
<file path=[Content_Types].xml><?xml version="1.0" encoding="utf-8"?>
<Types xmlns="http://schemas.openxmlformats.org/package/2006/content-types">
  <Default Extension="emf" ContentType="image/x-emf"/>
  <Default Extension="fntdata" ContentType="application/x-fontdata"/>
  <Default Extension="gif" ContentType="image/gif"/>
  <Default Extension="jpg" ContentType="image/jpeg"/>
  <Default Extension="mp4" ContentType="video/mp4"/>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ink/ink1.xml" ContentType="application/inkml+xml"/>
  <Override PartName="/ppt/ink/ink2.xml" ContentType="application/inkml+xml"/>
  <Override PartName="/ppt/ink/ink3.xml" ContentType="application/inkml+xml"/>
  <Override PartName="/ppt/ink/ink4.xml" ContentType="application/inkml+xml"/>
  <Override PartName="/ppt/ink/ink5.xml" ContentType="application/inkml+xml"/>
  <Override PartName="/ppt/ink/ink6.xml" ContentType="application/inkml+xml"/>
  <Override PartName="/ppt/ink/ink7.xml" ContentType="application/inkml+xml"/>
  <Override PartName="/ppt/ink/ink8.xml" ContentType="application/inkml+xml"/>
  <Override PartName="/ppt/ink/ink9.xml" ContentType="application/inkml+xml"/>
  <Override PartName="/ppt/ink/ink10.xml" ContentType="application/inkml+xml"/>
  <Override PartName="/ppt/ink/ink11.xml" ContentType="application/inkml+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ink/ink12.xml" ContentType="application/inkml+xml"/>
  <Override PartName="/ppt/ink/ink13.xml" ContentType="application/inkml+xml"/>
  <Override PartName="/ppt/ink/ink14.xml" ContentType="application/inkml+xml"/>
  <Override PartName="/ppt/ink/ink15.xml" ContentType="application/inkml+xml"/>
  <Override PartName="/ppt/ink/ink16.xml" ContentType="application/inkml+xml"/>
  <Override PartName="/ppt/ink/ink17.xml" ContentType="application/inkml+xml"/>
  <Override PartName="/ppt/ink/ink18.xml" ContentType="application/inkml+xml"/>
  <Override PartName="/ppt/notesSlides/notesSlide11.xml" ContentType="application/vnd.openxmlformats-officedocument.presentationml.notesSlide+xml"/>
  <Override PartName="/ppt/ink/ink19.xml" ContentType="application/inkml+xml"/>
  <Override PartName="/ppt/notesSlides/notesSlide12.xml" ContentType="application/vnd.openxmlformats-officedocument.presentationml.notesSlide+xml"/>
  <Override PartName="/ppt/ink/ink20.xml" ContentType="application/inkml+xml"/>
  <Override PartName="/ppt/notesSlides/notesSlide13.xml" ContentType="application/vnd.openxmlformats-officedocument.presentationml.notesSlide+xml"/>
  <Override PartName="/ppt/ink/ink21.xml" ContentType="application/inkml+xml"/>
  <Override PartName="/ppt/ink/ink22.xml" ContentType="application/inkml+xml"/>
  <Override PartName="/ppt/ink/ink23.xml" ContentType="application/inkml+xml"/>
  <Override PartName="/ppt/notesSlides/notesSlide14.xml" ContentType="application/vnd.openxmlformats-officedocument.presentationml.notesSlide+xml"/>
  <Override PartName="/ppt/ink/ink24.xml" ContentType="application/inkml+xml"/>
  <Override PartName="/ppt/ink/ink25.xml" ContentType="application/inkml+xml"/>
  <Override PartName="/ppt/ink/ink26.xml" ContentType="application/inkml+xml"/>
  <Override PartName="/ppt/ink/ink27.xml" ContentType="application/inkml+xml"/>
  <Override PartName="/ppt/ink/ink28.xml" ContentType="application/inkml+xml"/>
  <Override PartName="/ppt/ink/ink29.xml" ContentType="application/inkml+xml"/>
  <Override PartName="/ppt/ink/ink30.xml" ContentType="application/inkml+xml"/>
  <Override PartName="/ppt/ink/ink31.xml" ContentType="application/inkml+xml"/>
  <Override PartName="/ppt/ink/ink32.xml" ContentType="application/inkml+xml"/>
  <Override PartName="/ppt/ink/ink33.xml" ContentType="application/inkml+xml"/>
  <Override PartName="/ppt/ink/ink34.xml" ContentType="application/inkml+xml"/>
  <Override PartName="/ppt/ink/ink35.xml" ContentType="application/inkml+xml"/>
  <Override PartName="/ppt/ink/ink36.xml" ContentType="application/inkml+xml"/>
  <Override PartName="/ppt/ink/ink37.xml" ContentType="application/inkml+xml"/>
  <Override PartName="/ppt/notesSlides/notesSlide15.xml" ContentType="application/vnd.openxmlformats-officedocument.presentationml.notesSlide+xml"/>
  <Override PartName="/ppt/ink/ink38.xml" ContentType="application/inkml+xml"/>
  <Override PartName="/ppt/notesSlides/notesSlide16.xml" ContentType="application/vnd.openxmlformats-officedocument.presentationml.notesSlide+xml"/>
  <Override PartName="/ppt/ink/ink39.xml" ContentType="application/inkml+xml"/>
  <Override PartName="/ppt/ink/ink40.xml" ContentType="application/inkml+xml"/>
  <Override PartName="/ppt/ink/ink41.xml" ContentType="application/inkml+xml"/>
  <Override PartName="/ppt/ink/ink42.xml" ContentType="application/inkml+xml"/>
  <Override PartName="/ppt/ink/ink43.xml" ContentType="application/inkml+xml"/>
  <Override PartName="/ppt/ink/ink44.xml" ContentType="application/inkml+xml"/>
  <Override PartName="/ppt/ink/ink45.xml" ContentType="application/inkml+xml"/>
  <Override PartName="/ppt/ink/ink46.xml" ContentType="application/inkml+xml"/>
  <Override PartName="/ppt/ink/ink47.xml" ContentType="application/inkml+xml"/>
  <Override PartName="/ppt/ink/ink48.xml" ContentType="application/inkml+xml"/>
  <Override PartName="/ppt/ink/ink49.xml" ContentType="application/inkml+xml"/>
  <Override PartName="/ppt/ink/ink50.xml" ContentType="application/inkml+xml"/>
  <Override PartName="/ppt/ink/ink51.xml" ContentType="application/inkml+xml"/>
  <Override PartName="/ppt/ink/ink52.xml" ContentType="application/inkml+xml"/>
  <Override PartName="/ppt/ink/ink53.xml" ContentType="application/inkml+xml"/>
  <Override PartName="/ppt/ink/ink54.xml" ContentType="application/inkml+xml"/>
  <Override PartName="/ppt/ink/ink55.xml" ContentType="application/inkml+xml"/>
  <Override PartName="/ppt/ink/ink56.xml" ContentType="application/inkml+xml"/>
  <Override PartName="/ppt/ink/ink57.xml" ContentType="application/inkml+xml"/>
  <Override PartName="/ppt/notesSlides/notesSlide17.xml" ContentType="application/vnd.openxmlformats-officedocument.presentationml.notesSlide+xml"/>
  <Override PartName="/ppt/ink/ink58.xml" ContentType="application/inkml+xml"/>
  <Override PartName="/ppt/notesSlides/notesSlide18.xml" ContentType="application/vnd.openxmlformats-officedocument.presentationml.notesSlide+xml"/>
  <Override PartName="/ppt/ink/ink59.xml" ContentType="application/inkml+xml"/>
  <Override PartName="/ppt/ink/ink60.xml" ContentType="application/inkml+xml"/>
  <Override PartName="/ppt/ink/ink61.xml" ContentType="application/inkml+xml"/>
  <Override PartName="/ppt/ink/ink62.xml" ContentType="application/inkml+xml"/>
  <Override PartName="/ppt/ink/ink63.xml" ContentType="application/inkml+xml"/>
  <Override PartName="/ppt/ink/ink64.xml" ContentType="application/inkml+xml"/>
  <Override PartName="/ppt/ink/ink65.xml" ContentType="application/inkml+xml"/>
  <Override PartName="/ppt/ink/ink66.xml" ContentType="application/inkml+xml"/>
  <Override PartName="/ppt/ink/ink67.xml" ContentType="application/inkml+xml"/>
  <Override PartName="/ppt/ink/ink68.xml" ContentType="application/inkml+xml"/>
  <Override PartName="/ppt/ink/ink69.xml" ContentType="application/inkml+xml"/>
  <Override PartName="/ppt/ink/ink70.xml" ContentType="application/inkml+xml"/>
  <Override PartName="/ppt/ink/ink71.xml" ContentType="application/inkml+xml"/>
  <Override PartName="/ppt/ink/ink72.xml" ContentType="application/inkml+xml"/>
  <Override PartName="/ppt/ink/ink73.xml" ContentType="application/inkml+xml"/>
  <Override PartName="/ppt/ink/ink74.xml" ContentType="application/inkml+xml"/>
  <Override PartName="/ppt/notesSlides/notesSlide19.xml" ContentType="application/vnd.openxmlformats-officedocument.presentationml.notesSlide+xml"/>
  <Override PartName="/ppt/ink/ink75.xml" ContentType="application/inkml+xml"/>
  <Override PartName="/ppt/ink/ink76.xml" ContentType="application/inkml+xml"/>
  <Override PartName="/ppt/ink/ink77.xml" ContentType="application/inkml+xml"/>
  <Override PartName="/ppt/ink/ink78.xml" ContentType="application/inkml+xml"/>
  <Override PartName="/ppt/ink/ink79.xml" ContentType="application/inkml+xml"/>
  <Override PartName="/ppt/ink/ink80.xml" ContentType="application/inkml+xml"/>
  <Override PartName="/ppt/ink/ink81.xml" ContentType="application/inkml+xml"/>
  <Override PartName="/ppt/ink/ink82.xml" ContentType="application/inkml+xml"/>
  <Override PartName="/ppt/ink/ink83.xml" ContentType="application/inkml+xml"/>
  <Override PartName="/ppt/ink/ink84.xml" ContentType="application/inkml+xml"/>
  <Override PartName="/ppt/notesSlides/notesSlide20.xml" ContentType="application/vnd.openxmlformats-officedocument.presentationml.notesSlide+xml"/>
  <Override PartName="/ppt/ink/ink85.xml" ContentType="application/inkml+xml"/>
  <Override PartName="/ppt/ink/ink86.xml" ContentType="application/inkml+xml"/>
  <Override PartName="/ppt/ink/ink87.xml" ContentType="application/inkml+xml"/>
  <Override PartName="/ppt/ink/ink88.xml" ContentType="application/inkml+xml"/>
  <Override PartName="/ppt/ink/ink89.xml" ContentType="application/inkml+xml"/>
  <Override PartName="/ppt/ink/ink90.xml" ContentType="application/inkml+xml"/>
  <Override PartName="/ppt/ink/ink91.xml" ContentType="application/inkml+xml"/>
  <Override PartName="/ppt/ink/ink92.xml" ContentType="application/inkml+xml"/>
  <Override PartName="/ppt/ink/ink93.xml" ContentType="application/inkml+xml"/>
  <Override PartName="/ppt/ink/ink94.xml" ContentType="application/inkml+xml"/>
  <Override PartName="/ppt/ink/ink95.xml" ContentType="application/inkml+xml"/>
  <Override PartName="/ppt/ink/ink96.xml" ContentType="application/inkml+xml"/>
  <Override PartName="/ppt/ink/ink97.xml" ContentType="application/inkml+xml"/>
  <Override PartName="/ppt/ink/ink98.xml" ContentType="application/inkml+xml"/>
  <Override PartName="/ppt/ink/ink99.xml" ContentType="application/inkml+xml"/>
  <Override PartName="/ppt/ink/ink100.xml" ContentType="application/inkml+xml"/>
  <Override PartName="/ppt/ink/ink101.xml" ContentType="application/inkml+xml"/>
  <Override PartName="/ppt/ink/ink102.xml" ContentType="application/inkml+xml"/>
  <Override PartName="/ppt/ink/ink103.xml" ContentType="application/inkml+xml"/>
  <Override PartName="/ppt/ink/ink104.xml" ContentType="application/inkml+xml"/>
  <Override PartName="/ppt/ink/ink105.xml" ContentType="application/inkml+xml"/>
  <Override PartName="/ppt/ink/ink106.xml" ContentType="application/inkml+xml"/>
  <Override PartName="/ppt/ink/ink107.xml" ContentType="application/inkml+xml"/>
  <Override PartName="/ppt/ink/ink108.xml" ContentType="application/inkml+xml"/>
  <Override PartName="/ppt/ink/ink109.xml" ContentType="application/inkml+xml"/>
  <Override PartName="/ppt/ink/ink110.xml" ContentType="application/inkml+xml"/>
  <Override PartName="/ppt/ink/ink111.xml" ContentType="application/inkml+xml"/>
  <Override PartName="/ppt/ink/ink112.xml" ContentType="application/inkml+xml"/>
  <Override PartName="/ppt/ink/ink113.xml" ContentType="application/inkml+xml"/>
  <Override PartName="/ppt/ink/ink114.xml" ContentType="application/inkml+xml"/>
  <Override PartName="/ppt/ink/ink115.xml" ContentType="application/inkml+xml"/>
  <Override PartName="/ppt/ink/ink116.xml" ContentType="application/inkml+xml"/>
  <Override PartName="/ppt/ink/ink117.xml" ContentType="application/inkml+xml"/>
  <Override PartName="/ppt/ink/ink118.xml" ContentType="application/inkml+xml"/>
  <Override PartName="/ppt/ink/ink119.xml" ContentType="application/inkml+xml"/>
  <Override PartName="/ppt/ink/ink120.xml" ContentType="application/inkml+xml"/>
  <Override PartName="/ppt/ink/ink121.xml" ContentType="application/inkml+xml"/>
  <Override PartName="/ppt/ink/ink122.xml" ContentType="application/inkml+xml"/>
  <Override PartName="/ppt/ink/ink123.xml" ContentType="application/inkml+xml"/>
  <Override PartName="/ppt/ink/ink124.xml" ContentType="application/inkml+xml"/>
  <Override PartName="/ppt/ink/ink125.xml" ContentType="application/inkml+xml"/>
  <Override PartName="/ppt/ink/ink126.xml" ContentType="application/inkml+xml"/>
  <Override PartName="/ppt/ink/ink127.xml" ContentType="application/inkml+xml"/>
  <Override PartName="/ppt/ink/ink128.xml" ContentType="application/inkml+xml"/>
  <Override PartName="/ppt/ink/ink129.xml" ContentType="application/inkml+xml"/>
  <Override PartName="/ppt/ink/ink130.xml" ContentType="application/inkml+xml"/>
  <Override PartName="/ppt/ink/ink131.xml" ContentType="application/inkml+xml"/>
  <Override PartName="/ppt/notesSlides/notesSlide21.xml" ContentType="application/vnd.openxmlformats-officedocument.presentationml.notesSlide+xml"/>
  <Override PartName="/ppt/ink/ink132.xml" ContentType="application/inkml+xml"/>
  <Override PartName="/ppt/notesSlides/notesSlide22.xml" ContentType="application/vnd.openxmlformats-officedocument.presentationml.notesSlide+xml"/>
  <Override PartName="/ppt/ink/ink133.xml" ContentType="application/inkml+xml"/>
  <Override PartName="/ppt/ink/ink134.xml" ContentType="application/inkml+xml"/>
  <Override PartName="/ppt/ink/ink135.xml" ContentType="application/inkml+xml"/>
  <Override PartName="/ppt/ink/ink136.xml" ContentType="application/inkml+xml"/>
  <Override PartName="/ppt/notesSlides/notesSlide23.xml" ContentType="application/vnd.openxmlformats-officedocument.presentationml.notesSlide+xml"/>
  <Override PartName="/ppt/ink/ink137.xml" ContentType="application/inkml+xml"/>
  <Override PartName="/ppt/notesSlides/notesSlide24.xml" ContentType="application/vnd.openxmlformats-officedocument.presentationml.notesSlide+xml"/>
  <Override PartName="/ppt/ink/ink138.xml" ContentType="application/inkml+xml"/>
  <Override PartName="/ppt/ink/ink139.xml" ContentType="application/inkml+xml"/>
  <Override PartName="/ppt/ink/ink140.xml" ContentType="application/inkml+xml"/>
  <Override PartName="/ppt/notesSlides/notesSlide25.xml" ContentType="application/vnd.openxmlformats-officedocument.presentationml.notesSlide+xml"/>
  <Override PartName="/ppt/ink/ink141.xml" ContentType="application/inkml+xml"/>
  <Override PartName="/ppt/ink/ink142.xml" ContentType="application/inkml+xml"/>
  <Override PartName="/ppt/ink/ink143.xml" ContentType="application/inkml+xml"/>
  <Override PartName="/ppt/ink/ink144.xml" ContentType="application/inkml+xml"/>
  <Override PartName="/ppt/ink/ink145.xml" ContentType="application/inkml+xml"/>
  <Override PartName="/ppt/ink/ink146.xml" ContentType="application/inkml+xml"/>
  <Override PartName="/ppt/ink/ink147.xml" ContentType="application/inkml+xml"/>
  <Override PartName="/ppt/ink/ink148.xml" ContentType="application/inkml+xml"/>
  <Override PartName="/ppt/ink/ink149.xml" ContentType="application/inkml+xml"/>
  <Override PartName="/ppt/ink/ink150.xml" ContentType="application/inkml+xml"/>
  <Override PartName="/ppt/notesSlides/notesSlide26.xml" ContentType="application/vnd.openxmlformats-officedocument.presentationml.notesSlide+xml"/>
  <Override PartName="/ppt/ink/ink151.xml" ContentType="application/inkml+xml"/>
  <Override PartName="/ppt/ink/ink152.xml" ContentType="application/inkml+xml"/>
  <Override PartName="/ppt/ink/ink153.xml" ContentType="application/inkml+xml"/>
  <Override PartName="/ppt/notesSlides/notesSlide27.xml" ContentType="application/vnd.openxmlformats-officedocument.presentationml.notesSlide+xml"/>
  <Override PartName="/ppt/ink/ink154.xml" ContentType="application/inkml+xml"/>
  <Override PartName="/ppt/notesSlides/notesSlide28.xml" ContentType="application/vnd.openxmlformats-officedocument.presentationml.notesSlide+xml"/>
  <Override PartName="/ppt/ink/ink155.xml" ContentType="application/inkml+xml"/>
  <Override PartName="/ppt/ink/ink156.xml" ContentType="application/inkml+xml"/>
  <Override PartName="/ppt/ink/ink157.xml" ContentType="application/inkml+xml"/>
  <Override PartName="/ppt/ink/ink158.xml" ContentType="application/inkml+xml"/>
  <Override PartName="/ppt/notesSlides/notesSlide29.xml" ContentType="application/vnd.openxmlformats-officedocument.presentationml.notesSlide+xml"/>
  <Override PartName="/ppt/ink/ink159.xml" ContentType="application/inkml+xml"/>
  <Override PartName="/ppt/ink/ink160.xml" ContentType="application/inkml+xml"/>
  <Override PartName="/ppt/notesSlides/notesSlide30.xml" ContentType="application/vnd.openxmlformats-officedocument.presentationml.notesSlide+xml"/>
  <Override PartName="/ppt/ink/ink161.xml" ContentType="application/inkml+xml"/>
  <Override PartName="/ppt/ink/ink162.xml" ContentType="application/inkml+xml"/>
  <Override PartName="/ppt/notesSlides/notesSlide31.xml" ContentType="application/vnd.openxmlformats-officedocument.presentationml.notesSlide+xml"/>
  <Override PartName="/ppt/ink/ink163.xml" ContentType="application/inkml+xml"/>
  <Override PartName="/ppt/notesSlides/notesSlide32.xml" ContentType="application/vnd.openxmlformats-officedocument.presentationml.notesSlide+xml"/>
  <Override PartName="/ppt/ink/ink164.xml" ContentType="application/inkml+xml"/>
  <Override PartName="/ppt/ink/ink165.xml" ContentType="application/inkml+xml"/>
  <Override PartName="/ppt/ink/ink166.xml" ContentType="application/inkml+xml"/>
  <Override PartName="/ppt/ink/ink167.xml" ContentType="application/inkml+xml"/>
  <Override PartName="/ppt/ink/ink168.xml" ContentType="application/inkml+xml"/>
  <Override PartName="/ppt/ink/ink169.xml" ContentType="application/inkml+xml"/>
  <Override PartName="/ppt/ink/ink170.xml" ContentType="application/inkml+xml"/>
  <Override PartName="/ppt/ink/ink171.xml" ContentType="application/inkml+xml"/>
  <Override PartName="/ppt/ink/ink172.xml" ContentType="application/inkml+xml"/>
  <Override PartName="/ppt/ink/ink173.xml" ContentType="application/inkml+xml"/>
  <Override PartName="/ppt/ink/ink174.xml" ContentType="application/inkml+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ink/ink175.xml" ContentType="application/inkml+xml"/>
  <Override PartName="/ppt/ink/ink176.xml" ContentType="application/inkml+xml"/>
  <Override PartName="/ppt/ink/ink177.xml" ContentType="application/inkml+xml"/>
  <Override PartName="/ppt/ink/ink178.xml" ContentType="application/inkml+xml"/>
  <Override PartName="/ppt/ink/ink179.xml" ContentType="application/inkml+xml"/>
  <Override PartName="/ppt/ink/ink180.xml" ContentType="application/inkml+xml"/>
  <Override PartName="/ppt/ink/ink181.xml" ContentType="application/inkml+xml"/>
  <Override PartName="/ppt/ink/ink182.xml" ContentType="application/inkml+xml"/>
  <Override PartName="/ppt/ink/ink183.xml" ContentType="application/inkml+xml"/>
  <Override PartName="/ppt/ink/ink184.xml" ContentType="application/inkml+xml"/>
  <Override PartName="/ppt/notesSlides/notesSlide41.xml" ContentType="application/vnd.openxmlformats-officedocument.presentationml.notesSlide+xml"/>
  <Override PartName="/ppt/ink/ink185.xml" ContentType="application/inkml+xml"/>
  <Override PartName="/ppt/ink/ink186.xml" ContentType="application/inkml+xml"/>
  <Override PartName="/ppt/ink/ink187.xml" ContentType="application/inkml+xml"/>
  <Override PartName="/ppt/notesSlides/notesSlide42.xml" ContentType="application/vnd.openxmlformats-officedocument.presentationml.notesSlide+xml"/>
  <Override PartName="/ppt/notesSlides/notesSlide4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embedTrueTypeFonts="1" saveSubsetFonts="1" autoCompressPictures="0">
  <p:sldMasterIdLst>
    <p:sldMasterId id="2147483672" r:id="rId1"/>
  </p:sldMasterIdLst>
  <p:notesMasterIdLst>
    <p:notesMasterId r:id="rId88"/>
  </p:notesMasterIdLst>
  <p:handoutMasterIdLst>
    <p:handoutMasterId r:id="rId89"/>
  </p:handoutMasterIdLst>
  <p:sldIdLst>
    <p:sldId id="256" r:id="rId2"/>
    <p:sldId id="504" r:id="rId3"/>
    <p:sldId id="506" r:id="rId4"/>
    <p:sldId id="1479" r:id="rId5"/>
    <p:sldId id="1480" r:id="rId6"/>
    <p:sldId id="1481" r:id="rId7"/>
    <p:sldId id="1471" r:id="rId8"/>
    <p:sldId id="1473" r:id="rId9"/>
    <p:sldId id="1472" r:id="rId10"/>
    <p:sldId id="1474" r:id="rId11"/>
    <p:sldId id="1475" r:id="rId12"/>
    <p:sldId id="1476" r:id="rId13"/>
    <p:sldId id="1477" r:id="rId14"/>
    <p:sldId id="498" r:id="rId15"/>
    <p:sldId id="458" r:id="rId16"/>
    <p:sldId id="523" r:id="rId17"/>
    <p:sldId id="459" r:id="rId18"/>
    <p:sldId id="460" r:id="rId19"/>
    <p:sldId id="461" r:id="rId20"/>
    <p:sldId id="524" r:id="rId21"/>
    <p:sldId id="525" r:id="rId22"/>
    <p:sldId id="508" r:id="rId23"/>
    <p:sldId id="424" r:id="rId24"/>
    <p:sldId id="510" r:id="rId25"/>
    <p:sldId id="513" r:id="rId26"/>
    <p:sldId id="514" r:id="rId27"/>
    <p:sldId id="462" r:id="rId28"/>
    <p:sldId id="463" r:id="rId29"/>
    <p:sldId id="515" r:id="rId30"/>
    <p:sldId id="516" r:id="rId31"/>
    <p:sldId id="517" r:id="rId32"/>
    <p:sldId id="526" r:id="rId33"/>
    <p:sldId id="527" r:id="rId34"/>
    <p:sldId id="528" r:id="rId35"/>
    <p:sldId id="465" r:id="rId36"/>
    <p:sldId id="518" r:id="rId37"/>
    <p:sldId id="466" r:id="rId38"/>
    <p:sldId id="1462" r:id="rId39"/>
    <p:sldId id="519" r:id="rId40"/>
    <p:sldId id="497" r:id="rId41"/>
    <p:sldId id="520" r:id="rId42"/>
    <p:sldId id="468" r:id="rId43"/>
    <p:sldId id="469" r:id="rId44"/>
    <p:sldId id="470" r:id="rId45"/>
    <p:sldId id="471" r:id="rId46"/>
    <p:sldId id="453" r:id="rId47"/>
    <p:sldId id="1461" r:id="rId48"/>
    <p:sldId id="474" r:id="rId49"/>
    <p:sldId id="521" r:id="rId50"/>
    <p:sldId id="475" r:id="rId51"/>
    <p:sldId id="477" r:id="rId52"/>
    <p:sldId id="478" r:id="rId53"/>
    <p:sldId id="479" r:id="rId54"/>
    <p:sldId id="480" r:id="rId55"/>
    <p:sldId id="484" r:id="rId56"/>
    <p:sldId id="481" r:id="rId57"/>
    <p:sldId id="500" r:id="rId58"/>
    <p:sldId id="483" r:id="rId59"/>
    <p:sldId id="486" r:id="rId60"/>
    <p:sldId id="485" r:id="rId61"/>
    <p:sldId id="487" r:id="rId62"/>
    <p:sldId id="496" r:id="rId63"/>
    <p:sldId id="522" r:id="rId64"/>
    <p:sldId id="554" r:id="rId65"/>
    <p:sldId id="555" r:id="rId66"/>
    <p:sldId id="557" r:id="rId67"/>
    <p:sldId id="556" r:id="rId68"/>
    <p:sldId id="558" r:id="rId69"/>
    <p:sldId id="559" r:id="rId70"/>
    <p:sldId id="560" r:id="rId71"/>
    <p:sldId id="561" r:id="rId72"/>
    <p:sldId id="562" r:id="rId73"/>
    <p:sldId id="1460" r:id="rId74"/>
    <p:sldId id="1459" r:id="rId75"/>
    <p:sldId id="563" r:id="rId76"/>
    <p:sldId id="564" r:id="rId77"/>
    <p:sldId id="565" r:id="rId78"/>
    <p:sldId id="566" r:id="rId79"/>
    <p:sldId id="567" r:id="rId80"/>
    <p:sldId id="568" r:id="rId81"/>
    <p:sldId id="1464" r:id="rId82"/>
    <p:sldId id="1465" r:id="rId83"/>
    <p:sldId id="1478" r:id="rId84"/>
    <p:sldId id="1466" r:id="rId85"/>
    <p:sldId id="1467" r:id="rId86"/>
    <p:sldId id="399" r:id="rId87"/>
  </p:sldIdLst>
  <p:sldSz cx="9144000" cy="5143500" type="screen16x9"/>
  <p:notesSz cx="6858000" cy="9144000"/>
  <p:embeddedFontLst>
    <p:embeddedFont>
      <p:font typeface="Calibri" panose="020F0502020204030204" pitchFamily="34" charset="0"/>
      <p:regular r:id="rId90"/>
      <p:bold r:id="rId91"/>
      <p:italic r:id="rId92"/>
      <p:boldItalic r:id="rId93"/>
    </p:embeddedFont>
    <p:embeddedFont>
      <p:font typeface="Cambria Math" panose="02040503050406030204" pitchFamily="18" charset="0"/>
      <p:regular r:id="rId94"/>
    </p:embeddedFont>
    <p:embeddedFont>
      <p:font typeface="Georgia" panose="02040502050405020303" pitchFamily="18" charset="0"/>
      <p:regular r:id="rId95"/>
      <p:bold r:id="rId96"/>
      <p:italic r:id="rId97"/>
      <p:boldItalic r:id="rId98"/>
    </p:embeddedFont>
    <p:embeddedFont>
      <p:font typeface="Nunito Sans" pitchFamily="2" charset="77"/>
      <p:regular r:id="rId99"/>
      <p:bold r:id="rId100"/>
      <p:italic r:id="rId101"/>
      <p:boldItalic r:id="rId102"/>
    </p:embeddedFont>
    <p:embeddedFont>
      <p:font typeface="Open Sans" panose="020B0606030504020204" pitchFamily="34" charset="0"/>
      <p:regular r:id="rId103"/>
      <p:bold r:id="rId104"/>
      <p:italic r:id="rId105"/>
      <p:boldItalic r:id="rId106"/>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67BA6"/>
    <a:srgbClr val="B57BA6"/>
    <a:srgbClr val="95698A"/>
    <a:srgbClr val="EFD9B0"/>
    <a:srgbClr val="6093C5"/>
    <a:srgbClr val="FFAEEF"/>
    <a:srgbClr val="942093"/>
    <a:srgbClr val="D89F3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CB23F696-D533-4BE0-B1DA-8B15BD142E95}">
  <a:tblStyle styleId="{CB23F696-D533-4BE0-B1DA-8B15BD142E95}" styleName="Table_0">
    <a:wholeTbl>
      <a:tcTxStyle>
        <a:font>
          <a:latin typeface="Arial"/>
          <a:ea typeface="Arial"/>
          <a:cs typeface="Arial"/>
        </a:font>
        <a:srgbClr val="000000"/>
      </a:tcTxStyle>
      <a:tcStyle>
        <a:tcBdr>
          <a:left>
            <a:ln w="9525" cap="flat" cmpd="sng">
              <a:solidFill>
                <a:srgbClr val="000000"/>
              </a:solidFill>
              <a:prstDash val="solid"/>
              <a:round/>
              <a:headEnd type="none" w="sm" len="sm"/>
              <a:tailEnd type="none" w="sm" len="sm"/>
            </a:ln>
          </a:left>
          <a:right>
            <a:ln w="9525" cap="flat" cmpd="sng">
              <a:solidFill>
                <a:srgbClr val="000000"/>
              </a:solidFill>
              <a:prstDash val="solid"/>
              <a:round/>
              <a:headEnd type="none" w="sm" len="sm"/>
              <a:tailEnd type="none" w="sm" len="sm"/>
            </a:ln>
          </a:right>
          <a:top>
            <a:ln w="9525" cap="flat" cmpd="sng">
              <a:solidFill>
                <a:srgbClr val="000000"/>
              </a:solidFill>
              <a:prstDash val="solid"/>
              <a:round/>
              <a:headEnd type="none" w="sm" len="sm"/>
              <a:tailEnd type="none" w="sm" len="sm"/>
            </a:ln>
          </a:top>
          <a:bottom>
            <a:ln w="9525" cap="flat" cmpd="sng">
              <a:solidFill>
                <a:srgbClr val="000000"/>
              </a:solidFill>
              <a:prstDash val="solid"/>
              <a:round/>
              <a:headEnd type="none" w="sm" len="sm"/>
              <a:tailEnd type="none" w="sm" len="sm"/>
            </a:ln>
          </a:bottom>
          <a:insideH>
            <a:ln w="9525" cap="flat" cmpd="sng">
              <a:solidFill>
                <a:srgbClr val="000000"/>
              </a:solidFill>
              <a:prstDash val="solid"/>
              <a:round/>
              <a:headEnd type="none" w="sm" len="sm"/>
              <a:tailEnd type="none" w="sm" len="sm"/>
            </a:ln>
          </a:insideH>
          <a:insideV>
            <a:ln w="9525" cap="flat" cmpd="sng">
              <a:solidFill>
                <a:srgbClr val="000000"/>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9436" autoAdjust="0"/>
    <p:restoredTop sz="85442" autoAdjust="0"/>
  </p:normalViewPr>
  <p:slideViewPr>
    <p:cSldViewPr snapToGrid="0" snapToObjects="1">
      <p:cViewPr varScale="1">
        <p:scale>
          <a:sx n="128" d="100"/>
          <a:sy n="128" d="100"/>
        </p:scale>
        <p:origin x="176" y="1928"/>
      </p:cViewPr>
      <p:guideLst>
        <p:guide orient="horz" pos="162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200" d="100"/>
        <a:sy n="200" d="100"/>
      </p:scale>
      <p:origin x="0" y="0"/>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handoutMaster" Target="handoutMasters/handoutMaster1.xml"/><Relationship Id="rId16" Type="http://schemas.openxmlformats.org/officeDocument/2006/relationships/slide" Target="slides/slide15.xml"/><Relationship Id="rId107" Type="http://schemas.openxmlformats.org/officeDocument/2006/relationships/presProps" Target="presProps.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font" Target="fonts/font13.fntdata"/><Relationship Id="rId5" Type="http://schemas.openxmlformats.org/officeDocument/2006/relationships/slide" Target="slides/slide4.xml"/><Relationship Id="rId90" Type="http://schemas.openxmlformats.org/officeDocument/2006/relationships/font" Target="fonts/font1.fntdata"/><Relationship Id="rId95" Type="http://schemas.openxmlformats.org/officeDocument/2006/relationships/font" Target="fonts/font6.fntdata"/><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font" Target="fonts/font14.fntdata"/><Relationship Id="rId108" Type="http://schemas.openxmlformats.org/officeDocument/2006/relationships/viewProps" Target="viewProps.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font" Target="fonts/font2.fntdata"/><Relationship Id="rId96" Type="http://schemas.openxmlformats.org/officeDocument/2006/relationships/font" Target="fonts/font7.fntdata"/><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font" Target="fonts/font17.fntdata"/><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font" Target="fonts/font5.fntdata"/><Relationship Id="rId99" Type="http://schemas.openxmlformats.org/officeDocument/2006/relationships/font" Target="fonts/font10.fntdata"/><Relationship Id="rId101" Type="http://schemas.openxmlformats.org/officeDocument/2006/relationships/font" Target="fonts/font12.fntdata"/><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theme" Target="theme/theme1.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font" Target="fonts/font8.fntdata"/><Relationship Id="rId104" Type="http://schemas.openxmlformats.org/officeDocument/2006/relationships/font" Target="fonts/font15.fntdata"/><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font" Target="fonts/font3.fntdata"/><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tableStyles" Target="tableStyles.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font" Target="fonts/font11.fntdata"/><Relationship Id="rId105" Type="http://schemas.openxmlformats.org/officeDocument/2006/relationships/font" Target="fonts/font16.fntdata"/><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font" Target="fonts/font4.fntdata"/><Relationship Id="rId98" Type="http://schemas.openxmlformats.org/officeDocument/2006/relationships/font" Target="fonts/font9.fntdata"/><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notesMaster" Target="notesMasters/notes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73514F16-DD08-9D45-99E8-6100C70A186F}"/>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BE11782F-D7B4-1D4E-8BD0-59CD4216F54E}"/>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4B252ED9-18B6-0749-BB32-82EB97D0DB13}" type="datetimeFigureOut">
              <a:rPr lang="en-US" smtClean="0"/>
              <a:t>7/12/22</a:t>
            </a:fld>
            <a:endParaRPr lang="en-US"/>
          </a:p>
        </p:txBody>
      </p:sp>
      <p:sp>
        <p:nvSpPr>
          <p:cNvPr id="4" name="Footer Placeholder 3">
            <a:extLst>
              <a:ext uri="{FF2B5EF4-FFF2-40B4-BE49-F238E27FC236}">
                <a16:creationId xmlns:a16="http://schemas.microsoft.com/office/drawing/2014/main" id="{8A5A43E5-3862-3D44-8EAD-E8BE6FE12C89}"/>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A4A427D9-1E89-AB4D-AAE9-7A179DD01E83}"/>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694D49D8-58CC-5E4D-9921-5892B6C294B1}" type="slidenum">
              <a:rPr lang="en-US" smtClean="0"/>
              <a:t>‹#›</a:t>
            </a:fld>
            <a:endParaRPr lang="en-US"/>
          </a:p>
        </p:txBody>
      </p:sp>
    </p:spTree>
    <p:extLst>
      <p:ext uri="{BB962C8B-B14F-4D97-AF65-F5344CB8AC3E}">
        <p14:creationId xmlns:p14="http://schemas.microsoft.com/office/powerpoint/2010/main" val="851376196"/>
      </p:ext>
    </p:extLst>
  </p:cSld>
  <p:clrMap bg1="lt1" tx1="dk1" bg2="lt2" tx2="dk2" accent1="accent1" accent2="accent2" accent3="accent3" accent4="accent4" accent5="accent5" accent6="accent6" hlink="hlink" folHlink="folHlink"/>
</p:handoutMaster>
</file>

<file path=ppt/ink/ink1.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7-11T21:23:37.807"/>
    </inkml:context>
    <inkml:brush xml:id="br0">
      <inkml:brushProperty name="width" value="0.05292" units="cm"/>
      <inkml:brushProperty name="height" value="0.05292" units="cm"/>
      <inkml:brushProperty name="color" value="#FF0000"/>
    </inkml:brush>
  </inkml:definitions>
  <inkml:trace contextRef="#ctx0" brushRef="#br0">7985 332 172 0,'0'0'16'0,"0"0"-16"16,0 0 0-16,0 0 0 0,-5-2 164 0,5-3 31 16,0 5 5-16,0 0 2 0,0 0-80 0,-3-2-16 15,3 2-3-15,0 0-1 0,0-5 21 0,-5-2 4 16,-3 0 1-16,3 7 0 0,5 0 0 0,0 0 0 15,-14-2 0-15,4 2 0 0,-1 0-52 0,1 2-9 16,-1-2-3-16,-5 7 0 0,-2-7-51 0,2 7-13 16,3-2 0-16,-6 2 0 0,-2-5 0 0,2 5 0 15,6-2 0-15,3 9 0 0,-6-7 0 0,2-2 0 16,1 4 0-16,3 3 0 0,2 2 11 0,0-2-1 0,0-3 0 16,0 10 0-16,8-7-10 0,-3-3 0 0,3 10 0 0,3-7 0 15,0-3-9-15,5 3 9 0,7 2-12 0,-1-7 12 16,-4 5-12-16,3-5 12 0,14 7-12 0,-3-2 12 15,2-5 0-15,3 0-8 0,0 0 8 0,3 7 0 16,-5-7 0-16,-4 0 12 0,-1 5-1 0,-1 2-1 16,0-2 13-16,-5-3 2 0,-6-1 1 0,1 3 0 15,0 3 18-15,-4-7 3 16,-1 5 1-16,-6-5 0 0,0 0 0 0,-3 5 0 0,0-5 0 0,1 0 0 16,-6 0-8-16,0 7 0 0,-3-2-1 0,3-2 0 15,-5-6-11-15,-3 8-1 0,0-3-1 0,1-2 0 16,-7 1-16-16,4-4-10 0,-6 3 12 0,0-2-12 0,0-3 8 15,3 5-8-15,-3-7 0 0,11 5 0 0,3-5 8 0,-1 2-8 16,0-2 0-16,-2-2 0 0,0-3 0 0,2 5 0 16,3-7-13-16,-2-2 5 15,2-3-98-15,3 5-19 0,7-5-4 0,1 3-1 0</inkml:trace>
  <inkml:trace contextRef="#ctx0" brushRef="#br0" timeOffset="331.9">8239 417 1497 0,'-18'0'66'0,"18"0"14"0,8 0-64 0,-6 2-16 0,-4 3 0 0,-1-3 0 16,6 3 96-16,-3 9 15 0,0-7 3 0,-3 7 1 16,0-2-31-16,3 7-5 0,6-3-2 0,-4 3 0 15,-4 0-10-15,2 2-3 0,7-2 0 0,-1 2 0 16,-1 0-13-16,-2-2-3 0,2 0-1 0,3-2 0 0,-3 1-24 0,-5-4-5 16,-2-2-1-16,4 2 0 0,4 5-17 0,-4-7 0 15,-7-5 0-15,0 2 0 0,2 3 0 0,0-10 0 16,1 6 0-16,-6-4 0 15,-3-4-150-15,3 0-34 0,8 0-6 0,-5-4-795 0</inkml:trace>
  <inkml:trace contextRef="#ctx0" brushRef="#br0" timeOffset="488.12">8120 593 691 0,'0'0'61'0,"0"0"-49"16,0 0-12-16,0 0 0 0,-3 0 244 0,3 0 45 15,11-2 10-15,-3 2 1 0,-8 0-148 0,8 2-31 16,5-2-5-16,3 0-2 0,5 0-71 0,-2 0-15 15,-3 5-2-15,5-5-1 0,3 3-17 0,-3-3-8 0,-5 0 8 0,2 0-8 16,3 4 0-16,-2-4 0 16,-1 0 0-16,-4 0-681 0,-4 5-130 0</inkml:trace>
  <inkml:trace contextRef="#ctx0" brushRef="#br0" timeOffset="878.66">8607 605 691 0,'-5'-4'30'0,"5"4"7"0,0 0-29 0,0 0-8 0,0 0 0 0,-3 0 0 15,-5-3 232-15,5-2 44 0,3 5 10 0,-5 0 2 16,-3 0-112-16,3 0-21 0,0 8-5 0,-1-4-1 16,1-4-85-16,-6 7-16 0,-2 0-4 0,3 0-1 0,4 0-18 0,-2 5-3 15,-5-5-1-15,5 0 0 0,3 5-33 0,0-3-8 16,-3-1 0-16,2 3-1 0,1-4 30 0,5 5 7 16,0-2 0-16,-3 1 1 0,1-4-27 0,4 0-6 15,4 0 0-15,2 0-1 0,0-7 17 0,0 10 0 16,2-8 0-16,6-2 0 0,3 0-18 0,-6 0 0 15,-8 0 0-15,8-2 0 0,8 4 18 0,-5-4 0 16,-5-8 0-16,-1 8 0 0,1-3 0 0,0-2 0 16,-6 0 0-16,0-2 0 0,-2 0 13 0,0 1 3 15,-1 1 1-15,1 0 0 16,-3 7 38-16,0-7 7 0,0 0 2 0,-3 7 0 0,1-4-52 0,2-4-12 16,0 8 0-16,0 0 0 0,0 0 0 0,0 0 0 15,0 0 0-15,0 0 0 0,0 0 0 0,2 12 0 16,1-5 0-16,2 0 0 0,0 5 0 0,3-2 0 15,-2-1 0-15,2 0 0 0,2 3 0 0,-2-5 0 0,0 5 0 16,3-3 0-16,-3-2 0 0,2 5 0 0,-2-5 0 0,0 0 0 16,-3-2 8-16,1-3-8 0,-1 5 11 0,3 0-799 15,-6-7-159-15</inkml:trace>
  <inkml:trace contextRef="#ctx0" brushRef="#br0" timeOffset="1253.56">8816 666 1713 0,'0'0'76'0,"0"0"16"0,0 0-74 0,0 0-18 0,0 0 0 0,0 0 0 0,0 0 160 16,5 7 29-16,-2-2 6 0,5 2 1 15,-3 0-106-15,0 0-21 0,-2 7-4 0,2-9-1 16,-2 5 0-16,-3-1-1 0,3 0 0 0,-1 3 0 0,-2-5-50 0,3 0-13 16,0 0 0-16,-1 7 0 0,-2-7 0 0,0-2 0 15,3-3 0-15,-3 6 0 0,0-4 0 0,0-4 0 16,0 0 0-16,0 0 0 0,0 0 56 0,0 0 7 15,2-7 1-15,-2 0 0 16,0 2-103-16,3-9-20 0,2 7-4 0,-2-5-1 0,2 3 64 0,-2-3 0 16,5-2 0-16,0 2 10 15,2 5-39-15,-2 0-8 0,3-7-2 0,-3 7 0 0,3 2 22 0,-1 3 4 16,1-5 1-16,-1 7 0 0,3 0 3 0,-2 0 1 16,2 0 0-16,-2 7 0 0,2-7 8 0,0 2 0 15,1 6 0-15,-1-4 0 0,0 3 44 0,-2 0 5 16,-1 0 1-16,-2 0 0 0,3 1-40 0,-3-4-10 15,0 3 0-15,-6 0 0 0,4 5 0 0,-1-5 0 16,0 5 0-16,-2-5 0 0,-1 2 0 0,-2-2 0 16,0-7 0-16,0 5 0 15,-2 2-49-15,2-4-12 0,0-3-3 0,0 0-751 0,0 0-150 0</inkml:trace>
  <inkml:trace contextRef="#ctx0" brushRef="#br0" timeOffset="1699.2">9393 699 1728 0,'0'0'76'0,"0"0"16"0,2-2-73 0,-2 2-19 16,0 0 0-16,0 0 0 0,-2-9 160 0,-4 6 28 15,-2-2 5-15,1 5 2 0,-1 0-107 0,0 0-22 16,2 0-4-16,1 5-1 0,-3-2-37 0,0 1-8 16,3 1-2-16,-3 4 0 0,0-2-22 0,-3 0-5 15,4 5-1-15,-1-5 0 0,2 7 14 0,4-7 0 0,-1 0 0 0,3 5 0 16,3-5 0-16,2 0 0 0,0 0 0 0,1-2 0 15,1-3 0-15,4 3 0 0,0-2 0 0,2-3 0 16,3-3-22-16,0-2-2 0,-1 3 0 0,4-3 0 16,-6-9 39-16,3 7 7 0,0 5 2 0,-5-10 0 15,-1 0-24-15,-2-2 0 0,-3-5 0 0,1 5 0 16,-4 0 56-16,1-5 6 0,-6 5 2 0,1-7 0 16,-4 2-52-16,1 1-12 0,-5 1 0 0,2-2 0 15,-3-2 54-15,0 2 8 0,1 0 2 0,-1 5 0 16,1-7-52-16,-1 2-12 0,3 3 0 0,3-1 0 15,0 8 0-15,-1-3 0 0,6-2 0 0,0 14 0 0,0 0 0 16,0 0 0-16,0 0 0 0,0 0 0 0,6 7 0 0,-1 0 0 16,0 5 0-16,6-3 0 0,2 10 12 0,0 0-1 15,-2 2 0-15,2 5 0 0,-2-7-11 0,-1 2 0 16,1 0 0-16,-3 0 0 0,0-2-12 0,-3 2 3 16,3-7 0-16,-3 5 0 0,-2-5 9 0,-1 1 0 15,4-4 0-15,-1 8 0 0,-2-9 0 0,-1 8 0 16,-2-11 0-16,6 5 0 15,-1-10-104-15,0 8-20 0,0-3-3 0,3-5-1127 0</inkml:trace>
  <inkml:trace contextRef="#ctx0" brushRef="#br0" timeOffset="2105.1">9792 706 748 0,'11'-9'67'0,"-9"4"-54"0,1 1-13 15,-3 4 0-15,5-8 257 0,-2 6 49 16,0-3 10-16,-3 5 1 0,-3-2-144 0,3 2-29 0,0 0-5 15,0 0-2-15,-3-5-65 0,-2 5-12 16,5 0-4-16,-5-7 0 0,-6 14-15 0,1-7-3 0,-1 5-1 0,0-3 0 16,-2 3-25-16,0-3-12 0,2 6 10 0,1 1-10 15,-3 0-14-15,5-2-9 0,0 0-1 0,2 5-1 16,1-5 25-16,3 7 0 0,2-7 0 0,0 0 0 16,2 5 0-16,3-5 0 0,3 0 0 0,3-7 0 15,0 7 0-15,-1-2 0 0,6-5 0 0,3 0 0 16,-4 0-12-16,1 0 4 0,-2 0 0 0,1-5 0 15,4-2 8-15,-3-2 0 0,-6 4 0 0,1-7 0 16,0 10 0-16,-4-10 11 0,-1 5-3 0,-1-7 0 0,-2 2 5 0,-1 5 1 16,1-7 0-16,-3 7 0 0,-3 3-5 0,1-4-1 15,2 6 0-15,0-5 0 0,-3 7-8 0,3 0 0 16,0 0 0-16,0 0 0 0,0 0 0 0,0 0 0 16,0 0 0-16,8 0 0 0,0 7-12 0,3-5 12 15,-4 6-10-15,1-4 10 0,0 3-17 0,0 0 2 16,-2 0 1-16,2 0 0 0,-1 5 14 0,1-5 0 15,0 0 0-15,0 0 0 0,0 0 0 0,-3 0 0 16,3-7 0-16,0 10 0 16,0-10-208-16,-5 2-38 0</inkml:trace>
  <inkml:trace contextRef="#ctx0" brushRef="#br0" timeOffset="2391.02">10075 652 1267 0,'0'0'56'0,"0"0"12"0,0 0-55 0,0 0-13 0,0 0 0 0,0 0 0 15,0 0 244-15,0 0 45 0,3 7 10 0,0 0 1 16,-1 0-173-16,1 0-35 0,2 1-8 0,-2 1 0 16,2 0-16-16,0-2-4 0,1 0 0 0,-4 1 0 15,1-4-51-15,2 3-13 0,1 0 0 0,-1-7 0 16,-5 0 0-16,5 7 0 0,-5-7 0 0,3 0 0 16,2 0 0-16,-5 0 0 0,0 0 0 0,0 0 0 0,5-7 0 0,-5 0 0 15,3 0 0-15,0 3 0 0,-3-6 0 0,2 5 0 16,-2-9 0-16,3 7 0 15,0-5-48-15,2 10-13 0,3-10-3 0,-3 5 0 16,0-2-26-16,1 4-6 0,2-2 0 0,0 2-1 16,2 3 53-16,-2-3 10 0,0 5 2 0,5-7 1 0,-2 7 39 0,2 0 8 15,-2 0 2-15,2 0 0 16,-2 0-18-16,2 0 10 0,0 0-10 0,0 0-666 16,-2 7-138-16</inkml:trace>
  <inkml:trace contextRef="#ctx0" brushRef="#br0" timeOffset="2843.91">10597 666 345 0,'0'0'15'0,"0"0"4"0,0 0-19 0,0-7 0 0,0 0 0 0,0 7 0 16,0 0 417-16,0 0 80 0,-3-7 16 0,0 2 3 16,3 5-360-16,0 0-72 0,-5 0-14 0,-3-2-3 15,3-3-47-15,-3 5-10 0,0 5-2 0,-3-3 0 16,1 3-8-16,-1 0 0 0,3 4 0 0,-2-2 0 15,-1-2-10-15,3 2-4 0,0-5-1 0,0 6 0 16,0 3 15-16,6-4 10 0,-1 0-2 0,6-2 0 16,-1-3-8-16,1 10-11 0,2-5 3 0,1 0 0 15,4 0-3-15,1-7 0 0,-1 5 0 0,6-5 0 0,-3 0 11 0,3 0-13 16,0 0 5-16,-3-5 8 16,1-2 0-16,-4 0 0 0,1 0 0 0,-1-5 0 0,-4 10 41 0,-1-10 3 15,0-6 1-15,-5 3 0 0,0 1 35 0,-2-5 6 16,-4-2 2-16,4 0 0 0,-4-5-25 0,4 0-5 15,-6 3-1-15,0-3 0 0,5 0-37 0,-2 0-8 16,0 7-2-16,-3 3 0 0,2-3-10 0,1 7 12 16,0 3-12-16,-1 4 12 0,1-2-12 0,3 7 0 15,2 0 0-15,0 0 0 0,0 0 0 0,0 0 0 16,-6 7 0-16,6 5 0 0,0 2 0 0,6 12 0 16,-4-5 0-16,6 5 0 0,3 2 0 0,2-7 0 15,0 5 9-15,3-7-9 0,0 2 0 0,0-7 0 16,0 5 0-16,-3 0 8 0,0-5-8 0,0 7 0 15,-2-7-8-15,2 3 8 0,0-1 0 0,-2-9 0 0,-3 1 0 16,2 1-927 0,-4 0-180-16</inkml:trace>
  <inkml:trace contextRef="#ctx0" brushRef="#br0" timeOffset="3609.35">11319 283 1249 0,'0'0'55'0,"0"0"12"0,0-5-54 0,-3-2-13 0,3 7 0 0,-5 0 0 16,0-7 139-16,-3 5 25 0,2-3 4 0,-2 0 2 15,-2 5-63-15,2-2-13 0,0 2-2 0,-3 0-1 16,4 0-37-16,-4-5-7 0,0 5-2 0,3 7 0 16,0-7-28-16,-2 5-5 0,-1 2-2 0,-2 0 0 15,0-7-10-15,2 12 10 0,3-5-10 0,-2 0 10 16,-1-2-10-16,3 4 8 0,3-2-8 0,0 5 8 16,2-10-8-16,3 5 0 0,3 5-10 0,2 2 10 0,0-2-9 0,3 0 9 15,5-3-8-15,3 10 8 0,0-5-11 0,0 0 11 16,5-2-13-16,0 2 5 0,1 0 8 0,-7-2 0 15,1-3 0-15,0 3-8 0,0-5 20 0,0 7 5 16,-6-7 1-16,1 5 0 0,0-5 30 0,-3 7 5 16,-3-9 2-16,-2 4 0 0,-3-4 14 0,-3 2 3 15,-5-2 1-15,0 4 0 0,0-9-7 0,0 7-2 16,-5-2 0-16,2-3 0 0,-2 5-21 0,0-7-5 16,-3 0-1-16,0 5 0 0,0-5-22 0,0 5-5 15,-2-3-1-15,-1-2 0 0,3 0-9 0,1 0 0 16,1-2 0-16,1 2 0 15,3-5-84-15,2 5-21 0,0-5-5 0,8 5-1 16,0 0-167-16,0 0-34 0,8-7-6 0,7 0-642 0</inkml:trace>
  <inkml:trace contextRef="#ctx0" brushRef="#br0" timeOffset="3921.91">11750 546 1152 0,'0'0'51'0,"3"-7"10"16,-3-7-49-16,2 7-12 0,1-5 0 0,0 5 0 15,-6 0 239-15,3-7 45 0,0 7 8 0,0 7 3 16,-8-5-134-16,3 3-26 0,0-3-6 0,-6 5-1 0,0 0-56 16,1 0-12-16,-1 0-3 0,-2 7 0 0,0-2-45 0,2 2-12 15,-2 0 0-15,2 5 0 0,1-3 0 0,-1-2 0 16,3 5 9-16,0 2-9 0,3-9 0 0,0 4 0 15,-1 3 0-15,4 2 0 0,2-7 0 0,0 0 0 16,2 5 0-16,4-5 0 0,-4 7 0 0,6-7 0 16,0 0 0-16,0-2 0 15,0 2 0-15,5 0 0 0,1-7 0 0,-1 7 0 0,3-2 0 0,2-3 0 16,1-2 0-16,5 0 0 16,-1 0-159-16,1-2-26 0,-3 2-6 0,1-5-897 0</inkml:trace>
  <inkml:trace contextRef="#ctx0" brushRef="#br0" timeOffset="4281.44">12068 523 1958 0,'0'0'87'0,"0"0"17"0,2-5-83 0,-2 0-21 0,-2 3 0 0,2-3 0 16,0 3 151-16,-3-3 25 0,3 3 6 0,-5 2 1 16,5 0-115-16,-6-5-22 0,-2 5-5 0,1 0-1 15,-4 0-5-15,0 5-2 0,-2-3 0 0,-3 3 0 16,0-3-33-16,3 5-16 0,-3-2 2 0,6 9 0 15,-4-7 22-15,7-2 5 0,-4 2 1 0,6 0 0 16,-3 0-26-16,5 0-6 0,3 0-1 0,0 0 0 16,5 0 6-16,1 1 1 0,4-4 0 0,3 3 0 15,1 0-6-15,4 0-1 0,-2-7 0 0,5 0 0 16,-2 0 0-16,-1 0 0 0,1-7 0 0,-3 7 0 16,-3-7 19-16,0 5 0 0,-2-3 0 0,-1 1 0 0,-2-6 0 15,-5 5 16-15,2 3-4 0,-2-3 0 0,0-2 8 0,-1 7 0 16,-2-7 1-16,0 7 0 0,0 0-2 0,0 0-1 15,0 0 0-15,0 0 0 0,0 0-18 0,5 7 0 16,-2-7 0-16,5 7 0 0,3-2 0 0,-3 2 0 16,5-5 0-16,-3 6-9 0,4-4 9 0,-4 3-8 15,3 0 8-15,-2 0-8 0,0-2 8 0,-1 2 0 16,1-5 0-16,-3 3-8 16,0 0-125-16,-3-3-25 0,3-2-5 0,-3 0-1 0</inkml:trace>
  <inkml:trace contextRef="#ctx0" brushRef="#br0" timeOffset="4515.45">12271 271 2084 0,'0'0'46'0,"0"0"10"0,0 0 1 0,0 0 1 0,0 0-46 0,0 0-12 0,0 0 0 0,0 0 0 15,0 0 76-15,8 12 14 0,0-3 2 0,0 3 1 16,0 2-23-16,3 0-5 15,-3 3-1-15,0 4 0 0,2 0-55 0,-2 5-9 16,0-5 0-16,0 0-10 0,-3-2 30 0,1 0 7 0,-4-3 1 0,4 3 0 16,-4-5-14-16,3-2-2 0,-2 2-1 0,0 0 0 15,-1-7 15-15,1 1 3 16,2 1 1-16,-2-7 0 0,0 5-75 0,-3-7-15 0,0 0-4 0,5 7 0 16</inkml:trace>
  <inkml:trace contextRef="#ctx0" brushRef="#br0" timeOffset="4921.54">12560 518 979 0,'0'0'87'0,"0"0"-70"16,0 0-17-16,0 0 0 0,0 0 197 0,0 0 36 15,2-5 7-15,-2 5 2 0,8 0-118 0,-2-2-24 16,2 2-5-16,2 0-1 0,3 0-75 0,1-5-19 15,2 5 0-15,2 0 0 0,1 0 0 0,-4-2-9 16,1 2 1-16,0-5 0 16,-3 3 8-16,-2-3 8 0,2 5-8 0,-5-7 11 0,0 0-11 0,-3 0 0 15,-2 2 0-15,-3-2 8 0,0 0 34 0,0 0 6 16,-3-7 2-16,-2 9 0 0,0-2-29 0,-3 5-5 0,0-5-2 16,0 7 0-16,-3-5 20 0,1 5 4 0,-3-7 1 0,2 14 0 15,0-7-28-15,-2 5-11 0,-3-3 8 0,3 3-8 16,-3 2 8-16,3 0-8 0,0 7 0 0,2-7 8 15,3 0 8-15,0 5 2 16,0 2 0-16,3 0 0 0,0-2-34 0,2 0-8 0,0-3 0 0,1 5-1 16,-1 3 25-16,3-1 0 0,3-4 0 0,-1-5-8 15,6 0 27-15,3 7 5 0,2-7 2 0,3 0 0 16,0 0-26-16,3-2 0 0,-1 2 0 0,6-7 0 16,-3 7-104-16,5-7-27 0,-2 0-5 0,3 0 0 15</inkml:trace>
  <inkml:trace contextRef="#ctx0" brushRef="#br0" timeOffset="5233.96">12962 445 1616 0,'0'0'72'0,"0"0"14"0,0 0-69 0,0 0-17 16,0 0 0-16,0 0 0 0,0 0 115 0,3 12 19 16,-3-10 4-16,0 5 1 0,2 5-44 0,1 2-9 15,0-2-2-15,2-3 0 0,0 10-39 0,3-7-8 16,-3 2-1-16,1 0-1 0,-4-2 2 0,4-5 1 15,-4 3 0-15,1-6 0 0,2 3-38 0,-5 0 0 16,0-7-14-16,0 0 4 0,0 0 59 0,0 0 12 16,0 0 3-16,0 0 0 0,0-7-52 0,-2 0-12 15,2 0 0-15,2 0 0 0,3 0 0 0,1-5 11 16,-1-2-11-16,0 2 10 0,3 5-10 0,0-9 0 16,0-1-10-16,0 3 10 15,5-7-57-15,3 9-6 0,-3-2-1 0,3 7 0 0,-2-5 42 0,1 5 8 0,-1 5 2 16,-1 2 0-16,3 0 12 0,0 0 0 0,-3 0 0 0,3 0 0 15,-3 2 0-15,0-2 0 0,0 7 10 0,3-2-10 16,0 2 0-16,-3 0 8 0,3 0-8 0,-3-2-776 16,1-3-158-16</inkml:trace>
  <inkml:trace contextRef="#ctx0" brushRef="#br0" timeOffset="6796.1">14348 170 460 0,'0'0'41'0,"0"0"-33"16,0 0-8-16,0 0 0 0,0 0 152 0,0 0 29 16,3-5 6-16,-3 5 1 0,0 0-53 0,0 0-11 15,0 0-1-15,0 0-1 0,0 0-23 0,-5 0-5 16,-1 5-1-16,1-5 0 0,-3 7-15 0,0 0-3 16,-2 5-1-16,-1-5 0 0,3 5-18 0,-2 4-4 15,-6-4-1-15,5 2 0 0,8 7-28 0,1-7-6 16,-3-2-1-16,-1 9 0 0,4-2 13 0,-4 2 3 15,4-7 0-15,-1 12 0 0,3-12-17 0,0 5-3 0,3 2-1 16,2-2 0-16,-2 0 0 0,2-10 0 0,-5 10 0 0,5-5 0 16,3-2-3-16,-3-5-8 0,6 7 12 0,0-2-4 15,2-5 0-15,-3 0 0 0,-2 0 0 0,6 0 0 16,-1 0 0-16,-3 0-8 0,4-2 12 0,-4-3-4 16,1-2-8-16,2 5 8 0,-2-3-8 0,-1-2-796 15,-2-2-164-15</inkml:trace>
  <inkml:trace contextRef="#ctx0" brushRef="#br0" timeOffset="7217.88">14465 457 1958 0,'0'0'87'0,"0"0"17"0,0 0-83 0,0 0-21 16,0 0 0-16,2 2 0 0,1 5 82 0,2-2 12 15,1 9 2-15,-4-2 1 0,4-5-27 0,-4 2-6 16,4 3 0-16,-4 2-1 0,1-7-25 0,-1 0-5 16,1 5-1-16,0-5 0 0,-3 0 26 0,0-7 5 15,0 12 1-15,0-12 0 0,0 0-52 0,0 0-12 16,0 0 0-16,0 0 0 0,0 0 0 0,0 0 0 16,0 0 0-16,0 0 0 0,0 0 0 0,0-7 0 15,2 2 0-15,1-2 0 0,-3-2 0 0,3-1 0 16,2 1 0-16,-2-3 0 0,-1-7 0 0,4 10 0 15,2 2 0-15,2-5 0 16,1-2-32-16,-1 9-8 0,1-4-3 0,2 4 0 0,-2-2 18 0,5 0 3 0,-3 5 1 16,0-3 0-16,0 5 21 0,3 5 0 0,-5-5 0 0,2 2 0 15,0 5 0-15,-2 0 0 0,-1 0 0 0,1 0 0 16,-3-2 0-16,0 2 0 0,0 7 0 0,-3-9 0 16,0 2 32-16,1 0 12 0,-1 0 1 0,-2 0 1 15,-1 0-24-15,3 5-5 0,-5-10-1 0,3 5 0 16,0-2-16-16,-1 2 0 15,-2-7 8-15,0 0-8 0,0 0 0 0,3 7 0 0,-3-7 0 0,0 0 0 16,0 0-183-16,0 0-40 0</inkml:trace>
  <inkml:trace contextRef="#ctx0" brushRef="#br0" timeOffset="7545.92">15020 459 1382 0,'0'0'123'0,"0"0"-99"15,0-2-24-15,0 2 0 0,-2-5 189 0,-1-2 33 16,3 7 6-16,0 0 2 0,0 0-118 0,0 0-23 16,-5 0-5-16,0 7 0 0,-1-2-53 0,-2-3-11 15,0 5-1-15,0 5-1 0,0-5-18 0,1 5 8 16,-4-3-8-16,3-2 0 0,0 5 0 0,3 2 0 16,2-7 0-16,1 5 0 0,2-5 0 0,2 0 0 15,3 0-12-15,1-2 12 0,2 2-16 0,0-5 4 16,5 3 0-16,-3-2 0 0,6-3 1 0,-2 0 1 15,-4 0 0-15,6-3 0 0,0-2 10 0,-3 3 0 16,3 2 0-16,-3-7 0 0,0 2 0 0,-2-2 8 16,0-2 0-16,-3-1 0 0,-6 1 30 0,1-3 6 0,-1-2 2 0,-4 0 0 15,-6 2 8-15,0-2 2 0,-5 7 0 0,-1-5 0 16,-1 10-44-16,-1-10-12 0,0 12 0 0,-3-7 8 16,3 7 24-16,6 0 6 0,-3 0 1 0,5 0 0 31,0 7-184-31,2-7-37 0,4 7-7 0</inkml:trace>
  <inkml:trace contextRef="#ctx0" brushRef="#br0" timeOffset="7905.54">15248 459 1951 0,'0'0'86'0,"0"0"18"0,0 0-83 0,0 0-21 16,0 0 0-16,5 5 0 0,-2 2 108 0,0 0 18 15,-1 0 3-15,1 0 1 0,-1-2-75 0,4 2-15 16,-4-5-4-16,4 5 0 0,-4-2-7 0,1 0-1 16,-3-5-1-16,0 0 0 0,3 2-27 0,-3-2 0 15,0 0 8-15,0 0-8 0,0 0 53 0,0 0 9 16,0 0 2-16,0 0 0 0,0 0-52 0,0 0-12 16,2-2 0-16,1-3 0 0,-3 0 0 0,3-2 0 15,2-2 0-15,-2-3 0 16,2-2-23-16,0 9-7 0,0-4-2 0,3-3 0 15,-2-2 0-15,2 7 0 0,-3 0 0 0,3-5 0 16,2 5-25-16,-2-7-6 0,0 9-1 0,0 3 0 0,3-3 52 0,-3 3 12 16,2 2 0-16,-2 0 0 0,3 2 15 0,-1 3 5 15,1-3 2-15,0 3 0 0,-1 0-35 0,1-3-7 0,-1 5-2 16,1 0 0 0,-1-2-54-16,-2 2-10 0,0 0-2 0,-2-5-1 0</inkml:trace>
  <inkml:trace contextRef="#ctx0" brushRef="#br0" timeOffset="8436.35">15645 445 2059 0,'0'0'45'0,"0"0"10"0,0 0 1 0,0 0 2 0,2 7-46 0,1-2-12 16,2-3 0-16,-2 5 0 15,0-2 60-15,-1 2 11 0,4 0 1 0,-4 5 1 0,1-5-11 0,0 0-2 16,-1 0-1-16,4 0 0 0,-4 0-21 0,-2 0-4 15,3-2-1-15,2-3 0 0,-5-2-16 0,3 5-3 16,-3-5-1-16,2 2 0 0,-2-2-2 0,0 0-1 16,0 0 0-16,0 0 0 0,0 0 2 0,6-7 0 15,-4 5 0-15,4-3 0 0,2-2-12 0,-3 0 0 16,0 0 0-16,0 2 8 16,1-4-36-16,2 2-8 0,-6-5-2 0,6-2 0 0,3 7 38 0,-3 0 0 15,0 2 0-15,0-2 0 0,0 0-12 0,0 0 12 16,-1 7-10-16,1 0 10 0,0 0-8 0,0 0 8 15,-2 0 0-15,1 7-9 0,-1 0 9 0,2 0 0 16,0-2 8-16,-3-3-8 0,0 5 8 0,3-2-8 16,-3 2 8-16,1 0-8 0,-4 5 26 0,4-10 1 15,-4 3 0-15,-2-5 0 0,6 2-15 0,-4 3-2 0,-2-5-1 0,0 0 0 16,6 2-9-16,-6-2 8 0,5 0-8 16,0 0 8-16,-5 0-8 0,5 0 8 0,3-2-8 15,3-3 8-15,-3 5-8 0,-3-2-16 0,3-5 4 16,0 2 1-1,0-9-17-15,0 7-4 0,0 2-1 0,2-2 0 0,1 0-23 0,0 0-5 0,-3 0-1 16,0 0 0-16,2 2 48 0,-2 5 14 0,0-2 0 0,0 2 0 16,-3 0-15-16,0 2 5 0,1-2 1 0,-1 5 0 15,0 2 21-15,-2 7 4 0,2-9 0 0,-2 2 1 16,2 0 11-16,-2 0 3 0,2 0 0 0,-2 5 0 16,-1-5-6-16,1-5-1 0,2 10 0 0,-2-7 0 0,0-3-15 15,-1 5-9-15,1 0 10 0,-3-7-10 16,0 0-53-16,0 0-17 0</inkml:trace>
  <inkml:trace contextRef="#ctx0" brushRef="#br0" timeOffset="8873.74">16510 424 633 0,'-11'-5'56'0,"11"5"-44"0,0 0-12 0,0 0 0 0,-5-2 194 0,2-5 37 16,3 7 7-16,0 0 2 0,-5-5-141 0,0 5-28 15,0-7-6-15,5 7-1 0,0 0 0 0,-11 0 0 16,-2 0 0-16,0 0 0 0,2 7-51 0,0-2-13 0,-7-5 0 0,-1 7 0 16,3 0 0-16,6 0 0 0,-1 0 0 0,1 7 0 15,-3-9 0-15,5 4 0 0,5 1 0 0,0-1 0 16,-2-2 0-16,5 5 0 0,8-10 0 0,0 10 0 15,-3-5-11-15,3 0 2 0,3 0 0 0,2-2 0 16,3-3 9-16,-3 3 16 0,0-3-4 0,0-2-1 16,3 5 9-16,0-5 1 0,-5-5 1 0,-1 5 0 15,1 0 9-15,0-2 1 0,-1-3 1 0,-2 3 0 16,-3-3 19-16,-2-2 3 0,0 0 1 0,-1 0 0 16,1 2-32-16,-3 5-5 0,0 0-2 0,0 0 0 15,0 0 38-15,0 0 7 0,0 0 2 0,0 0 0 16,0 0-64-16,0 0-13 0,0 0-3 0,0 0 0 0,0 0 16 0,5 10-11 15,-2-8 11-15,2 5-10 0,0 0 10 0,1-2-8 16,2-3 8-16,-3 3-8 0,3-3 8 0,0 3 0 16,0 0 0-16,2-3 0 15,-2-2-107-15,0 7-16 0,8-7-3 0,-3-7-1 0</inkml:trace>
  <inkml:trace contextRef="#ctx0" brushRef="#br0" timeOffset="9108.05">16671 243 748 0,'6'-7'67'0,"-6"7"-54"15,0 0-13-15,0 0 0 0,0 0 252 0,0 0 47 16,0 0 9-16,0 0 3 0,0 2-167 0,5 5-32 16,0 0-8-16,3 5 0 0,0 2-44 0,0 0-8 0,3 5-1 15,-1 2-1-15,1 5-40 0,-1 5-10 16,1-3 0-16,-3 0 0 0,-3-7 53 0,1 5 9 0,-4-5 2 0,1-2 0 15,-1-5-52-15,1 3-12 0,-3-8 0 0,3 3 0 16,-1-3 15-16,-2-1 0 0,3-4 0 0,-3-4 0 16,0 0-75-16,0 0-16 0,0 0-2 0,5 0-1 15</inkml:trace>
  <inkml:trace contextRef="#ctx0" brushRef="#br0" timeOffset="9702.08">17153 445 1252 0,'0'0'56'0,"0"0"11"0,-5-7-54 0,5 7-13 16,0 0 0-16,0 0 0 0,0 0 122 0,0 0 22 15,2 7 4-15,-2 0 0 0,0 0-43 0,0 0-9 16,0 5-1-16,3 2-1 0,2-2-10 0,-2-5-3 16,0 5 0-16,-1-3 0 0,3 3-13 0,1-10-4 15,-6-2 0-15,2 12 0 0,1-5-51 0,-3-7-13 16,0 0 0-16,0 0 0 0,0 0-10 0,0 0-5 15,0 0-1-15,0 0 0 16,-3 0-132-16,1-2-28 0</inkml:trace>
  <inkml:trace contextRef="#ctx0" brushRef="#br0" timeOffset="9873.7">17113 292 1728 0,'0'0'76'0,"0"0"16"0,0 0-73 15,0 0-19-15,0-2 0 0,0 2 0 0,0 0 117 0,0 0 20 0,0 0 4 0,0 0 1 16,0 0-94-16,0 0-18 0,0 0-4 0,0 0-1 16,0 0-25-16,6 2 0 0,1 3 0 0,-1 0-1036 15</inkml:trace>
  <inkml:trace contextRef="#ctx0" brushRef="#br0" timeOffset="10248.4">17272 452 1152 0,'0'0'51'0,"0"-7"10"0,0 7-49 0,3-7-12 16,-3 0 0-16,5 2 0 0,-2 5 133 0,2-2 24 16,-2-3 5-16,4 5 1 0,1-2-82 0,0 2-16 15,0 0-3-15,3-5-1 0,-1 3-61 0,4 2-20 16,-1 0 0-16,0 0 0 0,-2 0 20 0,2 0 0 15,0 2 0-15,3 3 9 0,-5-5-9 0,2 0 10 16,-3 2-10-16,1 5 10 0,-3-2 1 0,-3 0 0 16,3 4 0-16,0-2 0 0,-3-2 22 0,-2-3 5 15,0 5 1-15,-1 5 0 0,-2-5 5 0,-2 5 2 16,-1-5 0-16,-2 2 0 0,-1 3-10 0,4-5-1 16,-1 5-1-16,1-3 0 0,-1 1-18 0,0-1-3 15,3-9-1-15,0 7 0 0,0 5-12 0,0-10 0 16,0-2 0-16,0 0 0 0,6 8 0 0,-1-4 0 0,5 1 8 0,1-3-8 15,2-2 0-15,3 0 0 0,-3 0-8 0,6 0 8 16,-1 0 0-16,1-2 0 0,-1-3 0 0,-2 1 0 16,3 4 0-16,2-3 0 0,-2-2 0 0,-1 3-724 15,1-3-137-15</inkml:trace>
  <inkml:trace contextRef="#ctx0" brushRef="#br0" timeOffset="10638.94">18039 417 2354 0,'0'0'52'0,"0"0"10"0,-2-7 2 0,-6 2 3 0,0-2-54 0,0 0-13 15,-5 7 0-15,2-7 0 0,-2 2 68 0,0 5 12 16,-3 0 1-16,0 5 1 0,3-5-66 0,-1 7-16 16,-2 0 0-16,6 0 0 0,-3-2 0 0,-1 4 0 15,4-2 0-15,-1 5 0 0,3 2-10 0,0-7-6 16,0 5 0-16,6 2-1 0,-1-2 27 0,3-5 6 15,3 2 0-15,-1 3 1 16,4-5-80-16,2 0-16 0,0 0-3 0,5 0-1 16,0-7 31-16,0 5 5 0,1-5 2 0,-1 5 0 0,0-5 30 0,0-5 7 15,3 5 8-15,-3-5-13 0,-5 5 13 0,3-7 8 16,-3 5 0-16,0-3-8 0,-6-2 39 0,4-7 1 16,-4 9 0-16,-2-2 0 0,3-2-13 0,0 4-3 15,-3-2 0-15,0 0 0 0,0 0-12 0,0 7-2 16,0 0-1-16,0 0 0 0,0 0-9 0,0 0 0 0,0 0 0 15,0 0 0-15,0 0 0 0,5 7-14 0,3 0 5 0,0 5 1 16,0-5 8-16,0 0 0 0,2 0 0 0,1 0-8 16,-1 0 8-16,-2 0 0 0,3-2 0 0,0 2-8 15,-1-5 8-15,-2 3 0 0,3 2 0 0,-3-7 8 16,-1 0-64 0,-1 0-12-16,-6 0-2 0</inkml:trace>
  <inkml:trace contextRef="#ctx0" brushRef="#br0" timeOffset="10826.84">18116 236 1612 0,'0'0'144'0,"0"0"-116"0,0 0-28 0,0 0 0 0,0 0 83 0,0 0 10 16,0 0 3-16,3 7 0 0,-1 2-26 0,4 1-5 16,-1-1-1-16,3 5 0 0,0 3-21 0,-3-1-5 15,3 3-1-15,-3 2 0 0,1-7-20 0,-1 5-4 16,0 0-1-16,-2-3 0 0,2 3 1 0,0-7 0 15,-2-3 0-15,0 3 0 16,-1 7-50-16,-2-12-11 0,3 0-1 0</inkml:trace>
  <inkml:trace contextRef="#ctx0" brushRef="#br0" timeOffset="11013.86">18095 372 1728 0,'0'0'38'0,"0"0"8"0,8-2 2 0,0 2 0 0,0 0-39 0,0 0-9 0,2 0 0 0,1 0 0 16,5 0 53-16,-3 0 9 0,3 0 2 0,2 0 0 16,3 0-64-16,-2 2-8 0,-3 3-4 0,5-3-1 15,-2-2 13-15,-1 5 0 0,3 2 0 0,-2 0-9 32,-3-7-179-32,-3 0-36 0,0 0-8 0,-2 7-381 0</inkml:trace>
  <inkml:trace contextRef="#ctx0" brushRef="#br0" timeOffset="11154.8">18471 410 687 0,'0'0'30'0,"0"0"7"0,0 0-29 0,0 0-8 0,0 0 0 0,0 0 0 15,0 0 168-15,0 0 32 0,0 0 6 0,0 7 2 16,0-5-55-16,2 5-10 0,-2 3-3 0,3-1 0 16,-3 3-56-16,0-5-12 0,0 0-3 0,0 0 0 0,0 7-14 0,0-7-3 15,0 0-1-15,0 0 0 0,3-2-32 0,-3 2-7 16,0 0 0-16,0-7-1 16,0 0-59-16,0 0-11 0,0 0-2 0,0 0-1 0</inkml:trace>
  <inkml:trace contextRef="#ctx0" brushRef="#br0" timeOffset="11310.72">18465 302 1839 0,'3'-10'40'0,"-3"10"9"0,0 0 2 0,0-2 1 0,0-3-42 0,0 3-10 16,0 2 0-16,0 0 0 0,0 0 80 0,0 0 13 16,0 0 3-16,5 0 1 0,1 0-77 0,-1 0-20 15,0 2 0-15,3 3 0 0,-3-3 0 0,1-2 0 16,2 5 0-16,-3 2 0 0</inkml:trace>
  <inkml:trace contextRef="#ctx0" brushRef="#br0" timeOffset="11670.01">18690 398 1728 0,'0'0'76'0,"0"0"16"0,0 0-73 0,0 0-19 0,0 0 0 0,-5 0 0 16,2-7 106-16,3 7 18 0,0 0 3 0,0 0 1 15,0 0-103-15,-5 0-25 0,0 0 0 0,-1 0 0 16,-2 7 56-16,3 0 7 0,2-2 1 0,-2 2 0 16,0-5-74-16,0 10-14 0,-1 2-4 0,1-2 0 15,2-5 28-15,-2 0-10 0,5 7 10 0,-3-2 0 16,6-5-33-16,-3 0 0 0,5 0 0 0,1 7 0 0,-1-7 33 0,3 0 20 16,2-2-2-16,1-3-1 0,0 3-27 0,-1 2-6 15,1-7 0-15,-1 0-1 0,4 0 17 0,-4 0 0 16,-2-2 0-16,3-3 9 0,2 0 41 0,0-2 8 15,-5 5 2-15,-3-10 0 0,1 5-4 0,-1 0-1 16,-2-5 0-16,-1 10 0 0,-2-10 5 0,-2-2 0 16,-1 2 1-16,-5 3 0 0,3-3-17 0,-3-2-4 15,0 7-1-15,3 0 0 16,-3 0-53-16,2 2-10 0,-2-9-3 0,3 14 0 0,0-2 27 0,0 2 0 16,2-5 0-16,3 5 0 15,0 0-236-15,-5 5-41 0,-6-3-9 0,11-2-2 0</inkml:trace>
  <inkml:trace contextRef="#ctx0" brushRef="#br0" timeOffset="12060.63">18867 417 1958 0,'0'0'43'0,"0"0"9"0,0 0 1 0,0 0 3 0,6 2-45 0,-6-2-11 0,2 5 0 0,4 2 0 16,-1 7 53-16,0-7 9 0,-2 5 2 0,2 2 0 15,0-7 0-15,-2 7 0 0,0-2 0 0,-1-5 0 16,4 7-24-16,-4-7-4 0,-2 0 0 0,0-7-1 16,0 0-5-16,0 0-1 0,0 7 0 0,0-7 0 15,0 0-29-15,0 0 0 0,0 0 0 0,0 0 0 16,0 0 53-16,3 0 5 0,-3-7 1 0,5 5 0 0,-2-10-43 0,2 5-16 16,-2-5 11-16,0 3-11 0,4-3 0 0,-1-2-10 15,-1 2 0-15,6 3 0 16,-3-3-22-16,0 5-5 0,-1-5-1 0,4 5 0 0,2 5 18 0,0-3 3 15,1 3 1-15,-4 2 0 0,1 0 16 0,2 0 0 16,-2 7 0-16,-1 0 0 0,1 0 0 0,-1 7 0 16,-2-2 0-16,3-3 0 0,-3 3 0 0,0 2 14 15,0-7-2-15,0 5-1 0,0 0 3 0,0-3 1 16,0 3 0-16,-3-3 0 0,0-4-4 0,0 2-1 16,-5-7 0-16,3 7 0 0,-3-7 2 0,0 0 1 15,0 0 0-15,0 0 0 16,0 0-49-16,0 0-9 0,0 0-3 0,0-7-1160 0</inkml:trace>
  <inkml:trace contextRef="#ctx0" brushRef="#br0" timeOffset="12404.56">19037 109 1267 0,'0'0'28'0,"0"0"5"0,0 0 2 0,5 0 1 0,0 0-36 0,3 0 0 0,0 0 0 0,3 0 0 15,2 0 58-15,-2 2 5 16,-1 3 1-16,3-3 0 0,3 8 0 0,-2-1 0 0,1 3 0 0,1-5 0 16,3 7-52-16,7 0-12 0,-5 5 0 0,3 2 0 0,-5-2 45 0,-1-5 7 15,-2 7 0-15,-5 3 1 0,-1-1 3 0,-2 1 1 16,0 4 0-16,0-7 0 0,-3 7-31 0,-2-2-6 15,0-7-2-15,-1 7 0 0,1-5 37 0,0 0 7 16,-6-7 2-16,0 5 0 0,3-7-11 0,-2-3-1 16,-1 3-1-16,0-5 0 0,1 7-31 0,-1-9-5 15,-2 2-2-15,2-5 0 0,1 3 34 0,-1-5 6 16,0 7 2-16,3-7 0 0,0 0-38 0,0 0-7 16,0 0-2-16,0-2-856 15,-2-3-172-15</inkml:trace>
</inkml:ink>
</file>

<file path=ppt/ink/ink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2T01:45:42.217"/>
    </inkml:context>
    <inkml:brush xml:id="br0">
      <inkml:brushProperty name="width" value="0.05" units="cm"/>
      <inkml:brushProperty name="height" value="0.05" units="cm"/>
      <inkml:brushProperty name="color" value="#E71224"/>
    </inkml:brush>
  </inkml:definitions>
  <inkml:trace contextRef="#ctx0" brushRef="#br0">145 131 1376 0 0,'5'-14'-301'0'0,"-24"-17"10299"0"0,17 30-8789 0 0,-7-5 123 0 0,5 4-1286 0 0,0 2 0 0 0,0-1-1 0 0,-1 0 1 0 0,1 1 0 0 0,0 0 0 0 0,0 0-1 0 0,0 0 1 0 0,0 1 0 0 0,0-1-1 0 0,0 1 1 0 0,0 0 0 0 0,0 0 0 0 0,0 0-1 0 0,0 1 1 0 0,0-1 0 0 0,0 1-1 0 0,1 0 1 0 0,-1 0 0 0 0,1 0 0 0 0,-1 1-1 0 0,1-1 1 0 0,0 1 0 0 0,0 0 0 0 0,0 0-1 0 0,0 0 1 0 0,1 0 0 0 0,-1 0-1 0 0,1 1 1 0 0,0-1 0 0 0,0 1 0 0 0,-1 0-46 0 0,-4 24-12 0 0,8-24 2 0 0,2 1 0 0 0,-1-1 0 0 0,0 1 0 0 0,1-1 1 0 0,0 0-1 0 0,0 0 0 0 0,0 0 0 0 0,1 0 0 0 0,-1-1 0 0 0,1 1 1 0 0,0-1-1 0 0,0 0 0 0 0,0 0 0 0 0,0 0 0 0 0,1-1 1 0 0,-1 1-1 0 0,1-1 0 0 0,-1 0 0 0 0,1-1 0 0 0,0 1 1 0 0,0-1-1 0 0,4 1 10 0 0,25 12 333 0 0,87 38-894 0 0,-101-34 1161 0 0,-19-17-339 0 0,-1-1 159 0 0,0 0 76 0 0,-3 4-272 0 0,-1 0-1 0 0,1 0 1 0 0,-1 0 0 0 0,0-1-1 0 0,0 0 1 0 0,0 0 0 0 0,0 0 0 0 0,0 0-1 0 0,-1 0 1 0 0,0-1 0 0 0,1 0-1 0 0,-1 0 1 0 0,0 0 0 0 0,0-1 0 0 0,0 1-1 0 0,0-1 1 0 0,0 0 0 0 0,0-1-1 0 0,0 1 1 0 0,0-1 0 0 0,-1 0 0 0 0,1 0-1 0 0,-2-1-223 0 0,-15 3-19 0 0,-25-5-983 0 0,30-1-4975 0 0,9-2-267 0 0</inkml:trace>
  <inkml:trace contextRef="#ctx0" brushRef="#br0" timeOffset="338.55">394 6 10136 0 0,'0'0'230'0'0,"0"0"30"0"0,0 0 19 0 0,1-1-40 0 0,-1 1-169 0 0,1-1 0 0 0,-1 1 0 0 0,1 0 0 0 0,-1-1-1 0 0,1 1 1 0 0,-1 0 0 0 0,1-1 0 0 0,-1 1 0 0 0,1 0 0 0 0,-1 0 0 0 0,1-1 0 0 0,-1 1 0 0 0,1 0 0 0 0,0 0 0 0 0,-1 0 0 0 0,1 0 0 0 0,-1 0 0 0 0,1 0 0 0 0,-1 0 0 0 0,1 0 0 0 0,0 0 0 0 0,-1 0 0 0 0,1 0 0 0 0,-1 0 0 0 0,1 0 0 0 0,-1 0 0 0 0,1 1 0 0 0,0-1 0 0 0,-1 0 0 0 0,1 0 0 0 0,-1 1 0 0 0,1-1 0 0 0,-1 0-1 0 0,1 1 1 0 0,-1-1 0 0 0,0 1 0 0 0,1-1 0 0 0,-1 0 0 0 0,1 1 0 0 0,-1-1 0 0 0,0 1 0 0 0,1-1 0 0 0,-1 1 0 0 0,0-1 0 0 0,0 1 0 0 0,1-1 0 0 0,-1 1 0 0 0,0 0 0 0 0,0-1 0 0 0,0 1 0 0 0,0-1-70 0 0,1 2 326 0 0,47 129 2866 0 0,-9-12-2761 0 0,-35-79-881 0 0,-23-27-3268 0 0,15-13 1521 0 0</inkml:trace>
  <inkml:trace contextRef="#ctx0" brushRef="#br0" timeOffset="623.65">282 170 8808 0 0,'10'-3'197'0'0,"-8"3"24"0"0,-1 0 19 0 0,38-3 2063 0 0,20 2-834 0 0,76 2-2093 0 0,-116-1-3862 0 0</inkml:trace>
</inkml:ink>
</file>

<file path=ppt/ink/ink1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2T01:51:11.938"/>
    </inkml:context>
    <inkml:brush xml:id="br0">
      <inkml:brushProperty name="width" value="0.05" units="cm"/>
      <inkml:brushProperty name="height" value="0.05" units="cm"/>
      <inkml:brushProperty name="color" value="#E71224"/>
    </inkml:brush>
  </inkml:definitions>
  <inkml:trace contextRef="#ctx0" brushRef="#br0">28 344 4608 0 0,'0'0'353'0'0,"6"4"787"0"0,52 59 6224 0 0,10-9-4552 0 0,-58-49-2891 0 0,-1-1 1 0 0,1 0-1 0 0,0 0 0 0 0,0-1 1 0 0,0-1-1 0 0,1 1 0 0 0,-1-2 1 0 0,1 1-1 0 0,-1-2 0 0 0,5 1 79 0 0,-11-2-1686 0 0,6-3-3414 0 0</inkml:trace>
  <inkml:trace contextRef="#ctx0" brushRef="#br0" timeOffset="453.02">358 372 11976 0 0,'12'3'1312'0'0,"-10"2"-1174"0"0,-11 26 2565 0 0,0 27-25 0 0,-3 17-822 0 0,-4 8-1112 0 0,-8-6-672 0 0,-6-13-72 0 0,7-18 1432 0 0,14-31-1250 0 0,7-11-7501 0 0,2-4 5345 0 0</inkml:trace>
  <inkml:trace contextRef="#ctx0" brushRef="#br0" timeOffset="921.66">0 194 3224 0 0,'1'-2'240'0'0,"38"-44"6982"0"0,25-18-4780 0 0,-7 25-1430 0 0,3 2 16 0 0,-49 32 297 0 0,-10 4-1123 0 0,16 12 418 0 0,12 22-514 0 0,-2-1 1152 0 0,4 45-522 0 0,-15-45-718 0 0,-3 5-20 0 0,4 1 2 0 0,13-3-408 0 0,-36-28-1701 0 0,5-5-4029 0 0</inkml:trace>
</inkml:ink>
</file>

<file path=ppt/ink/ink1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2T01:51:10.126"/>
    </inkml:context>
    <inkml:brush xml:id="br0">
      <inkml:brushProperty name="width" value="0.05" units="cm"/>
      <inkml:brushProperty name="height" value="0.05" units="cm"/>
      <inkml:brushProperty name="color" value="#E71224"/>
    </inkml:brush>
  </inkml:definitions>
  <inkml:trace contextRef="#ctx0" brushRef="#br0">0 8 456 0 0,'0'0'2680'0'0,"2"1"336"0"0,18 13 3979 0 0,12 14-4196 0 0,-18-16-2082 0 0,59 43 1307 0 0,-71-53-1919 0 0,27 14 707 0 0,-8-24-3350 0 0,-16 2 224 0 0</inkml:trace>
  <inkml:trace contextRef="#ctx0" brushRef="#br0" timeOffset="343.67">238 0 2304 0 0,'6'0'532'0'0,"-5"0"1395"0"0,-1 0 610 0 0,0 2 119 0 0,-1 1-2220 0 0,0 0 0 0 0,0 0 1 0 0,0 0-1 0 0,0 0 1 0 0,1 0-1 0 0,-1 0 0 0 0,1 0 1 0 0,0 0-1 0 0,0 0 0 0 0,0 0 1 0 0,0 0-1 0 0,1 0 1 0 0,-1 0-1 0 0,1 0 0 0 0,0 0 1 0 0,0 0-1 0 0,0 1-436 0 0,-11 35 1659 0 0,-23 53 338 0 0,5-19-1316 0 0,16-12-499 0 0,9 25-1156 0 0,3-84 300 0 0,0-2-1226 0 0,0 0-4797 0 0</inkml:trace>
</inkml:ink>
</file>

<file path=ppt/ink/ink1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2T01:51:06.555"/>
    </inkml:context>
    <inkml:brush xml:id="br0">
      <inkml:brushProperty name="width" value="0.05" units="cm"/>
      <inkml:brushProperty name="height" value="0.05" units="cm"/>
      <inkml:brushProperty name="color" value="#E71224"/>
    </inkml:brush>
  </inkml:definitions>
  <inkml:trace contextRef="#ctx0" brushRef="#br0">335 232 1376 0 0,'7'-6'3545'0'0,"14"-17"5296"0"0,-39 12-1269 0 0,-105 46-6267 0 0,53-7-1161 0 0,36-11 18 0 0,-35 27 259 0 0,42-11-682 0 0,30 9 222 0 0,9-33 432 0 0,-3-1-389 0 0,0-2 0 0 0,1 1-1 0 0,0-1 1 0 0,1 0 0 0 0,-1-1-1 0 0,1-1 1 0 0,0 1 0 0 0,0-2-1 0 0,5 2-3 0 0,1 0 3 0 0,55 9-3 0 0,-40-4 0 0 0,-28-10 0 0 0,-1 0 0 0 0,0 1 0 0 0,1 0 0 0 0,-1 0 0 0 0,0 0 0 0 0,0 0 0 0 0,1 0 0 0 0,-1 1 0 0 0,0-1 0 0 0,0 1 0 0 0,-1 0 0 0 0,1 0 0 0 0,0 0 0 0 0,0 0 0 0 0,-1 1 0 0 0,1 0 0 0 0,14 15 0 0 0,-22-6 0 0 0,-58 30 0 0 0,51-37 0 0 0,0 1 0 0 0,0 1 0 0 0,1 0 0 0 0,0 0 0 0 0,0 1 0 0 0,1 1 0 0 0,0 0 0 0 0,-7 8 0 0 0,-14 12 0 0 0,-65 57 0 0 0,93-83 0 0 0,1 0 0 0 0,-1 0 0 0 0,1 0 0 0 0,0 1 0 0 0,0-1 0 0 0,0 0 0 0 0,1 1 0 0 0,-1-1 0 0 0,1 1 0 0 0,0 0 0 0 0,0 0 0 0 0,0-1 0 0 0,0 1 0 0 0,1 0 0 0 0,-1 0 0 0 0,1 0 0 0 0,0 1 0 0 0,-1 7 0 0 0,11 4 0 0 0,-7-13 0 0 0,3 1 0 0 0,1-1 0 0 0,-1 0 0 0 0,1-1 0 0 0,0 1 0 0 0,0-1 0 0 0,0 0 0 0 0,0-1 0 0 0,1 0 0 0 0,-1 0 0 0 0,0-1 0 0 0,1 0 0 0 0,-1 0 0 0 0,3 0 0 0 0,242-3 38 0 0,-162-1 916 0 0,-60 3-887 0 0,-43 1-3215 0 0,-1 0 1269 0 0</inkml:trace>
  <inkml:trace contextRef="#ctx0" brushRef="#br0" timeOffset="2514.98">0 39 6448 0 0,'0'0'141'0'0,"0"0"23"0"0,0 0 13 0 0,0 0 123 0 0,0 0 468 0 0,0 0 206 0 0,0 0 39 0 0,0 0-60 0 0,2 1-287 0 0,24 53 3688 0 0,-17-26-2819 0 0,-8-24-1252 0 0,4 2 2207 0 0,-4-25-2343 0 0,4-13-137 0 0,8 7-51 0 0,14-14-400 0 0,-17 31 360 0 0,-9 7 75 0 0,1 0-1 0 0,-1 0 0 0 0,0 1 0 0 0,0-1 0 0 0,0 0 1 0 0,0 1-1 0 0,1-1 0 0 0,-1 1 0 0 0,0-1 0 0 0,0 1 0 0 0,1-1 1 0 0,-1 1-1 0 0,0 0 0 0 0,1 0 0 0 0,-1 0 0 0 0,0 0 1 0 0,1 0-1 0 0,-1 0 0 0 0,0 0 0 0 0,1 0 0 0 0,-1 0 0 0 0,0 1 1 0 0,1-1-1 0 0,-1 1 0 0 0,0-1 0 0 0,0 1 0 0 0,1-1 1 0 0,-1 1-1 0 0,0 0 0 0 0,0-1 0 0 0,0 1 0 0 0,0 0 0 0 0,1 0 7 0 0,57 60 982 0 0,-42-33 112 0 0,-16-26-968 0 0,7 11 324 0 0,-5-13-450 0 0,-2 0-344 0 0,-1 0-1118 0 0,0 0-452 0 0</inkml:trace>
</inkml:ink>
</file>

<file path=ppt/ink/ink1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2T01:51:24.577"/>
    </inkml:context>
    <inkml:brush xml:id="br0">
      <inkml:brushProperty name="width" value="0.05" units="cm"/>
      <inkml:brushProperty name="height" value="0.05" units="cm"/>
      <inkml:brushProperty name="color" value="#E71224"/>
    </inkml:brush>
  </inkml:definitions>
  <inkml:trace contextRef="#ctx0" brushRef="#br0">1 10 8520 0 0,'0'0'389'0'0,"2"1"-6"0"0,149 13 3456 0 0,-76-11-2228 0 0,112-3 1310 0 0,-72-8-1962 0 0,-59-2-734 0 0,-48 7-155 0 0,-6 2-17 0 0,-2 1-150 0 0,0-1-67 0 0,3-4-18 0 0</inkml:trace>
</inkml:ink>
</file>

<file path=ppt/ink/ink1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2T01:51:25.062"/>
    </inkml:context>
    <inkml:brush xml:id="br0">
      <inkml:brushProperty name="width" value="0.05" units="cm"/>
      <inkml:brushProperty name="height" value="0.05" units="cm"/>
      <inkml:brushProperty name="color" value="#E71224"/>
    </inkml:brush>
  </inkml:definitions>
  <inkml:trace contextRef="#ctx0" brushRef="#br0">38 22 7920 0 0,'0'0'362'0'0,"0"0"-11"0"0,0 0-98 0 0,0 0 411 0 0,0 0 206 0 0,0 0 39 0 0,0 0-48 0 0,0 0-239 0 0,0 0-109 0 0,0 0-22 0 0,1-6 1379 0 0,-38 9-530 0 0,35-3-1309 0 0,2 0-79 0 0,2 0-7 0 0,25 0 44 0 0,-19 0 22 0 0,0-3 42 0 0,-1 0 14 0 0,-14-8 74 0 0,-10 9-739 0 0,6 3-3830 0 0,3 0-817 0 0</inkml:trace>
</inkml:ink>
</file>

<file path=ppt/ink/ink1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2T01:51:25.519"/>
    </inkml:context>
    <inkml:brush xml:id="br0">
      <inkml:brushProperty name="width" value="0.05" units="cm"/>
      <inkml:brushProperty name="height" value="0.05" units="cm"/>
      <inkml:brushProperty name="color" value="#E71224"/>
    </inkml:brush>
  </inkml:definitions>
  <inkml:trace contextRef="#ctx0" brushRef="#br0">10 1 6448 0 0,'0'0'141'0'0,"0"0"23"0"0,0 0 13 0 0,0 0 55 0 0,0 0 182 0 0,0 0 76 0 0,0 0 20 0 0,0 0 2 0 0,0 0 0 0 0,0 0 0 0 0,0 0 0 0 0,0 0 0 0 0,0 0 0 0 0,0 0 0 0 0,0 0 0 0 0,0 0-70 0 0,0 0-239 0 0,0 0 85 0 0,-5 7 759 0 0,1 5-477 0 0,4-11-563 0 0,0-1 0 0 0,0 1 0 0 0,0-1 0 0 0,0 1 0 0 0,0-1 0 0 0,0 1 0 0 0,0-1 0 0 0,0 0 0 0 0,0 1 0 0 0,1-1 0 0 0,-1 1 0 0 0,0-1 0 0 0,0 1 0 0 0,0-1 0 0 0,1 0 0 0 0,-1 1-1 0 0,0-1 1 0 0,0 0 0 0 0,1 1 0 0 0,-1-1 0 0 0,0 0 0 0 0,1 1 0 0 0,-1-1 0 0 0,1 0 0 0 0,-1 1 0 0 0,0-1 0 0 0,1 0 0 0 0,-1 0 0 0 0,1 0 0 0 0,-1 1 0 0 0,0-1 0 0 0,1 0 0 0 0,-1 0 0 0 0,1 0 0 0 0,-1 0 0 0 0,1 0 0 0 0,-1 0 0 0 0,1 0 0 0 0,-1 0 0 0 0,0 0-1 0 0,1 0 1 0 0,-1 0 0 0 0,1 0 0 0 0,-1 0 0 0 0,1 0 0 0 0,-1-1 0 0 0,1 1 0 0 0,-1 0-7 0 0,10 1-116 0 0,-9-13 1998 0 0,-2 11-1851 0 0,-12-4-4258 0 0,13 5 2733 0 0</inkml:trace>
</inkml:ink>
</file>

<file path=ppt/ink/ink1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2T01:51:24.031"/>
    </inkml:context>
    <inkml:brush xml:id="br0">
      <inkml:brushProperty name="width" value="0.05" units="cm"/>
      <inkml:brushProperty name="height" value="0.05" units="cm"/>
      <inkml:brushProperty name="color" value="#E71224"/>
    </inkml:brush>
  </inkml:definitions>
  <inkml:trace contextRef="#ctx0" brushRef="#br0">250 1 920 0 0,'0'0'392'0'0,"0"0"1309"0"0,0 0 571 0 0,0 0 116 0 0,0 0-189 0 0,0 0-873 0 0,0 0-380 0 0,8 8 1184 0 0,3 30-648 0 0,4 63 1577 0 0,8 52-403 0 0,-16-85-3658 0 0,-14-75-2334 0 0,2 0-3021 0 0</inkml:trace>
  <inkml:trace contextRef="#ctx0" brushRef="#br0" timeOffset="296.8">166 77 3680 0 0,'0'0'167'0'0,"0"0"349"0"0,0 0 1361 0 0,0 0 591 0 0,0 0 116 0 0,0 0-227 0 0,0 0-1064 0 0,-8 3 274 0 0,-82 78-613 0 0,43-28-1850 0 0,35-31-1089 0 0,4-13 963 0 0</inkml:trace>
</inkml:ink>
</file>

<file path=ppt/ink/ink1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2T01:51:21.484"/>
    </inkml:context>
    <inkml:brush xml:id="br0">
      <inkml:brushProperty name="width" value="0.05" units="cm"/>
      <inkml:brushProperty name="height" value="0.05" units="cm"/>
      <inkml:brushProperty name="color" value="#E71224"/>
    </inkml:brush>
  </inkml:definitions>
  <inkml:trace contextRef="#ctx0" brushRef="#br0">7 140 10136 0 0,'0'0'230'0'0,"0"0"30"0"0,0 0 19 0 0,0 0 105 0 0,0 2 411 0 0,-2 4-466 0 0,1 1 0 0 0,-1 0 1 0 0,2 0-1 0 0,-1-1 1 0 0,1 1-1 0 0,0 0 1 0 0,0 0-1 0 0,1 0 0 0 0,0 0 1 0 0,0-1-1 0 0,0 1 1 0 0,1 0-1 0 0,0-1 0 0 0,1 1 1 0 0,-1-1-1 0 0,4 5-329 0 0,1 8 820 0 0,8 27 844 0 0,-14-45-1495 0 0,-1-1-6 0 0,0 0-23 0 0,0 0-11 0 0,0 0-1 0 0,0 0 3 0 0,0 0 10 0 0,0 0 3 0 0,0-5 131 0 0,0-15-174 0 0,-1 12-154 0 0,0 0 0 0 0,1 0 1 0 0,1 0-1 0 0,-1 0 0 0 0,1 0 0 0 0,0 0 1 0 0,1 0-1 0 0,0 0 0 0 0,0 1 0 0 0,1-1 1 0 0,0 1-1 0 0,3-7 53 0 0,5-5-579 0 0,-9 16 541 0 0,-1 0 0 0 0,1 0 0 0 0,-1 0 0 0 0,1 0 0 0 0,0 0 0 0 0,0 1 0 0 0,0-1 0 0 0,1 1 0 0 0,-1-1 0 0 0,1 1-1 0 0,-1 0 1 0 0,1 0 0 0 0,0 0 0 0 0,0 0 0 0 0,-1 1 0 0 0,1-1 38 0 0,73-20-80 0 0,-31 23-3 0 0,-1 16-3668 0 0,-36-14-2025 0 0</inkml:trace>
  <inkml:trace contextRef="#ctx0" brushRef="#br0" timeOffset="374.91">385 201 2304 0 0,'0'0'101'0'0,"2"1"1"0"0,78 9 11775 0 0,-46-11-11724 0 0,6-10 450 0 0,-17 3-471 0 0,-21 6-35 0 0,11-14 1047 0 0,-13 14-1087 0 0,1-1 0 0 0,-1 0 1 0 0,0 1-1 0 0,0-1 0 0 0,0 0 1 0 0,0 1-1 0 0,-1-1 0 0 0,1 1 1 0 0,-1-1-1 0 0,1 0 0 0 0,-1 1 0 0 0,0-1 1 0 0,0 1-1 0 0,0 0 0 0 0,0-1 1 0 0,-1 1-1 0 0,1 0 0 0 0,-1-1 1 0 0,1 1-1 0 0,-1 0 0 0 0,0 0 0 0 0,0 1 1 0 0,0-1-1 0 0,0 0 0 0 0,0 0 1 0 0,0 1-1 0 0,0-1 0 0 0,-1 1 1 0 0,1 0-1 0 0,0 0 0 0 0,-1 0 0 0 0,1 0 1 0 0,-1 0-1 0 0,1 0 0 0 0,-1 1 1 0 0,0-1-1 0 0,1 1 0 0 0,-1 0 0 0 0,1 0 1 0 0,-2 0-58 0 0,-76 10 142 0 0,4 31 291 0 0,55-26-410 0 0,18-13-34 0 0,-1 0-1 0 0,0 0 0 0 0,1 1 0 0 0,0-1 0 0 0,-1 1 0 0 0,1-1 0 0 0,0 1 0 0 0,1 0 0 0 0,-1 0 0 0 0,0 0 1 0 0,1 1-1 0 0,0-1 0 0 0,-1 1 0 0 0,1-1 0 0 0,1 1 0 0 0,-1 0 0 0 0,0 0 0 0 0,1 0 0 0 0,0-1 0 0 0,0 1 1 0 0,0 1-1 0 0,0-1 0 0 0,1 0 0 0 0,0 0 0 0 0,0 0 0 0 0,0 0 0 0 0,0 0 0 0 0,0 0 0 0 0,1 0 0 0 0,0 0 1 0 0,0 0-1 0 0,0 0 0 0 0,0 0 0 0 0,1 0 0 0 0,-1 0 0 0 0,1 0 0 0 0,0-1 0 0 0,0 1 0 0 0,1-1 0 0 0,-1 0 12 0 0,3 0-9 0 0,-1 0-1 0 0,1 0 0 0 0,0-1 0 0 0,0 0 0 0 0,0 0 0 0 0,0 0 0 0 0,0-1 0 0 0,1 0 1 0 0,-1 0-1 0 0,0 0 0 0 0,1-1 0 0 0,-1 1 0 0 0,0-1 0 0 0,2-1 10 0 0,12 3-31 0 0,-8-1 10 0 0,32 1-5200 0 0,-22-6-591 0 0</inkml:trace>
  <inkml:trace contextRef="#ctx0" brushRef="#br0" timeOffset="702.95">658 158 11976 0 0,'0'0'266'0'0,"0"0"44"0"0,0 0 15 0 0,0 0-26 0 0,2 1-198 0 0,49 73 4813 0 0,-6-2-2250 0 0,-31-52-2004 0 0,-13-19-529 0 0,-1-1-10 0 0,0 0-3 0 0,13 7 300 0 0,-9-10-375 0 0,-1 1-1 0 0,1-1 1 0 0,-1 1 0 0 0,0-1-1 0 0,0 0 1 0 0,0 0-1 0 0,-1 0 1 0 0,1 0 0 0 0,-1-1-1 0 0,1 1 1 0 0,-1-1-1 0 0,0 0 1 0 0,-1 1-1 0 0,1-1 1 0 0,-1 0 0 0 0,1 0-1 0 0,-1 0 1 0 0,0 0-1 0 0,-1 0 1 0 0,1 0 0 0 0,-1 0-1 0 0,1 0 1 0 0,-1-4-43 0 0,0 3 84 0 0,29-52 60 0 0,-2 12-144 0 0,-24 36 0 0 0,-4 2 0 0 0,3 4-268 0 0,-1 2-1130 0 0,-1 1-516 0 0,2 0-108 0 0,8 0-23 0 0</inkml:trace>
  <inkml:trace contextRef="#ctx0" brushRef="#br0" timeOffset="1046.63">1040 162 10136 0 0,'0'0'464'0'0,"0"0"-10"0"0,0 2-294 0 0,12 67 5657 0 0,20 4-2105 0 0,-31-70-3585 0 0,-1 2-14 0 0,0-4-34 0 0,0-1-215 0 0,0 0-847 0 0,0 0-370 0 0,0 0-1005 0 0,0 0-3722 0 0</inkml:trace>
  <inkml:trace contextRef="#ctx0" brushRef="#br0" timeOffset="1047.63">1080 33 10136 0 0,'0'0'448'0'0,"0"0"96"0"0,0 0-440 0 0,0 0-104 0 0,0 0 0 0 0,0 0 0 0 0,0 0 432 0 0,0 0 64 0 0,0 0 16 0 0,0 0 0 0 0,0 0-1232 0 0,0 0-240 0 0,0 0-56 0 0,0 0-8 0 0</inkml:trace>
  <inkml:trace contextRef="#ctx0" brushRef="#br0" timeOffset="1390.29">1210 219 3224 0 0,'1'0'240'0'0,"4"0"48"0"0,25 7 5896 0 0,43-14-1666 0 0,-29-10-3188 0 0,-39 14-1199 0 0,-5 3-105 0 0,1 0-1 0 0,-1 0 1 0 0,1 0 0 0 0,-1-1 0 0 0,1 1-1 0 0,-1 0 1 0 0,0 0 0 0 0,1-1-1 0 0,-1 1 1 0 0,0 0 0 0 0,1 0 0 0 0,-1-1-1 0 0,0 1 1 0 0,1 0 0 0 0,-1-1-1 0 0,0 1 1 0 0,0-1 0 0 0,1 1-1 0 0,-1 0 1 0 0,0-1 0 0 0,0 1 0 0 0,0-1-1 0 0,0 1 1 0 0,1 0 0 0 0,-1-1-1 0 0,0 1 1 0 0,0-1 0 0 0,0 1 0 0 0,0-1-1 0 0,0 1 1 0 0,0-1 0 0 0,0 1-1 0 0,0 0 1 0 0,0-1 0 0 0,0 1 0 0 0,-1-1-1 0 0,1 1 1 0 0,0-1 0 0 0,0 1-1 0 0,0 0 1 0 0,0-1 0 0 0,-1 1 0 0 0,1-1-1 0 0,0 1 1 0 0,0 0 0 0 0,-1-1-1 0 0,1 1 1 0 0,0 0 0 0 0,-1-1 0 0 0,1 1-1 0 0,0 0 1 0 0,-1 0 0 0 0,1-1-1 0 0,-1 1-25 0 0,-1-3 96 0 0,0 0 0 0 0,0 1 0 0 0,0-1 0 0 0,0 0 0 0 0,0 1-1 0 0,-1 0 1 0 0,1 0 0 0 0,-1-1 0 0 0,1 1 0 0 0,-1 1 0 0 0,0-1-1 0 0,0 0 1 0 0,0 1 0 0 0,0-1 0 0 0,0 1 0 0 0,-3-1-96 0 0,-47 8 202 0 0,32 9 161 0 0,18-13-362 0 0,0 1 0 0 0,0-1 0 0 0,1 0 0 0 0,-1 1 0 0 0,1 0 0 0 0,-1 0 0 0 0,1 0 0 0 0,0 0 0 0 0,0 0 0 0 0,0 0 0 0 0,0 1 0 0 0,1-1 0 0 0,-1 0 0 0 0,1 1 0 0 0,0-1 0 0 0,0 1 0 0 0,0 0 0 0 0,0-1-1 0 0,1 1 1 0 0,0 0 0 0 0,-1 0 0 0 0,2 2-1 0 0,-1-1 4 0 0,-1-3-7 0 0,1 1-1 0 0,0-1 1 0 0,0 1 0 0 0,0-1 0 0 0,0 1 0 0 0,0-1-1 0 0,0 1 1 0 0,1-1 0 0 0,0 0 0 0 0,-1 1 0 0 0,1-1-1 0 0,0 0 1 0 0,0 1 0 0 0,0-1 0 0 0,0 0-1 0 0,0 0 1 0 0,1 0 0 0 0,-1 0 0 0 0,1 0 0 0 0,-1 0-1 0 0,3 1 4 0 0,4 3-137 0 0,-5-2 45 0 0,0-2 0 0 0,0 1 0 0 0,1 0 0 0 0,0-1 0 0 0,-1 1 0 0 0,1-1 0 0 0,0 0 1 0 0,0-1-1 0 0,0 1 0 0 0,1-1 0 0 0,-1 1 0 0 0,0-1 0 0 0,0 0 0 0 0,1-1 0 0 0,-1 1 0 0 0,3-1 92 0 0,27 0-3938 0 0,-17-3 1893 0 0</inkml:trace>
  <inkml:trace contextRef="#ctx0" brushRef="#br0" timeOffset="1968.29">1526 165 5984 0 0,'0'0'464'0'0,"0"0"-80"0"0,0 0 801 0 0,-2 0 383 0 0,-14 11 7128 0 0,12-4-9738 0 0,-5 63 2685 0 0,7-66-1574 0 0,12 19 223 0 0,-5-19-280 0 0,1 0 0 0 0,-1-1-1 0 0,1 1 1 0 0,0-1 0 0 0,1-1-1 0 0,-1 1 1 0 0,0-1 0 0 0,1 0-1 0 0,-1-1 1 0 0,1 1 0 0 0,0-1-1 0 0,-1 0 1 0 0,1-1 0 0 0,0 0-1 0 0,0 0 1 0 0,-1 0 0 0 0,1-1 0 0 0,0 0-1 0 0,-1-1 1 0 0,1 1 0 0 0,-1-1-1 0 0,1 0 1 0 0,-1-1 0 0 0,4-1-12 0 0,-3 2 14 0 0,-3 1-17 0 0,1-1 0 0 0,-1 1-1 0 0,1-1 1 0 0,-1 0 0 0 0,0 0 0 0 0,0-1-1 0 0,0 1 1 0 0,0-1 0 0 0,0 0-1 0 0,0 0 1 0 0,-1 0 0 0 0,1-1 0 0 0,-1 1-1 0 0,0-1 1 0 0,0 0 0 0 0,0 0 0 0 0,-1 0-1 0 0,2-3 4 0 0,10-18 539 0 0,-2 39-838 0 0,-10-11 285 0 0,0 0 0 0 0,0-1 0 0 0,0 1-1 0 0,0-1 1 0 0,1 0 0 0 0,-1 0 0 0 0,1 0 0 0 0,0 0-1 0 0,-1 0 1 0 0,1 0 0 0 0,0-1 0 0 0,0 1-1 0 0,0-1 1 0 0,0 0 0 0 0,2 1 14 0 0,2-1 92 0 0,-1 1-1 0 0,0-1 0 0 0,1-1 1 0 0,-1 0-1 0 0,0 1 1 0 0,1-2-1 0 0,-1 1 1 0 0,0-1-1 0 0,1 0 1 0 0,-1 0-1 0 0,0-1 1 0 0,0 0-1 0 0,0 0 0 0 0,0 0 1 0 0,0-1-1 0 0,0 0 1 0 0,-1 0-1 0 0,1 0 1 0 0,-1-1-1 0 0,0 0 1 0 0,0 0-1 0 0,0 0 1 0 0,-1 0-1 0 0,1-1 0 0 0,-1 0 1 0 0,0 0-1 0 0,3-5-91 0 0,-5 6 66 0 0,0 1 0 0 0,0-1-1 0 0,0 0 1 0 0,-1 1 0 0 0,0-1-1 0 0,1 0 1 0 0,-1 0-1 0 0,-1 0 1 0 0,1 0 0 0 0,0 0-1 0 0,-1 0 1 0 0,0 0 0 0 0,0 0-1 0 0,0 0 1 0 0,-1 0-1 0 0,1 0 1 0 0,-1 0 0 0 0,0 0-1 0 0,0 0 1 0 0,0 0 0 0 0,-1 0-1 0 0,0 0-65 0 0,-13-56 60 0 0,3 24-156 0 0,12 29 104 0 0,0 6-4429 0 0,0 1-2573 0 0</inkml:trace>
</inkml:ink>
</file>

<file path=ppt/ink/ink1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2T01:51:19.981"/>
    </inkml:context>
    <inkml:brush xml:id="br0">
      <inkml:brushProperty name="width" value="0.05" units="cm"/>
      <inkml:brushProperty name="height" value="0.05" units="cm"/>
      <inkml:brushProperty name="color" value="#E71224"/>
    </inkml:brush>
  </inkml:definitions>
  <inkml:trace contextRef="#ctx0" brushRef="#br0">295 56 1376 0 0,'14'-3'107'0'0,"-5"-1"199"0"0,-10 1 165 0 0,0 1 0 0 0,0 0 0 0 0,-1-1 0 0 0,0 1 0 0 0,1 0 0 0 0,-1 0 0 0 0,0 0 0 0 0,0 0 0 0 0,0 0-1 0 0,0 1 1 0 0,0-1 0 0 0,0 1 0 0 0,-1-1 0 0 0,1 1 0 0 0,-1 0 0 0 0,1 0 0 0 0,-1 0 0 0 0,1 0 0 0 0,-1 0 0 0 0,-1 0-471 0 0,-3-2 256 0 0,1 1 0 0 0,-1 0 0 0 0,0 0 0 0 0,0 0 0 0 0,-1 1 0 0 0,1 0 0 0 0,0 0 0 0 0,0 1 0 0 0,-1 0 0 0 0,1 0 0 0 0,0 1 0 0 0,0 0 0 0 0,0 0 0 0 0,0 1 0 0 0,0 0 0 0 0,-4 1-256 0 0,8-1 84 0 0,0-1 0 0 0,0 1 1 0 0,0 0-1 0 0,0 0 1 0 0,0 0-1 0 0,1 0 1 0 0,-1 1-1 0 0,1-1 1 0 0,0 1-1 0 0,0-1 1 0 0,0 1-1 0 0,0 0 1 0 0,0 0-1 0 0,0 0 1 0 0,1 0-1 0 0,0 0 0 0 0,-1 0 1 0 0,1 0-1 0 0,0 0 1 0 0,0 0-1 0 0,1 1 1 0 0,-1-1-1 0 0,1 1 1 0 0,0-1-1 0 0,0 3-84 0 0,12 88 254 0 0,-8-75 382 0 0,49 127 516 0 0,-35-107-806 0 0,19 66 617 0 0,-36-65-888 0 0,-18-34-6474 0 0,10-2 181 0 0</inkml:trace>
  <inkml:trace contextRef="#ctx0" brushRef="#br0" timeOffset="300.62">1 399 6912 0 0,'0'0'528'0'0,"7"-3"-139"0"0,74-19 4910 0 0,149-9-5139 0 0,-163 26-1046 0 0,-47 5-3540 0 0</inkml:trace>
  <inkml:trace contextRef="#ctx0" brushRef="#br0" timeOffset="581.84">580 368 1376 0 0,'-4'0'128'0'0,"0"0"200"0"0,-21 7 7744 0 0,-10 16-4935 0 0,23-14-2081 0 0,9-6-958 0 0,0 0 1 0 0,0 0 0 0 0,1 0-1 0 0,-1 1 1 0 0,1-1 0 0 0,0 1-1 0 0,0-1 1 0 0,0 1-1 0 0,1 0 1 0 0,-1-1 0 0 0,1 1-1 0 0,0 0 1 0 0,0 0-1 0 0,0 0 1 0 0,1 0 0 0 0,-1 0-1 0 0,1 0 1 0 0,0 0-1 0 0,0 1 1 0 0,0-1 0 0 0,2 3-99 0 0,2 22 496 0 0,-4-27-485 0 0,0 0-1 0 0,0 0 1 0 0,0 0-1 0 0,0 0 1 0 0,1 0 0 0 0,-1 0-1 0 0,0 0 1 0 0,1 0-1 0 0,0 0 1 0 0,0 0-1 0 0,-1 0 1 0 0,1 0-1 0 0,0 0 1 0 0,0-1-1 0 0,1 1 1 0 0,-1 0-1 0 0,0-1 1 0 0,0 1 0 0 0,1-1-1 0 0,-1 1 1 0 0,1-1-1 0 0,0 1 1 0 0,-1-1-1 0 0,1 0 1 0 0,0 0-1 0 0,0 0 1 0 0,0 0-11 0 0,4 1 16 0 0,0-1-1 0 0,0 0 1 0 0,1 0 0 0 0,-1-1 0 0 0,1 0 0 0 0,-1 0-1 0 0,0 0 1 0 0,1-1 0 0 0,-1 1 0 0 0,0-2-1 0 0,0 1 1 0 0,1-1 0 0 0,-1 0 0 0 0,0 0 0 0 0,0 0-1 0 0,-1-1 1 0 0,1 0 0 0 0,-1 0 0 0 0,1-1 0 0 0,-1 0-1 0 0,0 0 1 0 0,0 0 0 0 0,0 0 0 0 0,-1-1-1 0 0,2-1-15 0 0,-4 4 76 0 0,0-1 0 0 0,0 0 0 0 0,1 0 0 0 0,-2 0 0 0 0,1 0 0 0 0,0 0 0 0 0,-1 0 0 0 0,1-1-1 0 0,-1 1 1 0 0,0 0 0 0 0,0-1 0 0 0,0 1 0 0 0,0-1 0 0 0,-1 1 0 0 0,0-1 0 0 0,1 1 0 0 0,-1-1-1 0 0,-1 0 1 0 0,1 1 0 0 0,0-1 0 0 0,-1 1 0 0 0,0-1 0 0 0,0 1 0 0 0,0-1 0 0 0,-1-1-76 0 0,1 3-53 0 0,-1 0 0 0 0,0 1 0 0 0,0-1 0 0 0,-1 0 0 0 0,1 1 0 0 0,0-1 0 0 0,0 1 0 0 0,-1 0 0 0 0,1 0 0 0 0,-1 0 0 0 0,1 0 0 0 0,-1 0 0 0 0,1 0 0 0 0,-1 1 0 0 0,0-1 0 0 0,1 1 0 0 0,-3 0 53 0 0,1-1-699 0 0,-4 0-311 0 0</inkml:trace>
  <inkml:trace contextRef="#ctx0" brushRef="#br0" timeOffset="1112.93">776 393 11976 0 0,'0'0'266'0'0,"0"0"44"0"0,2 1 15 0 0,29 44 182 0 0,-2 2 2030 0 0,-10-20-1019 0 0,-7-13-732 0 0,-11-12-509 0 0,0 7 2078 0 0,9-34-1938 0 0,19-31-1829 0 0,-24 47 1168 0 0,1 1 0 0 0,1 0 0 0 0,-1 1 1 0 0,1 0-1 0 0,0 0 0 0 0,1 0 0 0 0,0 1 0 0 0,0 0 0 0 0,0 0 0 0 0,6-1 244 0 0,66-19-53 0 0,-60 20 42 0 0,17 4-38 0 0,-23 3-4668 0 0,-13-1-684 0 0</inkml:trace>
</inkml:ink>
</file>

<file path=ppt/ink/ink1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2T01:51:17.622"/>
    </inkml:context>
    <inkml:brush xml:id="br0">
      <inkml:brushProperty name="width" value="0.05" units="cm"/>
      <inkml:brushProperty name="height" value="0.05" units="cm"/>
      <inkml:brushProperty name="color" value="#E71224"/>
    </inkml:brush>
  </inkml:definitions>
  <inkml:trace contextRef="#ctx0" brushRef="#br0">355 32 6848 0 0,'0'0'314'0'0,"0"0"-6"0"0,0 0-77 0 0,0 0 409 0 0,0 0 199 0 0,0 0 38 0 0,0 0-37 0 0,0 0-196 0 0,-13-8 2015 0 0,-14-2-763 0 0,-29 3-601 0 0,-33 0-1268 0 0,33 18 290 0 0,28 0-245 0 0,0 3-125 0 0,7 39-214 0 0,13-13 203 0 0,-4 20 948 0 0,8 15 232 0 0,-4 76 916 0 0,4-37-2016 0 0,8-29-16 0 0,9-56 0 0 0,-8-26 13 0 0,-1 1-1 0 0,1-2 1 0 0,0 1-1 0 0,0 0 1 0 0,0-1-1 0 0,0 0 1 0 0,0 0-1 0 0,1 0 0 0 0,-1-1 1 0 0,0 0-1 0 0,1 0 1 0 0,-1 0-1 0 0,1-1 1 0 0,0 0-1 0 0,-1 0 1 0 0,1 0-1 0 0,-1-1 0 0 0,1 1 1 0 0,-1-1-1 0 0,1-1 1 0 0,-1 1-1 0 0,0-1 1 0 0,1 0-1 0 0,-1 0-12 0 0,33-6 437 0 0,49-11-34 0 0,-61 10-319 0 0,-24 8-181 0 0,0 0-11 0 0,8-2-2276 0 0,-10 3 1118 0 0</inkml:trace>
  <inkml:trace contextRef="#ctx0" brushRef="#br0" timeOffset="374.93">86 429 10136 0 0,'0'0'230'0'0,"0"0"30"0"0,0 0 19 0 0,0 0 105 0 0,0 0 411 0 0,2 0 182 0 0,99-14 2342 0 0,-27 3-3233 0 0,-2-6-1482 0 0,-65 16-2310 0 0,-6 1-1186 0 0</inkml:trace>
  <inkml:trace contextRef="#ctx0" brushRef="#br0" timeOffset="687.33">448 422 10392 0 0,'0'0'473'0'0,"0"0"-5"0"0,3 8-172 0 0,2 51 3963 0 0,19-11-1340 0 0,-15-30-1860 0 0,-1-55 490 0 0,23-30-3013 0 0,-6 28 1051 0 0,7 36 274 0 0,4 12 139 0 0,-26-6-138 0 0,11 1-3475 0 0,-20-3-2179 0 0</inkml:trace>
  <inkml:trace contextRef="#ctx0" brushRef="#br0" timeOffset="1031.01">722 465 9904 0 0,'0'0'222'0'0,"0"0"30"0"0,0 0 20 0 0,1 1-34 0 0,29 34 2739 0 0,-9 29 1972 0 0,-14-37-3292 0 0,-7-25-1463 0 0,0-2-64 0 0,0 0-30 0 0,0 0-4 0 0,0 0 0 0 0,0 0-1 0 0,0 0-6 0 0,0 0-1 0 0,5-17 11 0 0,2-24-143 0 0,7-2-703 0 0,17 7-599 0 0,29 9 992 0 0,-11 23 178 0 0,-29 7-1644 0 0,-13-3 825 0 0</inkml:trace>
  <inkml:trace contextRef="#ctx0" brushRef="#br0" timeOffset="1421.53">1139 447 10136 0 0,'0'0'230'0'0,"0"0"30"0"0,0 0 19 0 0,-9 2 2561 0 0,-38 57-399 0 0,27-14-1357 0 0,19-42-1045 0 0,0-1-1 0 0,0 0 1 0 0,0 1 0 0 0,0-1-1 0 0,0 1 1 0 0,0 0 0 0 0,1-1-1 0 0,-1 1 1 0 0,1 0-1 0 0,0-1 1 0 0,0 1 0 0 0,0-1-1 0 0,0 1 1 0 0,0 0 0 0 0,1-1-1 0 0,-1 1 1 0 0,1 0-1 0 0,-1-1 1 0 0,1 1 0 0 0,0-1-1 0 0,0 1 1 0 0,0-1 0 0 0,1 0-1 0 0,-1 1 1 0 0,0-1-1 0 0,1 0 1 0 0,0 0 0 0 0,-1 0-1 0 0,1 0 1 0 0,0 0 0 0 0,0 0-1 0 0,0 0 1 0 0,0-1-1 0 0,1 1-38 0 0,2 1 11 0 0,0-1-1 0 0,0 0 1 0 0,0 1-1 0 0,0-2 1 0 0,0 1-1 0 0,1-1 0 0 0,-1 1 1 0 0,1-2-1 0 0,-1 1 1 0 0,1 0-1 0 0,-1-1 1 0 0,1 0-1 0 0,-1-1 1 0 0,1 1-1 0 0,-1-1 0 0 0,1 0 1 0 0,-1 0-1 0 0,1-1 1 0 0,-1 1-1 0 0,0-1 1 0 0,0 0-1 0 0,0-1 0 0 0,2 0-10 0 0,3-3 42 0 0,-7 5-2 0 0,1-1 1 0 0,0 0 0 0 0,-1 0 0 0 0,1 0 0 0 0,-1-1 0 0 0,0 1 0 0 0,1-1 0 0 0,-1 0-1 0 0,-1 0 1 0 0,1 0 0 0 0,0 0 0 0 0,-1 0 0 0 0,1-1 0 0 0,0-1-41 0 0,-1 3 59 0 0,-1 0 0 0 0,1 0 0 0 0,-1 0 0 0 0,1-1-1 0 0,-1 1 1 0 0,0 0 0 0 0,0 0 0 0 0,0-1 0 0 0,0 1 0 0 0,0 0 0 0 0,-1-1 0 0 0,1 1 0 0 0,-1-1 0 0 0,1 1 0 0 0,-1-1 0 0 0,0 1 0 0 0,0-1 0 0 0,0 1 0 0 0,0-1 0 0 0,-1 1-1 0 0,1-1 1 0 0,-1 1 0 0 0,1-1 0 0 0,-1 1 0 0 0,0-1 0 0 0,0 1 0 0 0,0 0 0 0 0,0 0 0 0 0,0-1 0 0 0,-1 1 0 0 0,1 0 0 0 0,-1 0 0 0 0,1 0 0 0 0,-2-1-59 0 0,-66-27 546 0 0,46 24-823 0 0,18 4-6 0 0,-1 0 559 0 0,1 2-4873 0 0,5 0-1789 0 0</inkml:trace>
  <inkml:trace contextRef="#ctx0" brushRef="#br0" timeOffset="2030.76">1356 432 11976 0 0,'0'0'266'0'0,"2"1"44"0"0,2 3-24 0 0,0 1 1 0 0,1-1 0 0 0,-2 1 0 0 0,1 0 0 0 0,0 0 0 0 0,-1 0 0 0 0,0 0 0 0 0,0 1-1 0 0,-1-1 1 0 0,1 1 0 0 0,-1 0 0 0 0,-1-1 0 0 0,2 4-287 0 0,8 38 3509 0 0,-11-46-3487 0 0,0 0 0 0 0,1 0 0 0 0,-1-1 0 0 0,1 1 1 0 0,-1 0-1 0 0,1 0 0 0 0,0-1 0 0 0,-1 1 0 0 0,1 0 0 0 0,-1-1 0 0 0,1 1 0 0 0,0-1 0 0 0,0 1 0 0 0,-1-1 0 0 0,1 1 1 0 0,0-1-1 0 0,0 1 0 0 0,0-1 0 0 0,0 0 0 0 0,0 1 0 0 0,-1-1 0 0 0,1 0 0 0 0,0 0 0 0 0,0 0 0 0 0,0 0 0 0 0,0 0 1 0 0,0 0-1 0 0,0 0 0 0 0,0 0 0 0 0,0 0 0 0 0,0 0 0 0 0,-1 0 0 0 0,1-1 0 0 0,0 1 0 0 0,0 0 0 0 0,0-1 0 0 0,0 1 1 0 0,0 0-1 0 0,-1-1 0 0 0,1 1 0 0 0,0-1 0 0 0,0 1 0 0 0,-1-1 0 0 0,1 0 0 0 0,0 1 0 0 0,-1-1 0 0 0,1 0 0 0 0,-1 1 1 0 0,1-1-1 0 0,-1 0 0 0 0,1 0 0 0 0,-1 0 0 0 0,1 1 0 0 0,-1-1 0 0 0,0 0 0 0 0,0 0 0 0 0,1 0 0 0 0,-1-1-22 0 0,40-40-1144 0 0,-12 16 218 0 0,-21 18 741 0 0,1 0 1 0 0,1 0-1 0 0,0 1 1 0 0,0 0-1 0 0,0 1 1 0 0,1 0-1 0 0,-1 0 1 0 0,2 1-1 0 0,-1 1 0 0 0,4-2 185 0 0,-6 4 13 0 0,1 0-1 0 0,0 0 0 0 0,0 1 1 0 0,0 0-1 0 0,0 0 0 0 0,0 1 1 0 0,0 0-1 0 0,0 1 0 0 0,0 0 1 0 0,0 0-1 0 0,-1 1 0 0 0,6 2-12 0 0,-11-4-1157 0 0,-2 0-4629 0 0</inkml:trace>
</inkml:ink>
</file>

<file path=ppt/ink/ink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2T01:45:36.789"/>
    </inkml:context>
    <inkml:brush xml:id="br0">
      <inkml:brushProperty name="width" value="0.05" units="cm"/>
      <inkml:brushProperty name="height" value="0.05" units="cm"/>
      <inkml:brushProperty name="color" value="#E71224"/>
    </inkml:brush>
  </inkml:definitions>
  <inkml:trace contextRef="#ctx0" brushRef="#br0">0 254 2760 0 0,'0'0'535'0'0,"0"0"1203"0"0,0 0 529 0 0,0 0 107 0 0,0 2-179 0 0,8 50 2667 0 0,13 9-2335 0 0,-2-13-2362 0 0,-15-44-114 0 0,-4-3 209 0 0,0-1 79 0 0,0 0 11 0 0,0 0-24 0 0,0 0-112 0 0,0 0-43 0 0,0 0-10 0 0,1-9-1 0 0,27-114-1164 0 0,-27 119 978 0 0,0 1-1 0 0,1-1 1 0 0,0 0-1 0 0,0 1 0 0 0,0-1 1 0 0,0 1-1 0 0,1-1 1 0 0,-1 1-1 0 0,1 0 0 0 0,0 0 1 0 0,0 0-1 0 0,0 1 1 0 0,0-1-1 0 0,0 1 1 0 0,1-1-1 0 0,-1 1 0 0 0,1 0 1 0 0,3-1 26 0 0,100-19-478 0 0,-85 22-2355 0 0,-16-3 1227 0 0</inkml:trace>
  <inkml:trace contextRef="#ctx0" brushRef="#br0" timeOffset="670.41">382 254 5528 0 0,'0'0'422'0'0,"0"0"-20"0"0,0 0 942 0 0,0 0 442 0 0,1 2 92 0 0,22 31 2768 0 0,-2 16-1898 0 0,-5-18-2120 0 0,3-9-555 0 0,-19-21 50 0 0,0-1 34 0 0,0 0 3 0 0,0 0-42 0 0,0 0-181 0 0,0 0-81 0 0,0 0-15 0 0,8-13 402 0 0,30-56-622 0 0,20 14 179 0 0,-56 55 202 0 0,0-1 0 0 0,0 1-1 0 0,0-1 1 0 0,0 1 0 0 0,0 0-1 0 0,0 0 1 0 0,0 0-1 0 0,0 0 1 0 0,0 0 0 0 0,0 0-1 0 0,0 1 1 0 0,0-1 0 0 0,0 1-1 0 0,0-1 1 0 0,0 1 0 0 0,0 0-1 0 0,0 0 1 0 0,0 0-1 0 0,-1 0 1 0 0,1 0 0 0 0,0 0-1 0 0,-1 0 1 0 0,2 1-2 0 0,16 8 290 0 0,23 19 686 0 0,-37-26-910 0 0,4 8 682 0 0,-9-11-876 0 0,2 0-4 0 0,32-28-68 0 0,57-37-687 0 0,-42 59 748 0 0,-6 24-278 0 0,-39-14 556 0 0,18 26 746 0 0,-6-6-692 0 0,-15-20-444 0 0,4 8 1139 0 0,-1-7-5027 0 0,2-3-2246 0 0</inkml:trace>
  <inkml:trace contextRef="#ctx0" brushRef="#br0" timeOffset="1202.96">1182 232 6704 0 0,'0'0'306'0'0,"0"0"-4"0"0,0 0-66 0 0,3-2 945 0 0,-3 0 4450 0 0,-2 2-5592 0 0,0 0 0 0 0,-1-1 1 0 0,1 1-1 0 0,0 0 1 0 0,-1 1-1 0 0,1-1 0 0 0,0 0 1 0 0,-1 1-1 0 0,1-1 1 0 0,0 1-1 0 0,0 0 0 0 0,-1 0 1 0 0,1-1-1 0 0,0 2 1 0 0,0-1-1 0 0,0 0 0 0 0,0 0 1 0 0,0 1-1 0 0,0-1 1 0 0,1 1-1 0 0,-1-1 0 0 0,0 1 1 0 0,1 0-1 0 0,-1 0 1 0 0,1-1-1 0 0,0 1 1 0 0,-1 1-40 0 0,-4 6 245 0 0,4-7-246 0 0,0 0-1 0 0,0 1 0 0 0,0-1 0 0 0,1 0 1 0 0,-1 1-1 0 0,1-1 0 0 0,-1 1 1 0 0,1-1-1 0 0,0 1 0 0 0,0-1 0 0 0,0 1 1 0 0,1 0-1 0 0,-1 0 0 0 0,1-1 0 0 0,-1 1 1 0 0,1 0-1 0 0,0 0 0 0 0,0 0 1 0 0,0 0-1 0 0,0-1 0 0 0,1 1 0 0 0,-1 0 1 0 0,1 0-1 0 0,0-1 0 0 0,0 2 2 0 0,3 1-12 0 0,-1-2 1 0 0,1 1-1 0 0,0 0 0 0 0,0-1 1 0 0,0 0-1 0 0,0 1 0 0 0,1-2 0 0 0,-1 1 1 0 0,1 0-1 0 0,0-1 0 0 0,0 0 0 0 0,0 0 1 0 0,0-1-1 0 0,0 1 0 0 0,0-1 0 0 0,1 0 1 0 0,-1-1-1 0 0,0 1 0 0 0,0-1 1 0 0,3 0 11 0 0,-4-1 2 0 0,0 1 0 0 0,1-1 0 0 0,-1 0 1 0 0,0-1-1 0 0,0 1 0 0 0,0-1 0 0 0,0 0 1 0 0,-1 0-1 0 0,1 0 0 0 0,0 0 1 0 0,-1 0-1 0 0,0-1 0 0 0,1 0 0 0 0,-1 0 1 0 0,0 0-1 0 0,0 0 0 0 0,2-3-2 0 0,2-32 1785 0 0,-6 22-1547 0 0,-1 15-41 0 0,0 1 80 0 0,0 0 13 0 0,0 0-24 0 0,17 5 125 0 0,-2 8-314 0 0,45 55 243 0 0,-16-32-184 0 0,-27-25-979 0 0,-6-8-3675 0 0,-3-2-1520 0 0</inkml:trace>
  <inkml:trace contextRef="#ctx0" brushRef="#br0" timeOffset="1472.48">1464 0 10136 0 0,'0'0'464'0'0,"0"0"-10"0"0,1 2-294 0 0,34 85 2707 0 0,33 83 427 0 0,-45-100-3016 0 0,-14-32 532 0 0,-8-36-1727 0 0,-1-2-333 0 0,0 0-72 0 0,0 0-12 0 0</inkml:trace>
  <inkml:trace contextRef="#ctx0" brushRef="#br0" timeOffset="1773.29">1745 229 6912 0 0,'0'0'528'0'0,"0"0"-147"0"0,0 0 648 0 0,0 2 321 0 0,0 45 4755 0 0,0 3-3516 0 0,12-11-2949 0 0,-12-37-4104 0 0,0-2-1566 0 0</inkml:trace>
  <inkml:trace contextRef="#ctx0" brushRef="#br0" timeOffset="2147.02">1749 115 10136 0 0,'0'0'448'0'0,"0"0"96"0"0,0 0-440 0 0,0 0-104 0 0,0 0 0 0 0,0 0 0 0 0,0 0 840 0 0,0 0 152 0 0,0 0 24 0 0,0 0 8 0 0,0 0-832 0 0,12 0-192 0 0,-12 0 0 0 0,8 0-4064 0 0,5 0-832 0 0</inkml:trace>
  <inkml:trace contextRef="#ctx0" brushRef="#br0" timeOffset="2148.02">1890 232 8720 0 0,'0'0'398'0'0,"7"-1"140"0"0,74-5 3906 0 0,8 3-4008 0 0,-47 3-260 0 0,-19 8 294 0 0,-12 9-382 0 0,-18 65 1681 0 0,6-80-1748 0 0,1 0 0 0 0,0 1 0 0 0,0-1-1 0 0,0 0 1 0 0,0 1 0 0 0,1-1 0 0 0,-1 1-1 0 0,1-1 1 0 0,-1 0 0 0 0,1 0-1 0 0,0 1 1 0 0,0-1 0 0 0,0 0 0 0 0,0 0-1 0 0,0 0 1 0 0,0 0 0 0 0,1 0 0 0 0,-1 0-1 0 0,1 0 1 0 0,-1 0 0 0 0,1-1-1 0 0,1 2-20 0 0,18 8-60 0 0,49-3 22 0 0,-42-9-794 0 0,-11-6-1151 0 0,-7 3 961 0 0</inkml:trace>
  <inkml:trace contextRef="#ctx0" brushRef="#br0" timeOffset="2606.09">2466 196 6912 0 0,'0'0'528'0'0,"0"0"-168"0"0,0 0 558 0 0,0 0 282 0 0,0 0 59 0 0,-18-2 1952 0 0,12 4-3184 0 0,0 1 0 0 0,1 0 0 0 0,-1 1 0 0 0,1-1 0 0 0,0 1 0 0 0,0 0 0 0 0,0 0 0 0 0,0 0 0 0 0,1 1 0 0 0,0 0 0 0 0,0 0 0 0 0,-3 5-27 0 0,-5 39 28 0 0,13-46-5 0 0,0 0 1 0 0,0-1-1 0 0,0 1 1 0 0,0 0-1 0 0,0 0 1 0 0,1 0 0 0 0,-1-1-1 0 0,1 1 1 0 0,0-1-1 0 0,0 1 1 0 0,0-1 0 0 0,0 0-1 0 0,0 0 1 0 0,0 0-1 0 0,1 0 1 0 0,-1 0 0 0 0,1 0-1 0 0,0-1 1 0 0,-1 1-1 0 0,1-1 1 0 0,0 1-1 0 0,0-1 1 0 0,0 0 0 0 0,0 0-24 0 0,3 2 14 0 0,-1-1-42 0 0,0-1 1 0 0,0 1 0 0 0,1-1 0 0 0,-1 0 0 0 0,0 0 0 0 0,1 0 0 0 0,-1-1 0 0 0,0 0 0 0 0,1 0-1 0 0,-1 0 1 0 0,1 0 0 0 0,-1-1 0 0 0,0 0 0 0 0,1 0 0 0 0,4-3 27 0 0,-8 3 192 0 0,0-1-133 0 0,0-1 0 0 0,0 1 0 0 0,-1-1-1 0 0,1 1 1 0 0,-1-1 0 0 0,1 0 0 0 0,-1 1 0 0 0,0-1 0 0 0,0 0 0 0 0,-1 0 0 0 0,1 0-1 0 0,0 0 1 0 0,-1 1 0 0 0,0-1 0 0 0,1 0 0 0 0,-1 0 0 0 0,-1 0 0 0 0,1 0 0 0 0,0 0-1 0 0,-1 0 1 0 0,1 0 0 0 0,-1 0 0 0 0,0 0 0 0 0,0 1 0 0 0,-1-3-59 0 0,2-22 241 0 0,0 26-188 0 0,0 1 11 0 0,29 24 75 0 0,29 30 64 0 0,-35-40-137 0 0,-2-6-66 0 0,2-5-769 0 0,-14-3-3233 0 0,-7 0-1394 0 0</inkml:trace>
  <inkml:trace contextRef="#ctx0" brushRef="#br0" timeOffset="2875.62">2827 0 11344 0 0,'0'0'521'0'0,"0"0"-12"0"0,0 1-206 0 0,37 127 4343 0 0,-13-4-5398 0 0,-24-121-3230 0 0,3 6-1415 0 0</inkml:trace>
  <inkml:trace contextRef="#ctx0" brushRef="#br0" timeOffset="3176.29">2775 193 1840 0 0,'0'0'83'0'0,"0"0"327"0"0,0 0 1336 0 0,2 0 580 0 0,50-4 4139 0 0,35-6-5127 0 0,-52 13-1362 0 0,18-10-1827 0 0,-42 7 198 0 0</inkml:trace>
  <inkml:trace contextRef="#ctx0" brushRef="#br0" timeOffset="3177.29">3177 150 1376 0 0,'0'0'65'0'0,"0"0"335"0"0,0 0 1383 0 0,5 9 5403 0 0,49 53-973 0 0,-45-36-5254 0 0,10 1-1202 0 0,-16-25-4059 0 0,4 0-1479 0 0</inkml:trace>
  <inkml:trace contextRef="#ctx0" brushRef="#br0" timeOffset="3492.69">3225 51 8288 0 0,'0'0'736'0'0,"0"0"-584"0"0,0 0-152 0 0,0 0 0 0 0,-5-8 1016 0 0,5 8 168 0 0,0 0 40 0 0,0 0 8 0 0,0 0-680 0 0,0 0-136 0 0,9 0-24 0 0,3 0-8 0 0,-4 0-384 0 0,4 0 0 0 0,-3 3 0 0 0,2 5-4152 0 0,1-1-832 0 0</inkml:trace>
  <inkml:trace contextRef="#ctx0" brushRef="#br0" timeOffset="3762.58">3486 153 1840 0 0,'0'0'83'0'0,"0"0"325"0"0,0 0 1325 0 0,0 0 581 0 0,0 0 112 0 0,0 0-254 0 0,0 0-1171 0 0,0 0-510 0 0,0 0-106 0 0,0 2-33 0 0,-24 55 1179 0 0,8 13-1267 0 0,17-67-264 0 0,0-1 0 0 0,0 1 0 0 0,0 0 0 0 0,1-1 0 0 0,-1 1 0 0 0,1-1 0 0 0,-1 0 0 0 0,1 1 0 0 0,0-1 0 0 0,0 0 0 0 0,0 0 0 0 0,0 0 0 0 0,0 0 0 0 0,0 0 0 0 0,1-1 0 0 0,-1 1 0 0 0,1-1 0 0 0,-1 1 0 0 0,1-1 0 0 0,0 1 0 0 0,33 4 0 0 0,-32-7 1 0 0,0 1 42 0 0,0-1-1 0 0,0 0 1 0 0,0-1-1 0 0,0 1 1 0 0,0-1-1 0 0,0 0 1 0 0,0 0 0 0 0,0 0-1 0 0,0 0 1 0 0,-1-1-1 0 0,0 1 1 0 0,1-1-1 0 0,-1 0 1 0 0,2-2-43 0 0,-4 4 58 0 0,1-1 79 0 0,0-1-1 0 0,0 1 1 0 0,0 0 0 0 0,0-1-1 0 0,-1 1 1 0 0,1-1 0 0 0,-1 0-1 0 0,1 0 1 0 0,-1 1-1 0 0,0-1 1 0 0,0 0 0 0 0,0 0-1 0 0,-1 0 1 0 0,1 0 0 0 0,-1 0-1 0 0,1 0 1 0 0,-1-3-137 0 0,-7-46 1899 0 0,6 50-2089 0 0,1 2-112 0 0,0 0-466 0 0,0 0-206 0 0,0 0-993 0 0,0 0-3829 0 0</inkml:trace>
  <inkml:trace contextRef="#ctx0" brushRef="#br0" timeOffset="4062.64">3699 193 4144 0 0,'0'0'319'0'0,"0"0"-18"0"0,-2 8 2052 0 0,1 19 1343 0 0,32 10-752 0 0,25 19-94 0 0,-35-35-2291 0 0,-21-20-454 0 0,0-1 23 0 0,0 0 100 0 0,0 0 42 0 0,-31-10 704 0 0,35-5-702 0 0,29-20-125 0 0,25-5-631 0 0,28-3-907 0 0,-14 26 1327 0 0,-64 19 184 0 0,1 1 0 0 0,-1-1 0 0 0,0 2 0 0 0,0-1 0 0 0,0 1 0 0 0,0 0 0 0 0,-1 0 0 0 0,1 1 0 0 0,-1 0 0 0 0,0 1 0 0 0,-1-1 0 0 0,1 1 0 0 0,-1 1 0 0 0,0-1 0 0 0,-1 1 0 0 0,0 0 0 0 0,0 0 0 0 0,0 1-120 0 0,8 24 467 0 0,-3-16 626 0 0,-7-11-2377 0 0,1 1-3474 0 0,0 0-1695 0 0</inkml:trace>
</inkml:ink>
</file>

<file path=ppt/ink/ink11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2T01:51:29.173"/>
    </inkml:context>
    <inkml:brush xml:id="br0">
      <inkml:brushProperty name="width" value="0.05" units="cm"/>
      <inkml:brushProperty name="height" value="0.05" units="cm"/>
      <inkml:brushProperty name="color" value="#E71224"/>
    </inkml:brush>
  </inkml:definitions>
  <inkml:trace contextRef="#ctx0" brushRef="#br0">1 1 2760 0 0,'44'4'1984'0'0,"-9"-1"5286"0"0,-2 0-5018 0 0,55 5-517 0 0,-12-8-897 0 0,-61-7-758 0 0,-14 6-689 0 0,7-1-1207 0 0,-7 1 866 0 0</inkml:trace>
</inkml:ink>
</file>

<file path=ppt/ink/ink1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2T01:51:27.935"/>
    </inkml:context>
    <inkml:brush xml:id="br0">
      <inkml:brushProperty name="width" value="0.05" units="cm"/>
      <inkml:brushProperty name="height" value="0.05" units="cm"/>
      <inkml:brushProperty name="color" value="#E71224"/>
    </inkml:brush>
  </inkml:definitions>
  <inkml:trace contextRef="#ctx0" brushRef="#br0">90 1 4608 0 0,'0'0'101'0'0,"0"0"22"0"0,0 0 5 0 0,8 16 1545 0 0,-23 57 3539 0 0,-10-24-2623 0 0,1 13-1265 0 0,8-6 128 0 0,4 49-1287 0 0,9-63 295 0 0,1 0-1 0 0,2 1 0 0 0,2-1 1 0 0,6 32-460 0 0,-7-67 49 0 0,1 0 1 0 0,0 0 0 0 0,1 0-1 0 0,-1 0 1 0 0,1-1-1 0 0,1 1 1 0 0,-1-1 0 0 0,1 0-1 0 0,0 0 1 0 0,1 0-1 0 0,-1-1 1 0 0,1 1 0 0 0,0-1-1 0 0,1 0 1 0 0,-1-1 0 0 0,1 1-1 0 0,0-1 1 0 0,0 0-1 0 0,2 0-49 0 0,-3 0-1 0 0,0-1-1 0 0,0-1 1 0 0,0 1-1 0 0,1-1 1 0 0,-1 0-1 0 0,1 0 1 0 0,-1-1-1 0 0,1 0 0 0 0,0 0 1 0 0,0 0-1 0 0,0 0 1 0 0,-1-1-1 0 0,1 0 1 0 0,0 0-1 0 0,0-1 1 0 0,0 0-1 0 0,0 0 0 0 0,0 0 2 0 0,-5 1-417 0 0,15-15-5401 0 0,-8 7 478 0 0</inkml:trace>
  <inkml:trace contextRef="#ctx0" brushRef="#br0" timeOffset="316.47">356 433 9648 0 0,'0'0'438'0'0,"0"0"-8"0"0,4 9 299 0 0,2 4 59 0 0,1-1 0 0 0,0 1-1 0 0,1-1 1 0 0,0-1 0 0 0,1 0 0 0 0,0 0-1 0 0,9 7-787 0 0,17 1 600 0 0,-25-16-600 0 0,11-5-102 0 0,-3-6-1367 0 0,-1-13-5010 0 0,-14 9 2426 0 0</inkml:trace>
  <inkml:trace contextRef="#ctx0" brushRef="#br0" timeOffset="582.04">552 405 5528 0 0,'0'0'249'0'0,"0"0"-1"0"0,0 0 153 0 0,0 0 1215 0 0,0 0 547 0 0,0 1 114 0 0,-23 43 2635 0 0,3-7-3499 0 0,-12 81 1251 0 0,8-25-2664 0 0,14-26 616 0 0,7-60-573 0 0,2-6-163 0 0,1-1-25 0 0,0 0-254 0 0,0 0-1096 0 0,0 0-479 0 0,0 0-95 0 0</inkml:trace>
  <inkml:trace contextRef="#ctx0" brushRef="#br0" timeOffset="863.22">677 702 8288 0 0,'0'0'381'0'0,"0"0"-6"0"0,1 2-242 0 0,10 31 2635 0 0,-2 39 1888 0 0,3-11-3506 0 0,-12-61-3053 0 0</inkml:trace>
  <inkml:trace contextRef="#ctx0" brushRef="#br0" timeOffset="864.22">705 590 1376 0 0,'0'0'485'0'0,"0"0"1501"0"0,0 0 653 0 0,0 0 135 0 0,0 0-261 0 0,0 0-1216 0 0,0 0-531 0 0,0 0-108 0 0,0 0-100 0 0,0 0-350 0 0,2 2-143 0 0,4 5-44 0 0,-5-5 33 0 0,-1-2 10 0 0,0 0 0 0 0</inkml:trace>
</inkml:ink>
</file>

<file path=ppt/ink/ink1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2T01:51:29.673"/>
    </inkml:context>
    <inkml:brush xml:id="br0">
      <inkml:brushProperty name="width" value="0.05" units="cm"/>
      <inkml:brushProperty name="height" value="0.05" units="cm"/>
      <inkml:brushProperty name="color" value="#E71224"/>
    </inkml:brush>
  </inkml:definitions>
  <inkml:trace contextRef="#ctx0" brushRef="#br0">0 549 4144 0 0,'24'0'428'0'0,"-18"12"5802"0"0,-7 0-4302 0 0,13 21 1798 0 0,25 6-2815 0 0,-30-34-739 0 0,0-1-1 0 0,1 1 0 0 0,0-2 1 0 0,0 1-1 0 0,0-1 0 0 0,0 0 1 0 0,0-1-1 0 0,1 0 0 0 0,-1 0 1 0 0,1-1-1 0 0,-1 0 0 0 0,5 0-171 0 0,53-5-1782 0 0,-65 4 771 0 0,-1 0-79 0 0,2-8-1790 0 0,4-2 1348 0 0</inkml:trace>
  <inkml:trace contextRef="#ctx0" brushRef="#br0" timeOffset="702.94">269 541 456 0 0,'-3'4'9415'0'0,"-1"0"-7637"0"0,-16 53 3388 0 0,16-32-3806 0 0,-19 88 1267 0 0,13-49-2110 0 0,-6 31 419 0 0,-19-4-709 0 0,34-84-200 0 0,1-6-286 0 0,0-1-814 0 0,0 0-319 0 0,0 0-58 0 0</inkml:trace>
  <inkml:trace contextRef="#ctx0" brushRef="#br0" timeOffset="1155.97">24 394 4144 0 0,'0'0'319'0'0,"0"0"14"0"0,0 0 841 0 0,0 0 393 0 0,0 0 81 0 0,0 0-108 0 0,0 0-512 0 0,0 0-219 0 0,0 0-45 0 0,0 0-58 0 0,10-3 606 0 0,30-29 461 0 0,52-40-515 0 0,-65 44-1194 0 0,-15 17 10 0 0,-12 11-42 0 0,1 0 1 0 0,0 0-1 0 0,-1 0 1 0 0,1-1-1 0 0,0 1 0 0 0,-1 0 1 0 0,1 0-1 0 0,0 0 1 0 0,-1 0-1 0 0,1 0 1 0 0,0 0-1 0 0,0 0 1 0 0,-1 0-1 0 0,1 1 0 0 0,0-1 1 0 0,-1 0-1 0 0,1 0 1 0 0,0 0-1 0 0,-1 1 1 0 0,1-1-1 0 0,-1 0 1 0 0,1 1-1 0 0,0-1 0 0 0,-1 1 1 0 0,1-1-1 0 0,-1 1 1 0 0,1-1-1 0 0,-1 1 1 0 0,1-1-1 0 0,-1 1 1 0 0,0-1-1 0 0,1 1 0 0 0,-1-1 1 0 0,0 1-1 0 0,1 0 1 0 0,-1-1-1 0 0,0 1 1 0 0,0 0-1 0 0,1-1 1 0 0,-1 1-1 0 0,0 0 0 0 0,0-1 1 0 0,0 1-1 0 0,0 0 1 0 0,0-1-1 0 0,0 1 1 0 0,0 0-1 0 0,0 0-32 0 0,2 7 72 0 0,1 0 0 0 0,-1 0 0 0 0,2 0 0 0 0,-1 0 0 0 0,1-1 0 0 0,1 1 0 0 0,-1-1 0 0 0,1 0 0 0 0,0 0 0 0 0,4 2-72 0 0,8 24 228 0 0,3 12-41 0 0,-19-44-121 0 0,-2 0 1 0 0,-2 2-43 0 0,-2 1 162 0 0,4 5-7848 0 0,1-8 7192 0 0,1 9-5322 0 0</inkml:trace>
  <inkml:trace contextRef="#ctx0" brushRef="#br0" timeOffset="1515.29">483 831 8640 0 0,'0'0'396'0'0,"0"0"-12"0"0,0 0-126 0 0,0 0 373 0 0,0 0 192 0 0,0 0 38 0 0,0 0-40 0 0,0 0-206 0 0,0 0-95 0 0,1 2-21 0 0,17 46 2354 0 0,-9-10-1345 0 0,-8-7-871 0 0,-1-29-402 0 0,0-2 53 0 0,0 0 6 0 0,0 0-144 0 0,0 0-618 0 0,0 0-275 0 0,0 0-1160 0 0,0 0-4436 0 0</inkml:trace>
  <inkml:trace contextRef="#ctx0" brushRef="#br0" timeOffset="2015.13">439 695 13824 0 0,'0'0'314'0'0,"0"0"46"0"0,0 0 22 0 0,0 0-50 0 0,1 1-220 0 0,5 4-56 0 0,-4-4 170 0 0,-2-1 73 0 0,12 11 669 0 0,-5-7-5393 0 0,-7-4-919 0 0</inkml:trace>
  <inkml:trace contextRef="#ctx0" brushRef="#br0" timeOffset="2327.56">479 73 9416 0 0,'0'0'208'0'0,"0"0"33"0"0,0 0 16 0 0,0 0 3 0 0,1 1-37 0 0,155 130 5386 0 0,-87-63-3966 0 0,-50-49-1244 0 0,-2 0 0 0 0,0 0 0 0 0,-1 2 0 0 0,12 21-399 0 0,-22-34-38 0 0,2 7 205 0 0,-1 0-1 0 0,0 0 0 0 0,-1 1 0 0 0,-1 0 0 0 0,0 0 0 0 0,-1 1 0 0 0,-1-1 0 0 0,0 1 0 0 0,-2 0 0 0 0,0 0 1 0 0,0 0-1 0 0,-2 10-166 0 0,-4 70 22 0 0,-10-8-22 0 0,14-82 78 0 0,1-6 315 0 0,0-1 106 0 0,0 0 11 0 0,0 0-206 0 0,0 0-874 0 0,0 0-386 0 0,0-7-5871 0 0,0 0 413 0 0</inkml:trace>
  <inkml:trace contextRef="#ctx0" brushRef="#br0" timeOffset="3264.84">809 23 8288 0 0,'44'-11'2732'0'0,"-21"7"-100"0"0,22-3-664 0 0,27 18-171 0 0,-71-11-1397 0 0,2 1-323 0 0,0 0 0 0 0,-1 0 0 0 0,1 0 0 0 0,-1 0 0 0 0,0 0 0 0 0,1 0 0 0 0,-1 0 0 0 0,0 1 0 0 0,0 0 0 0 0,1-1 0 0 0,-1 1 0 0 0,-1 0 0 0 0,1 0 0 0 0,0 0 0 0 0,0 0 0 0 0,-1 0 0 0 0,1 0 0 0 0,-1 0 0 0 0,1 1 0 0 0,-1-1 0 0 0,0 2-77 0 0,7 8 36 0 0,-1 33 1017 0 0,-7-23-765 0 0,-17 54 188 0 0,35-16-396 0 0,7-34-80 0 0,-5-18 2 0 0,-1 0 0 0 0,2-1 0 0 0,-1-1-1 0 0,1-1 1 0 0,-1-1 0 0 0,6 0-2 0 0,66 7 1 0 0,-90-11-694 0 0,-2 0-271 0 0,0 0-55 0 0</inkml:trace>
</inkml:ink>
</file>

<file path=ppt/ink/ink1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2T01:51:34.222"/>
    </inkml:context>
    <inkml:brush xml:id="br0">
      <inkml:brushProperty name="width" value="0.05" units="cm"/>
      <inkml:brushProperty name="height" value="0.05" units="cm"/>
      <inkml:brushProperty name="color" value="#E71224"/>
    </inkml:brush>
  </inkml:definitions>
  <inkml:trace contextRef="#ctx0" brushRef="#br0">1 26 920 0 0,'33'-4'388'0'0,"-9"0"5625"0"0,55-3-902 0 0,23-3-3979 0 0,-63 13-1356 0 0,-32 0-383 0 0,-6-2-2482 0 0,-1-1-1059 0 0</inkml:trace>
</inkml:ink>
</file>

<file path=ppt/ink/ink1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2T01:51:34.800"/>
    </inkml:context>
    <inkml:brush xml:id="br0">
      <inkml:brushProperty name="width" value="0.05" units="cm"/>
      <inkml:brushProperty name="height" value="0.05" units="cm"/>
      <inkml:brushProperty name="color" value="#E71224"/>
    </inkml:brush>
  </inkml:definitions>
  <inkml:trace contextRef="#ctx0" brushRef="#br0">0 60 6912 0 0,'2'0'528'0'0,"100"4"3020"0"0,1-26-714 0 0,-30-6-2322 0 0,-72 28-1317 0 0,2-3-318 0 0,11-6-77 0 0,-10 7-14 0 0</inkml:trace>
</inkml:ink>
</file>

<file path=ppt/ink/ink1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2T01:51:35.238"/>
    </inkml:context>
    <inkml:brush xml:id="br0">
      <inkml:brushProperty name="width" value="0.05" units="cm"/>
      <inkml:brushProperty name="height" value="0.05" units="cm"/>
      <inkml:brushProperty name="color" value="#E71224"/>
    </inkml:brush>
  </inkml:definitions>
  <inkml:trace contextRef="#ctx0" brushRef="#br0">33 0 3224 0 0,'0'0'143'0'0,"0"0"190"0"0,0 0 696 0 0,0 0 304 0 0,0 0 62 0 0,0 0-108 0 0,5 8 583 0 0,-6 33 180 0 0,-10 49 1228 0 0,3-1-974 0 0,-8 107-621 0 0,15-169-1386 0 0,0-1-1 0 0,2 0 1 0 0,0 0 0 0 0,2 0 0 0 0,1 1-297 0 0,16 67-390 0 0,5-48 454 0 0,15-8 83 0 0,-11-26-80 0 0,0-5-2673 0 0,-27-7 1134 0 0</inkml:trace>
</inkml:ink>
</file>

<file path=ppt/ink/ink1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2T01:51:35.644"/>
    </inkml:context>
    <inkml:brush xml:id="br0">
      <inkml:brushProperty name="width" value="0.05" units="cm"/>
      <inkml:brushProperty name="height" value="0.05" units="cm"/>
      <inkml:brushProperty name="color" value="#E71224"/>
    </inkml:brush>
  </inkml:definitions>
  <inkml:trace contextRef="#ctx0" brushRef="#br0">1 1 3680 0 0,'0'0'167'0'0,"1"0"-7"0"0,5 0 177 0 0,19 20 8523 0 0,-20-15-8732 0 0,26 49 2521 0 0,-27-44-2264 0 0,0 1 1 0 0,0 0-1 0 0,-1 0 0 0 0,-1 0 1 0 0,0 0-1 0 0,0 1 1 0 0,-1-1-1 0 0,0 5-385 0 0,1 1 118 0 0,2 66 1563 0 0,12 24-1073 0 0,-1-57-480 0 0,-4-30 269 0 0,-9-12-5123 0 0,-2-8 3192 0 0</inkml:trace>
  <inkml:trace contextRef="#ctx0" brushRef="#br0" timeOffset="593.69">243 219 1376 0 0,'19'0'-580'0'0,"21"0"3585"0"0,-2 3 6476 0 0,30-6-7435 0 0,30-21-2248 0 0,-97 23-848 0 0,-1 1-378 0 0</inkml:trace>
</inkml:ink>
</file>

<file path=ppt/ink/ink1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2T01:51:39.440"/>
    </inkml:context>
    <inkml:brush xml:id="br0">
      <inkml:brushProperty name="width" value="0.05" units="cm"/>
      <inkml:brushProperty name="height" value="0.05" units="cm"/>
      <inkml:brushProperty name="color" value="#E71224"/>
    </inkml:brush>
  </inkml:definitions>
  <inkml:trace contextRef="#ctx0" brushRef="#br0">1 29 8288 0 0,'0'0'381'0'0,"0"0"-6"0"0,11-1-121 0 0,62-4 4512 0 0,64 0-2008 0 0,10-9-1943 0 0,-143 12-559 0 0,-2 0-3463 0 0,-2 2 2105 0 0</inkml:trace>
</inkml:ink>
</file>

<file path=ppt/ink/ink1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2T01:51:37.206"/>
    </inkml:context>
    <inkml:brush xml:id="br0">
      <inkml:brushProperty name="width" value="0.05" units="cm"/>
      <inkml:brushProperty name="height" value="0.05" units="cm"/>
      <inkml:brushProperty name="color" value="#E71224"/>
    </inkml:brush>
  </inkml:definitions>
  <inkml:trace contextRef="#ctx0" brushRef="#br0">1 407 456 0 0,'21'-3'0'0'0,"-15"-1"308"0"0,-20-5 10120 0 0,13 7-9454 0 0,-3-9 2504 0 0,7 7-3384 0 0,0 1 1 0 0,-1 0 0 0 0,1 1 0 0 0,1-1 0 0 0,-1 0 0 0 0,0 1 0 0 0,1 0 0 0 0,-1 0 0 0 0,1 0 0 0 0,0 0 0 0 0,-1 1 0 0 0,1-1 0 0 0,0 1 0 0 0,0 0 0 0 0,0 0 0 0 0,0 0 0 0 0,0 1 0 0 0,4-1-95 0 0,28-8 182 0 0,-28 7-102 0 0,-1 1 0 0 0,1 0 0 0 0,-1 0 0 0 0,1 1 0 0 0,0-1 0 0 0,-1 2 0 0 0,1-1 0 0 0,-1 1 0 0 0,1 0 0 0 0,-1 1 0 0 0,1 0 0 0 0,-1 0 0 0 0,0 0 0 0 0,1 1 0 0 0,-1 0 0 0 0,4 3-80 0 0,-4-1 186 0 0,0-1 0 0 0,-1 1 0 0 0,1 1 0 0 0,-1-1 0 0 0,0 1 0 0 0,0 0 0 0 0,-1 0 0 0 0,0 1 0 0 0,0-1 0 0 0,-1 1 0 0 0,3 5-186 0 0,-6-7 63 0 0,1 0 0 0 0,-1 1 0 0 0,-1-1 0 0 0,1 0 0 0 0,-1 1 0 0 0,0-1 1 0 0,0 1-1 0 0,-1-1 0 0 0,1 0 0 0 0,-1 1 0 0 0,0-1 0 0 0,-1 0 0 0 0,1 0 1 0 0,-1 0-1 0 0,0 0 0 0 0,-1 0 0 0 0,1 0 0 0 0,-2 1-63 0 0,-5 19 220 0 0,-17 44 264 0 0,23-63-464 0 0,-1 0 0 0 0,1 1 0 0 0,0-1 0 0 0,0 1 1 0 0,0 0-1 0 0,1 0 0 0 0,0 0 0 0 0,1 0 0 0 0,-1 0 1 0 0,2 1-1 0 0,-1-1 0 0 0,1 0 0 0 0,0 3-20 0 0,1-8 19 0 0,0 1-1 0 0,0-1 1 0 0,1 0-1 0 0,-1 0 1 0 0,1 0-1 0 0,0 0 1 0 0,-1 0-1 0 0,1 0 1 0 0,0 0 0 0 0,0-1-1 0 0,0 1 1 0 0,0-1-1 0 0,1 1 1 0 0,-1-1-1 0 0,0 0 1 0 0,1 0-1 0 0,-1 0 1 0 0,1 0-1 0 0,-1 0 1 0 0,1 0-1 0 0,-1-1 1 0 0,1 1-1 0 0,-1-1 1 0 0,1 0-1 0 0,0 0 1 0 0,-1 0-1 0 0,1 0 1 0 0,2 0-19 0 0,3 1 21 0 0,101-5-294 0 0,43-21 570 0 0,-112 14-8931 0 0,-34 4 2205 0 0</inkml:trace>
  <inkml:trace contextRef="#ctx0" brushRef="#br0" timeOffset="421.77">355 135 3224 0 0,'23'-3'400'0'0,"47"32"9025"0"0,-46-11-8404 0 0,2 5-423 0 0,0 1-1 0 0,-1 2 1 0 0,-2 0-1 0 0,-1 2 0 0 0,-1 0 1 0 0,-1 1-1 0 0,-1 2 1 0 0,-2 0-1 0 0,-1 0 1 0 0,-2 2-598 0 0,-6-11 191 0 0,-1-1 0 0 0,-1 1 0 0 0,-1 1 0 0 0,-1-1 1 0 0,-1 1-1 0 0,-1 0 0 0 0,-1-1 0 0 0,-1 11-191 0 0,-24 41 607 0 0,24-72-709 0 0,0-2-67 0 0,0 0-14 0 0,0 0-181 0 0,0 0-756 0 0,-1-2-332 0 0,-3-4-68 0 0</inkml:trace>
  <inkml:trace contextRef="#ctx0" brushRef="#br0" timeOffset="1124.73">689 10 2760 0 0,'0'0'473'0'0,"7"-3"2790"0"0,28-3 3150 0 0,22 14-4742 0 0,-48-7-1038 0 0,-3 0-492 0 0,0-1 0 0 0,0 1 0 0 0,0 0 1 0 0,0 0-1 0 0,-1 1 0 0 0,1-1 0 0 0,-1 1 0 0 0,1 1 1 0 0,-1-1-1 0 0,1 1 0 0 0,-1 0 0 0 0,0 0 1 0 0,0 0-1 0 0,-1 1 0 0 0,1-1 0 0 0,-1 1 0 0 0,0 1 1 0 0,0-1-1 0 0,0 0 0 0 0,0 1 0 0 0,2 4-141 0 0,2 53 1181 0 0,-8 2-365 0 0,19 3-418 0 0,-19-52-389 0 0,14 32-8 0 0,49-3 67 0 0,52-18 56 0 0,-87-28-826 0 0,-26 2-129 0 0,-2 0-1142 0 0,0 0-4368 0 0</inkml:trace>
</inkml:ink>
</file>

<file path=ppt/ink/ink1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2T01:51:40.330"/>
    </inkml:context>
    <inkml:brush xml:id="br0">
      <inkml:brushProperty name="width" value="0.05" units="cm"/>
      <inkml:brushProperty name="height" value="0.05" units="cm"/>
      <inkml:brushProperty name="color" value="#E71224"/>
    </inkml:brush>
  </inkml:definitions>
  <inkml:trace contextRef="#ctx0" brushRef="#br0">0 36 9216 0 0,'78'2'2104'0'0,"-44"-4"-544"0"0,119-5 2759 0 0,-65-4-3360 0 0,-14 0-612 0 0,-59 5-597 0 0,-14 5-1119 0 0,-1 1-461 0 0</inkml:trace>
</inkml:ink>
</file>

<file path=ppt/ink/ink12.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7-11T21:35:00.618"/>
    </inkml:context>
    <inkml:brush xml:id="br0">
      <inkml:brushProperty name="width" value="0.05292" units="cm"/>
      <inkml:brushProperty name="height" value="0.05292" units="cm"/>
      <inkml:brushProperty name="color" value="#FF0000"/>
    </inkml:brush>
  </inkml:definitions>
  <inkml:trace contextRef="#ctx0" brushRef="#br0">11890 3966 806 0,'-5'5'36'0,"5"-5"7"0,0 0-35 0,0 0-8 0,0 0 0 0,0 0 0 15,0 0 53-15,0 0 9 0,0 0 2 0,0 0 0 16,0 0 44-16,0 0 8 0,0 0 3 0,0 0 0 16,0 0-37-16,0 0-7 0,0 0-2 0,0 0 0 15,0 0-7-15,0 0-2 0,8 0 0 0,-8 0 0 16,0 0 0-16,8 2 0 0,0 5 0 0,0 0 0 16,-3 5 0-16,3-5 0 0,-3 0 0 0,1 5 0 15,2 0-36-15,0-3-7 0,-3 3-1 0,3-3-1 16,0 3-8-16,0 2-2 0,0 0 0 0,0-2 0 15,-1 2 2-15,1-7 0 0,3 5 0 0,-3-5 0 0,2 0 11 16,-2 5 2-16,0-3 1 0,0-4 0 0,0-3-13 16,-2 3-2-16,1-3-1 0,-1 3 0 0,-1 2 16 0,-2-7 3 15,2 0 1-15,-5 0 0 0,0 0-5 0,3 0-2 16,2 0 0-16,-5 0 0 0,0 0-6 0,0 0 0 16,0-2-1-16,0 2 0 0,0-5-15 0,0-2 11 15,0 7-11-15,-5 0 10 16,2-5-86-16,0-2-18 0,-2 7-3 0,0-7-1111 0</inkml:trace>
  <inkml:trace contextRef="#ctx0" brushRef="#br0" timeOffset="484.25">12187 3985 1036 0,'0'-5'46'0,"0"5"10"0,2 0-45 0,-2-2-11 0,0 2 0 0,0-5 0 15,0 5 156-15,0 0 28 0,0 0 7 0,0 0 1 16,3 5-103-16,-3-5-20 0,0 0-4 0,0 0-1 15,0 0 0-15,-3 7 0 0,1 0 0 0,-1 0 0 0,0 7-12 0,3-7-2 16,0 5-1-16,0 7 0 16,-2-10-2-16,-1 10-1 0,0-5 0 0,-2 5 0 0,0 2-23 0,0-7-5 15,-3 5-1-15,0 2 0 0,2-2 15 0,-4 2 2 16,2 3 1-16,-3-1 0 0,6-4-19 0,0 0-3 16,-1-3-1-16,1 3 0 0,-3 2 0 0,3-2 0 15,-3 2 0-15,3-2 0 0,-3-5-3 0,2 7-1 16,-1-2 0-16,1 0 0 0,1-5 26 0,-3 5 5 15,3-10 1-15,2 3 0 0,-2 0-21 0,0-3-4 16,2-2-1-16,0 5 0 0,3-12-6 0,-2 5 0 16,2-5-8-16,0 0 12 0,-3 7 16 0,3-7 4 15,0 0 0-15,0 0 0 0,0 0-32 0,0 0 0 16,0 0 0-16,0 0 0 0,0 0 0 0,0 0 0 16,0 0 0-16,-3-5 0 15,1 5-148-15,2-7-35 0,-3 2-7 0,3-2-2 0</inkml:trace>
  <inkml:trace contextRef="#ctx0" brushRef="#br0" timeOffset="1546.6">12888 3973 1036 0,'0'0'46'0,"0"0"10"0,0 0-45 0,0 0-11 15,-3-7 0-15,3 5 0 0,-5-3 154 0,2 3 29 16,1-3 5-16,-1 5 2 0,-2-2-99 0,2-3-20 16,-2 5-4-16,-1-5-1 0,4 5-2 0,-3 0 0 0,-1 5 0 0,-2-5 0 15,3 0 0-15,-3 0-1 0,0 0 0 0,-2 7 0 16,-1-7-50-16,0 7-13 0,-2-7 0 0,0 7 0 16,0 0 56-16,-3-2 7 0,-3 2 1 0,3 0 0 15,3 5-52-15,-3-3-12 0,0-2 0 0,1 5 0 16,1 0-11-16,1-3-5 0,3 3 0 0,-4 2-1 15,1-2 17-15,2-3 0 0,4 5 11 0,-1 3-11 16,2-3 0-16,4-5 0 0,-1 8 0 0,3-1 0 16,0-9 0-16,3 5 0 0,-1 2 0 0,4 0 0 0,2-2 0 15,-1 2 0-15,4-2 0 0,0-3 0 0,2-2 11 0,3 5 1 16,0 0 1-16,2-3 0 0,1-2 5 0,2-2 1 16,0 2 0-16,-2-2 0 0,2-3-9 0,-3-2-2 15,1 0 0-15,-1 0 0 0,-2 5-8 0,0-10 8 16,-3 5-8-16,0 0 8 0,1-2 0 0,-6-3 0 15,-3-2 0-15,0 7 0 16,1-5-108-16,-4 3-23 0,-2-5-4 0,0 0-1 0</inkml:trace>
  <inkml:trace contextRef="#ctx0" brushRef="#br0" timeOffset="1812.07">12528 4194 1594 0,'0'0'71'0,"0"0"14"0,0 0-68 0,0 0-17 0,0 0 0 0,0 0 0 15,5-2 82-15,1-3 13 0,-6 5 2 0,8 0 1 16,-1 0-35-16,4 0-7 0,0 0-2 0,-1 0 0 16,3 0-18-16,3 0-4 0,0 0-1 0,5 0 0 15,-2 0-11-15,2 0-1 0,0 0-1 0,3-7 0 16,-3 7-9-16,0 0-1 0,1-2-8 0,1 2 12 15,-4-5-3-15,2 5-1 0,-5-2 0 0,2-3 0 16,-2 5-8-16,-2-2 0 0,-4 2 0 0,1-5 0 16,-6 5 0-16,0-5 0 0,-5 5 0 0,0 0 0 15</inkml:trace>
  <inkml:trace contextRef="#ctx0" brushRef="#br0" timeOffset="2733.72">13229 3818 1123 0,'0'0'24'0,"0"0"6"0,0 0 1 0,0 0 1 0,0 0-32 0,0 0 0 0,0 0 0 0,0 0 0 16,5 7 86-16,1-7 11 0,-4 7 3 0,1-7 0 15,0 7-16-15,2-2-2 0,-5-3-1 0,3 5 0 16,-3 5-24-16,2 0-5 0,1-3 0 0,-3 3-1 16,0 2 10-16,0 5 3 0,3-5 0 0,-3 5 0 0,0 2-8 0,0-2 0 15,0 2-1-15,0 0 0 0,2-2-29 0,-2 2-6 16,-2 0 0-16,2-2-1 0,2 0-2 0,-2-5 0 15,3 7 0-15,-3-2 0 0,0-5-4 0,0 5-1 16,0-5 0-16,3 0 0 0,-6 0 26 0,0 0 5 16,3 3 1-16,0-8 0 0,0 3-20 0,0 0-3 15,3-3-1-15,-3-2 0 0,0 5-6 0,0-5-2 16,0-7 0-16,0 7 0 0,0-7-12 0,0 0 0 16,0 0 0-16,0 0 0 0,0 0-13 0,0 0-6 15,0-7-1-15,0 0-807 16,-3-5-161-16</inkml:trace>
  <inkml:trace contextRef="#ctx0" brushRef="#br0" timeOffset="3093.06">13346 3872 1324 0,'0'0'118'0,"0"0"-94"0,0 0-24 0,0 0 0 15,0 0 84-15,0 0 12 0,0 0 2 0,0 0 1 16,0 0 7-16,0 0 2 0,0 0 0 0,2 5 0 16,1-3-40-16,2 5-8 0,0 5-2 0,-2-5 0 15,2 5-15-15,1-3-3 0,-1 3-1 0,0 2 0 16,-2 0-1-16,0 5 0 0,-3 0 0 0,2-3 0 16,-2 10-10-16,0-7-1 0,0 2-1 0,-2 0 0 0,2-2 5 15,0 0 1-15,0 0 0 0,-3-3 0 0,3 3-17 16,0 0-3-16,0-5-1 0,0 5 0 0,-3-3-3 15,3-2 0-15,0-2 0 0,-2 2 0 0,2 0 19 0,0-2 3 16,0-5 1-16,0 7 0 0,0-7-31 0,2 5 0 16,-2-5 0-16,3 0 0 0,-3 0 0 0,0-7 8 15,0 0-8-15,0 0 0 0,3 0 0 0,-3 0 0 16,0 0 0-16,0 0 0 16,0-7-132-16,-3 0-28 0,3-5-7 0,-3 3-1 0</inkml:trace>
  <inkml:trace contextRef="#ctx0" brushRef="#br0" timeOffset="3809.79">13229 3898 403 0,'0'0'36'0,"0"0"-36"0,0 0 0 0,0 0 0 15,0 0 163-15,-2-5 25 0,2 5 6 0,0 0 1 16,-6-2-55-16,6 2-10 0,0 0-2 0,0 0-1 16,3-5-75-16,-3 5-16 0,5 0-2 0,0-7-1 15,1 5 12-15,2-3 3 0,0-2 0 0,0 0 0 16,2 7 0-16,1-7 0 0,2 2 0 0,-2 3 0 0,2-3-13 0,0-2-3 15,3 0 0-15,-3 5 0 0,0-3 4 0,-2-2 0 16,2 2 0-16,3 3 0 0,0-3 2 0,-3 5 1 16,3 0 0-16,0 0 0 0,0 0-16 0,0 5-3 15,-3-5-1-15,0 2 0 0,3-2-4 0,-5 5-1 16,-1 2 0-16,3-2 0 0,-2-3 15 0,-3 5 3 16,-3 0 1-16,3 0 0 0,-3 5-33 0,-2 2 0 15,0-2 0-15,-6-3 0 0,3 3 0 0,-3 2 0 16,-2-2 0-16,-3 2 0 0,3-2 58 0,-3 2 5 15,-3-5 1-15,1 3 0 0,-1 2-52 0,-2-7-12 16,0 5 0-16,-3-5 0 0,3 5 0 0,-1-5 0 16,1 0 0-16,-3 0 0 0,3 0 0 0,0 0 0 15,0-2 0-15,2-3 0 0,6 5-10 0,-1-7-2 16,-1 7 0-16,1-7 0 0,6 0 12 0,0 0 0 16,0 0 0-16,0 0 0 0,-5 0 0 0,5 0 0 15,0 0 0-15,0 0 0 0,0 0 0 0,0 0 0 0,0 0 0 0,3 7 0 16,-1-7 8-16,4 5 4 0,-4-3 1 0,6 3 0 15,3 2-13-15,2-7-18 0,-3 5 4 0,4-3 1 16,-1 3 21-16,-2-3 4 0,4 5 0 0,-1-2 1 16,-1 2-13-16,-3-2-15 0,4-3 3 0,-1 5 1 15,-3 0 11-15,1 0 0 0,-3 0 0 0,0-2-8 16,0 2 8-16,2 0 0 0,-2 0 0 0,-2 0 0 16,2 0 0-16,-3-2 0 0,3 2 0 0,0-2 0 15,0-3 0-15,-3 5 0 0,3-2 0 0,0-3 0 16,-3-2 24-16,0 5 6 0,1-3 2 0,-1 3 0 15,0-3-20-15,-2-2-4 0,2 0-8 0,-5 0 12 0,0 0-12 0,0 0 11 16,0 0-11-16,0 0 10 0,0 0-2 0,0 0-8 16,0 0 12-16,0 0-4 15,3 0-8-15,-3 0 0 0,0 0 0 0,0-7-892 16,0 5-180-16</inkml:trace>
  <inkml:trace contextRef="#ctx0" brushRef="#br0" timeOffset="4371.89">14015 4260 1609 0,'0'0'35'0,"0"0"7"0,0 0 2 0,0 0 2 0,0 0-37 0,0 0-9 15,0 0 0-15,0 0 0 0,0 0 80 0,3 7 13 16,-3 0 3-16,0-2 1 0,-3 2-26 0,0 0-6 15,3 0-1-15,-2 7 0 0,-4-2 0 0,4 0 0 16,-4 2 0-16,1 0 0 0,0 0 0 0,2 0 0 16,-5 0 0-16,3-2 0 0,0 2-51 0,-1 0-13 15,-2-2 0-15,3 2 0 0,0 0 0 0,0-2 0 16,2-5 0-16,0 0 0 0,-2 5 23 0,2-5 1 16,3-5 1-16,-2 5 0 0,-1-2-17 0,0-5-8 15,3 0 0-15,0 0 8 16,0 0-28-16,0 0-7 0,0 0-1 0,0 0-1166 0</inkml:trace>
  <inkml:trace contextRef="#ctx0" brushRef="#br0" timeOffset="5309.12">14123 3858 1267 0,'0'0'28'0,"0"0"5"0,0 0 2 0,0 0 1 0,0 0-36 0,0 0 0 0,0 0 0 0,8 0 0 16,-2 0 58-16,2 0 5 0,-3 0 1 0,0 0 0 15,3-5 0-15,3 5 0 0,-3 0 0 0,2 0 0 16,3 0-52-16,1-2-12 0,-1 2 0 0,3 0 0 15,5 0 54-15,0-5 8 0,-2 5 2 0,2 0 0 16,-3 0-52-16,1 0-12 0,-1 0 0 0,1 0 0 16,-1-2 0-16,-2 2 0 0,0 2 0 0,0-2 0 15,0-2 0-15,0 2 12 0,-3 2-3 0,-2-2-1 16,2 0 10-16,0 0 2 0,-2 0 0 0,-1 0 0 16,1 0 13-16,-3-2 3 0,-3 2 1 0,6 0 0 0,-3 0 2 15,-6 0 0-15,-2 0 0 0,0 0 0 0,0 0-11 0,0 0-3 16,0 0 0-16,0 0 0 0,8 2 18 0,-8-2 3 15,0 0 1-15,0 0 0 0,0 0-23 0,3 5-5 16,-1-3-1-16,-2 3 0 0,0 2-18 0,-2 0 0 16,2-7 0-16,-3 7 0 0,1 0 0 0,-4 0 0 15,1 0 0-15,-3 5 0 0,3-5 52 0,-3 0 9 16,2 5 3-16,1 2 0 0,-3 0-52 0,3 0-12 16,-3 5 0-16,0 0 0 15,3 0-48-15,-3-3-13 0,0 3-3 0,0 2 0 0,3-7 103 0,2 3 20 16,-2-3 4-16,-3-5 1 0,3 8-52 0,-1-3-12 15,1 0 0-15,-3 0 0 0,3 5 0 0,-6-3 0 16,3 3 0-16,-2-5 0 0,2-2 0 0,0 2 0 16,0 0 0-16,0-2 0 0,0 0 0 0,0-3 0 0,3-2 0 15,-1 0 0-15,1 5 0 0,2 0 0 16,-2-5 0-16,3 0 0 0,-1-5 0 0,-2 5 0 0,2-2 0 0,0-3 0 16,1 3 54-16,-4 2 8 0,4 0 2 0,-1-2 0 31,3-3-103-31,-5 3-20 0,2-3-4 0,3-2-1 0,0 0 103 0,0 0 20 0,-3 5 4 0,3-5 1 15,0 0-52-15,0 0-12 0,0 0 0 0,0 0 0 16,0 0 0-16,-2 0 0 0,-1-5 0 0,1 3 0 16,2 2-100-16,0-5-22 0,0-2-5 0,0-7-1127 15</inkml:trace>
  <inkml:trace contextRef="#ctx0" brushRef="#br0" timeOffset="6215.13">14407 3886 403 0,'0'0'36'0,"0"0"-36"16,0 0 0-16,5-2 0 0,-5 2 96 0,5 0 13 0,-5 0 3 0,8-5 0 16,-5 5 12-16,-3 0 2 0,5-2 1 0,-5 2 0 15,0 0-27-15,0 0-6 0,0 0-1 0,0 0 0 16,0 0 6-16,0 0 1 0,0 0 0 0,0 0 0 15,0 0-29-15,0 7-6 0,-3 0-1 0,1 0 0 16,-1 0 0-16,0 0 0 0,-2 0 0 0,3 5 0 16,-4-5-51-16,4 5-13 0,-6-3 0 0,2 3 0 15,1-5 15-15,-3 7 0 0,3-7 0 0,-3 7 0 16,0-2-15-16,0 2 11 0,0-2-11 0,-3 2 10 16,4-5-10-16,-1 8 8 0,0-8-8 0,-3 3 8 15,3 2-8-15,0-7 12 0,-2 7-12 0,2-2 12 0,2-5-12 16,1 7 10-16,0-7-10 0,-3 5 10 0,3 0-10 0,-3-3 8 15,2-2-8-15,4 5 8 0,-4-5-8 0,4 5 0 16,-4-10 0-16,1 10 0 0,5-5 8 0,-2 0-8 16,-4 5 0-16,4-3 8 0,2-4-8 0,-6 4 0 15,4-4 0-15,-1 2 0 0,0 0 0 0,1 0 12 16,2 0-2-16,-6 0 0 0,4 0-10 0,-3-2 0 16,2 7 0-16,0-5 0 0,1-5 0 0,-1 5 0 15,0 0 0-15,3-2 0 0,0 2 28 0,0 0 3 16,0-7 1-16,0 7 0 0,0-2-32 0,0 2 0 15,0-5 0-15,-2 5 0 0,2-7 11 0,2 5-11 16,-2-5 12-16,-2 2-12 0,2 8 8 0,0-8-8 16,2 5 0-16,1-2 0 0,-3-5 8 0,0 2-8 15,0-2 0-15,3 7 0 0,-1-2 8 0,1-5-8 16,-3 0 0-16,3 7 0 0,2-7 0 0,-3 5 0 16,-2-5 0-16,6 2 0 0,-1-2 0 0,0 0 0 0,1 0 0 0,2 0 0 15,-1 0 12-15,4 0-12 0,-3 0 12 16,3 0-12-16,-1 0 0 0,1-2 0 0,5 2 0 0,0-5-9 15,-1 5 9-15,1 0 0 0,0-5 0 0,8 5 0 16,-3 0 0-16,-2 0 0 0,-1-2 0 0,1 2 0 16,-3 0 0-16,-3-5 0 0,3 5 0 0,0 0 0 15,-1 0 9-15,1-2-9 0,0 2 12 0,0-5-12 16,-3 5 16-16,3 0-4 0,0 0-1 0,-3 0 0 16,-2 0 1-16,2-2 1 0,-2 4 0 0,-1-2 0 15,-2 0 3-15,0 0 1 0,0 0 0 0,0 0 0 16,-3 0-27-16,3 0-6 0,-3 5 0 0,3-5-1 0,-5 2 37 0,2-2 7 15,1 0 1-15,-6 0 1 0,5 5-21 0,-5-5-8 16,0 0 0-16,0 0 0 0,8 0 8 16,-8 0-8-16,0 0 0 0,0 0 9 0,0 0-9 0,0 0 0 15,0 0 9-15,0 0-9 0,0 0 0 0,0 0 8 16,0 0-8-16,0 0 0 16,0 0-68-16,0 0-19 0,-3-5-3 0,-2 5-750 15,0-2-151-15</inkml:trace>
  <inkml:trace contextRef="#ctx0" brushRef="#br0" timeOffset="9870.34">15327 4281 1267 0,'-2'5'56'0,"2"-5"12"0,0 0-55 0,0 0-13 16,-3 7 0-16,0 0 0 0,1 0 105 0,2-2 19 15,-3 2 3-15,0 0 1 0,1 5 0 0,-1 2 0 16,1 0 0-16,2 0 0 0,-3 5-52 0,0-5-9 16,1 5-3-16,-1-3 0 0,0 3-17 0,1-5-4 15,-1 0-1-15,0 5 0 0,1-5-16 0,-1 0-3 16,0-2-1-16,1 2 0 0,2-2-6 0,-3-3-2 0,0 3 0 0,3-5 0 16,-2 0-6-16,2 0 0 0,0-7-8 15,0 5 12-15,-3 2-12 0,3-7 11 0,0 0-11 0,0 0 10 16,0 0-10-16,0 0 8 0,0 0-8 0,0 0-811 15,3-7-167-15</inkml:trace>
  <inkml:trace contextRef="#ctx0" brushRef="#br0" timeOffset="10634.78">16219 3846 1036 0,'11'-2'46'0,"-11"2"10"0,0-5-45 0,-3 5-11 16,3 0 0-16,3-7 0 0,2 0 156 0,-5 5 28 15,-5-3 7-15,5-2 1 0,0 7-52 0,0 0-9 16,-8 0-3-16,2-5 0 0,1 3-51 0,-3 2-10 0,0 0-3 0,-2 0 0 16,2 0-16-16,-3 0-3 0,0 0-1 0,-4 2 0 15,-1 3-20-15,-3-5-4 0,1 2 0 0,-3 3-1 16,-1-5-19-16,1 7 0 0,0-7 0 0,2 7 0 15,-2-7 0-15,3 7 0 0,-1-7 0 0,3 5 0 16,1-3 0-16,4 3 0 0,0-5 0 0,1 7 0 16,-1-7 0-16,3 7 0 0,-2-2 0 0,2-3 0 15,5 5 0-15,-2 0 0 0,0 0 0 0,-1-2 0 16,4 2 0-16,2 0 0 0,-3 0 0 0,3 5 0 16,0-10 0-16,3 10 0 0,-3-5 0 0,0 5 0 15,0-3 0-15,0-2 0 0,0 5 0 0,-3 2 0 16,0-7 0-16,3 5 0 0,0 2 0 0,0 0 0 15,0 0 19-15,0 3-3 0,-2-1-1 0,-1-4 0 0,0 2-15 0,1 0 11 16,-1 0-11-16,0 5 10 0,1-5-10 0,2-2 0 16,-3 2 0-16,0 5 8 0,3-5-24 0,0 0-4 15,-2 0-2-15,2 5 0 0,0-5 22 0,2-2 0 16,-2-3 0-16,3 8 0 0,-3-3 0 0,0 0 0 16,3 0 0-16,-1-2 0 0,4-3 23 0,-4 3 9 15,1 0 1-15,0-3 1 0,5-2-3 0,-3 0-1 16,0-2 0-16,6 2 0 0,-3-2-41 0,5-3-8 15,0 5-1-15,0-7-1 0,3 0 21 0,5 0 0 16,-2 0 0-16,2 0 8 0,0-7 1 0,0 7 0 16,1 0 0-16,-1-7 0 0,0 7 2 0,0-7 0 15,-2 7 0-15,-1-5 0 0,-5 3 5 0,1-3 0 16,-1 3 1-16,-3-3 0 0,-10 5 22 0,8 0 4 16,0 0 1-16,-2-2 0 0,-6 2-36 0,0 0-8 15,0 0 0-15,0 0 0 0,8 0 0 0,-8 0 0 16,0 0 9-16,0 0-9 15,0 0-49-15,0 0-15 0,0 0-2 0,0 0-1 16,-6-5-151-16,4 3-30 0</inkml:trace>
  <inkml:trace contextRef="#ctx0" brushRef="#br0" timeOffset="11150.26">16494 4100 57 0,'13'-7'0'0,"-13"7"0"0,-2-7 0 0,2 7 0 16,0-7 0-16,0 2 0 0,-3-2 376 0,0 0 71 15,3 5 13-15,0 2 4 0,0-5-300 0,0 5-60 16,-5-7-12-16,0 7-3 0,5 0-28 0,-3 0-5 15,-5 0-2-15,0 0 0 0,-2 7-22 0,-3-2-4 16,5 2 0-16,-6 0-1 0,-4 7-4 0,2 0-1 16,5-7 0-16,-2 10 0 0,0-3-22 0,0 0 0 15,2 0 0-15,8 7-8 0,1-9 8 0,2 7 0 16,-5-5 8-16,2 0-8 0,8 7 0 0,0-7-10 16,1 5 1-16,4-7 0 0,4-3 9 0,1 3 12 15,1-5-2-15,-2 0-1 0,-1 0-9 0,5-7 0 16,3 5 0-16,-2-5 0 0,-3-5-8 0,0-2-4 15,5 5-1-15,3-5 0 0,-6-5 61 0,-2 5 13 0,0-5 3 16,0-2 0-16,2 2 10 0,-4-2 2 0,-12 0 1 0,6-5 0 16,3 5-17-16,-6-5-3 0,-8 5-1 0,1-2 0 15,2-1-38-15,-3 3-8 0,0 0-2 0,-2 0 0 16,-11 2 24-16,6 3 4 0,4-3 0 0,-2 0 1 16,-2 5-8-16,-1-2-1 0,1 2-1 0,2 2 0 15,3-2-39-15,-3 0-7 0,2 2-1 0,-2 5-1 16,8 0-32-16,-2 0-7 0,-6 0 0 0,8 0-1 15,0 0-131-15,-6 5-25 0,1 2-6 0,0 0-1 16</inkml:trace>
  <inkml:trace contextRef="#ctx0" brushRef="#br0" timeOffset="11431.44">17029 4260 2098 0,'0'0'46'0,"0"0"10"0,0 0 1 0,0 0 3 0,0 0-48 0,-6 5-12 16,1 2 0-16,-3-5 0 0,0 5 73 0,0 5 13 16,3-5 2-16,0 5 1 0,-6-3-20 0,3 8-4 15,3-3-1-15,0 2 0 0,-3 1-51 0,0-1-13 16,0-4 0-16,5 2 0 0,0 0 15 0,1 0 0 15,-4-2 0-15,4 0 0 0,-1-3-15 0,3-2 0 0,-2 0 0 0,-4 3 0 16,1-8 0-16,5 5 8 0,0-7-8 0,0 0 0 31,-3 5-46-31,3-5-12 0,0 0-2 0,0 0-707 0,0 0-141 0</inkml:trace>
  <inkml:trace contextRef="#ctx0" brushRef="#br0" timeOffset="11744.75">17198 3992 1728 0,'0'0'76'0,"0"0"16"0,0 0-73 0,0 0-19 16,0 0 0-16,0 0 0 0,0 0 72 0,0 0 10 15,5 5 2-15,1-3 1 0,-4 5-9 0,3 0-3 16,-2 5 0-16,-3-5 0 0,3 7-24 0,-3 0-5 15,0 0 0-15,-3 5-1 0,3-5-4 0,0 3-1 16,-3-1 0-16,-2 3 0 0,3 0-10 0,-1-3-1 16,0 3-1-16,3-5 0 0,-2 5-26 0,-1 0-9 15,3-3 0-15,-3 1 0 0,3-3 9 0,-2 0 0 16,2-2 0-16,5-3 0 0,-2 3 49 0,-3-3 12 16,0-2 3-16,0 3 0 0,2-8-52 0,-2-2-12 15,0 5 0-15,0-5 0 16,0 0-48-16,0 0-13 0,0 0-3 0,0 0-1152 0</inkml:trace>
  <inkml:trace contextRef="#ctx0" brushRef="#br0" timeOffset="12480.02">17227 3804 1094 0,'0'0'48'0,"-3"-5"11"0,1 3-47 0,2 2-12 16,0-5 0-16,0 5 0 0,0 0 143 0,0 0 26 15,2-2 6-15,4-3 1 0,2 5-90 0,0 0-18 16,-1 0-3-16,4 0-1 0,2 0-51 0,1 0-13 15,-4 0 0-15,1 5 0 16,2-5 0-16,0 2 0 0,3-2 0 0,0 0 0 0,2 0 0 0,4 0 0 16,-1 5 0-16,8-5 0 0,-3 2 0 0,-2-2 0 15,0 5 0-15,-3-3 0 0,0 3 51 0,-5-3 7 16,0 3 2-16,-3-5 0 0,-2 5-8 0,-3-3-2 16,0 3 0-16,-3-3 0 0,0-2 0 0,-2 7 0 15,0-7 0-15,-3 0 0 0,0 0-14 0,0 0-4 16,2 7 0-16,1-2 0 0,0-5-32 0,-3 7 0 15,2 0 0-15,3 0 0 0,-5 0 0 0,6 0 0 16,-4-2 0-16,1 4 0 0,2 3 0 0,-2 2 0 0,0-7 0 16,2 12 0-16,0-5 0 0,1 0 0 0,-1 10 0 0,0-10 0 15,-2 5 32-15,2-3-1 0,-2-2 0 0,2 5 0 16,-2 2-20-16,-1-2-11 0,4 0 12 0,-4 2-12 16,1 0 14-16,-1-2-4 0,-2 2-1 0,0-2 0 15,0 7 7-15,0-10 2 0,-2 3 0 0,2 0 0 16,0 2-18-16,0-7 0 0,0 5 0 0,0-5 0 15,0 0 0-15,0-2 0 0,0-5 0 0,0 7 0 16,-3-7 32-16,3 5 4 0,-2-5 0 0,-1 0 0 16,3 0-7-16,-3-2-1 0,1 2 0 0,-1-5 0 0,0 3-28 15,-2-3 0-15,0 3 0 0,-1 2 0 0,-1-7 57 0,-1 7 6 16,0-2 1-16,0-3 0 0,-3 3-52 16,1-3-12-16,-1 5 0 0,0-2 0 0,1-5 0 0,-3 2 0 15,2 3 0-15,-5-5 0 0,3 5 0 0,0-3 0 16,-6-2 0-16,-2 0 0 0,0 0 0 0,2 5 0 15,1-5 0-15,2 2 0 0,-3-2 0 0,3 0 0 16,3 0 0-16,0 0 0 0,2 0 0 0,1 5 0 16,2-5 0-16,0 0 0 0,0 2 0 0,0-2 0 15,3 0 0-15,5 0 0 0,0 0 0 0,0 0 0 16,0 0 0-16,0 0 0 0,0 0 0 0,0 0 0 16,0 0 0-16,0 0 0 15,0 0-100-15,0 0-22 0,2 0-5 0,4-2-785 16,-1 2-158-16</inkml:trace>
  <inkml:trace contextRef="#ctx0" brushRef="#br0" timeOffset="36442.1">11658 9909 403 0,'0'0'17'0,"0"0"5"15,0 0-22-15,0 0 0 0,0 0 0 0,0 0 0 0,0 0 196 0,0 0 36 16,0 0 6-16,0 0 2 0,0 0-106 0,0 0-21 0,0 0-4 0,0 0-1 0,5 0-26 15,-5 0-6-15,0 0 0 0,5 0-1 0,-2 0-2 0,5 5 0 16,-6-3 0-16,4 3 0 0,-1-3-7 0,3 5-2 16,-3-2 0-16,3 2 0 0,-5 0-7 0,5 5-1 15,-3-5-1-15,3 0 0 0,0 7-13 0,0-7-2 16,0 5-1-16,2-5 0 0,-2 5-7 0,0-3-2 16,0-2 0-16,0 0 0 0,-3 5-10 0,6-5-1 15,-3 0-1-15,0 5 0 16,0-5-2-16,2 0-1 0,-2 5 0 0,0-3 0 0,0-4-4 0,0 2-1 15,-3 0 0-15,1-5 0 0,-6-2 12 0,0 0 2 0,0 0 1 16,0 0 0-16,0 0-25 0,0 0-16 16,0 0 3-16,0 0 0 0,0 0 13 0,0 0 0 0,-3 5 0 0,0-5 0 31,1 0-92-31,-4 0-20 0,1 0-3 0</inkml:trace>
  <inkml:trace contextRef="#ctx0" brushRef="#br0" timeOffset="36941.98">12091 9930 1267 0,'0'0'28'0,"0"0"5"0,-5-2 2 0,5 2 1 0,0 0-36 15,0 0 0-15,0 0 0 0,0 0 0 16,0 0 109-16,-2-5 15 0,2 5 4 0,0 0 0 16,0 0 0-16,0 0 0 0,0 0 0 0,0 0 0 15,0 0-52-15,-3 5-9 0,0-3-3 0,3 3 0 0,-2 2 0 0,2-2 0 16,-3 2 0-16,3 0 0 0,-3 2-51 0,1-2-13 15,-1 5 0-15,-2 2 0 0,-1-2 54 0,1 2 8 16,0 0 2-16,-3 0 0 16,0 5-52-16,0-5-12 0,0 5 0 0,-2 0 0 15,2 2 42-15,-3 0 6 0,0-2 0 0,-2 7 1 0,3-10-27 0,-1 8-6 16,-2-8 0-16,2 8-1 0,1-8-15 0,-1 3 0 16,3 0 0-16,-2-3 0 0,2 3 0 0,0-5 0 15,0 5 0-15,2-5 0 0,1-2 0 0,0-5 0 0,0 7 0 0,-1-7 0 16,4 5 0-16,-4-5 0 0,4 0 0 0,-1 0 0 15,0-2 54-15,1-3 8 0,-1 3 2 0,0-3 0 16,1-2-64-16,2 0-18 0,0 0-1 0,0 0 0 16,0 0 19-16,-3-2 0 0,0-3 0 0,1-2 9 15,-1 0-61-15,1 2-13 0,-1 3-3 16,0-3-864-16,3-2-174 0</inkml:trace>
  <inkml:trace contextRef="#ctx0" brushRef="#br0" timeOffset="37613.77">12745 9996 1267 0,'0'0'28'0,"0"0"5"0,0 0 2 0,0 0 1 15,3-2-36-15,-3 2 0 0,0-5 0 0,-3-2 0 16,3 0 109-16,-3 7 15 0,3 0 4 0,-2-5 0 0,-4 5-2 15,4-2 0-15,-4-3 0 0,4 5 0 0,-6 0-48 0,3-2-10 16,-1 2-1-16,-2 0-1 0,0 0-53 0,-2 2-13 16,2-2 0-16,0 5 0 0,0-3 54 0,0-2 8 15,0 5 2-15,-2-3 0 0,-1 3-52 0,0 2-12 16,-2-2 0-16,3 2 0 0,-4 2 0 0,1-2 0 16,0 5 0-16,2-5 0 0,1 5 0 0,4-3 0 15,-1 3 0-15,1-5 0 0,1 7 0 0,0-2 11 16,-1 2-11-16,1 0 10 0,0 0-10 0,-1 3 0 15,4-1-10-15,2 3 10 0,-3-5 0 0,6 0 0 16,-3 5 0-16,2-5 0 0,1 0 0 0,2-2 0 16,3 2 0-16,0 0 0 0,0-7 0 0,3 5 0 15,-1-5 0-15,1 0 0 0,2 0 0 0,0-2 0 16,-2-3 0-16,2 3 0 0,-2-5 0 0,-1 0 0 16,1 0 0-16,-3 0 0 15,0 0-57-15,-8 0-6 0,5 0-1 0,-5 0-1049 0</inkml:trace>
  <inkml:trace contextRef="#ctx0" brushRef="#br0" timeOffset="37832.83">12427 10215 1958 0,'0'0'43'16,"0"0"9"-16,0 0 1 0,6 0 3 0,2 0-45 0,-3 0-11 15,3-5 0-15,3 5 0 0,-1 0 104 0,3 0 20 0,-2 0 3 0,5-2 1 16,-3 2-103-16,8-5-25 0,-2 5 0 0,2 0 0 0,-3 0 0 0,4 0 0 16,-4-2 0-16,1 2 0 0,-4-5 15 0,4 5-3 15,-6 5 0-15,0-5 0 0,-2 0-12 0,-3 0-16 16,-8 0 3-16,8 0 1 16,0 0-31-16,-8 0-5 0,0 0-2 0</inkml:trace>
  <inkml:trace contextRef="#ctx0" brushRef="#br0" timeOffset="39113.48">13581 9606 806 0,'0'0'36'0,"0"0"7"0,3-5-35 0,-1 3-8 0,-2 2 0 0,3-5 0 16,-3 3 91-16,3-3 16 0,-3 0 3 0,0 5 1 15,0 0-24-15,2-7-5 0,1 7-1 0,-3 0 0 16,0 0 34-16,0 0 6 0,0 0 2 0,0 0 0 16,0 0-43-16,0 0-9 0,0 0-2 0,0 0 0 15,0 0-8-15,0 0-1 0,-5 0-1 0,-1 5 0 16,1-5-27-16,-3 7-6 0,3-2-1 0,-3-3 0 15,-3 5-8-15,1 5-1 0,-3-3-1 0,-3 3 0 16,2-5-5-16,1 7-1 0,-3-7 0 0,6 5 0 16,-1 2-9-16,1-2 0 0,2-3 0 0,2 3 8 0,1 2-8 0,0-2 0 15,-1-3 0-15,4 3 0 0,-1 2 9 0,3-2 10 16,0 2 1-16,0 0 1 0,0-2-33 0,3-3-8 16,-1 3 0-16,4 2-1 0,-4-7 33 0,4 5 8 15,-1-5 0-15,3 5 1 0,2-5-21 0,1 0 0 16,0 0 0-16,2 0 0 0,0-7 0 0,3 7 0 15,-3-7 0-15,3 5 0 0,-3-5 0 0,1 2 0 16,-4-2 0-16,-2 0 0 0,0 0 0 0,0 0 0 16,-8 0 0-16,0 0 0 0,0 0 56 0,0 0 6 15,0 0 2-15,0 0 0 0,0 0-52 0,0 0-12 16,0 0 0-16,-8 0 0 0,0 5 0 0,0-3 0 16,0 3 0-16,0-3 0 0,-2-2 0 0,-1 7 0 15,1-2 0-15,-1 2 0 0,-2 0 0 0,-1 0 0 16,-1-2 0-16,4 2 0 0,3 0 16 0,0 0 1 15,0 0 0-15,0 0 0 0,0 0-27 0,3 0-6 0,0 0 0 16,2 5-1-16,0-5 17 0,-2 0 17 0,5-2-3 0,-2 2-1 16,2-5-13-16,0 5 0 0,2-2-9 0,1 2 9 15,-1-2 0-15,1-3 0 0,2 5-8 0,-2-2 8 16,2-3 0-16,-2 5-11 0,5-2 11 0,-3-5-10 16,0 7 10-16,1-7 0 0,2 5 0 0,-3-3 0 15,0 3 0-15,-5-5 0 0,0 0 0 0,3 2 0 16,0 5 0-16,-1-2 0 0,-2-5 0 0,3 2 0 15,-3 5 0-15,-3-2 0 0,1 2 0 0,-1-2 0 16,0 2 0-16,-2 0 0 0,0-5 0 0,-1 10-8 16,-2-5 8-16,1 0 0 0,-1 5 0 0,-3-3 0 0,0-2 0 0,4 5 0 15,1 0 0-15,-2-3 0 16,3 3 0-16,-3 2 0 0,3-2 0 0,2-3 0 0,0 3 0 16,1 2 0-16,-1-2 0 0,3-3 0 0,0-2 0 0,0 5 0 15,3 0 0-15,-3-3 0 0,2-4 0 0,-2 7 0 16,3-3 8-16,0-2-8 0,2 0 0 0,-2 0 0 15,2 0 0-15,3 3 0 0,-3-3 0 0,1-5 0 16,4 5 0-16,-2 0 0 0,0-2 0 0,0-3 0 16,-3 3 0-16,6 2 0 0,-3-2 0 0,0-3 0 15,0 3 0-15,2-3-8 0,-2 5 8 0,-3-7 0 16,-2 7 0-16,2-2 8 0,-2 2-8 0,-3-2 0 16,0-5 0-16,0 2 0 0,-5 5 0 0,2 0 0 15,-2 0 0-15,-6-2-856 16,1 2-172-16</inkml:trace>
  <inkml:trace contextRef="#ctx0" brushRef="#br0" timeOffset="39660.09">13869 10196 979 0,'0'0'87'0,"0"0"-70"0,0 0-17 0,0 0 0 16,0-7 119-16,0 7 20 0,6-5 4 0,-4 5 1 15,4-2-16-15,2-3-2 0,-3 5-1 0,6 0 0 16,-4 0-46-16,7 0-10 0,-1 0-1 0,5 0-1 16,-2 0-22-16,3 0-4 0,-1 5-1 0,4-5 0 15,-4-5-19-15,1 5-4 0,2 0-1 0,-3-2 0 16,-2-3-6-16,3 5-2 0,-6 0 0 0,0-7 0 15,-5 7 2-15,0-7 0 0,0 2 0 0,0 3 0 16,-8 2-145-16,0 0-29 16,0 0-5-16</inkml:trace>
  <inkml:trace contextRef="#ctx0" brushRef="#br0" timeOffset="39910.04">14081 10062 1911 0,'0'0'42'0,"0"0"9"0,0 0 1 0,0 0 2 0,0 0-43 0,0 0-11 16,0 0 0-16,0 0 0 0,0 0 122 0,0 0 22 16,-3 2 5-16,1 3 1 0,-1 2-82 0,1 5-17 15,-1-3-3-15,3 8-1 0,3-1-31 0,-3-2-7 16,0 5-1-16,0 2 0 0,0-2 45 0,2 2 9 16,-2-2 2-16,3 0 0 0,-3-5-52 0,2 0-12 15,-2 0 0-15,3 0 0 0,-3-2 0 0,3 2 0 16,-3-7 0-16,0 0 0 0,2-2 0 0,-2-5 0 15,0 0 0-15,0 0 0 16,0 0-100-16,0 0-22 0,0 0-5 0,0-7-1 0</inkml:trace>
  <inkml:trace contextRef="#ctx0" brushRef="#br0" timeOffset="40425.54">14534 9888 1036 0,'0'0'92'0,"0"0"-73"15,0 0-19-15,0 0 0 0,0 0 55 0,0 0 7 16,0 0 2-16,0 0 0 0,0 0 51 0,5 2 10 16,-5-2 3-16,5 5 0 0,0 2-52 0,1 0-9 0,2 5-3 0,-3-5 0 15,0 7 44-15,3 0 9 0,-3 0 2 0,3 5 0 16,-2 2-47-16,-1-2-8 0,0 2-3 0,1-2 0 16,-4 2-21-16,4 3-4 0,-4-3 0 0,3-5-1 15,1 3 5-15,-4 0 0 0,1 0 1 0,2-3 0 16,1-4-41-16,-4 2 0 0,1-2-13 0,-3-3 3 15,-3-2 10-15,3 3 12 0,0-3-2 0,0-5-1 16,0 5-9-16,0-7 0 0,0 0 0 0,-2 7 0 16,2-7-49-1,0 0-12-15,0 0-3 0,0 0-1152 0</inkml:trace>
  <inkml:trace contextRef="#ctx0" brushRef="#br0" timeOffset="40691.14">15092 10288 1810 0,'0'0'80'0,"0"0"17"0,0 0-77 0,0 0-20 16,0 0 0-16,0 0 0 0,-3 7 88 0,-2 0 13 15,2 2 3-15,-2-2 1 0,2 5-33 0,-5 2-6 16,0 0-2-16,1 3 0 0,-1-1 0 0,-3-2 0 15,0 5 0-15,-2 2 0 0,3-2-51 0,-1 2-13 16,0-7 0-16,3 5 0 0,1-5 25 0,-1-2 3 16,2 2 0-16,1-2 0 15,2-3-45-15,-2-2-9 0,5-2-2 0,0-5 0 16,0 0-96-16,0 0-20 0,0 0-4 0,0-5-1 0</inkml:trace>
  <inkml:trace contextRef="#ctx0" brushRef="#br0" timeOffset="41003.85">15552 10076 1832 0,'0'0'40'0,"0"0"9"0,0 0 2 0,0 0 0 0,0 0-41 0,6 0-10 16,-6 0 0-16,7 0 0 0,1 0 77 0,3 0 14 15,-3 0 2-15,2 0 1 0,1 0-50 0,0 0-11 16,2 0-1-16,-3 0-1 0,4-2-19 0,-4 2-4 16,4-5-8-16,-4 5 12 0,1 0-12 0,-1-5 9 15,3 5-9-15,-2-2 8 0,-3 2 0 0,0 0 0 16,-3 0 0-16,1-5 0 15,-1 5-125-15,3 0-26 0,-8 0-5 0</inkml:trace>
  <inkml:trace contextRef="#ctx0" brushRef="#br0" timeOffset="41331.63">16039 9836 1728 0,'0'0'38'0,"0"0"8"0,0 0 2 0,0 0 0 16,0 0-39-16,3 5-9 0,-3 2 0 0,0 0 0 15,2 0 98-15,-2 7 18 0,3-2 3 0,-3 2 1 16,3 5-46-16,-1 2-9 0,-2 0-1 0,3 3-1 0,-3-1-27 0,0-4-4 15,0 2-2-15,0 3 0 0,-3-3 10 0,3-2 3 16,-2-3 0-16,-1 3 0 0,3 0-35 0,-3-3-8 16,1-4 0-16,2 2 0 0,-3 0 0 0,0-7 0 15,3 5 0-15,-2-5 0 0,2-2 0 0,0-5 0 16,0 0 0-16,0 0 0 16,0 0-108-16,0 0-23 0</inkml:trace>
  <inkml:trace contextRef="#ctx0" brushRef="#br0" timeOffset="42159.57">16110 9547 1267 0,'0'0'56'0,"0"0"12"0,0 0-55 0,0 0-13 0,0 0 0 0,0 0 0 15,0 0 105-15,0 0 19 0,0 0 3 0,0 0 1 16,0 0-52-16,8 0-9 0,0 7-3 0,0-7 0 0,3 7-7 0,-1-2-1 15,4-3-1-15,2 5 0 0,5-2-37 16,3 2-7-16,-6 0-2 0,1 0 0 0,4 0-9 0,1 0 0 16,-5 0 0-16,-1-2 0 0,1 2 0 0,-6 0 0 15,3 5 0-15,-3-5 0 0,-5 0 46 0,0 5 7 16,0-5 2-16,-3 2 0 0,-2 3-37 0,-3-3-7 16,0 3-2-16,0 2 0 0,-3-2 43 0,-2 0 9 15,-3 2 2-15,3-5 0 0,-1 3-50 0,1 2-13 16,-5 0 0-16,2-2 0 0,2-5 56 0,-2 5 7 15,0-3 1-15,3-2 0 0,-3 0-52 0,3 0-12 16,5-2 0-16,-3 2 0 0,1-2 0 0,2-5 0 16,0 0 0-16,2 7 0 0,-2-7 0 0,3 2 0 15,2 3 0-15,0-3 0 0,6 3 0 0,-3-3 0 16,0-2 0-16,0 5 0 0,5 0 0 0,-2-3 0 16,-3 3 0-16,0-3 0 0,0 3 0 0,-1-3 0 0,4 3 0 15,-6 2 0-15,1-5 0 0,-1 10 0 0,3-5 0 0,-3 0 0 16,0-2 0-16,-2 4 0 0,2-2 0 0,-2 5 0 15,0-5 0-15,-1 0 0 0,-4 5 0 0,2-5 0 16,2 5 0-16,-4-3 0 0,-1 3 0 0,0-5 0 16,1 7 0-16,-1-7 0 0,-2 5 0 0,2-3 0 15,-2 3 0-15,2-5 0 0,1 5 0 0,-1-3 0 16,0-2 0-16,1 5 0 0,2 0 0 0,2-3 0 16,-2-2 0-16,3 0 0 0,0 5 0 0,2-5 0 15,-3 0 0-15,1 0 0 0,0 0 0 0,-1 5 0 16,4-5-11-16,-1 5-5 0,-5-3 0 0,3 3-1 15,-1 2 27-15,1-2 6 0,2-3 0 0,-5 3 1 0,0 0-17 16,0-3 0-16,0 3 0 0,0-5 0 0,-5 7 0 0,5-7 0 16,0 5 0-16,-3-5 0 0,-2 7 0 0,2-7 0 15,-2 7 0-15,0-7 0 0,-3 5 0 0,0 0 0 16,-5 2 0-16,-1-2 0 0,1-3 0 0,-3 5 0 16,-2-2 0-16,-6 2 0 0,0-2 0 0,0-3 0 15,3-2 0-15,-3 5 0 0,-5 0 55 0,5-5 7 16,3 0 2-16,0-5 0 0,5 3-52 0,0 2-12 15,1-7 0-15,4 5 0 16,-2-5-100-16,2 0-24 0,3-5-4 0,3 5 0 0</inkml:trace>
  <inkml:trace contextRef="#ctx0" brushRef="#br0" timeOffset="50991.04">17087 10436 633 0,'0'0'56'0,"0"0"-44"16,0 0-12-16,0 0 0 0,0 0 145 0,0 0 27 16,8 0 6-16,-8 0 1 0,-6 2-47 0,6-2-8 15,0 7-3-15,0-2 0 0,-2 2 9 0,-3 0 2 16,-6 0 0-16,8 5 0 0,6-3-56 0,-6 3-12 15,-5 2-1-15,3 0-1 0,5 3-17 0,-3-3-3 16,-7 0-1-16,-1 0 0 0,3 5-24 0,3-10-5 16,2 8 0-16,-5-3-1 0,0 0 17 0,3 0 3 15,5-2 1-15,-2-3 0 0,-4 3-19 0,1-5-3 16,5 0-1-16,0 0 0 0,3 0-9 0,-1-2 0 16,-2-5 0-16,0 0 0 0,8 2 9 0,-8-2 3 15,0 0 1-15,0 0 0 16,5-7-154-16,1 0-31 0</inkml:trace>
  <inkml:trace contextRef="#ctx0" brushRef="#br0" timeOffset="52573.32">17947 9495 403 0,'0'0'36'15,"0"0"-36"-15,0 0 0 0,0 0 0 16,0 0 148-16,0 0 22 0,0 0 5 0,0 0 1 16,0 0-39-16,0 0-7 0,0 0-2 0,0 0 0 15,0 0-51-15,0 0-10 0,0 0-3 0,0 0 0 0,0 0 0 0,0 0 0 16,0 0 0-16,0 0 0 0,0 0 0 0,0 0 0 15,0 0 0-15,-6 0 0 0,1 5 0 0,0-5 0 16,0 7 0-16,-3 0 0 0,0-2-55 0,2 2-9 16,-2-5 0-16,3 5-10 0,-3 0 27 0,0 3 6 15,0-1 1-15,0-2 0 0,-2 0-24 0,2 5 0 16,0 2 0-16,0-2 0 0,0-3 0 0,3 3 0 16,-3 2 0-16,0 0 0 0,5-2 0 0,-2 2-10 15,2 0 1-15,1-2 0 0,-1 2 9 0,3 5 0 16,0-5 0-16,0 0 0 0,3 0-12 0,-1 0 2 15,1 3 1-15,2-3 0 0,-2-7 22 0,2 5 5 16,0-3 1-16,3 3 0 0,-2-10-19 0,2 5 0 16,2 0 0-16,1-2 0 0,2 2 9 0,-5-7-1 15,0 5-8-15,0-3 12 0,2 3 21 0,-2-3 4 16,3-2 1-16,-3 5 0 0,0-3-30 0,0 3-8 0,0-5 0 0,0 7 0 16,-6-2 0-16,-2-5 0 0,0 0 0 0,3 2 0 15,-3 5 0-15,3-2 0 0,-3 2 0 0,0-5 0 16,0 5 52-16,-3-2 10 0,0 2 2 0,-2-2 0 15,2-3-52-15,-2 5-12 0,-3-2 0 0,0 2 0 16,0-5 0-16,3 3 0 0,0 2 0 0,-3-2 0 16,0-3 12-16,-3 5-1 0,6 0 0 0,-3-2 0 15,0-3-3-15,3 5 0 0,-3-2 0 0,3 2 0 16,-1 0-8-16,1 0 0 0,-3 0 0 0,5 0 0 16,1 0 0-16,-1 3 0 0,-2-3 0 0,2 0 0 15,-2 0 0-15,5 0 0 0,-3-5 0 0,3 5 0 16,0 3 0-16,3-3 0 0,-3-5 0 0,2 5 0 15,-2-7-24-15,6 7-6 0,-4-2-2 0,4 2 0 0,-1-7 32 0,0 7 13 16,3-2-1-16,-2-3 0 0,-1 5-12 0,0-2 0 16,0-3 0-16,1 3 0 0,-4-3 0 0,-2-2-16 15,0 0 3-15,8 5 1 0,0-3 12 0,-3 3 10 16,-5-5-2-16,0 0 0 0,3 7-8 0,-3 0 10 16,0-7-10-16,3 5 10 0,-3-5-10 0,2 2 0 15,-2-2 0-15,3 7 0 0,-3-7 0 0,0 0 0 16,3 5 0-16,-3 2 0 0,0-7 0 0,-3 7 0 15,0-2 0-15,1 2 0 0,-1 2 0 0,-2-2 12 16,-3 5-12-16,0 2 12 0,-3-2 6 0,-2-3 2 16,0 8 0-16,0-3 0 0,2-5-20 0,1 8 0 15,-1-3 0-15,0 0 0 0,6-2 0 0,0 2 0 16,-1-5 0-16,4 5 0 0,-1-2 0 0,1 2 0 16,2-2-12-16,0 2 3 0,0 0 9 0,2-2 0 0,1 2 0 0,-1 0 0 15,4-2 0-15,2 2 0 0,0-7 0 0,0 7 0 16,2-7 0-16,1 0 0 0,-1 0 0 0,4 5 0 15,-1-5 0-15,-3-2 0 0,1 2 0 0,2-5 0 16,-2 5-17-16,-3-2-2 0,2 2 0 0,-2-2 0 16,0-3 19-16,-3 3 0 0,-5-5 0 0,3 2 0 15,-3-2-32-15,0 5-2 0,-5 2-1 0,-3-5-797 16,0 3-160-16</inkml:trace>
  <inkml:trace contextRef="#ctx0" brushRef="#br0" timeOffset="55228.08">18553 10203 57 0,'0'0'0'0,"0"0"0"15,0 0 0-15,-3-7 0 0,0 2 181 0,1 3 31 16,2 2 7-16,0 0 1 0,0 0-97 0,0 0-19 16,-6-5-4-16,6 5-1 0,-2 0-15 0,-1-2-2 15,-2-3-1-15,5 5 0 0,0 0-13 0,-6 0-4 16,1-2 0-16,3 2 0 0,-4 0 0 0,1 0 0 16,0 0 0-16,-1 2 0 0,-2-2 0 0,1 0 0 15,-1 5 0-15,-3-3 0 0,0 5-26 0,1-2-6 16,-1 7 0-16,1-5-1 0,-1 2-19 0,0 3-3 15,1 0-1-15,-1-3 0 0,6 3 14 0,-3-3 2 16,0 3 1-16,0 2 0 16,6-2-71-16,-1 2-14 0,3-2-4 0,0 2 0 0,0-5 52 0,5 3 12 0,3 2 0 0,3-2 0 15,-1-5 0-15,4 7 0 0,-1-7 0 0,3 5 0 16,2-5 18-16,1 0 6 0,-1 0 2 0,6-2 0 31,-3-3-42-31,0 3-8 0,3-5-1 0,3 0-1 0,-4 0-149 16,1 0-29-16,-3 0-7 0</inkml:trace>
  <inkml:trace contextRef="#ctx0" brushRef="#br0" timeOffset="55665.48">18971 10243 1479 0,'-3'-5'32'0,"0"3"8"0,-2-5 0 0,2 2 2 0,1-2-34 0,-4 0-8 16,1 0 0-16,-3 0 0 0,3 2 92 0,-6 3 16 15,1 2 3-15,-1 0 1 0,1 0-30 0,-4 2-6 16,1-2 0-16,-3 5-1 0,3 2-48 0,0 0-10 16,0 0-1-16,-1 0-1 0,-2 5-15 0,6-5 0 15,2 7-9-15,3-7 9 0,-6 5 0 0,8 0 0 16,1-3 0-16,4 3 0 0,1-3-13 0,5 3 3 16,0-5 1-16,5 5 0 0,3-3-1 0,0-4 0 15,0 2 0-15,-3-2 0 0,3-3-2 0,0-2 0 16,0 0 0-16,0 0 0 0,-1-2 12 0,-4-3-8 15,2-2 8-15,-2 2-8 0,-3-4 19 0,-3 2 4 16,0 0 1-16,1-5 0 0,-4 7 53 0,1-4 11 0,0 2 3 16,-3 2 0-16,0-2-36 0,0 7-7 0,-3-2-2 0,3 2 0 15,0 0-10-15,0 0-1 0,-3 0-1 0,3 0 0 16,0 0-26-16,-5 2 0 0,5-2 0 0,-3 7 0 16,3 0 0-16,3 0 0 0,0 5 0 0,2-5 0 15,0 5 0-15,-2-3 0 0,5-2 0 0,-3 0 0 16,3 5 20-16,-3-5 0 0,3 0-1 0,0 0 0 15,-3 0-31-15,1-2-5 0,-4 2-2 0,4-2 0 16,-1-3-37-16,-5-2-8 0,0 0-2 0,0 0-1046 16</inkml:trace>
  <inkml:trace contextRef="#ctx0" brushRef="#br0" timeOffset="55868.57">19103 9975 2109 0,'0'0'46'0,"0"0"10"0,5 0 1 0,1 2 3 0,-6-2-48 0,7 12-12 16,1 0 0-16,0-3 0 0,-2 10 68 0,-1-5 12 15,3 5 1-15,0 2 1 0,-3 0-11 0,0 5-3 16,-2 0 0-16,0 0 0 0,-1-5-54 0,1 5-14 16,-6-7 0-16,3 2 0 0,-2 0 0 0,2-2 0 15,-3-5 0-15,0 0 0 0,1 0 0 0,-1-2 0 16,0-5-9-16,3 0 9 15,-2 0-164-15,2-7-28 0,0 0-4 0</inkml:trace>
  <inkml:trace contextRef="#ctx0" brushRef="#br0" timeOffset="56040.79">19039 10163 633 0,'0'0'28'0,"0"0"6"0,6 0-34 0,-1-2 0 0,3-3 0 0,0 5 0 15,8 0 241-15,-3 0 42 0,3 0 8 0,2 0 1 16,4 0-173-16,-1 0-35 0,3 0-8 0,-3 0 0 15,-3 0-10-15,1 0-2 0,-1 0 0 0,-5-5 0 16,1 5-51-16,-4 0-13 0,-2 0 0 0,3 0 0 16,-3 0 0-16,-3-2 0 0,0 2 0 0,-5 0-970 15</inkml:trace>
  <inkml:trace contextRef="#ctx0" brushRef="#br0" timeOffset="56478.21">19685 10391 1746 0,'0'0'38'0,"0"0"8"0,0 0 2 0,0 0 1 0,0 0-39 0,0 0-10 0,0 0 0 0,0 0 0 16,0 0 106-16,0 0 19 0,0 0 4 0,0 0 1 15,0 7-45-15,-3 0-9 0,3-2-1 0,-2 9-1 16,-1-2-22-16,-5-3-4 0,0 8 0 0,3-1-1 16,-3-2-38-16,0 3-9 0,-5-1 0 0,2-2 0 15,1 5 53-15,-1 0 9 0,3-5 2 0,-2 5 0 16,-1-5-52-16,6 0-12 0,-1-2 0 0,1-3 0 16,0-2-48-16,-1 5-13 0,4-5-3 0,-1 0-751 15,3-2-150-15</inkml:trace>
  <inkml:trace contextRef="#ctx0" brushRef="#br0" timeOffset="57196.38">20214 10283 864 0,'0'0'38'0,"-2"0"8"0,2 0-37 0,0 0-9 0,-6-5 0 0,1 3 0 16,2 2 143-16,-2-5 26 0,2 3 6 0,-2-3 1 15,2 3-90-15,1-3-18 0,2 5-3 0,-6-2-1 16,1-3-8-16,0 5-3 0,-3-2 0 0,3-3 0 16,-1 5-2-16,-4 0-1 0,2 0 0 0,-3 5 0 15,-2-3-20-15,2 5-4 0,-4-2-1 0,-1 2 0 0,2 0-25 16,1 5 0-16,0-3 0 0,2 3 0 0,1-3 0 15,5 3 0-15,2 2 0 0,3-2 0 0,0-3 0 0,3 3 0 16,5 2 0-16,2-2-11 0,1-5 3 0,5 0 0 16,-1 0 0-16,4 0 0 0,-1-7 16 0,1 0 4 15,0 0 1-15,-4-2 0 0,1-3-13 0,0-2 0 16,-3 0 0-16,-2-5 0 0,0 3 54 0,-1-3 8 16,-2-2 2-16,-3 0 0 0,-2-5 0 0,2 0 0 15,-2 5 0-15,0-5 0 0,-3-2 0 0,-3 0 0 16,3 0 0-16,-3-3 0 0,1 3-52 0,-1 0-12 15,0 0 0-15,-2-3 0 0,0 8 0 0,-1-3 0 16,1 0-9-16,0 3 9 0,0-3 0 0,-1 5 0 16,1-5 0-16,0 7 10 0,-1-2-10 0,-2 7 0 15,3-2 0-15,0-1 0 0,2 3 0 0,1 5 0 0,-1-3 0 0,3 5 0 16,0 0 33-16,0 0 5 0,0 0 1 0,0 0 0 31,0 0-63-31,-3 7-12 0,3 5-2 0,0 2-1 0,0-2 83 0,3 2 16 0,2 0 3 0,1 7 1 16,-1-2-52-16,3 2-12 0,0 5 0 0,2 0 0 15,1 0 0-15,-1 2 0 0,1 0 0 0,0-2 0 16,2 0 0-16,0 2 0 0,3-4 0 0,-3-1 0 16,-8-4 0-16,3 2 0 0,3-2 0 0,0 2 0 15,-1-7-17-15,1-2-7 0,-9 2 0 0,6-7-1 16,0 5-11-16,0-5-3 0,-5-2 0 0,-3-5-833 16,0 0-166-16</inkml:trace>
  <inkml:trace contextRef="#ctx0" brushRef="#br0" timeOffset="57571.39">20635 10278 1728 0,'-13'-2'38'0,"7"-3"8"0,4 5 2 0,-1-2 0 0,-2 2-39 0,-3-5-9 15,0 5 0-15,-3 5 0 0,3-3 84 0,-2 3 16 16,-1-3 2-16,-2 3 1 0,2 2-63 0,-2 0-12 15,0 5-2-15,2-3-1 0,-2 3-25 0,3 2 0 16,-1-2 0-16,6 2 0 0,-6 0 14 0,6 0-2 16,5 0-1-16,0 3 0 0,0-8-11 0,2 5-16 15,6-2 4-15,3 0 1 0,0-3 11 0,2-4 0 16,0-3 10-16,3 3-10 0,2 2 13 0,-2-7-3 0,3-5-1 16,-6 3 0-16,-2 2 13 0,2-5 2 0,0-2 1 15,0 0 0-15,-5 0 51 0,3-2 11 0,-1-3 1 0,1 0 1 16,-3-2-20-16,-3 0-4 0,-5 2-1 0,3-4 0 15,-6-1-51-15,1 8-13 0,-4-3 0 0,1 3 0 16,-3-3 54-16,0 5 8 0,3 0 2 0,-3 2 0 16,3-2-64-16,-1 7-28 0,-2-7 3 0,3 7 0 15,0 7-63-15,-1-7-12 16,6 0-2-16,-2 7-731 0,-1-2-147 0</inkml:trace>
  <inkml:trace contextRef="#ctx0" brushRef="#br0" timeOffset="58039.91">20902 10323 1497 0,'11'-5'66'0,"-6"5"14"0,0-7-64 0,1 7-16 15,-4-2 0-15,1-3 0 0,-3 5 157 0,2-7 28 16,-2 5 6-16,0 2 1 0,0 0-52 0,3-5-9 16,-6-2-3-16,3 0 0 0,0 7-102 0,-5 0-26 15,0-5 0-15,0 5 0 0,-3 0 42 0,-3 0 3 16,3 0 1-16,-2 5 0 0,-1 2-22 0,0 0-5 15,-2 0-1-15,-3 5 0 0,6-3-18 0,-1 3 0 16,1 2 0-16,4 0 0 16,4-2-27-16,-1 2-9 0,0 0-1 0,3-2-1 15,3-5-14-15,2 7-2 0,3-7-1 0,0-2 0 16,3-3 5-16,2 3 1 0,0-3 0 0,0 3 0 0,3-5 33 0,-2-5 8 16,-1 5 8-16,-3-2-13 0,1-3 27 0,-1 3 6 15,-4-5 0-15,2 2 1 0,-3-2 39 0,0 0 8 0,1 0 2 16,-4-5 0-16,1 5-30 0,0 0-5 0,2 5-2 0,-3-3 0 15,1-2-6-15,-3 7-2 0,5-5 0 0,-5 5 0 16,0 0-37-16,0 0-7 0,6 5-1 0,2 0-1 16,-3-3 21-16,3 5 0 0,-3 0 0 0,0 0 0 15,-2 5 0-15,5-5 0 0,-3 7 8 0,3 0-8 16,-2-2 0-16,1 2 12 0,-1 0-12 0,-1 5 12 16,-2-5-12-16,-3 5 8 0,0-5-8 0,-3 0 8 15,-5-2 8-15,0 2 2 0,-2-2 0 0,-4 2 0 16,1-7-18-16,-3 5-14 0,-2-3 2 0,-1-2 1 0,1 0 60 15,4 0 12-15,1 0 3 0,0 3 0 0,0-3-52 16,0-5-12-16,-1 3 0 0,4-3 0 16,-1 3-100-16,-2-10-22 0,2 5-5 0,6-7-1 0</inkml:trace>
  <inkml:trace contextRef="#ctx0" brushRef="#br0" timeOffset="58289.86">21437 10443 2275 0,'13'0'50'0,"-13"0"10"0,0 0 3 0,0 0 1 0,-6 2-52 0,4 5-12 16,-1-2 0-16,1 2 0 0,-4 5 80 0,1-5 12 15,2 2 4-15,1 3 0 0,-4 2-20 0,4 0-3 0,-1-2-1 0,0 7 0 16,1-3-57-16,-3 3-15 0,2-5 0 0,-2 5 0 15,2-5 0-15,3 0 0 0,-5 0 0 0,2 5 0 16,0-5 0-16,3-2 0 0,-2-5 0 0,-1 5 0 16,0-5-203-16,3 0-43 0,0-7-9 15,0 0-768-15</inkml:trace>
  <inkml:trace contextRef="#ctx0" brushRef="#br0" timeOffset="58977.62">21624 9989 1267 0,'0'-12'28'0,"0"12"5"0,3-2 2 0,-3 2 1 0,0 0-36 0,0-5 0 0,3-2 0 0,-3 7 0 16,0 0 160-16,0 0 26 0,0 0 5 0,0 0 1 15,0 0-103-15,0 0-20 0,0 0-4 0,5 0-1 16,3 5 0-16,-3-3 0 0,1 10 0 0,-1-5 0 16,0 5-18-16,0 2-4 0,3 0-1 0,-2 5 0 15,-1-5-14-15,3 7-3 0,-3-2-1 0,3 2 0 16,-3 0 33-16,1-2 6 0,-4 2 2 0,6-2 0 15,-2 2-64-15,-4-2 0 0,3-5-9 0,-2 0 0 16,0-2 9-16,-1 0 0 0,1-3 8 0,0-2-8 0,-1 0 8 16,1-2-8-16,-3-5 10 0,0 0-10 0,0 0 0 0,0 0 0 15,0 0 0-15,5-5 0 0,1-2 0 16,-1 5 0-16,0-10 0 0,0 5 0 0,3-5 0 16,0 5 0-16,3-7 0 0,-1 7 0 0,1-5 0 0,2 5 0 15,1 0 0-15,-1 0 0 0,3 5 0 0,-3-3 0 16,-3 3 0-16,4-3 0 0,2 5 0 0,-3 0 0 15,-3 0 0-15,-2 7 0 0,0-7 0 0,0 7 0 16,0 0 0-16,3 0-10 0,-3 5 10 0,0 0 0 16,-3-3 8-16,3 5-8 0,-3 3 0 0,0-3 0 15,-2 0 0-15,0 0 8 0,-1 0-8 0,1-2 0 16,0 2 0-16,-3-2 0 0,0-5 0 0,0 2 0 16,0-4 0-16,0 2 0 0,0-7 0 0,0 7 0 15,0-7 0-15,0 0 0 16,0 0-116-16,0 0-24 0,0 0-4 0,5-2-990 0</inkml:trace>
  <inkml:trace contextRef="#ctx0" brushRef="#br0" timeOffset="59336.49">22273 10269 1638 0,'0'0'72'0,"0"0"16"0,0 0-71 0,0 0-17 0,0 0 0 0,0 0 0 16,0 0 63-16,0 0 9 0,0 0 1 0,0 0 1 15,0 0-2-15,0 0-1 0,-3 2 0 0,-2-2 0 16,-1 5-51-16,1 2-9 0,-3 0-3 0,3 0 0 16,0 0-8-16,-1 5 0 0,1-3 0 0,2 8 0 0,1-8 0 0,2 3 0 15,0 2 0-15,5-7 0 0,-2 5 21 0,2-3 3 16,0-4 0-16,3 2 0 0,5 0-39 0,1-2-7 16,-4-3-2-16,6-2 0 0,5 0 44 0,0 0 8 15,-7-7 1-15,-4 5 1 0,-2-3 3 0,0-2 1 16,3-5 0-16,-1 5 0 0,-2 0 24 0,0-2 5 15,-3-3 1-15,3-2 0 0,-2-5 0 0,-6 7 0 16,0-2 0-16,0 0 0 0,-3 2-53 0,-2 3-11 16,-6-3 0-16,1 5 0 0,-4 0 0 0,1 0 16 15,0 0-3-15,0 2-1 0,-1 3-12 0,-1-3-13 16,4 5 2-16,-2 5 1 16,2-5-146-16,3 0-28 0,0 2-7 0</inkml:trace>
  <inkml:trace contextRef="#ctx0" brushRef="#br0" timeOffset="59695.78">22656 10255 1958 0,'0'0'43'0,"0"0"9"0,0 0 1 0,0 0 3 0,0 0-45 0,3 7-11 0,-3 0 0 0,0 0 0 16,0 5 89-16,0-3 16 0,-3-2 3 0,3 0 1 15,0 5-72-15,0-5-14 0,0 0-3 0,0 5-1 16,0-3 13-16,0-4 4 0,0 2 0 0,3 0 0 16,-3-7-18-16,0 7-3 0,0-7-1 0,0 0 0 0,0 0 0 0,0 0 0 15,0 0 0-15,0 0 0 16,0 0-14-16,0 0 0 0,5-7 0 0,-2 5 0 0,0-10 54 0,2 5 8 16,-3-5 2-16,1-2 0 15,2 2-103-15,-2 3-20 0,2-5-4 0,1 2-1 0,-1 0 52 0,3 3 12 16,0-3 0-16,0-2 0 0,0 7 0 0,0 0 0 15,2 0 0-15,1 0 0 16,-3 2-26-16,2-2-2 0,1 2-1 0,-1 3 0 0,-2 2 46 0,3 0 10 16,2 0 1-16,-2 0 1 15,-1 0-74-15,1 0-15 0,-3 2-4 0,2-2 0 16,-2 5-76-16,0-5-16 0,6 0-4 0,-14 0-755 0</inkml:trace>
  <inkml:trace contextRef="#ctx0" brushRef="#br0" timeOffset="60086.31">23207 10201 979 0,'0'0'43'0,"0"0"9"0,5-5-41 0,-2-2-11 0,-1 2 0 0,1 3 0 15,-3 2 238-15,-3-7 46 0,3 2 8 0,-2-2 3 16,-4 5-145-16,-2-3-29 0,3 0-5 0,-3 3-2 15,-2 2-47-15,-1-5-10 0,0 5-1 0,-2 5-1 16,3-5-55-16,-4 0 0 0,4 2 0 0,-1 3-12 16,3 2 12-16,-2-2 0 0,2-3 0 0,2 5-8 15,-2 0 8-15,6-2 12 0,-1 2-2 0,3 0-1 16,0 0-58-16,0 0-12 0,3 0-3 0,2 0 0 0,0 0 52 0,3 3 12 16,0-8 0-16,3 5 0 0,-1 0 0 0,4 0 0 15,-1 0 0-15,0 3 0 0,0-3 0 0,3 0-11 16,0 0 11-16,3 0-10 0,-6 0 10 0,3 0 0 15,-3 5 0-15,0-3 0 0,-2-2 0 0,-3 0 8 16,-3 3-8-16,0-1 11 0,-5-4 7 0,0 2 2 16,-5 0 0-16,0 0 0 0,2 0 18 0,-5-2 4 15,-13-3 1-15,0 5 0 0,2-2-43 0,1-3-11 16,-1 5-1-16,3-2-765 16,3-5-154-16</inkml:trace>
  <inkml:trace contextRef="#ctx0" brushRef="#br0" timeOffset="60430.18">23461 10236 1324 0,'0'0'118'0,"0"0"-94"0,8 0-24 0,-3 0 0 16,3 2 94-16,0 3 14 0,0-5 4 0,0 0 0 15,0 0-39-15,2 0-7 0,-2 0-2 0,3 0 0 16,-3 0 0-16,0-5 0 0,-1 3 0 0,-1 2 0 15,-1-5 0-15,-5 5 0 0,0 0 0 0,0-7 0 16,0 5 0-16,0-5 0 0,-5-5 0 0,-1 5 0 16,-1 2-51-16,-4-2-13 0,0 0 0 0,1 5 0 15,-1-3 0-15,-2 3 0 0,-3-3 0 0,0 5 0 16,3 0 0-16,0 0 0 0,0 0 0 0,-3 0 0 16,5 5 0-16,-5-3 0 0,3 3 0 0,2 2 0 0,1 0 0 0,2 0 0 15,-3 0 0-15,6 0 0 0,0 5 0 0,2-3 0 16,3-2 0-16,0 5 0 0,0 2 0 0,3-7 0 15,2 5 0-15,6 2 0 0,2-7 0 0,0 7 0 16,-8-7 0-16,6 5 0 0,-1-5 0 0,1-2-10 16,0-3 2-16,2 3 0 0,0-3 8 0,3-2-10 15,-3-2 10-15,3-3-10 16,0 3-186-16,-3-3-38 0</inkml:trace>
  <inkml:trace contextRef="#ctx0" brushRef="#br0" timeOffset="61211.33">23442 9660 864 0,'21'-5'76'0,"-18"3"-60"0,-3 2-16 0,0 0 0 0,0 0 106 0,0 0 18 0,0 0 4 0,0 0 1 31,0 0-9-31,0 0-3 0,0-5 0 0,3 5 0 0,-1-2-34 0,6-3-7 0,0 5-2 0,3 0 0 0,-1 5-34 0,6-3-6 31,0 3-2-31,0-3 0 0,2 5-14 0,4-2-3 16,-1 2-1-16,3 0 0 0,-3 0-5 0,0 5-1 15,-3-3 0-15,4-2 0 0,-7 5 12 0,4-5 1 16,-6 5 1-16,-2-3 0 0,-1 3 5 0,-4 0 1 0,-1-3 0 0,0 3 0 0,1 0 3 0,-6-3 1 16,0 3 0-16,-3-3 0 0,0 3 6 0,1-5 2 15,-4 5 0-15,-2-3 0 0,0-4-40 0,0 7 0 16,1-3 0-16,-1-2 0 0,-3 0 18 0,3-2-1 16,-3 2 0-16,6 0 0 0,0 0-9 0,0-7-8 31,-1 5 12-31,6-5-12 0,-2 7 0 0,2-7 0 15,0 0 0-15,0 0 0 0,8 2 0 0,-3-2 0 0,0 5 0 0,3-3 0 0,3-2 0 0,-3 5-9 0,2-5 9 0,3 0-8 16,-2 0 8-16,0 2 0 16,-1 3-9-16,1-5 9 0,-1 5 0 0,1-3 0 0,-3 3 0 0,0-3 0 15,-3 5-16-15,0-2 4 0,-2-3 0 0,2 5 1 16,-2-2 11-16,-3 2 16 0,3 0-4 0,-3 0-1 31,2 0-11-31,-2 0-16 0,0-2 4 0,3 2 1 16,-3 0 11-16,0 0 0 0,-3 0 0 0,3 0 0 0,-5-2 13 0,5 2 5 0,-3 0 1 0,3 0 0 31,0-2-19-31,0 2 0 0,0-5 0 0,0 5 0 0,3-2-16 0,-3-3-1 0,0 3 0 0,5 2 0 16,-2-2 17-16,2-3 0 0,1 3 0 0,1-3 0 15,-1 5 12-15,-1-2 5 0,0-3 2 0,3 3 0 16,-2 2-31-16,-1 0-5 0,-2 0-2 0,2 0 0 0,0 5 19 16,-2-5 0-16,-1 0 0 0,-2 0 0 0,0 5 0 15,0-5 0-15,-2 0 0 0,-4 7 0 0,1-2 48 0,-3-3 12 16,0 3 4-16,-2 2 0 0,-1 0-52 0,1-2-12 15,-1 2 0-15,3-2 0 0,-3-3 54 0,3 3 8 32,1 2 2-32,-1-7 0 0,2 5-64 0,1-5 0 0,-3 0-16 0,3 0 3 0,0-2 13 0,-1-3 0 15,1 3 0-15,0-3 0 32,2-2-40-32,3 0-11 0,0 0-2 0,0 0-1259 0</inkml:trace>
</inkml:ink>
</file>

<file path=ppt/ink/ink1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2T01:51:50.265"/>
    </inkml:context>
    <inkml:brush xml:id="br0">
      <inkml:brushProperty name="width" value="0.05" units="cm"/>
      <inkml:brushProperty name="height" value="0.05" units="cm"/>
      <inkml:brushProperty name="color" value="#E71224"/>
    </inkml:brush>
  </inkml:definitions>
  <inkml:trace contextRef="#ctx0" brushRef="#br0">0 0 456 0 0,'13'7'1544'0'0,"7"1"5772"0"0,-10-6-5162 0 0,72 13 2624 0 0,34-8-1775 0 0,29-10-1900 0 0,52-1 14 0 0,-154 11 323 0 0,-42-7-997 0 0,-1 0-358 0 0,0 0-406 0 0,0 0-154 0 0,0 0-33 0 0</inkml:trace>
</inkml:ink>
</file>

<file path=ppt/ink/ink1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2T01:51:49.547"/>
    </inkml:context>
    <inkml:brush xml:id="br0">
      <inkml:brushProperty name="width" value="0.05" units="cm"/>
      <inkml:brushProperty name="height" value="0.05" units="cm"/>
      <inkml:brushProperty name="color" value="#E71224"/>
    </inkml:brush>
  </inkml:definitions>
  <inkml:trace contextRef="#ctx0" brushRef="#br0">182 17 8288 0 0,'0'0'190'0'0,"0"0"28"0"0,0 0 7 0 0,1 0-33 0 0,4-2-77 0 0,-3 1 273 0 0,11-11 2668 0 0,-10 10-3395 0 0,9 5 5240 0 0,-7 100-2642 0 0,10 0 55 0 0,5 1-1242 0 0,-20-85-942 0 0,0 1-1 0 0,2-1 1 0 0,0 0 0 0 0,1 1-1 0 0,6 16-129 0 0,-21-90-4028 0 0,8 37-3135 0 0</inkml:trace>
  <inkml:trace contextRef="#ctx0" brushRef="#br0" timeOffset="312.42">138 35 10136 0 0,'0'0'230'0'0,"0"0"30"0"0,0 0 19 0 0,0 0 105 0 0,0 0 411 0 0,-1 8 1201 0 0,-50 105 2058 0 0,23-59-3901 0 0,3-11-105 0 0,-4-8-2597 0 0,26-31 1275 0 0</inkml:trace>
</inkml:ink>
</file>

<file path=ppt/ink/ink12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2T01:51:51.815"/>
    </inkml:context>
    <inkml:brush xml:id="br0">
      <inkml:brushProperty name="width" value="0.05" units="cm"/>
      <inkml:brushProperty name="height" value="0.05" units="cm"/>
      <inkml:brushProperty name="color" value="#E71224"/>
    </inkml:brush>
  </inkml:definitions>
  <inkml:trace contextRef="#ctx0" brushRef="#br0">11 37 920 0 0,'0'0'208'0'0,"0"0"537"0"0,0 0 235 0 0,0 0 48 0 0,0 0-93 0 0,0 0-435 0 0,0 0-188 0 0,0 0-38 0 0,0 0-34 0 0,0 0-108 0 0,0 0-48 0 0,0 0-10 0 0,0 0 2 0 0,-10-3 187 0 0,9 2 4628 0 0,42-13-3249 0 0,-40 14-1398 0 0,1-1 64 0 0,66-16 940 0 0,12 20 522 0 0,-78-3-1703 0 0,0 0-1 0 0,0 0 1 0 0,1 0-1 0 0,-1 1 1 0 0,0-1-1 0 0,0 1 1 0 0,1-1-1 0 0,-1 1 1 0 0,0 0-1 0 0,0 0 1 0 0,0 0-1 0 0,0 0 1 0 0,0 0-1 0 0,0 0 1 0 0,0 0-1 0 0,-1 1 1 0 0,1-1 0 0 0,0 1-1 0 0,-1-1 1 0 0,1 1-1 0 0,-1 0 1 0 0,1-1-1 0 0,-1 1 1 0 0,0 0-1 0 0,0 0 1 0 0,0 0-1 0 0,0 0 1 0 0,0 0-1 0 0,0 0 1 0 0,-1 1-1 0 0,1-1 1 0 0,0 0-1 0 0,-1 0 1 0 0,0 0-1 0 0,0 1 1 0 0,0-1-1 0 0,0 1-66 0 0,-23 62 104 0 0,-20 13-104 0 0,11-11 696 0 0,23-23-448 0 0,9-40-268 0 0,0 0-1 0 0,1 0 1 0 0,0 0-1 0 0,0 1 0 0 0,0-1 1 0 0,1 0-1 0 0,-1 0 1 0 0,1 0-1 0 0,0-1 1 0 0,0 1-1 0 0,0 0 0 0 0,0-1 1 0 0,1 1-1 0 0,0-1 1 0 0,-1 0-1 0 0,1 0 1 0 0,0 0-1 0 0,1 0 0 0 0,-1 0 1 0 0,0-1-1 0 0,1 1 1 0 0,0-1-1 0 0,0 0 21 0 0,123 62-1279 0 0,-126-63-3248 0 0,-1-1-1545 0 0</inkml:trace>
</inkml:ink>
</file>

<file path=ppt/ink/ink1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2T01:51:52.065"/>
    </inkml:context>
    <inkml:brush xml:id="br0">
      <inkml:brushProperty name="width" value="0.05" units="cm"/>
      <inkml:brushProperty name="height" value="0.05" units="cm"/>
      <inkml:brushProperty name="color" value="#E71224"/>
    </inkml:brush>
  </inkml:definitions>
  <inkml:trace contextRef="#ctx0" brushRef="#br0">1 0 7368 0 0,'0'0'656'0'0,"0"0"-528"0"0,0 0-128 0 0,0 0 0 0 0,0 0 1032 0 0,0 0 184 0 0,0 0 32 0 0,0 0 0 0 0,0 0-768 0 0,0 0-152 0 0,0 0-32 0 0,0 0-8 0 0,0 0-200 0 0,0 0-88 0 0,4 11 64 0 0,-4-11-3904 0 0,0 0-792 0 0</inkml:trace>
</inkml:ink>
</file>

<file path=ppt/ink/ink1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2T01:51:52.472"/>
    </inkml:context>
    <inkml:brush xml:id="br0">
      <inkml:brushProperty name="width" value="0.05" units="cm"/>
      <inkml:brushProperty name="height" value="0.05" units="cm"/>
      <inkml:brushProperty name="color" value="#E71224"/>
    </inkml:brush>
  </inkml:definitions>
  <inkml:trace contextRef="#ctx0" brushRef="#br0">1 68 920 0 0,'30'-37'1255'0'0,"1"23"4638"0"0,-12 9-3524 0 0,-13 3-1967 0 0,0 0-1 0 0,1 0 0 0 0,-1 0 1 0 0,0 1-1 0 0,1 0 1 0 0,-1 0-1 0 0,1 1 0 0 0,-1 0 1 0 0,1 0-1 0 0,-1 0 1 0 0,1 1-1 0 0,-1 0 0 0 0,0 0 1 0 0,5 2-402 0 0,21 21 2205 0 0,-23-2-1372 0 0,-4 46-401 0 0,-42 8-189 0 0,-19 19 850 0 0,53-84-1093 0 0,7 15-12 0 0,-2-23 27 0 0,1 1 0 0 0,0-1-1 0 0,0 0 1 0 0,0 0-1 0 0,0 0 1 0 0,1 0-1 0 0,-1 0 1 0 0,1-1-1 0 0,0 1 1 0 0,0-1 0 0 0,-1 0-1 0 0,1-1 1 0 0,1 1-1 0 0,2 1-14 0 0,38 18 46 0 0,38 2-636 0 0,-69-19 508 0 0,-11-3-3164 0 0,-3-1 1479 0 0</inkml:trace>
</inkml:ink>
</file>

<file path=ppt/ink/ink1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2T01:51:52.956"/>
    </inkml:context>
    <inkml:brush xml:id="br0">
      <inkml:brushProperty name="width" value="0.05" units="cm"/>
      <inkml:brushProperty name="height" value="0.05" units="cm"/>
      <inkml:brushProperty name="color" value="#E71224"/>
    </inkml:brush>
  </inkml:definitions>
  <inkml:trace contextRef="#ctx0" brushRef="#br0">0 1 456 0 0,'0'0'2507'0'0,"0"0"314"0"0,2 1 140 0 0,8 14 1484 0 0,-10-14-3189 0 0,0 1-88 0 0,-1 28 1849 0 0,2-29-2514 0 0,-1 15-198 0 0,0-14-77 0 0,0-2 48 0 0,3 5 205 0 0,0-5-2700 0 0,2-3 759 0 0,-4-4-61 0 0</inkml:trace>
</inkml:ink>
</file>

<file path=ppt/ink/ink1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2T01:51:53.268"/>
    </inkml:context>
    <inkml:brush xml:id="br0">
      <inkml:brushProperty name="width" value="0.05" units="cm"/>
      <inkml:brushProperty name="height" value="0.05" units="cm"/>
      <inkml:brushProperty name="color" value="#E71224"/>
    </inkml:brush>
  </inkml:definitions>
  <inkml:trace contextRef="#ctx0" brushRef="#br0">0 32 8288 0 0,'0'0'638'0'0,"0"0"-291"0"0,0 0 313 0 0,13-7 4800 0 0,-5 3-5254 0 0,0 1 0 0 0,0-1 0 0 0,0 2-1 0 0,1-1 1 0 0,-1 1 0 0 0,1 0 0 0 0,-1 1 0 0 0,1 0 0 0 0,4 0-206 0 0,-4 0 153 0 0,-4 1-27 0 0,0-1-1 0 0,0 1 0 0 0,0 0 0 0 0,0 1 0 0 0,0-1 0 0 0,0 1 0 0 0,0 0 0 0 0,-1 0 0 0 0,1 0 0 0 0,0 1 0 0 0,0-1 0 0 0,-1 1 0 0 0,1 1 0 0 0,-1-1 0 0 0,1 1 0 0 0,-1-1 0 0 0,0 1 0 0 0,0 0 0 0 0,2 3-125 0 0,-5-4 63 0 0,0 1 0 0 0,0-1 0 0 0,-1 1 0 0 0,1-1 0 0 0,0 1-1 0 0,-1 0 1 0 0,0-1 0 0 0,0 1 0 0 0,1 0 0 0 0,-2-1 0 0 0,1 1 0 0 0,0 0-1 0 0,0 0 1 0 0,-1-1 0 0 0,0 1 0 0 0,1-1 0 0 0,-1 1 0 0 0,0-1 0 0 0,0 1-1 0 0,-1-1 1 0 0,1 1 0 0 0,0-1 0 0 0,-1 0 0 0 0,1 0 0 0 0,-1 1-1 0 0,-2 0-62 0 0,-6 15 22 0 0,-19 117-22 0 0,28-132 0 0 0,-1 0 0 0 0,1 0 0 0 0,0 0 0 0 0,0 0 0 0 0,0 1 0 0 0,0-1 0 0 0,0 0 0 0 0,1 1 0 0 0,-1-1 0 0 0,1 1 0 0 0,0-1 0 0 0,0 1 0 0 0,0-1 0 0 0,1 0 0 0 0,-1 1 0 0 0,1-1 0 0 0,0 0 0 0 0,0 1 0 0 0,0-1 0 0 0,0 0 0 0 0,1 0 0 0 0,-1 0 0 0 0,1 0 0 0 0,1 2 0 0 0,50 32 0 0 0,-29-25 0 0 0,32 9-85 0 0,-53-20 106 0 0,3 0-3029 0 0,2 1-3687 0 0</inkml:trace>
</inkml:ink>
</file>

<file path=ppt/ink/ink1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2T01:51:53.924"/>
    </inkml:context>
    <inkml:brush xml:id="br0">
      <inkml:brushProperty name="width" value="0.05" units="cm"/>
      <inkml:brushProperty name="height" value="0.05" units="cm"/>
      <inkml:brushProperty name="color" value="#E71224"/>
    </inkml:brush>
  </inkml:definitions>
  <inkml:trace contextRef="#ctx0" brushRef="#br0">0 1 5064 0 0,'0'0'389'0'0,"0"0"76"0"0,1 15 5939 0 0,11 21-560 0 0,-6-9-3909 0 0,-7-24-2357 0 0,-6 14 2194 0 0,5-11-3598 0 0,2 1-3299 0 0,0-7-1119 0 0</inkml:trace>
</inkml:ink>
</file>

<file path=ppt/ink/ink1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2T01:51:54.237"/>
    </inkml:context>
    <inkml:brush xml:id="br0">
      <inkml:brushProperty name="width" value="0.05" units="cm"/>
      <inkml:brushProperty name="height" value="0.05" units="cm"/>
      <inkml:brushProperty name="color" value="#E71224"/>
    </inkml:brush>
  </inkml:definitions>
  <inkml:trace contextRef="#ctx0" brushRef="#br0">0 75 9992 0 0,'12'-11'1062'0'0,"-20"-8"-43"0"0,7 18-475 0 0,7-15 2103 0 0,58-7-1000 0 0,-46 19-1559 0 0,-16 4-21 0 0,-1 0 10 0 0,38 3 490 0 0,-37-2-485 0 0,1 0 0 0 0,0 0 0 0 0,-1 1 1 0 0,1-1-1 0 0,-1 1 0 0 0,1-1 0 0 0,-1 1 0 0 0,0 0 0 0 0,1 0 0 0 0,-1 0 0 0 0,0 0 0 0 0,-1 1 0 0 0,1-1 1 0 0,0 0-1 0 0,-1 1 0 0 0,1-1 0 0 0,-1 1 0 0 0,1 0 0 0 0,-1-1 0 0 0,0 3-82 0 0,4 5 98 0 0,-4-9-55 0 0,0 1 0 0 0,0-1 1 0 0,0 1-1 0 0,-1-1 0 0 0,1 1 0 0 0,0 0 0 0 0,-1-1 0 0 0,0 1 0 0 0,1 0 1 0 0,-1-1-1 0 0,0 1 0 0 0,0 0 0 0 0,0 0 0 0 0,0-1 0 0 0,0 1 0 0 0,0 0 1 0 0,-1-1-1 0 0,1 1 0 0 0,-1 0 0 0 0,1-1 0 0 0,-1 1 0 0 0,1 0 0 0 0,-1-1 1 0 0,0 1-1 0 0,0-1-43 0 0,-5 43 694 0 0,-24 5-446 0 0,17-9-248 0 0,-10 24 11 0 0,30-17 42 0 0,5-30-53 0 0,9-6 0 0 0,73 28-13 0 0,-91-39-398 0 0,2 3-239 0 0,0 0-836 0 0,-4-2-3144 0 0,-1-1-1555 0 0</inkml:trace>
</inkml:ink>
</file>

<file path=ppt/ink/ink1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2T01:51:54.721"/>
    </inkml:context>
    <inkml:brush xml:id="br0">
      <inkml:brushProperty name="width" value="0.05" units="cm"/>
      <inkml:brushProperty name="height" value="0.05" units="cm"/>
      <inkml:brushProperty name="color" value="#E71224"/>
    </inkml:brush>
  </inkml:definitions>
  <inkml:trace contextRef="#ctx0" brushRef="#br0">0 1 7832 0 0,'14'2'602'0'0,"-16"21"6561"0"0,0 36-3618 0 0,12-45-3296 0 0,14-10-2129 0 0,-23-4 800 0 0,-1 0-7 0 0</inkml:trace>
</inkml:ink>
</file>

<file path=ppt/ink/ink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2T01:46:10.385"/>
    </inkml:context>
    <inkml:brush xml:id="br0">
      <inkml:brushProperty name="width" value="0.05" units="cm"/>
      <inkml:brushProperty name="height" value="0.05" units="cm"/>
      <inkml:brushProperty name="color" value="#E71224"/>
    </inkml:brush>
  </inkml:definitions>
  <inkml:trace contextRef="#ctx0" brushRef="#br0">1 0 2304 0 0,'0'0'101'0'0,"0"0"225"0"0,0 0 858 0 0,0 0 380 0 0,0 0 71 0 0,0 0-133 0 0,1 2-636 0 0,10 61 1804 0 0,1-6-534 0 0,-1 17 450 0 0,-7-67-2930 0 0,-8-12-834 0 0</inkml:trace>
</inkml:ink>
</file>

<file path=ppt/ink/ink1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2T01:51:55.596"/>
    </inkml:context>
    <inkml:brush xml:id="br0">
      <inkml:brushProperty name="width" value="0.05" units="cm"/>
      <inkml:brushProperty name="height" value="0.05" units="cm"/>
      <inkml:brushProperty name="color" value="#E71224"/>
    </inkml:brush>
  </inkml:definitions>
  <inkml:trace contextRef="#ctx0" brushRef="#br0">1 50 1840 0 0,'0'0'83'0'0,"0"0"237"0"0,0 0 954 0 0,0 0 417 0 0,0 0 79 0 0,8-12 3740 0 0,40-19-3278 0 0,16 25 261 0 0,-51 7-2614 0 0,-9-1 235 0 0,0 0 1 0 0,0 0-1 0 0,0 0 0 0 0,0 0 0 0 0,0 1 0 0 0,0 0 0 0 0,0 0 0 0 0,0 0 0 0 0,0 0 0 0 0,-1 1 1 0 0,1-1-1 0 0,0 1 0 0 0,-1 0 0 0 0,1 0 0 0 0,-1 1 0 0 0,0-1 0 0 0,1 1 0 0 0,-1-1 0 0 0,0 1 1 0 0,-1 0-1 0 0,2 1-114 0 0,-2 1 105 0 0,0 0 0 0 0,0 0 0 0 0,0 0-1 0 0,-1 1 1 0 0,0-1 0 0 0,0 0 0 0 0,0 1 0 0 0,-1-1 0 0 0,0 1 0 0 0,0-1 0 0 0,0 1 0 0 0,0-1 0 0 0,-1 1 0 0 0,0-1 0 0 0,0 0 0 0 0,-1 1-1 0 0,1-1 1 0 0,-1 0 0 0 0,0 0 0 0 0,-3 4-105 0 0,-8 40-116 0 0,11-38 116 0 0,-20 56 0 0 0,-26 9 264 0 0,41-64-264 0 0,6 0 0 0 0,4 0 0 0 0,-6 9 2 0 0,6 6-77 0 0,1-22 64 0 0,0 0 0 0 0,1 0 0 0 0,-1-1 0 0 0,1 0 0 0 0,0 0 0 0 0,0 0 0 0 0,0-1 0 0 0,1 1 0 0 0,-1-1 0 0 0,1 0 0 0 0,0-1 0 0 0,0 0 0 0 0,5 2 11 0 0,-5-2 0 0 0,0-1 0 0 0,0 1 0 0 0,0 1 0 0 0,0-1 0 0 0,0 1 0 0 0,-1 0 0 0 0,1 0 0 0 0,-1 1 0 0 0,0-1 0 0 0,0 1 0 0 0,1 1 0 0 0,3 13 0 0 0,2 13-490 0 0,-11-29 19 0 0,0-2-17 0 0,0 0-145 0 0,0 0-585 0 0,0 0-255 0 0,0 0-505 0 0,0 0-1922 0 0,0 0-824 0 0</inkml:trace>
</inkml:ink>
</file>

<file path=ppt/ink/ink1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2T01:51:55.877"/>
    </inkml:context>
    <inkml:brush xml:id="br0">
      <inkml:brushProperty name="width" value="0.05" units="cm"/>
      <inkml:brushProperty name="height" value="0.05" units="cm"/>
      <inkml:brushProperty name="color" value="#E71224"/>
    </inkml:brush>
  </inkml:definitions>
  <inkml:trace contextRef="#ctx0" brushRef="#br0">1 0 8288 0 0,'0'0'381'0'0,"0"0"-6"0"0,0 0-103 0 0,0 0 462 0 0,0 0 236 0 0,0 0 43 0 0,0 0-60 0 0,0 0-287 0 0,0 0-122 0 0,0 2-28 0 0,0 13 440 0 0,0-14-528 0 0,0-1-5 0 0,0 2-49 0 0,0 6-209 0 0,0-6-209 0 0,0-2-586 0 0,0 0-272 0 0,0 0-55 0 0,0 0-16 0 0</inkml:trace>
</inkml:ink>
</file>

<file path=ppt/ink/ink132.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7-11T22:04:41.684"/>
    </inkml:context>
    <inkml:brush xml:id="br0">
      <inkml:brushProperty name="width" value="0.05292" units="cm"/>
      <inkml:brushProperty name="height" value="0.05292" units="cm"/>
      <inkml:brushProperty name="color" value="#FF0000"/>
    </inkml:brush>
  </inkml:definitions>
  <inkml:trace contextRef="#ctx0" brushRef="#br0">9827 4547 496 0,'0'0'22'0,"0"0"5"0,0 0-27 0,0 0 0 0,-6 2 0 0,6-2 0 16,0 0 64-16,0 0 8 0,-5 0 2 0,-3 5 0 15,8-5 17-15,0 0 3 0,0 0 1 0,0 0 0 16,-8 0-19-16,8 0-3 0,0 0-1 0,0 0 0 16,0 0-12-16,0 0-4 0,0 0 0 0,0 0 0 15,0 0-15-15,0 0-3 0,0 0-1 0,8 0 0 16,3 0 11-16,-3-5 1 0,-3 5 1 0,3-2 0 15,2 2-8-15,1-5-2 0,0 5 0 0,-1 0 0 16,3-2-17-16,1-3-4 0,-1 5-1 0,0 0 0 16,0 0 8-16,3-2 2 0,0-3 0 0,0 5 0 15,0 0-28-15,-3 0-9 0,3 0 0 0,2 0 0 0,-2 5 9 0,0-5 0 16,0 0 0-16,3 2 0 0,-4-2 0 0,4 5 0 16,-3-3 0-16,0 3 0 0,-3-5 0 0,3 7 0 15,-3-7 0-15,3 7 0 0,-3-7 0 0,3 7 0 16,-3-7 8-16,1 5-8 0,-1-5 12 0,-3 2-3 15,4-2 0-15,-1 0 0 0,3 5-9 0,-3-5 0 16,3 0 0-16,2 0-11 0,-2 0 34 0,-3 0 6 16,1-5 2-16,-1 5 0 0,3 0-16 0,-3 0-3 15,-2 0-1-15,2 0 0 0,0 0-11 0,0 0 8 16,0 0-8-16,1 0 8 0,-1 0 0 0,3 0-8 16,-3 0 12-16,3 5-4 0,0-5 3 0,0 0 0 15,0 0 0-15,2 2 0 0,-2-2-11 0,0 0-16 16,0 0 4-16,2 5 1 0,-2-5 11 0,0 0-8 0,0 0 8 0,-3 0-8 15,3 2 8-15,-5 3 0 0,2-5 0 0,-3 5 0 16,1-3 10-16,-1-2 4 0,-2 0 1 0,3 5 0 16,0-3-15-16,-3-2 0 0,2 0-12 0,1 5 12 15,-1-5 0-15,1 0 0 0,-3 2 8 0,2-2-8 16,4 0 11-16,-4 0-11 0,1 0 12 0,-1 0-12 16,1 0 14-16,0 0-4 0,-1 0-1 0,3-2 0 15,-2 2-19-15,0 0-4 0,-4 0-1 0,4-5 0 16,0 5 63-16,-1 0 13 0,-2 0 3 0,0 0 0 15,0 0-52-15,3 0-12 0,-3 0 0 0,-1 0 0 16,1-2 0-16,0 2-18 0,0 0 4 0,-2 0 1 16,2 0 13-16,-3 0 16 0,0-5-3 0,0 5-1 15,1 0-12-15,-6 0 0 0,5 0 0 0,0 0-10 0,1 0 10 16,1 5 0-16,-7-5 8 0,6 0-8 0,-6 0 0 0,5 0 0 16,3 0 0-16,0 0 8 0,0 0-8 0,-3 0 0 15,3 2 0-15,-3-2-8 0,1 0 8 0,-1 0 0 16,3 0 0-16,0 5 8 0,-3-5-8 0,0-5 0 15,1 5 0-15,-1 0 0 0,3 0 0 0,-3 0 0 16,-5 0 0-16,6 0 0 0,-1 0 13 0,-5 0 2 16,0 0 0-16,0 0 0 0,0 0-2 0,0 0 0 15,0 0 0-15,0 0 0 0,0 0-2 0,0 0-1 16,0 0 0-16,0 0 0 0,-3-2 2 0,3 2 1 16,0 0 0-16,-5 0 0 0,-3-5-4 0,0 5-1 15,3-2 0-15,-1 2 0 0,1-5-8 0,0 5 8 16,-3 0-8-16,-3-5 8 0,3 5-8 0,0-2 0 15,-2 2 0-15,2 0 0 0,-5-5 10 0,2 5-10 0,-2 0 12 16,-3 0-12-16,0 0 0 0,0-2 0 16,-2 2 0-16,-1 0-12 0,-2-5 12 0,0 5 0 0,-3 0 9 0,3 0-9 15,-3 0 0-15,0 0 0 0,3 0 0 0,0-2-10 16,0 2 10-16,0 0 0 0,-1 0 0 0,4 0 8 16,-1-5-8-16,-2 5 0 0,0 0 0 0,0 0-8 15,0 0 8-15,0 0 0 0,-3-2 0 0,3 2 8 16,-3 0-8-16,3 0 0 0,-3 0 0 0,0-5-8 15,3 5 8-15,0 0 0 0,0 0 0 0,-1 0 0 16,4 0 0-16,2 0 0 0,0 0 0 0,0 0 0 16,0 0 8-16,3 0-8 0,-5 0 10 0,2 0-10 15,-3 0 0-15,3 0 0 0,0 0-8 0,-2 0 8 16,-1 0-8-16,4 0 8 0,-4 5 0 0,-2-5 0 0,2 0 0 16,-2 0 0-16,0 2 0 0,2-2 0 0,1 0-16 0,-1 0 3 15,1 5 1-15,-1-5 0 0,3 0 12 0,-2 0 0 16,2 0 0-16,0 0 0 0,-2 0 0 0,2 0 0 15,-3 0 0-15,1 0 0 0,-3 0 0 0,7 0 0 16,1 0 0-16,-3 0 0 0,0 0 0 0,-2 0 15 16,2 0-3-16,0 0-1 0,3-5-11 0,-3 5 0 15,3 0 0-15,0 0 0 0,2 0 0 0,0 0 0 16,1 0 0-16,-1-2 0 0,-2 2 0 0,2 0-14 16,1 0 2-16,-1 0 0 0,-2 0 12 0,2 0 0 15,1 0 0-15,-3 0-9 0,5 2 9 0,-3-2 0 16,1 0 0-16,2 0 0 0,0 0 0 0,0 5 0 0,5-5 0 15,3 0 0-15,-5 2 0 0,5-2 0 0,0 0 0 0,0 0 0 16,0 0 0-16,0 0 0 0,0 0 0 0,0 0 0 16,5 5 0-16,3-3-8 0,0 3 0 15,5-3 0-15,0 3 8 0,6 0-8 0,-1-3 8 0,1-2-8 16,-1 0 0-16,4 0 0 0,7 0 0 0,3-2 0 31,-3 2-19-31,2-5-3 0,1 5-1 0,0 0 0 0,0 0 47 0,-1-5 8 0,1 5 3 0,0 0 0 16,2-2-27-16,-7 2 0 0,2 0 0 0,3 0 0 15,-1 0-19 1,4 0-5-16,-1-5-2 0,-2 5 0 0,2 0 42 0,6 0 8 0,0 0 1 0,-3 0 1 16,0 0-42-16,0 0-8 0,0 0-1 0,0 0-1 15,-5 0 46-15,-1 0 8 0,1 0 3 0,2 0 0 16,-7 0-50-16,-6 0-9 0,3 0-3 0,-3 0 0 0,-5 0 47 0,2 0 10 16,-2 0 2-16,3 0 0 15,-6 0-45-15,3 0-9 0,-3 0-2 0,0 0 0 0,1 0 48 0,-4 0 8 16,3 0 3-16,-2 0 0 0,-3 0-31 0,3 0 0 15,-3 0 0-15,2 0 0 16,-2 0-19-16,0 0-9 0,3 0-3 0,-3 0 0 0,2 0 50 0,1 5 9 16,-3-5 3-16,2 0 0 0,1 2-31 0,-1 3 0 15,1-5 0-15,0 0 0 0,2 0 0 0,0 0 0 16,-2 5 0-16,2-3 0 16,-3-2-21-16,4 0-7 0,-4 7-2 0,1-7 0 0,-1 0 46 0,-2 0 10 15,3 0 2-15,-1 5 0 16,1-5-45-16,-3 0-9 0,0 0-2 0,-3 0 0 0,3 0 48 0,-3 0 8 15,-5 0 3-15,6 0 0 0,-6 0-19 0,0 0-4 16,0 0-8-16,5 0 12 0,-5 0-12 0,0 0 0 16,0 0 0-16,0 0 0 0,0 0 0 0,0 0-10 15,0 0 10-15,0 0-12 16,0 0-180-16,0 0-37 0</inkml:trace>
  <inkml:trace contextRef="#ctx0" brushRef="#br0" timeOffset="26025.39">10618 3639 1497 0,'0'0'32'0,"0"0"8"0,0 0 0 0,0 0 4 0,5 0-36 0,0-2-8 0,3-3 0 0,-2 5 0 16,1-7 104-16,-1 5 20 0,4-3 3 0,1 3 1 16,5-5-62-16,0-5-12 0,2 5-2 0,-2-5-1 15,3 5-9-15,-4-3-2 16,1-1 0-16,3-1 0 0,-3-2-19 0,5 0-4 0,0-5-1 0,6 5 0 15,-4-5 6-15,12-2 1 0,-3 7 0 0,-1-5 0 16,-2 5-5-16,-2 2-1 0,-3-2 0 0,-1 5 0 16,-4-3-6-16,-1 9-2 0,-2-6 0 0,-5 7 0 15,0-5 3-15,-11 7 0 0,10-5 0 0,-10 5 0 16,0 0-3-16,0 0 0 0,0 0 0 0,0 0 0 16,0 0-9-16,0 0 0 0,0 0 0 0,0 0 8 15,0 0-179-15,-3 0-36 0</inkml:trace>
  <inkml:trace contextRef="#ctx0" brushRef="#br0" timeOffset="26431.46">10996 3244 864 0,'0'0'76'0,"8"-2"-60"0,-3-5-16 0,6 2 0 16,-1-2 92-16,1 0 16 0,2 4 4 0,3-6 0 15,-3 7 12-15,6-5 4 0,-6 0 0 0,6 2 0 16,-3-2 0-16,2 4 0 0,-2-1 0 0,2 1 0 16,4 3-88-16,-6-4-16 0,-1 4-4 0,4 0-1 15,-3 0 6-15,0 4 2 0,0-4 0 0,-3 3 0 16,-3 4 8-16,-2 0 1 0,0 0 1 0,0 5 0 15,-3-1 7-15,-2 6 0 0,-3-5 1 0,3 2 0 16,-3 5-36-16,-6-3-9 0,1 3 0 0,0 0 0 16,-3-5 38-16,0 5 6 0,-3-3 0 0,3 3 1 15,1-5-29-15,1-2-5 0,-2-1-2 0,3-1 0 16,0 2-9-16,-1-3 0 0,1-4 0 0,2 2 0 16,-2 0 0-16,5-7 0 0,0 0 0 0,0 0 0 15,-5 0 0-15,5 0 13 0,0 0 0 0,0 0 0 0,0 0-13 16,0 0 0-16,0 0 0 0,-3-7-851 15,6 0-173-15</inkml:trace>
  <inkml:trace contextRef="#ctx0" brushRef="#br0" timeOffset="27477.74">11589 2962 817 0,'0'0'36'0,"0"0"8"0,0 0-36 0,0 0-8 16,0 0 0-16,0 0 0 0,0 0 97 0,0 0 18 0,0 0 3 0,0 0 1 15,0 0-15-15,5 0-2 0,-5 0-1 0,0 0 0 16,3 7-3-16,2-7-1 16,-2 7 0-16,2-2 0 0,0 6-33 0,-2-8-6 0,0 4-2 0,-1 0 0 15,1 0 13-15,-1 0 3 0,-2 5 0 0,3-5 0 16,0 0-28-16,-3 0-4 0,0 5-2 0,0-10 0 15,2 7-10-15,-2-9-1 0,0 0-1 0,0 0 0 16,0 0-26-16,0 0 0 0,0 0 0 0,0 0 0 16,0 0 0-16,0 0 0 0,-2-9 0 0,2 7 0 15,0-5 27-15,0 2 0 0,0-5 0 0,0 3 0 16,0-2-27-16,0-5 0 0,0 4 8 0,0-1-8 16,0 4 0-16,2 0 0 0,1-5 0 0,0 2 0 15,-1-1-23-15,1 6-3 0,0-2-1 0,-1 0 0 0,1 0 27 16,0 0 0-16,2 7 0 0,-3-7 0 0,4 7 0 15,-4 0 0-15,4 0 0 0,2 0 0 0,-3 4 10 16,0-1 7-16,3 4 2 0,-3 0 0 0,1 0-19 0,2 0 0 16,0-2 0-16,-3 2 0 0,0 0 10 0,3 0-10 15,-5-2 8-15,2 2-8 0,-2-5 8 0,2 3-8 16,-2-1 0-16,-3-1 8 0,0-3 3 0,0 0 0 16,0 0 0-16,0 0 0 15,0 0-11-15,0 0 0 0,0 0 0 0,0 0 8 0,0 0-8 0,5 0 12 16,-2-3-12-16,2 3 12 0,-2-9 4 0,2 7 2 15,0-3 0-15,0-2 0 0,1 0-18 0,4 0 0 16,-2 0 0-16,3 2 0 0,-1-2-13 0,1 0-7 16,0 4 0-16,-3-1-1 0,2 4 21 0,-5-3 0 15,3 3 0-15,0 3 0 0,0-3-10 0,0 0 10 16,-3 4 0-16,1-1-9 0,2 4 27 0,0 0 6 16,0-2 0-16,-6 6 1 0,3-1-39 0,1 2-8 0,-4-5-2 0,4 0 0 15,-4 4 24-15,1-3 0 0,0 1 10 16,-3-2-10-16,0-2 12 0,2 2-12 0,-2 0 12 0,0 0-12 15,0 0 16-15,0-7-3 0,0 0-1 0,0 0 0 16,0 0-23-16,0 0-5 0,0 0 0 0,0 0-1 16,8-2-199-16,-5-3-40 15,2-9-8-15,3 2-2 0</inkml:trace>
  <inkml:trace contextRef="#ctx0" brushRef="#br0" timeOffset="27868.27">12155 2882 1666 0,'0'0'74'0,"0"0"15"16,0 0-71-16,0 0-18 0,0 0 0 0,0 0 0 0,0 0 120 0,3 5 20 16,-3 2 4-16,2 0 0 0,1 0-64 0,-3 0-12 15,3 4-4-15,2-1 0 0,-3-3-51 0,6 5-13 16,-5 2 0-16,5-9 0 0,-3 2 0 0,-2 0 0 16,0 0 0-16,5 0 0 0,-1-3 0 0,1-1 0 15,-2-3 0-15,2 5 0 0,2-5 31 0,1 0 3 16,-1 0 1-16,1-5 0 0,0 2-5 0,-1-1-1 15,1-3 0-15,2 0 0 0,-5 0-29 0,0 0 0 16,0 2 0-16,-3-9 0 0,3 2 0 0,-3 3 0 16,-2-3 0-16,0-2 0 0,-1 7 0 0,1 0 0 15,-3-5 0-15,0 5 0 0,0 0 0 0,0 0 0 16,-3 2 0-16,3-2 0 0,-2 7 0 0,2 0 0 0,0 0 0 0,0 0 0 16,0 0 0-16,0 0 0 15,0 7 0-15,0-2 0 0,2 2 0 0,-2 0 0 0,3 5 0 0,0-5 0 16,-1 4 0-16,3-4 0 0,-2 3 0 15,0-3 0-15,-1 0 0 0,1 0 0 0,2 5 0 0,1-5 0 16,-4 0 0-16,4-7 0 16,-4 7 0-16,3-2 0 0,1-5-96 15,-1 2-26-15,0 3-5 0,-2-1-1 0</inkml:trace>
  <inkml:trace contextRef="#ctx0" brushRef="#br0" timeOffset="28180.79">12626 2821 288 0,'0'0'25'0,"0"0"-25"16,0-3 0-16,0 3 0 0,-3 0 325 0,3 0 60 16,0-9 12-16,-5 7 3 0,2 2-218 0,-2-5-43 15,0 2-9-15,2 3-2 0,-2 0-51 0,0 3-10 16,-6 2-3-16,3-5 0 0,3 2-51 0,-3 7-13 16,0-6 0-16,0 1 0 0,0 3 0 0,5 0 0 15,-2-4 0-15,2 4 0 16,1 0 0-16,-1-2 0 0,0 2 0 0,6 0 0 0,-3 0 0 0,5 0 0 15,1-2 0-15,4 6 0 0,-2-8 0 0,3 4 0 16,2 0 0-16,0 0 0 0,3 0 0 0,-3 0 0 16,1 2 0-16,-1-2 0 0,0 3 0 0,-2-10 0 15,-3 12 0-15,-1-10 0 0,-1 7 0 0,-1-6 0 16,-2 4 0-16,-1-3 0 0,-2-1 54 0,0 4 8 16,0-2 2-16,-2 2 0 0,-4-5-52 0,1 3-12 0,-3 2 0 15,0-3 0-15,0-1 0 0,-2 4 0 0,2-7 0 0,-3 5 0 31,3-3-160-31,0-2-34 0</inkml:trace>
  <inkml:trace contextRef="#ctx0" brushRef="#br0" timeOffset="28399.83">12954 2712 1555 0,'0'0'68'0,"0"0"16"16,0 0-68-16,0 0-16 0,0 0 0 0,0 8 0 15,-3-1 187-15,1 0 33 0,-4 0 8 0,4 7 0 16,2-2-148-16,0 2-29 0,2 0-7 0,4 5 0 16,-1-5-10-16,0 7-2 0,1-9 0 0,-1 9 0 0,-2-7-32 0,2 2-16 15,-3-2 2-15,4-4 0 0,-6 2 14 0,2-1 0 16,-2-1 12-16,0 2-12 16,0-5-84-16,0 0-23 0,-2-3-5 0,2-4-940 15</inkml:trace>
  <inkml:trace contextRef="#ctx0" brushRef="#br0" timeOffset="28556.27">12888 2905 1681 0,'0'-4'36'0,"0"4"8"0,0-7 2 0,3 7 2 0,-3-5-38 0,0 5-10 15,0 0 0-15,7-2 0 0,-1-3 115 0,4 5 21 16,-2 0 4-16,5 0 0 0,1 0-112 0,2 0-28 16,-1 0 0-16,1 0 0 0,-2 0 36 0,-1 0 0 15,0-7 1-15,0 7 0 0,3 0-37 0,-3 0 0 16,-2 0 0-16,0 0-682 0,-4 0-142 15</inkml:trace>
  <inkml:trace contextRef="#ctx0" brushRef="#br0" timeOffset="29181.39">13822 2894 1177 0,'0'0'52'0,"0"0"11"0,0 0-51 0,0 0-12 16,0 0 0-16,0 0 0 0,0 0 74 0,0 0 12 16,0 0 2-16,-5-7 1 0,-1 2 5 0,6 5 1 15,-8-7 0-15,8 7 0 0,-8 0-38 0,0 0-7 16,-2-3-2-16,2 6 0 0,-3-3-3 0,3 7-1 15,-2-7 0-15,-1 7 0 0,3-2-8 0,0 2-3 0,0 0 0 0,0-3 0 16,3 3-10-16,3 0-3 0,-1-4 0 0,0 9 0 16,3-5-12-16,3 0-8 0,-3 0 10 0,3 0-10 15,2-2 0-15,0 2 0 0,3-7 0 0,0 7 0 16,3-3 10-16,-3-1-10 0,-1-3 10 0,4 0-10 16,0 0 13-16,-1 0-3 0,-2 0-1 0,0-3 0 15,0 3-9-15,-3-9 0 0,1 7 0 0,-1-3 0 16,3-2 44-16,-6 0 16 0,4 0 3 0,-4 0 1 15,1-5-52-15,0 5-12 0,-1 0 0 0,1 0 0 16,0 0 54-16,-3 4 8 0,0 3 2 0,0 0 0 16,0 0-52-16,0 0-12 0,0 0 0 0,0 0 0 0,0 0 0 0,0 0 0 15,0 0 0-15,5 7 0 0,-2 0-8 0,2 0-5 16,-2 1-1-16,4-1 0 0,-4 0 14 0,2 0 0 16,1 0 0-16,-1 0 0 0,0 0 11 0,1-2 1 15,-1 2 1-15,0-3 0 0,0-1-13 0,1 4-13 16,-1-3 2-16,0-1-837 15,3 2-167-15</inkml:trace>
  <inkml:trace contextRef="#ctx0" brushRef="#br0" timeOffset="29431.15">13965 2781 1555 0,'0'0'138'0,"0"-3"-110"15,0-1-28-15,0 4 0 0,0 0 126 0,0 0 20 16,0 0 4-16,0 0 1 0,2 7-50 0,6 0-9 0,-5 0-3 0,5 5 0 16,-3 2-26-16,0 0-6 0,1 0-1 0,2 2 0 15,-6 1-16-15,4-3-3 0,-4 5-1 0,1-5 0 16,0 0-9-16,-1-2-3 0,1 2 0 0,0-2 0 16,-3 2-9-16,2-7-3 0,-2 0 0 0,3 5 0 15,-3-5-12-15,0-7 0 0,0 0 0 0,0 0 0 16,0 0 8-16,0 0 0 0,0 0-8 0,0 0-852 15,0 0-178-15</inkml:trace>
  <inkml:trace contextRef="#ctx0" brushRef="#br0" timeOffset="29774.7">14139 2894 115 0,'0'0'0'0,"0"0"10"0,0 0-10 15,0 0 0-15,0 0 0 0,0 0 0 0,0 0 456 0,0 0 88 16,6 2 19-16,-1 7 3 0,-5-6-362 0,3 4-73 15,-1 0-15-15,1 0-2 0,-3 0-51 0,0 0-11 16,3-2-1-16,-1 2-1 0,-2 0-10 0,3 0-1 16,-1 5-1-16,4-10 0 0,-6-2-38 0,0 9 0 15,0-9-9-15,0 0 9 0,0 0 0 0,0 0 0 16,0 0 0-16,0 0 0 0,0 0 12 0,0 0-4 16,0 0 0-16,0 0 0 0,5-4-8 0,-2-1 0 15,-1 3-10-15,4-5 10 16,-4-5-30-16,4 5 0 0,-1-5 0 0,0 5 0 15,-2-3-23-15,5-1-5 0,-3 4-1 0,3-5 0 0,3 10 28 0,-4-10 6 16,-1 5 1-16,2 4 0 0,2-1 24 0,1 4-10 0,-6 0 10 16,3-3 0-16,3 6-8 0,-3-3 8 0,0 0 0 0,-1 7 0 15,1-7 0-15,0 7 0 0,0-7 0 0,-2 5 0 16,-6-5-79 0,5 7-9-16,0-5-1 0,-5-2-912 0</inkml:trace>
  <inkml:trace contextRef="#ctx0" brushRef="#br0" timeOffset="30118.41">14430 2941 288 0,'0'0'25'0,"0"0"-25"0,0 0 0 0,0 0 0 15,6 2 230-15,-6-2 41 0,5 0 8 0,3 5 1 0,-3-5-126 16,3 0-26-16,0 4-4 0,0-1-2 0,0-3-70 0,3 0-13 16,-4 0-3-16,4 0-1 0,-3-3-22 0,0-1-4 15,3 4-1-15,-4 0 0 0,1-5 2 0,0 3 0 16,-2-3 0-16,-1 3 0 0,-2-3-2 0,-3-2 0 15,2 0 0-15,-2 0 0 0,0 7 45 0,-5-7 9 16,0 0 2-16,2 0 0 0,-2 2-52 0,-1-2-12 16,1 4 0-16,-3-1 0 0,0 4 54 0,0 0 8 15,-2 0 2-15,2 0 0 0,-3 7-52 0,3-7-12 16,0 7 0-16,0 0 0 0,-2-2 15 0,4 2 0 16,-1 0 0-16,1 0 0 0,-2 4-24 0,3-3-5 15,0 1-1-15,2 0 0 0,0 1 15 0,1-3 0 16,-1 5 0-16,1-1 0 0,2-1 0 0,2-3 0 15,-2 0 0-15,3 0 0 0,2 0 0 0,0 2 0 16,1-6 0-16,-1 4 0 0,6 0 0 0,-4-2 0 16,7-3 0-16,-4 3 0 15,6-5-164-15,0 0-29 0,5 0-7 0,0 0-396 0,1-7-79 0</inkml:trace>
  <inkml:trace contextRef="#ctx0" brushRef="#br0" timeOffset="30477.66">14796 2969 1018 0,'0'0'45'0,"0"0"10"0,2-7-44 0,-2 4-11 0,0-1 0 0,0 4 0 15,0-7 108-15,0 2 20 0,0 5 4 0,-2-2 1 16,-1-3 27-16,-2 5 6 0,2-2 1 0,-5 2 0 16,3-5-71-16,-3 5-15 0,-3 5-2 0,1-3-1 15,-4-2-54-15,4 5-10 0,-3-3-2 0,-1 3-1 0,1-1 8 16,3-1 1-16,2 4 1 0,2 0 0 0,-2 0-21 0,6-2 0 16,-1 6 0-16,3-8-8 0,0 4-8 15,3-3 0-15,2 4-1 0,3-6 0 0,0 5 17 16,2 0 0-16,1-2 0 0,5-1 0 0,-3-4 0 0,3 3 0 15,0-3 0-15,-3 0 0 0,3 0 0 0,0 0-8 16,-6 0 8-16,4-3 0 0,-6 3 0 0,0-4 0 16,-3-1 0-16,3 5 0 0,-8 0 0 0,0 0 0 15,0 0 0-15,5-7 0 0,-5 7 0 0,3-2 0 16,-3-3 0-16,0 5 0 0,0 0 0 0,0 0 0 16,0 0 0-16,0 0 0 0,0 0 0 0,0 0 0 15,0 0 0-15,0 0 0 0,0 0 0 0,0 0 0 16,0 0 0-16,2 5 0 0,-2 2 0 0,3-5 0 15,2 7 0-15,1-6 0 0,-1 4 0 0,0 0 0 16,0-7 0-16,1 5 0 16,2 2-100-16,-3-7-24 0,3 2-4 0,0-2-818 0</inkml:trace>
  <inkml:trace contextRef="#ctx0" brushRef="#br0" timeOffset="30899.5">15147 2952 1825 0,'-5'-4'40'0,"2"-1"8"0,1 5 1 0,-1-7 3 0,-2 7-41 0,2-2-11 0,-2-3 0 0,0 5 0 16,-1-3 134-16,-2 3 25 0,0-4 5 0,-5 4 0 15,3 0-131-15,-1 0-33 0,1 4 0 0,-4-1 0 16,1 2 0-16,0-3 0 0,0 5 0 0,-1 2 0 16,1-2 0-16,5-4 0 0,-2 9 0 0,4-5 0 0,-2 4 0 15,6-8 0-15,-1 4 0 0,3-3 0 0,3 6 0 0,2-3 0 16,3 0 0-16,3-2 0 0,-4 2 0 0,9 0 0 15,-2 0 0-15,1-2 0 0,7-3 0 0,1-2 0 16,-1 0 0-16,-1-2 0 0,0 2 0 0,-3-5 0 16,1-2 0-16,-3 0 0 0,-3 0 58 0,-2 2 5 15,-1-9 1-15,-2 4 0 0,-3-4-52 0,-5-2-12 16,3 2 0-16,-6-5 0 0,1-2 20 0,-3 0 2 16,-1 2 0-16,-2-7 0 0,-2 5-35 0,-1 4-7 15,-2 6-2-15,2-8 0 0,1 5 22 0,2 7 0 16,0-5 0-16,0 5 0 0,0 0 47 0,5 0 13 15,-2 7 4-15,0-3 0 0,5 3-52 0,0 0-12 16,0 0 0-16,0 0 0 0,5 7 0 0,3 3 0 0,0-3 0 0,3 7 0 16,-1 2 0-16,1-2 0 0,-1 5 0 0,4-5 0 31,-4 3-21-31,-2-1-7 0,3 1-2 0,-3-5 0 0,-1-1 48 0,-1-1 10 0,2 4 1 0,-3-7 1 31,0 5-148-31,3-5-30 0,-5 0-5 0</inkml:trace>
  <inkml:trace contextRef="#ctx0" brushRef="#br0" timeOffset="31368.17">15330 2915 172 0,'0'0'8'0,"0"0"1"16,0 0-9-16,0 0 0 0,5 4 0 0,-5-1 0 0,3 1 399 0,0-1 77 15,-1 4 16-15,1-2 4 0,2-3-295 0,0 7-58 16,3-2-12-16,-2 3-3 0,2-10-102 0,-3 12-26 16,3-12 0-16,0 2 0 0,0 7 0 0,-3-9 0 15,0 3 0-15,3 1 0 0,-2-4 36 0,1 0 1 16,-1 0 1-16,-1-4 0 15,0 4-61-15,1-3-12 0,-1-1-2 0,0-1-1 16,3 3-38-16,-3-3-7 0,1-2-1 0,-1 0-1 16,0 0 9-16,1 0 1 0,-4 2 1 0,6-4 0 15,-3 4 33-15,1-2 6 0,-1 4 2 0,-2-1 0 0,-1 1 77 0,-2 3 16 0,0 0 4 16,0 0 0-16,0 0 49 0,0 0 11 0,0 0 1 16,3 7 1-16,-3 0-48 0,-3 3-10 0,3-3-1 0,-2 5-1 15,-1 2-2-15,0 0 0 0,1 2 0 0,-6 1 0 16,0 6-51-16,0-6-13 0,0 6 0 0,0-9 0 15,0 3 54-15,3-1 8 0,2 1 2 0,-2-5 0 16,2 2-52-16,1-7-12 0,-1 5 0 0,3-3 0 16,0-2-202-16,0-7-43 0,0 0-9 15,8 12-2-15</inkml:trace>
  <inkml:trace contextRef="#ctx0" brushRef="#br0" timeOffset="32211.63">15952 2712 691 0,'0'0'61'0,"0"0"-49"15,0 0-12-15,0 0 0 0,0 0 131 0,0 0 23 16,-3 0 5-16,3 0 1 0,-3 0-15 0,3 0-2 16,0 0-1-16,0 0 0 0,-5 3-74 0,5-3-14 15,0 5-3-15,-2 2-1 0,2 0 11 0,0 0 3 16,0 4 0-16,0-1 0 0,2 2 0 0,1-1 0 15,-1 6 0-15,1-1 0 0,0-6-52 0,-1 4-12 16,4 0 0-16,-1 5 0 0,-2-7 54 0,-1 2 8 16,4-7 2-16,-4 4 0 0,1-1-52 0,-1-3-12 15,1 0 0-15,-3-7 0 0,5 5 0 0,-5-5 0 16,0 0 0-16,0 0 0 0,0 0 0 0,0 0 0 16,0 0 0-16,0 0 0 0,6 0 0 0,-1-5 11 15,-2 3-11-15,2-5 10 0,-2 2-10 0,2-2 0 0,-2 0-10 0,2-3 10 16,0 1 0-16,0 7 0 0,3-5 0 0,0 2 0 15,0-2-15-15,0 0 3 0,0 7 1 0,0-7 0 16,-3 7 11-16,3-5 16 0,0 5-4 0,3-2-1 16,-3 4-23-16,0-2-4 0,2 5 0 0,1 2-1 15,-1-3 17-15,1-1 0 0,0 4 0 0,-1 5 0 16,3-10 0-16,1 7 0 0,-6 1 0 0,-1-3 0 16,1 0 0-16,0 0 0 0,-2 5 0 0,-4-5 0 15,-4 0 10-15,4 0-10 0,-2-2 10 0,0-5-10 16,-5 7 12-16,5-7-3 0,0 0-1 0,0 0 0 0,-5 2-8 15,5-2 0-15,0 0 0 0,2 5 0 16,1-1-101-16,-3-4-26 0,0 0-5 0,5-9-912 16</inkml:trace>
  <inkml:trace contextRef="#ctx0" brushRef="#br0" timeOffset="32617.93">16454 2896 1558 0,'0'0'34'0,"0"0"7"0,-2-2 2 0,2 2 1 0,0-7-35 0,0 7-9 16,-5-5 0-16,2-2 0 0,-5 7 103 0,5-3 18 16,3 3 4-16,-5-4 1 0,-6 4-66 0,3 0-14 15,3 0-2-15,-3 4-1 0,0-1-27 0,0 4-4 16,-2-7-2-16,2 12 0 0,3-12-10 0,-3 7 0 16,-3 0 0-16,3 0-11 0,8 0 11 0,0 0 0 15,-5 0 8-15,0 0-8 0,2-2 0 0,0 2 0 0,6 0 0 0,0 0-8 16,-6 0 8-16,6-2 0 0,4 2 0 0,4-3 0 15,-3-1 0-15,0-3 0 0,8 4 0 0,-3-1 0 16,0-3 0-16,-2 0 0 0,2 0 0 0,-2 0 0 16,2 0 0-16,-3-7 0 0,-4 7 0 0,-1-3 0 15,3-6 10-15,0 7 4 0,-5 2 1 0,-1-12 0 16,-2 12-24-16,0-10-5 0,0 6-1 0,0-3 0 16,-5 2 36-16,2 3 7 0,1-3 2 0,2 5 0 15,-6-2-30-15,4-3 8 0,2 5-8 0,0 0 0 16,0 0 0-16,0 0 8 0,0 0-8 0,0 0 0 15,8 7 0-15,-3-7 0 0,-5 0 0 0,8 7 0 0,0-2 0 16,0 2 0-16,-6-3 0 0,4-1 0 0,-1 4 0 0,0-7 0 16,6 0 0-16,-9 5 0 15,-2-5-60-15,0 0-16 0,11 2-2 0</inkml:trace>
  <inkml:trace contextRef="#ctx0" brushRef="#br0" timeOffset="32883.35">16587 2872 1728 0,'-21'-4'38'0,"21"4"8"0,0 0 2 0,0 0 0 0,0 0-39 0,0 0-9 16,0 0 0-16,8 4 0 0,-1-1 104 0,-1 4 20 15,-1-2 3-15,3 2 1 0,8-5-103 0,-6 7-25 16,-2-2 0-16,-2 0 0 0,4 0 0 0,-2 1 0 16,3-6 0-16,-3 5 0 0,-8-7 0 0,5 5 0 15,6 2 0-15,-1-3 0 0,-10-4 29 0,0 0 1 16,8 3 0-16,0-3 0 0,-8 0 3 0,0 0 1 0,0 0 0 0,8-3 0 15,3-1-34-15,-6-3 0 0,-3 0 0 0,1 0 0 16,8-1 0-16,-6 1 0 0,-2 0-12 0,-1 0 3 16,1-4 9-16,2 6 0 0,-2-2 0 0,0 0 0 15,-3 0-28-15,2 0-1 16,3 2 0-16,1 3 0 0,-6 2-119 0,0 0-24 0,2-5-5 16,-2 5-1-16</inkml:trace>
  <inkml:trace contextRef="#ctx0" brushRef="#br0" timeOffset="33227.01">16915 2896 1036 0,'0'0'23'0,"0"0"5"0,0 0 0 0,8 5 1 0,2-1-29 0,-2-4 0 16,-8 0 0-16,11 0 0 0,2 0 57 0,0-4 6 16,-2-1 1-16,-1 5 0 0,1-2 1 0,0 2 1 15,-1 0 0-15,1-5 0 0,-11 5-37 0,5-7-7 16,6 0-2-16,-6 4 0 0,-5 3 16 0,0-7 4 15,3-2 0-15,-3 2 0 0,2 0 20 0,-2 4 5 16,-5-4 1-16,2 3 0 0,3-3-53 0,-2 4-13 16,-12-6 0-16,4 7 0 0,-1 2 44 0,3 0 5 15,-2 0 2-15,-3 2 0 0,-1 3-31 0,1-1-5 16,3-4-2-16,-4 3 0 0,4 4 12 0,-1 0 3 16,1 0 0-16,2 5 0 15,0-5-45-15,2 7-9 0,4-2-2 0,-1-3 0 0,6 3 28 0,-3-1 0 16,0-1 0-16,5 2 0 0,3-5 16 0,3 4 8 15,-6-1 1-15,5-3 1 16,4-2-42-16,2 2-8 0,-3-3-1 0,3-1-1 16,-3 1-30-16,5-1-7 0,6-3-1 0,0 0-844 0</inkml:trace>
  <inkml:trace contextRef="#ctx0" brushRef="#br0" timeOffset="33787.22">17486 2842 1267 0,'0'0'56'0,"0"0"12"0,-2 0-55 0,-4 5-13 16,1-3 0-16,0-2 0 0,2 0 109 0,-2 5 19 16,0-3 4-16,2-2 1 0,3 0-49 0,0 0-11 15,-5 9-1-15,2-6-1 0,3 4-15 0,-3 0-4 16,3 5 0-16,0-12 0 0,0 11-41 0,0-8-11 16,0-3 0-16,6 7 0 0,-1-3 0 0,3-1 0 15,0 1 0-15,2-1 0 0,-2-3 0 0,3 5 0 16,-1-5 0-16,6 2 0 0,-2-4 0 0,1 2 0 15,-4-5 0-15,2 2 0 0,1-1 0 0,-4 1 0 16,-2-1 0-16,0-3 0 0,-3 4 0 0,1-6 0 16,-4 7 0-16,1-5 0 0,-6 2 0 0,3-2 0 15,-2 0 0-15,-1 4 0 0,0-1 0 0,1-1 0 16,-1 3 0-16,3 2 0 0,-5 0 0 0,5 0 0 0,0 0 0 0,0 0 0 16,0 2 0-16,0 7 0 0,2-2 0 0,1 3 0 15,2-10 0-15,3 12 0 0,-3-12 0 0,3 7 0 16,3 0 0-16,0-3 0 0,-1-1 0 0,3 1 0 15,-2-1 11-15,2-3 0 0,0 0 0 0,1 0 0 16,-1 0-11-16,-3 0-16 16,-2-3 4-16,0-1 1 0,0 1 11 0,-2-1 0 0,-1 1 0 0,0-1 0 15,0-3 49-15,-2 0 12 0,0-5 3 0,-3 5 0 16,0-5-15-16,-3 5-2 0,-2-3-1 0,0 3 0 16,2 0-22-16,-2 0-5 0,-1-2-1 0,1 7 0 15,2-3-18-15,1 2 0 0,2 3 0 0,0 0 0 16,0 0-201-16,0 0-44 0</inkml:trace>
  <inkml:trace contextRef="#ctx0" brushRef="#br0" timeOffset="34318.39">18058 2842 1497 0,'-8'-7'66'0,"8"7"14"0,0 0-64 0,0 0-16 16,-5 0 0-16,5 0 0 0,0 0 55 0,0 0 7 15,0 0 2-15,0 0 0 0,0 0-6 0,2 7-1 16,1 0 0-16,2 0 0 0,0-2-40 0,1 2-8 16,-1 7-1-16,0-9-8 0,3 2 59 0,-2-5 5 15,-1 7 0-15,3-6 1 0,-3 4-19 0,0-7-4 16,1 4-1-16,-1-1 0 0,3 1-17 0,-3-4-4 0,0 3-1 0,1-3 0 16,2 0-11-16,0 0-8 0,0-3 12 0,-3 3-12 15,0-4 0-15,3 1 0 0,-3-1 0 0,1-3 0 16,-4 4 0-16,1 3 0 0,-6-11 0 0,3 11 0 15,3-12 0-15,-3 5 0 0,0 0 0 0,0 0 0 16,-3-5 0-16,1 5 0 0,2 0 0 0,-3 0 0 16,0 0 0-16,-2 4 0 0,0-6 0 0,2 7 0 15,-2-3 0-15,2-2 0 0,-5 7 0 0,6-7 0 16,-6 7 11-16,0 0-2 0,8 0 0 0,-8 0 0 16,3 7-9-16,-6-7 0 0,3 0 9 0,0 0-9 15,0 4 0-15,0-1 0 0,3 2 0 0,0-5 0 0,-3 2-9 0,2 3-3 16,-2-1-1-16,3-1 0 15,-3-3 13-15,0 7 0 0,-2-3 0 0,2 3 0 0,0 1 0 16,0-1 0-16,3 0 0 0,-3 0 0 0,0 0 0 0,0 5 0 16,5-5 0-16,-2 4 0 0,2-4 0 0,-2 3 0 15,2-3 0-15,3 0 0 0,3 0 0 0,0 5 0 16,-1-5 0-16,1 0 0 0,5 5 0 0,0-10 0 16,0 7 0-16,0-2 0 0,2 0 0 0,3-4 0 15,1 4 0-15,-1-2 0 0,3-3 0 0,0 3 0 16,0-3 0-16,-1-2 0 0,1 0 0 0,0 0 0 15,0 0 0-15,3-2-1078 0</inkml:trace>
  <inkml:trace contextRef="#ctx0" brushRef="#br0" timeOffset="34594.61">18394 2839 1026 0,'0'0'45'0,"0"0"10"0,0 0-44 16,0 0-11-16,0 0 0 0,5 3 0 0,-2 4 157 0,2-2 30 0,-5 2 5 0,0 0 2 16,3 0-59-16,-3 0-12 0,0 0-3 0,-3 0 0 15,3 2-59-15,0 1-12 0,0-3-2 0,0 0-1 16,-3 0-22-16,3 0-5 0,3-2-1 0,0 2 0 15,-3-3-10-15,0-4-8 0,0 0 9 0,0 0-718 16,0 0-144-16</inkml:trace>
  <inkml:trace contextRef="#ctx0" brushRef="#br0" timeOffset="34751.19">18389 2708 1958 0,'0'0'43'0,"0"0"9"0,0 0 1 0,0 0 3 0,0 0-45 15,0 0-11-15,0 0 0 0,0 0 0 0,0 0 40 0,0 0 5 16,0 0 2-16,0 0 0 0,0 0-38 0,5 7-9 16,5-2 0-16,-2 6-628 15,-2-8-128-15</inkml:trace>
  <inkml:trace contextRef="#ctx0" brushRef="#br0" timeOffset="35235.07">18690 2839 1958 0,'0'0'43'0,"0"0"9"0,0 0 1 0,-2-4 3 0,-1-3-45 0,0 7-11 0,1-7 0 0,-4 7 0 16,4-3 53-16,-4-1 9 0,4-1 2 0,-4 5 0 16,1 0 0-16,-3 0 0 0,3 5 0 0,-6-1 0 15,3-4-64-15,0 3-15 0,1 4-1 0,-1-3-1 16,0-1 27-16,0 4 6 0,2 0 0 0,-2 0 1 15,3-2-29-15,0 2-7 0,0 0-1 0,5 0 0 16,-3 5 32-16,3-10 7 0,3 7 1 0,-1-2 0 16,1 0-68-16,2 0-12 0,0-4-4 0,3 4 0 15,-2-7 52-15,2 0 12 0,0 7 0 0,0-7 0 16,2 0 0-16,1 0 0 0,-3 0 0 0,0-2 0 16,-1-3 0-16,1 5 0 0,-2-7 0 0,-1 4 0 15,0-1 27-15,1-3 8 0,-4 4 1 0,1-1 1 16,-3 4-21-16,0 0-5 0,3-3-1 0,-3 3 0 0,0 0-10 0,0 0 0 15,0 0 0-15,7 0 0 0,-1 0 0 16,-1 0 0-16,3 3 0 0,0 4 0 0,0-3 0 16,2 3 0-16,-2 1 0 0,3 1 0 0,0-4 0 15,-4 2-11-15,1 0 3 0,3 0 0 0,0 5 8 0,10 6 11 16,-11-1-3-16,-7-10 0 0,0 0 0 0,-3-2 0 16,-3 2 0-16,0 0 0 0,-2 0 20 0,0 0 3 15,-1-2 1-15,-4-5 0 0,-3 7 7 0,-1-3 1 16,-1-4 1-16,-1 0 0 0,0 3-33 0,0-3-8 15,0 0 0-15,0 0 0 0,0-3 0 0,0 3 0 16,6-4 0-16,-1-3 0 16,1 7-230-16,4-7-48 0,-12-8-10 0,13-1-599 0</inkml:trace>
  <inkml:trace contextRef="#ctx0" brushRef="#br0" timeOffset="35660.99">18764 2668 1209 0,'-5'0'108'0,"2"0"-87"0,3 0-21 0,0 0 0 15,0 0 183-15,0 0 32 0,0 0 6 0,3 7 2 16,8 5-139-16,-4-1-28 0,1-1-6 0,0 2-1 0,6 2-2 0,-1 4-1 16,0-1 0-16,-2 2 0 0,-1 0-22 0,1-5-5 15,-3 4-1-15,0-1 0 0,-3-1-18 0,0-1 0 16,-2-6 0-16,0 3 0 0,2-1 35 0,-5-1 3 15,2-3 1-15,1 0 0 0,-3-7-11 0,0 0-3 16,0 0 0-16,0 0 0 0,0 0-25 0,0 0 0 31,0 0 0-31,0 0 0 0,3-7 0 0,-3-3 0 0,2 3 0 0,-2-4 0 0,0 8 0 0,3-8 0 16,0 4 0-16,-1-5 0 0,1 9 0 0,0-1 0 16,2-3 0-16,3 2 0 0,-3 5 0 0,0-2 0 0,1 2 0 15,-1 0 0 16,0 2-21-31,1-2-10 0,-1 5-1 0,3 2-1 0,-5 0 53 0,2 0 10 0,-3 0 2 0,4 0 1 0,-1 2-33 0,-2-2 0 0,2 0 0 0,-2 3 0 16,-1-3 0-16,1 5-22 0,0-5 3 0,-1 0 1 31,1 0 18-31,-1 5 11 0,4-12-2 0,-4 7 0 0,-2-7-1 0,0 0 0 0,3 4 0 0,-3-4 0 16,0 0-8-16,0 0 0 0,0 0 0 0,5 0 0 16,1-4-200-1,-4-3-44-15</inkml:trace>
  <inkml:trace contextRef="#ctx0" brushRef="#br0" timeOffset="35879.74">19153 2654 1209 0,'-5'0'108'0,"5"0"-87"16,0 0-21-16,0 0 0 0,-5 0 171 0,5 0 29 31,0 0 7-31,2 7 1 0,-2 0-116 0,0 5-22 16,6-5-5-16,-1 7-1 0,0 0 0 0,0 2 0 15,1-6 0-15,-1 4 0 0,0 0-51 0,3 5-13 16,-2 0 0-16,-1-5 0 0,-3-3 0 0,4-1 0 16,-6 4 0-16,2-5 0 0,-2 1 0 0,3-3 0 15,-3-2 0-15,-3 2 0 16,1-7-100-16,-4 2-22 0,4-2-5 0,-3 0-513 0,2 0-102 0</inkml:trace>
  <inkml:trace contextRef="#ctx0" brushRef="#br0" timeOffset="36004.72">19121 2832 172 0,'-10'-4'8'0,"7"4"1"0,-2-3-9 0,2-1 0 16,3 4 0-16,0 0 0 0,0-3 321 0,0 3 63 0,3-4 12 0,-3 4 2 15,0 0-248-15,8-5-50 0,5 3-9 0,0 2-3 16,3 0-63-16,0 2-13 0,0-2-2 0,2 5-1 31,1-1 10-31,0-4 1 0,-4 0 1 0,1 3 0 16,0-3-85-16,-3-3-16 0,1 3-4 0</inkml:trace>
  <inkml:trace contextRef="#ctx0" brushRef="#br0" timeOffset="36333.05">19481 2755 864 0,'0'0'76'0,"0"0"-60"0,0 0-16 0,6 0 0 16,-4-7 144-16,-2 7 25 0,0 0 6 0,3-7 1 0,-3 4-3 0,0 3 0 15,0 0 0-15,0 0 0 0,0 0-76 16,-5-4-15-16,-1 4-3 0,-2-3-1 0,0 3-7 0,-2 0-2 16,-1 0 0-16,1 0 0 0,-1 0-57 0,3 3-12 15,0 1 0-15,3-1 0 0,0 4 0 0,2 0 8 16,0 0 0-16,1 5 0 0,2 2-8 0,2-3 0 15,4-1-11-15,-4 6 11 0,4-6-8 0,-1 4 8 16,3-2 0-16,0 2-9 0,0 0 9 0,0-2 0 16,0-1 0-16,-3-1 0 0,3 2 0 0,0-3 0 15,-3 3 0-15,0 2 0 0,-2-7 0 0,0 0 0 16,-3 5 0-16,0-5 0 0,-3 0 11 0,-2-2-3 16,-3-3 0-16,0 5 0 0,-3 0-8 0,1-7-9 15,-4 5 9-15,4-5-13 0,-1 4 41 0,-2-4 8 0,2-4 1 16,1 4 1 15,-3 0-112-31,2 0-22 0,0-5-5 0,1 5-1 0</inkml:trace>
  <inkml:trace contextRef="#ctx0" brushRef="#br0" timeOffset="43078">18664 10979 1026 0,'0'0'45'0,"0"0"10"16,0 0-44-16,0 0-11 0,0 0 0 0,0 0 0 0,0 0 56 0,5 0 8 16,-2-4 3-16,2 4 0 0,0 4 61 0,1-4 12 15,-1 0 2-15,0 0 1 0,3 0-75 0,5 5-16 16,1-5-2-16,1 2-1 0,-1-2 15 0,4 0 2 16,3 5 1-16,3-5 0 0,5 0-35 0,0 0-6 15,0 0-2-15,1 0 0 0,4-5-9 0,3 5-3 0,5-2 0 16,3-3 0-16,3 5-4 0,2-7-8 0,-5 7 11 15,-5-5-11-15,-3 5 9 0,3 0-9 0,-3 0 0 0,2 0 9 16,1 0 1-16,-3 5 0 0,-3-5 0 0,1 0 0 16,-6 0 9-16,0 0 1 0,-3 3 1 0,-4-3 0 15,-4 0 3-15,-2 0 0 0,0 0 0 0,-3 4 0 16,-5-4 0-16,3 0 0 0,-3 0 0 0,0 0 0 16,-3 0-24-16,0 0 0 0,0 0 0 0,-5 0 8 15,0 0 5-15,0 0 2 0,0 0 0 0,0 0 0 16,0 0-15-16,0 0 0 0,0 0 0 0,6-4 0 15,-1 1 0-15,-5 3-10 0,3 0 0 0,-3 0-786 16,2-5-158-16</inkml:trace>
  <inkml:trace contextRef="#ctx0" brushRef="#br0" timeOffset="44015.34">20481 11094 518 0,'-8'-2'23'0,"6"2"5"0,2 0-28 0,-5-5 0 15,-1 3 0-15,1 2 0 0,2-5 75 0,-2 3 9 16,2-3 3-16,-2 5 0 0,0-2-24 0,2-3-5 16,0 5-1-16,3 0 0 0,0-4 56 0,0 1 11 15,3 3 3-15,0 0 0 0,-1 0-51 0,6 0-9 16,-2 0-3-16,2 0 0 0,2 0-8 0,-2 0-1 16,3 0-1-16,-1 3 0 0,4-6-34 0,1 3-8 15,1 0 0-15,3 0-1 0,-1 0 22 0,1 0 5 16,7-5 1-16,-2 5 0 0,3-2-27 0,2-3-4 15,2 5-8-15,1 0 11 0,3 0-11 0,-1-2 12 0,-2-3-12 0,2 5 12 16,0 0-1-16,4 0 0 0,1 0 0 0,4 0 0 16,-1 0-11-1,-2 0 0-15,-1 0 0 0,1-2 8 0,2 2-8 0,-5-5 12 0,3 5-12 0,-3 0 12 16,5 0 0-16,1 0 1 0,-1 0 0 0,3 0 0 16,-3 0-13-16,-2 0-13 0,0-2 2 0,-1-3 1 15,1 5 10-15,0 0 0 0,2 0 0 0,0-2 0 16,-2-3 0-16,0 5 14 0,0 0-3 0,-1-4-1 15,-2 4-10-15,0-3 0 0,-2 3-10 0,2 0 10 16,0 0 0-16,2-5 0 0,-4 5 0 0,2 0 0 16,-3 0 0-16,1-2 0 0,-4 2 11 0,1-5-3 15,-3 5-8-15,-2-2 0 0,-3-3 0 0,2 5 8 16,-2 0 1-16,-3 0 1 0,3-2 0 0,0-3 0 16,-1 5-1-16,-1-2 0 0,-4-3 0 0,1 5 0 15,2-7 3-15,-5 7 1 0,2-5 0 0,-2-2 0 0,0 7 2 0,2-7 0 16,-4 7 0-16,2-7 0 0,-3 7-5 0,0-7-1 15,0 7 0-15,-2-2 0 0,-1-3 3 0,-2 5 0 16,3-5 0-16,0 3 0 0,-6 2-12 0,3 0 0 16,-3-5 9-16,0 5-9 0,-5 0 12 0,0 0-3 15,0 0 0-15,0 0 0 0,0 0-9 0,0 0 0 16,0 0 0-16,0 0 0 16,0 0-98-16,0 0-22 0,-5 5-4 0</inkml:trace>
</inkml:ink>
</file>

<file path=ppt/ink/ink133.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7-11T22:05:47.429"/>
    </inkml:context>
    <inkml:brush xml:id="br0">
      <inkml:brushProperty name="width" value="0.05292" units="cm"/>
      <inkml:brushProperty name="height" value="0.05292" units="cm"/>
      <inkml:brushProperty name="color" value="#FF0000"/>
    </inkml:brush>
    <inkml:context xml:id="ctx1">
      <inkml:inkSource xml:id="inkSrc21">
        <inkml:traceFormat>
          <inkml:channel name="X" type="integer" max="9600" units="cm"/>
          <inkml:channel name="Y" type="integer" max="7200" units="cm"/>
          <inkml:channel name="T" type="integer" max="2.14748E9" units="dev"/>
        </inkml:traceFormat>
        <inkml:channelProperties>
          <inkml:channelProperty channel="X" name="resolution" value="369.51501" units="1/cm"/>
          <inkml:channelProperty channel="Y" name="resolution" value="415.70438" units="1/cm"/>
          <inkml:channelProperty channel="T" name="resolution" value="1" units="1/dev"/>
        </inkml:channelProperties>
      </inkml:inkSource>
      <inkml:timestamp xml:id="ts1" timeString="2022-07-11T22:05:54.693"/>
    </inkml:context>
  </inkml:definitions>
  <inkml:trace contextRef="#ctx0" brushRef="#br0">19108 6047 1497 0,'0'0'32'0,"0"0"8"0,0 0 0 0,0 0 4 0,8-2-36 0,-8 2-8 16,0 0 0-16,0 0 0 0,0 0 104 0,0 0 20 15,0 0 3-15,0 0 1 0,-2-5-20 0,2 5-4 0,0-2-1 0,0 2 0 16,-8-5-63-16,2 5-12 0,6 0-2 0,-5 0-1 16,-6-2 14-16,3 2 2 0,1 0 1 0,-4 0 0 15,0 2-23-15,-5-2-5 0,6 0-1 0,-1 5 0 16,1-5-5-16,2 2-8 0,-5-2 11 0,-1 0-11 16,-2 5 9-16,3-3-9 0,-3-2 0 0,-7 5 9 15,4-3-9-15,1 6 0 0,2-8 0 0,2 4 0 16,1-1 0-16,3 1 0 0,-1 1 0 0,3-3 0 15,3 3-8-15,-1-3 8 0,1 3 0 0,5-5 0 16,0 0 0-16,-2 2-9 0,-1 3 9 0,3-5 0 16,3 2 0-16,-1 6-8 0,-2-4 8 0,3 3 0 15,-3 0 0-15,2 0 0 0,1 0 8 0,-3 5-8 0,-3-5 18 16,3 0-2-16,0 7-1 0,0-2 0 0,-5-5 3 0,3 7 1 16,2 0 0-16,-3-2 0 0,0 2 11 0,1 0 2 15,-4 5 1-15,6 0 0 0,-2-5-33 0,-1 0 0 16,0 5 0-16,3-5 0 0,3 5 0 0,-3-2 0 15,0-6 0-15,3 8 0 0,-1-5 0 0,1 0 0 16,5 0 0-16,-3-2 0 0,3 2 0 0,0-2 0 16,0-3 0-16,3 6 0 0,-1-8 16 0,3 4-1 15,-2 1 0-15,2-2 0 0,0-3-4 0,-2-3-1 16,2 3 0-16,-5 0 0 0,5 0-2 0,-2-2 0 16,2 2 0-16,-2-4 0 0,2 1 4 0,0-4 0 15,1 3 0-15,1-3 0 0,-1 0-12 0,-1 4 10 16,0-4-10-16,0 0 10 0,-2 0 1 0,-3-4 0 15,0 4 0-15,0 0 0 0,-3 4-11 0,-5-4 0 16,5 0 9-16,-5 0-9 0,0 0 8 0,0 0-8 16,0 0 10-16,0 0-10 15,0 0-49-15,0 0-16 0,0 0-3 0,0 0-816 0,0-4-164 0</inkml:trace>
  <inkml:trace contextRef="#ctx0" brushRef="#br0" timeOffset="265.56">18777 6363 1728 0,'0'0'38'0,"0"0"8"0,0 0 2 0,0 0 0 0,0 0-39 0,0 0-9 16,0 0 0-16,6 0 0 0,-1 4 53 0,3-4 9 15,3 3 2-15,2-3 0 0,0 0-9 0,6 0-2 16,-1-3 0-16,3-1 0 0,0 4-33 0,1 0-8 16,1-3 0-16,4-2-1 0,-1 5-11 0,1-2 0 15,-3-3 0-15,-1 5 0 0,1 0 0 0,-5 0 0 16,-3 0 0-16,-3 0-647 16,-5 5-131-16</inkml:trace>
  <inkml:trace contextRef="#ctx0" brushRef="#br0" timeOffset="749.82">19471 6421 57 0,'0'0'0'0,"0"0"0"0,0 0 0 0,-3-4 0 0,-2-3 0 0,2 4 0 16,3 3 325-16,-3-4 60 16,-2 4 12-16,3-3 3 0,-4-2-231 0,1 5-45 0,0 0-10 0,-1 0-2 15,1 0-48-15,0 5-11 0,-1-2-1 0,-1 4-1 16,-1-7-31-16,0 4-7 0,0 3-1 0,0 5 0 16,3-5-12-16,-3 0 9 0,0 0-9 0,0 7 8 0,0-7-8 0,0 5 8 15,5-5-8-15,-2 0 8 0,0 5-8 0,2-3 0 16,0 3 9-16,3-5-9 0,3 0 9 0,2 0-9 15,1 0 12-15,-1 1-12 0,3-1 0 0,2-7 0 16,1 4 0-16,2-4 0 0,0 0 0 0,3-4 0 16,0 1 0-16,0-1 0 0,-3-4 0 0,3 1 0 15,-5 0 0-15,-1 3 0 0,-4-3 0 0,2 0 0 16,-3-1 0-16,0-1 0 0,-2 0 58 0,-3 2 5 16,0 0 1-16,0 7 0 0,-3-3-52 0,3 3-12 15,0 0 0-15,0 0 0 0,0 0 54 0,0 0 8 16,-5 0 2-16,5 0 0 0,0 0-52 0,2 3-12 15,1 4 0-15,0-3 0 0,-1 3 0 0,4 0 0 16,-1 0 0-16,0 5 0 16,-5-5-18-16,3 0-6 0,5 0-2 0,-3 0 0 15,-2 1-10-15,-1-1-1 0,1 0-1 0,2-7-697 0,-2 4-139 0</inkml:trace>
  <inkml:trace contextRef="#ctx0" brushRef="#br0" timeOffset="1077.87">19624 6428 1555 0,'0'0'138'0,"0"0"-110"0,0 0-28 0,0 0 0 15,5 0 95-15,1 7 13 0,-1-7 4 0,-2 8 0 16,-1-1 8-16,1 0 3 0,2 2 0 0,1 0 0 16,-4-2-61-16,1 5-12 0,2-5-2 0,0 0-1 0,-2 7-31 0,0-6-7 15,2-1-1-15,-2-3 0 0,-1 3-8 0,1 0 0 16,0-2 9-16,-1-3-9 15,4-2 10-15,-6 0-2 0,2 0-8 0,1-2 12 0,-1-3-12 0,-2-2 11 16,3 3-11-16,0-3 10 0,-3-3-20 0,2-2-4 16,4 5-1-16,-4-4 0 15,1 1-28-15,0-2-5 0,5 5-2 0,0-4 0 0,-3 4 39 0,3 0 11 16,0-1 0-16,0-1 0 0,0 4 0 0,-1-2 0 16,1 3 0-16,-2 1 0 0,-4-1 0 0,1 1 0 15,2 3 0-15,1 0 0 0,2 0 0 0,-3 0 0 16,0-5 0-16,3 10 0 15,0-5-52-15,0 3-10 0,-3-3-2 0,-5 0-947 0</inkml:trace>
  <inkml:trace contextRef="#ctx0" brushRef="#br0" timeOffset="1343.47">20047 6214 633 0,'0'0'56'0,"0"0"-44"0,3-2-12 0,-3 2 0 15,0 0 194-15,0 0 37 0,0 0 7 0,0 0 2 16,0 7-68-16,0 2-14 0,0 3-2 0,0 0-1 16,0-3-43-16,3 6-9 0,-1-4-2 0,1 10 0 15,2-2-81-15,-2 0-20 0,0-2 0 0,-1 1 0 0,4 1 30 0,-1-5 2 16,0 7 0-16,-2-6 0 0,2 1-23 0,-2-7-9 15,2 3 8-15,-2-2-8 0,-3 1 0 0,2-4 0 16,1 0 0-16,-3-2-752 16,0-5-152-16</inkml:trace>
  <inkml:trace contextRef="#ctx0" brushRef="#br0" timeOffset="1515.26">20167 6393 1936 0,'0'0'86'0,"0"0"18"0,5 2-84 0,-5-2-20 16,5 5 0-16,0-2 0 0,-2 4 87 0,0-3 13 16,-1 3 2-16,1 0 1 0,0 0-58 0,-1 1-11 15,1-1-2-15,0 0-1 0,-3 2-31 0,2-2 0 16,1 0 0-16,0 0 0 16,-3-7-45-16,0 0-15 0,0 3-4 0,0-3-947 0</inkml:trace>
  <inkml:trace contextRef="#ctx0" brushRef="#br0" timeOffset="1687.11">20217 6334 1555 0,'0'0'138'15,"0"0"-110"-15,0 0-28 0,2-4 0 16,4-3 95-16,-6 4 13 0,2-4 4 0,-2 7 0 16,0 0-39-16,0 0-7 0,0 0-2 0,0 0 0 15,3-5-51-15,-3 5-13 0,0 0 0 0,0 0-646 16,0 0-132-16</inkml:trace>
  <inkml:trace contextRef="#ctx0" brushRef="#br0" timeOffset="2062.01">20294 6468 1497 0,'13'0'66'0,"-13"0"14"0,0 0-64 0,0 0-16 16,8 0 0-16,0-2 0 15,2 2 55-15,-2-5 7 0,0 5 2 0,5-4 0 16,-2 1-52-16,2-1-12 0,0 4 0 0,3-3 0 0,-3-1 0 0,1 1 0 16,-1-2 0-16,0 3 0 15,-2-3 54-15,-1-2 8 0,-2 0 2 0,0 3 0 0,-2 4-52 0,-1 0-12 16,-3-7 0-16,4 4 0 0,-6 3 0 0,0 0 0 0,0-7 0 0,-3 2 0 16,0-2 0-16,1 5 0 0,-6-3 0 0,3 1 0 15,-1 1 0-15,1 3 0 16,-3 0 0-16,-3 0 0 0,4 0 0 0,-4 0 0 0,6 3 0 0,-3 1 0 15,-6-4 0-15,4 7 0 0,5-2 0 0,-3 2 0 16,-3-5 54-16,3 6 8 0,0 3 2 0,3 1 0 16,0-3-64-16,2 3-15 15,3-2-1-15,0 1-1 0,3 1 17 0,-3-2 9 0,-3 4-1 0,3-3 0 16,5-4-8-16,1 1 0 16,2-1 0-16,-1 0-11 0,4 2 11 0,2-7-8 0,0 5 8 0,6-7-8 15,-6 0-21-15,3 0-4 0,3 0-1 0,-1-7 0 16,-2 5-188-16,0-7-38 0,2 2-7 0,-7 0-1 0</inkml:trace>
  <inkml:trace contextRef="#ctx0" brushRef="#br0" timeOffset="2358.81">20638 6395 403 0,'0'0'36'0,"0"0"-36"16,0 0 0-16,0 0 0 0,0 0 250 0,0 0 43 16,0 0 9-16,5 5 2 0,-3-2-141 0,4-3-28 15,-4 7-6-15,4-3-1 0,-1 8-24 0,0-3-4 16,1-1-2-16,-1 3 0 0,-3 1-38 0,4-3-8 15,-4 3-2-15,1-2 0 0,0-6-22 0,-1 3-5 16,-2 0-1-16,3 0 0 0,0-2-13 0,-3-5-9 16,0 0 12-16,0 0-12 0,0 0 12 0,0 0-4 0,0 0 0 15,0 0-8-15,2-5 0 0,1-4 0 16,0-3 0-16,-1 1-9 16,4 1-43-16,-4-4-8 0,3 2-1 0,1-2-1 15,2 2-43-15,2-2-9 0,-2 3-2 0,3-4 0 0,2 8 93 0,-2 0 23 0,-1-4 0 0,1 8 0 16,-1-4 0-16,-2 2 0 0,6 5 0 0,-4-2 0 15,-2 2 0-15,0 0 0 0,3 2 0 0,-1-2 0 16,-2 0 0-16,3 0 0 0,-6 0 0 0,3 5 0 16</inkml:trace>
  <inkml:trace contextRef="#ctx0" brushRef="#br0" timeOffset="3108.64">21656 6040 748 0,'0'0'33'0,"0"0"7"0,5 0-32 0,3-7-8 0,-2 0 0 0,-1 3 0 16,-5 4 117-16,5-3 22 0,-2-4 4 0,-3 7 1 15,0 0 18-15,0 0 4 0,0 0 1 0,3-7 0 16,-3 2-63-16,0-2-12 0,-3 7-2 0,0-7-1 16,-2 7-20-16,0 0-4 15,-3 0-1-15,0 0 0 0,0 0 0 0,-5 0 0 0,-1 0 0 0,1 0 0 16,0 0-51-16,0 0-13 15,-1 7 0-15,1-7 0 0,0 5 0 0,2-3 0 0,-2 5 0 0,3-2 0 16,-1 2-12-16,-2 0-4 0,2-2-2 0,1 2 0 0,2-5 18 0,2 5-10 16,-2-2 10-16,3 5-8 0,0-6 24 0,2 3 4 15,-2 0 2-15,2 5 0 16,1-5-40-16,2 0-8 0,0 0-2 0,0 0 0 0,0 0 28 0,0 0 0 16,2 5 0-16,-2-5-8 0,0 7 8 0,0-7 0 15,3 5 0-15,-3-2 8 0,3 6 14 0,-1-2 3 16,1-4 1-16,0 6 0 0,-1 0-26 0,1-1 0 15,-3 3 0-15,2-3 0 0,-2 3 0 0,3 3 0 16,-3-2 0-16,0-5 0 0,0 5 0 0,0-5 0 16,3 0 0-16,-3 1 0 0,2-4 0 0,-2 3 0 15,3-2 0-15,2-5 0 0,-2 0 0 0,0 0 0 16,2 0 0-16,0-7 0 0,6 5 0 0,-3-3 0 16,-3-2 0-16,3 0 0 0,0 0 0 0,0 0 0 15,2-2 0-15,9-3 0 0,-3 3 0 0,2-3 0 16,-2-2 0-16,3 7 0 0,-1-4 0 0,-4 4 0 0,1-3 0 0,-4-1 0 15,0 4 0-15,-1-3 0 0,-2-2 0 0,0 3 0 32,-3-3-46-32,-5 5-14 0,0 0-4 0</inkml:trace>
  <inkml:trace contextRef="#ctx0" brushRef="#br0" timeOffset="3327.34">21423 6316 1497 0,'0'0'66'0,"8"-3"14"0,-2-2-64 15,1 3-16-15,4-3 0 0,-3 5 0 0,0-7 97 0,3 7 16 16,2 0 3-16,3 0 1 0,2 0-41 0,3 0-8 16,0 0-1-16,11 5-1 0,-5-5-46 0,-1 0-8 15,-2 0-3-15,-3 2 0 0,-2-2-9 0,-3 7 0 16,-3-2 0-16,-5-2 0 0,0-3 0 0,-3-3 0 15,3 6 0-15,-5-3-972 0</inkml:trace>
  <inkml:trace contextRef="#ctx0" brushRef="#br0" timeOffset="3639.76">21857 6306 345 0,'0'0'31'0,"6"0"-31"0,-6 0 0 0,0 0 0 16,0 0 211-16,0 0 36 0,0 0 7 0,5 2 2 16,3-2-104-16,0 5-20 0,2-2-4 0,-2-3 0 15,0 7-51-15,0-3-9 0,-3-1-3 0,-2 1 0 16,0 3-1-16,-3-2 0 15,5 2 0-15,3 0 0 0,0 0 0 0,5 0 0 0,0 0 0 0,3 0 0 16,-5 5-51-16,2-5-13 0,-2 0 0 0,-1 0 0 16,3 0 0-16,-5 0 0 0,-2-2 0 0,2-2 0 0,-1 4 0 0,-1-7 0 15,-4 4 0-15,-2-4 0 16,0 0-48-16,0 0-13 0,0 0-3 0</inkml:trace>
  <inkml:trace contextRef="#ctx0" brushRef="#br0" timeOffset="3842.84">22042 6299 2070 0,'0'0'45'0,"0"0"10"0,0 0 1 0,0 0 3 0,0 0-47 16,0 0-12-16,0 0 0 0,0 0 0 0,0 0 84 0,3 2 14 16,-3 5 3-16,0 1 1 0,0-1-34 0,0-3-8 15,-8 8 0-15,3-3-1 0,0 3-47 0,-3-2-12 16,-3 6 0-16,-2-7 0 0,2 6 0 0,3-4 0 15,0 1 0-15,0-2 0 16,-5-3-24-16,8 4-8 0,5-4 0 0,0 0-733 0,-3-2-147 0</inkml:trace>
  <inkml:trace contextRef="#ctx0" brushRef="#br0" timeOffset="4280.27">22468 6252 1249 0,'0'0'55'0,"-5"-5"12"0,0 5-54 0,0 0-13 16,-1-4 0-16,1 1 0 0,-3 3 58 0,0-4 9 16,0 4 1-16,-2 0 1 0,4 0-4 0,-2 4-1 15,-2-4 0-15,2 7 0 0,0-2-51 0,0 2-13 16,-3 0 0-16,3 0 0 0,-2-4 0 0,2 4 0 15,0 4 0-15,0-4 0 0,0 0 0 0,3 1 0 16,0-4 0-16,-1 3 0 0,4 0 0 0,2 0 0 16,0 0 0-16,2 0 0 0,-2 1 0 0,6-4 0 15,1 3 0-15,1-2 0 0,3 2 0 0,0-5 0 16,-1-2 0-16,6 0 0 0,0 0 36 0,-3 0 5 16,3 0 1-16,0-2 0 0,-3-3-16 0,0-2-3 15,-2 3-1-15,-3-3 0 0,0 7-22 0,-3-8 0 16,3 6 0-16,-3-3 0 0,1-2 52 0,-1 5 5 15,-2-3 2-15,-3 5 0 0,2-4-25 0,-2 4-5 16,0 0-1-16,0 0 0 0,5 0-40 0,-5 0-9 0,0 0-2 0,6 4 0 16,-1 3 23-16,3 0 0 0,-3-2 0 0,3 2 0 15,-2 0 18-15,-1-4 8 0,0 1 2 0,0 3 0 32,-2 0-45-32,2-2-9 0,1 2-2 0,-1-4-961 0</inkml:trace>
  <inkml:trace contextRef="#ctx0" brushRef="#br0" timeOffset="4764.5">22627 6254 2142 0,'0'0'47'0,"0"0"9"0,5 0 3 0,1 7 1 0,-4-7-48 0,4 7-12 16,-4 1 0-16,1-4 0 15,0 3 64-15,-3 0 11 0,0 5 1 0,0-2 1 0,2-3-13 0,1 4-2 16,-3 1-1-16,0-3 0 0,3-1-46 0,-3 3-15 15,0-4 8-15,0 0-8 0,0-2 0 0,0-5 0 16,0 0 0-16,0 0 0 0,0 0 0 0,0 0 0 16,0 0 0-16,2-5 0 0,1-2 0 0,0 0 0 15,-1-4 0-15,3 3 0 0,1-1-16 0,-1-3-8 16,3 1 0-16,0 1-1 16,-3 5-15-16,3-2-2 0,0 0-1 0,0 0 0 0,0 3 31 0,0 1 12 15,0-1-11-15,2 4 11 0,-2 0 0 0,-8 0 8 16,8 0 1-16,3 0 0 0,-3 4 23 0,0 3 4 15,0-7 0-15,0 7 1 0,0 0-8 0,-3 0-1 16,0 1-1-16,-2-4 0 0,2 3 29 16,-2 0 7-16,-3-7 1 0,5 5 0 0,-5-5-52 0,3 2-12 0,-3-2 0 0,2 7 0 15,-2-7 0-15,0 0 0 16,0 0 0-16,0 0 0 0,6 0 0 0,2 0 0 16,-1-7 0-16,1 5 0 15,0-3-48-15,-2-2-13 0,-1 3-3 0,0 1 0 0,1-1 52 0,-1-4 12 0,3 6 0 0,-3-3 0 16,3-2 0-16,-3 7 0 0,3-2 0 0,-3 2 0 15,1 0 0-15,-1 0 0 0,-5 0 0 0,3 2 0 16,2-2 0-16,-2 7 0 0,-1-2 0 0,1-3 0 16,2 6 0-16,-2-1 0 0,0-3 0 0,-1 3 0 15,1 0 0-15,-1 0 0 0,-2 0 0 0,6 1 0 16,-6-8 0-16,2 4 0 0,-2-4 0 0,0 0 0 16,0 0-208-16,0 0-38 0</inkml:trace>
  <inkml:trace contextRef="#ctx0" brushRef="#br0" timeOffset="5201.93">23125 6276 2098 0,'0'0'46'0,"0"0"10"0,0 0 1 0,5 0 3 0,-5 0-48 0,8 0-12 16,-3 4 0-16,-2 3 0 0,-1-2 101 0,-2 2 19 15,3 2 3-15,0-1 1 0,-6 3-76 0,3 3-16 16,0 5-2-16,0-5-1 0,0 7 28 0,0-6 6 0,0 3 1 15,0-3 0-15,3-1-52 0,-3-3-12 0,2 1 0 0,-2-2 0 16,3 1 0-16,0-4 0 0,-1 0 0 0,-2 0 0 16,3-2 0-16,-3-5 0 0,0 0 0 0,0 0 0 15,0 0 0-15,0 0 0 0,3-5 0 0,-3-2 0 16,2 0 0-16,1-4 0 0,-3-4 0 0,0 1 0 16,0-4 0-16,3-4 0 0,-1-3 0 0,1 3 0 31,2 4-48-31,-2-4-13 0,2 4-3 0,3 3 0 0,3 1 0 0,-4-4 0 15,4 8 0-15,2-2 0 0,3 1 52 0,0 4 12 0,-5-1 0 0,2 1 0 16,5 5 0-16,-4 2 0 0,-4 0 0 0,1 0 0 16,-1 2 0-16,-2 3 0 0,0-3 0 0,-2 6 0 15,-1-1 48-15,0 4 13 0,-2-4 3 0,-3 8 0 16,2-8-52-16,-4 4-12 0,-1 1 0 0,0-2 0 16,-2 4 54-16,0-3 8 0,-3 1 2 0,5-2 0 0,3 1-64 15,-5-4 0-15,-11 0 0 0,6 0-10 16,7-7-89-16,-8 5-17 0,-5-10-4 0,1 5-1 0</inkml:trace>
  <inkml:trace contextRef="#ctx0" brushRef="#br0" timeOffset="5483.07">23373 6054 1036 0,'0'0'46'0,"0"0"10"0,0 0-45 0,0 0-11 16,8 0 0-16,0 0 0 0,0 0 76 0,3 0 12 16,-6 5 4-16,3-2 0 0,0-3 6 0,-3 4 2 0,0 3 0 0,1 0 0 15,2 0 16-15,-3 5 3 16,0-5 1-16,-2 0 0 0,0 7-46 0,-3-2-9 0,2 2-1 16,-2-2-1-16,3 2-21 0,-3 0-4 0,2 0-1 0,-2 5 0 15,0-5-10-15,0 0-3 0,3 5 0 0,-3-5 0 16,0 5-9-16,3-5-3 0,-3 0 0 0,5 0 0 15,-2 1-12-15,-3-8 0 0,2 4 0 0,1-6 0 16,-3-5-97-16,0 0-23 0,0 0-4 0,5-5 0 16</inkml:trace>
  <inkml:trace contextRef="#ctx0" brushRef="#br0" timeOffset="5811.15">23582 6243 1486 0,'0'0'66'0,"0"0"14"0,8 4-64 0,0-4-16 15,3 5 0-15,-3-3 0 0,2-2 108 0,1 7 18 16,-1-2 4-16,-2-3 1 0,3-2-77 0,0 5-15 16,-1-2-3-16,6-3-1 0,-5 4-5 0,-1-4-1 15,1 0 0-15,-3-4 0 0,0-4-29 0,-3 6 0 16,0-3 0-16,1-2 0 0,-1 5 0 0,-3-7 0 16,-2 2 0-16,0-1 0 0,0 1 0 0,-2 0 0 15,-3 5 0-15,-3-5 0 0,-3 2 0 0,3-2 0 16,-3 3 0-16,1 1 0 0,-3 3 0 0,-1 0 0 15,4 0 0-15,-3 3 0 0,-1-3 0 0,4 4 0 16,-1-1 0-16,1 6 0 0,2-2 0 0,-3 0 0 16,1 2 0-16,2 3 0 0,0 2 57 0,0 0 6 15,5-2 1-15,0 7 0 0,1-5-56 0,-1 0-8 0,3 0 0 0,3 0-10 16,-1 1 10-16,4-4 0 0,2 3 10 0,0-6-10 16,2 3 0-16,3-4 0 0,1-2 0 0,4-3 0 31,-2 3-45-31,3-10-15 0,2-2-4 0,3 0 0 0</inkml:trace>
  <inkml:trace contextRef="#ctx0" brushRef="#br0" timeOffset="5951.71">24315 6012 115 0,'0'0'0'0,"0"0"10"0,0 0-10 0,0 0 0 16</inkml:trace>
  <inkml:trace contextRef="#ctx0" brushRef="#br0" timeOffset="6654.68">24363 6047 914 0,'0'0'40'0,"0"0"9"0,0 0-39 0,0 0-10 16,5-7 0-16,-5 7 0 0,0-2 102 0,0 2 18 15,0 0 4-15,0 0 1 0,0 0-31 0,0 0-6 16,3-5-2-16,-3 5 0 0,0 0-28 0,0 0-6 16,0 0 0-16,0 0-1 0,-3-7-8 0,0 3-2 0,3 4 0 0,-5 0 0 15,5 0-22-15,-5 0-5 0,0-3-1 0,-1 3 0 16,-2 3-13-16,3-3 11 0,0 4-11 0,2-4 10 16,-5 5-10-16,3-3 0 0,2-2 9 0,-2 7-9 15,2-7 0-15,3 0 8 0,-2 7-8 0,2-7 0 16,-6 0 0-16,6 0 9 0,0 7-9 0,0-7 0 15,0 0 0-15,0 0 0 0,0 5 0 0,0-5 0 16,0 0 0-16,0 0 0 0,0 0 0 0,6 3 0 16,-6-3 0-16,5 4 8 0,-5-4-8 0,5 0 10 15,3 3-10-15,-8-3 10 0,0 0-10 0,6-3 10 16,-6 3-10-16,0 0 0 0,0 0 0 0,0 0-627 16,0 0-129-16</inkml:trace>
  <inkml:trace contextRef="#ctx0" brushRef="#br0" timeOffset="6967.11">24289 6421 1497 0,'0'0'32'0,"0"0"8"0,5-4 0 0,-2 1 4 0,-3 3-36 0,2-4-8 16,1-3 0-16,-3 7 0 0,0 0 104 0,0-3 20 15,0 3 3-15,0 0 1 0,0 0-63 0,0 0-12 16,0 0-2-16,0 0-1 0,0 0-14 0,-3 3-4 0,1 1 0 0,2-4 0 16,-3 3-11-16,0 1-2 0,1 3-1 0,-1-2 0 15,0-3 8-15,1 5 2 0,2-2 0 0,0-5 0 16,0 0-40-16,0 0-7 0,0 0-1 0,2 3-1 15,-2-3 21-15,0 0 0 0,0 0 0 0,6 4 0 32,-6-4-34-32,5 3-9 0,-5-3-1 0,0 0-1 0</inkml:trace>
  <inkml:trace contextRef="#ctx1" brushRef="#br0">22619 11393 0,'0'0'16</inkml:trace>
  <inkml:trace contextRef="#ctx0" brushRef="#br0" timeOffset="7779.44">20013 7056 1548 0,'0'0'34'0,"0"0"7"0,0 0 2 0,0 0 0 0,0-4-35 0,0 4-8 16,0 0 0-16,-3-7 0 0,1 7 80 0,-1-7 13 16,-2 7 3-16,0 0 1 0,-3 0-28 0,2 0-5 15,-2 0-2-15,0 0 0 0,1 7-34 0,-4-3-8 16,0 3 0-16,1-4-1 0,-1 1 6 0,1 3 2 15,-1 1 0-15,0-1 0 16,4-3-43-16,-4-1-9 0,6 4-2 0,-3 4 0 0,2-4 27 0,-2 5 0 16,3-2 0-16,3 1 0 0,-1 1 0 0,3-2 0 15,3 1 0-15,-1-1 0 0,3 6 0 0,3-2 0 16,3-4 0-16,5 1 0 0,0-3 0 0,5 6 0 16,3-3 0-16,5-1 0 0,0-1 16 0,0 1 9 15,-3-3 2-15,1 0 0 0,-3 0-16 0,-3 5-3 16,-5-5-8-16,-3 0 12 0,-2 0 17 0,-3 0 3 0,-3-3 1 0,-3 8 0 15,-2-5 23-15,0 0 4 16,-2 3 0-16,-1-6 1 0,-2 4 3 0,-3 3 0 0,0-4 0 0,-3 0 0 16,-2 0-52-16,0 1-12 0,-3-1 0 0,0 0 0 15,3-7 0-15,-6 4 0 0,-2-1 0 0,0-3 0 16,8 0 0-16,-3 0 0 0,3-3 0 0,0 3 0 16,-1-4-145-16,1 1-32 15,-11-8-7-15,8-1-911 0</inkml:trace>
  <inkml:trace contextRef="#ctx0" brushRef="#br0" timeOffset="8138.75">20473 7320 1584 0,'0'0'70'0,"0"0"14"0,0 0-67 0,0 0-17 16,-2-3 0-16,-3 3 0 0,-1 0 67 0,-2 0 9 15,6 0 3-15,2 0 0 0,-6 0-29 0,-2 3-6 16,0 1 0-16,3-1-1 0,0 2-22 0,0 2-4 16,-3-3-1-16,0 3 0 0,0 0-6 0,0 0-2 15,5 0 0-15,-5 1 0 0,3 3 1 0,5-1 0 16,0-3 0-16,0 5 0 0,-3-1-9 0,6-1 8 0,0 1-8 0,2-3 8 15,3-1-8-15,2 0 0 0,4 0 0 0,-1-3-11 16,5-1 11-16,1-3-8 16,-1 4 8-16,4-8-8 15,-1 1-32-15,0-1-5 0,-3-3-2 0,-4 4 0 16,2-1-142-16,-3-3-29 0,21-12-6 0,-13 5 0 0</inkml:trace>
  <inkml:trace contextRef="#ctx0" brushRef="#br0" timeOffset="8419.88">20682 7357 518 0,'0'0'46'0,"0"0"-37"0,0 0-9 0,0 0 0 16,0 0 168-16,-2-4 32 0,-3 4 7 0,5 0 1 16,-6 0-39-16,1 0-7 0,-3 0-2 0,3 0 0 15,5 0-60-15,-6 4-12 0,1-1-2 0,0 4-1 0,0-3-43 0,-1 4-9 16,1 3-1-16,2-4-1 0,1 0-41 0,-1 0-8 16,3 8-2-16,0-4 0 0,0-4 20 0,5 0 0 15,1 1 0-15,2 3 0 0,2-1 0 0,3-3 0 16,3-7 0-16,0 4 0 0,3-1 0 0,-3-6 0 15,2-1 0-15,-2 1 0 0,0-1 0 0,0-6 0 16,-6-1 0-16,3 3 0 0,-5-3 23 0,-2 1 8 16,-1-1 1-16,-2 3 1 0,-3-6-1 0,0 3-1 15,-3-1 0-15,-2 2 0 0,-3 3 4 0,0-4 1 16,0 8 0-16,0-1 0 0,3 1-16 0,-3-1-4 16,0 4 0-16,0 0 0 15,-3 0-86-15,3 0-18 0,3 0-3 0,5 0-975 0</inkml:trace>
  <inkml:trace contextRef="#ctx0" brushRef="#br0" timeOffset="8716.68">20860 7350 1515 0,'10'-4'67'0,"-10"4"14"0,8 4-65 0,-2-1-16 0,2 1 0 0,-3-1 0 15,0 1 76-15,-2 3 12 16,2 1 3-16,0-1 0 0,1 0 9 0,-1 0 3 15,0 4 0-15,0-3 0 0,1 3-37 0,-4-4-7 0,1 0-2 0,0-4 0 16,-3 4 6-16,0 0 1 16,2-2 0-16,1 2 0 0,-3-7-52 0,0 0-12 0,0 0 0 0,0 0 0 15,0 0 0-15,0 0 0 0,0 0 0 0,0-7 0 16,0 0 0-16,0-5 0 0,0 2 0 0,0-1 0 0,3 4 0 0,2-5 0 16,-2 5 0-16,5-3 0 15,-1-1-63-15,-1-1-15 0,2 2-3 0,-3 3-1 16,0 0 38-16,1 3 7 0,2-3 1 0,-3 2 1 0,3 2 23 0,-3 3 4 15,3 0 8-15,3-4-13 0,-4 4 13 0,1-3-12 16,0 3 12-16,0 0-656 16,-2 0-123-16</inkml:trace>
  <inkml:trace contextRef="#ctx0" brushRef="#br0" timeOffset="9075.98">21196 7386 57 0,'5'0'0'0,"3"0"0"16,0 0 0-16,0 0 0 16,0-3 223-16,2-1 39 0,-2 4 8 0,0-5 2 0,3 2-167 0,-3 3-33 0,2 0-6 15,-2-4-2-15,0 1 4 0,0-1 0 0,0 4 0 0,0-3 0 16,-3-1-23-16,3 4-4 0,-2-7-1 0,-1 7 0 16,-2-7-2-16,-3 7-1 0,0 0 0 0,2-7 0 15,1-1-5-15,-3 4-2 16,0 4 0-16,0-3 0 0,0 3-8 0,-3-4-2 0,-2 1 0 0,-3 3 0 15,3 0 11-15,-3 3 1 0,0-3 1 0,-3 4 0 16,-2-4-17-16,0 3-3 0,0 1-1 0,5 4 0 16,-3-1-12-16,-2 0 0 0,0 4 0 0,-3-4 0 15,5 3 0-15,0 2 0 0,1 2 0 0,2 0 0 16,0 5 0-16,5-5 0 0,3-2 9 0,0-1-9 0,3-1 16 0,2 1-3 16,1-4 0-16,4 1 0 0,1-1-13 0,2 0 0 15,0-7 0-15,3 4 0 0,3-1 0 0,-1-3-12 16,1 0 3-16,2 0-955 15</inkml:trace>
  <inkml:trace contextRef="#ctx0" brushRef="#br0" timeOffset="9656.83">21743 6972 57 0,'0'0'0'0,"0"0"0"16,0 0 0-16,0 0 0 0,0 0 219 0,0 0 38 16,0 0 8-16,-5 0 2 0,3 0-159 0,-4 4-31 15,4 3-6-15,-4 0-2 0,4 1 28 0,-4-4 6 16,1 6 1-16,2 1 0 0,1 4-64 0,-1-1-13 16,0 4-3-16,1 1 0 0,-3 2 32 0,2 1 7 15,-2-4 1-15,-1 4 0 16,4-4-12-16,-1 4-1 0,3 3-1 0,-3-3 0 15,3-1-17-15,-2 5-3 0,-1-8-1 0,0 8 0 0,1-12-10 0,-1 8-3 16,1-8 0-16,2 0 0 0,-3 2-3 0,3-2-1 16,3 1 0-16,2-1 0 0,0-3 0 0,0-1 0 0,3 2 0 15,0-1 0-15,0-1-12 0,3-3 0 0,-3 0 0 0,2-2 0 16,4-1 10-16,-1-1-1 16,-3-3 0-16,4 0-1079 0</inkml:trace>
  <inkml:trace contextRef="#ctx0" brushRef="#br0" timeOffset="9875.54">21876 7364 1267 0,'0'0'56'0,"0"0"12"0,5 0-55 0,3 0-13 16,0 0 0-16,3 7 0 0,2-4 139 0,0 6 25 15,0 1 4-15,6-3 2 0,-3 4-71 0,-1-3-15 16,1-1-2-16,3 0-1 0,-3 4-34 0,2-4-7 15,-2 1-2-15,0-1 0 0,-5 0-19 0,2 0-4 16,-5-3-1-16,2-1 0 0,-2-3 2 0,0 0 1 16,0 7 0-16,-3-3 0 0,-5-4-17 0,0 0 0 15,3-4 0-15,-3 4 0 16,0 0-252-16</inkml:trace>
  <inkml:trace contextRef="#ctx0" brushRef="#br0" timeOffset="10078.6">22101 7317 1720 0,'0'0'76'0,"0"0"16"0,0 0-73 0,0 0-19 0,0 0 0 0,0 0 0 16,2 7 110-16,-2-4 18 0,-2 2 4 0,-1 2 1 15,3 0-38-15,-5 0-8 0,2 4-2 0,-5-1 0 16,-2 2-38-16,-1 2-8 0,0 0-2 0,1 5 0 16,-3-12-27-16,-3 7-10 0,5 5 0 0,1-5 9 15,-1-7-9-15,0 5 0 0,1-1 0 0,7-1 0 16,-2 1 0-16,2-3 0 0,-5-1 0 0,6-7 0 15,2 0-203-15,0 0-42 0,0 0-9 16,10-7-2-16</inkml:trace>
  <inkml:trace contextRef="#ctx0" brushRef="#br0" timeOffset="10406.69">22124 7009 806 0,'0'0'72'0,"6"0"-58"16,-1 0-14-16,0 0 0 0,3 0 105 0,0 3 19 16,0-3 3-16,0 7 1 0,3-3 0 0,-3 3 0 15,5 5 0-15,0-2 0 0,3 1-52 0,-3 4-9 16,6 6-3-16,-3-3 0 0,-1 4 0 0,7 11 0 0,-7-8 0 0,1 8 0 15,-2-4 0-15,-4-1 0 0,-5-2 0 0,-2 0 0 16,0-1-51-16,-3 4-13 0,0-11 0 0,-3 4 0 16,-2-4 54-16,2 4 8 0,-2-4 2 0,2-3 0 15,-2-4-52-15,0-1-12 0,2 4 0 0,-2-2 0 16,2-8 0-16,3-4 0 0,0 0 0 0,0 0-1175 16</inkml:trace>
  <inkml:trace contextRef="#ctx0" brushRef="#br0" timeOffset="10642.33">22677 7205 1728 0,'0'0'38'0,"0"0"8"0,6 4 2 0,4-4 0 0,4 3-39 0,-1-3-9 16,5 0 0-16,1 0 0 0,5 0 0 0,-1 0 0 16,1 0 0-16,0 0 0 0,0 0 0 0,0 0 0 15,-3 0 0-15,-3 0 0 0,-2-3 31 0,-5-1 4 16,2 4 1-16,-2-5-570 0,-9 2-114 0</inkml:trace>
  <inkml:trace contextRef="#ctx0" brushRef="#br0" timeOffset="10798.54">22741 7393 518 0,'21'0'23'0,"-10"4"5"0,2-1-28 0,-2-3 0 0,4 0 0 0,1 4 0 16,5-4 274-16,-2 0 50 0,-3 0 9 0,0 0 3 16,0-4-218-16,-3 1-43 0,0-1-9 0,0 4-2 15,-2-7-16-15,2 4-4 0,0-6-1 0,-2 2 0 16</inkml:trace>
  <inkml:trace contextRef="#ctx0" brushRef="#br0" timeOffset="11220.32">23193 7078 921 0,'0'0'82'0,"8"-8"-66"15,3 8-16-15,2-4 0 0,-2 1 132 0,5-1 22 16,-3 1 5-16,5 3 1 0,-2-4-79 0,0 4-15 16,0 4-3-16,0-4-1 0,0 0-7 0,0 3-2 15,-3-3 0-15,0 4 0 0,3 3-4 0,-3 1-1 0,-2-1 0 16,-3 0 0-16,0 0-15 0,-3 4-3 0,0-4-1 0,0 8 0 15,-5-1 8-15,0-3 2 0,0 8 0 0,-2-5 0 16,-1 8-21-16,1-4-4 0,-4 1-1 0,1 5 0 16,-3-5-5-16,0 2 0 0,0-2-8 0,3 2 12 15,0-7-12-15,2 2 11 0,-2 1-11 0,2-3 10 16,3 2-10-16,0-2 0 0,3-4 0 0,-1 2 0 16,1-1 0-16,2-4 0 0,3-4 0 0,3 4 0 15,-1-3 0-15,4-4 0 0,-4 0 0 0,9 0 0 16,-3 0 0-16,5-4 0 0,-3 4 0 0,1-7 0 15,2 0 53-15,-5 0 9 0,0-5 2 0,-3 5-820 16,-3 0-163-16</inkml:trace>
  <inkml:trace contextRef="#ctx0" brushRef="#br0" timeOffset="12983.45">20627 8202 907 0,'0'0'40'0,"0"0"8"0,0 0-38 0,0 0-10 15,0 0 0-15,0 0 0 0,0 0 82 16,0 0 14-16,0 0 4 0,0 0 0 0,0 0-20 0,5 0-4 16,1 4-1-16,-1-1 0 0,0 1 8 0,-2-1 1 15,2 2 1-15,0 2 0 0,3-5-11 0,0 10-2 16,-3-5-1-16,3 4 0 0,0-1-37 0,0 2-7 16,-2-5-2-16,4 0 0 0,-2 5 31 0,0-5 7 15,3 0 1-15,-1 0 0 0,-2 0-52 0,0 0-12 16,3 0 0-16,-1-2 0 0,-2-3 0 0,0 3 0 15,0-3 0-15,-3-2 0 0,3 5 0 0,-2-5 0 16,-6 0 0-16,0 0 0 16,2-5-151-16,-2 5-33 0,3-7-6 0,-3 5-2 0</inkml:trace>
  <inkml:trace contextRef="#ctx0" brushRef="#br0" timeOffset="13311.52">20918 8209 1530 0,'0'0'33'0,"0"0"7"0,0 0 2 0,0 0 2 0,0 0-36 0,0 0-8 0,0 0 0 0,0 0 0 16,0 0 91-16,0 0 16 0,0 0 3 0,0 0 1 15,0 0-31-15,0 7-7 0,3 0-1 0,-3 0 0 16,0 5-6-16,-3-1-2 0,3 4 0 0,-3-6 0 15,1 7 0-15,-4-1 0 0,4-1 0 0,-1 4 0 16,-2-1-51-16,0 2-13 0,-1 0 0 0,-2-3 0 0,6 3 16 0,-6 0 0 16,-3-5 0-16,1 7 0 0,2-7-4 0,0 5 0 15,0-7 0-15,0 2 0 16,0-3-32-16,0-1-6 0,3 2-2 0,-1-5 0 0,6 0 52 0,-2-3 11 16,-1-1 1-16,0 4 1 0,-2-7-37 0,5 0 0 15,0 0 0-15,0 0 0 16,-8-2-103-16,6-6-18 0,-1-1-4 0,3 2-981 15</inkml:trace>
  <inkml:trace contextRef="#ctx0" brushRef="#br0" timeOffset="13825.59">20627 8086 1674 0,'0'0'36'0,"0"0"8"0,0 0 2 0,0 0 2 16,0 0-39-16,0 0-9 0,0 0 0 0,0 0 0 0,0 0 57 0,0 0 10 16,3-4 1-16,-3 4 1 0,0 0-20 0,2-3-4 15,4-1-1-15,-1-3 0 0,0 0-11 0,-2 2-2 16,5-2-1-16,-3 0 0 16,0 0-10-16,1 0-3 0,-1 0 0 0,3 2 0 0,-3-5-27 0,3-1-6 15,-3 4 0-15,3 0-1 0,0 0 17 0,3 0 0 16,-3-1 0-16,0 4 0 0,0-3 0 0,-3 0 0 15,3 0 0-15,-3 2 0 0,3 5 0 0,-3-2 0 16,1-3 0-16,-1 5 0 0,0 0 48 0,-2 0 12 16,-3 0 4-16,8 0 0 0,0 5-52 0,0-3-12 15,-6 3 0-15,4-3 0 0,-1 3 0 0,-2 2 0 16,2-3 0-16,0 3 0 0,0-4 0 0,1 4 0 16,-1 0 0-16,0 2 0 0,1-2 0 0,-1 0 0 15,0 0 0-15,3-4 0 0,0 4 0 0,-3-2 0 16,1 2-8-16,2 0 8 15,-6-3-30-15,3-1-2 0,1 4-1 0,-1-2-660 16,-2-3-132-16</inkml:trace>
  <inkml:trace contextRef="#ctx0" brushRef="#br0" timeOffset="14497.33">21235 8195 748 0,'11'0'67'0,"-11"0"-54"0,5-5-13 0,-5 5 0 16,0 0 118-16,0 0 21 0,6 0 4 0,-1-7 1 0,-2 7-15 0,2 0-2 15,0-2-1-15,3-3 0 0,0 5-44 0,3-3-9 16,-3 3-1-16,5 0-1 0,0-4-33 0,0 4-6 15,3 0-2-15,-5 0 0 0,-1 0-30 0,4 0 0 16,1 0 0-16,-1 4 0 16,-1-4-27-16,0 0-5 0,0 3 0 0,1-3-1 15,-4 0-97-15,-2 5-19 0,-8-5-4 0,0 0-1 0</inkml:trace>
  <inkml:trace contextRef="#ctx0" brushRef="#br0" timeOffset="14669.41">21386 8416 1728 0,'0'0'38'0,"0"0"8"0,6 0 2 0,-1 0 0 0,3-5-39 0,-3 5-9 0,3-2 0 0,3-3 0 16,-1 5 53-16,1-2 9 0,-1-3 2 0,1-2 0 16,0 4-14-16,-1-1-2 0,-2 1-1 0,0-1 0 15,0-1-47-15,0 3-12 0,-3 2 0 0,0-5-921 16</inkml:trace>
  <inkml:trace contextRef="#ctx0" brushRef="#br0" timeOffset="15325.59">21990 8235 1195 0,'0'0'52'0,"0"0"12"0,0 0-51 0,0 0-13 16,7 0 0-16,1-5 0 0,0 5 87 0,0 0 14 16,0 0 3-16,3 0 1 0,-1 0-2 0,1-2-1 15,0 2 0-15,2 2 0 0,0-4-26 0,0 2-6 16,3-5-1-16,-3 5 0 0,1 0-16 0,-1-2-3 16,3 2-1-16,-3 0 0 0,0-5-27 0,0 5-6 15,1 0 0-15,-1-3-1 0,-3-1-15 0,1 4 0 16,0 0 0-16,-3-3 0 0,-1-1 0 0,1 4 0 15,-2 0 0-15,2-5-714 16,0 3-146-16</inkml:trace>
  <inkml:trace contextRef="#ctx0" brushRef="#br0" timeOffset="15591.18">22143 8143 864 0,'0'0'76'0,"0"0"-60"16,-3-2-16-16,3 2 0 0,0 0 172 0,0 0 31 16,0 0 6-16,0 0 2 0,0 0-83 0,0 0-16 15,0 0-3-15,6 2-1 0,-4-2-32 0,4 5-8 0,-1 2 0 0,-2 0-1 16,2 0-21-16,-3 0-4 0,1 0-1 0,2 5 0 16,-2 2-9-16,0 0-3 0,-1-2 0 0,1 2 0 15,-3 0 9-15,3 0 2 0,-1-2 0 0,-2-5 0 16,0 5-32-16,3-3-8 0,-3-2 0 0,3 2 0 15,-3-2 0-15,0-7 0 0,0 0 0 0,0 0 0 16,0 0-204-16,0 0-41 0,0 0-9 16,13 3-667-16</inkml:trace>
  <inkml:trace contextRef="#ctx0" brushRef="#br0" timeOffset="15981.33">22609 7912 115 0,'0'0'0'0,"0"0"10"0,-6 3-10 0,6-3 0 0,-2 4 0 0,2-1 0 16,0 4 258-16,0 0 50 0,0 5 9 0,2-1 3 16,1-1-205-16,0 2-41 0,-1 2-8 0,1 7-2 15,0-5 36-15,2 6 6 0,-2-4 2 0,-1 6 0 16,1-5-41-16,-1 7-8 0,1-1-2 0,2-1 0 16,-5 2-24-16,3 0-5 0,-3 0 0 0,0-1-1 15,0-1 5-15,3-1 0 0,-1-1 1 0,-2-8 0 16,-2 5-13-16,2-5-4 0,0 0 0 0,2 0 0 15,-2-7-4-15,0 5 0 0,0-5-1 0,0 7 0 0,0-7-11 16,0-2 8-16,0-5-8 0,0 0 8 16,0 0-142-16,0 0-29 0</inkml:trace>
  <inkml:trace contextRef="#ctx0" brushRef="#br0" timeOffset="43926">18926 6885 288 0,'0'0'25'0,"0"0"-25"0,2-3 0 0,4-1 0 15,2 1 209-15,-3-1 37 0,3-4 7 0,2 6 2 16,-2-3-207-16,3 1-48 0,-1 1 0 0,1 3 0 16,2-4 32-16,0 4 6 0,1-3 2 0,4 3 0 15,1 0 0-15,2 0 0 0,3-4 0 0,0 4 0 16,5 0-6-16,-3 4-1 0,1-1 0 0,2-3 0 16,2 0-17-16,1 0-4 0,0 0-1 0,0-7 0 15,5 7-11-15,0 0 0 0,2 0 0 0,1 0 0 16,-3 0 0-16,6 0 0 0,-6 0 0 0,2-3 0 15,-2 3 0-15,0-4 0 0,3 1 0 0,0-1 0 16,-3 1 8-16,0-2-8 0,-3 5 8 0,3-2-8 16,-5-3 12-16,2 5-2 0,-2-4-1 0,3 4 0 15,-1-3-9-15,0-4 0 0,-2 3 0 0,5 1 0 16,3-1 0-16,-1 1 0 0,1-2 0 0,-3-2 8 16,-2 3-8-16,-4 1 0 0,4-1 0 0,-4 4 0 0,1-7 8 15,-3 4-8-15,3-1 8 0,-3 1-8 0,0-2 11 0,0 3-3 16,-2-3-8-16,2 5 12 0,-5 0-1 0,2-2-1 15,-2-3 0-15,-3 5 0 0,3 5-10 0,-3-5 12 16,3 0-12-16,-3-5 12 0,6 5-4 0,-1 0 0 16,1 0 0-16,-1-4 0 0,0 4-8 0,1-3 0 15,2 3 0-15,0 0 0 0,3 0 0 0,-3 0 0 16,0-4 0-16,-2 4 0 0,2 0 0 0,0 0 0 16,0-3-10-16,0-1 10 0,3 4 0 0,-3-3 0 15,0 3 11-15,0-4-3 0,3 4-8 0,0 0 9 16,-1-8-9-16,-2 8 10 0,0-2-10 0,1-3 10 15,-1 5-10-15,0 0 10 0,-3 0-10 0,3-4 0 0,0 1 9 16,1 3-9-16,4 0 0 0,-2-4 8 0,2 4-8 0,1-3 0 16,-4-1 0-16,1 4 8 0,-3 0-8 0,0 0 0 15,3 0 0-15,-3 0 8 0,0 0-8 0,3 0 0 16,0 0 9-16,-1 0-9 0,1 0 12 0,0 0-12 16,0 0 16-16,-1 0-3 0,-1 0-1 0,-1 0 0 15,0 4 4-15,2-4 0 0,4 0 0 0,-3 3 0 16,-1-3-16-16,-2 4 9 0,3-4-9 0,-3 3 8 15,3-3 4-15,-3 4 1 0,0-4 0 0,-2 7 0 16,-1-7 4-16,1 8 1 0,-4-8 0 0,4 4 0 16,-1-1 6-16,1 1 0 0,5-4 1 0,-9 3 0 15,4-3 1-15,-3 4 0 0,5-1 0 0,-3 1 0 16,1-4-2-16,-3 5-1 0,-1-3 0 0,1-2 0 16,0 0-13-16,-3 0-2 0,-2 5-8 0,-1-5 12 0,3-5 5 0,1 5 1 15,-7-2 0-15,4-3 0 16,-1 5 3-16,-2 0 1 0,0 0 0 0,-3 0 0 0,1 0-9 15,2 0-1-15,-3 0-1 0,-3 0 0 0,1 0-3 0,-3 0-8 16,2 0 12-16,-2 0-4 0,0 0-8 0,-2 0 10 16,-1 5-10-16,0-3 10 0,0-4-10 0,3-3 0 15,-8 5 0-15,3 0 0 0,2 0 0 0,-5 0 0 16,0 0 0-16,0 0 0 0,6 0-14 0,-6 0-2 16,0 0 0-16,0 0 0 15,0 0-114-15,0 0-23 0,0 0-5 0,0 0-1 0</inkml:trace>
</inkml:ink>
</file>

<file path=ppt/ink/ink134.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7-11T22:07:00.053"/>
    </inkml:context>
    <inkml:brush xml:id="br0">
      <inkml:brushProperty name="width" value="0.05292" units="cm"/>
      <inkml:brushProperty name="height" value="0.05292" units="cm"/>
      <inkml:brushProperty name="color" value="#FF0000"/>
    </inkml:brush>
  </inkml:definitions>
  <inkml:trace contextRef="#ctx0" brushRef="#br0">14504 3738 172 0,'0'0'16'0,"0"0"-16"16,0 0 0-16,0 0 0 0,0 0 306 0,0 0 58 15,0 0 12-15,0 0 3 0,0 0-215 0,0 0-42 16,6-2-9-16,-1-3-1 0,0 5-40 0,1-7-8 16,-1 0-2-16,3 0 0 0,0-5-14 0,5-2-2 15,0-5-1-15,3 3 0 0,3-8-16 0,-1 3-3 16,3 2-1-16,3-5 0 0,0-1-6 0,0-1-2 16,0 0 0-16,2 0 0 0,-2 5 2 0,0 0 0 0,-1 0 0 0,-4 2 0 15,-3 0-2-15,0 5 0 0,-3 0 0 0,-2 2 0 16,-1-2-3-16,1 7-1 0,-3 0 0 0,0 0 0 15,0 0-5-15,-3 0-8 0,0 2 11 0,3-2-11 16,-3 4 8-16,-2-1-8 0,2-3 0 0,-2 7 0 16,2 0 11-16,-5 0-2 0,0 0 0 0,0 0 0 31,0 0-136-31,0 0-27 0,0 0-6 0,0 0-882 0</inkml:trace>
  <inkml:trace contextRef="#ctx0" brushRef="#br0" timeOffset="343.67">14740 3263 1472 0,'5'-10'65'0,"1"10"14"0,-1-9-63 0,3 7-16 15,0-5 0-15,2 2 0 0,4-2 75 0,-7 0 12 16,7-5 2-16,-1 5 1 0,0 0-34 0,3 0-8 15,0 0 0-15,0-3-1 0,2 1-15 0,6 7-2 16,0-10-1-16,-3 12 0 0,0-7 19 0,-2 14 3 16,-1-7 1-16,-2 0 0 0,-3 12 9 0,1-10 3 15,-6 7 0-15,-1 1 0 0,1 4-32 0,-5 5-7 16,-3 2-1-16,0-9 0 0,0 9 17 0,-3-7 3 16,1 5 1-16,-4 2 0 0,1-7-30 0,3 5-7 15,-4-5 0-15,-2 5-8 0,6-5 13 0,-4 5-4 0,1-8-1 16,2-1 0-16,1-3-8 0,2 0 0 15,-3 0 0-15,3-7 0 0,0 0 0 0,0 0 0 16,0 0 0-16,0 0 0 16,0 0-119-16,0 0-22 0</inkml:trace>
  <inkml:trace contextRef="#ctx0" brushRef="#br0" timeOffset="952.91">15494 2861 864 0,'0'0'76'0,"0"0"-60"15,3-5-16-15,-3 3 0 0,2-5 75 0,-4 2 12 16,-1-2 2-16,0 4 1 0,3 3 31 0,-5-4 7 16,-3 1 0-16,3-1 1 0,2 4-17 0,-2 0-3 0,0 4-1 15,-1-1 0-15,-4-3-32 0,-1 0-6 16,3 7-2-16,-2 0 0 0,-1 0-39 0,0 0-8 0,4 2-1 0,-1 1-1 15,-3-3-19-15,0 5 10 0,3-1-10 0,3-1 8 16,-3 1-8-16,6-1 0 0,-4 2 0 0,4-5 0 16,4 7 0-16,-2-7 0 0,3-2 0 0,2 6 0 15,1-8 0-15,-1 1-9 0,5-1 9 0,4-3-13 16,-4 0 13-16,3 0 0 0,1-3-10 0,-1-1 10 16,3 1 0-16,2-8 0 0,-2 4 0 0,0-5 0 15,-3 5 0-15,-2 0 0 0,2 0 0 0,-5-5 0 16,-3 5 36-16,1-3 3 0,-4 3 0 0,1-4 0 15,0 4-12-15,-3 2-3 0,0-2 0 0,-3 0 0 16,3 4 14-16,0 3 2 0,-3-4 1 0,3 4 0 16,0 0-23-16,0 0-5 0,0 0-1 0,0 0 0 0,0 0 17 15,0 7 3-15,6 7 1 0,-4-9 0 0,4 2-33 0,-1 4 0 16,3-8 0-16,0 8 0 0,-3-4 0 0,0 1-20 16,3-1 2-16,3 0 1 0,-6 0 17 0,3-3 0 15,-3 6 0-15,3-5 9 0,-2-3-9 0,-1 3 0 16,0-3 0-16,-5-2 0 15,0 0-49-15,8 9-12 0,-8-9-3 0,0 0-736 16,0 0-148-16</inkml:trace>
  <inkml:trace contextRef="#ctx0" brushRef="#br0" timeOffset="1252.06">15798 2788 921 0,'0'0'40'0,"-2"-7"10"0,2 7-40 0,0 0-10 0,-3-3 0 0,-2-1 0 16,2 4 202-16,-2 0 38 0,5 0 8 0,-6-5 2 15,1 5-129-15,-3 0-25 0,6 0-6 0,-4 5-1 16,4-1-26-16,-4-1-6 0,1 1-1 0,0 6 0 16,2-6-38-16,0 4-8 15,1 3-2-15,-1-8 0 0,3 8 20 0,-2-4 3 0,2 3 1 0,0-3 0 16,0-2-32-16,2 9 0 0,1-7 0 0,2 5 0 15,0-10 0-15,1 7 0 0,2-6 0 0,2 4 0 0,1-7 0 0,2 0 0 16,0 4 0-16,3-4 0 0,0-4 0 0,3 4-15 16,-1-7 2-16,-2 4 0 15,0-1-56-15,0-3-11 0,2 2-3 0,1-2-919 16</inkml:trace>
  <inkml:trace contextRef="#ctx0" brushRef="#br0" timeOffset="1470.4">16050 2611 1267 0,'0'0'112'0,"0"0"-89"15,0 0-23-15,0 0 0 0,0 0 202 0,0 0 36 0,0 0 7 0,0 0 2 16,0 10-139-16,0-6-28 0,0 4-6 0,2 3-1 16,1-4-28-16,0 3-5 15,-1 4-2-15,4-2 0 0,-4-1-21 0,3-1-4 0,1 2-1 0,-1 2 0 16,0 0 2-16,1 0 0 0,-4-2 0 0,4 2 0 15,-4-3-14-15,3-3 0 0,-2 6 0 0,2-7 0 32,-2 0-48-32,-3 0-13 0,0-2-3 0,0-5-682 0,0 0-137 0</inkml:trace>
  <inkml:trace contextRef="#ctx0" brushRef="#br0" timeOffset="1626.7">15991 2769 403 0,'0'0'36'16,"0"0"-36"-16,0 0 0 0,6 0 0 15,2-7 301-15,0 7 54 0,0-7 10 0,-1 7 3 16,4-7-244-16,0 7-48 0,2-3-9 0,0-1-3 0,-2 1-24 16,2-1-6-16,0 1-1 0,3 3 0 15,-3-4-65-15,-2-1-12 0,-3 3-4 0,5 2-827 16</inkml:trace>
  <inkml:trace contextRef="#ctx0" brushRef="#br0" timeOffset="2001.88">16290 2720 1850 0,'11'0'40'0,"-11"0"9"0,-5 0 2 0,5 0 1 0,0 0-41 0,0 0-11 15,5 0 0-15,-5 0 0 0,-3 7 26 0,3-7 3 16,8 4 1-16,-5-1 0 0,-8 4 10 0,5 0 3 16,10 0 0-16,-4 0 0 0,-6-7-25 0,5 7-5 0,0-2-1 0,3 2 0 15,5-7-12-15,-7 7 0 16,-6-7 0-16,7 7 0 0,7-7 10 0,-4 0-1 0,-10 0 0 0,8-7 0 15,0 7-9-15,3-7 0 16,-3 0 0-16,0 2 0 0,-6-2 0 0,4 0 0 0,4 0 0 0,-5-3 0 16,-2 3 0-16,0-4 0 0,-1 3 0 0,1-3 0 15,2 4 0-15,-2-5 12 0,-3 5-12 0,0 0 12 16,5 0-12-16,-2 0 0 0,-6 4-12 0,3 3 12 16,0 0 44-16,0 0 16 0,0 0 3 0,0 0 1 15,0 0-44-15,0 0-8 0,0 0-1 0,0 0-1 16,0 0-10-16,3 10-14 0,5-6 3 0,-3 6 1 15,-2-3 38-15,-1-2 8 0,6 2 2 0,-2 0 0 16,-1 0-10-16,0-3-1 0,-2 4-1 0,2-6 0 0,6 7-26 16,-6-9 0-16,0 3 0 0,1 1 0 15,2-1-200-15,0 1-44 0,-1-4-10 0,7-4-2 0</inkml:trace>
  <inkml:trace contextRef="#ctx0" brushRef="#br0" timeOffset="2408.35">16685 2600 1728 0,'0'0'38'0,"0"0"8"0,2-5 2 0,-2 5 0 0,-10-2-39 0,4-3-9 15,9 5 0-15,-3 0 0 0,0 0 122 0,0 0 22 16,0 0 5-16,0 0 1 0,0 0-88 0,-8 5-18 16,-5-3-3-16,5 7-1 0,3-6-20 0,-3 4-4 0,-3 0 0 0,6 5-1 15,-3-12-15-15,5 11-18 0,-2-4 4 0,0 3 1 16,-1-6 13-16,4 3 16 0,4 1-3 0,1-1-1 15,-8-3-12-15,7 3-16 0,6 3 3 0,0-10 1 16,-2 4 12-16,1 4 0 0,4-8 0 0,2 0 0 16,6 0 0-16,-9 0 0 0,-4-8 0 0,2 4 0 15,8 4 0-15,-3-7 0 0,-5 0 0 0,0 0 0 16,0 2 0-16,-1-2 0 0,1 0 12 0,-5 0-12 16,-3 0 10-16,3 0-10 0,2 4 8 0,-2-6-8 15,-9 7 8-15,6-3-8 0,3-2 0 0,-3 7 8 16,0 0-16-16,0 0-4 0,0 0-1 0,0 0 0 15,8 0 23-15,-8 0 5 0,0 0 1 0,0 0 0 16,5 7-16-16,-2-2 0 0,-3 6 0 0,3-8 0 16,2 1 0-16,0-1 0 0,3 4 0 0,-3-3 0 0,-5-4 0 0,6 3 0 15,2 1 0-15,-3-1 0 0,-5-3-12 0,0 0-3 16,8 0 0-16,0 0-709 16,-3 0-141-16</inkml:trace>
  <inkml:trace contextRef="#ctx0" brushRef="#br0" timeOffset="2626.74">16857 2393 1324 0,'0'0'118'0,"0"0"-94"16,0 0-24-16,0 0 0 0,0 0 226 0,0 0 41 16,0 0 8-16,5 7 1 0,0 0-148 0,0 0-29 15,6 5-7-15,-6 2 0 0,3 0-74 0,-2 2-18 16,2 1 0-16,-1-3 0 0,-1 2 40 0,-1 1 4 15,0-3 0-15,3 5 1 0,0-5-29 0,0 0-7 16,-8-2-1-16,5 2 0 0,6-2-8 0,-6-1 12 0,-5-4-12 0,6 3 12 16,-4-3-12-16,1-3 10 0,-3-4-10 0,0 0-846 15,-5 3-175-15</inkml:trace>
  <inkml:trace contextRef="#ctx0" brushRef="#br0" timeOffset="3190.23">15989 3093 979 0,'0'-4'87'0,"0"1"-70"15,-6-1-17-15,4 1 0 0,-1-6 140 0,1 7 25 0,-4 2 5 0,1 0 1 16,-3 0-56-16,3 0-11 0,-1 0-3 0,1 0 0 16,-5 0-32-16,2 0-6 0,0 2-2 0,0 7 0 15,0-9-46-15,-3 7-15 0,1-4 8 0,2 4-8 16,2 0 0-16,-2 0 0 0,1 0 0 0,-1-2 0 16,2 2 28-16,1 0 1 0,0 0 1 0,2 5 0 15,0-10-30-15,6 7 0 0,0-6 0 0,2 4 0 16,0 0-25-16,6 0-2 0,2 0 0 0,3 0 0 15,3-2 43-15,2-1 9 0,0-1 2 0,0 1 0 16,0-1-27-16,0-3 0 0,-2 7-14 0,-1-7 5 16,-2 5 9-16,-2-3 11 0,-7 3-3 0,1-3 0 0,0 3 7 0,-2-1 1 15,-6-4 0-15,0 7 0 0,0 1 28 0,0 1 7 16,-3-2 1-16,-5 0 0 0,0-2-26 0,0 2-5 16,0 0-1-16,-2 0 0 0,-4 0-20 0,1-2 0 15,3-3 0-15,-6-2 0 16,2 5-124-16,-1-1-28 0,-20-8-7 0,19-3-1 0</inkml:trace>
  <inkml:trace contextRef="#ctx0" brushRef="#br0" timeOffset="3549.4">16227 3129 1850 0,'0'0'40'0,"0"0"9"0,0 0 2 0,0 0 1 0,0 0-41 0,5 0-11 15,0-3 0-15,-5 3 0 0,0 0 68 0,6-4 12 0,7 4 3 0,-2 0 0 16,-6-5-47-16,0 3-10 0,6-3-2 0,2-2 0 16,-2 5-2-16,-3-6-1 0,-3 1 0 0,5 0 0 15,4 3 7-15,-6-3 2 0,-8 0 0 0,2 2 0 16,3-2-30-16,-2 0 0 0,-8 0 0 0,0 2 0 16,-3-2 57-16,0 5 6 0,2-3 1 0,-4 3 0 15,-6 2-64-15,3 0-15 0,13 0-1 0,-8 2-1 16,-5-2 17-16,-1 7 0 0,4-2 0 0,2 2 0 15,0 0 0-15,-3 0 0 0,-2 0 0 0,5 5 9 16,3-5-9-16,0 0 0 0,-3 7 0 0,2-7 0 16,6 7 0-16,0-9 0 0,0 6 0 0,0-1 0 0,3 2 0 0,5-5-11 15,2 0 3-15,1 0 0 0,-6 0 8 0,6 0 0 16,5 0-9-16,2-2 9 0,-7-3 15 0,2 3 7 16,3-5 2-16,3 7 0 15,2-7-122-15,-3 0-24 0,-5 0-5 0,3-3-581 16,3-1-116-16</inkml:trace>
  <inkml:trace contextRef="#ctx0" brushRef="#br0" timeOffset="3908.76">16428 3016 1857 0,'11'0'40'0,"-11"0"9"0,0 0 2 0,0 0 2 0,5 0-42 0,-5 0-11 16,0 0 0-16,0 0 0 0,3 0 108 0,4 5 19 15,1-3 4-15,-5 5 1 0,2-2-49 0,-2 2-10 0,5 0-1 0,-3 0-1 16,-2 0-14-16,2 0-2 0,0 2-1 0,1-6 0 15,-1 8-24-15,-2-8-5 0,-1 4-1 0,1-2 0 16,2 2-16-16,-2-5-8 0,-3 7 0 0,0-9 8 16,0 0-8-16,0 0 0 0,0 0 0 0,0 0 0 15,0 0 0-15,0 0 0 0,3-9 0 0,-3 2 0 16,-3-7 0-16,3 4 0 0,8 3 0 0,-3-4 0 16,-2-1 0-16,-1 2 0 0,4-1 0 0,2 4 0 15,0-5-24-15,-3 10-8 0,0-6 0 16,3 4-1-16,3 4 1 0,-1-3 1 15,-7-1 0-15,7 4 0 0,6 0 46 0,-5 4 9 0,-6-1 1 0,1 1 1 16,1-1-18-16,1 2-8 0,6-3 8 0,-4 5-8 16,-4 0 12-16,1-2-2 0,7-1-1 0,-4 3 0 0,-2-4-9 15,3 4 12-15,-6-7-12 0,3 7 12 0,3-2 5 16,-6-5 2-16,-5 0 0 0,0 0 0 16,8 0-74-16,-8 0-14 0,0 0-3 0,0 0-1136 15</inkml:trace>
  <inkml:trace contextRef="#ctx0" brushRef="#br0" timeOffset="4111.65">16814 2828 1958 0,'-10'0'87'0,"10"0"17"0,0 0-83 0,0 0-21 16,0 0 0-16,0 0 0 0,2 11 107 0,4-3 17 16,2 1 3-16,-3 3 1 0,0 2-52 0,0-2-9 15,1-1-3-15,2-1 0 0,0 1-21 0,-6-1-5 16,4 2-1-16,-1 2 0 0,0-7-21 0,-2 5-5 15,-1-1-1-15,1-8 0 0,0 4-2 0,-3 0-8 0,0 0 12 0,-3-2-4 32,3-5-66-32,-3 2-14 0,-2-2-2 0,-3 5-723 0,-2-5-145 0</inkml:trace>
  <inkml:trace contextRef="#ctx0" brushRef="#br0" timeOffset="4237.03">16753 2952 1861 0,'8'-4'40'0,"0"4"9"0,-2 0 2 0,-1-5 2 0,0 5-42 0,3-2-11 0,3-3 0 0,-3 3 0 15,2-3 78-15,-2 5 14 0,8 0 2 0,-3-3 1 16,-5-1-79-16,3 1-16 0,-1-1 0 0,4 4 0 16,-4-3 0-16,-2-1 0 0,-3 4 0 0,3-3-656 15,3 3-124-15</inkml:trace>
  <inkml:trace contextRef="#ctx0" brushRef="#br0" timeOffset="4439.69">17050 2875 1497 0,'-8'7'66'0,"8"-7"14"0,8 0-64 0,-8 0-16 16,0 0 0-16,2 7 0 0,1-2 151 0,0-3 26 16,-3 7 6-16,0-2 1 0,-3 0-90 0,6 0-18 15,-3-4-3-15,0 4-1 0,-6 0-6 0,6-2-2 16,8 2 0-16,-2 0 0 0,-6-7-51 0,0 0-13 16,2 7 0-16,6-7 0 0,-2 7 0 0,-6-7 0 15,0 0 0-15,0 0 0 16,5 0-100-16,-5 0-22 0,-3-2-5 0,1-3-581 15,2 5-116-15</inkml:trace>
  <inkml:trace contextRef="#ctx0" brushRef="#br0" timeOffset="4564.71">17079 2781 2113 0,'8'0'46'0,"-3"0"10"0,-5 0 1 0,0 0 3 0,0 0-48 0,0 0-12 0,0 0 0 0,0 0 0 15,-5-7 71-15,5 7 11 0,5 0 2 0,-5 0 1 16,0 0-68-16,0 0-17 0,0 0 0 0,0 0-1072 15</inkml:trace>
  <inkml:trace contextRef="#ctx0" brushRef="#br0" timeOffset="5174.23">17169 2847 1591 0,'0'0'70'0,"0"0"15"0,0 0-68 0,0 0-17 16,8 2 0-16,-3 3 0 0,-5-5 129 0,5 2 23 15,1 3 4-15,2 2 0 0,-3 0-66 0,0 0-14 16,-2-2-2-16,2 2-1 0,0-7-7 0,-2 11-2 16,0-8 0-16,-1 4 0 0,-2-7-51 0,6 4-13 15,-6-4 0-15,2 7 0 0,-2-7 54 0,0 0 8 16,0 0 2-16,0 0 0 0,0 0-64 0,0 0-20 15,0 0 0-15,0 0 0 0,0 0 32 0,0 0 7 16,0 0 1-16,6-4 0 0,-4-3-20 0,3 0 0 0,-2 4 0 0,-3-8 0 16,5-1 0-16,-2 5 0 0,0-3 0 0,-1 1 0 31,4 2-48-31,-1 0-12 0,-2 0-4 0,5 0 0 0,-6 4 52 0,6-1 12 0,-3 1 0 0,-2 3 0 16,0 0 0-16,-3 0 0 0,5 0 0 0,0 0 0 15,1 0 0-15,-1 0 0 0,-2 3 0 0,2 1 0 16,-5-4 0-16,5 3 0 0,3 4 0 0,-5-3 0 15,2-1 48-15,-2 4 13 0,-3-7 3 0,5 5 0 16,-2-3-52-16,-3-2-12 0,0 0 0 0,0 0 0 16,0 0 0-16,0 0 0 0,0 0 0 0,0 0 0 15,0 0 0-15,5 5 0 0,0-10 0 0,3 5 0 16,-5-2 0-16,2-3 0 0,-2-2 0 0,2 0 0 0,-2 0 0 0,2 0 0 16,0 4 0-16,0-6 0 15,-2 7 0-15,2-3 0 0,1 2 0 0,-1-1 0 0,-5 4 0 16,5 0 0-16,1 0 0 0,-1 0 0 0,0 0 0 0,0 0 0 15,3 0 0-15,0 0 0 0,-2 0 0 0,2 7 0 16,-1-2 0-16,1-5 0 0,-2 7 0 0,2-3 0 16,0 3 0-16,0-4 0 0,-1 4 0 0,1-3 0 15,-2-1 0-15,-1 4 0 0,0 0 0 0,1-2 0 16,-4-1 0-16,4-1 0 0,-4 4 0 0,-2-7 0 16,0 0 0-16,0 0 0 0,5 0 0 0,-5 0 0 15,0 0 0-15,0 0 0 16,0 0-202-16,0 0-43 0,0 0-9 0</inkml:trace>
  <inkml:trace contextRef="#ctx0" brushRef="#br0" timeOffset="5533.19">17616 2814 1958 0,'0'0'43'0,"0"-5"9"0,5 5 1 0,-2 0 3 0,0 0-45 0,2 0-11 15,-3-2 0-15,4 2 0 0,-1 0 104 0,3 0 20 0,-3 0 3 0,3 0 1 16,-2-8-103-16,1 4-25 0,1 4 0 0,0-7 0 15,0 7 0-15,-2-3 0 0,-1-1 0 0,3 4 0 16,-6-3 0-16,4-1 0 0,-1-1 0 0,0 3 0 16,-2-3 0-16,-3-2 0 0,3 0 0 0,-3 0 0 15,0 4 56-15,0-1 7 0,0 4 1 0,-3-7 0 16,-2 0-52-16,2 7-12 0,3 0 0 0,0 0 0 16,-5-5 0-16,-3 5 0 0,3 0 0 0,-3 5 0 0,0-5 0 15,0 0 0-15,0 2 0 0,0 7 0 0,0-6 0 0,0 4 0 16,3 0 0-16,-1 0 0 0,1 0 0 0,0 0 0 15,2 2 0-15,0 1 0 0,3-3 0 0,3 5 0 16,0-5 0-16,-1 0 0 0,4 0 0 0,-1 0 0 16,-2 0 0-16,2-2 0 0,0-3 0 0,1 3 0 15,1-3 0-15,1 3 0 16,0-5-48-16,0 0-13 0,6 0-3 0,-4-5 0 16,1 3-102-16,-3-3-21 0,13-9-4 0,-8 7-1 0</inkml:trace>
  <inkml:trace contextRef="#ctx0" brushRef="#br0" timeOffset="5892.48">17851 2672 864 0,'0'0'76'0,"0"0"-60"16,0 0-16-16,0 0 0 0,0 0 224 0,0 0 43 0,0 0 8 0,0 0 1 15,0 0-96-15,3 3-20 0,2 4-4 0,-2-2-1 16,2 2-73-16,-2 0-14 0,0 0-4 0,2 5 0 16,0-1 0-16,-2-1 0 0,-3-3 0 0,0 0 0 15,2 7-51-15,1-9-13 0,-3 2 0 0,0 0 0 16,3 0 0-16,-3-3 0 0,0-4 0 0,0 0 0 15,0 0 0-15,0 0 0 0,0 0 0 0,0 0 0 16,0 0 0-16,0 0 0 0,2-4 0 0,4-6 0 16,-4-1 0-16,4 6 0 0,-4-2 0 0,4-3 0 15,2-1 0-15,-3 4 0 0,0 0 0 0,0 0 0 16,6-1-48-16,-6 4-13 0,3-3-3 0,-2 7 0 0,-1-3 52 16,3-1 12-16,0 4 0 0,-8 0 0 15,8 4 0-15,0-1 0 0,-1-3 0 0,1 7 0 16,0-3 0-16,-2 4 0 0,2-8 0 0,0 11 0 0,-3-8 0 0,3 4 0 15,-3 0 0-15,3-3 0 0,-5 6 48 0,5-5 13 16,-6-3 3-16,6 3 0 0,-5 2-52 0,-1 0-12 16,-2-7 0-16,0 0 0 0,0 0 0 0,0 0 0 15,0 0 0-15,0 0 0 16,0 0-48-16,0 0-13 0,0 0-3 0,0 0-1152 16</inkml:trace>
  <inkml:trace contextRef="#ctx0" brushRef="#br0" timeOffset="6064.33">18137 2508 1904 0,'0'0'84'0,"0"0"18"0,0 0-82 0,5 5-20 0,1 2 0 0,-4-3 0 15,4 6 108-15,-1-6 16 0,3 3 4 0,-3 5 1 16,1-5-54-16,-4 3-11 0,1 4-3 16,-3-2 0-16,2 2-24 0,1 0-5 0,0 2 0 0,-1-6-1 15,1 4-11-15,-3 0-3 0,3 2 0 0,-3-6 0 31,0 2-38-31,0-1-8 0,-3-8-2 0,3-3-769 0,0 0-153 0</inkml:trace>
  <inkml:trace contextRef="#ctx0" brushRef="#br0" timeOffset="6205.35">18172 2633 1152 0,'10'-8'102'0,"-7"8"-82"15,5 0-20-15,0-4 0 0,0 4 208 0,2 0 38 0,3-7 7 0,1 4 2 0,-1-1-130 0,8 4-25 16,-2-7-6-16,-1 7-1 0,-2 0-71 0,3-5-14 15,-1 5-8-15,-2 0-712 16,-3-2-146-16</inkml:trace>
  <inkml:trace contextRef="#ctx0" brushRef="#br0" timeOffset="8439.18">16200 3832 1094 0,'-10'-2'48'0,"10"-3"11"0,0 5-47 0,0 0-12 16,3 0 0-16,-1-7 0 0,-2 0 69 0,5 7 12 15,6-5 3-15,0 3 0 0,-3-3-13 0,5 3-3 16,-3-5 0-16,9 2 0 0,2 3-20 0,3-5-4 16,-6 2 0-16,6-2-1 0,0 2-9 0,2-2-2 15,1 0 0-15,2-2 0 0,3-3 0 0,2 0 0 16,6-2 0-16,5 0 0 0,-3 7-12 0,6-12-2 15,-1 5-1-15,4 2 0 0,-12-4-8 0,6 4-1 16,0-2-8-16,8 2 12 0,-2-2 0 0,1 7 0 16,-1-5 0-16,2 3 0 0,-8-3-12 0,2 5 0 15,1 0 0-15,2 0 0 0,0 0 11 0,-5 2-11 0,3-9 12 0,-3 7-12 16,0 2 21-16,-3 3-2 0,-2-3-1 0,2 5 0 16,-2 0-3-16,0-2-1 0,-6 2 0 0,3 0 0 15,-2 2 9-15,-4-2 1 0,-2 5 1 0,-5-3 0 16,0 3 3-16,-3-1 1 0,-2 4 0 0,-1-6 0 15,-2 5 2-15,-3 0 0 0,-2-2 0 0,2 2 0 16,-2 0-5-16,-1 5-1 0,4-10 0 0,-4 5 0 16,1 0-9-16,2 0-1 0,0-2-1 0,0 2 0 15,3 0-14-15,0 0 11 0,-5-2-11 0,-1 2 10 16,4-7-10-16,-1 7 12 0,0 0-12 0,0 0 12 16,0-2-12-16,1 2 10 0,-4-5-10 0,3 5 10 15,-5-2-10-15,3 2 10 0,-3 0-10 0,0-2 10 16,0-3 1-16,0 5 0 0,0-7 0 0,-8 0 0 15,2 7 10-15,-2-7 3 0,8 5 0 0,-2-5 0 16,-6 0-14-16,0 0-2 0,8 7-8 0,-3-3 12 0,-5-4 0 16,0 0-1-16,0 0 0 0,0 0 0 0,0 0-2 15,0 0 0-15,0 0 0 0,0 0 0 0,0 0 3 0,0 0 0 16,0 0 0-16,5 0 0 0,-5 0-1 0,0 0 0 16,5 0 0-16,-5 0 0 0,6 0-11 0,-6 0 0 15,5-4 0-15,3 4 8 0,-8 0-8 0,5 0 0 16,0-7 0-16,3 7 0 0,3 0 0 0,-3-7 0 15,0 2 0-15,2-2 0 0,1 0 0 0,2-5 0 16,1 5 8-16,4-7-8 0,-2 5 8 0,0-8 0 16,2 8 0-16,3-10 0 0,1 7-8 0,-1-2-12 15,-3 0 2-15,1 0 1 0,-1 2 9 0,-2 5 0 16,3-7 0-16,-6 7 0 16,0 2 0-16,0-2 0 0,1 0 0 0,-1 0 0 0,0 5 0 0,0-3 0 0,1-2 0 0,1 0 0 15,1 7 0-15,0-5 0 0,-3 3 0 0,1 2 0 16,-1 0 0-16,-3 0 0 0,1 0 0 0,2 0 0 15,-2 2 0-15,-1-2 0 0,-2 5 0 0,3-1 0 16,-3-1 0-16,-3-3 0 0,1 7 0 0,1-7 0 16,-1 5 0-16,2-3 0 0,-3 5 0 0,0-2 0 15,-2 2 0-15,2 0 0 0,0 0 0 0,1 7 0 16,-4-9 0-16,4 2 0 0,-4 0 0 0,6 5 0 16,-5-3 0-16,2-4 0 0,-5-5 0 0,8 7 0 15,-3 2 0-15,3-4 0 0,-2 2 0 0,2 0 0 16,-3 0 0-16,3-7 0 0,-3 12 0 0,0-12 0 15,3 7 0-15,-2 0 0 0,-1-2 0 0,0 2 0 16,3-5 0-16,-5 5 0 0,2-2 0 0,0 2 0 0,1-7 0 0,-4 7 0 16,4-7 0-16,-4 7 0 0,1-2 0 15,0-3 0-15,-3-2 0 0,0 0 8 0,-3 7-8 16,3-7 0-16,5 7 0 0,-5-7 8 0,0 0-8 0,0 0 0 16,0 5 0-16,6-5 8 0,-1 2-8 0,0 3 0 15,-5-5 0-15,0 0 0 0,3 0 0 0,-3 0 0 16,5 0 0-16,0-5 0 0,-5 5 0 0,0 0 0 15,3-2 8-15,2 2-8 0,1 0 0 0,-4-5 0 16,4-2 0-16,-1 7 0 0,-5-7 0 0,8 0 0 16,2 0 0-16,6 0 0 0,0 2 0 0,-3 3 0 15,3-3 0-15,0-2 0 0,-3 0 0 0,3 0 0 16,3 4 0-16,2-1 0 0,-5-3 0 0,5 0 0 16,0 2 0-16,-2-2 0 0,2 5 0 0,-3-3 0 15,1-2 0-15,2 2-8 0,-3-2 8 0,4 5 0 16,-1-3 0-16,3 3 0 0,-3-3 0 0,0 3 0 0,0-3 0 0,3 3 0 15,0-3 0-15,0 2 0 0,-3-6 0 0,3 7-8 16,-3 2 8-16,0 0 0 0,0-5 0 0,0 3 0 16,0 2 0-16,-2 0 0 0,-3 0 0 0,2 0 0 15,-2 0 0-15,0 0 0 0,3-5 0 0,-4 5 0 16,1 0 0-16,3 0 0 0,-6 0 0 0,3 5 0 16,0-5 0-16,-3 0 0 0,-5 0 0 0,5 2 0 15,-2 3 0-15,-1-5 0 0,1 0 0 0,-3 0 0 16,2 2 0-16,4-2 0 0,-4 5 0 0,4-5 0 15,-4 7 0-15,1-7 11 0,-1 0-3 0,1 0 0 16,-3 7-8-16,2-2 0 0,-2-3 0 0,3 3 0 16,-6-3 0-16,3 3 0 0,-3-3 0 0,3 3 0 15,-2-3 0-15,-6-2 0 0,5 5 0 0,0-5 0 0,3 7 0 0,-3-2 0 16,1-3 0-16,-1 5 0 0,0-7 0 0,1 0 0 16,-1 5 0-16,-2-3 0 0,2 3 0 0,-3-5 0 15,4 0 0-15,-1 7 0 0,0-7 0 0,3 0 0 16,-2 7 0-16,2-7 0 0,-3 7 0 0,3-7-11 15,0 5 3-15,0-3 0 0,0 3 8 0,0-3 0 16,-1-2 0-16,4 5 0 0,-3-5 0 0,3 2 9 16,-1 3-1-16,1-5-8 0,2 0 0 0,3 2 0 15,-3 3 0-15,0 0 0 0,1-3 0 0,-1-2 0 16,-3 5 0-16,6-3 0 0,-3 5 0 0,-2-7 0 16,0 0 0-16,-1 7 0 0,-2-2 0 0,-3-5 0 15,1 7-12-15,-1-3 3 0,0-1 9 0,-2 4 8 16,0-2-8-16,-1-3 11 0,1 5-11 0,0-2 0 15,-1-3 0-15,-2 3 0 0,0-5 0 0,5 7 0 0,1 0 0 0,-1-2 0 16,-2-3 0-16,-1 5 0 0,6-2 0 0,0-3 0 16,0 3-18-16,-3-5 4 0,1 7 1 0,2-2 0 15,0-3 13-15,0 3 0 0,-3-3 0 0,3-2 0 16,0 7 8-16,-3-2 5 0,0-3 1 0,1-2 0 16,2 5-22-16,-3-5-5 0,0 2-1 0,-5-2 0 15,3 0 25-15,-3 0 5 0,0 0 0 0,0 0 1 16,0 0-17-16,0 0 0 0,0 0 0 0,0 0-940 15,-6-2-186-15</inkml:trace>
  <inkml:trace contextRef="#ctx0" brushRef="#br0" timeOffset="9344.82">19166 3322 1566 0,'0'0'69'0,"0"0"15"0,0 0-68 0,6-5-16 0,2-2 0 0,0 0 0 16,2 0 71-16,1-5 10 0,-1 5 3 0,1-2 0 16,5-3-23-16,0-2-4 0,0 2-1 0,2-2 0 15,1-5-28-15,2 5-7 0,0-3-1 0,0-1 0 16,3-1 9-16,-3 0 2 0,3-2 0 0,2 0 0 15,1 2-19-15,-1-2-3 0,1-1-1 0,2 4 0 16,-3-1-8-16,1 2 0 0,-3-1 0 0,-3-1 0 16,-5 9 12-16,2-6-4 0,-2 2 0 0,-3 4 0 15,0 1 32-15,-2 2 7 0,0-3 1 0,2-1 0 16,-3 4-32-16,1 4-7 0,0-6-1 0,-3 7 0 16,-1-6-8-16,1 4 8 0,0 4-8 0,3 0 8 0,-3-7-8 0,-3 0 0 15,-5 7 0-15,0 0 0 0,0 0 0 0,0 0 0 16,0 0 0-16,0 0 0 0,11-3 0 0,-11 3-17 15,0 0 4-15,0 0 1 16,10-4-181-16,-10 4-36 0,0 0-7 0,0-5-2 0</inkml:trace>
  <inkml:trace contextRef="#ctx0" brushRef="#br0" timeOffset="9719.72">19553 2778 1497 0,'-3'-4'32'0,"0"-1"8"0,1 3 0 0,2-3 4 0,2-2-36 0,1 0-8 0,0 4 0 0,2-1 0 16,6-3 95-16,-3 4 17 0,2-1 3 0,1-1 1 15,-1 3-43-15,1 2-8 0,5-8-1 0,0 4-1 16,2 4-11-16,-2-7-1 0,3 4-1 0,2-1 0 15,3 1-18-15,-1-1-4 0,1-1-1 0,0 3 0 16,2-3-27-16,-4 2 0 0,-1 3 0 0,0 0 0 16,-3 3 20-16,1-3 0 0,-3 7-1 0,-3-2 0 15,-2-1 4-15,-3 3 1 0,-3 3 0 0,-2 2 0 16,-3-1 15-16,2-4 3 0,-2 3 1 0,-2 4 0 16,-6 2-1-16,2 1 0 0,1-5 0 0,2 2 0 0,-5 0-42 15,3 0-9-15,-3 2-2 0,3 1 0 0,0-5 11 0,2-5 0 16,-2 0 0-16,2 4 8 0,0-4-8 0,3-4 0 15,-5 4 0-15,5-7 0 0,-3 5 0 0,3-5 0 16,0 0 0-16,0 0 0 16,0 0-112-16,0 0-16 0,-2 0-4 0</inkml:trace>
  <inkml:trace contextRef="#ctx0" brushRef="#br0" timeOffset="10625.73">20106 2284 1036 0,'0'0'46'0,"0"0"10"0,0 0-45 0,0 0-11 0,0 0 0 0,0 0 0 16,0 0 104-16,0 0 20 0,0 0 3 0,5 7 1 16,3-4-45-16,-3 6-9 0,1 1-2 0,-1-3 0 15,-5 7-4-15,5 2 0 0,3-6-1 0,0 4 0 16,-3 2-11-16,1 1-3 0,-4-3 0 0,3-2 0 15,1 2 9-15,-1 0 2 0,-5-2 0 0,5 2 0 16,-2-3-52-16,-3-1-12 0,3-5 0 0,-3 2 0 16,0-7 28-16,0 0 4 0,0 0 0 0,0 0 0 15,0 0-11-15,0 0-1 0,-3-3-1 0,-2-6 0 16,-3 2-5-16,2 0-1 0,1-7 0 0,3 0 0 16,-4-1-13-16,1-3 0 0,0-1 0 0,-1 5 0 15,4-5 0-15,-1-2 0 0,-2 4 0 0,2 1 0 16,1 2-48-16,2 0-13 0,-3-1-3 0,3 4 0 0,0-3 43 0,3 2 8 15,-1 2 1-15,1-1 1 16,-3 4 11-16,2-5 16 0,6 5-4 0,-5 4-1 0,2-8-22 16,1 11-4-16,2-7-1 0,2 4 0 0,1-1 16 0,2 4 0 15,-2 0 0-15,2 0 0 0,0 0 10 0,0 4 5 16,0-1 1-16,1 4 0 0,-1-7-16 0,-3 7-12 16,4-3 3-16,-4 6 0 0,-4-5 9 0,-1 2 12 15,0 0-2-15,0 0-1 0,-5-7-9 0,-2 7 0 16,-3 0 0-16,2 5 0 0,-8-5 34 0,3 0 5 15,-8 4 1-15,3-4 0 0,0-4-26 0,2 2-5 16,-4 2-1-16,-1-3 0 0,2-1-8 0,-1-3 0 16,1 0 0-16,1 0 0 15,3 0-90-15,2 0-17 0,-3-3-3 0,6-1-590 0,-1 1-119 0</inkml:trace>
  <inkml:trace contextRef="#ctx0" brushRef="#br0" timeOffset="10985.03">20492 2164 1904 0,'0'0'42'0,"0"0"9"16,0 0 1-16,0 0 1 0,0 0-42 0,0 0-11 0,0 0 0 0,3 8 0 15,-3 6 14-15,5-10 1 0,0 3 0 0,1 3 0 16,-1-5 32-16,-3 2 6 0,4 0 2 0,-4 0 0 15,-2-7-37-15,3 4-7 0,-3-4-2 0,0 0 0 0,0 0 22 0,0 0 4 16,0 0 1-16,0 0 0 0,0 0-15 0,0 0-2 16,0 0-1-16,3-4 0 0,-3-3-6 0,0 0-2 15,0 0 0-15,0-5 0 16,0 9-59-16,0-8-12 0,2 4-3 0,-2 0 0 0,3-1 38 0,0 1 7 16,-3 0 2-16,2 3 0 15,4-3-24-15,-4 0-5 0,3 4-1 0,1-6 0 0,-4 6 38 0,6-1 9 16,-2 1 0-16,2 3 0 0,-3-7 0 0,3 3 0 15,2 4 0-15,1 0 0 0,0 0 8 0,-1-7 4 16,1 7 1-16,-1 0 0 16,4 0-72-16,-7 0-14 0,4 0-3 0,-3 0-739 0</inkml:trace>
  <inkml:trace contextRef="#ctx0" brushRef="#br0" timeOffset="11328.99">20775 2169 288 0,'0'0'25'0,"0"0"-25"0,-5 0 0 0,2 0 0 16,3-5 274-16,0 5 50 0,-2 0 9 0,2 0 3 16,0 0-171-16,0 0-33 0,0 0-8 0,0 0 0 15,10-4-96-15,1 4-18 0,-1-3-10 0,3-1 10 16,1 1 7-16,-4 3 2 0,4-11 0 0,-4 8 0 16,1-1-19-16,-3-3 0 0,0 2 0 0,0 2 0 15,-3-4 0-15,-3 7 0 0,1-7 0 0,-3 7 0 16,0-4 10-16,0 4-2 0,-5-7 0 0,0 0 0 0,-1 7 4 0,-2-3 0 15,3-2 0-15,-6 5 0 16,1 0 3-16,-1 5 1 0,1-2 0 0,-1 1 0 0,-5-1-8 0,6 4 0 16,-1-7-8-16,3 7 12 0,0-3-12 0,0 3 0 15,0 1 8-15,3-1-8 0,0 0 0 0,5 4 0 16,-3-4-12-16,3 0 12 0,0 1-8 0,3 6 8 16,2-7 0-16,0 0 0 0,1 0 0 0,-1 2-8 15,5-2 8-15,1 3 0 0,0-10 0 0,2 7-10 16,0-3 10-16,0-1-8 15,3-3-112-15,0 0-23 0,3 0-4 0,-1-3-1 0</inkml:trace>
  <inkml:trace contextRef="#ctx0" brushRef="#br0" timeOffset="11766.09">21169 2070 1267 0,'0'0'56'0,"0"0"12"0,-2-4-55 0,-4 1-13 0,-2-1 0 0,1-3 0 16,1 4 105-16,1-1 19 0,-3 4 3 0,-3 0 1 15,3 0-40-15,1 0-7 0,-4 7-1 0,3 0-1 16,-3-3-51-16,1 6-9 0,-1-6-3 0,1 11 0 16,2-4-16-16,0-1 0 0,3 2 0 0,2-1 0 15,0-1 0-15,6-3 0 0,0 4 0 0,4-3-9 16,-1 6 9-16,4-10 0 0,4 3 0 0,-4-4 0 16,6-3-11-16,0 4 0 0,0-4 0 0,5-4 0 15,-3 1-4-15,1-4-1 0,-3 3 0 0,2-6 0 16,-4-2 38-16,-4 1 7 0,1 4 2 0,-6-10 0 15,0-2 17-15,-2 8 3 0,-3-11 1 0,-3 8 0 16,-2-7-6-16,0 2-1 0,-3 8 0 0,-3-11 0 0,-2 8-36 16,2 0-9-16,-2-2 0 0,3 2 0 0,-1 7 53 0,0-8 9 15,-2 4 2-15,3 4 0 0,2 0-52 0,2 0-12 16,-2 0 0-16,6 4 0 0,-1-2 0 0,3 5 0 16,0 0 8-16,0 0-8 0,0 0 0 0,8 5 0 15,0-2 0-15,0 4 0 0,0 0 0 0,3 4 0 16,4-4 0-16,-1 5 0 0,-1 2 0 0,0 0 0 15,0 1 0-15,1 6 0 0,-4-5 0 0,3 1 0 16,-5 1 0-16,3-3 0 0,-3 3 0 0,0-4 0 16,2 1 0-16,-2-1 9 0,0 0-9 0,0-5 0 15,0 1 0-15,-3 1 0 16,3-4-206-16,-2 0-43 0,2 1-9 0,-1-1-2 0</inkml:trace>
  <inkml:trace contextRef="#ctx0" brushRef="#br0" timeOffset="11937.93">21437 2070 1728 0,'0'0'76'0,"0"0"16"0,0 0-73 0,0 0-19 0,0 0 0 0,7 0 0 15,1 0 120-15,-8 0 21 0,6 3 4 0,-1 1 1 16,0 4-78-16,-2-4-15 0,2-1-3 0,-2 4-1 16,-3 0-29-16,3-3-7 0,-3-4-1 0,2 10 0 15,-2-10-12-15,0 0 11 0,0 0-11 0,0 5 10 16,0-5-75-16,0 0-15 0,0 0-4 0,-5 0-604 15,-3 0-120-15</inkml:trace>
  <inkml:trace contextRef="#ctx0" brushRef="#br0" timeOffset="12062.96">21360 2005 1036 0,'2'-15'46'0,"-2"11"10"0,0 4-45 0,-2-3-11 16,2-4 0-16,0 3 0 0,2-6 207 0,-2 6 39 16,0-4 8-16,0 8 2 0,3-4-154 0,2 4-30 15,-5 0-7-15,6-3-1 0,-1 6-51 0,6-3-13 16,-3 0 0-16,2 0-646 15,3 4-132-15</inkml:trace>
  <inkml:trace contextRef="#ctx0" brushRef="#br0" timeOffset="12344.07">21802 2005 1497 0,'-11'-7'66'0,"6"-1"14"0,2 8-64 0,-5-4-16 0,3 4 0 0,0-3 0 16,-3 3 102-16,0 0 17 0,0 0 3 0,-3 0 1 16,3 3-95-16,-2 1-18 0,-1 1-10 0,1 2 10 15,-1 3-10-15,0-6 0 0,1 6 0 0,2-3 0 16,0 5 18-16,0 2 2 0,3-3 0 0,2-4 0 16,0 5-20-16,3-2 0 0,0 1 0 0,3-1 0 15,0-1 0-15,2 1 0 0,3-3 0 0,3-3 0 16,2 3-17-16,0-4-1 0,0-3 0 0,6 0 0 15,2 0 38-15,3 0 7 0,2-7 1 0,1 4 1 16,-4-8-117-16,-1 1-24 0</inkml:trace>
  <inkml:trace contextRef="#ctx0" brushRef="#br0" timeOffset="12531.91">21905 1816 1209 0,'3'-4'53'0,"-3"4"12"0,0 0-52 0,0 0-13 15,0 0 0-15,0 0 0 0,2 4 169 0,6 1 31 16,-5 2 7-16,5 3 1 0,0 1-116 0,2-1-22 16,1 6-5-16,2-2-1 0,-2 0 0 0,-3 8 0 15,-3-4 0-15,3-3 0 0,-3 6-55 0,-2-10-9 16,-3 11 0-16,2-8-10 0,4-3 19 0,-6 4 4 16,0-4 1-16,0-1 0 15,0 2-71-15,-3-5-15 0,0 0-2 0</inkml:trace>
  <inkml:trace contextRef="#ctx0" brushRef="#br0" timeOffset="12672.38">21902 2012 864 0,'16'-7'38'0,"-16"7"8"16,0 0-37-16,5-3-9 0,3-1 0 0,6 1 0 0,-4-2 184 0,3 5 34 0,6 0 7 0,-1 0 2 16,1 0-171-16,2 0-35 0,-2 0-6 0,2 0-2 15,-3-4-13-15,-2 4 0 0,3-3 0 0,-1-1-509 16,-5 1-105-16</inkml:trace>
  <inkml:trace contextRef="#ctx0" brushRef="#br0" timeOffset="13015.79">22196 1976 1267 0,'0'0'28'0,"0"0"5"0,0 0 2 0,0 0 1 0,0 0-36 0,0 0 0 16,0 0 0-16,5 3 0 15,-2 1 109-15,2-1 15 0,-2 1 4 0,2 1 0 0,3-2-53 0,0 1-11 16,3-1-1-16,2-3-1 0,0 7-48 0,3-7-14 15,0 0 0-15,2 0 8 0,-2-7-8 0,3 7 0 16,-3-3 0-16,-1-1 0 0,-4-4 19 0,0 4 2 16,-1 1 1-16,-5-4 0 0,3 3-35 0,-5-3-7 15,0 0-2-15,-3-1 0 0,0 4 49 0,-3 1 9 16,0-1 3-16,-5 1 0 0,1-4-20 0,-1 3-4 16,-3 4-1-16,-8-7 0 0,4 7-2 0,-1-3-1 0,-3 3 0 0,6 3 0 15,0-3-11-15,2 0 0 16,-2 7 0-16,2-7 0 0,1 7 0 0,2-3 0 15,0-1 0-15,3 4 0 0,-3 5 0 0,2 2 0 0,1-3 0 0,0 4 0 16,2-1 16-16,3 0 2 0,0-3 0 0,3 1 0 16,-1-2-18-16,1 1 0 0,0-4 0 0,5 1 0 15,2 6-18-15,1-14 2 0,2 7 1 0,3-3 0 32,-3-4-73-32,6 0-14 0,-1 0-3 0</inkml:trace>
  <inkml:trace contextRef="#ctx0" brushRef="#br0" timeOffset="13437.58">22627 1946 1036 0,'5'-10'46'0,"-5"10"10"16,0 0-45-16,0-4-11 0,3-3 0 0,-3 7 0 15,0-7 141-15,0 7 27 0,0 0 4 0,0-8 2 0,-8 8-42 0,3 0-9 16,-3 0-2-16,0 0 0 0,0 0-77 0,0 8-15 16,0-1-3-16,-5-3-1 0,0 3-25 0,2-4 0 15,-2 8 0-15,5 1 0 0,0-2 16 0,0 1-1 16,5 1-1-16,3-2 0 0,3 4-22 0,2-7-5 15,3 4-1-15,0-3 0 0,3 6 14 0,-1-10 0 16,1-4 0-16,0 3-9 0,-3 1 9 0,2-4 0 16,1 0 0-16,2-7 0 0,-2 3 0 0,2-6 0 15,0-2 9-15,3 1-9 0,-6 1 0 0,1-8 0 16,-3 3 0-16,0-3 0 0,0-1 48 0,-6 2 13 16,1-2 3-16,-3 5 0 0,-3-7 0 0,1 2 0 15,-3 1 0-15,-1-4 0 0,1 8-64 0,-3-5 0 0,-3 1-14 16,1 4 2-16,2-1 35 0,-3 4 6 0,6 4 2 0,-3 0 0 15,3-3-7-15,0 5 0 0,2-2-1 0,3 7 0 16,0 0-12-16,0 0-3 0,0 0 0 0,3 15 0 16,2-4-8-16,5 3 0 0,4 1 9 0,2 6-9 15,2 2 12-15,1-2-1 0,-1 1-1 0,3-1 0 16,-2-2-10-16,-3 2 0 0,-3-5 0 0,3 1 0 16,-6 4 0-16,-2-5 0 0,0-2 0 0,-3 0 0 31,-2 1-81-31,-3-4-19 0,-3-1-3 0</inkml:trace>
  <inkml:trace contextRef="#ctx0" brushRef="#br0" timeOffset="13984.65">21093 2494 1267 0,'0'0'28'0,"2"-7"5"0,1 0 2 0,0 4 1 0,-3 3-36 0,0-4 0 0,-3 1 0 0,3-1 0 16,0-1 109-16,0 5 15 0,-3-3 4 0,1 3 0 16,-4-4-27-16,1 1-5 0,-3 3 0 0,0 3-1 15,0 1-49-15,-2-4-10 0,2 8-1 0,-3-4-1 16,3-1-14-16,0 4-4 0,0 0 0 0,3 0 0 15,-3 0-16-15,5 0 0 0,3-7 8 0,-2 12-8 16,2-5 0-16,2 4 0 0,4-4 0 0,2 5 0 16,5-2 0-16,0-3 0 0,6 0 0 0,-4 0 0 15,1 5-16-15,0-5 2 0,0 0 1 0,3 0 0 16,-3 0 13-16,-1-2 0 0,-1 6-10 0,-1-8 10 0,-3 4 0 0,1 0 0 16,-8 0 0-16,-3-7 0 15,0 0 59-15,0 0 16 0,0 7 3 0,-3-2 1 0,-5-3-24 16,0 3-5-16,-5-5-1 0,-3 4 0 0,0-1-39 0,0 1-10 15,0-1 0-15,1-3 0 0,-4 0 17 0,0 0 2 16,1-3 0-16,2-1 0 16,6 1-220-16,-1-1-44 0,3-1-9 0,3-2-2 0</inkml:trace>
  <inkml:trace contextRef="#ctx0" brushRef="#br0" timeOffset="14327.99">21299 2560 403 0,'0'0'36'0,"0"0"-36"16,0 0 0-16,0 0 0 0,0 0 265 0,0 0 47 16,8 0 8-16,2 0 3 0,-2-3-207 0,3 3-42 0,0 0-8 0,4-4-2 15,-4-1-35-15,5 2-7 0,-3 3-2 0,3-7 0 16,-3 3-6-16,0-3-2 0,-2 0 0 0,0 0 0 16,-1 2 29-16,-2 3 6 0,-3-6 1 0,-2 4 0 15,-3-3 5-15,0 0 2 0,-3 0 0 0,-2 4 0 16,-3 3 1-16,0-9 0 0,-2 6 0 0,-1-1 0 15,-2-3-35-15,2 7-6 0,-2 0-2 0,5 0 0 16,-2 4 16-16,-1-4 3 0,-2 7 1 0,2-7 0 16,1 12-44-16,-1-9-9 0,0 4-1 0,1 0-1 15,-1 0 22-15,3 5 0 0,0-5-9 0,0 4 9 16,3-1 0-16,0 1 0 0,2 1 0 0,3-5 0 16,0 3-10-16,3-3 10 0,2 7-8 0,3-9 8 15,3 6 0-15,-1-8-10 0,1 4 10 0,5-3 0 0,0 4-11 0,2-8 11 16,1 0-10-16,2 0 10 15,0 0-196-15,3-8-32 0</inkml:trace>
  <inkml:trace contextRef="#ctx0" brushRef="#br0" timeOffset="14702.93">21556 2477 1713 0,'0'0'76'0,"0"0"16"0,0 0-74 0,0 0-18 15,0 0 0-15,0 0 0 0,0 0 98 0,8 3 16 16,-1 1 3-16,1-1 1 0,3 4-45 0,-3 0-9 15,0 0-1-15,0 2-1 0,0 1-15 0,0-3-3 16,-3 0-1-16,3-3 0 0,-5 8-11 0,-1-9-1 16,-2-3-1-16,3 7 0 0,0 0-2 0,-3-7-1 0,0 0 0 0,0 0 0 15,0 0-11-15,0 0-1 0,0 0-1 0,0 0 0 16,0 0-2-16,0 0-1 0,0 0 0 16,2-3 0-16,1-4-11 0,-1 3 0 0,1-3 0 0,0-1 0 31,-1-3-35-31,4-3-2 0,-1 7-1 0,3-5 0 15,-3 5-9-15,0 7-1 0,3-10-1 0,-2 6 0 0,2-3 30 0,-3 4 7 0,0-1 0 0,3-1 1 16,-3 2 11-16,1 3 0 0,2 0 0 0,0 0 0 16,0 3 0-16,-3 2 0 0,0-1 0 0,0-1 11 15,1 4 7-15,2 0 2 0,0 0 0 0,0 0 0 16,-3 0 4-16,3-2 2 0,-3 2 0 0,0 0 0 16,1 0-11-16,-4-3-3 0,4 3 0 0,-4-7 0 15,-2 0-3-15,3 3-1 0,0 2 0 0,-3-5 0 16,0 0-47-16,5 0-9 0,-3 0-3 0,1-5-1100 15</inkml:trace>
  <inkml:trace contextRef="#ctx0" brushRef="#br0" timeOffset="14890.35">21968 2306 1497 0,'0'0'66'0,"0"0"14"0,0-7-64 0,0 7-16 15,0 0 0-15,0 0 0 0,0 0 160 0,6 7 29 16,-1-3 6-16,0 6 1 0,3-6-109 0,0 6-22 15,0 2-4-15,0 6-1 0,-3-3-48 0,3-1-12 16,-2 0 0-16,-1 0 0 0,0-2 22 0,-5 2 2 16,3 0 0-16,-3-2 0 0,0 2-10 0,0-7-2 0,-3 0 0 0,3 0 0 31,-5-2-68-31,2 2-13 0,-5-7-3 0,-2 0-640 0,-1 0-127 0</inkml:trace>
  <inkml:trace contextRef="#ctx0" brushRef="#br0" timeOffset="15015.56">21897 2426 1036 0,'21'0'46'0,"-10"0"10"0,-3 0-45 0,0-5-11 0,2 5 0 0,3 0 0 16,3 0 104-16,3 0 20 0,-1 0 3 0,-2 0 1 15,0 0-103-15,3 0-25 0,-6 0 0 0,3 0 0 16,-6 0 0-16,1 0 0 0,-1 0 0 0,1-3 0 16</inkml:trace>
  <inkml:trace contextRef="#ctx0" brushRef="#br0" timeOffset="15187.16">22175 2414 1036 0,'0'0'46'0,"0"0"10"0,0 0-45 0,0 0-11 16,0 0 0-16,5 0 0 0,0 7 104 0,-5-7 20 16,6 0 3-16,-1 5 1 0,-2 2 20 0,2 0 5 15,-3 0 1-15,1 0 0 16,0-3-46-16,-3 4-8 0,0-1-3 0,0 0 0 0,0 0-22 0,0 0-5 16,0-7-1-16,0 7 0 0,0-7-69 0,0 7 0 15,0-7-15-15,0 0 3 16,0 0-39-16,0 0-7 0,0 0-2 0,0 0-1038 0</inkml:trace>
  <inkml:trace contextRef="#ctx0" brushRef="#br0" timeOffset="15343.7">22183 2310 345 0,'0'0'31'0,"0"0"-31"0,0 0 0 0,0 0 0 15,0 0 313-15,0 0 57 0,0 0 11 0,0 0 3 16,8 3-308-16,-3-3-60 0,3 7-16 0,0-3 0 31,0-1-48-31,0 4-13 0,10 5-3 0,-10 2 0 0</inkml:trace>
  <inkml:trace contextRef="#ctx0" brushRef="#br0" timeOffset="15921.41">22423 2407 1958 0,'0'0'43'0,"0"0"9"0,0 0 1 0,0 0 3 0,0 0-45 0,0 0-11 16,6 0 0-16,-4 7 0 0,1 0 53 0,0-2 9 16,-1 2 2-16,4 0 0 0,-4 0 0 0,1-3 0 15,-3 3 0-15,0-7 0 0,3 3-52 0,2 2-12 16,-5-5 0-16,0 0 0 0,0 0 0 0,0 0 8 16,2 4-8-16,-2-4 0 0,0 0 12 0,0 0-4 15,0 0-8-15,0 0 12 0,0 0-12 0,0 0 0 16,0-4 0-16,3-4 0 15,0 4-24-15,-1-3-8 0,1 0-2 0,0 0 0 16,-1-5-56-16,4 5-11 0,-1 0-3 0,0 0 0 16,1 0 32-16,1 0 7 0,-1 2 1 0,-1-2 0 0,0 4 51 0,1-1 13 0,-1 1 0 0,0-1 0 15,1 4 0-15,-1 0 0 0,3 0 0 16,-3 0 0-16,3 0 32 0,0 0 8 0,0 0 3 16,-3 4 0-16,-2-1 13 0,-1 1 4 0,4-4 0 0,-4 3 0 15,1 4-28-15,2-2-6 0,1-1-1 0,-4-1 0 16,1 4 31-16,-3-7 7 0,3 7 1 0,-3 0 0 15,0-7 0-15,0 0 0 0,0 0 0 0,0 0 0 16,0 0-52-16,0 0-12 0,0 0 0 0,0 0 0 16,0 0-8-16,0 0-5 0,0 0-1 0,0 0 0 15,0 0 14-15,5-7-9 0,0 7 9 0,3-7-8 16,0 0-31-16,0 0-5 0,0 2-2 16,0-2 0-16,-3 4 37 0,3-8 9 0,0 11 0 0,0-7 0 15,0 7-53-15,-3 0-9 0,0-7-2 0,3 7 0 16,-2 0 52-16,-1 0 12 0,-5 0 0 0,8 4 0 15,-3-4 0-15,0 3 0 0,1 4 0 0,-4-7 0 0,-2 0 45 16,8 4 12-16,-5 3 3 0,2-4 0 0,-2 4-45 0,2-2-15 16,-5-5 9-16,6 7-9 0,-1-3 56 0,3-1 7 15,-3 4 1-15,3-3 0 0,-5-1-52 0,2 4-12 16,0-2 0-16,0-1 0 0,-5-4 0 0,6 3 0 16,2 1 0-16,-3-1 0 15,0-3-48-15,1 0-13 0,-1-3-3 0,-2-1-1049 16</inkml:trace>
  <inkml:trace contextRef="#ctx0" brushRef="#br0" timeOffset="16280.66">22961 2339 864 0,'0'0'76'0,"0"0"-60"0,0 0-16 0,0 0 0 16,7 4 188-16,-1-1 34 0,2-3 7 0,-3-1219 2 15,0 2438-124-15,3-1215-25 0,-2-4-5 0,1 0-1 16,-1 0-51-16,2-4-10 0,-3 4-3 0,3 0 0 15,-3 0-12-15,3-3 9 0,-3-1-9 0,-5 4 8 16,0-5-21-16,0 2-5 0,3-1-1 0,-3-3 0 16,-3 7 45-16,3-10 9 0,0 3 1 0,0-2 1 15,-5 2-29-15,3 4-8 0,-4-8 0 0,1 4 0 16,0 4-26-16,-1-1-10 16,1 1-1-16,0-1-1 0,-3 4 38 0,0 0 0 0,0 0 0 0,0 0 0 15,-3 7 0-15,3-7 0 0,-2 7 0 0,-1 0 0 16,3-3 0-16,3 3 0 0,0-7 0 0,0 10 0 15,2-5 0-15,0 2 0 0,-2 7 0 0,5-10 0 16,-3 6 0-16,6 2 0 0,-3 2 0 0,5-3 0 0,-2-1 27 16,0-1 13-16,4-2 2 0,1 3 1 0,0-6-27 0,0 3-4 15,3-4-2-15,-1 2 0 0,1-1-10 0,0-4 0 16,2 0 0-16,-5 0 0 16,0-4-201-16,0-1-33 0,10-9-6 0,-2 7-2 0</inkml:trace>
  <inkml:trace contextRef="#ctx0" brushRef="#br0" timeOffset="16686.85">23148 2280 518 0,'0'0'46'0,"0"0"-37"16,0 0-9-16,0 0 0 0,0 0 271 0,0 0 52 15,0 0 10-15,0 0 3 0,0 0-197 0,0 0-39 16,0 0-8-16,3 4-2 0,-3 3-42 0,3 1-8 16,2-1-1-16,-2 0-1 0,-6 0 21 0,6 0 4 0,2 0 1 0,0 5 0 15,-5-5 0-15,3 4 0 0,0-4 0 0,-1 3 0 16,3-5-52-16,-2 2-12 0,-3 0 0 0,3 0 0 15,5-3 12-15,-3-1 0 0,-5-3 0 0,0 0 0 16,5 7-4-16,1-7 0 0,-6 0-8 0,0 0 12 16,0 0-12-16,0 0 8 0,5 0-8 0,0-7 0 15,-5 0-12-15,3 0-8 0,2 0-1 0,-2-5-1 16,-1 5 22-16,1 0 0 0,2 0 0 0,3-3 0 16,0 3-56-16,0-2-6 0,-3 2-2 0,3 0 0 15,3 0 52-15,-3 4 12 0,0-1 0 0,0-3 0 16,0 2 0-16,0 5 0 0,0-3 0 0,-3 3 0 15,3 0 0-15,-3 3 8 0,0-3 0 0,1 0-8 16,-1 5 0-16,0-5 0 0,1 7-10 0,-4-3 10 0,1-1 44 16,2 4 16-16,-2 0 3 0,2-3 1 0,0-1-52 15,-2 2-12-15,0 2 0 0,-1 0 0 0,1 0 0 16,0 4 0-16,-3-8 0 0,0 4 0 0,2-2 0 16,-2 2 0-16,3 0 0 0,-3 0 0 0,0-7 15 0,0 0 0 15,0 0 0-15,3 0 0 16,-1 7-50-16,-2-7-9 0,0 0-3 0,5 0-1108 15</inkml:trace>
  <inkml:trace contextRef="#ctx0" brushRef="#br0" timeOffset="16936.82">23545 2103 1209 0,'-5'-4'53'0,"5"4"12"0,-3 0-52 0,3 0-13 0,0 0 0 0,0 0 0 16,0 0 138-16,0 0 25 0,6 4 5 0,-1 3 0 16,-2 0-52-16,5 1-10 0,-1 6-2 0,1-3-1 15,3-1-74-15,-3 6-14 0,2-2-3 0,1 8-1 16,0-8 33-16,-3 7 8 0,-3-5 0 0,-2-2 1 16,-1-4-42-16,1 6-11 0,-1-6 0 0,-2 4 0 15,0-7 0-15,0-2 0 0,0 2 0 0,-5-3 0 16,0-1-54-16,0-3-13 0,2 0-2 0</inkml:trace>
  <inkml:trace contextRef="#ctx0" brushRef="#br0" timeOffset="17092.95">23469 2226 1695 0,'0'0'37'0,"5"7"8"0,8-7 2 0,-2 0 1 0,-1 0-39 15,3 0-9-15,6 4 0 0,2-4 0 0,0 0 52 0,3 3 9 16,0-3 2-16,10 0 0 0,-5 0-41 0,-2 0-8 15,-6 0-2-15,-2 0-588 16,-4 0-119-16</inkml:trace>
  <inkml:trace contextRef="#ctx0" brushRef="#br0" timeOffset="17999.02">22172 2882 633 0,'0'0'56'0,"0"0"-44"16,0 0-12-16,0 0 0 0,0 0 143 0,0 0 26 16,0 0 6-16,0 0 1 0,0 0-90 0,5 5-18 15,-2 2-3-15,2-5-1 0,-2 7 25 0,2-2 5 16,3 3 1-16,0-3 0 0,0 0-35 0,0 0-8 0,3 2 0 0,2 1-1 15,0-3-15-15,0 0-4 16,1-2 0-16,-1 2 0 0,0-3-14 0,0-1-3 0,0 1-1 0,-2-1 0 16,2-3-6-16,-2 4 0 0,-3-4-8 0,0 0 12 15,-3 0-12-15,3 0 0 0,-5-4-12 0,-1 4-641 16,-2 0-129-16</inkml:trace>
  <inkml:trace contextRef="#ctx0" brushRef="#br0" timeOffset="18264.62">22437 2872 403 0,'0'0'36'0,"0"0"-36"0,0 0 0 0,0 0 0 15,0 0 244-15,0 0 43 0,0 0 8 0,0 0 1 16,0 0-128-16,0 10-27 0,2-3-5 0,1 0 0 16,0 5-58-16,-3-1-11 0,-3-1-3 0,3 4 0 0,-3-2 0 0,1 2 0 15,-4-2 0-15,1 2 0 0,0 0-25 0,0 0-6 16,-1 5-1-16,1-5 0 0,0 0-17 0,-3 2-4 15,5 1-1-15,-5-3 0 0,3-2 10 0,0-5 1 16,-3 5 1-16,2-5 0 0,1 4-22 0,0-4 0 16,2 0 0-16,0 1 0 15,3-8-22-15,0 0-9 0,-2 2-1 0,2-2-1 16,0 0-203-16,0-7-41 0,0-7-8 0,-3 0-2 0</inkml:trace>
  <inkml:trace contextRef="#ctx0" brushRef="#br0" timeOffset="18702.38">22064 2738 1497 0,'0'0'32'0,"0"0"8"0,0 0 0 0,5-4 4 16,0 1-36-16,0-1-8 0,1-3 0 0,2 7 0 16,0-12 24-16,0 12 2 0,2-10 1 0,1 3 0 0,-3-2-12 0,2 7-3 15,1-10 0-15,-1 5 0 0,1 0 0 0,0 0 0 16,-1 4 0-16,1-6 0 0,-3 7 22 0,2-3 4 15,-4-2 1-15,2 7 0 0,-3-7 1 0,0 7 1 16,-5 0 0-16,5-3 0 0,1-1 1 0,-1 4 0 16,-2 0 0-16,2 0 0 0,-5 0-3 0,3 4-1 15,-1-1 0-15,1 4 0 16,2-3-11-16,-2 4-3 0,2-1 0 0,3 0 0 0,0 0-3 0,0 4-1 16,0-1 0-16,0 2 0 0,0-1-20 0,0-1 0 15,0-3 0-15,0 0 8 0,-1 2-8 0,1-2 0 16,-2-4 0-16,2 4 0 0,-3-3 0 0,-2-1 0 15,-1 2 0-15,-2-5 0 16,0 0-128-16,0 0-26 0,0 0-6 0,0 0 0 0</inkml:trace>
</inkml:ink>
</file>

<file path=ppt/ink/ink135.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256" units="dev"/>
          <inkml:channel name="T" type="integer" max="2.14748E9" units="dev"/>
        </inkml:traceFormat>
        <inkml:channelProperties>
          <inkml:channelProperty channel="X" name="resolution" value="377.95276" units="1/cm"/>
          <inkml:channelProperty channel="Y" name="resolution" value="425.28058" units="1/cm"/>
          <inkml:channelProperty channel="F" name="resolution" value="0" units="1/dev"/>
          <inkml:channelProperty channel="T" name="resolution" value="1" units="1/dev"/>
        </inkml:channelProperties>
      </inkml:inkSource>
      <inkml:timestamp xml:id="ts0" timeString="2019-07-08T18:15:11.494"/>
    </inkml:context>
    <inkml:brush xml:id="br0">
      <inkml:brushProperty name="width" value="0.05292" units="cm"/>
      <inkml:brushProperty name="height" value="0.05292" units="cm"/>
      <inkml:brushProperty name="color" value="#FFFFFF"/>
    </inkml:brush>
  </inkml:definitions>
  <inkml:trace contextRef="#ctx0" brushRef="#br0">8242 557 24 0,'0'-21'12'0,"2"14"2"15,-2 7 12-15,0 0-22 16,0 2 1-16,0 10 3 16,0 9 1-16,0 10-11 15,0 13 1-15,0 13 6 0,-2 4 0 0,2 0-3 16,0 7 0-16,0 1-1 15,2-4 0-15,4-3-2 16,-1-4 1-16,6-13-3 16,-3-10 1-16,-1-9-5 15,1-12 0-15,-2-11-7 16,-1-8 0 0</inkml:trace>
  <inkml:trace contextRef="#ctx0" brushRef="#br0" timeOffset="1385.37">8467 1232 44 0,'-11'2'22'0,"11"5"-10"0,0-7 22 15,3-2-29 1,-1-3 1-16,1-2 3 0,0 0 1 16,-3 3-14-16,0-3 1 15,-3 2 7-15,0 3 1 16,1-1-8-16,2-2 1 16,0 3-10-16,2-3 1 0,4 3-7 31,4-7 0-31</inkml:trace>
  <inkml:trace contextRef="#ctx0" brushRef="#br0" timeOffset="1826.31">8644 1006 61 0,'-34'26'30'0,"12"-28"-30"31,20-1 55-31,-4 1-52 0,-1-3 0 15,-4 3 0 1,-2 2 0-16,5-5-8 16,5 3 1-16,3 2-4 0,5-5 0 15,6 1-12-15,10-3 1 16</inkml:trace>
</inkml:ink>
</file>

<file path=ppt/ink/ink136.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7-11T22:08:06.745"/>
    </inkml:context>
    <inkml:brush xml:id="br0">
      <inkml:brushProperty name="width" value="0.05292" units="cm"/>
      <inkml:brushProperty name="height" value="0.05292" units="cm"/>
      <inkml:brushProperty name="color" value="#FF0000"/>
    </inkml:brush>
  </inkml:definitions>
  <inkml:trace contextRef="#ctx0" brushRef="#br0">10758 619 1728 0,'0'0'38'0,"0"0"8"0,0 0 2 0,0 0 0 0,0 0-39 0,0 0-9 16,0 0 0-16,0 0 0 0,3-7 104 0,2 7 20 16,0-2 3-16,0-3 1 0,1 5-78 0,2-4-15 15,0 4-3-15,2-3-1 0,-2-2 1 0,0 5 1 16,3-2 0-16,-1 2 0 0,4-7 11 0,-1 7 3 0,3-5 0 0,-1 5 0 15,7-7-23-15,4 7-5 0,1-7-1 0,2 7 0 16,-6 0-3-16,4 0-1 0,-6 0 0 0,0 7 0 16,0 0-3-16,-5-2-1 0,0 2 0 0,-3 3 0 15,-2-6 23-15,0 10 5 0,-3-2 1 0,-6-5 0 16,3 0-31-16,-5 7-8 0,3-2 0 0,-3 2 0 16,0 0 0-16,0 0 0 0,-3-7 0 0,-2 12 0 15,-3-5 52-15,3-2 10 0,-3 0 2 0,-3-3 0 16,1 5-52-16,2-7-12 0,-3 1 0 0,3-4 0 15,-2 3 0-15,-1-2 0 0,1-3 0 0,4-2 0 16,-2 7 0-16,0-7 0 0,3 0 0 0,3 0 0 16,2 0 0-16,0 0 0 0,0 0 0 0,0 0 0 0,0 0 0 15,2-7-16-15,6 7 3 0,5-7 1 0,1 5 12 0,1-3 16 16,1 5-3-16,3 0-1 0,-1 0-24 0,1 0-4 16,-3 7-2-16,0 0 0 0,0 0 29 0,-3-2 5 15,0 5 2-15,-2 1 0 0,-1 3-18 0,-2-2 0 16,0-2 0-16,-3 1 0 0,1 3-10 0,-4 1-6 15,-4-4 0-15,-1 3-1 0,0 1 17 0,-5-4 12 16,0 3-1-16,0-2-1 0,-2-2-2 0,-3-1-8 16,-1-2 12-16,-4 2-4 0,-1 3 22 0,-4-5 4 15,1 0 1-15,-4 0 0 0,2 0-20 0,0 5-4 16,-2-9-1-16,2 1 0 0,3-1 7 0,2 1 2 16,1-4 0-16,5 0 0 0,-1 0-34 0,4-4-6 15,2 4-2-15,8 0 0 16,-3-3-90-16,3-4-19 0,0-5-3 0</inkml:trace>
  <inkml:trace contextRef="#ctx0" brushRef="#br0" timeOffset="499.36">11631 640 172 0,'0'0'16'0,"0"0"-16"16,3 0 0-16,-1-2 0 0,1-3 236 0,-3 5 45 16,3-2 9-16,-3-3 2 0,0 5-122 0,0-7-24 15,0 7-5-15,0 0-1 0,0 0-13 0,0 0-3 16,0 0-1-16,0 0 0 0,0 0-47 0,0 0-8 16,-3-7-3-16,0 7 0 0,-2 0-18 0,2 0-4 15,-2 0-1-15,0 7 0 0,0-7-14 0,-1 7-4 16,4-2 0-16,-4-3 0 0,4 5-12 0,-1-2-4 15,-2 2 0-15,5 0 0 0,0-7-8 0,0 0 0 16,0 0 0-16,0 0 0 0,0 0 0 0,0 0 0 0,10 7-14 0,-2-7 5 16,0-7 9-16,-8 7 0 0,11 0 0 0,-3 0 0 15,0-7 0-15,-6 0 0 16,6 2 0-16,-5 3 0 0,-3 2 0 0,0 0 0 0,0 0 0 0,3-5 0 16,-3 3 0-16,0-3 0 0,-3-2 0 0,0 7 0 15,3 0 0-15,-5-7 0 0,2 7 0 0,1 0 0 16,-4 0 0-16,6 7 0 0,-2-7 0 0,2 0-1176 15</inkml:trace>
  <inkml:trace contextRef="#ctx0" brushRef="#br0" timeOffset="999.31">11618 1033 1267 0,'0'0'56'0,"0"0"12"0,0 0-55 0,0 0-13 16,0 0 0-16,0 0 0 0,5-4 91 0,-5 4 15 16,3 0 3-16,-1-3 1 0,4 3-30 0,-4 0-5 0,1-5-2 0,-3 5 0 15,0 0 0-15,0 0 0 0,3-2 0 0,-3 2 0 16,0 0-58-16,0 0-15 0,0 0 0 0,0 0 0 16,0 0 53-16,0 0 8 0,0 0 2 0,0 0 0 15,0 0-50-15,-6 0-13 0,-2 7 0 0,3-4 0 16,5-3 56-16,-5 0 7 0,0 9 1 0,5-9 0 15,-6 2-52-15,4 5-12 0,2-7 0 0,0 0 0 16,0 7-20-16,0-7-6 0,2 5-2 0,-2-5 0 16,0 0 45-16,3 2 9 0,2-2 2 0,1 0 0 15,-1 0-47-15,0-2-9 0,0 2-1 0,3-5-1 0,-2 5 30 0,-1-7 0 16,0 5 0-16,-2-3 0 0,2-2 8 0,-2 3 2 16,-1 1 0-16,-2 3 0 0,0-7 4 15,0 7 1-15,0 0 0 0,0 0 0 16,0 0-4-16,-2-5-1 0,2-2 0 0,0 7 0 15,0 0-82-15,0 0-17 0,0 0-3 0</inkml:trace>
  <inkml:trace contextRef="#ctx0" brushRef="#br0" timeOffset="1467.89">12004 584 1324 0,'0'0'118'0,"0"0"-94"0,0 0-24 0,0 0 0 16,0 0 138-16,3 2 23 0,-1 5 5 0,4 1 1 16,-4 3-39-16,1 3-8 0,0-2-2 0,2 2 0 15,0 0-58-15,-2 0-12 0,0 5-3 0,-1 2 0 0,3 5-5 0,-2-5-2 16,0 5 0-16,-1 7 0 0,1-4 21 0,-3-4 4 15,3 1 1-15,-3 0 0 0,0-7-52 0,2-3-12 16,-2 3 0-16,0-5 0 0,0 5 54 0,0-9 8 16,0 1 2-16,0 3 0 0,0-2-52 0,0-9-12 15,0 4 0-15,0-3 0 0,0-4 0 0,0 0 0 16,0 0 0-16,0 0 0 16,3-4-136-16,0-3-29 0,2-3-7 0,-5-2 0 0</inkml:trace>
  <inkml:trace contextRef="#ctx0" brushRef="#br0" timeOffset="1983.37">12345 544 1976 0,'0'0'44'0,"0"0"8"0,0 0 3 0,0 0 0 0,0 0-44 0,0 0-11 0,6 0 0 0,-1 0 0 16,3 2 86-16,0-2 15 0,0 0 3 0,2 0 1 16,1 0-67-16,-3 0-14 15,3 0-2-15,2 0-1 0,0-2-10 0,3 2-3 0,0-5 0 0,0-2 0 0,2 7-8 16,9-7 0-16,-4 0 0 0,1 2 8 0,0 3-16 0,-3-3-4 15,-2 3-1-15,-1 2 0 0,-2-5 45 0,-3 3 8 16,1 2 3-16,-4 0 0 0,-2 0-18 0,-8 0-3 16,8 0-1-16,-8 0 0 0,5 7 35 0,1-5 6 15,-4 5 2-15,1-2 0 0,-6 2-47 0,3 0-9 16,0 5-8-16,0-3 12 0,-5 3 4 0,2 2 0 16,1 0 1-16,-4 12 0 0,-2-7-32 0,3 2-6 15,-3 5-2-15,3-5 0 16,-3 1 70-16,5-4 13 0,-5 13 4 0,6-8 0 0,-4 1-52 0,1-1-12 15,3 1 0-15,-4 4 0 0,4 0 0 0,-1-9 0 16,0 2 0-16,3-9 0 0,-2-2 0 0,2 1 11 16,0-4 0-16,0 5 0 0,0-5-11 0,0-4-11 15,0 6 3-15,2-2 0 0,-2-5 8 0,0 5 0 0,3-7 0 0,-3 5 0 16,5-5 0-16,-5 0 0 16,0 0 0-16,0 0 0 15,0 0-178-15,0 0-34 0,-5-12-6 0,5 12-2 0</inkml:trace>
  <inkml:trace contextRef="#ctx0" brushRef="#br0" timeOffset="2202.07">12512 786 2188 0,'0'0'48'0,"0"0"11"0,3-2 1 0,-3 2 1 0,5 0-49 0,0-5-12 15,3 5 0-15,3-2 0 0,5 4 105 0,0-2 19 16,2 0 3-16,3 0 1 0,1 7-103 0,1 0-25 16,4-7 0-16,-1 0 0 0,-2 0 0 0,0 0 0 15,0-7 0-15,-1 7 0 0,-4-7 0 0,-3 5 0 16,0 2 0-16,-6-10-780 16,1 8-160-16</inkml:trace>
</inkml:ink>
</file>

<file path=ppt/ink/ink137.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7-11T22:18:46.199"/>
    </inkml:context>
    <inkml:brush xml:id="br0">
      <inkml:brushProperty name="width" value="0.05292" units="cm"/>
      <inkml:brushProperty name="height" value="0.05292" units="cm"/>
      <inkml:brushProperty name="color" value="#FF0000"/>
    </inkml:brush>
  </inkml:definitions>
  <inkml:trace contextRef="#ctx0" brushRef="#br0">17267 3825 57 0,'0'0'0'0,"0"0"0"0,0 0 0 0,0 0 0 16,0 0 136-16,0 0 23 0,2-7 4 0,-2 7 1 15,0 0-76-15,0 0-14 0,0 0-3 0,0 0-1 16,0 0-3-16,0-5-1 0,0 5 0 0,0 0 0 15,0 0-2-15,0 0-1 0,0 0 0 0,0 0 0 16,0 0-6-16,0 0-1 0,0 0 0 0,0 0 0 16,0 0-23-16,0 0-5 0,0 0 0 0,0 0-1 0,0 0 14 0,0 0 3 15,0 0 1-15,0 0 0 0,0 0-9 0,-2 10-1 16,2-3-1-16,0-5 0 0,0-2-8 0,0 7-2 16,0-7 0-16,-3 7 0 0,3-2 0 0,0 2-1 15,0 0 0-15,0 0 0 0,0-2-4 0,0-5-1 16,0 7 0-16,0-5 0 0,0 10-2 0,0-5 0 15,-3 0 0-15,3 0 0 0,3 0-3 0,-3 0-1 16,-3-2 0-16,3 2 0 0,0 0-3 0,0 0-1 16,-5-2 0-16,5 4 0 0,0-4 0 0,-3 2 0 15,3 5 0-15,0-3 0 0,0-2-8 0,0-7 8 16,-2 7-8-16,2 0 8 0,-3 3-8 0,3-1 0 16,0-4 9-16,-2 4-9 0,2-4 0 0,0 2 8 15,0 0-8-15,0 0 0 0,0 0 11 0,0 0-3 16,-3 0 0-16,3 0 0 0,3 3-8 0,-3-3 8 15,-3 0-8-15,3 2 8 0,0-4 9 0,0 2 2 16,0 5 0-16,-3-5 0 0,3 2-19 0,0-2-16 16,0-2 4-16,0 2 0 0,0 0 12 0,0 0 0 0,0 5 0 0,0-5 10 15,0 0-10-15,0 0 0 0,0 5 9 0,0-5-9 16,0 0 0-16,0 0 9 0,0 5-9 0,0-3 0 16,0-2 9-16,0 0-9 0,0 5 0 0,0-5 9 15,0 0-9-15,3 0 0 0,-3 7 0 0,0-7 8 16,0 5-8-16,-3-5 0 0,3 5 0 0,0-3 8 15,0 3-8-15,0-5 8 0,0 5-8 0,0-3 8 16,0-2-8-16,0 5 0 0,0-5 9 0,0 5-9 16,0-5 0-16,0 5 0 0,0-3 0 0,0 3 8 0,0-3 20 15,0-2 4-15,0 5 0 0,0-5 1 16,0 5-50-16,0-3-11 0,0 3-1 0,0-5-1 0,0 5 30 0,3-3 0 16,-3 3 0-16,0-5 0 0,0 5 0 0,-3-3 0 15,3 3 0-15,0 0 0 0,0-5 8 0,0 2-8 16,0 3 0-16,0 2 0 0,0-2 24 0,0-3 0 15,-2 3 1-15,2 0 0 0,0-3-39 0,0 3-8 16,0-3-2-16,0 3 0 0,0 2 24 0,0-2 0 16,0 0 0-16,0-3 0 0,0 3 0 0,0-3 0 15,2-2 0-15,-2 5 0 0,3 0 0 0,-3-3 0 16,0-2 0-16,3 5 0 0,-3-5 0 0,2 5 0 16,-2-3 0-16,3 3 0 0,-1-5 0 0,-2 5 0 15,0-3 0-15,3-2 0 0,-3 5 0 0,3 0 0 16,-1-3 0-16,-2 3 0 0,0-5 0 0,3 7 0 15,0-2 0-15,-3-3 0 0,0 3 0 0,2 0 0 16,1-3 8-16,-3 3-8 0,0 2 0 0,0-2 0 0,0 2 9 16,0-2-9-16,0-3 0 0,3 5 0 0,-6-2 0 0,3 0 8 15,3 2-8-15,-3-5 0 0,0 3 0 0,0 2 8 16,0-7-8-16,0 5 0 0,2-5 0 0,1 7 0 16,-3-7 0-16,0 5 0 0,3-5 0 0,-3 7 0 15,0-7 0-15,0 5 0 0,2-3 0 0,1 3 0 16,0-5 0-16,-3 5 0 0,2-3 0 0,1 8 0 15,-1-8 0-15,1 5 0 0,-3-2 0 0,3 0 0 16,2-3 0-16,-5 5 0 0,3-2 0 0,-1 2 8 16,1-2-8-16,-3 2 0 0,3 0 8 0,-3-2-8 15,2 2 0-15,1 0 8 16,-3-2-8-16,3-3 0 0,-3 6 9 0,2-4-9 0,1 1 12 0,0-3-12 0,-3 8 0 0,2-8 0 16,1-2 0-16,-1 5 0 0,4-2 0 0,-4 1 0 15,1 1 0-15,0-3 0 0,-1 3 0 0,1-5 0 16,0 7 0-16,2-7 0 0,-2 0 8 0,-1 5-8 15,-2 2 0-15,5-7 0 0,-5-7 10 0,3 5-10 16,0 9 8-16,2 0-8 0,-5-7 9 0,5 5-9 16,-5 0 10-16,6-3-10 0,-4 3 10 0,4-3-10 15,-1-4 10-15,0 7-10 0,-2-3 8 0,2-2-8 16,-2 5 0-16,-1-5 0 0,4 7 8 0,-4-7-8 16,1 5 0-16,0-5 0 0,2 0 0 0,0 7 8 15,-2-7-8-15,-3 5 0 0,0-5 0 0,0 0 0 16,3 5 0-16,2-3 0 0,-3-1 0 0,1-1 0 15,2 4 0-15,1-4 0 0,-1 0 0 0,-2 1 0 16,2-1 0-16,-2 4 0 0,-1 1 0 0,3-3 8 16,-5-1-8-16,3-4 0 0,2 8 0 0,-2-3 8 0,2-2-8 15,-2 5 0-15,0-5 8 0,-1 5-8 16,1-3 0-16,0 6 9 0,-1 1-9 0,4-2 10 0,-4 0-10 0,3 0 10 16,-2 0-10-16,0 1 8 0,-1 3-8 0,1-6 8 15,2 2-8-15,1-2 0 0,-4-3 9 0,1-2-9 16,2 8 0-16,-2-8 9 0,2 4-9 0,-2-4 0 15,-1 5 8-15,4-2-8 0,-4 1 0 0,4-4 0 16,-1 8 11-16,-2-8-11 0,-1 4 10 0,4 3-10 16,-4-2 12-16,1-2-3 15,-1 1-1-15,4 4 0 0,-4 3-8 0,4 1 8 0,-4-2-8 0,4 1 8 0,-4 1 1 16,1-5 0-16,2 8 0 0,-2-8 0 16,2 2-9-16,0 1 8 0,1-3-8 0,-4-3 8 15,4 4-8-15,2-1 0 0,-3 2 0 0,0-2 0 16,1 0 0-16,-1 0 8 0,0-2-8 0,3 2 0 0,-3-4 0 0,1 6 8 15,-1-6-8-15,-5 4 0 0,3-3 0 0,-3 4 8 16,2-4-8-16,1-1 0 0,-1 2 8 0,4 2-8 16,-4 0 0-16,4-3 8 0,-4 4-8 0,1-4 0 15,2 3 0-15,-2 1 8 16,0-4-8-16,-1-4 8 0,4 3-8 0,-4 2 8 16,1-1-8-16,-1-4 0 0,1 0 0 0,0 5 0 0,2-2 0 0,0-3 0 15,-2 0 8-15,2 0-8 0,-5-3 10 0,3 4-10 16,0-1 12-16,-1 0-12 0,1-3 9 0,0 3-9 15,-1-4 0-15,1 9 9 16,-1-5-9-16,1 0 0 0,-3-3 0 0,0-1 8 16,0 4-8-16,-3-3 0 0,3 3 9 0,0 1-9 0,0-1 0 0,0 0 8 0,-2 0-8 0,2 0 0 15,0 0 0-15,2 5 0 16,-2-5 0-16,0 0 0 0,0-3 0 0,0 3 0 16,3-4 0-16,-3 4 0 0,0 2 0 0,0 1 0 0,0-3 0 0,-3 4 0 15,3-11 0-15,0 8 0 0,-2 3 0 0,-1-1 8 31,1-3-8-31,2 0 0 0,0-7 0 0,-3 12 0 0,3-5 0 0,0 4 0 16,-3-1 0-16,3-5 0 0,0 2 0 0,0-7 0 16,0 7 0-16,0-7 0 0,0 0 0 0,-2 7 0 15,-1-3 0-15,3 3 0 0,-3-4 0 0,1 4 0 0,2 2 0 0,-3 1 8 16,3-3-8-16,0-3 0 0,0 6 0 0,0-5 0 16,-3 6 0-16,3-4 0 0,-2 0 0 0,2-4 0 15,0 4 0-15,0-2 0 16,0 2 0-16,0-3 0 0,0-4 0 0,0 0 0 0,0 0 0 0,-3 3 0 15,-2 1 0-15,5-4 0 16,0 0 0-16,0 0 0 0,0 0 0 0,0 0 0 0,0 3 0 0,0-3 0 16,0 0 13-16,0 0 2 0,0 0 0 0,0 0 0 15,0 0-27-15,0 0-4 0,0 0-2 0,0 0 0 16,0 0-56-16,0 0-11 0,5-7-3 0,-2 0 0 16,-1 0-149-16</inkml:trace>
  <inkml:trace contextRef="#ctx0" brushRef="#br0" timeOffset="562.35">17735 7550 864 0,'0'0'38'0,"0"0"8"0,-3 0-37 0,3 0-9 0,0 0 0 0,0 0 0 16,-2 0 136-16,2 0 24 0,-3 3 6 0,3 4 1 15,0-7-66-15,0 0-13 0,-3 4-2 0,3 3-1 16,3 3-20-16,0-5-4 0,-3-5-1 0,0 2 0 16,0 10-9-16,2-5-3 0,-2-7 0 0,0 7 0 15,3 0-5-15,-3 0-2 0,0 5 0 0,-3-5 0 0,3 7 3 0,-2-2 1 16,4-1 0-16,1 3 0 0,-3-4-18 0,0 6-4 16,3 1-1-16,-1-3 0 0,1-2 5 0,0 2 1 15,-3-3 0-15,2-1 0 0,4 2-28 0,-4-5 0 16,3 0-14-16,1-3 5 0,-1-1 9 0,3 4 11 15,0-7-3-15,3 0 0 0,-4 0-8 0,4 0 0 16,0 0 0-16,2-2 0 0,-3-3 0 0,4 2 0 16,-9-1 0-16,8-3 0 0,-2 0 14 0,5 4 1 15,-3-1 0-15,0-3 0 0,0 2-15 0,-2-2 11 16,2 4-11-16,0-1 10 0,1 1-10 0,-4-1 8 16,1 1-8-16,-3-1 8 0,0-1-8 0,0 3 12 15,0 2-12-15,-3-5 12 0,0 2-12 0,-5 3 0 16,0 0 0-16,3-4 0 15,-3-3-138-15,0 0-33 0</inkml:trace>
  <inkml:trace contextRef="#ctx0" brushRef="#br0" timeOffset="1984.05">17447 4528 288 0,'8'-7'12'0,"-6"7"4"0,1 0-16 0,2-2 0 0,-5-3 0 0,0 3 0 15,3-3 203-15,-1 5 37 0,-2 0 8 0,0 0 2 16,0-7-142-16,-2 2-28 0,2 3-5 0,0 2-2 16,0 0-17-16,-3-5-3 0,3 5-1 0,0 0 0 15,-5-2 0-15,5 2-1 0,-8-5 0 0,8 5 0 16,0 0-15-16,0 0-2 0,-11 5-1 0,1-3 0 16,-1 3-9-16,6 2-3 0,-3 0 0 0,0 0 0 0,0 0-9 0,5 5-1 15,-2-3-1-15,0-2 0 0,0 5-10 0,2 0-14 16,-2-5 3-16,2 0 1 0,3 0 10 0,0 5 0 15,3-3 0-15,-1-2 0 0,-2 0 0 0,6-2 0 16,-4 2 0-16,6-2 0 0,0-3 0 0,-3 3 0 16,3-3 0-16,3-2 0 0,2-2 0 0,3-3-8 15,-5 5 8-15,-1-7 0 0,3 2 0 0,-2-2 0 16,5 0 0-16,-6 0 0 0,1 0 14 0,-3 0-2 16,0 0 0-16,0-5 0 0,-6 5 12 0,1-2 3 15,0-3 0-15,-3 5 0 0,0-5 9 0,-3 5 3 16,0 0 0-16,1-7 0 0,-1 7-11 0,-2-5-3 15,-3 3 0-15,0-3 0 0,3 0-12 0,-3 5-2 16,0-2-1-16,0-3 0 0,3 0 6 0,2 3 2 16,-2-3 0-16,2 3 0 0,-2-3-18 0,2 0 0 15,0 3 0-15,-2-3 0 0,3 5 0 0,-4 0 0 16,4 0 0-16,2-5 0 0,-3 5 0 0,3 0 0 0,-5 0 0 0,5 2 0 16,0 3 0-16,0-3 13 0,-3-2-4 0,3 7-1 15,0 0-8-15,0-7 0 0,-3 5 0 0,3 2 0 16,0 0 0-16,0 0 8 0,0 0-8 0,0 0 8 15,0 0-8-15,0 0 0 0,0 0 0 0,0 0 0 16,0 0 0-16,0 0 0 0,0 0 0 0,3 7 0 16,0 0 0-16,-1 0 0 0,1 0 0 0,2 0 0 15,1 0 0-15,1 0 0 0,-1 5 0 0,-1-5 0 16,0 7 12-16,3-2-4 0,0 2 0 0,3 0 0 16,-3 0-8-16,2 0 8 0,1 3-8 0,-1-3 8 0,-2 2 0 15,0-4 0-15,0 2 0 0,3 0 0 0,-3-2 9 0,-3 2 2 16,0-7 0-16,3 5 0 0,-2-5-19 0,-1 0 10 15,-2 0-10-15,2 0 8 0,0 0-8 0,-2-2 8 16,2-3-8-16,-5-2 8 0,5 5 0 0,-5-5-8 16,0 0 12-16,3 0-4 0,-3 0-8 0,0 0 8 15,0 0-8-15,0 0 8 16,0 0-148-16,0 0-29 0,0 0-7 0</inkml:trace>
  <inkml:trace contextRef="#ctx0" brushRef="#br0" timeOffset="2561.9">17767 4413 795 0,'0'0'35'0,"0"0"8"0,0 0-35 0,0 0-8 0,0 0 0 0,0 0 0 16,0 0 84-16,0 0 16 0,2 2 2 0,-2-2 1 16,8 5-23-16,-2-5-5 0,-1 0-1 0,3 0 0 15,-3 0-22-15,0 0-5 0,3 0-1 0,0 0 0 16,3-5-26-16,-6 3-4 0,3-3-2 0,0 3 0 0,0-3-2 0,0 5-1 15,0-7 0-15,0 5 0 0,-6-3 4 0,4-2 1 16,-4 0 0-16,-2 7 0 0,0 0 12 0,0 0 2 16,0 0 1-16,0-5 0 0,0 3 9 0,-2-3 3 15,-4 5 0-15,1-2 0 0,3-3-15 0,-1 5-4 16,-5-7 0-16,3 7 0 0,-1 0-15 0,1 0-9 16,-3 0 10-16,3 0-10 0,0 0 12 0,-1 0-4 15,-2 0-8-15,0 0 12 0,0 0 14 0,1 5 2 16,-1-3 1-16,0 3 0 0,2-3-29 0,1 5 8 15,-3-2-8-15,3 2 0 0,0 0 0 0,2 0 8 16,0 0-8-16,-2 0 0 0,2 5 0 0,-2-5 0 16,5 5 0-16,0-5 0 0,0 2 0 0,3-2 0 15,-1 3 0-15,4-1 0 0,-1-4 0 0,3 2 0 16,-3-5 0-16,6 3 0 0,-3-3 0 0,2 3 0 16,3-5 0-16,1 0 0 0,-4 0 0 0,1 0 0 15,-1 0-10-15,4-5 10 0,2 3-9 0,-3-3 9 0,0 5-10 16,0-2 10-1,-2-5-124-15,2 2-20 0,-2-2-3 0,-3 7-422 0,2-7-85 0</inkml:trace>
  <inkml:trace contextRef="#ctx0" brushRef="#br0" timeOffset="3186.79">18246 4171 1195 0,'-6'-12'52'0,"4"7"12"0,-1 3-51 0,-2-3-13 0,2 3 0 0,-2-3 0 16,0-2 92-16,-1 7 16 0,1-7 4 0,-3 7 0 15,0-7-30-15,3 7-6 0,-3 0 0 0,0-5-1 16,0 10-17-16,0-5-3 0,0 0-1 0,0 5 0 15,0-3-26-15,3 5-4 0,-3-2-2 0,0 2 0 0,0 0-11 0,0 0-3 16,3 0 0-16,0 7 0 0,-1-7-8 0,4 5 0 16,-1 2 9-16,0 0-9 0,3-2 0 0,3 2 0 15,0 0 0-15,5 0 0 0,0-2-10 0,2 2 10 16,1 0-12-16,2-2 12 0,0 2-10 0,3 0 10 16,3-7-8-16,-1 5 8 0,1-5 0 0,-3 0 0 15,-3 5 0-15,3-10 0 0,-6 3 10 0,1 2 1 16,-6 0 0-16,-2 0 0 0,-1-2 8 0,-4-3 1 15,-4 3 1-15,-2-5-1012 0</inkml:trace>
  <inkml:trace contextRef="#ctx0" brushRef="#br0" timeOffset="3327.68">18013 4326 345 0,'0'0'15'0,"0"0"4"0,0 0-19 0,8-5 0 0,2 3 0 0,1-3 0 16,0 3 225-16,4-3 42 0,-1-2 8 0,4 7 1 15,1-7-217-15,-1 7-44 0,3-7-15 0,1 2 9 16,-1 5 3-16,-3-2 1 0,-2-3 0 0</inkml:trace>
  <inkml:trace contextRef="#ctx0" brushRef="#br0" timeOffset="3499.48">18288 4253 1479 0,'0'0'65'0,"0"0"15"0,0 5-64 0,3-3-16 0,-3 3 0 0,0-3 0 16,2 3 124-16,1-3 23 0,0 5 4 0,-1-2 1 0,4 2-80 0,-4 5-16 16,3-5-4-16,1 0 0 0,-1-5-32 0,-2 5-6 15,2-2-2-15,-2 0 0 0,2-3-4 0,-2 3-8 16,-3-5 11-16,0 0-683 16,0 0-136-16</inkml:trace>
  <inkml:trace contextRef="#ctx0" brushRef="#br0" timeOffset="3655.38">18256 4166 518 0,'-10'-7'23'0,"10"7"5"0,0 0-28 0,0 0 0 15,0 0 0-15,0 0 0 0,0 0 254 0,0 0 46 16,0 0 8-16,0 0 3 0,8 0-249 0,2 0-50 16,-2 0-12-16,-3 5-725 0</inkml:trace>
  <inkml:trace contextRef="#ctx0" brushRef="#br0" timeOffset="4045.91">18402 4227 230 0,'0'0'20'0,"0"0"-20"0,0 0 0 0,0 0 0 16,0 0 305-16,0 0 57 0,0 0 11 0,8 5 3 15,-3-3-230-15,3 3-46 0,-8-5-8 0,5 7-3 16,3 0-46-16,-3 0-10 0,1-2-1 0,-1-3-1 15,0 5-11-15,-2-7-3 16,2 7 0-16,-2-2 0 0,-3-5 0 0,3 0 0 0,-1 7 0 0,-2-7 0 0,0 0-5 0,0 0 0 16,0 0-1-16,0 0 0 0,0 0-2 0,0 0 0 15,0 0 0-15,0 0 0 0,0 0-1 0,0 0 0 16,6-5 0-16,-4-2 0 0,3 0-8 0,-5 5 0 16,3-10 0-16,0 5 0 0,-1 0 0 0,1-5 0 15,2 5 0-15,1 0 0 0,-4 0-8 0,4 0 8 16,-4 0-10-16,3 2 10 0,1 3-9 0,-1-3 9 15,-2 5-8-15,2 0 8 0,0 0 0 0,1 0-8 16,2 0 8-16,-3 0 0 0,5 0 0 0,-2 7 8 16,3-2 0-16,-3-3 0 0,2 8 10 0,-2-3 2 15,0 0 1-15,0 0 0 0,-2 0 0 0,-1-5 0 16,0 8 0-16,0-3 0 0,-2 0 3 0,0-5 1 16,-1 5 0-16,1 0 0 0,-3-2-9 0,0-5-1 15,0 0-1-15,0 0 0 0,0 0-14 0,0 0 11 16,0 0-11-16,0 0-743 0,3-5-154 15</inkml:trace>
  <inkml:trace contextRef="#ctx0" brushRef="#br0" timeOffset="4249.21">18709 4126 115 0,'0'0'0'0,"0"0"10"0,0 0-10 0,0 0 0 0,0 0 0 0,0 0 0 15,0 7 427-15,0-2 83 0,0-5 17 0,5 7 3 16,0 0-367-16,1 0-74 0,-1 0-14 0,0 0-3 15,3 7-38-15,-3-9-7 0,-2 2-2 0,2 0 0 16,1-2 6-16,-6-5 1 0,0 7 0 0,0-7 0 16,0 0-20-16,5 7-3 0,-5-7-1 0,0 0 0 15,0 0-64-15,0 0-12 0,0 0-4 0,0 0 0 16,0-5-140-16,-3-2-29 0,1 0-6 0,-1 0-1 0</inkml:trace>
  <inkml:trace contextRef="#ctx0" brushRef="#br0" timeOffset="4358.79">18711 4072 1216 0,'-2'-12'54'0,"2"12"11"0,2-2-52 0,-2-3-13 15,0 3 0-15,0 2 0 0,0 0 157 0,0-5 29 16,3 3 6-16,-3 2 0 0,0 0-94 0,0 0-19 16,3 0-4-16,2 0-1 0,-2 0-74 0,5 2 0 15,-6-2-9-15,6 5-631 16,-3-3-125-16</inkml:trace>
  <inkml:trace contextRef="#ctx0" brushRef="#br0" timeOffset="4733.27">18825 4107 1209 0,'0'0'108'0,"0"0"-87"0,0 0-21 0,3 5 0 16,-1 2 141-16,1-2 24 0,-3-3 5 0,3 5 1 15,-1 0-41-15,1 0-8 0,0-2-2 0,-1 2 0 16,1-2-70-16,-3 2-14 0,3-5-4 0,-1 5 0 16,1 0 7-16,0-2 1 15,-3-5 0-15,2 2 0 0,-2-2-29 0,0 0-11 0,3 5 8 0,-3-5-8 16,0 0 15-16,0 0-3 0,0 0 0 0,0 0 0 15,0 0-2-15,0 0-1 0,0 0 0 0,0 0 0 16,2-7-9-16,1 2 10 0,0-2-10 0,-1-2 10 16,-2 2-10-16,3-3-12 0,0 3 2 0,-1-2 1 0,1 2 9 15,2 0 0-15,-2-5 0 0,2 7 0 0,-2-2 0 0,2 7-10 16,0-7 10-16,3 7-10 0,0 0 10 0,-2 0-10 16,2 0 10-16,-3 0-10 0,3 7 10 0,0-7 0 15,-3 5-9-15,3-3 9 0,0 3 0 0,-3 2 0 16,3-2 0-16,-3-3 0 0,1 5 0 0,2-2 0 15,-3-3 0-15,0 3 8 0,-2-3-8 0,2 3 0 16,0-3 9-16,-2 3-9 0,-3-5 11 0,5 0-3 16,-2 0 0-16,2 0-774 15,1 0-155-15</inkml:trace>
  <inkml:trace contextRef="#ctx0" brushRef="#br0" timeOffset="5108.54">19323 3992 1868 0,'0'0'41'0,"0"0"9"0,0 0 2 0,-6-5 0 0,6 5-42 0,-2-2-10 0,-6-3 0 0,2 5 0 15,-2 0 53-15,-2 5 9 0,2-3 2 0,-3 3 0 16,-2 2-42-16,0 0-8 0,0 0-2 0,-1 0 0 16,4-2 0-16,-1 2 0 0,1 0 0 0,2 0 0 15,0 0-12-15,2 0 0 0,1 0 0 0,0 0-10 16,2 3 10-16,1-3 0 0,2 2 8 0,2-4-8 15,-2-5 0-15,8 7-8 0,-3-5 0 0,6 3 0 16,0 2 0-16,-3-7 0 0,2 5 0 0,1-5 0 16,-1 2 8-16,1-2 0 0,2-2 0 0,-5 2 0 15,3-5 0-15,-6 5 0 0,3 0 0 0,-8 0 0 0,0 0 11 16,5 0 4-16,3 0 1 0,-5 0 0 0,-3 0 2 0,8 0 1 16,0 5 0-16,0-3 0 0,0 3-19 0,-1-3 0 15,-1 3 0-15,2-3 0 0,2 5 0 0,-2-2 0 16,0 2 0-16,0 5 0 0,-3-3 26 0,3-4-2 15,-2 2 0-15,-1 0 0 0,0 0 12 0,-2 0 1 16,2 0 1-16,-5 0 0 0,-3 0-22 0,1 3-5 16,-1-3-1-16,-5 0 0 0,0-5 2 0,-5 5 0 15,0 0 0-15,-6-2-765 16,1 2-153-16</inkml:trace>
  <inkml:trace contextRef="#ctx0" brushRef="#br0" timeOffset="5592.42">17788 4867 979 0,'-16'-5'43'0,"11"5"9"0,2 0-41 0,3 0-11 15,0 0 0-15,0 0 0 0,0 0 200 0,0 0 37 16,0 0 8-16,3 7 2 0,-1 0-129 0,1 5-26 16,2-3-4-16,1 8-2 0,2-3-26 0,0-5-6 15,-1 10-1-15,1-5 0 0,0 0-9 0,0 5-3 16,0-5 0-16,-2-2 0 0,-4 2-30 0,1 0-11 15,2-2 0-15,-2 2 9 0,-3-2 1 0,0-3 0 16,0 3 0-16,0-5 0 16,0-7-91-16,-3 7-19 0,-2 0-3 0,-3-2-932 0</inkml:trace>
  <inkml:trace contextRef="#ctx0" brushRef="#br0" timeOffset="5733.04">17661 5062 576 0,'5'-5'51'0,"-5"5"-41"0,3-2-10 0,0-3 0 16,-1 3 224-16,3-3 44 0,1-2 8 0,-1 7 1 15,3-7-139-15,3 2-28 0,-1 3-6 0,3-3 0 16,3 3-72-16,3-3-13 0,-3-2-3 0,2 0-1 16,3 5-7-16,-2-8-8 0,2 3 11 0,0 0-11 15,-2 0-52-15,-1 0-18 0</inkml:trace>
  <inkml:trace contextRef="#ctx0" brushRef="#br0" timeOffset="6123.54">17928 4796 1094 0,'0'0'97'0,"0"0"-77"16,0 0-20-16,0 0 0 0,0 0 181 0,0 0 33 16,0 0 6-16,0 0 2 0,3 7-90 0,-3-2-17 15,2 2-4-15,4 5-1 0,2-3-44 0,2 3-9 16,-2-5-1-16,0 7-1 0,3 0-18 0,-1-2-3 16,-2 2-1-16,3-2 0 0,-3-3-15 0,0 3-3 15,0 2-1-15,0-7 0 0,-3 0-14 0,-2 0 11 16,2 0-11-16,-3-2 10 0,1 2-2 0,0 0-8 15,-1-2 12-15,4-3-4 0,-4 3 3 0,-2-5 0 16,0 0 0-16,0 0 0 0,6-5-11 0,-4 3-12 16,1-5 2-16,0 0 1 15,-1-3-32-15,1 3-7 0,2 0 0 0,0-2-1 16,-2-3-19-16,2 0-3 0,-2 5-1 0,2 0 0 16,1 0 35-16,2 0 6 0,-3 5 2 0,0-3 0 0,3-2 21 0,-3 2 8 0,3 5 0 0,0-7-9 15,0 7 9-15,0 0 8 0,3 0-8 0,-1 0 11 16,-2 7 15-16,3-7 3 0,-6 5 1 0,3 2 0 15,-3 0 14-15,3-2 2 0,0-3 1 0,-3 5 0 16,1 0-15-16,-4-2-4 0,4 2 0 0,-4-2 0 16,-2-5-14-16,3 2-3 0,-3-2-1 0,5 7 0 15,-5-7 1-15,0 0 0 0,0 0 0 0,0 0 0 16,0 0-171-16,0 0-35 0</inkml:trace>
  <inkml:trace contextRef="#ctx0" brushRef="#br0" timeOffset="6295.92">18235 4796 1497 0,'0'0'66'0,"0"0"14"0,0 0-64 0,0 0-16 16,0 0 0-16,0 0 0 0,11 12 173 0,-6-10 31 15,3 3 7-15,0 2 1 0,0 0-121 0,-3 5-24 16,6-10-5-16,-6 5-1 0,0 5-47 0,3-7-14 16,-3 2 0-16,3-5 8 0,-8-2 0 0,6 7 0 15,-1 0 0-15,-5-7 0 16,0 0-141-16,0 0-28 0,0 0-6 0,0 0-1 0</inkml:trace>
  <inkml:trace contextRef="#ctx0" brushRef="#br0" timeOffset="6404.73">18235 4714 1598 0,'-3'-5'35'0,"1"3"7"0,2 2 2 0,0-5 1 0,0-2-36 0,0 7-9 0,0 0 0 0,5 0 0 16,-2-2 20-16,5 2 3 15,-6-5 0-15,6 5-511 0,-2 0-101 16</inkml:trace>
  <inkml:trace contextRef="#ctx0" brushRef="#br0" timeOffset="6717.55">18436 4641 1807 0,'0'0'40'0,"0"0"8"0,0 0 1 0,0 0 2 15,0 0-41-15,-8 0-10 0,8 0 0 0,0 0 0 0,-8 0 51 0,0 5 8 16,3-3 1-16,-3 3 1 0,5-3-45 0,-2 5-16 15,3-2 9-15,-1 2-9 0,3-5 0 0,-3 3 0 16,3-5 0-16,0 7 0 0,0 0 0 0,3 0 0 16,0 0 0-16,-1 0 0 0,-2-7 0 0,5 5-11 15,1 2 11-15,2-2-8 0,-3-3 8 0,3 5-12 16,3-7 12-16,-4 5-12 0,4-3 12 0,-3 3 0 16,3-3 0-16,-3 3 0 0,-3-3 0 0,3 3 0 15,5 2 0-15,-2-7 0 0,-4 7 0 0,1-7 16 16,-5 5-4-16,2-3-1 0,3 5 28 0,-5 0 5 15,-3-2 2-15,0-3 0 0,0 8 5 0,-3-3 1 16,-2 0 0-16,0 0 0 0,-1-5-27 0,-2 5-5 16,-2-2 0-16,-1 2-1 15,1 0-95-15,-3 0-18 0,-3 0-4 0</inkml:trace>
  <inkml:trace contextRef="#ctx0" brushRef="#br0" timeOffset="7638.82">17902 5619 57 0,'0'0'0'0,"0"0"0"0,0 0 0 0,0 0 0 0,-3 0 0 0,0 0 0 16,1-2 383-16,2-3 71 0,-6-2 14 0,4 7 4 15,-3-2-292-15,2-3-59 0,-2 5-11 0,-1 0-2 16,-2 0-40-16,3 0-7 0,-3 0-1 0,0 5-1 15,3-3-33-15,-3 5-6 0,-3-2-2 0,3 2 0 0,1 0-18 0,-1 0 0 16,0 0 0-16,2 0 0 0,-2 0 0 0,3 5 0 16,2-5 0-16,1 5 0 0,-1-5 0 0,3 2 0 15,3-2 0-15,-1-2 0 0,4 2 0 0,2 0 0 16,-3 0 0-16,6-2 0 0,-1-3 0 0,1-2 0 16,2 0 0-16,-2 0 0 0,-3-2 0 0,-1-3 0 15,1-2 0-15,0 0 0 0,0 0 0 0,-2 0 8 16,-1-5 0-16,0-2-8 0,0 2 28 0,-5-2-2 15,0 0 0-15,-2-5 0 0,2 5 6 0,-6 0 0 16,1-5 1-16,-3 5 0 0,0 0-11 0,0 0-2 16,0 0-1-16,1-3 0 0,-4 3-9 0,0 5-2 15,1-3 0-15,2 5 0 0,0 0 16 0,0 0 2 16,0 0 1-16,0 2 0 0,3-2 7 0,-1 7 2 16,4-7 0-16,-6 7 0 0,3 0-20 0,5 0-3 15,0 0-1-15,0 0 0 0,2 5-12 0,6-3 0 0,-3 5 0 16,9 0 0-16,-6 0 0 0,2 5 0 0,3 0 0 0,-2-3 0 15,2 3 0-15,1 2 0 0,1 0 0 0,1 0 0 16,-3 5 24-16,3-5 1 0,0 0 1 0,-3 3 0 16,3-8-26-16,-5 5 0 0,0-2 0 0,-1 0 0 15,1-5-9-15,-1 0-7 0,-2 0-2 0,0-5 0 16,-3 6 29-16,1-4 5 0,-6-4 2 0,0 0 0 16,0 0-219-1,0 0-44-15,0 0-9 0</inkml:trace>
  <inkml:trace contextRef="#ctx0" brushRef="#br0" timeOffset="7982.24">18018 5544 1519 0,'0'0'67'0,"0"0"14"0,5-5-65 0,1 5-16 15,-4 0 0-15,4 0 0 0,2 0 75 0,-3 0 11 16,3 0 2-16,0 0 1 0,0 0-49 0,0 0-9 16,0 0-3-16,0-2 0 0,-3 2-19 0,3-5-9 15,0 3 8-15,0-3-8 0,-3 5 21 0,-2-2-1 16,2-3 0-16,-3 5 0 0,1-2-6 0,-3 2-2 15,0 0 0-15,-3-5 0 0,-2-2 30 0,3 2 6 16,-6-2 0-16,0 7 1 0,2-2-30 0,-2-3-7 16,-2 5 0-16,5 0-1 0,-3 0-11 0,-3 0 0 15,3 0 0-15,0 5 8 0,0-3 10 0,0-2 2 16,-2 5 0-16,2-3 0 0,2 3 11 0,-1 2 2 16,1 0 1-16,-2 0 0 0,6 0-34 0,-1 0 0 15,-2-2 0-15,5 7 0 0,0-3-8 0,0-2-9 16,2 5-2-16,1-5 0 0,0 7 19 0,5-7 0 15,-3 7 0-15,3-7 0 0,0 5 0 0,0-5 0 0,2-2 0 16,-2 2 0-16,3-5 0 0,2 3 0 0,-2-5 0 0,-1 2 0 16,3-4-13-16,-2-3 4 0,2 5 1 0,0-7 0 31,-2 5-212-31,0-10-43 0</inkml:trace>
  <inkml:trace contextRef="#ctx0" brushRef="#br0" timeOffset="8232.57">18243 5478 576 0,'0'-7'51'0,"0"7"-41"0,0 0-10 0,-3 0 0 16,1-2 235-16,-1-3 45 0,0 5 8 0,3 0 3 0,0 0-138 0,0 0-27 16,0 0-6-16,-2 0 0 0,-3 5-48 0,-1-3-8 15,1-2-3-15,0 5 0 0,-1-3-33 0,1 3-6 16,-3 2-2-16,3-5 0 0,0 5-12 0,-1 0-8 16,1 5 10-16,2-5-10 0,1 0 10 0,-1 0-10 15,-2 5 10-15,2-5-10 0,6 5 0 0,-3-5 0 16,0 0 0-16,2 2 0 0,1 3 0 0,2-5-10 15,6 5 10-15,-3-10-8 0,0 3 8 0,0 2-13 16,2-2 5-16,6-3 8 0,-5-2-12 0,2 0 12 16,0-2-10-16,3-3 10 15,0 0-30-15,0-2 0 0,-3 0 0 0,0 0-637 16,1 0-127-16</inkml:trace>
  <inkml:trace contextRef="#ctx0" brushRef="#br0" timeOffset="8419.66">18439 5436 806 0,'-3'0'72'0,"3"0"-58"0,-5-5-14 0,2 10 0 16,1-5 252-16,-1 0 48 0,0 2 10 0,1-2 2 16,2 0-171-16,0 0-33 0,0 0-8 0,0 0 0 15,2 7-52-15,4 0-11 0,-4-2-1 0,4 7-1 16,-4-3-10-16,1-2-1 0,2 0-1 0,-2 0 0 16,-3 0-10-16,5 3-1 0,-2-8-1 0,-1 5 0 15,1 0-3-15,-3 0 0 0,3-2 0 0,-3-5 0 16,0 0-148-16,0 0-31 0</inkml:trace>
  <inkml:trace contextRef="#ctx0" brushRef="#br0" timeOffset="8560.32">18412 5363 57 0,'0'0'0'0,"0"0"0"16,0 0 0-16,0 0 0 0,0 0 433 0,0 0 82 15,0 0 16-15,0 0 3 0,0 0-397 0,3 0-79 16,2 0-16-16,-2 0-3 0,2 2-30 0,1-2-9 15,-1 5 0-15,0 2-624 16,-2-2-131-16</inkml:trace>
  <inkml:trace contextRef="#ctx0" brushRef="#br0" timeOffset="8925.63">18669 5309 979 0,'-3'0'87'0,"1"-5"-70"0,-1 5-17 15,0 0 0-15,-2 0 217 0,-3 0 40 0,3 0 8 0,-3 0 2 16,0 0-160-16,0 0-32 0,0 5-7 16,3-3 0-16,-3 3-40 0,0-3-8 0,0 3-2 0,0-3 0 15,0 3-18-15,3 2 0 0,0-2 0 0,-1 2 0 16,1-5 0-16,-3 5 0 0,8-7 0 0,-3 7 0 16,3-2 0-16,-2 2 0 0,-4 0 0 0,6 0 0 15,3-2 0-15,2 2 0 0,-2-5-10 0,2 5 10 16,1-2 0-16,-1-3 8 0,3 3 0 0,0-5 0 15,0 7-24-15,2-7-4 0,4 5-2 0,-4-3 0 16,6-2 14-16,-3 0 8 0,-5 0-10 0,0 5 10 16,8-5 0-16,-5 0 0 0,-1 2-8 0,-2-2 8 0,-3 5 0 15,3-3 0-15,-2-2 0 0,-6 0 10 16,0 0 18-16,0 7 4 0,0-2 1 0,-3 2 0 0,-2 5 19 0,-3-3 3 16,-3-4 1-16,3 2 0 0,3 0-28 0,-6 0-4 15,3 0-2-15,-5 0 0 0,3-2-22 0,-1-3 0 16,0 3 0-16,4-3-756 0,-1-2-157 0</inkml:trace>
  <inkml:trace contextRef="#ctx0" brushRef="#br0" timeOffset="9129.25">18878 5283 1152 0,'0'0'102'15,"0"0"-82"-15,0 0-20 0,0 0 0 16,0 0 269-16,0 0 50 0,0 0 9 0,0 7 3 15,0 0-226-15,3 0-45 16,-1-2-8-16,1 2-3 0,0 0-26 0,-1 0-6 0,1 0-1 0,0 0 0 16,-1-2 1-16,1 2 0 0,-1 0 0 0,-2 0 0 0,0-7-6 0,3 2-2 15,-3-2 0-15,0 0 0 0,3 10 1 0,-3-10 0 16,0 0 0-16,0 0 0 16,0 0-106-16,0 0-22 0,0 0-4 0</inkml:trace>
  <inkml:trace contextRef="#ctx0" brushRef="#br0" timeOffset="9284.92">18828 5198 1094 0,'-6'-2'48'0,"4"2"11"0,-1 0-47 0,1-5-12 15,-1 10 0-15,3-5 0 0,0 0 246 0,0 0 47 16,0 0 10-16,0 0 1 0,3 7-235 0,2-2-47 16,-3-3-10-16,-2 5-1 15,3 0-48-15,2 0-10 0,-2-2-1 0</inkml:trace>
  <inkml:trace contextRef="#ctx0" brushRef="#br0" timeOffset="9675.46">19055 5198 1260 0,'-5'5'56'0,"2"0"11"0,1-3-54 0,-4-2-13 0,4 5 0 0,-4-3 0 16,6 3 103-16,-2-3 17 0,-3 3 4 0,-1-3 1 15,1 3-66-15,0-3-14 0,5 3-2 0,0 2-1 16,-3 0-24-16,3 0-5 0,0 0-1 0,-3 0 0 16,3 5 0-16,0-5 0 0,-2 0 0 0,2 0 0 15,2 0 8-15,-2 5 2 0,3-5 0 0,0 0 0 0,2-2-32 0,0 2-6 16,3-5-2-16,-3 3 0 0,6-3 18 0,-3-2-10 16,3 0 10-16,-1 0-8 0,1 0 8 0,2-2 0 15,-5 2 0-15,3-5-8 0,2-2 8 0,-3 0 9 16,1 0-1-16,-1 0-8 0,1 0 28 0,0-5 0 15,-3 3-1-15,-3-3 0 0,0 5 29 0,-2-5 5 16,-1 3 2-16,-4-3 0 0,-3 0 4 0,-1 3 1 16,-4-3 0-16,2 5 0 0,-6 7-20 0,1-7-4 15,-3 7-1-15,3-5 0 0,0 5-20 0,2 0-4 16,1 0-1-16,-1 0 0 0,1 5-18 0,2-5 0 16,0 0 0-16,0 5 0 15,2-3-104-15,1-2-16 0,3 5-2 0,2-5-974 0</inkml:trace>
  <inkml:trace contextRef="#ctx0" brushRef="#br0" timeOffset="10064.78">19235 5158 1756 0,'0'0'39'0,"0"0"8"0,0 0 1 0,0 0 1 0,0 0-39 0,0 0-10 0,0 0 0 0,0 0 0 15,3 5 88-15,2 0 15 0,0-3 3 0,1 5 1 16,-1-2-22-16,0-3-4 0,1 5-1 0,-1-2 0 15,3 2-25-15,0 0-6 0,-3 0-1 0,0 0 0 16,1 0-6-16,-4-2-2 0,4-3 0 0,-4 3 0 16,-2-5-28-16,0 0-12 0,0 0 11 0,6 7-11 15,-6-7 12-15,0 0-4 0,0 0-8 0,0 0 12 16,0 0-12-16,0 0 9 0,5-7-9 0,-3 2 8 0,1-4-8 0,-3-3 12 16,3-2-12-16,-1 2 12 0,-2 5-24 0,6 0-5 15,-4-7-1-15,4 2 0 0,-4 3 5 16,4-3 1-16,-1 3 0 0,0-3 0 0,0 7 12 15,3-2 0-15,0 0 0 0,0 7 0 0,0-2 0 0,0-3 0 16,3 5 0-16,-1 5 0 0,-2-3 0 0,3-2 0 16,2 5 0-16,0-3 0 0,-2 5 0 0,-1-2 0 15,-2 2 0-15,0-2 0 0,0-3 12 0,0 3 4 16,0-3 2-16,3 5 0 0,-6 0 6 0,0-7 2 16,3 7 0-16,-8-7 0 0,6 5-6 0,-4-5 0 15,-2 0-1-15,0 0 0 0,0 0-8 0,0 0-2 16,0 0 0-16,0 0 0 0,0 0-9 0,0 0 0 15,0-5 0-15,-2 5-877 16,-1-7-183-16</inkml:trace>
  <inkml:trace contextRef="#ctx0" brushRef="#br0" timeOffset="11080.42">17846 6059 288 0,'0'0'12'0,"0"0"4"0,0 0-16 0,0 0 0 16,0 0 0-16,0 0 0 0,0 0 228 0,0 0 42 16,0 0 9-16,0 0 1 0,0 0-137 0,0 0-28 15,0 0-6-15,0 7-1 0,0 0-31 0,0 5-6 16,5-3-2-16,1 3 0 0,-1-5-19 0,0 7-4 15,1 0-1-15,2-2 0 0,-1 2 1 0,1 0 0 16,0 1 0-16,0-4 0 0,0 3-15 0,0 1-3 16,-3-4-1-16,1 3 0 0,-1-7-13 0,0 5-2 15,-2-5-1-15,2 0 0 0,-5 0-1 0,0 0 0 16,0-7 0-16,0 8 0 0,0-8 0 0,0 0 0 16,0 0 0-16,0 0 0 0,-2-3 2 0,-1-2 1 15,0-2 0-15,1 0 0 0,2-4-13 0,0 4 9 0,0-3-9 16,0-2 8-16,5 1-8 0,0 1 0 0,-2-2 0 15,5 3-11-15,2-3 11 0,-2 5-8 0,3 0 8 0,0 2-8 16,-1-2 8-16,1 5-10 0,-1-3 10 0,4 5-10 16,-4 0 10-16,1 0 0 0,-1 0 0 0,-2 5-8 15,0-3 8-15,0 3 0 0,-3 2 0 0,1 0 8 16,-4-4 4-16,1 6 2 0,0 0 0 0,-3-2 0 16,-6 0 16-16,6 5 3 0,-5 0 1 0,0-3 0 15,2 3-10-15,-2-5-1 0,-3 7-1 0,0-7 0 16,0-2-7-16,-3 2-2 0,3-4 0 0,-2 4 0 15,-1-3-13-15,1-4 0 0,2 7 0 0,-3-7 0 0,1 0-16 0,2 0-2 16,0 0-1-16,0 0 0 16,5-4-189-16,-2 1-37 0,2-1-8 0</inkml:trace>
  <inkml:trace contextRef="#ctx0" brushRef="#br0" timeOffset="11454.99">18235 6165 460 0,'0'0'41'0,"0"0"-33"16,0 0-8-16,0 0 0 0,0 0 205 0,0 0 39 16,0 0 8-16,0 0 2 0,0 0-132 0,0 0-26 15,0 0-6-15,0 0-1 0,0 0-48 0,0 0-9 16,0 0-3-16,0 0 0 0,0 0-5 0,-3 7-2 16,1 0 0-16,-1 3 0 0,1-6 2 0,2 8 1 15,-3-5 0-15,3 2 0 0,0 3-9 0,3-5-3 0,-1 0 0 0,1 0 0 16,2 0-13-16,-2-2 0 0,2-3 0 0,3 3 0 15,3-2 0-15,-1-6-8 0,3-2 8 0,1 5-10 16,-4-7 10-16,3 5 0 0,-2-5 0 0,2-2-8 16,-2 2 8-16,-1-3 9 0,-2-2-1 0,-2 5-8 15,-1 0 22-15,-2-4-2 0,-6 3-1 0,-2 1 0 16,2-2 33-16,-5-3 8 0,-3 8 0 0,-2-4 1 16,0 6-13-16,0-3-2 0,0 3-1 0,-3 2 0 15,0 0-21-15,3 0-4 0,5 2 0 0,0-2-1 16,0 5-19-16,0-3 0 0,0-2 0 0,5 8 0 15,1-8-111-15,2 0-25 0,0 0-6 0,0 0-840 16</inkml:trace>
  <inkml:trace contextRef="#ctx0" brushRef="#br0" timeOffset="11861.11">18526 6062 979 0,'0'0'87'0,"0"0"-70"15,0 0-17-15,0 0 0 0,0 0 119 0,0 0 20 16,-5 0 4-16,5 0 1 0,0 0-17 0,0 0-3 16,0 0-1-16,-3 7 0 0,3 2-75 0,3-2-14 15,-3 2-3-15,0-2-1 0,-3-2-4 0,3 2-1 16,5 0 0-16,-2 0 0 0,2 0-10 0,-2 0-3 16,0-2 0-16,2-2 0 0,3 1-12 0,0-4 0 15,-5 0 8-15,4 3-8 0,1-3 0 0,0-3 0 16,3 3 0-16,-3-4 0 0,0 4 0 0,0-3 9 15,0-2-9-15,-3-2 8 0,3 0 3 0,-5 0 0 0,-1 0 0 0,-2 3 0 16,5-4 3-16,-5 1 1 0,-5 0 0 0,3 0 0 16,-1 0-3-16,-2 0 0 0,-3 3 0 0,5-4 0 15,-2 6-12-15,2-3 9 0,-2 3-9 0,5 2 8 16,0 0-8-16,0 0 0 0,0 0 0 0,0 0 8 16,0 0-8-16,0 0 0 0,0 0 0 0,0 0 0 15,0 0 0-15,0 0 0 0,5 2 0 0,0 5 0 16,-5-7-9-16,6 5 9 0,7-2 0 0,-3 4 0 15,-2-3 0-15,0 3 0 0,-2-7 0 0,2 7 0 0,-3-2 0 16,0 2 8-16,3-5-8 0,-3-2 0 0,1 5 14 0,-1-5-3 16,-5 0-1-16,8 3 0 15,-8-3-92-15,0 0-18 0,0 0-4 0</inkml:trace>
  <inkml:trace contextRef="#ctx0" brushRef="#br0" timeOffset="12225.56">18733 5974 1324 0,'-6'0'59'0,"6"0"12"0,0 0-57 0,0 5-14 0,0-5 0 0,3 7 0 15,-3-7 168-15,5 0 32 0,-2 7 5 0,2 0 2 16,0 0-121-16,1 0-24 0,-1 1-5 0,3 1-1 16,-3 0-23-16,0-2-5 0,1 0 0 0,-1 1-1 15,-2-4-8-15,-3-4-2 0,0 0 0 0,5 3 0 16,-5-3-5-16,0 0-2 0,0 0 0 0,0 0 0 15,0 0 3-15,0 0 1 0,0 0 0 0,0 0 0 16,0 0-1-16,0-3 0 0,-3-9 0 0,1 5 0 16,2 0-13-16,0-2 0 0,0 0 0 0,2-1 0 0,-2-2-13 0,6-2-6 15,-1 7-1-15,0 2 0 0,1-4 7 0,1 4 1 16,1-2 0-16,0 0 0 0,0 7 12 0,-2 0 12 16,2-2-3-16,2 2 0 0,-2 0-24 0,0 0-5 15,0 2 0-15,0-2-1 0,0 5 9 0,-3-3 1 16,0 5 1-16,1-2 0 0,2-3 19 0,-3 3 4 15,-5-5 1-15,3 7 0 0,-1-4-14 0,3 1 0 16,-5 1 0-16,6-3 0 0,-6-2 0 0,2 5 0 16,-2-5 0-16,0 0 0 0,3-5 12 0,0 5 0 15,-1-2 0-15,1-3-736 16,-3-2-147-16</inkml:trace>
  <inkml:trace contextRef="#ctx0" brushRef="#br0" timeOffset="12694.41">19185 5824 1231 0,'0'0'54'0,"0"0"12"0,0 0-53 0,0 0-13 0,0-5 0 0,0 5 0 16,0 0 124-16,0 0 21 0,0 0 5 0,0 0 1 15,-5-2-58-15,5 2-11 0,-8-5-2 0,2 10-1 16,-4-3-42-16,-1 5-8 0,3 0-1 0,-2 0-1 16,2 0-12-16,-3 5-3 0,1-5 0 0,2 7 0 15,0-7-12-15,2 5 0 0,1-5 0 0,0 0 0 16,5 5 0-16,0-5 0 0,0 0 0 0,0-2 0 15,0-5-13-15,5 2 4 0,3-2 1 0,0 7 0 16,0-7-1-16,5 5 0 0,-2-10 0 0,2 5 0 16,-2-2 9-16,-1-3 0 0,3-2 0 0,1 3-8 0,-4-4 8 15,-2 1 0-15,0 5 0 0,0-10 8 16,-3 5 2-16,-2 0 1 0,0 0 0 0,-3-5 0 0,0 5 11 16,-6-7 2-16,1 2 1 0,-6 3 0 0,1-3 14 0,-1-2 2 15,-5 7 1-15,-2-5 0 0,-3 3-15 0,5-3-3 16,0 0-1-16,-3 5 0 0,4 0-4 0,-1 0-1 15,-3 0 0-15,6 2 0 0,0 3 2 0,2-3 1 16,3-2 0-16,0 5 0 0,-2-3-6 0,4 5-2 16,6 0 0-16,0 0 0 0,0 0-2 0,0 0-1 15,0 0 0-15,6 5 0 0,-1-5-10 0,6 2 0 16,2 5 0-16,0-2 0 0,6 2-8 0,-1 0-4 16,3 0-1-16,0 5 0 0,-2-5 13 0,-1 3 0 15,1 1 0-15,-1 1 0 0,1-3 0 0,-6-4 0 16,0 7 0-16,1-3 0 0,-4-2 12 0,1 5-4 15,-3-5 0-15,2 0-8 0,-4 0 0 0,2 0 0 0,-3 0 0 16,0-2 0 0,0-3-235-16,-5-2-41 0</inkml:trace>
  <inkml:trace contextRef="#ctx0" brushRef="#br0" timeOffset="13116">19518 5699 864 0,'0'0'76'0,"0"0"-60"0,0 0-16 0,0 0 0 16,0 0 193-16,-5-2 36 0,5 2 7 0,0 0 2 16,0 0-122-16,0 0-24 0,-11 2-4 0,11-2-2 15,-7 0-47-15,-1 5-10 0,-3-3-1 0,0 5-1 16,3 0-12-16,1 3-3 0,-1-3 0 0,0 0 0 0,0 0-12 0,2 0 0 16,-2 0 8-16,3 0-8 0,3 0 0 0,-1 0 0 15,3-7 0-15,-3 7 0 0,6-2-9 0,0 2 9 16,-1-4 0-16,1 1-9 0,-1 3 9 0,4-7-10 15,2 5 10-15,2-3-10 0,-2-2 10 0,0 0-10 16,3 0 10-16,-3 0-10 0,0-2 10 0,0 2 0 16,-3-5 0-16,3 3 0 0,-3-3 0 0,0-2 0 15,1 2 0-15,-4 3 0 0,4-5 11 0,-4 2-3 16,1-2 0-16,0 0 0 0,-3 0 4 0,0 2 0 16,0-2 0-16,0 5 0 0,0-3-12 0,-3-2 12 15,0 7-12-15,3 0 12 0,0 0-12 0,0 0 0 16,-2-2 0-16,2 2 8 0,0 0-8 0,0 0 12 15,0 0-12-15,0 0 12 0,0 0-12 0,8 2 0 16,-1-2 0-16,4 0 0 0,-6 5 0 0,3-3 0 0,3-2 0 16,-1 0 0-16,-4 5 0 0,2-3 0 0,0-2 0 0,0 0 0 15,-8 0 0-15,8 5 0 0,-8-5 9 0,0 0-1 32,5 0-58-32,-5 0-11 0,0 0-3 0</inkml:trace>
  <inkml:trace contextRef="#ctx0" brushRef="#br0" timeOffset="13428.35">19611 5666 1267 0,'0'5'112'0,"0"-5"-89"0,-3 2-23 0,3-2 0 15,3 5 146-15,-3-5 25 0,0 0 5 0,8 3 0 16,0 1-96-16,0 3-20 0,0-2-4 0,0-3-1 16,0 5-29-16,-1 0-6 0,1-2 0 0,0 2-1 0,-2-2 1 0,-1-3 0 15,0 5 0-15,-5-7 0 0,0 0 8 0,0 0 3 16,0 0 0-16,0 0 0 0,0 0-12 0,0 0-3 15,0 0 0-15,0 0 0 0,0 0-1 0,0 0-1 16,0 0 0-16,0-7 0 0,0 0-14 0,0 0 11 16,0 0-11-16,0 0 10 0,3-5-10 0,-3 5 0 15,3 0 0-15,-1 0 0 0,3 0 0 0,-2-5 0 16,2 5 0-16,-2 0-11 0,0 0 11 0,2 2 0 16,0 5-9-16,1-7 9 0,2 5 0 0,-3-3 0 15,0 5 0-15,0-2 0 0,3 2-22 0,-2 0 3 16,-1 0 1-16,0 0-698 15,0 0-139-15</inkml:trace>
  <inkml:trace contextRef="#ctx0" brushRef="#br0" timeOffset="13834.51">19889 5605 864 0,'0'0'76'0,"0"0"-60"0,0 0-16 0,0 0 0 15,0 0 210-15,0 0 39 0,0 0 8 0,2 7 2 16,1-2-173-16,0 2-34 0,-3-5-8 0,2 3 0 16,4 2-26-16,-1 0-5 0,3-7-1 0,0 7 0 15,0-7 4-15,0 5 1 0,2-3 0 0,-2-2 0 16,0 0-9-16,0-2-8 0,0 2 12 0,3 0-12 16,-3-5 12-16,-3-2-4 0,0 5 0 0,3-3-8 0,0-7 16 0,-5 5-4 15,2 0-1-15,-5-2 0 0,5-3-1 0,-2 0 0 16,-3 5 0-16,2-2 0 0,-2-3-10 0,0 5 0 15,3-5 9-15,-3 5-9 0,0 0 0 0,-3 0 0 16,3 2 0-16,-2 3 0 0,2-3 0 0,0 5 0 16,0 0 9-16,0 0-9 0,0 0 54 0,0 0 4 15,0 0 1-15,0 12 0 0,0 0-5 0,0 2-1 16,0 0 0-16,0 0 0 0,0 5-7 0,2 2-2 16,-2 0 0-16,3 5 0 0,-3-7-19 0,3 2-4 15,-3 0-1-15,2-2 0 0,-2 2 10 0,-2-2 2 16,2-5 0-16,0 5 0 0,0-5-32 0,-3 0 0 15,3 0 0-15,-3-2 0 0,3 2 0 0,-2-7 0 16,-1 0 0-16,1-2 0 16,2 2-138-16,0-7-34 0,-8 0-6 0,5 0-2 0</inkml:trace>
  <inkml:trace contextRef="#ctx0" brushRef="#br0" timeOffset="30549.38">13065 12393 633 0,'0'0'28'0,"0"0"6"0,-3-3-34 0,3 3 0 15,0-4 0-15,-2-3 0 0,-1 4 160 0,3 3 24 16,3-4 6-16,-3 4 1 0,-3-8-71 0,3 8-15 16,0-7-2-16,0 7-1 0,0-4-10 0,-2 1-1 15,-4-1-1-15,4-3 0 0,-1 7-11 0,3 0-3 16,-5-7 0-16,2 4 0 0,-2-2-32 0,2 1-8 16,-2 1 0-16,2 3-1 0,-5-4-4 0,6 4-1 0,-4-3 0 0,1 3 0 15,0-4-6-15,-3 4-2 0,2 0 0 0,-1 0 0 16,1 0-6-16,-2 0 0 0,0 0-1 0,0 4 0 15,3-4-1-15,-3 3 0 0,0-3 0 0,0 4 0 16,0-4-4-16,0 7-1 0,1-7 0 0,-1 5 0 16,0-2-1-16,0 1-8 0,0-1 12 0,-3 4-4 15,3-3-8-15,0-1 0 0,0 1 0 0,-2 3-11 16,2-4 11-16,0 2 0 0,-3 2 0 0,3 0 0 16,0 0 0-16,1-3 0 0,-1 3 0 0,0-4 0 15,-3 6 0-15,3-2 0 0,-2 0 0 0,4 3 0 16,-2-6 0-16,0 3 0 0,0 5 8 0,0-2-8 15,1-3 10-15,1 0-2 0,1 5-8 0,0-5 12 16,-1 4-12-16,1-1 0 0,5 2 0 0,0 2 0 16,-3 0 0-16,6-3 14 0,-3 4-2 0,3-4-1 15,-3 3-11-15,2 1 0 0,-2-1 0 0,3-3 0 0,0-1 8 16,2 6 0-16,-2-2 0 0,-1 1 0 0,6-1-8 0,-3-3 0 16,3-1 0-16,-2 6 0 0,-1-6 0 0,3 4 0 15,0-2 0-15,2-5 8 0,1 4-8 0,0-1 0 16,2-3 9-16,-3 5-9 0,6-5 0 0,-2 0 8 15,1 0-8-15,1-3 0 0,5-1 0 0,-2 4 0 16,0-2 0-16,2 2 8 0,2-3 9 0,-1-1 3 16,-1 1 0-16,3-1 0 0,-6-3-28 0,6 0-6 15,0-3-1-15,0-1 0 0,2 4 15 0,-5-7 0 16,3 0 12-16,0 0-12 0,-6-1 18 0,1-3-3 16,-1-3-1-16,1 2 0 0,-3-2 8 0,0-3 2 0,-3-2 0 15,3 1 0-15,-3-1-6 0,0 2-1 0,-5-6 0 0,3 9 0 16,-3-3-4-16,-3 1-1 0,-2 2 0 0,-1 0 0 15,-2-5 0-15,-2 5 0 0,-1 0 0 0,-2 2 0 16,-6 2 4-16,3-4 0 0,0 3 0 0,-2-1 0 16,-1-2-6-16,0 7-1 0,-2-8 0 0,3 8 0 15,-4-4-9-15,1 4 0 0,3-5 0 0,-1 2 8 16,-2 6-8-16,0-6 0 0,2 3 0 0,-2 3 0 16,2-3 0-16,-2 2 0 0,0 2-11 0,2-1 11 31,-2 4-71-31,2 0-9 0,-2 0-1 0,3 0-1295 0</inkml:trace>
  <inkml:trace contextRef="#ctx0" brushRef="#br0" timeOffset="33085.97">12613 12614 770 0,'5'0'34'0,"-5"0"7"0,0 0-33 0,0 0-8 15,0 0 0-15,5 0 0 0,-2-3 101 0,-3 3 19 16,0 0 3-16,0 0 1 0,3-4-8 0,-3 4 0 16,0 0-1-16,0 0 0 0,0 0-37 0,0 0-7 15,0 0-2-15,0 0 0 0,0 0-16 0,0 0-3 16,0 0-1-16,0 0 0 0,0 0-10 0,0 0-3 16,-8 4 0-16,8-4 0 0,-6 3-1 0,6-3-1 15,-8 4 0-15,8-4 0 0,0 0-6 0,0 0 0 16,-8 0-1-16,8 0 0 0,-10 0 0 0,10 0 0 0,-8 0 0 0,8 0 0 15,-8 0-6-15,8 0-1 0,-8-4 0 0,0 4 0 16,-2-3 0-16,2 3 0 0,8 0 0 0,-8-4 0 16,0 4 0-16,0-3-1 0,0 3 0 0,3-4 0 15,-1 4-10-15,1-7-1 0,0 7-8 0,-1 0 12 16,1-3-12-16,0-1 11 0,-3-1-11 0,3 2 10 16,-1 3 0-16,1-4 0 0,-3 1 0 0,0-1 0 15,3 1 1-15,0-1 0 0,-3 1 0 0,2-1 0 16,-4-3-11-16,2 0 0 0,0 2 0 0,0 2 0 15,-5-1 26-15,-1-3 3 0,1 0 1 0,0 4 0 16,0-1-30-16,-3-3 0 0,0-1 0 0,0 1 0 16,6 0 0-16,-1 0 16 0,-5-4-4 0,3 3 0 15,0 1-12-15,2 0 0 0,-2 0 0 0,0-4 0 16,2-1 0-16,0 2 0 0,-2-1 0 0,3 4 0 0,-4-8 12 16,4 4-3-16,-1-3-1 0,1-1 0 0,-1 1 4 0,0 3 1 15,-2-8 0-15,3 5 0 0,-6 0-1 0,3-5-1 16,-3 5 0-16,2 0 0 0,-1-5-2 0,1 5 0 15,-4-8 0-15,2 8 0 0,0-4-9 0,0-1 8 16,6-2-8-16,-4-1 8 0,1 4-8 0,0-4 0 16,0-3 0-16,2 3 8 0,-2 1-8 0,2-2 0 15,-2-6 0-15,-3 8 0 0,6-5 8 0,-4 5-8 16,-1-5 0-16,1 5 8 0,-2-2-8 0,3 2 0 16,-3-1 0-16,0-4 8 0,1 1-8 0,-1 1 8 15,-3-2-8-15,3 0 8 0,-2-2-8 0,2 2 0 0,-3 0 9 16,4 1-9-16,-1-4 0 0,2 3 0 0,4-2 0 0,-1 2 0 15,1-2 0-15,2-2 0 0,-3 1 0 0,3 3 0 16,-2-2 0-16,-1 0 0 0,0-5 0 16,1 3 0-16,2 1 0 0,-3-4 8 0,1 5-8 0,-3-5 0 15,2 7 9-15,0 0-9 0,1-2 12 0,-1 0-12 16,-2-3 11-16,2 3-11 0,3-5 10 0,-2 5-10 16,-1-5 9-16,1 5-9 0,-1-3 8 0,3 3-8 15,-2-5 0-15,2 7 0 0,-3-2 8 0,3 2-8 16,-2-7 0-16,2 5 0 0,-3 2 0 0,0-2 0 15,1-3 0-15,-1 3 0 0,1 2 0 0,-4-2 0 16,1 0 0-16,0-3 0 0,0 8 0 0,0-3 0 16,2-5 0-16,0 8 8 0,-2-8-8 0,3 10 0 15,-4-7 0-15,4 2 0 0,-3 0 8 0,5-2-8 16,-3-3 0-16,3 3 0 0,0 2 0 0,0-2 0 0,3 2 0 16,-3 0 0-16,3-2 0 0,-3 2 0 0,2-2 0 0,1 7 0 15,-3-10 0-15,3 8 0 0,-3-8 0 0,0 3 0 16,0 2 0-16,0 0 0 0,-2-2 8 0,2 2-8 15,0-2 8-15,-3 2-8 0,3 0 8 0,-2 3-8 16,-1-3 0-16,3 0 8 0,-2 5-8 0,-1-5 0 16,3 0 0-16,0 0 8 0,0 5-8 0,0-7 0 15,-2 2 0-15,2 0 0 0,-3 5 0 0,3-5 0 16,-2 0 0-16,2 5 0 0,0-5 0 0,0 5 0 16,0-5 0-16,-3 5 0 0,1 0 0 0,-1-5 0 15,-2 7 0-15,2-7 0 0,1 5 0 0,-1 0 8 16,0 0-8-16,-2-3 0 0,3 3 0 0,-1 0 0 15,1 0 8-15,-4-3-8 0,4 3 0 0,-1 0 0 0,1 2 0 16,-4-2 0-16,6 2 0 0,-2 2 0 0,-3-1 0 0,2-1 0 16,0 0 0-16,1 5 8 0,-3-3-8 0,2 1 8 15,-2 0-8-15,0-3 0 0,2 5 0 0,-2-5-11 16,-3 0 11-16,3 5 0 0,5-7 0 0,0 9 0 16,-5-2 0-16,2-5 0 0,0 5 0 0,1 0 0 15,-1 0 0-15,1 0 0 0,-4-5 0 0,4 5 8 16,-1 2-8-16,-2-2 0 0,2 0 0 0,1 0 0 15,-1-1 0-15,1-1 0 0,-1 2 0 0,0 0 0 16,-2 0 0-16,0 2 0 0,2-2 0 0,1 0 0 16,-3 2 0-16,-1-2 0 0,-1-5 0 0,1 5 0 15,-2 0 0-15,1 0 0 0,1 0 0 0,-4-1 0 16,2-1 0-16,-3 7 0 0,4-6 0 0,-4 4 8 16,3-3-8-16,0 2 0 0,-2-2 0 0,-1 0 0 0,1 2 0 15,2 2 0-15,0-1 0 0,0-1 0 0,0 2 0 0,0-1 0 16,0-3 0-16,1 7 8 0,-1-5-8 0,2 2 0 15,-1-1 0-15,-1-1 0 0,0 2 0 0,-3-4 0 16,1 3 10-16,-3-1-10 0,5-2 0 0,-3 4 0 16,-2-1 0-16,3-1 0 0,-1 5 0 0,-2-7 0 15,2 7 0-15,1-5 0 0,2 5 0 0,0 0 0 16,0-3 0-16,0-1 0 0,3 6 0 0,-3-2 0 16,0-3 0-16,0 6 0 0,1-3 0 0,-1 0-8 15,0 2 8-15,0 2 0 0,0-1 8 0,0-3 6 16,-2 4 1-16,-1-1 0 0,3-3-25 0,-2 7-5 0,-1-7-1 15,3 7 0-15,-2-7 16 0,-1 7 0 16,1 0 0-16,-1-5 0 0,1 5 0 0,-1-3 0 0,3 3 0 16,0 0 0-16,-2-4 0 0,2 4 0 0,-2 0 0 0,-1 0 0 15,3 0 0-15,-2 0 0 0,-4-3 0 0,4 3 0 16,-6-4 0-16,3 4 0 0,2 0 0 0,-2 0 0 16,-3 0 0-16,1 4 0 0,7-4 0 0,-3 0 0 15,-5 3 0-15,6-3 0 0,-1 0 0 0,4 4 0 16,1-1 0-16,-2 2 0 0,-5-5 0 0,5 0 0 15,3 7 0-15,-3-3 0 0,-2-1 0 0,-1 1 0 16,3-1 0-16,1 1 0 0,-4-1 0 0,0 1 0 16,1-1 0-16,2 1 0 0,5-1 0 0,1 2 0 15,-6-1 0-15,0-1 0 0,11 1 0 0,-3-1 0 16,-5 4 0-16,5 0 0 0,-3 0-8 0,3 2 8 16,3 1 0-16,-3-3 0 0,0 0 0 0,0 5 0 0,3-1 0 15,0-1-9-15,-3-3 9 0,2 0 0 0,1 5 0 0,0-1-8 16,2-1 8-16,-2-3 0 0,0 5 0 15,-1-5-8-15,4 4 8 0,-1-1 0 0,-2-3 0 16,-1 0 0-16,6 5 0 0,-2-5-8 0,-1 0 8 0,-2 0 0 31,2 0 0-31,0 0 0 0,1 2 0 0,-1-2 0 0,-5 0 0 0,6-4 0 16,2 4 0-16,-3-2 0 0,-5 2 0 0,3-7 8 16,2 7-8-16,-2-7 0 0,5 0 0 0,-3 7 0 15,-2-3 0-15,0-1 0 0,5-3 0 0,0 4 0 16,-6-1 0-16,4 4 0 0,2-7 0 0,0 0 0 15,0 5 0-15,0-5-10 0,-3 2 10 0,3-2-10 32,0 0-43-32,-3 5-9 0,1 2-2 0,2-7 0 0,0 0-152 0,0 0-30 15</inkml:trace>
  <inkml:trace contextRef="#ctx0" brushRef="#br0" timeOffset="33882.72">7755 7680 288 0,'0'0'25'0,"0"0"-25"16,0 0 0-16,0 0 0 0,0 0 140 0,0 0 22 15,11 0 5-15,-6 0 1 0,-5 0-52 0,0 0-11 16,0 0-1-16,2 0-1 0,-2 0 6 0,0 0 2 15,3 7 0-15,0 0 0 0,2-3-42 0,-2 3-8 16,-3 1-1-16,2 3-1 0,1-1-13 0,0 4-2 16,-3-2-1-16,2 2 0 0,1-3-13 0,0-1-2 0,2 9-1 15,0-5 0-15,-2 0-12 0,5-2-3 0,0 2 0 0,2 0 0 16,1-2-12-16,-1-1 11 0,4-1-11 0,-1-3 10 16,5 5 34-16,-4-10 8 0,-1 7 0 0,5-2 1 15,1-4 18-15,-3-3 3 0,0 4 1 0,-3-4 0 16,0-4-60-16,-2 1-15 0,2-1 0 0,-5-3 0 15,2 0 54-15,1 2 8 0,0-5 2 0,-3-1 0 16,-1 4-52-16,4 0-12 0,-3-5 0 0,-3 5 0 16,3 0 0-16,0 0 0 0,-5 0 0 0,2 0 0 15,3 2 0-15,-3-2 0 0,-2 4 0 0,2-1 0 16,-2 1 0-16,-3 3 0 0,0 0-12 0,0 0-839 16,0 0-168-16</inkml:trace>
  <inkml:trace contextRef="#ctx0" brushRef="#br0" timeOffset="47233.63">7448 8155 172 0,'-8'0'16'0,"8"0"-16"0,0 0 0 0,0 0 0 16,-5 0 186-16,5 0 34 0,-3 4 8 0,3-4 0 15,0 0-71-15,0 0-14 0,-5 3-3 0,5-3-1 16,0 0-60-16,0 0-12 0,0 0-3 0,-5 0 0 16,5 0 0-16,0 0 0 0,2 7 0 0,-2 0 0 15,0 0 0-15,0 0 0 0,3-2 0 0,-3 2 0 16,3 0-51-16,-1-3-13 0,1 4 0 0,-1-1 0 15,1-5 0-15,2 3 0 0,-5-5 0 0,6 2 0 0,2 3 0 0,-3-5 0 16,-5 0 0-16,0 0 0 16,8 0-92-16,-3 4-20 0,-5-4-5 0,5-4-461 15,-5 4-92-15</inkml:trace>
  <inkml:trace contextRef="#ctx0" brushRef="#br0" timeOffset="47436.7">7551 8110 403 0,'0'0'36'0,"0"0"-36"16,0 0 0-16,0 0 0 0,0 0 250 0,0 0 43 15,0 0 9-15,0 0 2 0,-2 5-141 0,2-5-28 16,0 7-6-16,2 0-1 0,-2-3-62 0,3 4-13 16,-3-1-2-16,3 0-1 0,2-3-39 0,-3-1-11 0,4 4 0 15,-4-3 0-15,4-1 0 0,-1 4 0 0,0-7 0 16,-2 7 0-16,-3-7-16 0,5 5-7 0,0-5-1 0,-5 0-596 15,0 0-118-15</inkml:trace>
  <inkml:trace contextRef="#ctx0" brushRef="#br0" timeOffset="47889.73">7879 8173 691 0,'6'0'61'0,"-6"0"-49"16,0 0-12-16,-3-4 0 0,-2-3 182 0,5 7 34 15,0-3 6-15,-3-1 2 0,-5-3-77 0,3 2-15 16,5 5-4-16,-3-2 0 0,-2-6-48 0,2 4-11 16,3 4-1-16,0 0-1 0,0 0-25 0,-8 0-5 15,-2 0-1-15,2 0 0 0,8 0-18 0,0 0-4 16,-8 0-1-16,0 4 0 0,0-1-1 0,3 4-1 16,-1-2 0-16,-2 2 0 0,-5 0-11 0,5 0 0 15,3 0 0-15,0 0 0 0,-3 0 0 0,0 5 0 0,5-1 0 0,0-1 0 16,1 4 0-16,-1-2 0 0,3 2 0 0,3 0 0 15,-1 2 0-15,1-1 0 0,-3-1 0 0,5 0 0 16,6 0 0-16,-3 0 0 0,-5 2 0 0,-1-1 0 16,4-6 12-16,1 7-4 0,1-6 0 0,-5 2 0 15,-6-3-8-15,6-2 10 0,5 5-10 0,-5-5 10 16,-9-2-10-16,1 2 0 0,5-7 0 0,0 0-725 16,0 0-152-16</inkml:trace>
  <inkml:trace contextRef="#ctx0" brushRef="#br0" timeOffset="48061.55">7691 8371 1958 0,'0'0'87'0,"0"0"17"0,8 0-83 0,-2 0-21 16,-6 0 0-16,8-2 0 0,5 2 0 0,-3 0 0 16,-4 0 0-16,2-5 0 0,0 5 36 0,2-2 2 15,1-3 1-15,-3 5 0 0,-8 0-31 0,13 0-8 16,3-7 0-16,0 7 0 15,-8 0-81-15,2 0-18 0,3 0-3 0,1 0-1 0</inkml:trace>
  <inkml:trace contextRef="#ctx0" brushRef="#br0" timeOffset="48389.99">7975 8376 1497 0,'0'0'66'0,"0"0"14"0,0 0-64 0,0 0-16 0,0 0 0 16,0 0 0-16,0 0 86 0,0 0 14 0,-8 0 2 0,0 0 1 15,2 0-29-15,1 0-6 0,-3 4 0 0,3-1-1 16,-6 4-35-16,6-2-8 0,2 2 0 0,-2-5-1 16,-3 10-14-16,3-5-9 0,5 5 12 0,0-3-12 15,-3-2 0-15,3 5 0 0,0-5 0 0,3 5 0 16,5-3 0-16,0-2 0 0,-3-2 0 0,3 2 0 16,0 0 0-16,0-2-12 0,2-5 12 0,4 2-12 15,-1-2-7-15,0 0-1 0,-2-2 0 0,-1-3 0 16,-4-2 20-16,4 0-8 0,-2 0 8 0,0 2 0 15,-5-4 8-15,-1-3 9 0,4 5 2 0,-4 0 0 16,1-5 29-16,-3 5 5 0,-3 0 2 0,1 0 0 16,-1 0 19-16,0 7 4 0,-7-5 1 0,2 3 0 0,8 2-63 15,-8 0-16-15,0 0 0 0,0 0 0 0,0 2-11 16,3-2-5-16,5 0 0 0,0 0-1 16,-8 5-117-16,5 2-23 0,3-7-5 0,0 0-826 15</inkml:trace>
  <inkml:trace contextRef="#ctx0" brushRef="#br0" timeOffset="48951.97">8133 8416 1497 0,'0'0'32'0,"0"0"8"0,0 0 0 0,0 0 4 0,0 0-36 0,0 0-8 16,0-5 0-16,0 5 0 0,6-2 96 0,-6 2 18 15,-8 0 3-15,8 0 1 0,0 0-49 0,0 0-9 16,0 0-3-16,-3 2 0 0,0 3-31 0,1 2-6 15,2 0-2-15,0 0 0 0,-3 0-18 0,0 0 8 0,6 0-8 0,-3 5 0 16,0-5 8-16,0 0-8 0,3 0 0 0,5 0 0 16,0-2 0-16,0 2 0 0,-3-3 0 0,5-1 0 15,6 2 0-15,-2-5 0 0,-14 0 0 0,7 2 0 16,7-4 0-16,-4-3 0 0,1 2 0 0,-6-1 0 16,0-3 13-16,1 0-4 0,2 2-1 0,0-2 0 15,-8 0 14-15,2 0 2 0,4 0 1 0,-4 0 0 16,-4 2 13-16,2-2 2 0,-6 0 1 0,6 5 0 15,0-3-5-15,-2-2-2 0,-1 7 0 0,-2-7 0 16,5 7-19-16,0 0-4 0,-8 0-1 0,2 0 0 16,-2-5-10-16,3 5 0 0,5 0 0 0,0 0 0 15,-2 0 0-15,2 0 0 0,0 0-11 0,0 0 11 16,0 0 0-16,0 0-10 0,5 0 10 0,-5 0 0 0,0 0 0 0,0 0 0 16,0 0 0-16,0 0 0 0,5 0 0 0,-5 0 0 15,-3 5 0-15,3-5 9 0,0 0-9 0,0 0 0 16,-5 0 9-16,0 0-9 0,5 0 0 0,0 0 0 15,0 0 0-15,-5-5 0 0,-3 5 0 0,2 0 0 16,6 0 0-16,0 0 0 0,-2-2 0 0,2 2 0 16,0 0 0-16,5-5 0 0,0 3 0 0,-5 2 0 15,-2-5 0-15,2-2 0 0,10 4 0 0,-10-1 0 16,-5 1 12-16,0-1-4 0,5 4-8 0,0 0 0 16,-6-7 0-16,-2 7 0 0,-2-5 0 0,2 5 0 15,0-2 0-15,0-3 0 0,-3 5 0 0,6 0 0 16,5 0 0-16,-5 5 0 0,-6-5 0 0,6 2 0 15,5-2 0-15,0 0 0 16,0 0-50-16,0 0-11 0,0 5-3 0,3 2-682 0,7 0-137 0</inkml:trace>
  <inkml:trace contextRef="#ctx0" brushRef="#br0" timeOffset="49530.18">8535 8402 1036 0,'-18'-5'23'0,"13"5"5"0,5 0 0 0,0 0 1 0,0 0-29 0,0 0 0 16,0 0 0-16,0 0 0 0,0 0 57 0,0 0 6 16,-3-2 1-16,3 2 0 0,0 0 51 0,0 0 10 15,-8 0 3-15,3 2 0 0,-1 3-103 0,1-3-25 16,0 3 0-16,-6-3 0 0,-2 10 32 0,5-5 2 16,0 0 0-16,0 5 0 0,-2-5-3 0,2 7-1 15,5-2 0-15,0-3 0 0,1-2-40 0,4 5-8 16,-2-5-2-16,8 5 0 0,3-10 20 0,-3 5-8 15,0-2 8-15,2-3 0 0,6 3 20 0,0-10 10 16,-3 3 2-16,1-3 1 0,2 3 34 0,2-5 6 16,-2-5 2-16,-5 2 0 0,-11-1 5 0,5-1 0 0,5-2 1 0,-7 0 0 15,-3-5 7-15,0 5 2 0,0-5 0 0,0 2 0 16,5-1-21-16,-7-1-4 0,-4 5-1 0,1 0 0 16,5 0-51-16,-3 2-13 0,-7-2 0 0,5 9 0 15,-3-4 0-15,0 1 8 0,2 4-8 0,1-3 0 16,0 4 8-16,0-1-8 0,2 4 0 0,3 0 9 15,-8 0-9-15,8 0 0 0,-3 4-12 0,1 3 12 16,2 0-9-16,2 1 9 0,1 1 0 0,5 3 0 16,-3 2 0-16,6-2 0 0,-1 2 0 0,1 0 0 15,2 0 0-15,-5-2 0 0,0 2 0 0,3-2 0 16,2-3 0-16,-3 3 0 0,1-1 0 0,-3-1 0 16,-3 2-124-16,6-3-24 0,-3 3-4 0,-3-5-1076 15</inkml:trace>
  <inkml:trace contextRef="#ctx0" brushRef="#br0" timeOffset="50418.5">9141 8420 57 0,'0'0'0'0,"0"0"0"15,0 0 0-15,0 0 0 0,0-4 223 0,-2-3 39 16,2 2 8-16,0 3 2 0,-3-3-167 0,0 3-33 16,1-3-6-16,2 5-2 0,0 0 41 0,0 0 8 0,-6-7 2 0,1 7 0 15,0-7-41-15,2 7-8 0,-5 0-2 0,3 0 0 16,-6 0-40-16,4 4-9 0,-1-1-2 0,0-3 0 15,-6 7 26-15,4 0 5 0,2 0 0 0,-3-2 1 16,1 2-36-16,2 4-9 0,8-3 0 0,-3 1 0 16,-2-2 0-16,2 5 0 0,6-5 0 0,-3 0 0 15,2 0 0-15,-2 0 0 0,-2-2-11 0,2-5 11 16,0 0 0-16,8 7 0 0,2-7 0 0,-2 4-8 16,0-4 8-16,0-4 0 0,5 4 0 0,-2 0-8 15,-6-5 8-15,3 3 0 0,3-3 10 0,-6 3-10 16,0-3 18-16,1-2-2 0,-4 0-1 0,4 4 0 15,-4-1 2-15,-2 4 1 0,-2-5 0 0,2 5 0 16,0-2-5-16,0 2-1 0,-3-5 0 0,3 5 0 0,0 0-4 0,0 0 0 16,0 0-8-16,0 0 12 0,-5 5-12 0,5-5 0 15,0 0 0-15,0 0 0 0,0 7 0 0,2 0 0 16,1-2 0-16,2 2 0 16,1 0-28-16,-1-5 0 0,-3 3 1 0,4 2 0 0,2-3 44 0,-3-1 9 15,-5-3 2-15,5 4 0 16,1-1-114-16,-1-3-22 0,-5 0-5 0,0 0-791 15</inkml:trace>
  <inkml:trace contextRef="#ctx0" brushRef="#br0" timeOffset="50874.18">9268 8416 1267 0,'-10'0'56'0,"10"0"12"0,-3 0-55 0,3 0-13 0,0 0 0 0,0 0 0 16,-5 0 115-16,5 0 20 0,0 0 4 0,0 0 1 15,0 7-59-15,-3-3-11 0,1-1-2 0,2 4-1 16,0 0-43-16,-3-2-8 0,3 2-1 0,-3-5-1 16,3-2-14-16,3 9 9 0,-3-1-9 0,3-6 8 15,-3-2-8-15,2 7 0 0,3 0 0 0,1-2 0 16,-6-5-22-16,5 0-10 0,0 2-1 0,3-2-1 16,-8 0 50-16,0 0 11 0,8-2 1 0,0 2 1 15,0-5-46-15,-3 3-10 0,-2-3-1 0,0-2-1 16,-1 5 50-16,4-3 11 0,-6-2 1 0,0 0 1 15,0 2-23-15,0 5-11 0,0 0 10 0,0 0-10 16,-6-2 15-16,6 2-3 0,0 0-1 0,0 0 0 16,0 0 2-16,0 0 1 0,0 0 0 0,0 0 0 0,-2 2-14 0,-1 5 9 15,0-2-9-15,3 2 8 0,6-2-8 0,-4-3 0 16,4 5 0-16,-1-2-11 0,0-3 11 0,1 3 0 16,-1 2 0-16,3-3-8 0,0-1 8 0,0-3 0 15,0 0 0-15,-3 0 0 0,3 0 0 0,2 0 0 16,-4 0 0-16,2-7 8 0,0 2 0 0,-1 3 0 15,-1-3 0-15,-1-2 0 0,0 0 5 0,-2 0 2 16,0 4 0-16,-1-6 0 0,4 2 0 0,-4 0 0 16,-4 0 0-16,-1 0 0 0,3 0-7 0,-3 0-8 15,3 2 11-15,-2-2-11 0,-4 5 22 0,4-3-2 16,2 5-1-16,0 0 0 16,-6-2-169-16,6 2-34 0,0 0-6 0,0 0-693 0</inkml:trace>
  <inkml:trace contextRef="#ctx0" brushRef="#br0" timeOffset="51217.45">9509 8444 1267 0,'8'7'56'0,"-8"-7"12"0,0 0-55 0,0 0-13 0,8 0 0 0,-3 0 0 16,-5 0 82-16,6 0 14 0,-6 0 2 0,8 5 1 16,2-5-35-16,-2 0-6 0,0 0-2 0,0 0 0 15,0-5-33-15,0 5-7 0,0 0-2 0,0 5 0 16,-3-10-14-16,3 5 8 0,0 0-8 0,-3 0 0 0,-5 0 12 0,5-2-4 15,-2-3-8-15,-3 5 12 0,0 0 1 0,0 0 0 16,0 0 0-16,0 0 0 0,-3-2 13 0,1-3 2 16,-4 3 1-16,1-3 0 0,3 2-10 0,-6-1-3 15,0 4 0-15,0 0 0 0,2 0-4 0,-4 0 0 16,2 0-1-16,-3 0 0 0,1 4-2 0,-1-1 0 16,3-3 0-16,-2 7 0 0,-1-2-9 0,3-3 0 15,3 5 0-15,2-2 0 0,1 2 0 0,-4 5 0 16,4-5 0-16,2 0-11 0,2 0 11 0,1 0-10 15,0 0 10-15,-1 0-10 0,6-2 10 0,-3 2-13 16,1-5 5-16,-1 5 8 16,6-7-178-16,-1 5-28 0,3-3-6 0</inkml:trace>
  <inkml:trace contextRef="#ctx0" brushRef="#br0" timeOffset="51545.8">9731 8411 1497 0,'0'0'32'0,"0"0"8"0,0 0 0 0,0 0 4 0,6-2-36 0,-6 2-8 0,0 0 0 0,-3-5 0 15,3 5 82-15,0 0 14 0,-3-2 4 0,3 2 0 16,-2 0-52-16,2 0-9 0,-3 0-3 0,-2 0 0 16,0 2-16-16,2-2-4 0,-2 5-1 0,2-3 0 15,0 3-31-15,-2 2-5 0,5-3-2 0,-3 4 0 16,1-6 37-16,-1 5 7 0,3-7 2 0,0 7 0 0,0-2-23 0,0 2 0 15,0-3 0-15,0-1 0 0,3 4 0 0,-3 0 0 16,2-2 0-16,1-3 0 0,0 3-21 0,2 2 1 16,-2-3 0-16,-3-1 0 0,0 4 20 0,5-2 0 15,-2-3 0-15,-3-2 0 0,0 0 0 0,0 7 0 16,0-7 0-16,0 7 0 0,-3-2 20 0,3 2 9 16,-5-3 2-16,5-1 0 0,-3 4-15 0,3-7-4 15,-5 0 0-15,5 0 0 0,0 0-12 0,-3 5 9 16,-2-3-9-16,5-2 8 15,0 0-197-15,-3 0-40 0</inkml:trace>
  <inkml:trace contextRef="#ctx0" brushRef="#br0" timeOffset="51903.78">9832 8477 691 0,'-5'0'61'0,"-1"-2"-49"0,6 2-12 0,0 0 0 15,0 0 182-15,0-5 34 0,-5 2 6 0,5 3 2 16,5-4-77-16,-5 4-15 0,0 0-4 0,0 0 0 16,0 0-82-16,0 0-17 0,0 0-3 0,-5 7-1 15,0-2-9-15,-1-3-1 0,4 5-1 0,-3 0 0 16,-3-2-6-16,2 2-8 0,4 0 11 0,2 5-11 16,-6-5 0-16,6 0 0 0,3 0 0 0,0 0 0 15,2 0 0-15,0-2 0 0,1-3-10 0,1 3 10 16,4-3-26-16,0-2-1 0,-11 0 0 0,8 0 0 0,2-2 12 0,1-3 3 15,-6 5 0-15,0-7 0 0,1 4 12 16,2-6 0-16,-1 7 0 0,-1-5 0 0,-6 0 8 0,2 0 4 16,4-1 0-16,-4-3 1 0,-4 6 19 0,-1-2 4 15,0 0 1-15,1 5 0 16,-1-5 3-16,0 2 0 0,-4-2 0 0,1 7 0 0,1-5-22 0,0 3-4 16,-1 2-1-16,-2 0 0 15,3 0-32-15,3 0-6 0,2 0-2 0,0 0 0 16,0 0-185-16,0 0-38 0</inkml:trace>
  <inkml:trace contextRef="#ctx0" brushRef="#br0" timeOffset="52482.1">9938 8482 403 0,'0'0'36'0,"0"0"-36"16,0 0 0-16,0 0 0 0,0 0 209 0,0 0 35 0,0 0 8 0,0 0 0 15,5 2-99-15,-2 5-20 0,-6-2-4 0,3-3-1 16,0 7-38-16,-3-6-8 0,3 4-2 0,-2-2 0 16,-4 2-36-16,4 0-7 0,2-5-1 0,-3 3-1 15,-2 2-35-15,5-7 0 0,0 0 0 0,0 0 0 16,0 0 40-16,0 0 2 0,0 0 0 0,0 0 0 16,8 0-28-16,-8 0-6 0,0 0 0 0,5 0-8 15,0-7 9-15,3 7-9 0,-8-5 0 0,3-2 9 16,0 5-9-16,-1-3 0 0,4-2 0 0,-4 7-11 15,-2-7 0-15,0 7 0 0,6-3 0 0,-6 3 0 16,0 0 11-16,0 0-12 0,0 0 12 0,5-4-12 16,0 4 12-16,-5 0 0 0,0 0-9 0,0 0 9 15,5 4 0-15,-5-4 0 0,0 0-9 0,0 0 9 0,8 3 0 0,-2 1 0 16,-1-1 0-16,-2 4 0 0,-3-7 0 0,0 0 12 16,0 0-1-16,0 0-1 0,0 0 6 0,2 7 0 15,1-2 1-15,-3-5 0 0,0 0-5 0,0 0 0 16,0 0-1-16,5 2 0 0,-5-2-11 0,0 0 0 15,0 0 0-15,8 0 0 0,0 0 0 0,-3-2 0 16,-5 2 0-16,6-5 0 0,2 5 0 0,-3-2 0 16,-5 2 0-16,5-5 0 0,-2 3 0 0,2 2 0 15,0-5 0-15,-5 5 0 0,0 0 0 0,0 0 0 16,6 0 0-16,-6 0 0 0,0 0 0 0,0 0 0 16,0 0 0-16,0 0 0 0,0 0 0 0,0 0 0 15,0 0 0-15,2 7 0 0,4 0 0 0,-4 0 0 16,-4-2 0-16,-1 2 0 0,3-7 0 0,0 4 0 15,3 4 0-15,-3-6 0 0,0-2 0 0,0 0 0 16,0 7 0-16,2-2 0 16,1-3-49-16,-3-2-12 0,0 0-3 0,3 0-614 0,2 5-123 0</inkml:trace>
  <inkml:trace contextRef="#ctx0" brushRef="#br0" timeOffset="52794.45">10147 8538 1209 0,'0'0'26'0,"0"0"6"16,0 0 0-16,0 0 4 0,5 0-36 0,0 0 0 0,-5 0 0 0,8 0 0 16,3 0 108-16,-3 0 16 0,-8 0 2 0,0 0 1 15,8 0-88-15,0 0-18 0,-3 0-3 0,3 0-1 0,0 0 38 0,-3 0 7 16,0-2 2-16,1 2 0 0,-6 0-52 0,0 0-12 16,2-5 0-16,-2 5 0 0,0 0 54 0,0 0 8 15,0 0 2-15,3-2 0 0,-6-5-52 0,3 2-12 16,-2 2 0-16,-1-1 0 0,-2-3 0 0,0 7 0 15,2-5 0-15,-2 5 0 0,-1-2 0 0,-2 2 0 16,3 0 0-16,0 0 0 0,-1 0 0 0,1 2 0 16,0 3 0-16,-3-1 0 0,3-1 0 0,-1 1 0 15,4-1 0-15,-4 4 0 0,1-2 0 0,0 2 0 16,2-5 0-16,-2 5 0 0,2 5 18 0,1-5 1 16,-1 0 0-16,0 0 0 0,3-2-31 0,-2 2-5 15,-1 0-2-15,3 0 0 16,3 0-189-16,-1-2-39 0,1 4-7 0,-3-9-2 0</inkml:trace>
  <inkml:trace contextRef="#ctx0" brushRef="#br0" timeOffset="52981.65">10231 8644 1173 0,'0'0'52'0,"0"0"11"0,0 0-51 0,6 7-12 0,-6-7 0 0,0 0 0 16,2 5 123-16,4-3 21 0,-6-2 5 0,2 7 1 15,-2-2-66-15,0 2-12 0,0-3-4 0,-2 4 0 16,-1-1-3-16,0 0-1 0,-2 2 0 0,2-2 0 16,-2 5-55-16,0-5-9 0,2-2 0 0,1 2-10 15,-1 0-142-15,0-5-28 0,3-2-5 0,-5 9-2 0</inkml:trace>
  <inkml:trace contextRef="#ctx0" brushRef="#br0" timeOffset="54293.41">7742 8792 856 0,'0'0'38'0,"0"0"8"0,0 0-37 0,0 0-9 15,0 0 0-15,0 0 0 0,5 0 93 0,0-2 17 16,-5 2 3-16,0 0 1 0,0 0-40 0,0 0-8 15,-5-5-2-15,-3 5 0 0,0 0 0 0,8 0 0 0,0 0 0 0,0 0 0 16,0 0 0-16,-5 0 0 0,0-2 0 0,-3 2 0 16,2 2-51-16,-2-2-13 0,3 5 0 0,0-5 0 15,-3 2 0-15,3 3 0 0,-1-3 0 0,1 3 0 16,2-3 23-16,3 3 1 0,-2 2 1 0,-4 0 0 16,4 0-25-16,-4 0 0 15,4 0 0-15,2 3 0 0,-3-3-20 0,3 0-2 0,3 0-1 0,-1 0 0 16,4 0 23-16,-1-5 0 0,3 8 0 0,3-3 0 15,-3-5 0-15,5 5 0 0,0-2 0 0,3-3 0 16,-3 3 0-16,0 2 0 0,1 0 0 0,-1-2 0 0,3-3 24 0,-6 3 8 16,-2 2 3-16,-5-5 0 0,-3 3-5 0,-3 2-1 15,-2-5 0-15,-3 3 0 0,0 2 36 0,3-7 7 16,5 0 2-16,-3 7 0 0,-10-2-16 0,2-3-3 16,-2 3-1-16,0-3 0 15,-3-2-70-15,3 0-13 0,-1 0-3 0,1 0-1 16,3 0-60-16,2 0-12 0,-6 0-3 0,7-2-576 15,-1-3-116-15</inkml:trace>
  <inkml:trace contextRef="#ctx0" brushRef="#br0" timeOffset="54683.98">7850 8924 633 0,'0'0'28'0,"8"2"6"0,-8-2-34 0,0 0 0 0,0 0 0 0,3 5 0 16,2-5 199-16,0 2 33 0,3-2 6 0,0 5 2 16,5-5-152-16,-2 0-29 15,0 0-7-15,-3 0 0 0,0 0-20 0,-3-5-3 16,-5 5-1-16,8-2 0 0,-3-3-1 0,-5 5-1 16,8-2 0-16,-3-3 0 0,1-2-2 0,-1 5-1 0,3-3 0 0,0-2 0 15,-8 7 13-15,0 0 4 0,-3-7 0 0,3 2 0 16,3-2-12-16,-6 0-3 0,-2 5 0 0,-1-3 0 15,4 5-12-15,-3-2-2 0,-6-3-1 0,0 5 0 0,3 0-10 0,-2 0-16 16,-3 5 4-16,2-3 1 0,-2 3 11 0,2-3 16 16,3 5-4-16,0-2-1 0,-8 2-11 0,6 0 0 15,5 0 0-15,-1 0 0 16,1 5-8-16,0-5 8 0,-1 5-10 0,6-3 10 0,8-2-9 0,-5 0 9 16,-6 5-8-16,6-5 8 0,5 0-9 0,-3 5 9 15,-2-5-10-15,2 0 10 16,6 0-12-16,-1-2 3 0,6-3 1 0,0 3 0 15,-3-3-44-15,6-2-8 0,2-2-1 0</inkml:trace>
  <inkml:trace contextRef="#ctx0" brushRef="#br0" timeOffset="55027.24">8083 8903 1699 0,'0'0'37'0,"0"0"8"0,0 0 2 0,0 0 1 0,0 2-39 15,3 5-9-15,-3 5 0 0,2-5 0 0,4 0 60 0,-1 5 9 0,-2-3 3 0,-1-2 0 16,1 5-11-16,2-5-1 0,0 5-1 0,-2-5 0 16,-6 2-43-16,6-4-16 0,0 2 11 0,-3 0-11 15,-3-7 57-15,3 0 6 0,0 0 1 0,0 0 0 16,0 0-52-16,0 0-12 0,0 0 0 0,0-2 0 16,-3-3 0-16,3-2 0 0,0 0 0 0,3-5 0 15,-3 5 12-15,0-5 0 0,0 3 0 0,3-3 0 16,-1 3-12-16,1-3-16 0,2 5 3 0,1 0 1 15,-4 0 12-15,4 2-11 0,-1-2 11 0,0 5-10 0,0-3 10 16,1 0-8-16,2 3 8 0,0 2-8 0,-3 0 8 0,0-5-10 16,-5 5 10-16,8 0-10 0,5 0 10 0,-5 0 0 15,0 0 0-15,-3 0 0 0,6 5 0 0,0-5 0 16,-11 0 0-16,0 0 0 0,5 2 0 0,0 3 0 16,-5-5 0-16,0 0 0 15,0 0-100-15,0 0-16 0,8 7-2 0,-8-7-814 16</inkml:trace>
  <inkml:trace contextRef="#ctx0" brushRef="#br0" timeOffset="55417.77">8337 8898 864 0,'0'0'76'0,"0"0"-60"16,0 0-16-16,0 0 0 0,0 7 144 0,3 0 25 15,-3 0 6-15,5 0 1 0,0-2-43 0,1 7-8 0,-6-5-1 0,5 0-1 16,0 0-50-16,0 0-9 0,-2 0-3 0,2 0 0 15,1 0-42-15,-1 0-9 0,-2 0-2 0,-1 0 0 16,1-2 21-16,-3-3 4 0,5 3 1 0,-5-5 0 16,0 0-18-16,0 0-4 0,8 5-1 0,-3-5 0 15,1-5 2-15,-6 5 1 0,0 0 0 0,5-5 0 16,3-2-14-16,-5 0 11 0,-3 0-11 0,2 0 10 16,4 0 5-16,-6-5 1 0,2 5 0 0,-2-2 0 15,0 2-16-15,0-5 0 0,5 5 0 0,-5 2 0 16,-2-2 0-16,2 5 0 0,2-3 0 0,1-2 0 15,-3 7 0-15,0 0 0 0,0 0 0 0,5 0 0 16,1-2 0-16,-6 2 0 0,0 0 0 0,0 0 0 0,0 0 0 0,0 0 0 16,0 0 0-16,5-5 0 15,0 5 0-15,-5 0 9 0,0 0-9 0,0 0 8 0,0 0-8 0,0 0 8 16,8-5-8-16,-8 5 8 0,0 0-8 0,0 0 0 16,0 0 0-16,0 0 8 0,0 0-8 0,0 0 0 15,0 0 0-15,0 0 8 16,0 0-118-16,0 0-24 0,0 0-5 0,0 0-841 15</inkml:trace>
  <inkml:trace contextRef="#ctx0" brushRef="#br0" timeOffset="55661.07">8541 8917 1209 0,'-16'0'108'0,"16"0"-87"0,0 0-21 0,0 0 0 15,0 0 115-15,0 0 18 0,5 2 4 0,3 5 1 16,-5-2-54-16,-1 2-12 0,1 0-1 0,2 5-1 16,3-5 2-16,-2 0 1 0,-6 0 0 0,2 0 0 15,4 0-49-15,1 0-11 0,-7 5-1 0,0-10-1 16,3 5-11-16,-3-2 12 0,0-5-12 0,0 0 12 16,0 0-82-16,0 0-16 0,0 0-3 0,0 0-1 31,-5 0-133-31,0-5-26 0,5 5-6 0,0-7-359 0</inkml:trace>
  <inkml:trace contextRef="#ctx0" brushRef="#br0" timeOffset="55786.04">8559 8870 576 0,'0'0'25'0,"0"0"6"0,0 0-31 0,0-5 0 0,0 5 0 0,3-7 0 0,0 7 288 0,-3 0 51 0,0 0 10 0,0 0 3 16,8-2-256-16,-8 2-52 0,0 0-9 0,0 0-3 16,7 0-32-16,1 0 0 0,-8 0 0 0,0 0 0 15,0 0-96 1,3 2-25-16</inkml:trace>
  <inkml:trace contextRef="#ctx0" brushRef="#br0" timeOffset="56081.71">8744 8912 1036 0,'0'0'46'0,"0"0"10"0,6-7-45 0,-4 7-11 15,-2 0 0-15,0 0 0 0,3 0 109 0,2-2 20 31,-5 2 4-31,0 0 1 0,0 0-61 0,0 0-12 0,3-5-2 0,-3 5-1 0,0 0 22 0,0 0 4 16,0 0 0-16,0 0 1 0,0 0-40 0,-3 5-8 31,-2-3-1-31,0 5-1 0,-1-2-16 0,1 2-3 0,0-5-1 0,0 5 0 0,-1 3-15 0,1-3 9 16,0 0-9-16,2 0 8 0,0-5-8 0,1 5-16 16,2 5 4-16,0-5 1 0,2-2 11 0,1-3 0 15,0 5 0-15,2 0 0 0,0-2 0 0,1-3 0 16,-1 3 0-16,3 0 0 0,-3-3 0 0,3-2 0 15,0 0 0-15,0 0 0 16,3 0-112-16,-1 0-20 0,-2-2-4 0,0-3-430 0,0 5-86 0</inkml:trace>
  <inkml:trace contextRef="#ctx0" brushRef="#br0" timeOffset="56394.14">8879 8966 982 0,'0'0'44'0,"0"0"8"0,6 5-41 0,-6-5-11 0,0 0 0 0,2 0 0 16,4 0 65-16,-1 0 11 0,3 0 3 0,-3 0 0 15,3-5-12-15,0 5-3 0,0 0 0 0,3 0 0 16,-3-2-23-16,2-3-5 0,-2 3 0 0,0 2-1 16,0-5-8-16,0 3-2 0,-3-3 0 0,0 5 0 15,-5 0 13-15,3-7 2 0,0 2 1 0,-3 5 0 16,0-2 3-16,0-3 1 0,0-2 0 0,-3 5 0 16,0-3-17-16,1 3-3 0,-4-3-1 0,1 5 0 15,0-2-14-15,0-3-10 0,-1 5 12 0,1 0-12 16,0 0 18-16,-3 5-3 0,0-3-1 0,3-2 0 0,-3 7 4 0,2-2 1 15,1-3 0-15,0 5 0 0,-3 0-19 0,3 5 8 16,2-5-8-16,-2 5 0 0,-1-5 0 0,4 2 0 16,-1 3 0-16,0 0 0 0,1-3-14 0,2-2-3 15,0 5-1-15,0-5 0 0,0 0 18 0,2 0 0 16,1 0 0-16,0 0 0 16,2-2-60-16,0 0-8 0,3-3-1 0,0-2-834 0</inkml:trace>
  <inkml:trace contextRef="#ctx0" brushRef="#br0" timeOffset="57019.15">9356 8971 403 0,'0'0'36'0,"-3"-5"-36"16,0 5 0-16,-2-7 0 0,0 5 148 0,0-3 22 15,-1 5 5-15,4 0 1 0,-6-2-68 0,2-3-14 16,4 5-2-16,-4 0-1 0,1 0-47 0,0 5-10 16,0-3-2-16,-3-2 0 0,8 0-9 0,-6 7-3 15,-2-2 0-15,0-3 0 0,3 5-12 0,-3-2-8 16,3 2 10-16,0 0-10 0,-3 0 0 0,2 0 0 15,4 0 0-15,-4 0 0 0,4-2-10 0,2 2-8 16,2 0-2-16,4 0 0 0,-6 0 20 0,5-2 0 16,0-3 0-16,3 3 0 0,0-3 0 0,0-2 0 15,-3 0 0-15,3 0 0 0,6-2 26 0,-4 2 9 16,-2-7 1-16,3 2 1 0,-3 3-17 0,2-3-3 16,-4-2-1-16,-4 5 0 0,-2-5-4 0,0-3 0 0,5 8-1 15,-5-3 0-15,-2-2 42 0,2 7 9 0,0 0 2 0,0 0 0 16,-3-2-14-16,3 2-2 0,0 0-1 0,0 0 0 15,0 0-24-15,0 0-5 0,-5 7-1 0,5 0 0 16,0 0-17-16,0 0 0 0,0 0 0 0,3 0 0 16,2 0 0-16,0 5 0 0,-2-5 0 0,-1 0 0 15,1 0 0-15,2-2 0 0,1-3 0 0,-6-2 0 16,0 0-157-16,0 0-26 0,13 12-5 16,-13-12 0-16</inkml:trace>
  <inkml:trace contextRef="#ctx0" brushRef="#br0" timeOffset="57472.08">9464 9004 1335 0,'0'0'59'0,"0"0"13"0,0 0-58 0,0 0-14 16,0 0 0-16,0 0 0 0,0 0 39 0,-2 7 5 15,2 0 0-15,-3 0 1 0,3 0 43 0,-3 0 8 16,1 0 1-16,2 0 1 0,-3 0-54 0,3 0-12 15,0 3-1-15,0-8-1 0,0 5-30 0,0-7 0 16,3 5 0-16,2-3 0 0,0 5 36 0,0-2 0 16,1-5 1-16,2 2 0 0,2-2-25 0,-2-2-4 15,3 2-8-15,-3-5 11 0,0 3-11 0,0-3 10 16,0 3-10-16,-1-3 10 0,1-2 2 0,-2 0 0 16,-1 2 0-16,-2 3 0 0,2-5-12 0,-2 2 8 15,-3-2-8-15,0 7 8 0,0 0-8 0,-6 0 12 0,4-2-12 16,2 2 12-16,0 0-12 0,-6 0 10 0,1 2-10 0,5-2 10 15,0 0-10-15,-5 5-16 0,5-3 4 0,0 5 1 16,0-2 11-16,2 2 0 0,4-2 10 0,-1-3-10 16,0 5 0-16,1-2 0 0,-1-5 0 0,0 2 0 15,0 3 0-15,3-3 0 0,-2-2 0 0,2 0 0 16,0 0 0-16,-3 0 0 0,3 0 0 0,-3-2-10 16,3-3 10-16,-5 3 0 0,-1-3 0 0,4-2 0 15,-1 0 0-15,-2 0 0 0,-1 0 0 0,1 2 0 16,-1-2 0-16,-2 0 0 0,3 0 0 0,2 0 0 15,-2 0 24-15,-3 2 8 0,0-2 0 0,3 5 1 16,-3-3-53-16,0 5-10 0,-3-7-2 0,3 7-1 0,0 0 33 16,0 0 0-16,0 0 0 0,0 0 0 15,0 0-109-15,0 0-15 0,0 0-4 0</inkml:trace>
  <inkml:trace contextRef="#ctx0" brushRef="#br0" timeOffset="57862.54">9813 8966 1497 0,'0'0'32'0,"0"0"8"0,0 0 0 0,0 0 4 0,0 0-36 0,0 0-8 0,0-7 0 15,-2 5 0-15,2 2 53 0,-6-5 9 0,1 5 2 0,0 0 0 16,0 0-17-16,5 0-3 0,-6 5-1 0,1-3 0 15,-3-2-33-15,5 5-10 0,-2-3 0 0,5-2 0 16,-5 5 0-16,0-3 0 0,2 3 0 0,0 2 0 16,3-7 0-16,0 0 0 0,0 0-9 0,-2 5 9 15,2 2-13-15,0 0 2 0,0-7 1 0,0 0 0 16,2 2-15-16,1 5-3 16,-3-7-1-16,3 5 0 0,-3-5 45 0,2 7 8 0,1-2 3 0,-1-3 0 15,-2-2-27-15,0 0 0 0,3 7 0 0,-3-7 0 16,0 0 0-16,3 5 8 0,-3-5-8 0,0 0 0 15,0 0 33-15,0 0 2 0,0 0 0 0,0 0 0 16,0 0-43-16,0 0-9 0,0 0-2 0,0 0 0 16,0 0 7-16,0 0 0 0,0 0 1 0,0 0-542 15,0 0-109-15</inkml:trace>
  <inkml:trace contextRef="#ctx0" brushRef="#br0" timeOffset="59018.81">9750 9025 345 0,'-5'-7'15'0,"5"7"4"0,-3 0-19 0,3 0 0 16,0 0 0-16,0 0 0 0,-3 0 208 0,3 0 39 15,0 0 7-15,0 0 2 0,0 0-154 0,0 0-30 16,0 7-7-16,0 0-1 0,0-7-4 0,0 0-2 16,0 0 0-16,0 0 0 0,3 7-10 0,-3-7-3 15,3 7 0-15,-3-7 0 0,8 7-16 0,-8-7-3 16,7 5-1-16,4-3 0 0,-3-2-25 0,0 5 0 16,3-10 0-16,-4 5 0 0,1-2 38 0,3 2 2 15,-3-5 1-15,0 3 0 0,-3-3-21 0,0 3-5 16,1-3-1-16,-1-2 0 0,-5 0-4 0,3 0-1 15,-1 2 0-15,-2 3 0 0,0-5-9 0,0 2 0 16,-2-2 0-16,-1 0 0 0,-2 0 0 0,-1 2 0 0,4-2 0 0,-3 5 0 16,-1-3 0-16,1 3 0 0,-3-3 0 0,3 3 0 15,-1-3 0-15,1 5 0 0,-3-2 0 0,3 2 0 16,0-5 21-16,-1 10 3 0,1-5 0 0,-3 2 0 16,3-2-39-16,-1 7-7 0,1-2-2 0,-3 2 0 15,3-5 36-15,-3 5 6 0,3-2 2 0,-1 7 0 16,-1-5-20-16,1 2 0 0,1-2 0 0,0 5 0 15,2-5-17-15,-2 0-1 0,2 5 0 0,3-5 0 16,0 0 18-16,0 0 0 0,3 0 0 0,-1 0 0 16,1 0 0-16,5-2-12 0,-3-3 12 0,3 3-10 15,0-3-39-15,0 3-8 0,3-5-2 0,-1 5 0 16,1-5-157-16,-1-5-32 0,9 5-7 0,-6-7-1 0</inkml:trace>
  <inkml:trace contextRef="#ctx0" brushRef="#br0" timeOffset="59377.8">9967 8966 230 0,'0'0'10'0,"0"0"2"0,0 0-12 0,0 0 0 16,3-7 0-16,-1 5 0 0,-2 2 224 0,0 0 43 15,0 0 8-15,0 0 1 0,0-5-152 0,-2-2-30 16,2 7-6-16,-3 0-2 0,-2-2-30 0,5 2-5 15,-3-5-2-15,-5 5 0 0,3 0-1 0,-1 0 0 16,-2 5 0-16,3-3 0 0,0-2-22 0,0 7-5 16,-1-7-1-16,1 5 0 0,2-3-20 0,-2 5 0 0,2-7 0 0,1 7 0 15,-1-2 0-15,3 2 0 0,3-2 0 0,-1 2 0 16,-2-5 0-16,3 5 0 0,2 0 0 0,-2-2 0 16,2 2 0-16,-2-2 0 0,0-3 0 0,2 5 0 15,0-2 0-15,0-3 0 0,-2 3 0 0,0-3 0 16,-1 5 0-16,1-2 0 0,2 2 0 0,-5-2 0 15,0-5 16-15,0 2 0 0,0-2-1 0,3 7 0 16,-3-2-24-16,-3-3-5 0,3-2-1 0,0 7 0 16,-2-2 47-16,-1-3 8 0,0 3 3 0,-2 0 0 15,5-5-18-15,-3 2-3 0,-2-2-1 0,0 5 0 16,5-5-68-16,-5 0-13 0,2 0-4 0,3 0-546 16,-5 2-110-16</inkml:trace>
  <inkml:trace contextRef="#ctx0" brushRef="#br0" timeOffset="59768.35">10102 9018 1231 0,'0'0'27'0,"0"0"5"0,0 0 2 0,0 0 1 0,0 0-35 0,0 0 0 15,0 0 0-15,0 0 0 0,-5 2 78 0,-1 3 9 16,6-5 1-16,-5 5 1 0,2 2-46 0,-2-5-10 16,0 5-1-16,2 0-1 0,-2 0-31 0,2-2 0 0,-2 7 0 0,2-5 0 15,1 0 0-15,2 0 0 0,0 0 0 0,0 0 0 16,2-2 0-16,-2-5 0 0,3 2 0 0,-1 5 0 16,-2-7 0-16,6 0 0 0,-1 5 0 0,-5-5 0 15,5 0 0-15,3-5 0 0,-2 5 0 0,2-2 0 16,-3-3 0-16,3-2 0 0,-3 0 0 0,0 2 0 15,1-2 0-15,-1 0 0 0,-2-2 0 0,-1-3 0 16,1 5 16-16,-1 0-4 0,-2-5 0 0,0 5 0 16,0 0-4-16,-2 0-8 0,2 2 11 0,-3-2-11 15,-2 5 54-15,2-3 4 0,-2 5 1 0,0 0 0 16,5 0-43-16,0 0-16 0,-3-2 11 0,3 2-11 16,0 0-107-16,0 0-27 0,0 0-6 0,0 0 0 0</inkml:trace>
  <inkml:trace contextRef="#ctx0" brushRef="#br0" timeOffset="60331.08">10184 9053 57 0,'0'0'0'0,"0"0"0"15,0 0 0-15,0 0 0 0,0 0 274 0,0 0 50 16,0 0 9-16,0 7 3 0,2-2-181 0,-2-5-36 15,0 7-7-15,0 0-2 0,3 0-22 0,-3-7-5 16,0 0-1-16,0 0 0 0,0 0-25 0,0 5-5 16,0-5 0-16,3 2-1 0,-3-2-31 0,0 0-5 0,0 0-2 15,0 0 0-15,0 0-13 0,0 0 0 0,0 0 0 0,0 0 0 16,0 0 0-16,0 0 0 0,5 0 0 0,0 0 0 16,-5 0 0-16,3-7 0 0,2 5 0 0,-2-3 0 15,2-2 0-15,-2 0 0 0,2 2 0 0,0-2 0 31,1 5-56-31,-4-3-4 0,4 3 0 0,-4-3-1 0,1 3 61 0,-3 2 16 0,0 0 2 0,0 0 0 16,0 0-29-16,0 0-5 0,0 0-2 0,0 0 0 16,0 0 46-16,0 0 8 0,0 0 3 0,3 7 0 15,-3-7-11-15,2 2-3 0,-2-2 0 0,0 7 0 16,0-7-25-16,0 7 0 0,0-2 0 0,0-5 0 16,0 7 56-16,0-7 7 0,0 0 1 0,0 0 0 0,0 0-52 0,0 0-12 15,0 0 0-15,0 0 0 16,0 0 0-16,0 0 0 0,0 0 0 0,0 0 0 0,8 0 0 0,-8 0 0 15,5-7 0-15,1 7 0 0,2-5 0 0,-3 3 0 16,0-3 0-16,1 5 0 0,-6 0-8 0,5-2-5 16,3-3-1-16,-3 5 0 0,-5 0 14 0,5 0 0 15,-5 0 0-15,6 0 0 0,-6 0-8 0,0 0 8 16,0 0 0-16,5 5-9 0,-5-5 9 0,5 2 0 16,-2 5 0-16,-3-2 0 0,0-5 0 0,3 7 0 15,-3 0 0-15,0-7 0 0,0 0 0 0,2 7 9 16,-2-7-1-16,3 5-8 0,-3-3 16 0,0-2-4 15,0 0-1-15,3 7 0 0,-3-7-11 0,0 0 0 16,0 0 0-16,0 0 0 16,0 0-152-16,5 5-32 0,-5-5-6 0</inkml:trace>
  <inkml:trace contextRef="#ctx0" brushRef="#br0" timeOffset="60674.54">10422 9086 1036 0,'0'0'46'0,"0"0"10"0,0 0-45 0,5 5-11 0,-5-5 0 0,0 0 0 16,6 2 104-16,-1-2 20 0,0 0 3 0,0 0 1 16,-5 0-52-16,6 0-9 0,-4 0-3 0,-2 0 0 15,6 0-20-15,-6 0-4 0,0 0 0 0,5-2-1 16,-5 2-13-16,5-5-2 0,-5 5-1 0,3-2 0 16,-3 2-23-16,3-5 8 0,-3-2-8 0,0 0 0 15,0 2 0-15,0 3 0 0,-3-3 0 0,3 3 0 0,-3-3 0 16,3 5 0-16,-2-2 0 0,-4-3 0 0,6 5 19 0,-2 0-1 15,-4 0 0-15,1 0 0 0,0 0-29 0,-3 0-5 16,3 0-2-16,-1 5 0 0,1-3 18 0,0 3 0 16,-1-3 0-16,1 3 0 0,0 2 0 0,-1-5 0 15,1 8 0-15,3-8 0 0,-1 5 24 0,0 0 9 16,3 0 2-16,-2-2 0 16,2 7-56-16,0-5-11 0,0-5-3 0,0 5 0 0,2 0 35 0,-2-2 0 15,0-5 0-15,6 7 0 16,-1-7-160-16,-5 0-26 0,0 0-5 0,10 7-1 0</inkml:trace>
  <inkml:trace contextRef="#ctx0" brushRef="#br0" timeOffset="60893.07">10496 9164 1036 0,'0'0'46'0,"0"0"10"0,0 0-45 0,0 0-11 0,0 0 0 0,0 0 0 16,5 2 145-16,-5-2 27 0,0 7 6 0,3-2 1 15,-3-5-59-15,0 7-12 0,-3 0-3 0,3 5 0 16,-2-5-39-16,-4 2-8 0,6-2-2 0,-2 0 0 16,-1 3-28-16,0-3-7 0,1 0-1 0,-1 0 0 15,1-5-11-15,-1 5-9 0,3-2 12 0,0-5-12 16,0 0 0-16,0 0 0 0,0 7-10 0,0-7 10 16,0 0-182-16,0 0-29 0,0 0-5 0</inkml:trace>
  <inkml:trace contextRef="#ctx0" brushRef="#br0" timeOffset="66298.04">7519 9368 1018 0,'0'0'22'0,"0"0"5"0,0 0 1 0,0 0 1 0,0 0-29 0,0 0 0 0,0 0 0 0,0 0 0 16,0 0 93-16,0 0 13 0,0 0 2 0,0 5 1 15,0-5-16-15,-2 7-3 0,2-7-1 0,0 7 0 16,0-2-23-16,-3 2-5 0,3 0-1 0,0 0 0 16,-2-2-14-16,2 4-3 15,0-2-1-15,2 0 0 0,-2 0-14 0,3-2-2 0,-3-5-1 0,0 7 0 16,0 0-25-16,0 0 0 0,0 0 0 0,0-2 0 16,0-5 0-16,0 0 0 0,0 0 0 0,0 0 0 15,-3 2 39-15,3-2 2 0,-2 5 1 0,2-5 0 16,0 0-16-16,-3-5-3 0,0 3-1 0,1-3 0 15,-1-2-22-15,0 0-10 0,3 5 1 0,0-8 0 16,0 3 9-16,3 0 0 0,0 0 0 0,-1 0 0 0,1-2 8 0,0-1 0 16,2 3 0-16,-3 0 0 0,4 5-8 0,-4-3-13 15,4-2 3-15,-6 7 1 0,5-7 9 0,-5 7 0 16,5 0 0-16,-5 0 0 0,0 0 0 0,0 0 0 16,8-5 0-16,-8 5 0 0,11 0 0 0,-3 5 0 15,-8-5 0-15,5 5 0 0,0-3 0 0,1 5 8 16,-4 0-8-16,1-2 8 0,0 2-8 0,-1 0 8 15,3 0-8-15,-2 0 8 0,0-2-8 0,-1 2 0 16,1 0 0-16,0-5 0 0,-3-2 0 0,0 0 0 16,2 5 0-16,-2-5 0 0,0 0 0 0,0 0 0 15,0 0 0-15,0 0 0 0,0 0 0 0,0 0 0 16,0 0 0-16,0 0 0 0,0 0 52 0,8-5 10 16,0 3 2-16,-2-5 0 0,-4 0-52 0,1 0-12 15,5-5 0-15,0 5 0 0,-3 2 0 0,3-2 0 0,-3 0 0 16,3 5 0-1,5-3-27-15,-2 3-8 0,-11 2-1 0,8-5-1 0,5 5 37 0,-5-5 0 0,-8 5 0 0,0 0 0 16,0 0 0-16,5 10 0 0,3-8 0 0,-5 5 0 16,-6 0 22-16,3 0 12 0,6 5 2 0,-4-5 1 15,-4 5-29-15,-1-3-8 0,6-2 0 0,-1-2 0 16,1 7 0-16,-3-5 0 0,-5 0 0 0,7 0 0 16,6-5 0-16,-8-2-10 0,0 5 10 0,0-5-13 15,0 0 13-15,0 0 8 0,0 0 0 0,0 0-8 16,0 0-205-16,0 0-48 0,5-5-10 0,3 3-1 15</inkml:trace>
  <inkml:trace contextRef="#ctx0" brushRef="#br0" timeOffset="66719.82">7808 9394 979 0,'13'-2'43'0,"-13"2"9"0,0 0-41 0,0 0-11 16,0 0 0-16,8 0 0 0,0-5 158 0,-3 5 30 15,-5 0 5-15,0 0 2 0,8 5-43 0,0-3-9 16,-5 5-2-16,-1-2 0 0,4 2-66 0,-4 0-14 16,1 0-2-16,-3 5-1 0,-3-3-42 0,3-2-8 15,6 5-8-15,-4-5 12 0,-2 5 41 0,0-5 9 16,8 0 2-16,-2 5 0 0,-1-5-52 0,3 0-12 16,2-5 0-16,4-2 0 0,-1 0 0 0,-3 0 0 15,-2 0 0-15,6-7 0 0,-4 5 0 0,3-5 0 0,-2-5 0 16,-3 5 0-16,0 2 0 0,-3-4 0 0,-2-3 0 0,-1 0 0 31,-2 5-20-31,0-2-6 0,3 2-2 0,-6-5 0 0,1 5 28 0,-1 0 0 0,0 2 0 0,1-2 8 16,-1 5-8-16,1-3 0 0,2 5 0 0,0 0 8 15,0 0-8-15,0 0 0 0,0 0 0 0,0 0 0 16,0 0 0-16,0 0 0 0,0 0 0 0,0 0 0 16,0 0 0-16,0 0 0 0,5 5 0 0,-5-5 0 15,0 0 0-15,0 7 0 0,5-5 0 0,-2 5 0 16,-3 3 0-16,0-3 0 0,2 0 0 0,4 0 0 15,-4-5 0-15,-2 5 0 0,0-2 0 0,3 2 0 16,2-2-81-16,-5-5-21 0,0 0-4 0,3 7-592 16,2-5-118-16</inkml:trace>
  <inkml:trace contextRef="#ctx0" brushRef="#br0" timeOffset="67094.73">8186 9387 230 0,'0'0'20'0,"0"0"-20"16,0 0 0-16,0 0 0 0,-2 0 184 0,2 0 32 16,2-7 6-16,-2 7 2 0,-5-7-77 0,2 7-15 15,3 0-4-15,0 0 0 0,0-7-21 0,-2 7-5 16,-1-5-1-16,3 5 0 0,0 0-41 0,0 0-8 16,0 0-1-16,0 0-1 0,0 0-31 0,0 0-7 15,-8 0 0-15,3 5-1 0,-3-5-11 0,8 0 0 16,0 0 0-16,-5 7 0 0,-3 0 0 0,2-2 0 0,9 2 0 0,-3-5 0 15,0 5 0-15,3 0 0 0,-1-2 0 0,4 2 0 16,-1 0 0-16,0 5 0 0,-2-10 0 0,5 5 0 16,2-2 0-16,-2 2 0 0,-5-2 0 0,2 2 0 15,0 0 8-15,1-5-8 0,-6-2 8 0,5 5-8 16,-2-3 18-16,-1 5-2 0,4-2 0 0,-6-5 0 16,0 7-5-16,-3-2-2 0,3-3 0 0,0 5 0 15,-5 0 44-15,-1-2 9 0,1-3 2 0,0 3 0 16,5-5-64-16,-3 2-12 0,-7 3-2 0,2-5-1 15,8 0-1-15,0 0 0 0,-8 5 0 0,2-5 0 16,6 0-218-16,0 0-44 0,-2-12-9 16,2 12-1-16</inkml:trace>
  <inkml:trace contextRef="#ctx0" brushRef="#br0" timeOffset="67282.19">8274 9434 1036 0,'0'0'92'0,"0"0"-73"16,0 0-19-16,0 0 0 0,0 0 157 0,2 5 28 16,1-3 6-16,2 5 1 0,0 0-52 0,1 3-9 15,-6-3-3-15,2 0 0 0,4 2-102 0,-6-4-26 16,2 2 0-16,-4 5 0 0,-1-5 0 0,3 0 0 16,0 0 0-16,0-5 0 0,-3 3-15 0,3-5-8 15,0 0-1-15,0 0-924 0</inkml:trace>
  <inkml:trace contextRef="#ctx0" brushRef="#br0" timeOffset="67423.32">8311 9340 576 0,'0'0'51'0,"0"0"-41"0,0 0-10 0,0 0 0 15,8 0 156-15,-6 5 28 0,-2-5 7 0,0 0 1 16,5 2-172-16,-5 3-33 0</inkml:trace>
  <inkml:trace contextRef="#ctx0" brushRef="#br0" timeOffset="67766.45">8522 9427 115 0,'0'0'0'0,"0"0"10"0,3 0-10 0,0-7 0 16,-3 7 0-16,0 0 0 0,2-7 282 0,-2 2 54 15,0 5 12-15,-2-2 1 0,-1-3-204 0,-2 3-41 16,5 2-8-16,-3-5-1 0,-2 3-36 0,2 2-7 16,3 0-2-16,0 0 0 0,-8 0-15 0,3 0-3 15,-1 2-1-15,1 3 0 0,5-5-17 0,-5 7-3 16,-3 0-1-16,3 0 0 0,5 0-10 0,-3 0 0 15,0 0 0-15,-2 0 0 0,5 5 0 0,0-5 0 16,-3 0 0-16,3 0 0 0,-5 0-16 0,5 5-6 0,0-5-1 0,0 0 0 16,0 0 23-16,0 0 0 0,5 0 0 0,1-2 0 15,-1-5 0-15,3 7 0 0,0-2 0 0,2-3 0 16,1-2 0-16,2 0 0 0,-5 0 0 0,5 0-584 16,9 0-113-16</inkml:trace>
  <inkml:trace contextRef="#ctx0" brushRef="#br0" timeOffset="68375.94">9014 9455 1036 0,'0'0'23'0,"0"0"5"0,-2 5 0 0,-1-5 1 0,3 0-29 0,0 0 0 0,0 0 0 0,0 0 0 16,-5-5 108-16,-1 3 15 0,6 2 3 0,-2 0 1 15,-6 0-69-15,5 2-14 0,-2 3-2 0,0-5-1 16,-1 0-15-16,1 5-3 0,2-3-1 0,3-2 0 16,-5 5-22-16,3-3 8 0,-4 3-8 0,1-3 0 15,0 5 46-15,2-2 5 0,0 2 1 0,1 0 0 16,-1 0-32-16,0 0-7 0,3 0-1 0,0 0 0 15,0-2-12-15,0 2 0 0,0 0 0 0,6 0 0 16,-4-2 0-16,6-3 0 0,-2-2 0 0,2 5 0 16,-1-5 0-16,1 0 0 0,3-5 0 0,-3 3 0 15,2-3 0-15,1-2 0 0,-3 0 0 0,0 0 0 16,0 2 0-16,0-2 0 0,-3 0 0 0,0 0 0 0,-2 5 54 16,0-3 8-16,-1-2 2 0,-2 2 0 0,-5 3-52 0,2-3-12 15,3 5 0-15,-2 0 0 16,-4 0 54-16,4 0 8 0,2 0 2 0,0 0 0 0,0 0-52 0,-3 5-12 15,-2 2 0-15,8 0 0 0,4 0 0 0,-1-2 0 16,-4 2 0-16,4 2 0 0,4-4 0 0,-2 2 0 16,-2 5 0-16,-1-5 0 0,0 0 0 0,3 0 0 15,-3 0 0-15,1-2 0 0,-6-5 0 0,0 0 0 16,2 7 0-16,-2-7 0 16,0 0-48-16,0 0-13 0,0 0-3 0</inkml:trace>
  <inkml:trace contextRef="#ctx0" brushRef="#br0" timeOffset="68875.78">9184 9474 1497 0,'0'0'66'0,"0"0"14"0,0 0-64 0,0 0-16 0,0 0 0 0,0 0 0 15,-3 5 99-15,0 2 16 0,3-5 3 0,0 5 1 16,-2 3-37-16,-1-3-7 0,3 0-2 0,0 0 0 15,-5 2-58-15,5-2-15 0,2 3 0 0,1-1 0 16,0-4 0-16,-1 2 0 0,-2-5 0 0,6 5 0 16,2-2 0-16,-3-5 0 0,-5 0 0 0,5 0 0 15,3 0 0-15,-3 0 0 0,3-5 0 0,-2 3 0 16,2-3 54-16,0 3 8 0,-1-5 2 0,-1 2 0 16,-1-2-52-16,0 0-12 0,1 0 0 0,-1-5 0 0,-2 5-12 0,-1 0-6 15,4 0-1-15,-6 7 0 0,0 0 19 0,0 0 0 16,0 0 0-16,0 0 0 0,0 0 0 0,0 0 9 15,0 0-9-15,0 0 12 0,0 0 0 0,0 0 0 16,0 0 0-16,2 5 0 0,1 2-27 0,2-5-5 16,-2 5 0-16,-1-2-1 0,1-3 33 0,0 3 8 15,-3-5 0-15,5 7 1 0,0-2-21 0,1-3 0 16,-1-2 0-16,0 5 0 0,3-3 0 0,-8-2 0 16,0 0 0-16,3-2 0 0,7-3 0 0,-4 5 0 15,2-7 0-15,-6 2 0 0,3 3 0 0,1-3 0 16,2-2 0-16,-3 5 0 0,0-5 0 0,1 0 0 15,-4 2 0-15,4-2 0 0,-4 2 41 0,1-2 4 16,-3 5 1-16,0 2 0 0,0-5-22 0,-3-2-5 16,1 5-1-16,2 2 0 0,-6-5-18 0,6 5 0 15,-2 0 0-15,-4 0 0 16,6 0-112-16,-2-2-27 0,2 2-5 0,-6-5 0 0</inkml:trace>
  <inkml:trace contextRef="#ctx0" brushRef="#br0" timeOffset="69250.5">9628 9340 864 0,'0'0'76'0,"0"0"-60"15,0 0-16-15,0-7 0 0,-2 5 161 0,-1-3 30 16,-2 0 5-16,5 5 2 0,-3-2-74 0,3 2-14 16,0 0-3-16,0 0-1 0,-5 0-49 0,5 0-9 15,0 0-3-15,-3 2 0 0,-2 3-27 0,-1-5-6 16,6 0 0-16,-2 7-1 0,-3 0-3 0,2 0 0 16,-2 0 0-16,2 0 0 0,-2 5 12 0,2-5 3 15,0 7 0-15,1-2 0 0,-1-5-6 0,0 7-1 16,1 0 0-16,-1 0 0 0,3-2 8 0,0 2 0 15,-3 5 1-15,3-5 0 0,0 0-25 0,0-2 0 16,3 2 0-16,0-2 0 0,-3-3 0 0,2-2 0 16,1 5 0-16,0-5-11 0,-1 0 11 0,1 0 0 15,-3-2 10-15,0-5-10 0,0 0 8 0,0 0-8 0,0 0 0 16,0 0 9 0,0 0-112-16,0 0-22 0,0-5-5 0,-3-2-819 0</inkml:trace>
  <inkml:trace contextRef="#ctx0" brushRef="#br0" timeOffset="69422.55">9512 9488 1728 0,'0'0'38'0,"0"0"8"0,0 0 2 0,0 0 0 0,5 0-39 0,3 0-9 0,0 0 0 0,0 0 0 16,2 0 53-16,-4 5 9 0,2-5 2 0,2 0 0 16,1 0-17-16,-1 0-3 0,-4 0-1 0,2 0 0 15,0 0-33-15,0 2-10 0,-3-2 0 0,0 0 0 16,3-2-183-16,-5 2-43 0,-3 0-9 0,13 0-1 0</inkml:trace>
  <inkml:trace contextRef="#ctx0" brushRef="#br0" timeOffset="69812.84">9702 9493 806 0,'0'0'72'0,"0"0"-58"16,0 0-14-16,0 0 0 0,0 0 105 0,0 0 19 15,0 0 3-15,0 0 1 0,0 0 0 0,0 0 0 16,0 0 0-16,0 0 0 0,3 7-52 0,0-2-9 15,-3 2-3-15,0 0 0 0,0 0 0 0,-3 0 0 16,3 0 0-16,0 0 0 0,0 5-51 0,0-3-13 16,0-2 0-16,3-2 0 0,-3 2 20 0,0 0 0 15,5-2 1-15,-5-5 0 0,3 2-21 0,2 3 0 16,-5-5 0-16,8 0 0 0,0 0-24 0,0 0 0 16,-3-5 0-16,3-2 0 0,-3 5 10 0,0-3 2 0,-2-2 1 0,2 0 0 15,-5 0 11-15,3 2 0 0,0-4 0 0,-3-1 0 16,2 8 14-16,-2-3 2 0,3-2 0 0,-3 7 0 15,-3-2-16-15,3-3 0 0,0 5 0 0,0 0 0 16,0 0 0-16,0 0-12 0,0 0 3 0,0 0 0 16,0 0 9-16,0 0 12 0,0 0-2 0,0 0-1 15,0 0-9-15,-2 5 0 0,2 2 0 0,2 0 0 16,-2 0 0-16,3 0 0 0,0 0 0 0,-3 0 0 16,2 0 31-16,1-2 4 0,0 2 1 0,-1-2 0 15,-2-5-24-15,3 7-12 0,-1-5 12 0,4 5-12 16,-6-7 0-16,5 5 0 0,-5-5 0 0,5 2-695 15,-5-2-133-15</inkml:trace>
  <inkml:trace contextRef="#ctx0" brushRef="#br0" timeOffset="70078.4">9948 9368 460 0,'0'0'20'0,"0"0"5"0,0 0-25 0,0 0 0 15,0 0 0-15,0 0 0 0,0 0 338 0,0 0 62 16,0 10 13-16,0-1 3 0,0-2-282 0,3 5-56 0,0 2-11 0,-1 0-3 16,1-2 0-16,0 2 0 15,-3 0 0-15,2 5 0 0,1 2-51 0,-3-7-13 0,0 5 0 0,0 0 0 16,0-5 54-16,0 0 8 0,0 0 2 0,0 0 0 15,-3-7-64-15,3 5-26 0,0-5 2 0,-2 0 0 32,2-2-40-32,0-5-8 0,0 0-2 0,0 0-991 0</inkml:trace>
  <inkml:trace contextRef="#ctx0" brushRef="#br0" timeOffset="70578.83">10186 9314 1267 0,'0'0'28'0,"0"0"5"0,0 0 2 0,0 0 1 0,0 0-36 0,0 0 0 0,0 0 0 0,0 0 0 15,0 0 109-15,0 0 15 0,0 0 4 0,0 0 0 16,-2 7-73-16,-1-2-15 0,1 2-2 0,2 0-1 15,-3 0-8-15,3 0-1 0,-3 0-1 0,1 0 0 16,-1 3-14-16,0-3-2 0,3 0-1 0,-2 2 0 16,2-4-67-16,0 2-14 0,0 0-2 0</inkml:trace>
  <inkml:trace contextRef="#ctx0" brushRef="#br0" timeOffset="70781.36">10255 9373 1036 0,'0'0'92'0,"0"0"-73"0,0 0-19 0,0 0 0 0,0 5 238 0,0 2 44 15,0 0 9-15,0 0 1 0,0 0-160 0,0 0-33 16,-2 5-7-16,-1-3 0 0,0-2-23 0,1 0-4 16,-1 0-1-16,0 3 0 15,3-8-104-15,-2 5-22 0,-1-2-4 0,0-3-1045 0</inkml:trace>
  <inkml:trace contextRef="#ctx0" brushRef="#br0" timeOffset="138607.42">20892 5777 0 0,'0'0'0'0,"0"0"0"0,0 0 0 0,5-5 0 0,3 5 0 0,0 0 0 16,0-4 369-16,0 4-74 0,2 0 59 0,-2-3 12 16,3 3-204-16,2-5-41 15,3 3-8-15,2 2-1 0,-2-5-39 0,5 5-7 0,0 0-2 0,1 0 0 16,-1-2-8-16,0-3-3 0,0 5 0 0,3-2 0 15,-6-3-29-15,1 5-5 0,0 0-2 0,-4 0 0 16,-4-2-17-16,0 2 0 0,-3-5-11 0,-1 10 11 0,-7-5 0 0,0 0 0 16,0 0 0-16,-5 2 0 15,0 5-144-15,-3-2-21 0,-16 4-5 0,0 3-1 0</inkml:trace>
  <inkml:trace contextRef="#ctx0" brushRef="#br0" timeOffset="138826.08">20950 5993 1209 0,'5'-7'108'0,"-5"7"-87"15,3-4-21-15,2 1 0 0,0 3 120 0,3 0 19 16,0 0 4-16,5-5 1 0,1 5-22 0,4 0-4 0,1-2-1 16,-1-3 0-16,-2 5-85 0,3-2-16 0,2-3-4 0,0 5-1 15,-3 0-11-15,1-2 0 16,-3-3 0-16,0 5 0 0,0-7 53 0,-3 5 9 0,-3-3 2 0,-4 1 0 31,-1 4-154-31,0 0-30 0,-5 0-7 0,0 0-1 16,0 0-102-16,0 0-21 0,-13-3-4 0,13 3-1 0</inkml:trace>
  <inkml:trace contextRef="#ctx0" brushRef="#br0" timeOffset="139138.48">21066 5659 57 0,'0'0'0'0,"-3"-2"0"15,1-3 0-15,2 5 0 0,0 0 325 0,0 0 60 16,0 0 12-16,0 0 3 0,0 0-269 0,0 5-54 15,-3 2-10-15,3 2-3 0,0 3 43 0,0 2 8 16,0 0 1-16,0 5 1 16,3 2-53-16,-1-2-12 0,-2 2-1 0,3 5-1 15,0-5-20-15,-1 5-4 0,-2 0-1 0,3-5 0 0,-3 5-25 0,3-5 0 16,-3 1 0-16,0-4 0 16,0-4-48-16,0 3-14 0,0-8-3 0,-3-2-612 15,3 0-123-15</inkml:trace>
  <inkml:trace contextRef="#ctx0" brushRef="#br0" timeOffset="139373.07">21177 5706 1638 0,'0'0'72'0,"0"0"16"0,0 0-71 0,3 7-17 0,0-2 0 0,2 2 0 15,-3 0 79-15,1 5 12 16,2 2 2-16,1 0 1 0,-1 0-28 0,-2 5-6 15,2 0 0-15,-2 2-1 0,-1 0-17 0,4 5-3 16,-4 0-1-16,3-5 0 0,-2 5-27 0,0-5-11 0,-1 0 8 0,1-2-8 16,-3-5 8-16,0 5-8 0,0-5 8 0,3-2-8 15,-3-3-32-15,2-2-11 0,-2 1-2 0,3-4-1 16,-3-4-93-16,0 0-18 0,0 0-4 0,0 0-650 16</inkml:trace>
  <inkml:trace contextRef="#ctx0" brushRef="#br0" timeOffset="140794.34">21614 5819 1292 0,'0'0'28'16,"0"0"7"-16,0 0 1 0,0 0 0 0,-3 0-36 0,1-7 0 0,-4 7 0 0,1-7 0 16,0 7 75-16,-1 0 8 0,1-5 1 0,-3 5 1 15,0-2-39-15,3-3-8 0,-3 5-2 0,0 0 0 0,3 7-5 0,-1-7-2 16,1 5 0-16,0-2 0 0,0 1-21 0,-3 3-8 16,0 0 0-16,0 0 9 15,0 5-33-15,0 2-6 0,3-2-2 0,-1 2 0 0,-2-4 32 0,3 1 0 16,2 3 0-16,1-2 0 0,2 0 0 0,0-3 0 15,2 3 0-15,6-3 0 16,0-4 0-16,0-2 0 0,3 1 0 0,-1 1 0 0,-2-3 13 0,3-2 9 16,2-2 2-16,0-3 0 0,1-2 12 0,-1 0 4 15,-3 0 0-15,1-5 0 0,0 3 19 0,-3-3 4 16,-3 5 1-16,0-5 0 0,-2 5 0 0,-1-4 0 16,-2 1 0-16,3-2 0 15,-3 5 0-15,3 0 0 0,-3 5 0 0,0 2 0 16,0 0-64-16,0 0-21 0,0 0 0 0,0-5 0 0,0-2 21 0,0 7 0 15,0 0 0-15,0 0 8 0,0 0-8 0,0 0 0 16,2 7 0-16,4-2 0 0,-4-3 13 0,4 5 4 16,-1 0 1-16,-2 0 0 0,2 5-18 0,0 0 0 0,0-3 0 0,1 3 0 15,-1-5 0-15,0 5 0 16,3-3 0-16,-5 3 0 0,2-5 0 0,0 0 0 0,-2 0 0 0,2-2 0 16,-5-5 0-16,6 2 0 15,-6-2 0-15,0 0 0 0,0 0-150 16,5 0-34-16,-5 0-6 0,5 0-479 0,1-7-96 0</inkml:trace>
  <inkml:trace contextRef="#ctx0" brushRef="#br0" timeOffset="141216.11">21791 5840 633 0,'0'0'28'0,"0"0"6"0,0 0-34 0,0 0 0 16,0 0 0-16,0 0 0 0,0 0 287 0,0 0 50 16,0 0 11-16,0 0 1 0,0 0-213 0,-3 5-44 15,3-5-8-15,0 12-1 0,0-3-15 0,0 3-4 16,3-3 0-16,0-1 0 0,-1 3-51 0,1-4-13 15,0 0 0-15,2-2 0 0,0 2 0 0,3 0 0 16,0-2 0-16,-3-3 0 0,6 3 0 0,0-5 0 16,-1-5 0-16,1 5 0 0,-1 0 0 0,-2-7 0 15,0 0 0-15,0 2 0 0,0-2 0 0,-3 0 0 16,3 0 0-16,-2 0 0 0,-4-5 0 0,1 5 0 16,0 5 0-16,-3-5 0 0,-3 0 0 0,3 2 0 15,0-2 0-15,0 7 0 0,-3 0 15 0,3 0 0 16,0 0 0-16,0 0 0 0,0 0-24 0,0 0-5 15,0 0-1-15,0 0 0 0,0 0 15 0,0 0 0 16,0 7 0-16,3-2 0 0,2 2 0 0,6-5 0 16,-3-2 0-16,2 5 0 0,4-3 0 0,-4 3 0 0,3-10 0 0,1 5 0 15,-4 0 0-15,3 0 0 0,-2-7 0 0,2 5 0 16,-5-3 0-16,3-2 0 0,-3-5 0 0,0 5 0 16,0 0 0-16,-3 0 0 0,-3 0 0 0,1 0 0 15,-3 0 48-15,0-5 13 0,-3 10 3 0,-2-5 0 16,3 0-42-16,-4 2-8 0,-2-2-2 0,0 7 0 15,0-7-2-15,3 2-1 0,-3 5 0 0,3-2 0 16,0 2-53-16,5 0-12 0,0 0-1 0,0 0-715 16,0 0-144-16</inkml:trace>
  <inkml:trace contextRef="#ctx0" brushRef="#br0" timeOffset="141591.02">22201 5838 1728 0,'0'0'38'0,"0"0"8"0,0 0 2 0,0 0 0 0,0 0-39 0,0 0-9 16,0 0 0-16,5-5 0 0,-2 5 91 0,2-2 16 15,-2-3 3-15,2 5 1 0,1 0-75 0,2 0-16 16,-3-2-2-16,3-3-1 0,0 5-17 0,0-2 0 16,2 2 0-16,-2-5 0 0,0 5 0 0,0 0 0 15,0-4 0-15,-3 1 0 0,1 3 0 0,-6 0 0 16,0 0 0-16,0 0 0 0,2-5 0 0,1 3 0 15,-3 2 0-15,0-5 0 0,0 3 0 0,-3-3 0 16,1 5 0-16,-1-2 0 0,-2-3 28 0,-1 3 3 0,1-3 0 0,-3 5 0 31,0 0-50-31,0 0-9 0,0 0-3 0,0 0 0 0,0 0 76 0,3 7 15 0,-3-2 4 16,3 2 0-16,0-5-52 0,-3 5-12 0,2-2 0 16,4 2 0-16,-1 0 0 0,3 5 0 0,-3-5 0 0,3 2 0 31,-2 3-48-31,2-5-13 0,0 5-3 0,0-3 0 0,2 8 52 0,1-8 12 0,2 3 0 0,1-2 0 15,-1 1 0-15,3-4 0 0,0-2 0 0,2-3 0 16,4 3-208-16,-1-5-38 0,16-5-8 16,8-2-2-16</inkml:trace>
  <inkml:trace contextRef="#ctx0" brushRef="#br0" timeOffset="141950.31">22733 5681 1148 0,'0'0'51'0,"0"0"10"15,0 0-49-15,-8-3-12 0,3 3 0 0,-6 0 0 0,3 0 80 0,-5 0 12 16,2 3 4-16,4 1 0 0,-4-4-25 0,0 5-5 16,-2-3-1-16,3 5 0 0,-1-7-65 0,3 7 0 15,-3-2 0-15,3-3-12 0,1 3 12 0,-1 2 0 16,2-2 0-16,1-3 0 0,0 5 0 0,-1 0 0 15,1-2 0-15,3-3 0 16,-4 5 0-16,4-2 0 0,-1 2 0 0,0 0 0 0,3 0 0 0,-2 0 13 16,4 0-1-16,1 1 0 0,0-4-12 0,-1 3 0 15,4 0 0-15,1 0 0 0,1 0 0 0,3-2 0 0,0 2 0 0,-1-2 0 16,1 2 30-16,-1-5 13 0,-2 5 2 0,3-2 1 16,-6 2 2-16,0-5 1 0,-2 3 0 0,0 2 0 15,-1 0-13-15,-2-2-2 0,-2-3-1 0,-4 5 0 16,1-2 23-16,0 2 4 15,-3-4 0-15,0 1 1 0,-3 1-46 0,1 2-15 0,-1 0 8 0,1 0-8 16,-1-5-99-16,0 5-23 0,-2-2-5 0,5-2-820 16</inkml:trace>
  <inkml:trace contextRef="#ctx0" brushRef="#br0" timeOffset="142325.26">22863 5751 518 0,'0'0'23'0,"0"0"5"0,0 0-28 0,0 0 0 15,0 0 0-15,8 0 0 0,-8 0 120 0,0 0 20 16,0 0 3-16,0 0 1 0,0 0-59 0,0 0-11 16,0 0-2-16,8 2-1 15,-6 3-15-15,1 2-2 0,-3 0-1 0,-5 7 0 0,-1-7-39 0,1 5-14 16,-3 2 9-16,3 0-9 0,-1 0 32 0,-2-2 0 15,3 2 1-15,3 0 0 0,-1-2-23 0,6 0-10 16,-3-3 8-16,5-2-8 0,-3 1 0 0,6-4 0 16,0 3 0-16,3-7 0 0,-3 0 0 0,2 0 8 0,4-7-8 0,-4 3 0 15,1 1 18-15,2-4-2 16,-2-5 0-16,-3 5 0 0,0-7 20 0,-1 2 3 0,-1-2 1 16,-4 5 0-16,4-3 28 0,-4 0 7 0,-2-2 1 0,0 3 0 15,-2 1-23-15,-4 3-4 0,-2-5-1 0,3 5 0 16,-3 0-8-16,0 2-3 0,0 3 0 0,-2-3 0 15,2 5-29-15,0 0-8 0,3 0 0 0,-1 0-716 16,1 0-144-16</inkml:trace>
  <inkml:trace contextRef="#ctx0" brushRef="#br0" timeOffset="142887.59">23045 5758 864 0,'0'0'76'0,"0"0"-60"0,0 0-16 0,0 0 0 0,0 0 144 0,0 0 25 16,0 0 6-16,6 7 1 0,-6 0-28 0,2 0-4 15,1 0-2-15,-1 0 0 0,4 0-74 0,-4 1-14 16,-2 3-3-16,3-4-1 0,0 5 11 0,-3-5 3 16,0 0 0-16,0 0 0 0,0 0-52 0,2 0-12 15,-2-2 0-15,0-5 0 0,0 0 0 0,0 0 0 16,0 0 0-16,0 0 0 0,0 0 54 0,0 0 8 15,6-5 2-15,-4 3 0 0,4-3-52 0,-1-2-12 16,0 0 0-16,3 0 0 16,0-5-42-16,-3 5-11 0,3-7-3 0,0 7 0 15,0 0-12-15,3 0-4 0,-3 0 0 0,0 2 0 0,2-2 72 0,-2 3 0 16,0 1 12-16,0 3 0 0,-3-5-12 0,3 5-16 0,-3 0 4 16,1 5 1-16,2-2 38 0,-6 1 7 0,4 3 2 0,-4 0 0 15,4 0 3-15,-4-2 1 0,4 2 0 0,-6 0 0 16,2 0-2-16,1 0 0 0,-3 5 0 0,2-5 0 15,1 0-14-15,-3-2-4 0,0-3 0 0,0-2 0 16,0 0-8-16,0 0-3 0,5 0 0 0,1 0 0 16,-4 0-19-16,4 0-4 0,2-2-1 0,0-3 0 15,-1-2 30-15,1 0 5 0,0 0 2 0,0 0 0 16,-2 0-35-16,1-2-7 0,-1 1-2 0,2 6 0 16,-3-3 6-16,-2 3 2 0,-3 2 0 0,0 0 0 15,0 0 14-15,0 0 0 0,0 0-10 0,0 0 10 16,0 0 0-16,0 0 0 0,0 0 0 0,0 0 0 0,0 0 0 15,2 2 13-15,4 10-3 0,-4-5-1 0,1 5 3 0,0-5 0 16,-1 2 0-16,1 3 0 0,2 0-12 0,-2-3 0 16,-1 5-10-16,1-6 10 0,2 3 0 0,1-4 0 15,-4 0 0-15,4 0 0 0,-1 5 0 0,-2-7 0 16,2-3 0-16,0 5 10 16,-5-7-268-16,5 0-54 0,-5 0-10 0,0 0-2 0</inkml:trace>
  <inkml:trace contextRef="#ctx0" brushRef="#br0" timeOffset="143215.64">23569 5819 57 0,'0'0'0'0,"0"0"0"0,5 0 0 0,1 0 0 15,2-2 0-15,0-3 0 0,-1 5 428 0,-1 0 80 0,2 0 16 0,0 0 3 16,-3 0-387-16,3 0-78 0,-3 0-15 0,6 5-3 16,-3-10-26-16,0 5-5 0,0 0-1 0,0 0 0 15,2-4-12-15,-2 4 9 0,0-3-9 0,0 3 8 16,2-5-8-16,-2 3 10 0,-2-3-10 0,-1 3 10 15,-2-3-10-15,2-2 8 0,-5 0-8 0,0 0 8 16,0 2-8-16,-5 3-9 0,2-3 9 0,-2 3-13 16,-3-3-3-16,0 3 0 0,0 2 0 0,-3 0 0 15,1 0 7-15,-3 2 1 0,-3 3 0 0,2-3 0 16,-1 3 8-16,-1 2-12 0,2 0 12 0,-1 0-12 16,4 5-15-16,-2-3-3 0,2-4-1 0,3 9 0 15,0-2 56-15,3 2 11 0,0 0 3 0,2 0 0 16,6 0-22-16,-1-2-4 0,1 2-1 0,5-2 0 0,0-2-12 15,2-1 0-15,4-2 8 0,4-5-8 0,1 5 0 0,2-2 11 16,-3-3-11-16,6-2 10 16,3 0-106-16,-1 0-20 0,22-7-5 0,-19 0-1 0</inkml:trace>
  <inkml:trace contextRef="#ctx0" brushRef="#br0" timeOffset="143559.31">24043 5739 864 0,'0'0'38'0,"0"0"8"0,5-2-37 0,0-3-9 0,-5 5 0 0,6 0 0 16,-1 0 187-16,3-2 35 0,0 2 7 0,0-5 2 16,2 5-148-16,1 0-30 0,2 0-5 0,0 0-2 15,1 0-31-15,-1 0-7 0,0 5 0 0,-2-5-8 16,2 2 8-16,-5-2-8 0,0 0 0 0,0 0 0 15,-3 0-149-15,-5 0-37 0</inkml:trace>
  <inkml:trace contextRef="#ctx0" brushRef="#br0" timeOffset="143715.55">24069 5838 518 0,'0'0'23'0,"0"0"5"0,0 0-28 0,8 2 0 16,0-2 0-16,-3 5 0 0,3-3 316 0,0 3 59 15,0-5 11-15,3 5 2 0,2-3-257 0,3-2-52 16,-3 0-11-16,0 5-1 0,3-5-48 0,-3 0-10 16,3-5-1-16,0 5-652 15,-3-7-129-15</inkml:trace>
  <inkml:trace contextRef="#ctx0" brushRef="#br0" timeOffset="144106.06">24455 5610 1267 0,'0'0'28'0,"0"0"5"0,6-5 2 0,-1 5 1 0,0 0-36 0,-5 0 0 0,8 5 0 0,-2-3 0 16,-1-2 135-16,-5 0 20 0,2 7 4 0,1 0 1 15,0-2-68-15,-1-3-12 0,1 8-4 0,-3-3 0 0,0 0-28 0,0 0-5 16,0 0-2-16,0 0 0 16,0 0-13-16,0 0-4 0,0 0 0 0,3 0 0 0,-1 0-15 0,4 0-9 15,2 3 10-15,2-3-10 0,1 0 0 0,2 0 0 16,0-5 0-16,3 3 0 0,0 2 15 0,0 0 0 16,0 0 0-16,0 0 0 0,2-2-15 0,-2 2-15 15,-3 0 3-15,-2 5 1 0,-1-5 11 0,-2 0 0 16,-5 0 0-16,0 0 0 0,-1 5 0 0,-4-3 14 15,-1-2-2-15,-5 0 0 0,0 5 42 0,-2 0 8 16,-1-5 2-16,-2-5 0 0,2 5-52 0,-2-2-12 16,0-3 0-16,-1-2 0 15,-1 0-151-15,-1 0-33 0,0-2-6 0</inkml:trace>
  <inkml:trace contextRef="#ctx0" brushRef="#br0" timeOffset="144278.04">24485 5619 1612 0,'0'0'144'16,"0"0"-116"-16,5 0-28 0,3-2 0 0,0 2 155 0,2 0 25 0,1-5 4 0,2 5 2 15,0 0-102-15,3 5-21 0,-3-5-4 0,1 0-1 16,2 2-42-16,-1-2-8 0,4 5-8 0,-1-3 12 16,1-2-12-16,0 5 0 0,-4-5 0 0,1 0 0 15,0 2-69-15,-5 3-19 0,-3-5-4 0</inkml:trace>
  <inkml:trace contextRef="#ctx0" brushRef="#br0" timeOffset="146387.17">20812 6508 518 0,'0'0'23'0,"0"0"5"0,0 0-28 16,0 0 0-1,0 0 0-15,0 0 0 0,0 0 171 0,0 0 29 0,0 0 5 0,0 0 2 16,0 0-99-16,0 0-19 0,0 0-4 0,3 0-1 0,2 0-9 0,0 0-3 15,1 0 0-15,-1-4 0 16,3 4-28-16,0-3-7 0,0 3-1 0,0 0 0 16,2 0-12-16,-2-4-4 0,3 4 0 0,2-7 0 15,-2 7-10-15,2-8-2 0,0 6-8 0,3-3 12 0,-3 5-12 0,-2 0 0 16,-1-2 0-16,-2 2 0 16,-2 2-76-16,-1-2-20 0,-2 0-5 0</inkml:trace>
  <inkml:trace contextRef="#ctx0" brushRef="#br0" timeOffset="146590.15">20791 6751 1558 0,'5'0'69'0,"3"0"15"0,0-7-68 0,0-1-16 16,5 1 0-16,1 5 0 0,-1-3 56 0,5 1 8 15,-2 1 2-15,3-1 0 0,-1 4-46 0,1-7-10 0,5 0-2 0,-3-1 0 16,-3-3-8-16,1 4 0 0,-3 4 0 0,-3-1 0 16,0-3-96-16,-5-1-16 0,5 1-2 15,-10-4-579-15</inkml:trace>
  <inkml:trace contextRef="#ctx0" brushRef="#br0" timeOffset="146871.06">20910 6443 1267 0,'0'0'28'0,"0"0"5"0,-3-3 2 0,3 3 1 0,0 0-36 0,0 0 0 15,0 0 0-15,0 0 0 0,-2 7 109 0,-1 0 15 16,3 0 4-16,0 0 0 0,0 7-52 0,3-2-9 15,-3 2-3-15,2 0 0 0,1 1-4 0,-3 3-2 16,3 1 0-16,2-2 0 0,-5 9-32 0,3-3-6 16,-1-6-2-16,4 1 0 0,-6 4-10 0,0-4-8 15,0-4 9-15,0 1-9 16,0-4-18-16,0-4-10 0,0 5-1 0,0-12-619 0,0 0-124 0</inkml:trace>
  <inkml:trace contextRef="#ctx0" brushRef="#br0" timeOffset="147074.42">21034 6457 1324 0,'0'0'59'0,"0"0"12"0,0 0-57 0,0 0-14 0,0 0 0 0,0 0 0 16,0 0 144-16,6 4 25 0,-4 8 6 0,1-3 1 16,2-1-65-16,-2 3-13 0,2 3-2 0,0 1-1 15,-2-4-50-15,0 3-9 0,-1 5-3 0,4-5 0 16,2 0-33-16,-3-2 0 0,0 2 0 0,1 0 0 0,-1-2 19 0,0-2 0 15,-5 1 0-15,5-4 0 16,1 8-183-16,-1-8-37 0,3 4-7 0,3-8-2 0</inkml:trace>
  <inkml:trace contextRef="#ctx0" brushRef="#br0" timeOffset="147667.72">21730 6534 230 0,'0'0'10'0,"0"-4"2"0,-2 1-12 0,-1-2 0 0,-2 5 0 0,-1-2 0 16,-2-3 232-16,3 5 44 0,-3-2 9 0,0 2 2 16,0-5-178-16,-2 5-35 15,-3 0-7-15,2 5-2 0,0-3-8 0,1-2-1 16,-3 7-1-16,2-2 0 0,-2-2-36 0,-1 4-7 0,4 0-2 0,-1 2 0 15,3 0-10-15,0-1 0 0,1-1 0 0,1 0 0 16,1 4 0-16,2-4 0 0,3 0 0 0,-2 5 0 16,2-5 20-16,0 5 6 0,2-3 1 0,-2-1 0 15,0-8-43-15,0 0-9 0,6 4-2 0,7-1 0 0,0-3 51 0,3 4 11 16,0-1 1-16,2-3 1 0,-4-3-8 0,-1-1-1 16,-3-3-1-16,4 4 0 0,-6-2-27 0,2-2 0 15,-5 0 0-15,1-4 0 16,-1 4 36-16,-2-1 3 0,-1 1 0 0,1 0 0 15,0 3-11-15,-3 4-3 0,0 0 0 0,0-3 0 0,0-1 31 0,0 4 7 16,0 0 1-16,0 0 0 0,0 0-64 0,0 0-12 16,0 0-2-16,2 7-1 0,3 2 24 0,-2 0 5 15,2-1 1-15,1 3 0 0,2 1-15 0,-3-3-15 16,0 3 3-16,3-2 1 16,0-6 11-16,0 8 16 0,0-2-4 0,0-3-1 0,0 4-11 15,0-4 0-15,-3 0 0 0,0-2 0 16,1-5-188-16,-1-5-39 0,3-2-8 0,0 3-603 0</inkml:trace>
  <inkml:trace contextRef="#ctx0" brushRef="#br0" timeOffset="148073.95">21905 6560 979 0,'0'0'87'0,"0"0"-70"15,0 0-17-15,0 0 0 0,0 0 168 0,0 0 31 0,0 0 5 0,0 0 2 16,0 10-112-16,0-3-22 0,0 0-5 0,0-3-1 15,0 3-2-15,3 5 0 0,-6-2 0 0,8-3 0 0,-2 0-51 0,2 4-13 16,-2-4 0-16,-1 5 0 0,-2-9 18 0,0-3 1 16,0 0 0-16,11 0 0 0,0 7-31 0,2-7-5 15,0 0-2-15,0 0 0 0,0 0 19 0,1-7 0 16,-6 0 0-16,0-1 0 0,-3 1 0 0,0 0-8 16,-2-4 8-16,-1 4 0 15,-2-1 0-15,0 1 0 0,0 0 0 0,-2 0 0 0,2 3 0 0,-3-3 0 16,3 7 0-16,0 0 0 0,-2 0 0 0,2 0 0 15,0 0 0-15,0 0 0 0,-3 7 0 0,6-3 0 16,-1 3 0-16,1 0 0 0,2 0 0 0,-5-7-15 16,0 0 3-16,11 8 1 15,-1-4 11-15,-2 3 0 0,3-4 0 0,-3 6 0 16,0-7 0-16,2 3 0 0,-4-3 0 0,1-2 0 0,-1-7 8 0,2 0-8 16,0 3 8-16,-6-3-8 0,4 7 24 0,-1-7 0 15,0-1 0-15,-2 1 0 0,-1 5-24 0,1-7 0 16,0 2 0-16,-3 0 0 0,0-3-11 0,0-2-6 0,0 1-2 0,0 4 0 15,-3 0 19-15,6-1 0 0,-3 1 0 0,0 0 0 32,0 0-115-32,0 7-19 0,0 0-4 0</inkml:trace>
  <inkml:trace contextRef="#ctx0" brushRef="#br0" timeOffset="148448.81">22505 6306 403 0,'0'0'36'0,"-2"-5"-36"16,-1 3 0-16,1-3 0 0,-4-2 236 0,4 3 41 16,-4 1 8-16,1-1 2 0,-3 4-165 0,3 0-33 15,-1-3-6-15,-1 3-2 0,-1 0-13 0,0 3-4 16,-3-3 0-16,1 7 0 0,-1-3-51 0,-2 3-13 15,2-7 0-15,-2 7 0 0,2 0 0 0,1 1 0 16,-1 3 0-16,3 1 0 0,3-3 0 0,0-2 0 16,-1 5 0-16,1 2 0 0,0-2 0 0,2-2 0 15,6 1 0-15,-3 3 0 0,2-2 0 0,1-2 0 16,5 6 0-16,0-2 0 0,2-4 11 0,1 4-1 16,2 2 0-16,1-2 0 0,-1 0-10 0,0 0-14 15,-2-2 3-15,-1 2 1 0,1 0 38 0,-3 1 7 16,0-8 1-16,-3 4 1 0,-2 1-23 0,-1-2-5 0,1-3-1 15,-3 0 0 1,0-7-42-16,-3 4-9 0,1 3-1 0,-4 0-1 0</inkml:trace>
  <inkml:trace contextRef="#ctx0" brushRef="#br0" timeOffset="148589.77">22304 6570 115 0,'6'-8'10'0,"-6"8"-10"0,5 0 0 0,3 0 0 16,0 0 231-16,2 0 44 0,-2-7 9 0,6 7 1 15,1-2-149-15,4-3-31 0,0 5-5 0,2 0-2 16,-3 0-78-16,1 0-20 16,-1 0 0-16,-2 0 0 0,-3 0 0 0,3 0 0 0,-5 0 0 0</inkml:trace>
  <inkml:trace contextRef="#ctx0" brushRef="#br0" timeOffset="148964.29">22654 6544 748 0,'0'0'67'16,"0"0"-54"-16,0 0-13 0,0 0 0 0,0 0 199 0,0 0 37 15,0 4 7-15,0 3 1 0,2 0-124 0,-2 1-24 16,3-1-6-16,-3 0-1 0,-3-3-48 0,3 3-9 16,0 0-3-16,0 0 0 0,3 1-18 0,0-1-11 15,2-3 12-15,3 3-12 0,2-7 10 0,-2 7-10 0,3-7 8 0,-1 0-8 16,1-2 0-16,2-3 8 15,-2 5-8-15,-1-4 0 0,1-3 25 0,0 4 0 0,-1-4 0 0,-2 2 0 16,0-2-35-16,-3 0-7 0,1 0-2 0,-4-4 0 16,1 8 19-16,-3-4 0 0,5 2 0 0,-5-2 0 15,3 0 0-15,-3 3 0 0,0-3 0 0,-3 7 0 16,3-3 0-16,0 3 0 0,0 0 0 0,0 0 0 16,0 0 0-16,0 0 0 0,0 0 0 0,0 0 0 15,0 0 0-15,3 3 0 0,0 1 0 0,4 3 0 16,1 5 9-16,0-5 9 0,0 0 2 0,-2 0 0 15,2 0 1-15,-3 0 1 0,3 0 0 0,-3 0 0 16,0-2-13-16,1-2-9 0,-1 1 12 0,0-1-12 16,1-3-67-16,-1 0-20 0,0 0-4 0,0-3-834 15</inkml:trace>
  <inkml:trace contextRef="#ctx0" brushRef="#br0" timeOffset="149167.37">23003 6370 1868 0,'0'11'83'0,"0"-11"17"0,5 5-80 0,-2 2-20 16,-1 3 0-16,4 1 0 0,-4 1 126 0,1 2 22 15,0 0 4-15,-1 5 0 0,4-2-90 0,-6 1-18 16,2-4-4-16,-2 5-1 0,0-5-11 0,0 5-3 16,3-2 0-16,0-1 0 0,-1-6-25 0,1 4 0 15,2 4 0-15,-2-6 0 0,-1-5 0 0,1 0 0 16,0 5 0-16,-1-5 0 15,-2-4-151-15,0 1-32 0,0-4-6 0,0 0-2 0</inkml:trace>
  <inkml:trace contextRef="#ctx0" brushRef="#br0" timeOffset="149495.44">23609 6450 1497 0,'10'0'32'0,"-4"0"8"0,2 0 0 0,0-3 4 0,-1 3-36 0,4 0-8 16,-3 0 0-16,3 0 0 0,-1 0 82 0,3 0 14 16,1 0 4-16,-4 0 0 0,3 3-56 0,-2-3-12 15,0 0-1-15,-1 0-1 0,-2 4-30 0,0-4 0 16,-3-4 0-16,1 4-870 0</inkml:trace>
  <inkml:trace contextRef="#ctx0" brushRef="#br0" timeOffset="149651.63">23614 6595 345 0,'0'0'31'0,"8"0"-31"0,0-4 0 0,3 1 0 16,-1 3 313-16,3 0 57 0,1-4 11 0,4 4 3 16,-2 0-251-16,-3-3-49 0,3-1-11 0,0 4-1 15,-3-3-64-15,0 3-8 0,-2 0-9 0,-3 0-575 16,0-4-116-16</inkml:trace>
  <inkml:trace contextRef="#ctx0" brushRef="#br0" timeOffset="150058.15">24016 6306 1267 0,'0'0'56'0,"6"0"12"0,1 0-55 0,4 2-13 16,0 3 0-16,2-2 0 0,-3-3 54 0,6 0 8 15,-2 4 2-15,1-1 0 0,1 1 0 0,-2-4 0 0,-1 3 0 0,0 1 0 16,0 3-53-16,-2 5-11 0,-3-5 0 0,-3 0 0 15,0 5 0-15,1-3 0 0,-4-2 0 0,-2 5 0 16,-2 2 37-16,-1 0 4 0,-2 1 1 0,-3 1 0 16,0 0-18-16,-3-1-3 0,3 1-1 0,0 1 0 15,0-3-20-15,0 4 8 0,6-3-8 0,-1-4 0 16,3 3 0-16,3 1 0 0,-1-4 0 0,6-4 0 16,3 0 0-16,0 0 0 0,-1 1 0 0,3-1 0 15,1-7 0-15,-1 0 0 0,5 4 0 0,1-1 0 16,2-3 0-16,0-3 0 0,-2-1 0 0,2 4 0 15,-3-3 0-15,-2-1 0 0,0-4 0 0</inkml:trace>
  <inkml:trace contextRef="#ctx0" brushRef="#br0" timeOffset="151229.85">21053 7332 518 0,'0'0'23'0,"0"0"5"15,-3-5-28-15,1 2 0 0,-1 3 0 0,-2-4 0 16,-1 1 239-16,1-1 42 0,0 4 9 0,0-3 2 16,-1-1-150-16,4 4-30 0,-4-3-5 0,1-1-2 0,0 4-45 0,-3 0-8 15,5-3-3-15,-5 3 0 0,6 0-25 0,2 0-4 16,-6 3-2-16,6-3 0 0,-2 0-10 0,-1 4-8 16,-2-1 12-16,-1 1-12 0,4 3 0 0,-1-4 0 15,-2 1 0-15,-1 4 0 0,1-1 8 0,3 0-8 16,-4-3 0-16,4 3 0 15,2 0 0-15,-3 0 0 0,3 1 0 0,0-1 0 0,0-7 0 0,0 7 0 16,3 0-13-16,-1 0 5 0,6 0 8 0,0 5 0 16,3-5 0-16,-1 0 0 0,1 4 0 0,2-3 0 0,0-1 0 15,3 0 0 1,0 0 0-16,0 0 0 0,2 0 0 0,-2 0 0 16,0 2 0-16,-3-2 0 0,-2 0 0 0,0-4 0 0,-3 4 49 0,0 0 12 0,-6-2 3 15,1 2 0-15,-3 0 0 0,-3 0 0 0,6 0 0 0,-8 0 0 16,-3-2-52-16,-3 2-12 0,3 0 0 0,-3 0 0 15,-4 0 54-15,-1-3 8 0,0-1 2 0,-3-3 0 16,1 4-52-16,-1-4-12 0,3 3 0 0,-2-3 0 16,5 0 0-16,-3-3 0 0,3 3 0 0,2-4-851 15,-5-3-173-15</inkml:trace>
  <inkml:trace contextRef="#ctx0" brushRef="#br0" timeOffset="151776.38">20844 7179 1497 0,'0'0'66'0,"0"0"14"0,-3 0-64 0,3 0-16 0,0 0 0 0,0 0 0 15,0 0 97-15,0 0 16 0,0 0 3 0,3 4 1 16,0-8-47-16,-1 4-10 0,1-3-1 0,-1 3-1 15,-2 0-37-15,6-4-7 0,-1 4-2 0,3-7 0 16,-3-1-12-16,3 1 11 0,0 3-11 0,0-3 10 16,-3-3-10-16,3-2 0 0,0 5 0 0,0 3 0 15,0-3 20-15,-3-3 3 0,1 6 0 0,2-3 0 16,-3-5-37-16,0 5-7 0,1-3-2 0,-4 6 0 16,3 1 48-16,1-1 10 0,-4-4 1 0,1 8 1 15,0-4-8-15,-1 1-1 0,1 3-1 0,0-4 0 16,-1 4-27-16,-2 0-9 0,0 0 0 0,3 0 0 0,2-3 9 15,1-1 11-15,-4 11-3 0,3-3 0 0,1-4 13 0,-1 7 3 16,3 1 0-16,-3-1 0 0,1 4 12 0,1-4 4 16,-1 5 0-16,-1-2 0 0,3 1-32 0,-3-1-8 15,3-6 0-15,0 8 0 0,-3-2 0 0,3 1 0 16,-2-4 0-16,2 0 0 0,-3-2 0 0,3-2 0 16,-3-3 0-16,0 4 0 15,3-1-47-15,-2 1-13 0,-4-4-4 0,-2 0-682 16,0 0-137-16</inkml:trace>
  <inkml:trace contextRef="#ctx0" brushRef="#br0" timeOffset="152869.61">21524 7346 576 0,'16'7'51'0,"-16"-7"-41"0,-6 0-10 0,6 0 0 15,0 0 120-15,0 0 23 0,0 0 4 0,8 0 1 16,0 0-32-16,-2 0-7 0,-1-3-1 0,3 3 0 15,0-4-35-15,0 4-7 0,0 0-2 0,2 0 0 16,1-3-8-16,-1-1-1 0,1 8-1 0,2-4 0 16,0 0-35-16,-2-4-7 0,0 4-2 0,-3 0 0 0,2 0-10 0,-2-3 0 15,0-1 0-15,0 4 0 0,0 0-10 16,-3 0-4-16,-5 0-1 0,0 0-841 16</inkml:trace>
  <inkml:trace contextRef="#ctx0" brushRef="#br0" timeOffset="153057.06">21550 7546 1324 0,'3'-5'118'0,"5"5"-94"16,5 5-24-16,3-5 0 0,0-5 94 0,0 2 14 16,0 6 4-16,0-3 0 0,-1 5-56 0,1-5-10 15,-3-5-2-15,3 2-1 16,-2-1-19-16,1 1-3 0,-1-4-1 0,-4 3 0 0,1 4-20 0,-3-3 0 0,0 3 0 0,0-4-864 15</inkml:trace>
  <inkml:trace contextRef="#ctx0" brushRef="#br0" timeOffset="157367.7">22167 7256 576 0,'0'0'51'16,"0"0"-41"-16,0 0-10 0,5-4 0 16,0-4 138-16,-2 4 26 0,-3 4 4 0,8-3 2 15,-3-1-67-15,3-3-14 0,0 4-2 0,0-1-1 0,0-3-12 0,0 4-2 16,0-6-1-16,2 6 0 0,-2 3-11 0,0-4-3 16,0 1 0-16,0 3 0 0,3 0 6 0,-3 0 1 15,0 0 0-15,0 0 0 0,-3 7-52 0,0-4-12 16,0 2 0-16,1 2 0 0,-4-3 40 0,1 3 4 15,0 3 2-15,-3 1 0 0,0 1-22 0,0-2-5 16,-3 4-1-16,0 2 0 0,-2-2 6 0,-3 0 2 16,3 5 0-16,-6-2 0 0,1 2-14 0,-1-5-2 15,3 0-1-15,0 5 0 0,3-1 16 0,0-3 3 16,2-4 1-16,3-1 0 0,0 4-29 0,3-7 0 16,-1 5 0-16,4-1 0 0,2-8 0 0,2 4 0 15,6 0 0-15,0-2 0 0,2-1 0 0,1-1 0 16,5-3 0-16,0 0 0 0,2 4 0 0,-2-4 0 15,0 0 0-15,-1 3 0 0,-1-3 0 0,-1 0 0 0,0-3 0 16,-8-1 0-16,0 4 44 0,-2 4 2 0,0-8 1 0,2 4 0 16,-3 0-24-16,1 0-5 0,-3 0-1 0,3 0 0 15,-1 0-17-15,-2 0 0 0,-3 0 0 0,-5 0 0 32,0 0-161-32,0 0-36 0</inkml:trace>
  <inkml:trace contextRef="#ctx0" brushRef="#br0" timeOffset="164352.54">20653 8136 896 0,'0'0'40'0,"0"0"8"15,6-3-39-15,-6 3-9 0,0 0 0 0,0 0 0 0,0 0 67 0,0-4 11 16,0 1 2-16,0 3 1 0,0-7 16 0,0 7 3 16,0-4 1-16,0 4 0 0,0 0-24 0,0 0-5 15,-3-7 0-15,3 7-1 0,-5-5-3 0,-1 3-1 16,1-3 0-16,0 5 0 0,0 0-24 0,-1 0-5 16,1 0-1-16,0 0 0 0,-3 0-22 0,2 5-5 15,1-3-1-15,-3 3 0 0,3-5-9 0,0 7 0 16,-3-7 0-16,2 7 8 0,4-3-8 0,-1-1 0 15,-2 1 0-15,2 4 0 0,1-6-9 0,2 3 9 16,2 2 0-16,-2-3 0 0,0-1-10 0,3 4 10 16,2-3-8-16,0 4 8 0,3-6 0 0,0 5-8 0,0-2 8 15,5-3 0-15,-2 7 0 0,2-6 0 0,3 4 0 0,3 0 0 16,-1 0 0-16,1 0 0 0,-3-2 0 0,-3 2 0 16,-3 0 10-16,1 0 1 0,0 0 0 0,-6 0 0 15,0-2 33-15,0 2 8 0,-2 0 0 0,-3 0 1 16,-3-2-42-16,1 2-11 0,-1 0 0 0,-5 0 0 15,0-3 53-15,-2-1 9 0,2 4 2 0,0-2 0 16,-5-3-52-16,2 3-12 0,0-3 0 0,1-2 0 16,-1 5 0-16,-2-3 0 0,2-2 0 0,1 0 0 15,-1 5 0-15,1-5 0 0,-1 0 0 0,3 0-782 16,0 0-159-16</inkml:trace>
  <inkml:trace contextRef="#ctx0" brushRef="#br0" timeOffset="164617.69">20894 8253 460 0,'0'0'20'0,"0"0"5"0,0 0-25 0,0 0 0 15,0 0 0-15,0 0 0 0,0 0 344 0,0 0 63 16,5 3 13-16,1-3 2 0,-6 0-281 0,5 4-56 15,0-1-11-15,1 4-2 0,-4-7-72 0,-2 0-8 16,6 7-5-16,-4-2-1 0,-2 2 62 0,0-7 13 16,0 0 3-16,5 4 0 0,-5-4-52 0,0 0-12 15,0 3 0-15,0-3 0 16,0 0-104-16,0 0-24 0,0 0-5 0,0 0-503 0,0 0-101 0</inkml:trace>
  <inkml:trace contextRef="#ctx0" brushRef="#br0" timeOffset="164758.28">20939 8143 921 0,'0'0'82'0,"0"0"-66"0,-3-2-16 0,-2-3 0 16,3 2 202-16,2-1 37 0,-6 1 7 0,6 3 2 15,0-4-136-15,0 4-26 0,0 0-6 0,0-7 0 16,0 7-60-16,0 0-12 0,0 0-8 0,0 0 9 16,0 0-115-16,0 0-23 0,0 0-5 0</inkml:trace>
  <inkml:trace contextRef="#ctx0" brushRef="#br0" timeOffset="165383.13">21209 8141 230 0,'0'0'10'0,"0"0"2"0,0 0-12 0,0 0 0 0,0 0 0 0,0 0 0 15,0 0 182-15,0 0 34 0,0 0 6 0,0 0 2 16,0 0-71-16,0 0-13 0,0 0-4 0,0 0 0 15,0 0-17-15,0 0-4 0,0 0-1 0,-5 0 0 16,5 0-33-16,-6 2-6 0,-4-2-2 0,2 0 0 16,3 5-33-16,-3-5-8 0,2 2 0 0,-4 3-1 15,2-1-19-15,-3-1-3 0,1 4-1 0,-1-3 0 16,3 4-8-16,3-6 0 0,-3 5 0 0,5 0 0 16,1 2 0-16,-1-2 0 0,3 1 0 0,3-1 0 15,-1-5-12-15,4 5 12 0,2-2-10 0,2 2 10 16,1-3-33-16,2-1-1 0,-5-3 0 0,5 4 0 15,3-4 34-15,-3-4 0 0,-2 4 0 0,2-3 0 0,-2-1 44 16,-1 1 16-16,-2-1 4 0,0-1 0 0,-3 3-64 0,1-3-28 16,-1 3 3-16,-2-3 0 0,-3 5 40 0,0 0 8 15,0 0 1-15,0 0 1 0,0 0 31 0,0 0 7 16,0 0 1-16,0 0 0 16,0 0-72-16,0 0-15 0,0 0-2 0,0 0-1 0,8 0 42 0,-3 5 8 15,0-3 1-15,0 3 1 16,1-3-44-16,2 3-9 0,-3 2-1 0,3 0-1 0,-6 0 46 0,6 0 10 15,-2 5 1-15,-1-5 1 0,0 7-29 0,1-7 0 16,-4 5 0-16,1-1 0 0,0-1 0 0,-1 4 0 16,-2-2 0-16,0-1 0 15,0-1-15-15,-2 2-9 0,-4-5-1 0,4 4-1 0,-1-4 26 0,-2 1 0 16,-3-1 0-16,0 0 0 0,0-5-12 0,0 3-4 0,0-3-1 16,-3 3 0-1,1-5-27-15,-1 0-4 0,3-5-2 0,0 3-1012 0</inkml:trace>
  <inkml:trace contextRef="#ctx0" brushRef="#br0" timeOffset="165789.55">21381 8176 460 0,'0'0'20'0,"0"0"5"15,0 0-25-15,0 0 0 0,0 0 0 0,0 0 0 16,0 0 350-16,5 7 65 0,-2 0 13 0,0 0 2 15,2 5-282-15,0-5-57 0,0 0-11 0,3 5-3 0,-5-5-33 0,2 7-6 16,-2-7-2-16,2 0 0 0,-2 5 23 0,0-5 4 16,-3 0 1-16,5-3 0 0,-5-4-52 0,2 3-12 15,-2-3 0-15,0 0 0 0,0 0 0 0,0 0 0 16,0 0 0-16,0 0 0 0,0 0 0 0,0 0 0 16,0-3 0-16,3-1 0 0,-3-8 0 0,3 5 0 15,-1 0 0-15,4-3 0 16,-4-1-18-16,4 4-6 0,-1-5-2 0,3 5 0 0,0 0 6 0,-3 0 0 15,0 0 1-15,3 2 0 0,0 3 11 0,0 2 8 16,-2 0-12-16,1 0 12 0,1 0-9 0,0 2 9 16,0 3 0-16,0 2-9 0,0 0 9 0,0 0 12 0,0 0-2 15,3 5-1-15,-1-5 12 0,-2 4 3 0,0-1 0 0,0-3 0 16,0 5-3-16,0-1 0 0,-5-3 0 0,2 1 0 16,0-4-21-16,-2 2 0 15,2 0 0-15,-2 0 0 0,-3-7 0 0,2 7 0 0,1-2 0 0,-3-5 0 31,0 0-59-31,0 0-16 0,0 0-3 0,0 0-1021 0</inkml:trace>
  <inkml:trace contextRef="#ctx0" brushRef="#br0" timeOffset="166648.52">21968 7948 1267 0,'-2'0'28'0,"2"0"5"0,0 0 2 0,0 0 1 0,0 0-36 0,0-7 0 16,0 7 0-16,0 0 0 0,2-5 58 0,-2 5 5 15,0 0 1-15,0 0 0 0,3-2 0 0,-3 2 0 16,0 0 0-16,0 0 0 0,0 0 31 0,0 0 6 16,-8 0 2-16,3 2 0 0,-3 3-63 0,5 2-12 15,1 0-2-15,-1 5-1 0,-5-5 27 0,3 7 4 16,2-3 2-16,-2 4 0 0,-1-1-42 0,1 0-8 0,0 0-8 0,2 5 12 15,1-5 21-15,-1 0 5 0,0 5 1 0,1 0 0 16,2-5-26-16,2 4-5 0,-2-1 0 0,3 2-8 16,0-5 8-16,2 5-8 0,0-5 0 0,0 0 0 15,-2-2 10-15,2 2-2 0,3-7 0 0,3 5 0 16,-1-3 1-16,4 0 0 0,-1-6 0 0,0 4 0 16,0-2-58-1,1-3-12-15,-1 3-3 0,0-3-682 0,-2-2-137 0</inkml:trace>
  <inkml:trace contextRef="#ctx0" brushRef="#br0" timeOffset="167054.62">22355 8119 1267 0,'0'0'28'0,"-3"-4"5"0,0-3 2 0,1 7 1 0,-1-5-36 0,0-2 0 16,-2 7 0-16,-3-2 0 0,-2-3 108 0,2 5 14 16,0-3 3-16,0 3 1 0,0 0-61 0,0 0-12 15,0 3-2-15,0 2-1 0,0-3-26 0,3-2-4 16,0 7-2-16,-3-2 0 0,5-3-18 0,-2 3 0 15,2 2 0-15,3 0 0 0,0-3 0 0,3 4 0 0,-1-6 0 0,4 5 0 16,-1 2 0-16,3-6 0 0,5 4 0 0,-2 0-9 16,-1 0 9-16,1 0 0 0,2-2 0 0,-2 2 0 15,-3 0 0-15,-1 5 0 0,1-5 0 0,-2 0 0 16,2 0 56-16,-6 4 6 0,-2-4 2 0,-2 1 0 16,2 1 0-16,-3-4 0 0,-2 2 0 0,-3 0 0 15,0 0 0-15,-3-2 0 0,1-3 0 0,-1 5 0 16,3-2-52-16,-2-5-12 0,-1 0 0 0,-2 0 0 15,2 0-100-15,3 0-22 0,-2-5-5 0,2 5-922 16</inkml:trace>
  <inkml:trace contextRef="#ctx0" brushRef="#br0" timeOffset="167445.27">22212 8016 345 0,'0'0'31'0,"0"0"-31"15,0 0 0-15,0 0 0 0,0 0 262 0,0 0 46 16,0 0 10-16,0 0 2 0,2-7-205 0,1 4-41 16,-3 3-8-16,3-4-2 0,-1-3 0 0,1 4 0 15,0-1 0-15,-1-3 0 0,1 2-20 0,2 3-4 16,-2-5 0-16,0 2-1 0,-1-2-19 0,3 4-3 15,1-1-1-15,-1-3 0 0,3 0-5 0,-3 2-2 0,1 3 0 0,2-6 0 16,-1 4-9-16,-1 1-12 0,-1-1 2 0,-5 4 1 16,8 0 9-16,-8 0 0 0,0 0 0 0,0 0 0 15,0 0 0-15,5 0 12 0,-5 0-2 0,6 0-1 16,-6 0-9-16,5 7 0 0,0-3 0 0,0-1 0 16,1 4 0-16,-1 0 0 0,0 2 0 0,1 1 0 15,2-3 34-15,-1 0 5 0,1 0 1 0,-2 5 0 16,2-5-28-16,0-3-12 0,-3 3 10 0,0-4-10 15,3 2 10-15,-8-5-10 0,0 0 10 0,0 0-10 16,5 2 0-16,-5-2 0 0,0 0-11 0,0 0-1036 16</inkml:trace>
  <inkml:trace contextRef="#ctx0" brushRef="#br0" timeOffset="167820.11">22474 7847 576 0,'0'0'25'0,"0"0"6"0,0 0-31 0,0 0 0 16,5 0 0-16,0 0 0 0,1 0 223 0,-1 0 38 15,0 0 8-15,3 7 2 0,-3-3-121 0,3-1-24 16,0 4-5-16,0 4-1 0,3-3-50 0,-1 3-10 0,1 3-3 0,2 1 0 16,-2-1 6-16,2 0 1 0,-2 0 0 0,-3 5 0 15,-3-5-48-15,0 0-8 0,3 5-8 0,-3 0 9 16,-2-1 11-16,2-1 1 0,-2 2 1 0,0 2 0 16,-1 0-7-16,-4-2-2 0,-1 2 0 0,0-2 0 15,1-5-2-15,-1 0-1 0,0 5 0 0,-2-5 0 16,2-7 3-16,-2 5 1 0,2-5 0 0,1 5 0 15,-1-5-14-15,1-5 0 0,2-2 0 0,0 0 0 16,0 0-216-16,-6 0-45 0</inkml:trace>
  <inkml:trace contextRef="#ctx0" brushRef="#br0" timeOffset="168320">23029 8054 806 0,'14'-5'72'0,"-14"5"-58"0,0 0-14 0,0 0 0 16,0 0 105-16,0 0 19 0,2 0 3 0,4-3 1 16,-4-1-2-16,3 4 0 0,3 0 0 0,0 0 0 0,-8 0-50 0,11 0-9 15,7 0-3-15,-4 4 0 0,-4-4-35 0,3 0-7 16,3 3-2-16,0-3 0 0,0 0-20 0,-3 5 9 15,1-5-9-15,-7 2 0 0,4-2 0 0,-6 0-14 16,-5 0 1-16,0 0-582 16,0 0-116-16</inkml:trace>
  <inkml:trace contextRef="#ctx0" brushRef="#br0" timeOffset="168492.07">23069 8228 403 0,'0'0'17'0,"0"0"5"16,5 2-22-16,3-2 0 0,0 5 0 0,3-5 0 0,-1 0 248 0,1 0 44 16,0 0 10-16,2-5 2 0,0 5-152 0,0-2-29 15,6 2-7-15,-1-5 0 0,3 3-75 0,-5-3-14 0,0-2-3 0,0 4-1 16,0-1-15-16,-3-1-8 0,-2 3 10 0,-1-3-603 16,-2 3-121-16</inkml:trace>
  <inkml:trace contextRef="#ctx0" brushRef="#br0" timeOffset="168788.58">23688 8089 1551 0,'5'-3'34'0,"3"3"7"0,-2 0 2 0,2 0 1 0,2-4-36 0,-2 4-8 16,5 0 0-16,1 0 0 0,-4 0 41 0,3 0 7 15,-2 0 0-15,0 0 1 0,-1 4 6 0,3-4 1 16,-5-4 0-16,3 4 0 0,-3 0-48 0,-3 0-8 15,0 0 0-15</inkml:trace>
  <inkml:trace contextRef="#ctx0" brushRef="#br0" timeOffset="169022.9">23728 8021 1958 0,'0'0'43'0,"0"0"9"0,0 0 1 0,0 0 3 0,5 7-45 0,0-3-11 0,-2-1 0 0,0 4 0 16,-1 0 93-16,1 0 17 0,2-2 3 0,-2 2 1 16,0 4-80-16,2-1-16 0,0-3-3 0,-2 5-1 15,-1-5-14-15,4 4 0 0,-4-1 0 0,1-3 0 16,2 0 30-16,-2 2 3 0,0-2 1 0,2 0 0 16,-2-4-54-16,2 4-12 0,-2-7-1 0,-3 0-699 15,0 0-140-15</inkml:trace>
  <inkml:trace contextRef="#ctx0" brushRef="#br0" timeOffset="169319.7">24011 7912 172 0,'0'0'8'0,"0"0"1"0,3-4-9 0,2 4 0 0,-2-7 0 16,2 7 0-16,-5 0 296 0,8 0 58 0,-3 0 11 0,0 7 3 16,1-7-193-16,-1 7-39 0,3 0-7 0,-3 5-1 15,0-5-51-15,-2 7-9 0,2 0-3 0,-2 2 0 16,2 1 0-16,1 2 0 0,-6-5 0 0,2 7 0 16,-2-2-29-16,3 0-5 0,-3-5-2 0,0 7 0 15,-3-7-15-15,3 5-3 0,-2-5-1 0,-1 5 0 16,0-5 11-16,-2 0 3 0,5-2 0 0,-3-1 0 15,-2-1-24-15,2 2 0 0,-2-5 0 0,3 0-780 16,-1-5-161-16</inkml:trace>
  <inkml:trace contextRef="#ctx0" brushRef="#br0" timeOffset="177161.55">16063 11546 622 0,'0'0'28'0,"0"0"5"0,0 0-33 0,-3-5 0 0,3 5 0 0,-2-4 0 15,-4 1 72-15,4-1 7 0,2-3 1 0,0 4 1 16,-3-2-18-16,0 3-4 0,1-3-1 0,2-2 0 15,0 7-4-15,0 0-1 0,-3-7 0 0,3 3 0 16,0 1-9-16,-3-1-1 0,1-4-1 0,-1 6 0 16,3 2 9-16,0 0 1 0,-3-5 1 0,-2 5 0 15,0-7-5-15,0 7 0 0,-1-2-1 0,1 2 0 16,-3-5-10-16,3 5-1 0,-1 0-1 0,-1 5 0 16,1-5-10-16,1 0-1 0,-3 2-1 0,0 3 0 15,0-3-11-15,0 3-1 0,-2-3-1 0,2 3 0 0,0-2-10 0,0 4 0 16,-3-3 9-16,1-1-9 0,2 1 0 0,0 3 8 15,-3 0-8-15,3 1 0 0,0-1 8 0,0 0-8 16,-2 4 8-16,2-4-8 0,0 5 10 0,3-2-2 16,-3-3-8-16,0 4 12 0,5 1-12 0,-2-2 8 15,0 1-8-15,2 3 0 0,0 1 8 0,1-4-8 32,-1 3 0-32,0-2 9 0,3 2-9 0,0 0 0 15,6 1 9-15,-4-1-9 0,1-3 0 0,2 8 8 16,3-5-8-16,0 0 0 0,0-2 0 0,3 2 0 0,2-7 0 15,0 7 8-15,-2-6-8 0,4-1 0 0,1 0 0 0,0-3 0 16,3-1 0-16,-1 1 9 0,1 3-1 0,-1-7-8 16,3 8 13-16,-2-8-4 0,0 0-1 0,-4 0 0 15,4 0-8-15,-3 0 10 0,0 0-10 0,-3 0 10 0,-3-3-10 0,1-2 8 0,2 3-8 0,-2-3 8 16,-6 1 2-16,3-3 0 0,5 0 0 0,1 0 0 31,-9-3 12-31,5-2 2 0,-2 1 1 0,6 1 0 16,-6-4 4-16,2-2 1 0,-2 6 0 0,0-4 0 0,3-2-10 0,-6 6-3 0,-8-4 0 0,6-2 0 15,5 6 3-15,-8-4 1 0,-5-5 0 0,-1 8 0 32,1-4-3-32,0 1-1 0,-1-4 0 0,-4 3 0 15,-3-3-8-15,-1 3-1 0,6 1-8 0,-2 0 12 16,-3 3-12-16,-1-4 8 0,1 8-8 0,3 0 0 0,-4 0 14 0,4 0-3 0,-4 2-1 0,4-2 0 0,-3 7-10 16,-1 0 0-16,-1 0 9 0,1 0-9 0,1 5-13 0,-3-3-7 15,-2 3-2-15,2 2-1186 31</inkml:trace>
  <inkml:trace contextRef="#ctx0" brushRef="#br0" timeOffset="179847.14">16171 11628 1152 0,'0'0'102'0,"-5"7"-82"16,0-2-20-16,-1-3 0 0,6-2 47 0,0 0 5 15,-2 0 0-15,2 0 1 0,0 0-21 0,0 0-5 16,0 0-1-16,0 0 0 0,-3-2 8 0,3 2 2 16,5-5 0-16,-2-2 0 0,-3 3-7 0,5 1-1 15,3-1 0-15,0-3 0 0,-5 4 0 0,2-4-1 16,1 2 0-16,1-2 0 0,7 0 0 0,-6-4 0 0,-3 3 0 0,3 1 0 16,8 0-2-16,-3-4 0 0,-10 1 0 0,5-2 0 15,-1-2-5-15,4 3-2 0,0-4 0 0,-1 1 0 16,-4 0 5-16,4 0 1 0,6-5 0 0,-5 5 0 15,-4-5-4-15,4 5-1 0,5-5 0 0,-3 5 0 16,0-4 0-16,-2-4 0 0,0 4 0 0,2-4 0 16,3 4-2-16,-3-4 0 0,-3 1 0 0,4 0 0 15,-1-5-1-15,3 5-1 0,-3-5 0 0,-2 0 0 16,2 0-4-16,0 5-1 0,3-5 0 0,-3-2 0 16,-8 7-1-16,6-10 0 0,8 3 0 0,-4 2 0 15,-7-2 7-15,6 2 2 0,2 0 0 0,2-2 0 16,-2 0-10-16,-3-3-8 0,0 3 9 0,3-5-9 15,3 7 15-15,-3-2-3 0,-6 2-1 0,1-2 0 16,5-5 0-16,-3 5 0 0,-3-3 0 0,4 3 0 0,-4-5-11 16,1 5 12-16,2-3-12 0,0-4 12 0,-5 7-12 0,6-3 8 15,4-4-8-15,-5 7 8 0,-2-5-8 0,2 2 0 16,3-4 9-16,0 2-9 0,2 0 0 0,-2 0 0 16,0-2 0-16,3-3 8 0,2 3-8 0,0 2 0 15,-8 0 0-15,6 0 0 0,-3-2 8 0,2 2-8 16,-2-2 8-16,0 2-8 0,0-5 0 0,2 3 9 15,-2 2-9-15,0-2 0 0,3-3 9 0,-1 5-9 16,-2 3 0-16,2-8 9 0,6 5 3 0,-3-2 0 16,-5-3 0-16,5 3 0 0,-2 2-12 0,2-2 0 15,0-3 0-15,0 3-11 0,3 2 11 0,-3 0 0 16,1-2 0-16,-1 2 0 0,0 0 0 0,0 0 9 16,0-2-9-16,-2 2 0 0,5-5 8 0,-3 3-8 0,0 2 0 15,3 0 0-15,0 0 0 0,-1-2 0 0,1 2 0 0,0 0 0 16,2-2 0-16,-2-3 0 0,3 5 0 0,-1 2 0 15,-2-6 8-15,0-3-8 0,0 7 0 0,-1-2 0 16,1 2 8-16,0 0-8 0,3 0 0 0,-6 0 0 16,0-2 0-16,0 2 0 0,0 0 0 0,3 0 0 15,-3 0 0-15,3 2 0 0,-5 1 8 0,2-3-8 16,0 5 8-16,-3-1-8 0,1-1 9 0,-1 2-9 16,1-1 9-16,-1-1-9 0,1-5 8 0,-1 9-8 15,4-3 0-15,-1 1 0 0,0-2 0 0,3 1 0 16,-3-3 0-16,3 6 0 0,-3-7 8 0,3 4-8 15,2 1 0-15,-2 2 0 0,0-7 0 0,-3 8 0 0,0-1 0 16,0 2 0-16,1-2 0 0,-4 0 0 16,1 5 0-16,-1-5 0 0,3 5 0 0,-2-5 0 15,2 5 0-15,3-2 0 0,0-1 0 0,-1 1 0 0,-1 2 0 0,1-1 0 16,1-4 0-16,0 8 0 0,2-6 0 0,-2 1 0 16,3 1 8-16,-1 1-8 0,-2-5 0 0,0 5 0 15,0 0 0-15,-1-2 0 0,1 1 0 0,0 4 0 16,0-4 0-16,0 1 0 0,2 2 0 0,-5-2 0 15,3 2 0-15,0-2 0 0,0 7 0 0,0-5 0 16,2-2 0-16,-2 2 0 0,0 1 0 0,-3 1 0 16,5-6 0-16,-2 1 0 0,-3 4 0 0,3 1 8 15,-3-2-8-15,6 1 0 0,-1 3 0 0,-2 1 0 16,-6-5 8-16,4 5-8 0,-1 0 0 0,3 2 0 16,-6-2 0-16,1 0 8 0,2 3-8 0,0 1 8 0,-3-4-8 0,1 2 8 15,0 0-8-15,-1 3 0 0,1-3 0 0,-1 5 8 16,1-5-8-16,2 3 0 0,-3-3 0 0,3 5 8 15,-2 0 0-15,0-5 0 0,-4 5 0 0,4 0 0 16,-1-2-8-16,1 0 0 0,-1 1 0 0,1 6 0 16,2-3 0-16,-2-2 0 0,-1 5 0 0,1-3 0 15,-1-2 0-15,-2 0 0 0,3 2 0 0,-1 5 0 16,-2-7 0-16,0 5 0 0,2-3 0 0,-4-2 0 16,2 5 8-16,-1-3-8 0,-1 5 0 0,-1-7 8 15,3 3-8-15,-3 1 10 0,-2 3-10 0,2 0 10 16,3-5-10-16,-6 3 0 0,-4-3 0 0,-1 3 8 15,3-3-8-15,-3-2 0 0,-5 7 9 0,0 0-9 16,3-7-13-16,-3 7-7 0,0 0-2 0,-3-4 0 16,-2 1-158-16,2-2-31 0,3 5-6 0,-10 0-2 0</inkml:trace>
  <inkml:trace contextRef="#ctx0" brushRef="#br0" timeOffset="180269.18">20397 5793 1357 0,'0'0'29'0,"-6"0"7"0,-1 0 0 0,1-2 4 0,4-3-32 0,2 5-8 0,-6 0 0 0,6 0 0 16,0 0 22-16,0 0 3 0,0 0 1 0,0 0 0 15,8 0 5-15,0 0 1 0,5-2 0 0,1 2 0 16,1 0-10-16,7 0-2 0,-1 2 0 0,-5 3 0 16,5-3 20-16,0-2 3 0,0 5 1 0,0-3 0 15,1 6-29-15,1 3-6 0,-4-4-1 0,7 7 0 16,-5-2 17-16,1 2 3 0,-4 0 1 0,-5 1 0 15,-2 1 13-15,0-2 2 0,-6 0 1 0,0 0 0 16,-2 0-5-16,-6 1-2 0,1 3 0 0,-4-4 0 16,-2-2-14-16,3 2-4 0,2-2 0 0,-2-2 0 15,-3 1-4-15,0 3-2 0,-2 0 0 0,2-2 0 0,0-5-14 16,-3 7 9-16,1 1-9 0,2-4 8 16,2-4-52-16,4 5-12 0,-4-5-1 0</inkml:trace>
  <inkml:trace contextRef="#ctx0" brushRef="#br0" timeOffset="188563.08">17463 13054 979 0,'0'0'87'0,"0"0"-70"0,0 0-17 0,0 0 0 16,0 0 115-16,0 0 19 0,-8 0 4 0,8 0 1 15,0 0-55-15,0 0-12 0,0 0-1 0,0 0-1 16,8 0 19-16,-1 2 4 0,4-4 1 0,2 2 0 16,0 0-34-16,6-5-8 0,2 5 0 0,3-2-1 15,2-3-16-15,1 2-3 0,2-1-1 0,0 4 0 16,0 0-7-16,3 0 0 0,5-3-1 0,5-1 0 0,-5 4-4 0,6 0-1 16,-1 0 0-16,0 0 0 0,1 0-2 0,-4-3 0 15,1 3 0-15,0 0 0 0,-1 0-1 0,1 3-1 16,-3-3 0-16,0 0 0 0,0 0 10 0,0 4 3 15,-2-1 0-15,-4 1 0 0,-1-1-18 0,-4 2-9 16,0-3 10-16,-4 3-10 0,-1 2 19 0,-3-3-3 16,1-1 0-16,-1 1 0 0,-4-1 1 0,-1 1 0 15,0-1 0-15,-2 4 0 0,-3-7-6 0,-3 7-2 16,-2-7 0-16,-3 0 0 0,0 0-9 0,0 0 12 16,0 0-12-16,0 0 12 0,0 0-12 0,0 0 0 15,0 0 0-15,0 0 0 16,-8 5-108-16,-3-5-24 0,0 0-5 0,-2 2-1018 0</inkml:trace>
  <inkml:trace contextRef="#ctx0" brushRef="#br0" timeOffset="189187.94">17600 12868 921 0,'0'-3'82'0,"0"3"-66"0,3-4-16 0,-1 4 0 15,1 0 130-15,-3 0 22 0,0 0 5 0,0 0 1 16,0 0-34-16,0 0-8 0,0 0 0 0,0 0-1 16,0 0-34-16,0 0-6 0,0 0-2 0,0 0 0 15,0 0-29-15,-11 0-5 0,4 0-2 0,-1 4 0 16,-3-1-7-16,3 4-2 0,-3-2 0 0,-2-3 0 16,3 7-5-16,-1 1-2 0,0-3 0 0,1 0 0 15,-1 5-5-15,1 2-2 0,-1-3 0 0,3 4 0 16,0-1-5-16,0 0-1 0,0 0 0 0,0 5 0 15,3-5-8-15,0 0 10 0,2 2-10 0,1-2 10 16,-1 1-10-16,3-1 10 0,0-3-10 0,0-1 10 16,3 6 2-16,-3-6 1 0,5 2 0 0,0-3 0 15,0-4 4-15,3 6 1 0,3-4 0 0,-3 0 0 16,3-4 2-16,2 4 1 0,3-2 0 0,-1 2 0 16,7-7-9-16,-1 4-3 0,0-1 0 0,3 1 0 0,-3-1-1 15,0-3-8-15,0 0 12 0,-2 4-4 0,-3-4-8 0,0 0 8 16,-1 0-8-16,-1 0 8 15,-1 0-49-15,-3 0-11 0,4 0-1 0,-4 0-1160 16</inkml:trace>
  <inkml:trace contextRef="#ctx0" brushRef="#br0" timeOffset="189984.61">19053 12938 288 0,'2'-11'25'0,"-2"11"-25"16,0-5 0-16,0 3 0 0,3-3 148 0,-3 2 25 15,0-4 5-15,0 3 1 0,0 4-55 0,-3-3-12 0,3-1-1 0,0 4-1 16,0 0-15-16,-2-7-3 0,-1 2-1 0,0 3 0 16,-2-3-22-16,0 5-4 0,2-3-1 0,-2 3 0 15,0 0-15-15,-1 0-3 0,1 0-1 0,0 3 0 16,-1-3-16-16,1 5-3 0,-3-5-1 0,3 7 0 16,-3-3-11-16,-3-1-2 0,3 4-1 0,0 0 0 15,-2 0-11-15,2 0 8 0,-3 0-8 0,3 5 8 16,0-5-8-16,1 4 0 0,1-3 0 0,1-1 0 15,0 4 0-15,2-4 0 0,0 3-8 0,6 2 8 16,-3-5-9-16,5 0 9 0,-2 0-12 0,5 5 12 16,0-5-12-16,2 0 4 0,4 0 8 0,-1 0-13 15,0 0 13-15,6 0 0 0,2 0 0 0,-3-2 0 16,3 2 24-16,-5 0 2 0,3-3 0 0,-6 3 0 16,-2 1 11-16,-1-6 3 0,-2 5 0 0,-2-2 0 15,-1 2 2-15,-3 0 1 0,4 0 0 0,-6-2 0 0,0-3-21 16,-6 5-4-16,4-2-1 0,-3 2 0 0,-1 0 13 0,-2 0 2 15,-2-3 1-15,-1-1 0 0,-2 4-33 0,2-2 0 16,-2-3 0-16,0 3 0 0,0-1 12 0,-1-1 0 16,1 1-1-16,3-1 0 15,-4-3-31-15,4 0-7 0,-1 4-1 0,3-4 0 16,0 0-122-16,0 0-25 0,0-4-5 0</inkml:trace>
  <inkml:trace contextRef="#ctx0" brushRef="#br0" timeOffset="190437.64">19368 12988 1094 0,'0'0'97'0,"-3"-3"-77"0,0-1-20 0,1-3 0 15,-1 0 96-15,-2 2 16 0,2 2 4 0,-2-1 0 16,-1-3-14-16,4 7-2 0,-1-3-1 0,-2 3 0 16,0-4-35-16,-1 4-6 0,1 4-2 0,-3-1 0 0,3 1-24 15,-1-1-6-15,1 1-1 0,-3 4 0 16,3-1-6-16,0 4-2 0,-3-4 0 0,2 3 0 0,1 2-9 0,2 2-8 15,1-7 9-15,-1 5-9 16,1 2 0-16,-1 0 8 0,6-3-8 0,-1-1 0 0,1 2 0 0,2 2 0 16,3-7 0-16,3 5 0 0,-3-5 0 0,2 0 0 15,3 0 0-15,1-3 0 0,-1-1 0 0,5-3 0 16,-2 0 0-16,3 0 0 0,-3-3 0 0,-1-1-8 16,4-3 8-16,-3 0-10 15,-3 0-23-15,0 0-5 0,1-1-1 0,-4 1 0 16,-5 0-16-16,1 3-3 0,-1-3-1 0,-2 2 0 15,-3-2-73-15,0 0-14 0,0 7-3 0,0 0-1 0</inkml:trace>
  <inkml:trace contextRef="#ctx0" brushRef="#br0" timeOffset="190828.19">19545 12995 1364 0,'0'0'60'0,"0"-3"13"0,-3 3-58 0,0-4-15 0,3 4 0 0,0 0 0 16,0 0 72-16,0 0 12 0,-5 0 3 0,5 0 0 15,0 0-9-15,-2 0-2 0,-4 4 0 0,6-4 0 16,-5 7-32-16,2-4-6 0,3-3-2 0,0 7 0 16,-5 5-12-16,2-5-2 0,9 0-1 0,-6 5 0 15,0-10-11-15,0 5-2 0,2 5-8 0,4-1 12 16,-4-1 5-16,1-3 1 0,0 0 0 0,2 5 0 16,0-5-18-16,-2 0-11 0,2 0 2 0,0-2 0 15,3-3 9-15,-2 3 9 0,-6-5-1 0,0 0-8 16,8 0 10-16,-3 0-10 0,3-5 8 0,0-2-8 0,-3 5 10 15,0-6-10-15,1 1 12 0,-4 0-12 0,1-2 10 0,0 2-10 16,-1 0 8-16,-2 4-8 0,0-1 9 0,0 4-9 16,0 0 10-16,0-7-10 0,-2 4 11 0,2-1-11 15,-6 1 12-15,6 3-12 0,0 0 12 0,0-4-4 16,-2-1 0-16,-1 3-8 0,0-3 10 0,3 3-10 16,0-3 8-16,-2-2-8 0,-1 7 9 0,3 0-9 15,0 0 10-15,0-7-10 0,-3 0 10 0,1 7-10 16,2 0 10-16,0 0-10 0,0 0 0 0,0 0 0 15,-6-5 0-15,6 5 0 16,0 0-91-16,-2-2-24 0,-4 2-5 0,6 0-520 16,0 0-104-16</inkml:trace>
  <inkml:trace contextRef="#ctx0" brushRef="#br0" timeOffset="191843.85">19539 12981 460 0,'0'0'41'0,"0"0"-33"16,0 0-8-16,0 0 0 0,6 4 110 0,-6-4 20 16,0 0 4-16,0 0 1 0,5 3-36 0,-5-3-7 15,3-3-2-15,-3 3 0 0,0 0-11 0,0 0-3 16,0 0 0-16,0 0 0 0,5-4 4 0,-5 4 0 15,0 0 0-15,0 0 0 0,0 0-8 0,0 0 0 16,0 0-1-16,0 0 0 0,-5 7-27 0,2 0-6 16,-2 0-1-16,2 5 0 0,-2-1-15 0,2-1-3 15,-2-3-1-15,2 5 0 0,1 2-18 0,2-3 10 16,2-1-10-16,-2-3 8 0,0 9-8 0,3-6 0 0,2 4 0 0,0-7 0 16,1 2 0-16,2-2 0 0,0 0 0 0,2 1 0 15,-2-6 0-15,5-2 0 0,1 7 0 0,-1-7 8 16,0 0 1-16,0-2 0 0,1-3 0 0,-1 3 0 15,0-6 11-15,-2 1 3 0,-1 0 0 0,1-4 0 16,-3 6 14-16,-3-5 3 0,3-4 1 0,-5 3 0 16,-1-1-1-16,1-2-1 0,-6 7 0 0,3-7 0 15,-5 2-4-15,-3 5-1 0,0 0 0 0,0 0 0 16,-2-5-14-16,2 5-2 0,0 0-1 0,0 0 0 16,-3 0-17-16,3 4 8 0,-5-1-8 0,5-1 0 15,-3 3 0-15,1 2 0 0,-1-5 0 0,-2 5 0 16,2 0 0-16,-2 5 0 0,3-5 0 0,-4 2 0 15,1 3-10-15,3-1-9 0,2-1-1 0,-3 4-1 16,-2 0-97-16,2 0-19 0,3 0-4 0,3-2-612 16,0 2-123-16</inkml:trace>
  <inkml:trace contextRef="#ctx0" brushRef="#br0" timeOffset="192296.62">19889 13028 806 0,'0'0'36'0,"0"0"7"0,0 0-35 0,0 0-8 0,0 0 0 0,0 0 0 16,0 0 175-16,0 0 33 0,2 7 6 0,1 0 2 15,-3-7-94-15,0 7-18 0,0 5-4 0,3-5-1 16,2 4-33-16,-2-1-6 0,-1-3-2 0,1 0 0 16,2 5-16-16,-2-1-3 0,-1-3-1 0,-2-1 0 15,0 0-14-15,0-7-2 0,3 4-1 0,0-1 0 16,-3-3-5-16,0 0-2 0,0 0 0 0,0 0 0 15,0 0 3-15,0 0 1 0,-3-7 0 0,3 0 0 16,0 0-18-16,0-5 8 0,3 2-8 0,2-1 0 16,0 4 0-16,1-5 0 0,-6 5 0 0,0 0 0 0,2-5 0 0,4 5 0 15,-1-3 0-15,-2 3 0 0,4 0-17 0,-1 3-4 16,2-3-1-16,0 7 0 0,0-7 13 16,2 2 9-16,-2 5-12 0,0-3 12 0,0-1-10 0,0 4 10 15,2 0-8-15,1 0 8 16,-3 0-172-16,0 0-28 0</inkml:trace>
  <inkml:trace contextRef="#ctx0" brushRef="#br0" timeOffset="192640.24">20172 13068 748 0,'0'7'67'0,"0"-7"-54"16,0 0-13-16,0 0 0 0,0 0 162 0,0 0 30 15,0 0 5-15,0 0 2 0,5 0-64 0,-5 0-13 0,8 0-2 0,-3 0-1 16,6 0-62-16,-3 0-12 0,0 0-2 0,2-3-1 15,1-1-42-15,2 1 0 0,-2 3 0 0,-1-4 0 16,-2-1 13-16,3-2 4 0,-3 7 1 0,-3-7 0 16,-2 4 14-16,-1-1 4 0,-2-3 0 0,3 4 0 15,0-1 4-15,-3 4 2 0,0-5 0 0,-6 3 0 16,-2-3-11-16,3 5-3 0,-3 0 0 0,-2 0 0 16,-1-2-16-16,1 4-3 0,-1 3-1 0,0-3 0 15,1 3-8-15,-1 2 0 0,1 0-12 0,-1-3 12 16,3 4 0-16,0-1 0 0,0 0 0 0,0 0 0 15,3 7 0-15,0-7 0 0,-1 5 0 0,4-5 12 16,2 7-12-16,-3 0 0 0,3-2-12 0,0-1 12 16,3-1-10-16,-1 4 10 0,1-9 0 0,2 6-9 15,1-4 9-15,-1 0 12 0,5-4-2 0,1 4-1 0,2-7-22 16,6 5-5-16,5-5-1 0,5 0 0 16,0-5-170-16,5-2-35 0</inkml:trace>
  <inkml:trace contextRef="#ctx0" brushRef="#br0" timeOffset="193327.58">20627 12920 288 0,'0'0'12'0,"0"0"4"0,0 0-16 0,0 0 0 16,0 0 0-16,0 0 0 0,0 0 284 0,0 0 55 16,0 0 10-16,0 0 3 0,5 2-199 0,3-2-39 15,0 5-8-15,0-5-2 0,3 2-28 0,2 3-5 16,3-1-2-16,0-1 0 0,-3 4-28 0,3-3-5 16,5-1-2-16,0 1 0 0,-2-1-10 0,-1 2-3 15,1 2 0-15,-1 0 0 0,1 0-5 0,-3-3-2 16,-3 3 0-16,0 1 0 0,-2-1 6 0,-4 0 0 0,1 0 1 0,-2 0 0 15,-1 5 11-15,-2-5 1 0,-3 0 1 0,0 0 0 16,0 4 2-16,-3-4 1 0,-2 1 0 0,-3-1 0 16,2 4-10-16,-1-1-3 0,-1-3 0 0,-3 5 0 15,0-5-8-15,1 0-1 0,-3 4-1 0,-1-1 0 16,4-3 0-16,-1-2 0 0,1 2 0 0,-1 0 0 16,3 0-14-16,0-3 0 0,-2-1-9 0,2 4 9 15,0-7 0-15,2 5 0 0,1-3 8 0,0 3-8 16,2-5 0-16,3 0 0 0,0 0 0 0,0 0 0 15,0 0 0-15,0 0 0 0,0 0 0 0,0 0 0 16,3-5-37-16,2 3-11 16,0-3-3-16,3 5-791 0,0-2-158 0</inkml:trace>
  <inkml:trace contextRef="#ctx0" brushRef="#br0" timeOffset="193780.59">21307 12938 1267 0,'0'0'112'0,"0"0"-89"16,0 0-23-16,0 0 0 0,0 0 92 0,-5-4 15 15,-1 4 2-15,-2 0 1 0,0 0-22 0,-2 7-5 0,2-3-1 0,-3-1 0 16,-2 4-28-16,0 5-6 0,0 2 0 0,-1-3-1 16,-1 4-15-16,1-1-2 0,4 0-1 0,2 0 0 15,0 5-16-15,0 2-3 0,5-2-1 0,1 2 0 16,2 2-9-16,0-1 0 0,5-8 0 0,3 7 0 16,-3-7 0-16,3 2 0 0,5-6 0 0,1 2 0 15,4-5 0-15,3 0 0 0,0-5 8 0,3 3-8 16,0-5 36-16,0 0 1 0,2-5 1 0,1 3 0 15,-1-5 28-15,1-5 6 0,-4 5 0 0,1-7 1 16,-3 2 9-16,-5-5 2 0,-2-1 0 0,-6-1 0 16,2-2-24-16,-7 7-5 0,-3-8-1 0,-8 6 0 15,-3-1-24-15,-2 3-5 0,-6-2-1 0,-2 2 0 16,0 0-12-16,0 2-2 0,2 5-1 0,1 0 0 16,-1 0-89-16,1 0-19 0,2 4-3 0,0-1-1258 15</inkml:trace>
  <inkml:trace contextRef="#ctx0" brushRef="#br0" timeOffset="197528.28">12158 8383 1083 0,'-8'7'48'0,"8"-7"10"0,-3 0-46 0,3 0-12 15,0 0 0-15,0 0 0 0,0 0 0 0,0 0 0 16,0 0 0-16,0 0 0 0,0 0 12 0,3-3-4 16,-3-1 0-16,5-3 0 0,0 2 13 0,1 3 3 15,-1-5 0-15,0 2 0 0,0-2 32 0,1 0 8 16,-4 7 0-16,1-7 1 0,2 4-7 0,1-1-2 15,-1-3 0-15,-2 2 0 0,-3-2-28 0,2 0-5 16,1 0-2-16,-1 0 0 0,1 0 8 0,-3 2 2 0,3-4 0 0,-3 1 0 16,-3 4 2-16,0-3 1 0,3-5 0 0,0 5 0 15,3 0-6-15,-3 0-2 0,0 0 0 0,-3-5 0 16,3 5-6-16,0-2 0 0,3-3-1 0,0 5 0 16,-3-5-3-16,0 5 0 0,2-3 0 0,1-1 0 15,-3 4-2-15,0-5-1 0,0 3 0 0,0-3 0 16,3-2 1-16,-1 7 0 0,1-8 0 0,-3 4 0 15,5-1-14-15,1 5 11 0,-4-7-11 0,4 4 10 16,-1-1-10-16,3-1 0 0,-3-2 0 0,3 4 0 16,0-1 0-16,0-1 0 0,2-2 0 0,-2 0 0 15,3 2 0-15,-3-2 0 0,2 4 0 0,1-1 0 16,-3-1 0-16,3-2 0 0,-1 4 0 0,-2-1 0 16,0-1 0-16,0 5 0 0,0-7 8 0,2 7-8 15,-2-5 0-15,0 5 0 0,-2 0 0 0,2 0 8 0,0-5-8 16,-1 5 0-16,-1-3 0 0,2 3 0 0,2 0 0 0,-2-2 0 15,3 2 0-15,-6 0 0 0,6 0 0 0,-1-3 0 16,-2-1 0-16,3 3 0 0,-1 4 0 0,1-3 0 16,-3 0 0-16,2 0 0 0,-2 0 0 0,0-5 8 15,3 5-8-15,0 4 0 0,-1-8 10 0,1 4-10 16,-1 4 12-16,1-1-12 0,-1-4 9 0,1 4-9 16,-3-3 0-16,3 4 9 0,-4-4-9 0,4 3 0 15,-3-3 9-15,0 2-9 0,-3 2 0 0,1-1 9 16,1 1-9-16,-4-1 0 0,-3 4 15 0,5-3-4 15,1-1-1-15,-4 1 0 0,1-1 4 0,-3 4 1 16,0 0 0-16,5-7 0 0,-2 2-7 0,-3 5 0 16,0 0-8-16,0 0 12 0,5-2-12 0,0-3 0 0,1 2 0 15,-4-1 0-15,4 4 0 0,-1-3 0 0,0-1 0 0,-2 1 0 16,2 3 0-16,1-4 0 0,-1 4 0 0,-5 0 0 16,0 0 0-16,0 0 0 0,5-3 0 0,-5 3 0 31,0 0-92-31,0 0-19 0,0 0-3 0</inkml:trace>
  <inkml:trace contextRef="#ctx0" brushRef="#br0" timeOffset="198121.93">11949 8115 1364 0,'0'0'60'0,"0"0"13"0,0 0-58 0,0 0-15 0,0 0 0 0,0 0 0 16,0 0 20-16,0 0 2 0,8 0 0 0,-1 4 0 15,1-1 24-15,0 4 5 0,-2-3 1 0,2-1 0 16,0 4-5-16,-1 0-1 0,1 2 0 0,0-2 0 15,0 3-5-15,0-3-1 0,0 5 0 0,0 2 0 16,0-2-3-16,0 2-1 0,0 0 0 0,-3 0 0 16,3 5-2-16,0-5-1 0,0 0 0 0,3 5 0 15,-3-5-9-15,2 0-3 0,-2-2 0 0,3-1 0 16,2-1-7-16,-3 2-2 0,-4-5 0 0,2 0 0 16,2-3-1-16,3-1-1 0,1 1 0 0,2-4 0 15,-1 0 6-15,1-4 0 0,0-3 1 0,3 0 0 16,-3 0 3-16,2-5 1 0,-2 2 0 0,0-1 0 15,-3-3-8-15,3 2-1 0,-5-2-1 0,2 2 0 0,-3 3-11 0,1-3 0 16,-3 0 9-16,0 5-9 0,-3 0 0 0,3 0 0 16,-3 4 0-16,-2-1 8 15,2-3-60-15,-5 7-11 0,0 0-2 0,0 0-647 16,0 0-128-16</inkml:trace>
  <inkml:trace contextRef="#ctx0" brushRef="#br0" timeOffset="199495.67">13211 7320 57 0,'2'-7'0'0,"-2"7"0"0,0 0 0 0,0 0 0 16,0 0 152-16,0 0 24 0,0 0 6 0,0 0 1 15,0 0-83-15,0 0-16 0,0 0-3 0,0 0-1 16,0 0-6-16,0 0-2 0,0-7 0 0,-2 7 0 15,2 0-9-15,0 0-3 0,0 0 0 0,-3-3 0 16,0-1-10-16,3 4-2 0,-5-3-1 0,5 3 0 16,-3-4-20-16,-2 4-4 0,0 0-1 0,2 0 0 15,-2 0 2-15,2 0 1 0,-2 0 0 0,0 0 0 0,2 4-14 0,-2-4-3 16,5 0-8-16,-6 3 12 0,1-3-4 0,0 4 0 16,0-4-8-16,-1 3 12 0,1-3-12 0,2 4 11 15,-2-1-11-15,5-3 10 0,0 0-2 0,0 0-8 16,-3 7 12-16,1-3-4 0,2-4-8 0,0 0 10 15,0 3-10-15,0 6 10 0,0-6-2 0,2 4 0 16,1-3 0-16,2 3 0 0,-2-4-8 0,2 4 0 16,3-3 0-16,-2-1 0 0,-1 6 0 0,3 1 0 15,-3-10 0-15,3 7 0 0,-3-3 43 0,3 3 6 16,-3-4 2-16,3 6 0 0,0-6-31 0,0 4-5 16,0 0-2-16,0 0 0 0,-3-3-13 0,3 4 0 15,-2-1 0-15,-1 4 0 0,-2-4 0 0,-1 0 0 16,1-4 0-16,-3-3 0 0,0 4 54 0,0-1 8 0,0 2 2 0,-3 2 0 15,3 0-52-15,-5-3-12 0,2-1 0 0,-2 4 0 16,-3-3 0-16,3-1 0 0,-3 2 0 0,3-5 0 16,-3 0 0-16,0 0 0 0,-3 0 0 0,3 0 0 15,3 0 0-15,-3 0 0 0,0 0 0 0,3 0 0 32,-3-5-100-32,0 2-22 0,5 3-5 0,-2-4-820 0</inkml:trace>
  <inkml:trace contextRef="#ctx0" brushRef="#br0" timeOffset="200104.88">13518 7336 172 0,'0'0'8'0,"0"0"1"0,0 0-9 0,0 0 0 0,0 0 0 0,-3-4 0 16,3 4 156-16,0 0 28 0,-3-5 7 0,3 2 1 15,-2-1-95-15,2 4-18 0,0 0-4 0,0 0-1 16,0-3-9-16,0 3-1 0,-3-4-1 0,3 4 0 15,0 0-3-15,0 0-1 0,-3-3 0 0,3 3 0 16,-5 0-17-16,5 0-3 0,-5 0-1 0,-1 3 0 16,1 1-19-16,0-1-4 0,-3 1-1 0,3-1 0 15,-3 2-14-15,0 2-10 0,2-3 2 0,-1 3 0 16,1 0 8-16,1 0 0 0,0 0 0 0,2 5 0 16,-2-2 0-16,5-3 0 0,0 4 0 0,0-3 0 0,0 3 0 15,0-1 0-15,2-3 0 0,1 5 0 0,2-5 24 0,1 4 6 16,-1-4 2-16,0-4 0 0,3 4-24 0,3-3-8 15,-1-1 0-15,1 2 9 16,2-1-35-16,0-4-7 0,1 0-2 0,-1 0 0 0,3-4 35 0,0 4 0 16,-1 0 0-16,-1 0 0 15,4-5-109-15,-2 2-15 0,3-1-4 0,-4 4-512 16</inkml:trace>
  <inkml:trace contextRef="#ctx0" brushRef="#br0" timeOffset="200432.92">13772 7393 172 0,'0'0'16'0,"0"0"-16"0,2-7 0 0,-2 7 0 16,0 0 191-16,3-3 35 0,-3-6 7 0,0 9 2 16,0 0-95-16,0-3-20 0,-3-4-3 0,1 3-1 15,2 4-28-15,-6 0-5 0,1 0-2 0,0 0 0 16,-1 0-51-16,1 0-10 0,-3 4-3 0,3-1 0 16,-3-3-27-16,0 4-6 0,3 4 0 0,-1-1-1 15,-2 0 46-15,6 0 10 0,-3 0 1 0,2 5 1 16,0-5-30-16,1 4-11 0,2-4 0 0,2-4 9 15,4 4-9-15,-1 0 8 0,-5-7-8 0,2 5 8 16,6 2-8-16,0 0 0 0,0-3 9 0,0-4-9 16,3-4 8-16,-1 4-8 0,1 0 10 0,0 0-10 15,-3-7 8-15,2 4-8 0,-2-6 0 0,3 7 0 16,-3-6 0-16,-1 4 0 0,1-3 0 0,-5 0 0 16,2 0 0-16,-2 0 0 0,-3-5 0 0,0 5 0 15,-3 4-14-15,1-1-2 0,-1-3-1 0,-2 0 0 16,-1 2-19-16,1 2-3 0,0-1-1 0,-3 1 0 15,5-1-126-15,-2 4-26 0</inkml:trace>
  <inkml:trace contextRef="#ctx0" brushRef="#br0" timeOffset="200776.55">13959 7400 1119 0,'0'0'49'0,"0"0"11"0,6 7-48 0,-4-3-12 0,-2-4 0 0,8 8 0 16,-5-1 87-16,2 0 14 0,-5-7 3 0,3 4 1 16,0 3-9-16,-1-4-3 15,1 4 0-15,-1-2 0 0,-2-5-41 0,0 11-8 0,0-1-1 0,-2-6-1 16,2-4-8-16,0 0-2 0,0 0 0 0,0 7 0 16,-3 0-14-16,3-7-3 0,0 0-1 0,0 0 0 15,0 0-14-15,0 0 8 0,-2-4-8 0,2 4 0 16,0 0 0-16,0-7 0 0,-3 0 0 0,3 0 0 15,3-5-21-15,-1 5-1 0,3 0 0 0,1-7 0 16,-1 0-20-16,0 2-4 0,3 5-1 16,0 0 0-16,0 0-13 0,0 0-2 15,0-1-1-15,0 4 0 0,-3 4 32 0,1-3 7 0,1-1 0 0,-1 4 1 16,-1 0 11-16,0 4 3 0,3-8 0 0,0 4 0 16,0 0-34-16,-3 4-6 0,3-1-2 0,3-3 0 15,-3 0-23-15,0 4-5 0,8-1-1 0,-6 2 0 16</inkml:trace>
  <inkml:trace contextRef="#ctx0" brushRef="#br0" timeOffset="201400.15">14502 7303 806 0,'0'0'72'0,"0"0"-58"0,0 0-14 0,0 0 0 16,0 0 153-16,0 0 28 0,0 0 6 0,0 0 1 15,0 0-63-15,0 0-12 0,0 0-2 0,0 0-1 16,0 0-26-16,0 0-6 0,0 0-1 0,0 0 0 16,0 0-18-16,-3 3-4 0,1 4-1 0,-4-3 0 15,-2-1-18-15,3 1-3 0,-3 4-1 0,0 3 0 16,0-4-32-16,0 0-14 0,0 0 1 0,0 0 0 15,3 1 41-15,0-1 8 0,2 0 1 0,1 0 1 16,-1 4-10-16,3-3-1 0,0-1-1 0,0 0 0 16,-3 4-26-16,3-4 0 0,0 1 0 0,0-1 0 0,3-3 0 15,-3 3 0-15,0 0 0 0,3-4 0 0,-3-3 0 0,0 0 0 16,2 7 0-16,1-3 0 0,-3-4 0 0,5 8 0 16,-5-8 0-16,8 0 0 0,0 4 0 0,3-1 0 15,-1-3 0-15,1 0 0 0,-1 0 56 0,4 0 7 16,-1 4 1-16,0-4 0 0,0-4-52 0,3 4-12 15,0 0 0-15,0 0 0 0,0 0 0 0,2 0 0 16,-2 0 0-16,0 0 0 0,-3 4 0 0,0-1 0 16,1-3 0-16,-1 0 0 0,-3 4 0 0,1-4 0 15,-3 0 0-15,0 0 0 0,-8 0 0 0,5 0 0 16,-5 0 0-16,0 0 0 16,0 0-48-16,0 0-13 0,0 0-3 0,0 0 0 15,3-4-173-15,-3-3-35 0,-3 0-8 0,3 7 0 0</inkml:trace>
  <inkml:trace contextRef="#ctx0" brushRef="#br0" timeOffset="201852.82">14970 7259 1036 0,'0'0'46'0,"0"0"10"16,0 0-45-16,0 0-11 0,-3 0 0 0,-2 0 0 15,0 0 87-15,0 0 15 0,-1 4 3 0,4-1 1 0,-1 4-30 0,-2-3-5 16,-3 3-2-16,-3 1 0 0,1-1 10 0,2 0 1 16,-3 4 1-16,1-4 0 0,-1 8-65 0,3-1-16 15,0-3 0-15,0 4 0 0,3 3 33 0,0-4 3 16,2 1 1-16,3 3 0 0,0-3-15 0,3-1-3 15,2 0-1-15,3 5 0 0,2-5-18 0,1 0 10 16,2-2-10-16,3 2 8 0,0 0-8 0,0-7 10 16,-3-2-10-16,3 2 10 0,0 0 38 0,2-3 8 15,1-1 2-15,-3-3 0 0,0-3-42 0,2-1-8 16,-2 4-8-16,0-7 12 0,-3-5 41 0,0 5 9 16,-2 0 2-16,-1-7 0 0,1-1-14 0,-3-3-2 0,-3 4-1 15,-2-5 0-15,0 5-28 0,-3-5-6 0,0 2-1 0,-3-1 0 16,3 3-12-16,-3 1 0 0,-2-2 0 0,0 2 0 15,-3 4 0-15,0-1 0 0,3 4-12 0,-3-5 12 32,2 9-49-32,-2-4-3 0,3 3-1 0,-3 1 0 15,0-1-163-15,0 4-32 0,-10-7-6 0,2 2-667 0</inkml:trace>
  <inkml:trace contextRef="#ctx0" brushRef="#br0" timeOffset="203055.67">14139 7444 288 0,'0'0'12'0,"0"0"4"0,0 0-16 0,0 0 0 0,0 0 0 0,0 0 0 16,8 3 162-16,-8-3 30 0,0 0 5 0,0 0 2 15,8 0-89-15,-8 0-18 0,0 0-3 0,0 0-1 16,0 0-31-16,0 0-6 0,6 0-2 0,-6 0 0 16,0 0 12-16,0 0 3 0,0 0 0 0,7 0 0 15,-1 0-20-15,2 4-4 0,-6-1-1 0,6 2 0 16,0-5-26-16,0 2-5 0,-8-2 0 0,8 0-8 0,3 5 0 0,-3-5 0 16,-3 0 0-16,0 0 0 0,3 0 8 0,-3-5-8 15,1 3 0-15,-4 2 0 0,4-8 13 0,-1 4-4 16,-5 4-1-16,5-3 0 0,-2-1 0 0,0-3 0 15,-3 7 0-15,0 0 0 0,-3-3 32 0,0-1 5 16,-2-3 2-16,0 2 0 0,-1 5-27 0,-2-3-4 16,3-1-2-16,0 4 0 0,0 0-14 0,-3-3 8 15,0-1-8-15,2 1 0 0,-2-1 0 0,3 4 0 16,0 0 0-16,-3-3 0 0,5-1 0 0,3 4 0 16,-5 0 0-16,0 4 0 0,-1-8 0 0,6 4 0 15,-5 7 0-15,0-7 0 0,2 7 0 0,-2-3 0 16,2-1 0-16,1 1 0 0,-4 4 0 0,4-1 0 15,-4 0 0-15,4 4 0 0,-1-1 0 0,0 2 0 0,1-5 0 0,-1 0 0 16,3 4 0-16,0-4 0 0,0 5 0 0,0-2 0 16,0-3 0-16,3 0 0 0,-1 5 0 0,4-5 0 15,-4 0 0-15,4 0 0 0,-4 0 0 0,6 0 0 16,0-2 28-16,-3-3 0 0,3 3 0 0,6 2 0 16,-1 0-18-16,0-7-10 0,-2 4 10 0,-1-1-10 15,1-3 8-15,-1 4-8 0,1-4 0 0,0 0 9 16,-3 0-19-16,-1 0-4 0,1 0-1 0,0-4-663 15,-2 1-133-15</inkml:trace>
  <inkml:trace contextRef="#ctx0" brushRef="#br0" timeOffset="-203413.2">22087 13014 1094 0,'0'0'48'0,"0"0"11"0,0 0-47 0,0 0-12 0,3 0 0 0,-3 0 0 0,5-5 136 0,-5 5 26 16,0 0 5-16,8 0 1 0,0 0-56 0,0 0-12 16,0 5-1-16,0-3-1 0,3 3-33 0,-1 2-6 15,-2 0-2-15,5-3 0 0,1 4-45 0,1-6-12 16,-1-2 0-16,2 5 0 0,2-3 0 0,1 3 12 0,-1-5-12 0,1 0 12 15,2 0-12-15,0 4-14 0,-2-4 3 0,-4 0 1 47,-1-4-24-47,-1 4-5 0,-5 7-1 0,-3-7-600 0,-5 0-121 0</inkml:trace>
  <inkml:trace contextRef="#ctx0" brushRef="#br0" timeOffset="-203194.51">22188 13195 1594 0,'0'0'71'15,"3"-7"14"-15,5 7-68 0,-3-5-17 0,0 3 0 0,3-3 0 16,-3 3 16-16,3 2-1 0,3-5 0 0,-1 2 0 0,-2-1 4 16,3 4 1-16,2 0 0 0,3 0 0 0,-3 0-20 0,1-3 0 15,-4-1 0-15,3 4 0 0,3 0 0 0,-3 0 0 16,-2-3 0-16,0-1-9 31,-1 4-129-31,1 0-26 0</inkml:trace>
  <inkml:trace contextRef="#ctx0" brushRef="#br0" timeOffset="-202273.39">22307 12974 403 0,'0'0'36'0,"0"0"-36"0,0 0 0 0,0 0 0 16,0 0 119-16,0-7 17 0,-3 2 3 0,3 5 1 15,0 0-27-15,0 0-5 0,-2-3 0 0,2 3-1 16,0 0-3-16,0 0 0 0,0 0 0 0,0 0 0 15,0 0-42-15,0 0-9 0,0 0-1 0,0 0-1 16,0 0-3-16,0 0 0 0,0 0 0 0,0 0 0 16,5 3-8-16,-2 4-3 0,2-2 0 0,3 2 0 15,-3 0-15-15,3 0-3 0,0 0-1 0,3 0 0 16,5 0 0-16,-3-2 0 0,-13-5 0 0,13 7 0 16,0 4-2-16,0-3 0 0,-2-6 0 0,0 5 0 0,-3 2 1 15,-1 1 0-15,1-3 0 0,0 0 0 0,-5-2 3 16,2 2 1-16,-2 0 0 0,0 0 0 0,-1 0 2 0,-2 5 0 15,0-5 0-15,-2 0 0 0,2 0 1 0,-3 0 0 16,3 0 0-16,-3 0 0 0,1 0-8 0,-1-2 0 16,-2-5-1-16,-1 7 0 0,1-7-4 0,0 7-1 15,0-7 0-15,-3 4 0 0,0-4-10 0,0 3 10 16,-3-3-10-16,1 0 10 0,-4 0-10 0,1 4 8 16,3-1-8-16,-1-3 8 0,0 5-8 0,1-3 0 15,2 3 9-15,0-3-9 0,8-2 0 0,-8 5 8 16,8-5-8-16,-5 4 0 0,-1 3 0 0,6-7 0 15,0 0 0-15,-2 3 0 0,4 4 0 0,1-2 0 0,0-3 0 0,2-2 0 16,0 0-19-16,3 0 2 0,5 0 0 16,1-2-796-16,2-3-159 15</inkml:trace>
  <inkml:trace contextRef="#ctx0" brushRef="#br0" timeOffset="-201554.81">22916 13108 1350 0,'0'0'60'0,"0"0"12"16,0 0-58-16,0 0-14 0,0 0 0 0,0 0 0 15,2 7 69-15,-2-7 11 0,0 0 3 0,3 4 0 16,2 3 2-16,-2 1 1 0,2-6 0 0,0 3 0 0,-2-3-34 0,2 3-6 15,1-5-2-15,-1 4 0 0,-5-4-21 0,8 3-5 16,-3-3-1-16,3 4 0 0,-3-8-17 0,3 4 10 16,0 0-10-16,-2-3 8 0,1 3-8 0,-1-4 10 15,-4 4-10-15,4-5 10 0,-1 3-10 0,0 2 0 16,1-5 0-16,-1 3 0 0,-2 2 0 0,2-5 0 16,-3 5 0-16,4-3 0 0,-6 3 13 0,0 0-2 15,0 0-1-15,0 0 0 0,0-4-10 0,0 4 0 16,0 0 0-16,2 0 8 15,-2 0-121-15,0 0-25 0,0 0-5 0,0 0-716 0</inkml:trace>
  <inkml:trace contextRef="#ctx0" brushRef="#br0" timeOffset="-201336.11">23077 13079 633 0,'0'0'28'0,"0"0"6"0,0 0-34 0,0 0 0 0,0 0 0 0,0 0 0 15,0 0 230-15,0 0 39 0,0 7 8 0,0 3 2 16,0-3-119-16,-3 5-23 0,3-12-5 0,0 11 0 15,0-1-46-15,0 2-9 0,-2 2-1 0,-4 0-1 16,4-2-31-16,2 2-5 0,-3 0-2 0,0 0 0 16,-2 5-13-16,3-5-4 0,-1 0 0 0,0 5 0 15,1-5-8-15,-4-2-1 0,4 2-1 0,-4 0 0 16,6-2-10-16,-2 2 0 0,-1-7 9 0,0 5-9 16,3-5 0-16,-2 0 0 0,2-7 0 0,0 0 8 15,0 0-69-15,0 0-14 0,0 0-2 0,0 0-1016 16</inkml:trace>
  <inkml:trace contextRef="#ctx0" brushRef="#br0" timeOffset="-200851.56">22929 12945 1335 0,'0'0'59'0,"0"0"13"0,0 0-58 0,0 0-14 0,0 0 0 0,0 0 0 15,0 0 63-15,0 0 9 0,2-4 3 0,-2-3 0 16,0 0 17-16,0 7 3 0,0-5 1 0,3-2 0 15,-3 0-38-15,3 4-7 0,2-1-2 0,-2-3 0 16,-1 4-17-16,1-6-3 0,2 7-1 0,3-3 0 16,-3-2-12-16,1 0-2 0,-1 0-1 0,0 4 0 15,3-1-5-15,0-3 0 0,-2 2-8 0,1-2 12 16,-1 4-3-16,2-1-1 0,-3 4 0 0,0-7 0 16,-2 7 2-16,-3 0 0 0,5 0 0 0,-5 0 0 15,0 0 3-15,6 0 1 0,-1 0 0 0,0 0 0 16,-5 0-1-16,3 7 0 0,2-7 0 0,-2 7 0 15,2-3-1-15,-2-1-1 0,2 2 0 0,-2 2 0 0,2 4 1 16,0-4 0-16,-2 3 0 0,2-5 0 0,0 6-12 0,-2-1 10 16,2-3-10-16,1 0 10 0,-4 0-10 0,4 0 0 15,1 2 9-15,-1-2-9 0,-4-4 0 0,-2-3 0 16,0 0 0-16,0 0 8 0,0 0-8 0,0 0 0 16,0 0-11-16,0 0 11 15,0 0-223-15,6 0-38 0</inkml:trace>
  <inkml:trace contextRef="#ctx0" brushRef="#br0" timeOffset="-200523.76">23344 13014 1324 0,'0'0'59'0,"0"0"12"0,0 0-57 0,0 0-14 0,8 2 0 0,-3-2 0 15,1 0 125-15,2 0 23 0,-3 5 4 0,0-5 0 16,3 4-74-16,0-1-15 0,-5-3-3 0,5 4-1 15,0-1-43-15,0-3-8 0,-3 0-8 0,0 4 12 16,0-1-12-16,1-3 0 0,-4 5 0 0,4-5 8 16,-6 0-35-16,0 0-7 0,0 0-2 0,0 0-569 15,0 0-115-15</inkml:trace>
  <inkml:trace contextRef="#ctx0" brushRef="#br0" timeOffset="-200367.59">23342 13190 1292 0,'10'5'57'0,"-7"-5"12"0,2 0-55 0,3 0-14 16,-3 0 0-16,3 0 0 0,3 0 96 0,-1 0 17 16,1 0 3-16,0 0 1 0,2 0-29 0,0 0-5 15,0-7-2-15,0 7 0 0,1 0-47 0,2 0-10 16,-6-5-1-16,1 5-1 0,2-2-22 0,-2-3 0 0,2 5 0 0,-5 0-927 16</inkml:trace>
  <inkml:trace contextRef="#ctx0" brushRef="#br0" timeOffset="-200070.79">23728 13101 806 0,'0'0'72'0,"0"0"-58"16,0 0-14-16,5 0 0 0,0-5 221 0,3 5 42 15,-2-2 8-15,2 2 1 0,0 0-160 0,2 2-32 16,-2-4-6-16,3 2-2 0,-3 0-35 0,2 2-7 16,1-2-2-16,-3 0 0 0,0-2-16 0,0 4-3 15,2-2-1-15,-2 0 0 0,-3 0-8 0,1 0 0 16,-6 0-12-16,0 0-632 15,0 0-125-15</inkml:trace>
  <inkml:trace contextRef="#ctx0" brushRef="#br0" timeOffset="-199852.08">23781 13002 288 0,'0'0'12'0,"0"0"4"0,0 0-16 0,-3 7 0 0,3-7 0 0,3 5 0 15,-3-3 272-15,2 7 51 0,1-2 10 0,0 3 3 16,-1-3-189-16,1 5-38 0,-3-1-7 0,3 3-2 16,2 1-44-16,-2-1-10 0,-3-3-2 0,2-1 0 15,1 2-28-15,0 2-5 0,-3-7-2 0,0 0 0 16,2 0-9-16,-2 0 0 0,0-7 0 0,0 9-605 16,0-9-123-16</inkml:trace>
  <inkml:trace contextRef="#ctx0" brushRef="#br0" timeOffset="-199602.15">24011 12934 1951 0,'-3'-7'86'0,"3"7"18"0,0 0-83 0,0 0-21 15,3 7 0-15,0 0 0 0,-1 0 32 0,1 4 3 16,2-1 0-16,-2 2 0 0,-3 2 13 0,2 0 4 16,-2 5 0-16,3 0 0 0,0-5-22 0,-3 4-4 15,0-1-1-15,0 6 0 0,2-6-14 0,-2 2-3 16,-2 0-8-16,2-5 12 0,0 4-12 0,0-3 0 16,-3-6 0-16,0 3-704 0,1-5-140 0</inkml:trace>
  <inkml:trace contextRef="#ctx0" brushRef="#br0" timeOffset="-198071.12">15396 7360 172 0,'8'-7'8'0,"-8"7"1"16,0 0-9-16,0 0 0 0,0 0 0 0,0 0 0 16,0 0 231-16,0 0 44 0,0 0 9 0,0 0 1 15,5 0-140-15,-5 0-28 0,0 0-5 0,0 0-2 0,6 0-28 0,-1 0-6 16,-5 0 0-16,5 4-1 0,-2-1-13 0,2-3-2 15,0 0-1-15,1 4 0 0,-1-1-16 0,3 1-3 16,0-8-1-16,0 4 0 0,5 4-11 0,0-4-3 16,1 0 0-16,-1 0 0 0,3-4-16 0,-3 4-9 15,-3 4 10-15,4-4-10 0,2-4 0 0,-6 4 8 16,-2 0-8-16,3 4 0 0,-1-4 0 0,-2 3 0 16,-3 2 8-16,1-5-8 0,-1 7 20 0,-5-7 2 15,0 0 0-15,0 0 0 16,3 4-124-16,-3-4-25 0,0 0-5 0,0 0-504 15,-3 3-102-15</inkml:trace>
  <inkml:trace contextRef="#ctx0" brushRef="#br0" timeOffset="-197790.08">15409 7513 864 0,'0'0'76'0,"0"0"-60"16,6 7-16-16,-6-7 0 0,2 4 92 0,4-1 16 0,-1-6 4 0,3 3 0 16,-8 0-39-16,8 3-7 0,-3-6-2 0,3-1 0 15,3 4-7-15,-4 0-1 0,-1 0-1 0,4 0 0 16,1 0 5-16,2-3 0 0,-2 6 1 0,-1-3 0 16,1 0-39-16,2 0-8 0,-2 0-2 0,-1 0 0 0,1 4 22 0,-3-1 4 15,2-6 1-15,-2 6 0 16,0 1-28-16,0-1-11 0,-8-3 8 0,0 0-8 0,8 0 0 0,-8 0 0 15,5 0 0-15,-5 0 0 16,8-3-29-16,-2-1-11 0,-6 4-3 0,5-7-853 16</inkml:trace>
  <inkml:trace contextRef="#ctx0" brushRef="#br0" timeOffset="-197196.4">15621 7280 1036 0,'0'0'46'0,"0"0"10"0,-3-3-45 0,1 3-11 15,2-4 0-15,0 4 0 0,0 0 91 0,0 0 16 0,0 0 3 0,0 0 1 16,0 0-16-16,0 0-3 0,0 0-1 0,0 0 0 16,2 4-38-16,1-1-7 15,0 1-2-15,5 4 0 0,-3-4-7 0,3-1-1 0,2 4-1 0,1 0 0 16,2-7-3-16,-5 7-1 0,3-7 0 15,2 4 0-15,-2-1-5 0,2 2-1 0,-5 2 0 0,2-3 0 0,-2-1 0 0,3 4 0 16,-3 0 0-16,2 0 0 0,-4-3 7 0,2 4 2 16,-8-8 0-16,5 7 0 0,0 0-6 0,-2-3-2 15,-3-4 0-15,5 7 0 0,-2 0 0 0,-3-4 0 16,0 2 0-16,0 2 0 0,0-7-26 0,-3 4 0 16,0-1 0-16,1 1 0 0,-1-1 41 0,-2 1 3 15,0-1 1-15,-3 1 0 0,0 4-21 0,0-8-4 16,0 7 0-16,3-3-1 0,-3 3-19 0,0 0 0 15,0 0-8-15,0 0 8 0,0-4 0 0,0 6 0 16,0-2 0-16,0 0 10 0,0 0-10 0,3 0 0 16,0 1 0-16,-1-1 0 0,4 4 0 0,-4-4 0 0,4-4 0 0,-4 4 0 15,6-2 0-15,-2 2 0 0,-1-3 0 0,3-1 0 16,0-3 0-16,0 0 0 0,0 4 0 0,0-4 0 16,0 0 0-16,0 0 0 0,0 0 0 0,0 0 0 31,0 0-49-31,0-4-12 0,-3 4-3 0,3-3 0 15,0-1-162-15,0 4-33 0</inkml:trace>
  <inkml:trace contextRef="#ctx0" brushRef="#br0" timeOffset="-196493.5">15978 7433 518 0,'0'0'46'0,"0"0"-37"15,0 0-9-15,0 0 0 0,0 0 152 0,0 0 29 16,0 0 6-16,0 0 1 16,0 0-48-16,0 0-10 0,5 7-2 0,-2-3 0 0,0-1-35 0,-1 4-7 15,4-2-2-15,-1 2 0 0,-2 0-16 0,5 0-3 16,-3 0-1-16,3 0 0 0,0-3-51 0,-3 4-13 15,0-1 0-15,1 0 0 0,2 0 54 0,-3-3 8 16,-2-1 2-16,2 1 0 0,0-4-52 0,0 3-12 16,-2-6 0-16,2 3 0 0,-2-4-12 0,2 4-4 15,-2-3-2-15,2-4 0 16,-2 3-26-16,-1 1-6 0,1-1-1 0,0-3-616 0,-1-1-123 0</inkml:trace>
  <inkml:trace contextRef="#ctx0" brushRef="#br0" timeOffset="-196259.16">16177 7386 1263 0,'0'0'56'0,"0"0"12"0,0 0-55 0,0 0-13 0,0 0 0 0,0 0 0 15,-3 0 135-15,0 4 24 0,1-1 5 0,-1 4 0 16,0 0-56-16,1-3-12 0,-1 8-3 0,0-2 0 16,-2 4-75-16,0 5-18 0,0-5 0 0,-1 0 0 15,1-2 31-15,-3 6 5 0,3-4 0 0,-3 5 1 16,3-2-28-16,2 2-9 15,-2-5 0-15,-1 0 0 0,1-2 0 0,2 2 0 0,1-3 0 0,-1-1 0 16,3 2 0-16,-3-5 0 0,3 0 0 0,0 0 0 0,-2 0-15 16,2 0-3-16,2-2-1 0,-2-1 0 15,-2-1-141-15,2-3-28 0,0 0-5 0</inkml:trace>
  <inkml:trace contextRef="#ctx0" brushRef="#br0" timeOffset="-195743.68">15941 7350 1173 0,'0'0'52'0,"0"0"11"0,0 0-51 0,0 0-12 0,0 0 0 0,0 0 0 16,0 0 75-16,0 0 12 0,0-4 2 0,0 4 1 16,0 0-14-16,0 0-4 0,0-7 0 0,3 0 0 15,-3 7-30-15,2-8-6 0,1 4-2 0,2 1 0 16,-2-4 1-16,2 3 0 0,-5 4 0 0,6-7 0 15,2 0-7-15,-3-1-2 0,3 1 0 0,-3 3 0 16,3 1-16-16,-3-4-10 0,1 3 12 0,-1-3-12 0,-5 7 13 0,5-3-4 16,-5 3-1-16,5-5 0 0,-5 5 8 0,0 0 0 15,0 0 1-15,0 0 0 0,0 0-1 0,0 0-1 16,0 0 0-16,0 0 0 0,8-7-5 0,-8 7-1 16,0 0 0-16,6 3 0 0,-1 1 3 0,3 1 0 15,-5-2 0-15,2 4 0 0,0-3 0 0,0 3 1 16,-2-4 0-16,2 1 0 0,-2 3-4 0,0 1-1 15,2-1 0-15,-2 0 0 0,2-3-8 0,-2-1 0 16,2 4 0-16,0-3 8 0,-2-4-8 0,2 8 0 16,-2-8 0-16,-3 0 0 0,0 0 0 0,0 0 0 15,5 7 0-15,-2-7 0 0,-3 0-13 0,0 0-8 16,0 0-2-16,8 7-682 16,-3-7-137-16</inkml:trace>
  <inkml:trace contextRef="#ctx0" brushRef="#br0" timeOffset="-195415.64">16399 7437 1404 0,'0'0'62'0,"0"0"13"0,0 0-60 0,0 0-15 15,0 0 0-15,5 0 0 0,-5 0 68 0,8 0 12 16,0 0 1-16,0 0 1 0,0 0-22 0,0 0-5 16,0-4-1-16,0 4 0 0,5 0-39 0,0 0-15 15,-5 0 11-15,0 0-11 0,3 4 0 0,-3-4 0 16,0 0 0-16,-1-4 0 0,-1 4 0 0,-4 0-18 15,4 4 2-15,-6-4-541 16,0 0-109-16</inkml:trace>
  <inkml:trace contextRef="#ctx0" brushRef="#br0" timeOffset="-195243.77">16362 7600 518 0,'0'0'46'0,"0"0"-37"16,5 0-9-16,3 0 0 0,0 0 168 0,5 0 32 0,-2 0 7 0,2 0 1 15,3 4-64-15,-5-4-13 0,2-4-3 0,0 4 0 16,0 0-43-16,0-3-9 0,-2-1-1 0,0-3-1 16,-3 7-74-16,2-5 0 0,1-2-9 0,-6 4-1 15,3-1 10-15,-3-3 0 0,1 4 0 0,-1-1-582 16,-5-3-114-16</inkml:trace>
  <inkml:trace contextRef="#ctx0" brushRef="#br0" timeOffset="-194868.84">16804 7494 1036 0,'0'0'46'0,"0"0"10"0,0 0-45 0,5 4-11 16,-5-4 0-16,5 8 0 0,3-8 53 0,-8 0 9 15,0 0 2-15,11 4 0 0,-3-1 44 0,2 1 8 0,-2-1 3 0,3-3 0 16,-3 0-88-16,2 0-18 0,-2 4-3 0,3-4-1 16,-6 0 23-16,3 0 4 0,0 0 0 0,0 0 1 15,-3 0-29-15,3 0-8 0,-2 0 0 0,-1 3 0 32,0-3-28-32,0 0-8 0,1-3 0 0,-6 3-755 0</inkml:trace>
  <inkml:trace contextRef="#ctx0" brushRef="#br0" timeOffset="-194540.29">17076 7332 691 0,'6'4'61'0,"-6"-4"-49"16,2 3-12-16,-2-3 0 15,3 4 131-15,2-1 23 0,-5 1 5 0,0 3 1 0,3-4-28 0,-3 8-4 16,0-3-2-16,2 3 0 0,1 3-50 0,-3 1-9 16,3-1-3-16,-3 0 0 0,0 5-7 0,0-5-1 15,0-3-1-15,0 4 0 0,0 3-35 0,0-4-8 16,0 1 0-16,0-1-1 0,2 0-11 0,-2-2 0 0,3-1 0 0,-3-1 0 15,3-3 28-15,-3 5 4 0,0-5 1 0,0-3 0 32,0-4-79-32,0 0-16 0,0 0-3 0</inkml:trace>
</inkml:ink>
</file>

<file path=ppt/ink/ink138.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7-11T22:23:57.200"/>
    </inkml:context>
    <inkml:brush xml:id="br0">
      <inkml:brushProperty name="width" value="0.05292" units="cm"/>
      <inkml:brushProperty name="height" value="0.05292" units="cm"/>
      <inkml:brushProperty name="color" value="#FF0000"/>
    </inkml:brush>
    <inkml:brush xml:id="br1">
      <inkml:brushProperty name="width" value="0.05292" units="cm"/>
      <inkml:brushProperty name="height" value="0.05292" units="cm"/>
      <inkml:brushProperty name="color" value="#00B0F0"/>
    </inkml:brush>
    <inkml:brush xml:id="br2">
      <inkml:brushProperty name="width" value="0.05292" units="cm"/>
      <inkml:brushProperty name="height" value="0.05292" units="cm"/>
      <inkml:brushProperty name="color" value="#FFC000"/>
    </inkml:brush>
  </inkml:definitions>
  <inkml:trace contextRef="#ctx0" brushRef="#br0">19960 11085 932 0,'0'0'41'0,"0"0"9"0,0 0-40 0,0 0-10 16,0 0 0-16,0 0 0 0,0 0 66 0,0 0 11 16,0 0 3-16,0 0 0 0,0 0-4 0,0 0 0 15,0 0 0-15,0 0 0 0,8 0 7 0,0 2 1 16,-3-2 0-16,3 5 0 0,0-5-17 0,0 2-3 16,-3-2-1-16,3 5 0 0,3 2 8 0,-3 0 1 15,2 0 1-15,1 0 0 0,0 0-36 0,-1 5-7 16,1-5-2-16,-1 5 0 0,1-3 0 0,0-2-1 15,-1 5 0-15,-2-5 0 0,3 5-15 0,-3-5-2 16,2 0-1-16,-2 0 0 0,0-4-9 0,-3 1 0 16,1 3 0-16,-1-2 0 0,0-3 0 0,1-2 0 15,-4 5 0-15,-2-5 0 0,5 0 0 0,-5 0 8 0,0 0-8 16,0 0 8 0,0 0-137-16,0 0-28 0,0 0-6 0</inkml:trace>
  <inkml:trace contextRef="#ctx0" brushRef="#br0" timeOffset="406.11">20190 11125 864 0,'0'0'76'0,"0"0"-60"0,0 0-16 0,0 0 0 0,0 0 164 0,0 0 29 16,0 0 7-16,0 0 0 0,0 0-92 0,0-7-18 15,0 7-4-15,0 0-1 0,0-7-16 0,0 7-3 16,0 0-1-16,0 0 0 0,0 0-13 0,0 0-4 16,0 0 0-16,0 0 0 0,0 0 4 0,0 0 0 15,0 0 0-15,0 0 0 0,-2 2-26 0,-4-2-5 16,4 7-1-16,-4 0 0 0,4-2-6 0,-3 2-2 16,-1 0 0-16,1 0 0 0,0 7-12 0,-1-7 0 15,1 5 0-15,0 2 0 0,-3-7 0 0,0 7 0 16,0-6 0-16,3 3 0 0,-1 3 0 0,1-7 0 15,0 5 0-15,0-5 0 0,2 5 0 0,-2-3 0 16,-1-2 0-16,1 1 0 0,0-4 0 0,-1 3 0 16,4 0 0-16,-1 0 0 0,-2-7 0 0,5 7 0 15,0-7 0-15,0 0 0 0,0 0 0 0,0 0 0 16,0 0 0-16,0 0 0 0,0 0 0 0,0 0 0 0,0 0 0 16,0 0 0-16,0 0-13 0,0 0-6 0,0 0-1 0,0 0 0 31,0 0-140-31,0 0-29 0,0 0-6 0</inkml:trace>
  <inkml:trace contextRef="#ctx0" brushRef="#br0" timeOffset="2968.07">18516 10786 57 0,'0'0'0'0,"0"0"0"0,0 0 0 0,0 0 0 15,0 0 172-15,0 0 28 0,0 0 7 0,0 0 1 16,0 0-64-16,0 0-13 0,0 0-3 0,5 0 0 16,-5 0-51-16,2 7-10 0,-2-7-3 0,6 5 0 15,-4 2 0-15,1 0 0 0,0-2 0 0,-1-3 0 16,1 5-1-16,0-2-1 0,-3-5 0 0,2 7 0 0,1 0-18 0,-3 0-4 16,3 0-1-16,-1 0 0 0,1-2-7 0,-3 2 0 15,3 0-1-15,-1 0 0 0,1-2-14 0,-3 2-2 16,0-7-1-16,0 7 0 0,2-5-14 0,1 5 11 15,-3-7-11-15,3 5 10 0,-1-3-10 0,-2-2 0 16,6 5 0-16,-6-5 0 0,0 0-16 0,0 0-6 16,5 0-1-16,-5 0 0 15,0 0-188-15,0 0-37 0</inkml:trace>
  <inkml:trace contextRef="#ctx0" brushRef="#br0" timeOffset="3311.42">18780 10817 1267 0,'0'0'56'0,"0"0"12"0,0 0-55 15,0 0-13-15,0 0 0 0,0 0 0 0,0 0 105 0,0 0 19 0,0 0 3 0,0 0 1 16,0 0-52-16,0 0-9 0,-5 2-3 0,0 3 0 15,-3 2 0-15,0 0 0 0,-3 0 0 0,1 5 0 16,-1-3 0-16,0 5 0 0,-2-2 0 0,0 2 0 16,0 0-51-16,-1 3-13 0,1-1 0 0,-3-2 0 15,3 5 54-15,0-5 8 0,-3 5 2 0,5-5 0 0,-2 5-52 16,3-5-12-16,-1 0 0 0,0 5 0 16,-2-5 0-16,5 0 0 0,-2-2 0 0,2-5 0 0,2 7 0 15,1-7 0-15,3 0 0 0,-4 0 0 16,6-2-48-16,0-5-13 0,0 0-3 0,0 0 0 15,0 0-12-15,0 0-4 0,0 0 0 0,0 0-588 16,0 0-119-16</inkml:trace>
  <inkml:trace contextRef="#ctx0" brushRef="#br0" timeOffset="6310.72">14462 10885 1036 0,'0'0'46'0,"0"0"10"0,0 0-45 0,5 0-11 15,1 0 0-15,-1 0 0 0,-5 0 104 0,0 0 20 0,0 0 3 16,5 0 1-16,1 0-52 0,2 0-9 0,-8 0-3 0,2 3 0 15,6 1 44-15,-5 3 9 0,2-2 2 0,0 2 0 16,1-5-47-16,-4 5-8 0,6 0-3 0,0 3 0 16,-3-1-39-16,1-2-8 0,2 0-2 0,-3 0 0 15,0 5 19-15,3 0 3 0,0-3 1 0,0-2 0 16,0 1-19-16,0 1-3 0,0-2-1 0,-3-5 0 16,3 5 4-16,-3-2 1 0,-2-3 0 0,-3-2 0 15,0 0-17-15,0 0 0 0,0 0 0 0,0 0 0 16,0 0-48-16,0 0-12 0,0 0-4 0,0 0 0 15,5 0-153-15,-5 0-31 0,0-7-7 0</inkml:trace>
  <inkml:trace contextRef="#ctx0" brushRef="#br0" timeOffset="6591.9">14610 10871 1497 0,'0'0'32'0,"0"0"8"0,0 0 0 0,-2 0 4 0,-4 0-36 0,1 0-8 16,0 2 0-16,5-2 0 0,-6 0 120 0,1 7 23 15,0-2 4-15,0-2 1 0,-1 1-57 0,1 8-11 16,0-5-3-16,-3 2 0 0,3-2-40 0,-1 5-8 16,4 2-1-16,-4-2-1 0,1 2-15 0,0 0-2 15,-3-2-1-15,0 2 0 0,3 0-9 0,-3-2 0 16,2 2-10-16,4-2 10 0,-4-3 0 0,1 5 0 0,0-2 0 0,2-5 0 15,0 0 0-15,1 0 0 0,2-7 0 0,0 0 0 32,0 0-211-32,0 0-36 0,0 0-7 0,0 0-2 0</inkml:trace>
  <inkml:trace contextRef="#ctx0" brushRef="#br0" timeOffset="7747.91">7612 4091 975 0,'0'0'21'0,"0"0"5"0,0 0 1 0,0 0 1 0,0 0-28 0,0 0 0 16,0 0 0-16,0 0 0 0,0 0 70 0,0 0 9 16,0 0 1-16,5 2 1 0,3 5-13 0,-8-7-4 15,0 0 0-15,6 0 0 0,-1 0 0 0,0 5 0 16,-5-5 0-16,5 2 0 0,-5-2-8 0,6 5-1 16,2 2-1-16,-3-2 0 0,-5-5-14 0,3 7-4 15,5 0 0-15,-3-5 0 0,-5-2 2 0,5 7 0 16,6-2 0-16,-3 2 0 0,-3-2-23 0,3-3-5 15,0 3-1-15,0-3 0 0,2 5-9 0,-2-7-12 0,-5 7 2 16,2-7 1-16,6 7 21 0,-9-7 5 16,-2 0 1-16,0 0 0 0,0 0-29 0,6 5-5 0,-1-3-2 15,-5-2 0 1,0 0-45-16,0 0-9 0,8-2-1 0,-3 2-531 0,-5 0-107 0</inkml:trace>
  <inkml:trace contextRef="#ctx0" brushRef="#br0" timeOffset="8029.1">7845 4039 1929 0,'5'5'42'0,"-5"-5"9"0,0 0 1 0,-2 7 4 0,-4 0-45 0,4 0-11 16,-4 0 0-16,-2 7 0 0,-2-7 111 0,2 7 20 15,5-2 4-15,-2 7 1 0,-6-5-104 0,3 5-21 16,6-3-11-16,-4 3 12 0,4 0-2 0,-6-5 0 15,5 7 0-15,-2-2 0 0,2-5-21 0,1 7-4 16,-6-2-1-16,2 2 0 0,4-7 16 0,2 3 0 16,-6-3 0-16,1 0 0 0,3 0 0 0,-1-2 0 15,3-3 0-15,-3 3 0 0,1-5 0 0,-1-2 0 16,8-3 0-16,-5 5 0 16,-5-2-54-16,5-5-8 0,0 0-2 0,0 0 0 15,0 0-102-15,0 0-21 0,0 0-4 0,0 0-1 0</inkml:trace>
  <inkml:trace contextRef="#ctx0" brushRef="#br0" timeOffset="12030.24">19333 9702 57 0,'0'0'0'0,"0"0"0"16,0 0 0-16,0 0 0 0,0 0 162 0,0 0 27 16,0 0 6-16,0 0 1 0,0 0-96 0,0 0-20 0,0 0-3 0,0 0-1 15,0 0-8-15,3 7-3 0,-3-7 0 0,8 0 0 16,-8 0-4-16,5 5-1 0,3-5 0 0,-3 2 0 15,3-2-4-15,0 0-2 16,0 0 0-16,0 0 0 0,-3 0-15 0,6 0-3 0,-1 5-1 0,1-5 0 16,-3-5-7-16,3 5 0 0,-1 0-1 0,1 5 0 15,-1-5-10-15,-2 0-1 0,0 0-1 0,3 0 0 16,-1 0 13-16,-2 0 2 0,-8 0 1 0,0 0 0 0,0 7-5 0,0-7-1 16,3 7 0-16,-6-7 0 0,1 7-13 0,-4-2-4 15,6-3 0-15,-2 3 0 0,-6-5-8 0,2 7 0 16,4-2 0-16,-1 2 0 0,-5-5 0 0,3 5 0 15,0 0 0-15,-1-2 0 0,4 2 0 0,-4 0 0 16,1 0 0-16,0 0 0 0,0 0 0 0,-1 5 0 16,1-5 0-16,2 0 0 0,1 0 0 0,-4 0 0 15,4-2 0-15,-1-3 0 0,3-2 0 0,-3 7 0 16,1-2 0-16,2-5 0 0,0 0 0 0,0 7 0 16,0 0 0-16,0-7 0 0,0 0 27 0,2 7 3 0,1 0 1 0,2-2 0 31,1-3-50-31,2 3-9 0,0-3-3 0,-1 3 0 0,4 0 76 0,0-3 15 0,-3-2 4 15,0 5 0-15,-1-3-64 0,1-2 0 0,3 0-9 0,-3 5 0 16,0-3 9-16,2-2 0 0,1 0 10 0,0 0-10 16,-6 5 8-16,3-5-8 0,2 0 0 0,-2 2 0 15,0-4 8-15,0 2-8 0,-2 0 0 0,-1 2 0 16,3-2 0-16,-3 0 0 0,-5 0 0 0,0 0 0 16,5 0 0-16,-5 0-8 0,0 0-1 0,0 0 0 15,0 0-147-15,0 0-28 0,0 0-7 0</inkml:trace>
  <inkml:trace contextRef="#ctx0" brushRef="#br0" timeOffset="35372.87">21855 9686 1137 0,'0'0'50'0,"2"2"11"0,-2 3-49 0,0-5-12 0,0 0 0 0,0 0 0 15,0 0 59-15,0 0 9 0,0 0 1 0,0 0 1 16,0 0-32-16,0 0-6 0,0 0-2 0,0 0 0 16,0-5-30-16,-2 3 0 0,-1-3 0 0,0-2 0 15,3 2 31-15,-2-2 0 0,-1 0 0 0,0 0-494 16,3 0-98-16</inkml:trace>
  <inkml:trace contextRef="#ctx0" brushRef="#br0" timeOffset="35560.35">21847 9392 576 0,'0'0'25'0,"-6"0"6"16,6 0-31-16,0 0 0 0,0 0 0 0,0 0 0 16,0 0 123-16,0 0 18 0,0 0 4 0,0 0 1 15,0 0-98-15,3-5-20 0,0-2-4 0,-1 5-1 0,1-3-23 0,0-2 9 16,-3 7-9-16,2-5 0 0,1-2 10 0,-3 0-10 15,3 0 8-15,-3 5-364 16,0-5-72-16</inkml:trace>
  <inkml:trace contextRef="#ctx0" brushRef="#br0" timeOffset="35732.41">21905 9244 1044 0,'0'0'46'0,"0"0"10"0,0 0-45 0,0 0-11 0,0 0 0 0,0 0 0 16,-3-5 42-16,3 5 6 16,-2-5 2-16,2 5 0 0,0 0-32 0,2-2-6 0,-2-3-2 0,3-2 0 31,-3 0-65-31,5 0-13 0,-2 5-2 0</inkml:trace>
  <inkml:trace contextRef="#ctx0" brushRef="#br0" timeOffset="35888.26">21900 9058 691 0,'5'-5'61'0,"-5"5"-49"0,3 0-12 0,-3 0 0 15,2-7 92-15,-2 7 16 0,0-2 4 0,0 2 0 16,0-5-63-16,0-2-12 0,0 7-2 0,0-7-1 16,3 0-26-16,-3 2-8 0,0 5 0 0,0-2-538 15</inkml:trace>
  <inkml:trace contextRef="#ctx0" brushRef="#br0" timeOffset="36059.88">21900 8872 115 0,'0'0'10'0,"0"0"-10"16,-3 0 0-16,0-2 0 0,-2-3 161 0,0 5 31 15,5 0 5-15,0 0 2 0,-3-2-129 0,3 2-26 16,0 0-4-16,-3-5-2 0,3-2-30 0,0 7-8 15,0 0 0-15,0-7-429 0</inkml:trace>
  <inkml:trace contextRef="#ctx0" brushRef="#br0" timeOffset="36200.51">21876 8731 403 0,'0'0'36'0,"0"0"-36"0,2-7 0 0,-2 0 0 15,-2 2 76-15,2 3 9 0,0-3 2 0,0-2 0 16,2 5-70-16,-2-3-17 0</inkml:trace>
  <inkml:trace contextRef="#ctx0" brushRef="#br0" timeOffset="36325.62">21855 8611 57 0,'0'0'0'0,"2"-2"0"16</inkml:trace>
  <inkml:trace contextRef="#ctx0" brushRef="#br0" timeOffset="36528.91">21873 8444 172 0,'0'0'16'0,"0"0"-16"15,0 0 0-15,0-2 0 0,3-3 71 0,-3-2 11 16,0 4 2-16,2-4 1 0,1-2-48 0,0 7-9 0,-6-3-3 0,3 5 0 16,3-7-25-16,-3 0 8 0,0 7-8 0,0-3-167 15,0 3-37-15</inkml:trace>
  <inkml:trace contextRef="#ctx0" brushRef="#br0" timeOffset="36669.12">21878 8253 115 0,'0'0'10'15,"0"0"-10"-15,0 0 0 0,0 0 0 16,0 0 124-16,0 0 22 0,0 0 5 0,0 0 1 15,3-4-119-15,0-3-23 0,-3 7-10 0</inkml:trace>
  <inkml:trace contextRef="#ctx0" brushRef="#br0" timeOffset="36858.03">21897 8122 748 0,'0'0'67'0,"-5"0"-54"15,2 0-13-15,-2 0 0 0,2 0 72 0,3 0 11 16,0 0 2-16,0 0 1 0,0 0-49 0,0 0-9 16,0 0-3-16,0 0 0 15,0-7-45-15,0 7-8 0,0 0-3 0,3-12 0 0</inkml:trace>
  <inkml:trace contextRef="#ctx0" brushRef="#br0" timeOffset="36999.27">21900 8009 806 0,'0'0'36'0,"0"0"7"0,0-3-35 0,-3-4-8 0,3 3 0 0,0-3 0 15,0 4 0-15,0-1 0 0,0-3 0 0,3 2 0 16,-1-2 27-16,1 0 3 0,0 4 1 0,-1-4-421 16</inkml:trace>
  <inkml:trace contextRef="#ctx0" brushRef="#br0" timeOffset="37154.89">21923 7840 576 0,'0'0'25'0,"0"0"6"0,0 0-31 0,0 0 0 16,0 0 0-16,0 0 0 0,0 0 57 0,0 0 6 16,0-5 1-16,0 5 0 0,0-3-52 0,0-1-12 15,-2-3 0-15,-1 7-236 16,3 0-51-16</inkml:trace>
  <inkml:trace contextRef="#ctx0" brushRef="#br0" timeOffset="37311.45">21921 7741 806 0,'0'0'17'0,"0"0"4"0,0 0 1 0,0 0 2 0,0-3-24 0,0 3 0 0,0 0 0 0,0-4 0 16,0-3 48-16,0 7 6 0,0-7 1 0,0 7-327 15,2-5-66-15</inkml:trace>
  <inkml:trace contextRef="#ctx0" brushRef="#br0" timeOffset="37467.37">21950 7600 885 0,'0'0'19'0,"0"0"4"0,-3-3 1 0,3 3 2 0,0-4-26 0,0-3 0 15,0 2 0-15,0 2 0 0,0-1 19 0,0-3-2 16,3 4 0-16,-1-1 0 0,1-3-17 0,0 0 0 16,-3 2 8-16,2-2-429 15</inkml:trace>
  <inkml:trace contextRef="#ctx0" brushRef="#br0" timeOffset="37607.87">21990 7430 788 0,'0'0'35'0,"0"0"7"0,0 0-34 0,0 0-8 16,0-4 0-16,0 4 0 0,0 0 45 0,2-7 7 16,-2 7 2-16,0 0 0 0,0-5-30 0,0 5-5 15,0 0-2-15,0 0 0 0,0-3-17 0,0 3 0 0,0 0 8 0,3-4-472 16</inkml:trace>
  <inkml:trace contextRef="#ctx0" brushRef="#br0" timeOffset="37779.69">22005 7313 230 0,'0'0'10'0,"0"0"2"0,0 0-12 0,0 0 0 0,0 0 0 0,0 0 0 16,0 0 153-16,0 0 28 0,0 0 6 0,0 0 1 16,0 0-144-16,0 0-28 0,0 0-5 0,0 0-285 15,0 0-57-15</inkml:trace>
  <inkml:trace contextRef="#ctx0" brushRef="#br0" timeOffset="37935.91">22037 7233 288 0,'0'0'12'0,"0"0"4"0,0 0-16 0,0-3 0 15,-2-1 0-15,2 4 0 0,0-7 107 0,2 7 18 16,-2 0 4-16,0-7 1 0,3 4-97 0,2-1-19 15,-5-4-4-15,3 8-355 0</inkml:trace>
  <inkml:trace contextRef="#ctx0" brushRef="#br0" timeOffset="38123.64">22053 7099 288 0,'0'0'12'0,"0"0"4"0,0 0-16 0,0 0 0 0,0 0 0 0,0 0 0 16,0 0 112-16,0 0 19 0,0 0 4 0,0 0 1 16,0 0-99-16,0 0-19 0,0 0-4 0,0 0-1 15,0 0-13-15,0 0 9 0,3 0-9 0,-3 0 8 16,2-3-23-16,-2 3-5 0</inkml:trace>
  <inkml:trace contextRef="#ctx0" brushRef="#br0" timeOffset="38310.86">22090 6962 460 0,'0'0'41'0,"0"0"-33"0,0 0-8 0,0 0 0 0,0 0 68 0,0 0 11 16,0 0 2-16,0 0 1 0,0 0-55 0,0 0-11 16,0 0-3-16,0 0 0 0,0 0-13 0,0 0 0 15,0 0 0-15,0 0 0 0,8 3 0 0,-8-3-12 16,0 0 12-16,0 0-10 15,0 0-44-15,0 0-9 0,11-7-1 0,-11 7-1 0</inkml:trace>
  <inkml:trace contextRef="#ctx0" brushRef="#br0" timeOffset="38467.42">22106 6875 421 0,'0'0'18'0,"0"0"5"0,0 0-23 0,0 0 0 0,0 0 0 0,0 0 0 16,0 0 10-16,0 0-2 0,0 0-8 0,0 0 12 16,0 0-12-16,0 0 0 0,0 0 0 0,0 0-196 15</inkml:trace>
  <inkml:trace contextRef="#ctx0" brushRef="#br0" timeOffset="38654.49">22117 6711 810 0,'0'0'36'0,"0"0"7"0,0 0-35 0,-6 0-8 15,4 0 0-15,-4-3 0 0,4-1 56 0,2 1 8 16,-3-1 3-16,3 4 0 0,0 0-47 0,0 0-10 16,0-8-2-16,0 8 0 0,0 0-8 0,0 0 0 15</inkml:trace>
  <inkml:trace contextRef="#ctx0" brushRef="#br0" timeOffset="39388.73">22124 6671 637 0,'0'0'28'0,"0"0"6"16,0 0-34-16,0 0 0 0,0 0 0 0,3-3 0 0,0-1 65 0,-1-3 7 16,-2 4 0-16,0 3 1 0,0 0-9 0,0 0-1 15,0 0-1-15,0 0 0 0,0 0-2 0,0 0-1 16,-2-5 0-16,2 5 0 0,0 0-34 0,0 0-6 16,0 0-2-16,0 0 0 0,0 0 2 0,0 0 0 15,0 0 0-15,0 0 0 0,0 0-10 0,-3 0-1 16,-2 5-8-16,5-5 12 0,-5 3-1 0,2 4-1 15,-2 0 0-15,2-3 0 0,0 3-10 0,1 0 0 16,-1 1 0-16,0-1 0 0,1 0 0 0,-1-3 8 16,3-4-8-16,0 0 0 0,0 7 10 0,0-2-10 15,0-5 12-15,3 2-12 0,-3-2 0 0,0 0-11 16,0 0 0-16,0 0 0 0,5 5 11 0,-5-5 0 16,0 0 0-16,0 0-8 0,5 0 16 0,3-5 3 15,-2-2 1-15,-4 3 0 0,3 1-12 0,1-1-14 16,-1-3 3-16,-2 4 1 0,-3 3 18 0,0-4 4 0,2-4 1 0,-2 1 0 15,0 7 10-15,0-7 1 0,-2 3 1 0,2 4 0 16,-3 0 15-16,3 0 4 0,-5 0 0 0,-1 0 0 16,1 0-23-16,-3 0-4 0,3 0-1 0,0 4 0 15,2-4-5-15,3 0-2 0,-5 0 0 0,5 0 0 16,0 0-9-16,-6 7 0 0,6-7 0 0,-2 0 0 16,-4 7 0-16,6-7-11 0,0 0 11 0,0 0-12 15,-2 5 12-15,2-5 0 0,0 7 8 0,0-7-8 16,0 0 0-16,0 0 0 0,0 0 0 0,5 3-8 15,-2 1 8-15,-3-4 0 0,0 0-9 0,5 3 9 16,3-6 0-16,-3-1 0 0,1 1 0 0,-4-1 0 16,4 1 0-16,-4-4 0 0,3 2 0 0,-2-2 0 0,-3 3 11 0,0 4-3 15,0-7-8-15,0 7 12 0,0 0 16 16,0 0 2-16,-5 4 1 0,0-1-614 16,-3 1-122-16</inkml:trace>
  <inkml:trace contextRef="#ctx0" brushRef="#br0" timeOffset="64934.05">17031 6624 403 0,'0'0'17'0,"0"0"5"0,0 0-22 0,0 0 0 16,-2 0 0-16,2 0 0 0,0 0 128 0,0 0 22 16,0 0 4-16,0 0 1 0,-6 0-58 0,6 0-11 15,0 0-2-15,0 0-1 0,-2-3-8 0,2 3-2 16,0 0 0-16,0 0 0 0,-3-7-20 0,0 2-4 15,3 5-1-15,0 0 0 0,3-2-11 0,-3-3-2 16,-3-2-1-16,3 7 0 0,6 0-1 0,-6 0 0 16,0 0 0-16,0 0 0 0,0 0 2 0,0 0 0 15,0 0 0-15,0 0 0 0,-3-4 13 0,3 4 4 16,0 0 0-16,0 0 0 0,0 0-18 0,0 0-3 16,0 0-1-16,0 0 0 0,0 0-3 0,0 0-1 0,0 0 0 0,5 4 0 15,3 3-9-15,-2-2-1 0,-6-5-1 0,2 7 0 16,6-4-4-16,0 4-1 0,-5-3 0 0,-3-4 0 15,2 3 0-15,4 1 0 0,2 3 0 0,-6 0 0 16,-2-7-2-16,6 5 0 0,-1 2 0 0,3-4 0 16,-8 4 3-16,5-3 0 0,3 3 0 0,3 0 0 15,-4 1-11-15,1-1-17 0,0 0 4 0,3 0 1 16,0-3 35-16,-4 3 7 0,-1 0 2 0,2 1 0 16,0-1-32-16,0 0 0 0,0-3 0 0,-1 3 0 15,-1 0 0-15,2-2 0 0,0 2 0 0,-3-4 0 16,3 4 0-16,-8-7 0 0,8 4 0 0,-3-1 0 0,3 1 0 0,0 1 0 15,-3-3 0-15,1 6 0 16,1-4 0-16,-1 3 0 0,2-4 0 0,-3 4 0 0,0-3 0 16,1 3 0-16,2-2 0 0,-1-3 0 15,-7-2 0-15,6 8 8 0,-1-1-8 0,0 0 0 0,1-3 0 0,2 3 0 16,-3-2 8-16,3-3-8 0,-3 6 0 0,3-4 0 16,-5-1 8-16,5 4-8 0,-3 0 0 0,0-3 0 15,0 3 0-15,1 1 0 0,2-4 10 0,-3-1-10 16,3 4 10-16,0 0-10 0,0-3 0 0,0 3 0 15,-3 0 0-15,6 1 0 0,-3-1 0 0,-1 0 0 16,-1 0 0-16,-1-3 0 0,6 3 0 0,-3 1 0 16,0-1 0-16,-1 0 0 0,4 0 0 0,-3-3 0 15,-3 3 0-15,1 1 0 0,2-1 0 0,-1 0 0 16,4 0 8-16,-6 0-8 0,3-3 0 0,-2 3 0 16,-1 1 0-16,3-1 0 0,-3-3 0 0,0 3 0 0,1-4 0 0,-1 4 0 15,-5-7 0-15,5 9 0 0,1-2 0 0,1 0 0 16,-1 0 0-16,-4-4 0 0,4 4 0 15,-4 0 0-15,1-2 0 0,2 2 0 0,1 0 0 16,-1 0 0-16,0 0 0 0,0-3 8 16,-2 3-8-16,2 1 0 0,3-1 0 0,-2 0 0 0,-4 0 0 0,4 0 0 15,1-3 0-15,1 4 0 0,-2 3 0 0,-1-4 0 16,6 0 0-16,-3 0 0 0,-1 1 0 0,1-1 0 16,-2 0 0-16,-1 4 0 0,6-8 0 0,-3 4 0 15,2 0 0-15,1 5 0 0,-3-5 0 0,2 0 0 16,1 0 0-16,-3 0 0 0,0 2 0 0,0 1 0 15,-3-3 9-15,5 0-9 0,-2 0 8 0,3 5-8 16,-3-5 0-16,3 0 0 0,-4 0 0 0,4 0 0 0,0-3 0 0,-1-1 0 16,-2 6 0-16,0-6 8 0,0 4-8 0,3-3 0 15,-6-1 0-15,3 4 0 0,-3-3 0 0,0 4-9 16,3-1 9-16,-2-3-13 0,2-1 13 0,-3 4 0 16,0 0 0-16,3 0 0 0,-3-2 0 0,3 2 0 15,-2-3 0-15,-1-1 0 0,3 4 0 0,-3 0 0 16,0 0 0-16,1-3 0 0,-4 4 0 0,4-1 0 15,2 0 8-15,-6-3-8 0,4-1 0 0,-1 4 0 16,0-3 0-16,3 4 0 0,-3-6 0 0,3 7 0 16,-2-6 0-16,-1 4 0 0,0-3 0 0,3 3 0 15,0-4 0-15,0 2 0 0,-3-3 0 0,3 3 0 16,0 2 0-16,0 0 0 0,0-3 0 0,-3-1 0 16,3 1 0-16,0-1 0 0,3 4 0 0,-6-2 0 15,-2-3 0-15,5 3 0 0,-3 2 0 0,0 0 0 16,1-7 0-16,-1 7 0 0,3-3 0 0,0-1 8 0,-3 4-8 0,0-2 0 15,1 2 0-15,1-3 0 0,-1-1 0 0,2 1 0 16,-3-1 0-16,-2 4 0 0,5-2 0 0,-3-3 0 16,0 3 0-16,3-3 0 0,-3 3 0 0,3 2 0 15,-8-7 0-15,6 4 0 0,-6-4 0 0,8 7 0 16,0-4 0-16,-3 4 0 0,0-2 0 0,0-3 0 16,-5-2 0-16,6 9 0 0,-1-2 0 0,0-4 0 15,1 4 0-15,-4 0 0 0,3 0 0 0,3-2 0 16,-5 2 8-16,5-3-8 0,-5 3 0 0,5 0 0 15,-3 1 0-15,0-6 0 0,0 5 8 0,1 2-8 16,-1-2 0-16,0-4 0 0,1 4 0 0,-1-3 0 16,-5-4 0-16,3 8 0 0,5-1 0 0,-1 0 0 15,1 0 0-15,-2-3 0 0,-1-1 0 0,0 4 0 0,1-2 0 0,1-3 0 16,-1 3 0-16,-1-3 0 0,0 3 0 0,-2 2 0 16,2-7 0-16,1 7 0 0,-1-3 0 0,0-1 10 15,0 2-10-15,3-3 8 0,0 5-8 0,3-2 0 16,-3 2 0-16,0-3-11 0,0 3 11 0,-3-4 0 15,0 4 8-15,-2-2-8 0,2-3 0 0,3 3 0 16,-3-3 0-16,1 3 0 0,-6-5 0 0,8 4 0 16,-3-1 0-16,0 1 0 0,-5-4 0 0,6 3 0 15,2 1 0-15,-1-1 8 0,-4 2-8 0,5-3 0 16,-3-2-8-16,3 7 8 0,0-7 0 0,-2 5 0 16,-1-3 0-16,-5-2 0 0,5 5 0 0,0-1 0 15,3-1 0-15,0 4 0 0,-5-2 0 0,5-3 0 0,-3 3 0 0,0-3 0 16,1 3 0-16,-1-3 0 15,0 3 0-15,-2 2 0 0,2 0 0 0,1-3 0 0,-1-1 0 16,-3 4 0-16,4-2 0 0,-4-3 0 16,1 5 0-16,0-2 0 0,-1 2 0 0,1 0 0 0,0-2 0 0,-1-3 0 15,1 5 0-15,2-2 0 0,-2-3 0 0,2 3 0 16,-2 2 0-16,-1-7 0 16,4 7 0-16,-4-2-8 0,1-3 8 0,0 3 0 0,2 2 0 0,-2-5 0 15,-1 3 0-15,1 2 0 0,2 0 0 0,-2-3-8 16,-1-1 8-16,1 2 0 0,-3-5 0 0,5 7 0 15,-2-5 0-15,0-2 0 0,-3 0 0 0,5 5 0 16,-2-3 0-16,2 3 0 0,-2 2 0 0,-1-7 0 0,1 7 0 16,2-7 0-16,0 0 0 0,-2 5 0 0,0-3 0 0,-1 5 0 15,4-7 0-15,-4 7 0 0,4-2 0 0,-4-5 0 16,1 7 0-16,2-3-8 0,1-1 8 0,-1 2 0 16,-3-3 0-16,4 3 0 0,-1-3 0 0,0 5 0 15,3-2 0-15,-5-3 0 0,2 3 0 16,0-1 0-16,-2-1 0 0,0 4 0 0,-3-7 0 0,8 5 0 15,-6-3 0-15,4 3 0 0,-6-5 0 0,0 0 0 16,2 2 0-16,4 3 0 0,-6-5 0 0,5 2 0 16,0 3 0-16,0-5-8 0,1 7 8 0,-1-7 0 15,-5 0 0-15,3 7 0 16,2-7 0-16,0 5 0 0,-2-3 0 0,2-2 0 0,-5 0 0 0,6 5 0 16,-6-5 0-16,0 0 8 0,0 0-8 0,0 0 0 15,0 0 0-15,0 0 0 0,0 0 0 0,0 0 0 16,0 0 0-16,0 0 0 0,0 0 0 0,0 0 0 0,0 0 0 0,0 0 0 31,0 0-91-31,0 0-16 0,0 0-3 0,0 0-1 0</inkml:trace>
  <inkml:trace contextRef="#ctx0" brushRef="#br0" timeOffset="67711.88">19145 8583 115 0,'-2'0'10'0,"-4"2"-10"0,-2-2 0 0,0 0 0 15,6 5 167-15,-3-5 31 0,2 0 6 0,0 0 2 16,1 4-145-16,2-4-29 0,0 0-5 0,0 0-2 16,0 0 16-16,0 0 3 0,0 0 1 0,0 0 0 15,0 0 13-15,8 0 2 0,-1 3 1 0,4-3 0 16,-3-3-11-16,3 3-2 0,-4 0-1 0,7-4 0 16,-1 4-8-16,0 0-2 0,-2-5 0 0,5 3 0 15,-3 2-7-15,3-5-2 0,2 3 0 0,-2 2 0 16,3-5 3-16,-1 3 0 0,3-3 0 0,3 5 0 15,-3-2-6-15,3-3-1 0,3 2 0 0,2-1 0 16,-3-3-12-16,3 2-4 0,6 3 0 0,-6-3 0 16,3-2 0-16,-3 5-8 0,2-3 12 0,-2-2-4 15,3 0 0-15,-3 2 0 0,0-2 0 0,1 7 0 16,-4-7 5-16,0 5 1 0,1-3 0 0,-1 3 0 16,-2-3 6-16,0 2 0 0,-3-1 1 0,0-1 0 15,0 3-5-15,-2 2-2 0,-3-5 0 0,2 5 0 0,-2 0-4 16,0-2-1-16,0-3 0 0,0 5 0 0,0-2 0 0,0 2 0 15,0-5 0-15,-1 3 0 0,7-3-9 0,-7 5 0 16,1-7 0-16,0 7 8 0,0-7 0 0,3 7-8 16,-4-7 12-16,4 2-4 0,0 5 0 0,-1-7-8 15,-2 5 12-15,2-3-4 0,1-2-8 0,-3 7 10 16,0-7-10-16,2 0 10 0,-5 7-10 0,3-5 8 16,0-2-8-16,-3 5 8 0,3-3-8 0,0-2 0 15,-3 7 9-15,3-7-9 0,3 4 0 0,-3-1 0 16,0-1 0-16,-3 3 0 0,3-3 0 0,0 5 0 15,-1 0 0-15,1-2 0 0,3-5 0 0,-3 2 9 16,0-2-9-16,2 4 0 0,-5-1 0 0,3-3 0 16,-3 7 0-16,1-5 0 0,-1-2 0 0,0 5 0 0,0-3 0 0,1 2 0 15,-1-1 0-15,3 1 0 0,-6-1 0 0,6 1 0 16,-3-1 0-16,3-1 0 0,-3 3 0 0,3-3 0 16,0 5 8-16,-3-7-8 0,1 7 0 0,2-2 0 15,-1-3 0-15,1 2 0 0,0-1 0 0,3-3 0 16,-1 7 0-16,1-5 0 0,-3 3 0 0,-1 2 0 15,1-5 0-15,0 3 0 0,0-3 0 0,0 5 0 16,0-2 0-16,-3 2 0 0,3-5 0 0,0 2 0 16,-3 3 0-16,6-4 0 0,-6 4 8 0,3-3-8 15,0-1 0-15,2 4 0 0,1-3 0 0,-4-1 0 16,-1 4 8-16,-1 0-8 0,5-5 0 0,-2 5 0 16,3-2 10-16,-3 2-10 0,2-5 8 0,-2 3-8 15,3-3 0-15,-3 5 0 0,-1-3 8 0,1-1-8 0,-3 4 0 0,3-7 0 16,-2 7 9-16,-1-3-9 0,3-1 0 15,-3 4 8-15,3-7-8 0,0 7 0 0,-3-5 18 16,3 3-1-16,0-3 0 0,2 5 0 0,-2-2-26 0,0-3-6 16,-3 2-1-16,0-1 0 0,1 4 27 0,-1-7 5 15,3 7 0-15,0-7 1 0,-1 7-17 0,1-5-19 16,-2 3 4-16,-1-3 1 0,3 3 14 0,0-3 0 16,-3 2 0-16,0-1 0 0,-2-3 0 0,2 7 0 15,-3-7 0-15,1 2 0 0,0 3 0 0,-1-3 0 16,1 3 0-16,-1-3 0 0,-2 2 8 0,3-1-8 15,-1 1 0-15,4-1 0 0,-4-3 8 0,3 4-8 16,1-1 0-16,-4-1 0 0,4 3 9 0,-1-3-9 16,-3 3 0-16,1-3 9 0,2 2-9 0,0-1 0 0,-2 1 0 0,2-1 0 15,0 1 0-15,1-1 0 0,-4 4 0 0,3-7 0 16,-2 7 0-16,0 0 0 0,2-5 8 0,-3 5-8 16,1-7 0-16,0 7 0 0,-1-3 0 0,3-1 0 15,-2 4 0-15,2-3 0 0,-2 3 0 0,2 0 0 16,0-4 0-16,0 1 0 0,-2-1 0 0,2 1 0 15,1-1 0-15,-1 4 0 0,0-7 0 0,0 7 0 16,3-5 0-16,-3 2 0 0,1-1 0 0,-1 4 0 16,-3-3 8-16,1-1 0 0,5-3 0 0,-3 7 0 15,0-7-8-15,-2 2 0 0,5 3 0 0,-3-3 8 16,0-2-8-16,0 4-9 0,-2-1 9 0,2 1-13 16,-2-1 13-16,-1-3 0 0,1 4 0 0,0-1 0 15,-3-1 0-15,-1-2 0 0,1 4 8 0,0-1-8 16,-2 1 0-16,2-1 8 0,-1-3-8 0,4 4 0 0,-3-1 8 15,0-3-8-15,5 2 0 0,-2-2 0 0,-1 4 0 0,-2-1 0 16,6-3 0-16,-4 4 0 16,3-1 0-16,-2 1 0 0,-1-1 0 0,1-3 0 0,0 2 0 15,-1 5 0-15,-2-3 8 0,0-1-8 0,3 1 0 0,-1-1 10 16,-2 4-10-16,0-3 8 0,0-1 4 16,0 4 1-16,0-3 0 0,3-1 0 0,-4 4-13 15,4-5 0-15,0 3 8 0,-1 2-8 0,1 0 0 0,-3-5 0 16,2 5 0-16,1 0 0 0,0-3 0 0,-1 3 0 15,-2-4 0-15,0 4 9 0,0 0-9 0,0 0 8 16,0-3-8-16,-3 3 8 0,3 0-8 0,-3-4 8 16,3 4-8-16,-2 0 8 0,-6 0-8 0,5-3 8 15,3-1-8-15,-3 4 8 0,-5 0-8 0,5-3 10 16,1 3-10-16,-4-4 10 0,4 4 1 0,-6 0 0 16,0 0 0-16,5-3 0 0,0-1-2 0,-2 4 0 15,-3 0 0-15,5-5 0 0,3 2-9 0,-5 3 12 0,-3 0-12 16,5-4 12-16,0 4-12 0,1-3 0 0,-1-1 0 0,-5 4 0 15,0 0 0-15,2 0 0 0,4-3 0 0,-6 3 0 16,0 0 10-16,0 0-10 0,2-4 12 0,-2 4-12 16,0 0 0-16,0 0 0 0,0 0 0 0,0 0-823 15,0 0-164-15</inkml:trace>
  <inkml:trace contextRef="#ctx0" brushRef="#br0" timeOffset="70257.85">23537 7557 864 0,'0'0'38'0,"0"0"8"0,0 0-37 0,0 3-9 15,3 4 0-15,-3-3 0 0,0-1 92 0,3 4 16 0,-3-7 3 16,0 0 1-16,0 0-25 0,0 0-5 0,0 0-1 0,0 0 0 16,0 0-1-16,0 0-1 0,0 0 0 0,0 0 0 15,0 0-3-15,0 0-1 0,0 0 0 0,0 0 0 16,0 5-43-16,0-5-9 0,0 0-2 0,0 0 0 16,0 2 35-16,0-2 6 0,-3 5 2 0,3-5 0 15,0 0 0-15,-5 4 0 0,-3-4 0 0,2-4 0 16,1 4-48-16,0-5-8 0,0 3-8 0,-3 2 9 15,2-5 5-15,-2 2 1 0,3-4 0 0,-3 3 0 16,0-3 1-16,3 0 0 0,-3 4 0 0,3-6 0 16,-6 2-3-16,3 4 0 0,0-4 0 0,3 0 0 15,-3-4 2-15,-3 3 0 0,1 4 0 0,-1-6 0 16,1-1-7-16,2 4 0 0,-3 0-8 0,1 2 12 16,-1-2 0-16,-2 0 0 0,5 4 0 0,-3-1 0 15,1-3-1-15,-1 0-1 0,1-1 0 0,-1 4 0 0,0-3-10 16,3 0 8-16,-5 0-8 0,5 0 8 15,-2-1-32-15,2 4-8 0,-3-3 0 0,3 0-1 0,0-3 54 0,-2-1 11 16,2 3 3-16,-3 1 0 0,3-4-26 0,0 4-9 16,-2 0 0-16,2-1 9 0,2-3-9 0,-1 4 0 15,-1 0 9-15,0-3-9 0,0-2 0 0,0 8 9 16,0-6-9-16,0-1 0 0,0 4 8 0,0-5-8 16,0 2 0-16,0-1 0 0,-2-4 0 0,2 1 0 15,-6 3 0-15,6-4 0 0,-2 4 0 0,-1 1 0 16,3-1 0-16,-2 1 0 0,2-2 0 0,-3 1 0 15,3 4 0-15,0-8 0 0,-2 4 0 0,2 4 0 16,0 0 0-16,0 0 0 0,-3-1 8 0,3 1-8 0,-2 0 0 0,2 3 0 16,0-3 0-16,0 4 0 0,0-1 0 15,0-3 0-15,0-1 0 0,0 4 0 0,0 1 0 16,0-1 0-16,1-3 0 0,-4 0 0 0,6 4 0 0,-3-4 0 16,2 0 0-16,-2-2 0 0,1 2 0 0,-1 4 0 15,0-4 0-15,2 0 0 0,-2 0 0 0,3-2 0 16,-3 2 8-16,3 0-8 0,0 0 0 0,-1 0 0 15,-2-1 0-15,3-3 0 0,0 4 0 0,0 0 0 16,-3 0 0-16,5-1 0 0,-2-3 0 0,-1 4 0 16,-2-3 0-16,3 3 0 0,0-5 0 0,0 5 0 15,-3-4 0-15,0 4 0 0,0 0 0 0,0-1 0 16,3 1 0-16,-1 3 0 0,1 1 0 0,-3-1 0 16,3-3 0-16,-1 4 0 0,1-1 0 0,-3-4 0 15,3 1 0-15,-3 0 0 0,0 3 0 0,0-3 0 16,0 4 0-16,0-4 0 0,3 0 0 0,-3 2 0 0,0-2 0 0,0 0 0 15,3 3 0-15,0-3 0 0,-3 4 0 0,2-4 0 16,1 2 0-16,-3-2 0 0,0 0 0 0,3 3 0 16,0-3 0-16,-1 4 0 0,1-1 0 0,0-4 0 15,-1 1 0-15,1 0 0 0,-3 0 0 0,5 3 0 16,-2-6 0-16,0 3 0 0,0 2 0 0,-1-2 0 16,1 0 0-16,-3 0 0 0,0 0 11 0,3 0 5 15,0 0 0-15,-1-5 1 0,-2 5-17 0,3 3 0 16,-3-6 0-16,5 3 0 0,-2-5 0 0,-3 5 0 15,3-4 0-15,0 3 0 0,2-1-10 0,-5-3-6 16,3 5 0-16,-1-4-1 0,1 3 17 0,-3-1 0 16,3-3 0-16,-3 5 0 0,0 0 0 0,0 0 0 15,3 0 0-15,-3 2 0 0,0-2 0 0,0 0 0 16,0 3 0-16,0-4 0 0,0 1 0 0,0 0 0 16,0 5 0-16,0-5 0 0,0 2 0 0,1-2 0 0,-4 0 0 15,3 2 0-15,0-2 0 0,0 0 0 0,0 0 0 0,0 0 0 16,0 0 0-16,3 0 0 0,-3 0 0 0,0 0 0 15,0-5 0-15,3 5 0 0,0 0 0 0,-3-5 0 16,2 3 0-16,1-3 0 0,-3 0 0 0,3 5 0 16,2-7 0-16,-2 3 0 0,0 1 0 0,-1-2 0 15,1 3 0-15,0-3 0 0,-3 0 0 0,3 5 0 16,-1 0 0-16,-2 0 0 0,0-4 0 0,3 3 0 16,0 1 0-16,2 5 0 0,-5-5 0 0,3 2 0 15,0-2 0-15,-3 3 0 0,2-4 0 0,-2 8 0 16,1-7 0-16,1 5 0 0,1-3 0 0,2-2 0 15,-2 5 0-15,0-3 0 0,-1-2 0 0,1 0 0 0,0 2 0 0,0-2 0 16,-3 0 0-16,2 0 0 0,1 5 0 0,0-7 0 16,-3 6 0-16,3-2 0 0,-1-2 0 0,-2 0 0 15,3 7 0-15,0-7 0 0,-3 7 0 0,0-7 8 16,3 3-8-16,-1 1 0 0,1-4 0 0,0 2 0 16,-1 5 0-16,-2-7 0 0,3 5 0 0,0-3 0 15,-3 3 0-15,3-3 0 0,-1-2 0 0,1 2 0 16,0 3 0-16,-1-3 0 0,1 5 0 0,0-7 0 15,-3 5 0-15,3-3 0 0,2-2 0 0,0 5 0 16,-5-3 0-16,3-2 0 0,0 2 0 0,2-2 0 16,-2 0 0-16,2 0 0 0,-2 0 0 0,2 0 0 15,-2-5 0-15,2 5 0 0,3 0 8 0,0 0 6 16,-2 0 1-16,-1 0 0 0,0 2-15 0,1-2 0 0,-1 5 0 16,1-3 0-16,-4 3 0 0,4-3 0 15,-4 3 0-15,4-3 0 0,-4 5 0 0,1 0-12 0,2-2 3 0,-5-3 0 16,1 5 9-16,1-5 12 0,4 5-2 0,-4-2-1 15,1 2-9-15,0-5-14 0,-1 5 3 0,4-2 1 16,-1-3 10-16,-2 3 0 0,0-3 0 0,2 5 0 16,3-7 0-16,-3 7 0 0,-2-7 0 0,2 7 0 15,3-7 0-15,-2 7 0 0,-1-5 0 0,0 3 0 16,3 2 0-16,-2-5 0 0,-1 3 8 0,0-3-8 16,1 3 0-16,2 2 0 0,0-5 0 0,-3 5 8 15,1-7-8-15,-1 7 0 0,3 0 0 0,0 0 0 16,0-7 0-16,0 7 0 0,-5-5 0 0,5 5 8 15,0 0-8-15,0 0 0 0,0 0 0 0,0 0 8 0,0 0-8 0,0 0 0 16,-3-2 0-16,3 2 8 0,0 0-8 0,0 0 0 16,0 0 0-16,0 0 8 0,-3 0-8 0,3 0 0 15,0 0 0-15,0 0 0 0,0 0 0 0,0 0 0 16,0 0 0-16,0 0 0 16,0 0-56-16,0 0-10 0,-5 7-2 0,5-7 0 15,0 0-170-15,0 0-34 0</inkml:trace>
  <inkml:trace contextRef="#ctx0" brushRef="#br0" timeOffset="71038.91">21516 5471 288 0,'0'0'25'0,"0"0"-25"15</inkml:trace>
  <inkml:trace contextRef="#ctx0" brushRef="#br0" timeOffset="72289.03">21524 5483 990 0,'0'0'44'0,"0"0"8"0,0 0-41 0,0 0-11 16,0 0 0-16,0 0 0 0,5 0 64 0,-5 0 10 0,0 0 2 15,0 0 1-15,5 0-10 0,-5 0-3 0,0 0 0 0,0 0 0 16,0 0 0-16,0 0 0 0,0 0 0 0,0 0 0 15,0 0 0-15,0 0 0 0,-2 2 0 0,2-2 0 16,-5 7 14-16,-1-2 2 0,-2-3 1 0,0 3 0 16,0-3-38-16,0 3-8 0,1-5-2 0,-1 0 0 15,0 5 0-15,-3-3 0 0,0-2 0 0,1 7 0 16,-1-7-33-16,1 5 0 0,-3-10 0 0,2 10 0 16,6-5 43-16,-6 2 1 0,-5 5 1 0,6-7 0 15,-1 5-36-15,-2-5-9 0,0 2 0 0,-1 3 0 16,-2-5 0-16,1 5 0 0,-1-3 0 0,-5 5 0 15,2-7 0-15,0 5 0 0,1-3 0 0,-1-2 0 16,1 5 17-16,-1-3 2 0,-2 3 0 0,3-3 0 16,-3 3-10-16,-1-3-1 0,1 3-8 0,0 2 12 0,-5-2-12 0,4-3 9 15,1 3-9-15,-3-3 8 0,-2 5-8 0,0-2 0 16,-4-3 9-16,4 8-9 0,-3-3 0 0,-6 0 0 16,4 0 0-16,-1-5 8 0,3 5-8 0,2 1 0 15,1 1 0-15,-1-7 8 0,4 5-8 0,-4 0 0 16,-2 0 0-16,3-2 0 0,-6 2 0 0,5-2 0 15,4 2 0-15,-1-5 8 0,0 5 0 0,3 0 1 16,-3-2 0-16,6-3 0 0,-4 3-9 0,4 2 0 16,-1 0 0-16,1 0 8 0,-1-7 0 0,-2 7 0 15,3-2 0-15,-4-3 0 0,4 3-8 0,-1 2 0 16,-4-2 9-16,1-3-9 0,4 3 0 0,-1-3 8 16,3 5-8-16,1 0 0 0,-4-7 21 0,3 5 0 0,0-3 0 15,0 3 0-15,1 2-21 0,-4-2-20 0,6-3 4 0,-3 5 1 16,-3-2 15-16,4-3 0 0,-1 5 0 0,-3-2 0 15,3-2 9-15,-2 6-9 0,-3-7 0 0,2 5 9 16,1-2-9-16,-4 2 0 0,-1-5 0 0,1 3 0 16,7 2 12-16,-4-2-4 0,0-3 0 0,1 5 0 15,-1-2-8-15,1-3-9 0,-1 3 9 0,4-3-13 16,-1 5 13-16,0-2 0 0,-3-2 0 0,3 1 0 16,1 3 0-16,-1-2 0 0,-3 2 0 0,1-5 0 15,2 5 0-15,-5-7 0 0,-1 8 0 0,1-4 0 16,3 3 0-16,-3-2 0 0,-3 2 0 0,3 0 0 15,-1-5 0-15,4 6 0 0,-1-4 0 0,1 3 0 16,-1 0 0-16,1 0 0 0,-1-2 0 0,3 2 0 16,1 0 0-16,-1-4 0 0,0 1 0 0,0 3 0 15,3 0 0-15,-1-2 0 0,-1-3 0 0,1 5 0 0,-2 1 0 0,1-4 0 16,-7 3 0-16,4-2 0 0,-1 2 0 0,1 0 0 16,-3 0 0-16,2-4 0 0,3 4 8 0,-2-3-8 15,2 3 0-15,-3 0 0 0,3-2 0 0,1 2 0 16,-4 0 0-16,6 0 0 0,-3-7 0 0,0 7 0 15,0 0 0-15,0 0 0 0,0-2 0 0,1 2 0 16,-1-4 0-16,-3 1 0 0,6 3 8 0,-3 0-8 16,-2-2 0-16,-1-3 0 0,1 5 0 0,-1 1 0 15,-2-1 0-15,5-3 0 0,0-1 10 0,-2 1-2 16,2 3 0-16,-3 0 0 0,1-2-8 0,2-3-11 16,-3 3 3-16,3 2 0 0,-2 0 8 0,-1 0 0 15,3 0 0-15,1 0 0 0,-4 1 0 0,1-1 0 0,-4-3 0 0,4 3 0 16,-3 0 0-16,2 0 0 0,-5 1 0 0,3-1 0 15,0-3 8-15,3 3 0 0,-1 0 0 16,0 0 0-16,1 0-8 0,2 1 0 0,-2-4 0 0,2 3 0 16,0-4 0-16,3 1-13 0,-3 3 3 0,2 0 1 15,1-2 9-15,0 2 0 0,0-4 0 0,-3 1 0 16,3-1 0-16,-1 1 0 0,1 3 0 0,0-7 0 16,-3 7 0-16,3-7 0 0,-3 5 0 0,3-2 0 15,-3 1 0-15,3-1 0 0,-1-3 0 0,4 4 0 16,-3-1 0-16,2-3 12 0,-2 4-4 0,0-1 0 15,2 1-8-15,0-4 0 0,1 5 0 0,2-3 0 16,-3 3 0-16,1-3-12 0,-1-2 4 0,1 5 0 16,-1-2 8-16,0 1 0 0,3-4 0 0,1 3 0 15,-1-3 0-15,-3 4 0 0,3-4 0 0,3 3 0 16,-3-3 0-16,0 0 0 0,0 0 0 0,0 0 0 0,-3 4 0 0,1 1 0 16,-1-3 0-16,1 3 0 0,-4-3 0 0,4 3 0 15,-6-2 0-15,3 1 0 0,2-1 0 0,1 4 0 16,-6-7 0-16,3 4 0 0,-3-4 0 0,5 7 0 15,-2-2 0-15,-3-3 0 0,-5-2 0 0,8 0 11 16,7 5-3-16,1-2 0 0,-3-3-8 0,-3 0-11 16,6 0 3-16,5 0 0 0,0 0 8 0,-8 4 0 15,-2-4 0-15,2 0 0 0,8 0 0 0,0 0 0 16,-11 0 0-16,3 0 0 0,0 0 0 0,3-4 0 16,0 4 0-16,5 0 0 15,-6 0 0-15,6 0 0 0,0 0 0 0,-5-3 0 0,-5-2-8 0,4 3 8 16,6 2-8-16,0 0 8 15,0 0-148-15,0 0-24 0,0 0-4 0</inkml:trace>
  <inkml:trace contextRef="#ctx0" brushRef="#br0" timeOffset="99686.09">20254 8423 57 0,'-11'0'0'0,"11"0"0"0,0 0 0 0,0 0 0 16,0 0 0-16,0 0 0 0,0 0 100 0,0 0 16 16,0 0 2-16,0 0 1 0,0 0-74 0,0 0-14 15,0 0-3-15,0 0-1 0,0 0 9 0,0 0 3 16,0 0 0-16,0 0 0 0,3-3 38 0,-3-6 8 15,0 7 2-15,0-3 0 0,0-4-2 0,0 1 0 16,0 1 0-16,0-4 0 0,0 4-33 0,0-5-8 16,-3 5 0-16,3 0-1 0,3 0 16 0,-3-5 3 15,0 10 1-15,0-3 0 0,0-2-24 0,3 0-5 16,-6 4-1-16,3-1 0 0,0-3-9 0,0 2-3 16,3-2 0-16,-1 5 0 0,1-3-9 0,0-2-3 15,-3 7 0-15,2-7 0 0,1 0 0 0,2 0 0 0,-2 2 0 16,-1-2 0-16,1 0 0 0,0 7 0 0,-3 0 0 0,0-7 0 15,2 0-20-15,1 0-4 0,-3 2-1 0,3 3 0 16,2-5 42-16,0 2 8 0,-5 5 2 0,3-7 0 16,5 0-7-16,-3-5-1 0,-2 5 0 0,-1 0 0 15,4 0-28-15,-1 0 0 0,0 0 0 0,-2 0 0 16,0 0 0-16,2 0-21 0,3-1 3 0,-6 1 1 16,4 3 17-16,-4-3 0 0,4-5 0 0,-4 5 0 15,4 0 17-15,-1 4-2 0,-5 3-1 0,5-4 0 16,0-10-14-16,1 7-15 0,-4-5 3 0,4 5 1 15,-1 0 11-15,0-5 0 0,-2 5 0 0,0-3 8 16,-1 3-8-16,3-4 0 0,-2 4 0 0,2-5 0 16,1 5 0-16,-4 0 0 0,4-3 0 0,-4 1 8 15,4 2-8-15,-4-3 8 0,1-1-8 0,2 4 8 16,-2 0-8-16,2 2 0 0,-2-2 8 0,2 0-8 16,-2 0 0-16,-1 4 9 0,1-1-9 0,0-3 0 0,-1 2 9 0,-2 3-9 15,3-3 0-15,0 2 9 0,-1-1-9 0,4-3-9 16,-4 4 9-16,1-1-13 0,-3 1 13 0,2-1 0 15,4-3 0-15,-6 2 0 0,2 2 0 0,1-1 0 16,0-3 0-16,-1 0 0 0,1 7 0 0,0-7 0 16,-1 0 0-16,-2 2 0 0,3-2 12 0,0 4 4 15,-3 3 2-15,2-4 0 0,1-3-18 0,-3 7 0 16,2-7 0-16,-2 7 0 0,3-3 0 0,-3 3 0 0,0-4 8 0,0 4-8 16,3-7 0-16,-3 7 0 0,2-5 0 0,-2 5 0 15,3-7 8-15,-3 7-8 0,3-7 0 0,-1 4 0 16,-2 3 8-16,0-4-8 0,0-3 0 0,3 0 0 15,-6 2 0-15,6 2 0 0,0-1 0 0,-1-3 0 16,4 0 0-16,-6 4 0 0,2-4 0 0,1 3 0 16,-3-3 0-16,3 2 0 0,-1-2 8 0,-2 0-8 15,3 0 8-15,-3 0-8 0,0 0 9 0,2 2-9 16,1 2 0-16,-3-1 0 0,3-3 0 0,-1 0 0 16,-2 4 0-16,3-1 0 0,0-3 0 0,-3-1 0 0,2 1 0 0,-2 3 0 15,3-3 0-15,0 4 0 16,-1-4 0-16,1 3 0 0,0-3 0 0,-1-1 0 0,1 4 0 15,-3 1 0-15,0-1 0 0,3-3 0 0,-1 0 0 0,3 4 0 16,-2-1 0-16,0-4 0 0,-3 4 0 0,0 4 0 16,2-7 0-16,-2 4 0 0,0-1 0 0,3-3 8 15,-3 7-8-15,3-3 0 0,-1-1 0 0,1-4 8 16,0 8-8-16,-3 0 0 0,2-7 0 0,-2 3 0 16,6 1 8-16,-6 3-8 0,0-4 0 0,0 4 0 15,2-7 0-15,1 4 0 0,-3-1 0 0,5-3 0 16,-2 2 0-16,2 2 0 0,-2-1 0 0,-3 1 8 15,2-1-8-15,4-3 0 0,-4 4 0 0,4-1 0 16,-6 4 0-16,0-7 0 0,8 2 0 0,-6 2 0 0,-2 3 0 0,0-4 0 16,3-3 0-16,-3 4 0 0,5-1 0 0,-5 4 0 15,0-7 0-15,0 4 0 0,3-1 0 0,-1-4 0 16,-2 8 0-16,3-4 0 0,0-3 0 0,-1 4 0 16,-2-4 0-16,3 3 0 0,-3-3 0 0,3 4 0 15,2-1 0-15,-2-4 8 0,-3 4-8 0,2 1 0 16,4-1 0-16,-4 1 0 0,-2 3 0 0,0 0 0 15,0-4 0-15,0 4 0 0,3-7 0 0,-3 7 0 16,2-7 0-16,1 4 0 0,0-2 8 0,-1-2-8 16,-2 7 0-16,3-4 0 0,0 4 0 0,-1-7 0 15,1 4 0-15,-3 3 0 0,3-4 0 0,-3 4 0 16,0-7 0-16,5 4 0 0,-5 3 0 0,3-5 0 16,-1-2 0-16,1 3 11 0,-3 4-11 0,0 0 10 15,2-7-10-15,1 7 0 0,0-7 0 0,-3 4 0 16,5-1 0-16,-5 1 0 0,3-1 0 0,-1-4 0 0,-2 8 0 0,3 0 0 15,-3-7 0-15,3 3 0 0,-3 4 0 0,0 0 0 16,2-7 0-16,1 4-11 0,0-1 11 0,-1 1 0 16,-2-1 8-16,3-4-8 0,0 4 0 0,-1 1 0 15,-2 3 0-15,0-4-8 0,3 1 8 0,-1-1 0 16,1-3 0-16,0 7 0 0,-3 0 0 0,2-7 0 16,1 7 0-16,0-8 0 0,-3 8 0 0,2-2 0 15,1-3 0-15,0 1 0 0,-1 1 0 0,-2-1 0 16,0 4 0-16,0 0 0 0,6-7 0 0,-6 4 0 15,0 3 0-15,2-4 0 0,4 1 0 0,-6-1 0 16,2-4 0-16,-2 8 0 0,3-4 0 0,-1 1 0 0,1-1 0 16,-3-3 0-16,0 7 0 0,0 0 0 15,3-7 0-15,-1 0 0 0,-2 4 0 0,3-2 0 0,0-2 0 0,-3 3 0 16,2 1 0-16,-2 3 0 0,3-4 0 0,0-3 0 16,-1 0 0-16,-2 7 0 0,0 0 0 0,0-3 0 15,3-4 0-15,0 2 0 0,-3-2 0 0,2 3 0 16,1-3 0-16,-3 0 0 0,2 0 0 0,-4 4 8 15,-1-2-8-15,3-2 0 0,3 0 0 0,-1 3 0 16,-2-3 0-16,0 0 0 0,0 4 0 0,3-2 8 16,0-2-8-16,-3 0 0 0,0 3 0 0,0 1 0 15,5-4 0-15,-5 3 9 0,0 4-9 0,3-8 0 16,-1 6 8-16,1-3-8 0,-3-2 0 0,3 0 0 16,-3 7 0-16,2-4 0 0,1-3 8 0,-3 0-8 15,0-1 0-15,3 1 0 0,-3 0 0 0,0 3 0 16,0-3 0-16,0 4 0 0,2-4 0 0,1 2 0 15,0-2 8-15,-1 0-8 0,-2 3 0 0,3-3 0 0,2 4 8 0,-5-4-8 16,3 2 0-16,-1-2 0 0,1 0 0 0,-3 3 0 16,0 1 0-16,3-1 0 0,-3-3 0 0,2 4 0 15,-2 3 0-15,0-4 0 0,0-4 8 0,0 1-8 16,6 0 0-16,-4 3 0 0,4 1 0 0,-4-1 0 16,-2 1 0-16,0-4 0 0,6 2 0 0,-4-2 0 15,3 0 0-15,-2 3 0 0,2 1 0 0,-2-1 0 16,0-3 0-16,-1 4 0 0,-2 3 8 0,3-5-8 15,0-2 0-15,2 0 0 0,-2 0 0 0,-1 3 0 16,3-3 0-16,-2 4 0 0,0-1 0 0,-1 1 0 16,-2 3 0-16,3-5 0 0,0-2 0 0,-3 0 0 0,5 0 8 15,-2 3-8-15,-3 4 0 0,0-3 0 0,0-1 0 0,2-4 0 16,1 6 0-16,-3 2 0 0,3-5 0 0,-3-2 0 16,5 0 0-16,-2 0 0 0,-3 3 0 0,2-4 0 15,1 1 0-15,-1 0 0 0,1 0 0 0,-3 0 0 16,3 3 0-16,-1 1 0 0,1-1 0 0,0-4 0 15,-3 8 0-15,2-2 0 0,1-5 0 0,0 0 0 16,-3 7 0-16,2-5 0 0,1-2 0 0,0 3 0 16,2-4 0-16,-5 6 0 0,3-3 0 0,-1-2 0 15,1 0 0-15,-1 3 0 0,1 1 0 0,0-1 0 16,-1-4 8-16,-2 8-8 0,3-7 0 0,-3 5 0 16,3-3 0-16,-1-2 0 0,-2 0 0 0,3 3 0 15,0-3 0-15,2 4 0 0,-2-2 0 0,-3 3 0 16,2-3 0-16,-2-2 0 0,3 5 0 0,-1-3 0 15,-2-2 0-15,3 3 0 0,2 1 0 0,-2-2 0 0,0 3 0 0,-1-3 0 16,1-2 0-16,0 5 0 0,-1-3 0 0,1-2 0 16,0 3 0-16,-1-4 0 0,1 6 0 0,0-3 0 15,-1 3 0-15,-2-3 0 0,5-2 0 0,-5 0 0 16,3 0 0-16,0 3 0 0,-1 1 0 0,1-2 0 16,-3-2 0-16,5 5 0 0,-2-5 0 0,0 2 0 15,-1-2 0-15,1 3 0 0,0-4 0 0,-3 6 0 16,5-3 0-16,-5-2 0 0,3 0 0 0,-1 5 0 15,1-3 0-15,-1 1 0 0,1 1 0 0,0-2 0 16,-3 5 8-16,2-7-8 0,1 0 0 0,0 5 0 16,-1-5 0-16,1 2 0 0,0-2 0 0,-1 3 0 15,1-4 0-15,0 6 0 0,-1-3 0 0,1-2 0 16,-1 0 0-16,1 5 0 0,-3 2 13 0,0-5-1 0,5-2 0 0,-2 2 0 16,0-2-12-16,-1 0 0 0,1 5 0 0,0-3 0 15,-1-2 0-15,1 5-16 0,-3-8 3 0,3 8 1 16,2-3 12-16,0 3 0 0,-5-3 0 0,3 3 0 15,-1-3 0-15,1-2 0 0,0 5 0 0,-1-3 0 16,1 1 0-16,0 1 0 0,2-4 0 0,-2 2 0 16,-1-2 0-16,1 7 0 0,0-7 0 0,2 0 0 15,-2 3 0-15,-1 1 0 0,1-2 0 0,-1 3 0 16,4-3 0-16,-4 3 0 0,1-3 0 0,0 3 0 16,-1-3 0-16,1 3 16 0,0-3-3 0,-3 5-1 15,2-7-12-15,1 7-15 0,2-7 3 0,-2 2 1 16,-3 5 11-16,2 0 0 0,4-7 0 0,-4 5 0 15,1-3 0-15,0 3 0 0,-1-3 0 0,-2 5 0 0,3-7 0 16,-3 7 0-16,5-4 0 0,-5 4 0 0,3-3 0 0,0-2 0 16,-3 5 0-16,0 0 0 0,0 0 0 0,0 0 0 15,0 0 0-15,0 0 0 0,5-2 0 0,-5 2 8 16,0 0-8-16,0 0 0 0,0 0 0 0,0 0 8 16,0 0-8-16,0 0 0 0,0 0 8 0,0 0-8 15,0 0 8-15,0 0-8 0,-3 7 0 0,-2 0 0 16,2 0-10-16,3 0 10 15,-5 0-144-15,2 0-21 0,-2 5-5 0,0 2-750 0</inkml:trace>
  <inkml:trace contextRef="#ctx0" brushRef="#br0" timeOffset="101250.3">21460 5690 172 0,'-10'2'8'0,"4"-2"1"0,6 0-9 0,0 0 0 16,-2 5 0-16,2-5 0 0,-3 2 130 0,3-2 24 15,-2 5 5-15,-1-3 1 0,0 5-83 0,-2-7-16 16,5 0-3-16,-3 5-1 0,-2 2-16 0,2 0-3 0,1 0-1 16,-4-2 0-16,4 2 1 0,-3 0 0 0,2 0 0 0,-2 0 0 15,2 0-7-15,0 5-2 0,-2-5 0 0,2 0 0 16,-2 7-8-16,2-7-1 0,-5 7-1 0,3-2 0 16,3 2-5-16,-4-2-1 0,1-3 0 0,0 3 0 15,-3 7 15-15,2-5 2 0,-2 0 1 0,3 5 0 16,-3-5-23-16,3 5-8 0,-3-5 0 0,0 0 9 15,0 5 2-15,3-2 0 0,-6-6 0 0,6 8 0 16,-3-5-2-16,0 0 0 0,0 0 0 0,0 1 0 16,0 1-9-16,0-2 10 0,-2 0-10 0,-1 0 10 15,6 0-10-15,-6 1 8 0,3 3-8 0,0-4 8 16,1 1-8-16,-4 1 0 0,3-2 0 0,0 0 0 16,5-2 0-16,-2-3 8 0,-3 6-8 0,3-4 0 0,-3 3 0 15,3 1 0-15,-1-4 0 0,1 3 0 16,2 1 0-16,-5-1 8 0,1 4-8 0,1-3 0 15,1-1 0-15,0 4 8 0,-3-3-8 0,2 1 0 0,-1-2 0 0,1 0 0 16,1 0 8-16,2 0-8 0,-2-2 0 0,0-2 0 16,2 1 0-16,-2 1 8 0,-1-2-8 0,1 1 0 15,5-4 0-15,-2 5 0 0,-4-2 0 0,4-3 0 16,-1 4 0-16,0 1 8 0,1-5-8 0,-1 0 0 16,-2 3 0-16,2 1 0 0,3 1 0 0,0-2 0 15,-3 1 0-15,1 1 0 0,-1-2 0 0,0 4 0 16,3-7 0-16,-5 4 0 0,3 1 0 0,-1-2 0 15,0-3 0-15,1 4 0 0,-1-4 0 0,-2 5 0 16,2-2 0-16,0 1 8 0,1-4-8 0,-1 8 0 16,-2-4 0-16,2-4 0 0,1 7 0 0,-4-2 0 0,4-2 0 15,-4 1 0-15,4 4 0 0,-1-4 0 0,0-1 0 0,1 1 0 16,-4 4 0-16,4-8 0 0,-1 0 0 0,0 4 0 16,1 1 0-16,-1-2 0 0,-2 1 0 0,2-4 0 15,1 0 0-15,-1 5 8 0,0-2-8 0,-2-3 0 16,2 4 20-16,1 1-2 0,-1-2 0 0,-2 4 0 15,-1-7-27-15,1 5-6 0,0-1-1 0,0-1 0 16,-1 1 16-16,1 1 0 0,0-2 0 0,-1 1 0 16,4-4 0-16,-3 5 0 0,-1-2 0 0,-2 1 0 15,3-4 0-15,0 8 0 0,-1-8 0 0,1 4 0 16,0-1 0-16,0 2 0 0,-3 2 0 0,2-3 0 16,1-1 0-16,0 6 0 0,-1-6 0 0,1 1 0 15,0-1 0-15,0 2 0 0,2-1 0 0,-2-1 0 16,-1 6 0-16,1-6 0 0,0 4 0 0,2-2 0 0,0 2 0 15,1-3 0-15,-1-1 0 0,-2 2 0 0,2-1 0 0,-2-1 0 16,2-3 0-16,1 5 0 0,-4 2 0 0,4-3 0 16,-4-1 0-16,4 2 0 0,-4-1 0 0,1-1 0 15,0 4 0-15,0-2 0 0,-1-1 0 0,4-1 0 16,-4 2 0-16,4 2 0 0,-4-3 0 0,1-1 0 16,0-3 0-16,2 0 0 0,1 5 0 0,-1-5 0 15,0 0 0-15,1 0 0 0,-1-2 10 0,0 2-10 16,-2 0 8-16,2-3-8 0,-2 3 9 0,0-4-9 15,2 4 10-15,1 0-10 0,-4-2 14 0,1 2-3 16,2 0-1-16,1 0 0 0,-4 5-10 0,1-5 8 16,0 0-8-16,-1 4 8 0,1-4-8 0,-3 3 0 15,3-3 0-15,2-2 8 0,-5 2-8 0,6 4 0 0,-4-4 0 16,4 1 0-16,-4-1 8 0,4 0-8 0,-1 0 8 0,-2 0-8 16,2-3 0-16,1 4 0 0,-1-6 8 0,0 5-8 15,1-2 0-15,-4 2 0 0,4 0 0 0,-4 4 8 16,1-3-8-16,0-1 0 0,2 0 0 0,-2 0 8 15,0 0-8-15,2 5 0 0,-2-10 0 0,2 5 0 16,-2 0 0-16,2 2 0 0,-2-6 0 0,0 4 0 16,2 0 10-16,-2-2-10 0,-1-3 12 0,1 3-12 15,0 2 13-15,2 0-4 0,0-3-1 0,1-1 0 16,-4 4-8-16,1-2 10 0,0-3-10 0,2 5 10 16,3-7-10-16,-5 5 0 0,2 2 9 0,-2-3-9 15,2-1 0-15,3-3 9 0,0 0-9 0,0 0 0 16,-2 7 11-16,2-7-11 0,0 0 10 0,0 0-10 15,0 0 12-15,0 0-4 0,0 0-8 0,0 0 12 0,0 0-12 16,0 0 11-16,-8 5-11 0,3-3 10 0,5-2-10 0,-3 5 0 16,-5-3 9-16,3 3-9 0,2 2 9 0,3-7-9 15,-5 4 12-15,-1 3-12 0,4-4 10 0,2-3-10 16,-3 7 8-16,3-7-8 16,-3 5 0-16,1-3 0 0,-1 3 8 0,3-5-8 0,0 0 0 0,0 0 0 15,0 0 0-15,-5 2 0 0,-6-2 0 0,11 0 0 16,0 0 0-16,0 0 8 0,0 0-8 0,0 0 0 15,0 0 9-15,3 5-9 0,2-5 0 0,-5 0 0 16,0 0 0-16,0 0 8 0,3 2-8 0,-3-2 0 16,0 0 0-16,0 0-8 0,3 5-11 0,-3-5-1 15,0 0-1-15,0 0 0 16,2 0-28-16,-2 0-6 0,0 0-1 0,0 0 0 16,0 0-123-16,0-7-25 0</inkml:trace>
  <inkml:trace contextRef="#ctx0" brushRef="#br0" timeOffset="101672.41">20423 7868 345 0,'0'0'15'0,"-5"7"4"0,2 0-19 0,1 5 0 16,-1-5 0-16,-2 0 0 0,2 4 80 0,0-1 12 15,-2 2 2-15,2 2 1 0,-2-2-28 0,0 2-6 16,2 0-1-16,-2 0 0 0,-3-2-6 0,3 2-2 16,-3 5 0-16,2-5 0 0,-4 0 13 0,2 0 3 15,0 5 0-15,-3-5 0 0,3 0-29 0,-2 5-6 16,-1-5-1-16,3 0 0 0,0-2-16 0,3 2-3 16,0-2-1-16,-3-3 0 0,3 3-12 0,-1 2 0 0,1-2 0 0,2 2 0 15,-2-3 0-15,0-1-8 0,5-3-1 0,-5 5-648 16</inkml:trace>
  <inkml:trace contextRef="#ctx0" brushRef="#br1" timeOffset="119143.85">21606 5946 439 0,'0'0'19'0,"0"0"5"0,0 0-24 0,0 0 0 0,0 0 0 0,0 0 0 16,0 0 61-16,5-7 8 0,-2 3 2 0,-3 4 0 16,2-8-23-16,-2 8-4 0,0 0 0 0,0 0-1 15,6-2-28-15,-6 2-6 0,0 0-1 0,0 0 0 0,0 0-8 0,0 0 0 16,0 0 0-16,-6 2 8 0,4-2 3 0,-9 8 0 15,-2-4 0-15,0 8 0 0,-3-3-3 0,-5 5 0 16,-3 3 0-16,0-1 0 0,-5 3-8 0,3 2 0 16,-4-2 0-16,-1 7 8 0,-1-9-18 0,0 6-4 15,3-6-1-15,0 1 0 0,0 4-5 0,2-6 0 16,6-2-1-16,3-5-362 16</inkml:trace>
  <inkml:trace contextRef="#ctx0" brushRef="#br1" timeOffset="119424.97">21722 6085 921 0,'0'0'40'0,"-8"0"10"0,3 2-40 0,-3-2-10 0,0 5 0 0,0-3 0 15,0-2 64-15,0 5 12 0,-2-3 1 0,2-2 1 16,-3 8-34-16,-2 1-8 0,0-2 0 0,0 0-1 16,-1 2-27-16,-2 3-8 0,1 0 0 0,-1-3 0 15,-3 6 8-15,3 3-8 0,-5-4 0 0,0 5 0 16,0 2 12-16,-3 1-12 0,0 1 12 0,0-2-12 16,1 5 0-16,-1-5 0 15,-3 0 0-15,4-2 0 0,-4 2 0 0,3-2 0 0,3 2-12 0,3-6 3 16,2-4-98-16,2 1-19 0</inkml:trace>
  <inkml:trace contextRef="#ctx0" brushRef="#br1" timeOffset="119706.17">21921 6134 1036 0,'-13'0'92'0,"7"0"-73"15,-2 5-19-15,-2-3 0 0,-1 3 68 0,1-2 11 16,-4 1 1-16,-2 3 1 0,6 0-51 0,-3 5-10 0,-1-5-3 16,1 0 0-16,0 5-9 0,0-3-8 0,-3 3 12 0,3-2-12 15,-1 6 0-15,-2 0 0 0,-2-1 0 0,-1 3 0 16,-2-3 8-16,-3 3-8 16,-2 1 0-16,-3 2 0 0,-3 8 8 0,0-4-8 0,-5 4 0 0,3 1 0 15,-3-2 0-15,-3 1 0 0,-2 4 0 0,2-8 0 16,1 1 0-16,4 0 0 0,1-5 0 0,2 1 0 15,6-4 0-15,2-4 0 0,3 5 0 0,5-9-424 16,2 6-80-16</inkml:trace>
  <inkml:trace contextRef="#ctx0" brushRef="#br1" timeOffset="120002.98">21923 6327 1080 0,'0'0'48'0,"0"0"9"0,0 0-45 0,0 0-12 15,-5 0 0-15,0-4 0 0,-3 4 62 0,3 0 10 16,-3 4 3-16,-6-4 0 0,1 7-36 0,0 0-7 16,2 0-2-16,-2 8 0 0,-3-4-19 0,-2 3-11 15,2 1 12-15,0 3-12 0,-5 4 9 0,0-4-9 16,-6 8 0-16,-2-5 9 0,-5 8-9 0,-3 1 0 15,-6 5 0-15,-2-2 0 16,3 3-54-16,-3 4-3 0,-3 0-1 0,-5 0 0 16,3 0 17-16,0-3 3 0,2-4 1 0,6-2 0 0,0-1 37 0,5-4 0 15,8-2 12-15,2-1-4 0,6-2 2 0,2-7 0 16,3 1 0-16,6-4-362 0,2-1-72 0</inkml:trace>
  <inkml:trace contextRef="#ctx0" brushRef="#br1" timeOffset="120252.91">22087 6466 633 0,'-26'9'56'0,"10"-2"-44"0,-2 1-12 0,-9 6 0 16,1 4 70-16,-3-3 12 0,-8 3 2 0,2 4 1 15,1-4-37-15,-1 8-7 0,4 0-1 0,-4-2-1 0,3-6-6 16,1 4-1-16,-1-4 0 0,0 8 0 0,0-5-17 16,1 5-4-16,-1 3-1 0,0-4 0 0,0 4-10 0,1-3 0 15,-1 2 0-15,0 2 0 16,0 3-24-16,1-5-6 0,-4 1-2 0,1 4-483 16</inkml:trace>
  <inkml:trace contextRef="#ctx0" brushRef="#br1" timeOffset="120627.83">22164 6664 975 0,'-18'11'43'0,"7"-4"9"0,-2 0-41 0,0 5-11 0,-6-5 0 0,-5 7 0 15,0 0 77-15,1 1 14 16,-4 3 2-16,3 1 1 0,-2-2-43 0,-1 6-9 0,1-6-2 0,0 6 0 16,-1-2-27-16,1 1-5 0,-1-1-8 0,1 5 11 15,-6-8-11-15,0 11 0 0,-7 4 9 0,-1-1-9 16,-3 4 8-16,4 1-8 0,-6-1 10 0,-8 4-10 15,3 0-32-15,-6 7-13 0,1-7-3 0,-9 14 0 16,6-7-38-16,0 0-8 0,2-3-2 0,0-1 0 0,4-3 66 0,4-3 13 31,0-1 2-31,1-3 1 0,2 0 14 0,8-5 0 0,2-2 0 0,4 2-275 16,7-9-61-16</inkml:trace>
  <inkml:trace contextRef="#ctx0" brushRef="#br1" timeOffset="120973.09">22130 6932 345 0,'0'0'31'0,"-8"0"-31"0,3 0 0 0,-3 4 0 16,0-4 169-16,2 3 28 0,6-3 6 0,-5 9 1 16,0 1-163-16,2-3-32 0,-2 0-9 0,0 0 0 15,-3 4 0-15,-3 4 0 0,0-1 0 0,-4 5 0 32,-4 2 0-32,-2 5 0 0,-3-1 0 0,-2 11 10 15,-9-3-10-15,1 7-17 0,-6-3 4 0,-2 3 1 16,-1-4-23-16,-7 3-4 0,0 1-1 0,-3 8 0 15,-3-6 31-15,4 3 9 0,4-5 0 0,-5 2 0 0,-3 3 0 16,6-10-8-16,3 5 8 16,-4 0 0-16,4-3 0 0,4-4-8 0,4-2 8 0,7 2-267 15,0 0-49-15</inkml:trace>
  <inkml:trace contextRef="#ctx0" brushRef="#br1" timeOffset="121316.98">22453 7023 288 0,'0'0'25'0,"0"0"-25"0,-8 0 0 0,8 0 0 15,-8 7 109-15,0-7 17 0,2 0 3 0,-1 8 1 16,1-8-66-16,1 7-14 0,-3-7-2 0,3 7-1 16,-1 0-7-16,1-3 0 0,-3 3-1 0,3 5 0 15,-6-2-7-15,-2-3-2 0,-3 7 0 0,-2 5 0 16,-3-5 12-16,-3 9 2 0,-5 1 1 0,-6 6 0 16,-4-1-31-16,-6 3-6 0,-8 4-8 0,-6 4 11 15,-1 4-11-15,-7 3 10 0,1 0-10 0,-5 8 10 16,-1-4-10-16,4-4 0 0,7-4 0 0,0-3 8 15,5 4-8-15,3-8 0 0,8-1 0 0,8-2 8 16,3-3-8-16,5-6 0 0,5 2 0 0,6-7-407 16,7 2-88-16</inkml:trace>
  <inkml:trace contextRef="#ctx0" brushRef="#br1" timeOffset="121675.9">22670 7212 849 0,'0'0'37'0,"-3"4"9"0,-2-1-37 0,-1 4-9 0,1-3 0 0,-3 3 0 16,-3 0 64-16,1 5 12 0,-3-5 1 0,-3 3 1 15,0 1-34-15,-5 8-6 0,0-2-2 0,-3 2 0 16,-5-1-21-16,-6 4-5 0,1 6-1 0,-6-2 0 16,0 0 3-16,-2 9 0 0,-3-2 0 0,3 0 0 15,-6 4-12-15,1-6 8 0,-4 6-8 0,4-4 8 16,-1 0-8-16,8-4 0 0,3-1-12 0,3-2 12 16,2 2 0-16,3-5 0 0,5-6 0 0,3 2 0 15,5-5-9-15,0 0 9 0,8-7 0 0,0 2 0 16,8-2-108-16,0-4-14 0,0-3-3 15,22 0-1-15</inkml:trace>
  <inkml:trace contextRef="#ctx0" brushRef="#br1" timeOffset="121972.71">22884 7339 892 0,'0'0'40'0,"0"0"8"0,0 0-39 0,2 0-9 16,4 0 0-16,-4-3 0 0,4-1 17 0,-1 4 2 15,-2 0 0-15,-3 0 0 0,0 0 6 0,0 0 2 0,0 0 0 16,0 7 0-16,-3 0 7 0,-2 0 2 16,-6 0 0-16,-2 7 0 0,-6 5-3 0,-2-1 0 0,-5 4 0 0,-6-1 0 15,-5 5-15-15,0 0-3 0,0-1-1 16,0-3 0-16,-3 6 1 0,3-5 0 0,-3-2 0 0,3 5 0 15,0-4-2-15,3-1 0 0,0-2 0 0,4-5 0 16,4 4-13-16,5-3 0 0,0-1 0 0,2 0-10 16,3-2 10-16,6-1 0 0,-1-1 0 0,6-3-427 15,2 0-88-15</inkml:trace>
  <inkml:trace contextRef="#ctx0" brushRef="#br1" timeOffset="122222.73">23003 7451 1465 0,'-11'0'64'0,"6"0"15"0,2-4-63 0,3 4-16 16,-2 4 0-16,-4-4 0 0,6 0 0 0,-2 8 0 16,-4-6 0-16,1 10 0 0,-3-5 0 0,3 4 0 15,-6 4 8-15,3-1-8 0,-5 4 17 0,0 4 1 16,0-1 0-16,-3-2 0 0,-3 2-4 0,1 2-1 15,-3-2 0-15,0 1 0 0,-1-1-5 0,1-2 0 16,0-1-8-16,0-1 12 0,-3 2-12 0,6 0 9 16,-4-5-9-16,4 4 8 0,-1-3-8 0,1-1-9 15,-1 0 9-15</inkml:trace>
  <inkml:trace contextRef="#ctx0" brushRef="#br2" timeOffset="131518.69">21146 5758 748 0,'0'0'67'0,"0"0"-54"0,0 0-13 0,0 0 0 16,0 0 53-16,0 0 8 0,0 0 2 0,2 7 0 0,1 0-22 15,-3-7-4-15,0 0-1 0,2 7 0 0,-2-7-10 0,0 7-2 16,0-2-1-16,0-5 0 0,0 0 23 0,-2 2 5 16,-3 5 1-16,-3-2 0 0,-3-5 0 0,-5 7 1 15,0 0 0-15,-2 0 0 0,-6-2-33 0,0-3-8 16,0 5 0-16,-5-2-1 0,0 2-3 0,-8 0-8 16,-5-2 12-16,-3 4-4 0,-3-2 9 0,-2 5 2 15,0 0 0-15,-6-3 0 0,-2 3 10 0,-3 2 3 16,0 0 0-16,0 0 0 0,0-2-6 0,6 7-1 15,-3-3 0-15,-1-4 0 0,-1 7-9 0,4-2-3 16,-2-1 0-16,2 0 0 0,-5-1-13 0,3 1 0 16,-5-2 8-16,4 0-8 0,1 0 17 0,3 0 1 15,-1-2 0-15,1 2 0 0,2-2-18 0,2 2-17 0,4-4 3 16,4 1 1-16,1 1 21 0,5-5 4 0,5 0 0 0,1 0 1 16,1 0-13-16,7-2 0 0,1-3 0 0,4 5 0 15,2 1 0-15,0-1 8 0,3-3-8 0,2-1 0 16,1 1 9-16,-1-4-9 0,3 0 8 0,0 5-8 15,3-5 0-15,0 2 0 0,-3-2 0 0,2 0 0 16,1 0-24-16,0 5 2 0,2-10 1 0,-2 5 0 16,-3 0-3-16,5 0-1 0,1-7 0 0,-4 7 0 15,4 0 25-15,-3 0-10 0,2 0 10 0,-2 0 0 16,-1-4 0-16,1 4 0 0,-3-3 0 0,3 3 0 16,-1 0-8-16,1 0 8 0,0 0 0 0,0 0 0 15,2 0 0-15,-5 0 0 0,3 7 0 0,-3-7 0 16,-3 0-8-16,1 0 8 0,2 5 0 0,-3-3 0 15,-2 3 0-15,2-3-8 0,3 5 8 0,-5-2 0 0,0-2 0 0,0 1 0 16,-1 3 0-16,1-2 0 0,3 2 0 0,-4-5 0 16,1 5 0-16,0 1 0 0,0-1 0 0,2-3 0 15,-2 3 0-15,-3 0 0 0,3 0 0 0,-3 1 0 16,-3-1 0-16,-2 0 0 0,3 4 0 0,-3-4 0 16,-3 5 0-16,3-2 0 0,-3-6 8 0,0 10-8 15,3-2 0-15,-3-2 0 0,0 1 8 0,-2-4-8 16,5 5 0-16,-1-2 9 0,1 1-9 0,3-4 0 15,2 5 0-15,-3-5 8 0,3 3-8 0,3-6 0 16,-3 8 0-16,0-3 0 0,1-1-13 0,-1-1-5 16,0 0-1-16,-3 4 0 15,1 1-43-15,-1-2-9 0,-2 1-1 0,0 3-1 16,0 1 1-16,2-1 0 0,1-3 0 0,-1 4 0 0,3-1 39 0,0-3 8 16,3-4 1-16,3 5-524 0</inkml:trace>
  <inkml:trace contextRef="#ctx0" brushRef="#br2" timeOffset="132096.68">20884 6261 1144 0,'0'0'51'0,"-8"0"10"0,8 0-49 0,-8 0-12 16,0 0 0-16,8 0 0 0,-8 0 10 0,8 0-1 16,-8 0 0-16,0 5 0 0,0-3-9 0,0-2 0 15,-5 0 9-15,2 5-9 0,-5-2 37 0,1 4 3 16,-4-3 1-16,-2 3 0 0,0 0-17 0,-8 5-4 0,-3-2-1 0,-3 1 0 16,-2-4-7-16,-8 7 0 0,-8-2-1 0,-2 2 0 15,-3 8-11-15,-6-8 12 0,-2 4-12 0,0 1 12 16,-8 2-12-16,0 1 0 0,0-4-12 0,-3 4 12 15,-2 1 0-15,2-2 10 0,0 0 1 0,-2 5 0 16,2-5 8-16,-5 5 1 0,0-4 1 0,0 3 0 16,3 1-21-16,-1-5 9 0,3 8-9 0,-2-3 0 15,5-5 0-15,-3 2 0 0,6-2 0 0,-1 5 0 16,4-9 20-16,1 6-2 0,1-6-1 0,8 1 0 16,3 1 9-16,2-5 2 0,2 1 0 0,6-1 0 15,6 0 2-15,-4-2 1 0,9-1 0 0,2-4 0 16,0 3-17-16,11-6-3 0,0 3-1 0,5 1 0 15,6-4-10-15,-1-1 0 0,0 4 0 0,6-3 8 16,5-4-20-16,0 0-5 0,0 0-1 0,0 0 0 16,0 0-145-16,5 0-29 0</inkml:trace>
  <inkml:trace contextRef="#ctx0" brushRef="#br2" timeOffset="132627.96">20712 6577 1342 0,'-14'-3'60'0,"9"3"12"0,-3 0-58 0,0 3-14 0,0-3 0 0,3 0 0 16,-3 0 8-16,0 4 0 0,0-1-8 0,0-3 12 16,-2 4-3-16,-4-4-1 0,1 0 0 0,0 7 0 15,-6 0-8-15,1 0 0 0,-9-2 0 0,1 2 8 16,-6 0 4-16,-5 5 1 0,0-3 0 0,-3 6 0 15,-2-1 6-15,0 2 1 0,-6-2 0 0,-5 0 0 16,-2 5-10-16,-4 2-2 0,-1 1 0 0,-4-4 0 0,-2 4-8 16,2-4 8-16,-7 3-8 0,2-2 8 0,3 2 10 15,3-2 2-15,-6 2 0 0,3 1 0 0,-6-4 0 16,1 8 1-16,-1 0 0 0,4-2 0 0,1 2-21 16,-4-5 8-16,0 9-8 0,4-9 0 0,4 8 0 0,2-6 0 15,5-2 0-15,-2 1 8 0,3-1-8 0,-1-2 12 16,6 2-4-16,0-2 0 0,5-1-8 0,0-4 0 15,8 1 0-15,0-1 8 0,2 0-8 0,6 2 0 16,-3-6 0-16,6 4 8 0,-1-2-8 0,6-5 0 16,0 7 8-16,0-7-8 0,2-3 0 0,1-1 0 15,5 4 0-15,-1-2 0 16,1 2-40-16,5-7-2 0,0 0-1 0,6 4 0 16,2-4-109-16,0 0-23 0,8-7-4 0</inkml:trace>
  <inkml:trace contextRef="#ctx0" brushRef="#br2" timeOffset="133112.06">20415 7146 403 0,'-8'-7'36'0,"8"7"-36"0,-5-3 0 0,0-1 0 0,-1 4 188 0,1 0 30 16,0-7 6-16,2 4 2 0,3 3-138 0,0-5-28 15,-2-2-6-15,-1 3-1 0,3 4-34 0,-3-3-7 16,-2-1-2-16,-3 4 0 0,0-3 28 0,0 3 6 15,-2 3 0-15,-4-3 1 0,-4 4-16 0,-6-1-3 16,-2 8-1-16,-4-3 0 0,-4 3-25 0,0-1 0 16,-9 9 0-16,-2-5 0 0,0 4 0 0,-5 1 0 15,2-2 0-15,-2 2 0 0,0-1 0 0,-3-1 0 16,-3 2 0-16,1-1 0 0,-1 4 0 0,1-4 0 16,-1 4 0-16,3-8 8 0,-2 5-8 0,2-1 0 15,-5 4 0-15,-1-1 8 0,6-7 0 0,1 5-8 0,1-5 12 0,4 5-4 16,-1-1 5-16,3-4 1 0,0 1 0 0,3-1 0 15,-1 0-3-15,9-2-1 0,0-1 0 0,5-1 0 16,5-3-10-16,3 5 0 0,5-5 0 0,2-3 0 31,1-1-19-31,5 4-5 0,3-3-2 0,5-4-497 0,0 0-99 0</inkml:trace>
  <inkml:trace contextRef="#ctx0" brushRef="#br2" timeOffset="133502.6">20521 7484 1209 0,'-21'0'108'0,"10"0"-87"16,-2-4-21-16,-3 8 0 0,-5-1 56 0,0 4 8 16,-3-7 0-16,0 0 1 0,-2 4-50 0,-3 4-15 15,0-1 0-15,-3-3 8 0,0-1 2 0,-2 4 1 16,-6 0 0-16,3 5 0 0,-5-5 8 0,-1 0 1 16,-2 7 1-16,3-7 0 0,-3 5-13 0,3 2-8 15,-1-3 10-15,1-1-10 0,-3 6 24 0,3-6-2 0,2 4 0 16,-2 2 0-16,-3-2-22 0,0-4 0 0,0 9 0 0,-3-5 0 15,1 0 0-15,-1 5 0 0,-2-1 0 0,2-3 0 16,3 3 0-16,3-1-8 0,2 2 8 0,6-5-8 16,2-2 8-16,8 2 0 0,0 0 0 0,6-2 0 31,-1-3-100-31,3 3-17 0,3-1-4 0,2-3-487 0</inkml:trace>
  <inkml:trace contextRef="#ctx0" brushRef="#br2" timeOffset="133846.3">20299 7788 1094 0,'-21'4'97'0,"10"-4"-77"16,-2 3-20-16,-3-3 0 0,-3 5 81 0,1 2 13 16,-3-3 2-16,-3-1 1 0,0 4-77 0,-5 0-20 15,-3 0 0-15,-2 0 0 0,2 5 13 0,-5-5-1 16,0 7 0-16,-3-7 0 0,1 5 0 0,2 2 0 16,-3-3 0-16,-2-1 0 0,-3 6 6 0,2-2 1 15,1 1 0-15,0-1 0 0,2 4-19 0,0-3 0 16,3-1 0-16,0 0-9 0,3-2 9 0,-1 2 0 0,4-3 8 15,-4-1-8-15,6 4 0 0,0-2 0 0,0-1 0 0,8-1 0 16,0-3 0-16,5 2 0 0,3-2 0 0,5-4 0 31,0 4-142-31,5-7-26 0</inkml:trace>
  <inkml:trace contextRef="#ctx0" brushRef="#br2" timeOffset="134158.68">20270 8108 864 0,'-27'7'76'0,"14"-3"-60"15,-3 3-16-15,0 0 0 0,-2 1 120 0,-1-1 20 16,1 0 5-16,-3 0 1 0,-3 0-94 0,0 0-20 15,-3 0-3-15,4 0-1 0,2-2 11 0,-3 2 1 16,-5 0 1-16,-1 0 0 0,1 0-3 0,0 0-1 16,0-2 0-16,-3 2 0 0,1 0-19 0,2 0-4 15,-6 0-1-15,3 0 0 0,-2 0-13 0,2-2 0 16,3 6 8-16,3-4-8 0,2 1 0 0,3-1 0 16,0 0 0-16,5-5 0 15,5 3-71-15,1 2-13 0,4-3-4 0,4-1 0 0</inkml:trace>
  <inkml:trace contextRef="#ctx0" brushRef="#br2" timeOffset="134361.75">20153 8216 1792 0,'-8'0'40'0,"-7"7"8"0,-4-2 1 0,-2 2 1 0,-3-5-40 0,-5 7-10 0,2 1 0 0,-4 2 0 15,-4-3 12-15,1 3 1 0,-3-5 0 0,0 7 0 16,-3-2 7-16,-2-1 2 0,-3 4 0 0,0-6 0 16,-3 10-22-16,1-5 8 0,-4 5-8 0,1-5 0 15,2 5-25-15,-2-5-10 0,3 0-1 0,-4 0-784 16</inkml:trace>
</inkml:ink>
</file>

<file path=ppt/ink/ink1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2T01:53:09.657"/>
    </inkml:context>
    <inkml:brush xml:id="br0">
      <inkml:brushProperty name="width" value="0.05" units="cm"/>
      <inkml:brushProperty name="height" value="0.05" units="cm"/>
      <inkml:brushProperty name="color" value="#E71224"/>
    </inkml:brush>
  </inkml:definitions>
  <inkml:trace contextRef="#ctx0" brushRef="#br0">170 18 4608 0 0,'0'0'101'0'0,"0"0"22"0"0,0 0 5 0 0,-1 0-21 0 0,-2 0-14 0 0,2 0 277 0 0,1 0 118 0 0,0 0 22 0 0,0 0 2 0 0,0 0 0 0 0,-33-3 3445 0 0,31 3-3657 0 0,-4 1 288 0 0,-10 9-257 0 0,-18 37 213 0 0,-1-1-544 0 0,26-38 0 0 0,3 2 0 0 0,-9 51 0 0 0,6-22 449 0 0,13 1 1134 0 0,12-6-1119 0 0,-15-32-344 0 0,11 3 116 0 0,-7-2-174 0 0,1-1 0 0 0,-1 0 0 0 0,1-1-1 0 0,0 1 1 0 0,0-1 0 0 0,-1 0 0 0 0,1 0 0 0 0,0-1 0 0 0,0 0 0 0 0,0 0 0 0 0,0 0 0 0 0,0-1 0 0 0,0 0 0 0 0,-1 0 0 0 0,1 0 0 0 0,0-1 0 0 0,-1 0 0 0 0,1 0 0 0 0,-1 0 0 0 0,1-1 0 0 0,-1 0 0 0 0,1-1-62 0 0,53-43 824 0 0,-31 7-280 0 0,-13-9-80 0 0,-11 5-360 0 0,-28-31-104 0 0,22 71 3 0 0,0 0 0 0 0,0 0 0 0 0,0 0 0 0 0,-1 1 0 0 0,1-1-1 0 0,-1 1 1 0 0,0 0 0 0 0,0 0 0 0 0,0 0 0 0 0,0 0 0 0 0,-1 0-1 0 0,1 1 1 0 0,-1-1 0 0 0,1 1 0 0 0,-1 0 0 0 0,-1-1-3 0 0,4 3 232 0 0,-4-1 378 0 0,-63 6-1479 0 0,68-5 476 0 0,-4 1-112 0 0,2 0-526 0 0,0 0-3469 0 0,2-1-1113 0 0</inkml:trace>
</inkml:ink>
</file>

<file path=ppt/ink/ink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2T01:46:10.686"/>
    </inkml:context>
    <inkml:brush xml:id="br0">
      <inkml:brushProperty name="width" value="0.05" units="cm"/>
      <inkml:brushProperty name="height" value="0.05" units="cm"/>
      <inkml:brushProperty name="color" value="#E71224"/>
    </inkml:brush>
  </inkml:definitions>
  <inkml:trace contextRef="#ctx0" brushRef="#br0">1 64 5528 0 0,'0'-7'497'0'0,"5"-24"497"0"0,-3 11 4992 0 0,3 17-5743 0 0,2 0-243 0 0,2 6 0 0 0</inkml:trace>
</inkml:ink>
</file>

<file path=ppt/ink/ink140.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7-11T22:26:50.243"/>
    </inkml:context>
    <inkml:brush xml:id="br0">
      <inkml:brushProperty name="width" value="0.05292" units="cm"/>
      <inkml:brushProperty name="height" value="0.05292" units="cm"/>
      <inkml:brushProperty name="color" value="#FF0000"/>
    </inkml:brush>
  </inkml:definitions>
  <inkml:trace contextRef="#ctx0" brushRef="#br0">11449 4789 864 0,'0'0'76'0,"0"0"-60"15,0 0-16-15,0 0 0 0,0 0 115 0,0 0 20 16,0 0 4-16,5-2 1 0,-3-3-24 0,1-2-5 15,0 0-1-15,-1-5 0 0,4 3-14 0,-4-5-2 0,1-3-1 0,2 1 0 16,1-3-25-16,-1-2-4 0,-2-3-2 0,2 3 0 16,3-5-18-16,-6-2-4 0,6 0-1 0,0-10 0 15,-2 5-7-15,1-2-2 0,1 0 0 0,-2-3 0 16,2 5-10-16,-3-2-1 0,3 7-1 0,2-5 0 16,-2 2 2-16,-2 1 0 0,2-1 0 0,0 5 0 15,2 3-4-15,-5-1 0 0,1 1 0 0,2-1 0 16,2 3-7-16,-2 2-1 0,-3-2-8 0,1 7 12 15,2 2-12-15,0-2 11 0,0 0-11 0,0 2 10 16,-1 3-2-16,-1-3-8 0,-1 5 12 0,0 0-4 16,-2 2 4-16,0 3 0 0,2-3 0 0,0 5 0 0,-5-7-4 15,3 7 0-15,2-2 0 0,-2-3 0 0,-1 5-8 0,-2 0 8 16,0 0-8-16,0 0 8 0,6 0-8 0,-6 0 0 16,0 0 0-16,0 0 8 0,2 5-20 0,-2-5-5 15,0 0-1-15,0 0 0 16,0 0-170-16,-5 9-35 0,5-9-6 0</inkml:trace>
  <inkml:trace contextRef="#ctx0" brushRef="#br0" timeOffset="437.39">11449 3898 1357 0,'-3'-12'60'0,"3"10"12"0,3 2-57 0,2-5-15 0,-3-2 0 0,6 5 0 16,-2-3 30-16,2-2 3 0,-3 2 1 0,3 3 0 16,0-5 23-16,2 2 5 0,-2-2 1 0,3 0 0 15,-1 0-3-15,1 0-1 0,0 0 0 0,2 0 0 16,-3 0-7-16,6-5-2 0,0 0 0 0,0 5 0 15,0 0-15-15,0-7-3 0,5 2-1 0,0 5 0 16,-2-2-6-16,-1 2-1 0,1 2 0 0,-1 5 0 16,-2 0 11-16,0 0 1 0,-3 5 1 0,-2-3 0 15,2 5 10-15,-5 5 1 0,-3 2 1 0,1 0 0 0,-1-2 0 0,-5 9 0 16,0-2 0-16,0 2 0 0,0 0-15 0,-3 3-3 16,3-3-1-16,-2-2 0 0,-1-3-14 0,0 3-4 15,3 0 0-15,0-5 0 0,0 0-12 0,0-2 8 16,3-3-8-16,-3 3 0 0,3-5 11 0,-3 0-11 15,0-2 12-15,0-5-12 0,0 0 12 0,0 0-12 16,0 0 12-16,0 0-12 0,0 0 8 0,-3-5-8 16,0-2 0-16,3 0 0 15,-2 0-154-15,2 2-38 0,0-4-7 0</inkml:trace>
  <inkml:trace contextRef="#ctx0" brushRef="#br0" timeOffset="1515.59">12057 3557 864 0,'0'0'76'0,"0"0"-60"16,0 0-16-16,0 0 0 0,0 0 104 0,0 0 19 16,0 0 3-16,0 0 1 0,0 0-26 0,5 12-5 15,-2-3 0-15,0 3-1 0,5-5 11 0,-6 5 2 16,4 2 1-16,-1-5 0 0,0 8-31 0,-2-1-6 16,5-2-2-16,0 5 0 0,-6-5-10 0,4 5-1 15,-1-5-1-15,3 5 0 0,-6-5-27 0,4 0-6 16,-1 0-1-16,-2-2 0 0,2 2 12 0,-2-7 1 15,-3 0 1-15,0-2 0 0,2 2-13 0,-2-7-2 16,0 0-1-16,0 0 0 0,0 0 16 0,-5-7 3 16,-3 2 1-16,-3-2 0 0,1-7-29 0,2 0-5 0,0-5-8 0,0 5 11 15,3 0-11-15,-1-5 0 0,1-2 9 0,0 2-9 16,0 2 0-16,2-1-12 0,0-1 2 0,1-7 0 16,-1 5 10-16,3 7-10 0,0-5 10 0,0 0-10 15,3 5-18-15,2 0-3 16,-2 0-1-16,2 7 0 0,0-5 32 0,0 3 0 0,1-3 0 0,2 7 0 15,0-2 0-15,0 7 0 0,2 0-8 0,1 0 8 16,-1 0 0-16,1 0 12 0,-1 5-3 0,-2-3 0 16,6 3-9-16,-1 7 8 0,-3-3-8 0,-2 3 8 15,0-10 10-15,-5 10 2 0,0-5 0 0,-1 5 0 16,-4-3-20-16,2-2 0 0,-8-2-8 0,2 7 8 0,-4-3 0 16,2-4 15-16,0 2-2 0,-3-5 0 0,1 7-13 15,-3-6 0-15,2 4 0 0,-2-2 0 16,2 2-18-16,1-5-6 0,2 3-2 0,0-3 0 15,0 3-166-15,2-5-32 0,1 0-8 0</inkml:trace>
  <inkml:trace contextRef="#ctx0" brushRef="#br0" timeOffset="1858.92">12375 3503 1839 0,'-6'0'81'0,"6"0"18"0,-2 0-79 0,2 0-20 15,0 0 0-15,0 0 0 0,0 7 71 0,0-7 10 0,0 7 3 16,5 0 0-16,-2-2-23 0,2 2-4 16,-2 0-1-16,-1 0 0 0,3 0-12 0,-2 0-4 15,0 7 0-15,-1-7 0 0,1-2-6 0,0 2-2 0,-1 5 0 0,-2-5 0 16,0 0 0-16,3 0 0 0,-6-5 0 0,3-2 0 16,0 0-32-16,0 0 0 0,0 0 0 0,0 0 0 15,0 0 13-15,0 0-4 0,0 0-1 0,-2-2 0 16,-4-5-8-16,4-5-11 0,-1 5 3 0,3 0 0 15,0 0-39-15,0-12-7 0,0 5-2 0,3 2 0 16,-1 3 13-16,4-3 3 16,-1 5 0-16,0-5 0 0,1 3 22 0,1 4 5 0,-1-4 1 0,2 1 0 15,-3-1 12-15,6 2 0 0,-3 0 0 0,2 0 0 16,-2 5 0-16,3-3 0 0,-3 5 0 0,2-3 0 16,-2-1 0-16,3 4-11 0,-3 4 11 0,0-1-10 15,2-3-159-15,-5 5-32 0,6 4-7 0,-3-4 0 0</inkml:trace>
  <inkml:trace contextRef="#ctx0" brushRef="#br0" timeOffset="2186.96">12592 3531 1267 0,'7'5'56'0,"-1"-5"12"0,-1-5-55 0,3 5-13 16,0 0 0-16,0-2 0 0,2-3 125 0,4 5 23 16,-4-2 4-16,3-3 0 0,1 5-68 0,-1-7-15 15,0 2-2-15,0 3-1 0,-2-5-50 0,2 2-16 16,-2-2 10-16,-1 0-10 0,-2 0 8 0,-2 2-8 15,-1-2 8-15,0 5-8 0,-2-3 18 0,-3-2-2 16,0 5 0-16,0-3 0 0,-3-2 20 0,-2 4 3 0,0-1 1 0,-3 4 0 16,2-7-13-16,-2 7-3 0,-2 0 0 0,-1 0 0 15,1-5-10-15,2 5-2 0,-5 5-1 0,2-5 0 16,0 2-11-16,-2 3 0 0,0-1 0 0,2 3 8 16,1 1-8-16,-1-1 0 0,3 0 0 0,0 2 0 15,0 0 0-15,0 1 0 0,6 4 0 0,-1-2 0 16,6 0 0-16,-3-3 0 0,0-2 0 0,0 7 0 15,5-2 0-15,3 2 0 0,0-2 0 0,0-5 0 16,5 0 22-16,0 5 2 0,1-10 1 0,1 5 0 16,1 0-153-16,3-2-30 0,-1-5-6 0,1 0-785 15</inkml:trace>
  <inkml:trace contextRef="#ctx0" brushRef="#br0" timeOffset="2624.37">13155 3404 1587 0,'0'0'70'0,"0"0"15"0,0 0-68 0,-5-7-17 16,-3 5 0-16,0-3 0 0,-3 5 131 0,1 0 22 16,-3 0 5-16,-1 5 1 0,4-3-85 0,-4 5-17 15,-1 5-3-15,1-5-1 0,9 4-40 0,-3-1-13 16,-2 4 8-16,4-2-8 0,-2 2 0 0,6 5 0 16,-1-8-13-16,0-1 5 0,1 2 8 0,4-3 0 15,1 3 0-15,2-5 0 0,3 0 0 0,0 0-8 16,-5-2 8-16,5-3-8 0,2 3 28 0,4-5 5 15,1-5 2-15,1 3 0 0,0-3-27 0,-3-2 0 16,1 0 0-16,-1-5 0 0,0 5-12 0,-5-2-7 16,0-3-1-16,-3-2-1 0,1 0 49 0,-1 0 9 15,-5-3 3-15,3 1 0 0,-6-3-7 0,0 5-1 16,-2-7 0-16,0 2 0 0,-3 0-9 0,0 5-3 16,0 0 0-16,-3-5 0 0,1 5 30 0,-1 2 6 0,3 3 0 0,-2-3 1 15,2 5-45-15,0-5-12 0,0 5 0 0,0 0 0 16,5 7 0-16,-2-7 0 0,2 7 0 0,3 0 0 15,0 0 53-15,0 0 9 0,0 0 2 0,0 7 0 16,0 5-103 0,6-1-20-16,-1-1-4 0,0 4-1 0,6 5 52 0,-1 2 12 0,1-7 0 0,-1 5 0 15,1 0 19-15,0-1 6 0,-3-1 2 0,0 2 0 16,2 0-43-16,-2-3-9 0,3 0-2 0,-3 1 0 16,-1-5 27-16,1 2 0 0,3 0 0 0,-6-7 0 15,1 7-108-15,2-9-16 0,-3 2-3 0,0 0-1025 16</inkml:trace>
  <inkml:trace contextRef="#ctx0" brushRef="#br0" timeOffset="2827.44">13316 3444 1911 0,'0'0'84'0,"3"7"19"0,2 0-83 0,-2-2-20 15,0-3 0-15,2 3 0 0,-2 2 112 0,2 7 17 16,0-9 4-16,1 2 1 0,-1 0-102 0,-3 0-20 15,4 0-4-15,-4 0 0 0,1 0 44 0,0-2 10 16,-1-3 2-16,1 5 0 16,-3-7-79-16,0 0-15 0,3 5-3 0,-3-5-1 15,0 0-122-15,0 0-24 0,0 0-4 0,-3-7-2 16,-2 0-70-16,2-5-15 0,-5-9-2 0,0 2-1 0</inkml:trace>
  <inkml:trace contextRef="#ctx0" brushRef="#br0" timeOffset="2921.17">13351 3371 288 0,'0'0'12'0,"-3"-7"4"0,3-2-16 0,0 1 0 16,0 1 0-16,3-2 0 0,-3 9 220 0,0 0 42 0,0-2 8 15,0 2 2-15,0 0-116 0,0 0-22 0,0 0-5 0,0 0-1 16,0 0-77-16,0 0-16 0,5 0-3 0,0 0-1 16,1 2-104-16,-1 7-21 0</inkml:trace>
  <inkml:trace contextRef="#ctx0" brushRef="#br0" timeOffset="3218">13711 3317 1670 0,'0'0'36'0,"-3"0"8"0,-2 0 2 0,-1 0 2 0,-1 0-39 16,-1 0-9-16,0 0 0 0,0 0 0 0,0 5 68 0,0 2 12 16,-3-7 3-16,3 2 0 0,-2 7-69 0,2-6-14 15,0 4 0-15,0-2 0 0,0 2 0 0,-3 2 0 16,3-2 0-16,3-2 0 0,-3 7 13 0,3-3 7 15,0 3 2-15,-1-5 0 0,4 0-22 0,-1 5 0 16,3-3 0-16,0-2-8 0,3 5-8 0,2-5-2 16,-2 7 0-16,5-9 0 0,0 2 33 0,-1-7 6 15,4 2 2-15,2 3 0 0,1-5-37 0,-1 4-7 16,3-8-2-16,-3 4 0 0,3-5 23 0,0 3 0 16,-1-3 0-16,-1-2-872 0</inkml:trace>
  <inkml:trace contextRef="#ctx0" brushRef="#br0" timeOffset="3421.24">13883 3129 1152 0,'-8'-7'102'0,"8"7"-82"0,-6 0-20 0,6-5 0 16,-2 5 184-16,2 5 32 0,-3-5 6 0,3 0 2 16,3 7-77-16,-1 0-15 0,4 5-4 0,2-3 0 15,-3 10-51-15,3-5-10 0,0 5-3 0,0 2 0 16,0 2-51-16,-3-6-13 0,3 2 0 0,-3-1 0 15,-2-1 14-15,2-1 0 0,-2 1 0 0,-1-3 0 16,1-2-14-16,-3 2 0 0,0-2 0 0,-3-3 0 16,3 0-213-16,-2-2-46 0,-9-4-9 0,1 4-1 0</inkml:trace>
  <inkml:trace contextRef="#ctx0" brushRef="#br0" timeOffset="3546.09">13814 3324 1267 0,'18'-7'56'0,"-10"7"12"0,6-7-55 0,-1 0-13 15,0 7 0-15,3-7 0 0,2 2 105 0,1 3 19 16,-1-3 3-16,1 5 1 0,2-2-54 0,-2-3-10 16,-3 5-3-16,2-2 0 15,-2-3-98-15,0 5-20 0</inkml:trace>
  <inkml:trace contextRef="#ctx0" brushRef="#br0" timeOffset="4171.41">14552 3282 576 0,'0'0'51'0,"0"0"-41"0,0 0-10 0,0 0 0 0,0 0 190 0,8 2 36 0,0-2 7 0,0 0 2 16,2 0-73-16,1 0-14 0,0 0-4 0,-1 0 0 15,3 0-60-15,-2 0-12 0,0 0-2 0,2-2-1 16,0-3-15-16,0 5-3 0,1 0-1 0,-4 0 0 16,1 0-34-16,-1 0-6 0,-2-2-2 0,0 2 0 15,-8 0-45-15,8 0-10 0,-8 0-1 0</inkml:trace>
  <inkml:trace contextRef="#ctx0" brushRef="#br0" timeOffset="4499.13">14967 3115 1695 0,'0'0'75'0,"0"0"16"0,0 0-73 0,0 0-18 16,6 2 0-16,-4 7 0 0,1-6 106 0,0 11 18 15,2-9 3-15,3 2 1 0,-5 7-44 0,2 5-9 0,-5-3-2 0,3 3 0 16,-3 2-7-16,2 3-2 0,-4-1 0 0,2-4 0 16,2 0 0-16,-2 2 0 0,3-2 0 0,-3-5 0 15,2 7-51-15,1-9-13 0,5 2 0 0,-3-2 0 16,-2-3 0-16,2-2 0 0,-2 0 0 0,2-2 0 16,1 2 54-16,-1 0 8 0,0-7 2 0,0 7 0 15,1-7-64-15,-6 0-24 0,5-7 0 0,0 5 1 16,1-3-70-16,-1-2-15 0,-5 2-2 0</inkml:trace>
  <inkml:trace contextRef="#ctx0" brushRef="#br0" timeOffset="5748.99">13298 9780 1418 0,'0'0'31'0,"0"0"6"0,0 0 2 0,0 0 1 0,0 0-32 0,0 0-8 0,0 0 0 0,0 0 0 15,0 0 96-15,0 0 16 0,0 0 4 0,3 7 1 16,2-5-1-16,-2 5-1 0,-1 5 0 0,3 2 0 16,-2 5-34-16,2 2-6 0,-2 0-2 0,0 3 0 15,2-1-39-15,0 8-8 0,1-3-2 0,-4 0 0 0,1 3 13 0,0-3 3 16,-1 5 0-16,1 0 0 16,-1-5-23-16,-2 5-4 0,3-7-1 0,-3 2 0 0,0-2 11 15,0 2 1-15,0-2 1 0,0 0 0 0,3-5-25 0,-3 0 0 16,-3-2 0-16,3 2 0 0,0-4 0 0,-3-3 0 15,3 0 0-15,0 0 0 0,0-2 0 0,-2-3 0 16,2 3 0-16,-3-5 0 0,3 7 30 0,0-7 1 16,0 0 0-16,0 0 0 0,0 5-22 0,0-5-9 15,0-2 8-15,0-3-8 0,0 5 0 0,0 0 0 16,0-2 0-16,0 2 0 0,3 0 0 0,-1-2 0 16,-2 2 0-16,0 0 0 0,0 0 0 0,0 0 0 15,0 5 0-15,0-5 0 0,-2 0 0 0,2 2 0 16,2 3 8-16,-2-5-8 0,-2 5 0 0,-1-5 0 15,3 0 0-15,0 0 0 0,0 5 0 0,0-3 0 16,-2-2 8-16,2 0-8 0,0-2 0 0,0 7 0 0,0-3 0 16,0-2 0-16,2 0 0 0,-2 0 0 0,-2 1 0 0,2 3 0 15,0-4 0-15,0 0 0 16,0 0 0-16,0-2 0 0,0 2 0 0,0 0 0 0,2-2 0 0,-2 2 0 16,0-5 0-16,0 5 0 0,3-2 0 0,-1 2 0 15,1 0 0-15,-3-2 0 0,3-3 0 0,-3 5 0 16,5-7 0-16,-5 7 0 0,0 0 0 0,0-2 0 15,0 2 0-15,0-2 0 0,0 2 0 0,0 0 0 16,0 0 0-16,3-5 0 0,-3 3 0 0,2 2 0 16,-2-7 0-16,0 0 0 0,0 5 0 0,0-5 0 15,0 0 0-15,3 7 0 0,0-5 0 0,-3-2 0 16,0 0 0-16,0 0 0 0,5 0 0 0,-5 0 0 0,0 0 0 16,0 0 0-16,0 0 0 0,0 0 0 0,3-7-15 0,-3 0 5 15,-3 0 1-15,3 2 0 16,0-2-75-16,0 0-14 0,0 0-3 0,0 5-719 15,0-7-143-15</inkml:trace>
  <inkml:trace contextRef="#ctx0" brushRef="#br0" timeOffset="6170.43">13158 10967 1238 0,'-6'0'55'0,"6"0"11"0,0 0-53 0,-2 0-13 0,-1 0 0 0,3 0 0 15,-2 0 85-15,2 0 15 0,0 0 2 0,0 0 1 16,0 0-27-16,0 0-4 0,0 0-2 0,0 0 0 16,0 0-20-16,5 5-4 0,0 2-1 0,3 0 0 15,-3 0 15-15,3 0 4 0,3 0 0 0,-3 1 0 16,0 3-16-16,2 3-2 0,1-2-1 0,-3-5 0 15,0 7-14-15,2-2-3 0,1-3-1 0,0 3 0 16,-4 2-6-16,4-2-1 0,-3-2 0 0,3 1 0 16,-1 3-2-16,1-7-1 0,2 0 0 0,-2-2 0 15,-1-5 0-15,3 0 0 0,-2 0 0 0,2-5 0 16,3-4 11-16,-3-3 3 0,3-2 0 0,0-5 0 16,3-2 10-16,-6 7 3 0,3-5 0 0,0 0 0 15,-3 3-20-15,0-3-3 0,0 0-1 0,0 5 0 0,-2-5-8 0,0 5-1 16,-1 0-1-16,-2 0 0 0,-3 2-10 0,1 5 10 15,-4-2-10-15,1 0 10 0,0 6-10 0,-3 3-16 16,0 0 4-16,0 0 1 16,0 0-154-16,-3-7-31 0,0 2-7 0</inkml:trace>
  <inkml:trace contextRef="#ctx0" brushRef="#br0" timeOffset="7032.42">12885 11548 1105 0,'0'0'48'0,"0"0"12"0,0 0-48 0,0 0-12 0,3 7 0 0,-3-7 0 16,5 7 79-16,0 1 13 0,1-1 4 0,-4 0 0 16,4 4 6-16,-1 1 2 0,3-2 0 0,-3 1 0 15,0 3-27-15,1 1-5 0,-4 3 0 0,4-4-1 16,2 5-3-16,-6 0-1 0,4-2 0 0,-4 1 0 15,1 1-17-15,0-2-3 0,-1 1-1 0,-2-3 0 16,3-4-37-16,-1 3-9 0,-2-2 0 0,3-5 0 16,-6 0 12-16,3-4 0 0,0-3 0 0,0 0 0 15,0 0 16-15,0 0 4 0,-5 0 1 0,0-3 0 16,0-4-33-16,-1 0 0 0,-2-5 0 0,3-2 0 0,2 0 0 0,-2-5-16 16,2 1 4-16,1 1 0 0,2-2 12 0,-3-2 0 15,3 2 0-15,0 1 0 0,3 1-9 0,-3-2 1 16,0 0 0-16,2 5 0 0,1 3 8 0,2-4-8 15,1 1 8-15,-1 3-8 0,0 1 8 0,1-2-8 16,4 3 8-16,-2-3-8 16,3 5 8-16,-3-5-12 0,2 5 12 0,1 5-12 15,-1-3 38-15,4 5 7 0,-1-4 2 0,0 4 0 0,-2 4-35 0,-1-4 0 16,1 7 0-16,-3-2 0 0,-3 2 0 0,0 3 0 16,-5 1 0-16,-2 3 0 0,-1-2 0 0,-2 2 0 15,-1 0 0-15,-1-2 0 0,-1-2 58 0,-3 1 5 16,3 1 1-16,-3-5 0 15,6 0-52-15,-3-4-12 0,3 4 0 0,0-3 0 16,-3-4-34-16,2 0-10 0,1 0-1 0,0 0-1 16,0 0-66-16,-1-4-14 0,1 1-2 0,0-1-599 0,2 1-119 0</inkml:trace>
  <inkml:trace contextRef="#ctx0" brushRef="#br0" timeOffset="7406.89">13192 11508 1209 0,'0'0'108'0,"0"0"-87"0,0 0-21 0,0 0 0 15,0 0 120-15,3 7 19 0,-1-2 4 0,1 2 1 16,-3 0-13-16,3 0-3 0,2 0 0 0,-2 5 0 0,2-2-51 0,-2-3-10 16,2 4-3-16,-2 1 0 0,2-2-51 0,0-3-13 15,-2 4 0-15,2-4 0 0,0 0 54 0,-2 1 8 16,0-1 2-16,2-3 0 0,-2-1-52 0,-1 1-12 15,-2-4 0-15,3 0 0 0,-3 0-14 0,0 0-6 16,3 0 0-16,-1-4-1 0,-2-3 21 0,0 4 8 16,3-9 0-16,-3 5 0 0,0-7-8 0,0 3-11 15,0-4 3-15,0 1 0 0,2 0-7 0,-2 0-1 16,3-2 0-16,0 6 0 0,-1-2 7 0,1 5 1 16,2-4 0-16,-2 4 0 0,2 0 8 0,1-1 0 15,-1 1 0-15,0 0-8 16,3 5-20-16,-3-3-4 0,1 1-1 0,2 1 0 0,-6 3 33 0,6-4 0 15,-3 4 0-15,3 0 0 16,-2 0-121-16,2 0-27 0,-8 0-6 0,0 0-456 0,5 4-91 16</inkml:trace>
  <inkml:trace contextRef="#ctx0" brushRef="#br0" timeOffset="7734.94">13401 11487 1267 0,'5'3'28'0,"1"1"5"0,2-4 2 0,-3 0 1 0,3 0-36 0,-3 3 0 0,3-3 0 0,0 0 0 15,3 0 109-15,-1-3 15 0,1 3 4 0,-1 0 0 16,1-4-68-16,0 4-14 0,2 0-2 0,-3-7-1 16,1 7 4-16,0-8 1 0,-1 6 0 0,-2-3 0 15,0-2-16-15,0 5-4 0,-3-7 0 0,1 6 0 0,-4-1-2 16,-2 4-1 0,3-8 0-16,-6 1 0 0,3 5 8 0,-2-3 2 0,-1-2 0 0,-2 3 0 15,-3 1 4-15,0-1 1 0,0 4 0 0,-3 0 0 16,3 0-40-16,-2 0 0 0,-1 0 0 0,1 4 0 0,-1-1 0 0,-2 1 0 15,2 3 8-15,1 0-8 16,-1 0-18-16,0 1-8 0,1 3-2 0,-1 1 0 0,3-3 28 0,3-1 0 16,0 3 0-16,2 3 0 0,-2-2 15 0,2-2 8 15,0 1 1-15,3 3 1 16,3 1-40-16,0-4-8 0,5-4-1 0,0 5-1 16,2-5 25-16,1-4 0 0,-1 4 0 0,4-3 0 15,-1-4-159-15,0 3-26 0,3-3-6 0,0-3-410 16,-3-1-83-16</inkml:trace>
  <inkml:trace contextRef="#ctx0" brushRef="#br0" timeOffset="8189.15">13708 11515 115 0,'0'0'10'0,"0"0"-10"0,5-7 0 0,-2 0 0 15,0 0 232-15,-1 3 44 16,1-3 8-16,0-1 3 0,-1 1-121 0,1 0-24 0,-3 0-5 0,3 7-1 16,-3-7-12-16,0 3-4 0,0 4 0 0,0 0 0 15,-3-3-35-15,3 3-7 0,-5-5-2 0,5 5 0 16,-6 5-36-16,-2-2-7 0,3-3-1 0,-3 4-1 15,3 3-19-15,0 0-4 0,-1 0-8 0,1 5 12 16,0-2-23-16,-1-3-5 0,1 4 0 0,2 1-1 16,3-2 17-16,0-3 0 0,0 4 0 0,3-4 0 15,2 0 0-15,-2 1 0 0,5-1 0 0,-3-3 0 0,3 3 0 16,0-7 0-16,3 0 0 0,-1 0 0 0,1-4-14 0,-3 1 1 16,2-1 0-16,1-3 0 0,0-3 13 0,-3-2 0 15,-1 1-10-15,1 1 10 0,-2-2 0 0,-1-2 0 16,-2 3 0-16,-1 1 0 0,-2-9 44 0,3 5 6 15,-3-5 2-15,0 5 0 0,0-4-1 0,-3 3 0 16,-5-3 0-16,3 3 0 0,2 1-10 0,-2 0-1 16,2 2-1-16,-2-2 0 0,3 7-31 0,-4-4-8 15,4 4 0-15,-4-1 0 0,4 6 0 0,-4-3 0 16,1 5 0-16,5 0 0 0,0 0 52 0,0 0 10 16,0 0 2-16,0 0 0 0,0 0-52 0,0 0-12 15,5 7 0-15,-2 5 0 0,5-5 0 0,0 7 0 16,-3-2 0-16,3 2 0 0,3 0 0 0,-3 0 0 15,-3-2 0-15,0 2 0 0,0 0 0 0,1 1 0 16,-4 1 0-16,6-2 0 16,-2-4-48-16,-1 1-13 0,-2 1-3 0,2-3 0 15,0-1-102-15,0-1-21 0,1 0-4 0,-1-3-1 0</inkml:trace>
  <inkml:trace contextRef="#ctx0" brushRef="#br0" timeOffset="8360.82">14012 11407 1209 0,'0'0'108'0,"0"0"-87"0,0 0-21 0,6 7 0 16,2 0 120-16,-3-2 19 0,0-3 4 0,0 5 1 15,1 1-13-15,-1-4-3 0,-2 3 0 0,2 0 0 0,-2 0-51 0,2 0-10 16,-2 1-3-16,-1-1 0 0,1-7-51 0,-1 4-13 16,1 3 0-16,0 0 0 15,-3-7-48-15,0 0-13 0,0 0-3 0,0 0-614 16,0 0-123-16</inkml:trace>
  <inkml:trace contextRef="#ctx0" brushRef="#br0" timeOffset="8485.74">14039 11348 518 0,'0'-2'46'0,"-3"-3"-37"15,3-2-9-15,0 7 0 0,-2-2 220 0,2-3 41 16,0 5 9-16,0-7 2 0,0 7-167 0,0 0-33 16,0 0-6-16,5-4-2 15,0 1-102-15,-5 3-21 0,11-5-4 0,-11 5-1 0</inkml:trace>
  <inkml:trace contextRef="#ctx0" brushRef="#br0" timeOffset="8829.35">14391 11348 1728 0,'-8'0'76'0,"8"0"16"0,0 0-73 0,-3-2-19 0,-2-3 0 0,0 3 0 16,-1-3 53-16,1 5 7 0,0-2 2 0,-3 2 0 16,2 0-17-16,1 0-3 0,0 0-1 0,-3 0 0 15,0 2-19-15,3-2-4 0,-3 5-1 0,0-3 0 16,0 3-7-16,0-3-2 0,3 6 0 0,-3-4 0 0,2 3 22 0,1 5 4 16,-3-5 1-16,0 3 0 0,0-3-27 0,3 4-8 15,0 3 0-15,-1-2 0 16,4-2-25-16,-1 1-9 0,0 1-2 0,3-2 0 0,3 1 36 0,0-4 0 15,-1 7 0-15,4-6 0 0,-4 3 0 0,4-4 0 16,2 0 0-16,5 0 0 0,-3-2 0 0,6-3 0 16,0 3 0-16,0-5 0 0,3-5 0 0,-4 5 0 15,1-7 0-15,3 7 0 16,-3-7-67-16,0-4-6 0,-6 4-2 0,6 0-823 16</inkml:trace>
  <inkml:trace contextRef="#ctx0" brushRef="#br0" timeOffset="9063.54">14491 11221 1958 0,'0'0'43'0,"0"0"9"0,0 0 1 0,0 0 3 0,0 0-45 0,0 0-11 0,0 0 0 0,0 0 0 16,0 0 104-16,0 0 20 0,-2 8 3 0,2-4 1 15,0 8-103-15,2-3-25 0,1 3 0 0,0-2 0 16,2 6 36-16,0-2 1 0,-2 0 1 0,2 0 0 15,-2 0-19-15,2 5-4 0,0-5-1 0,-2 1 0 16,0-4-4-16,2 3-1 0,-2-2 0 0,-1-2 0 16,1 1-9-16,-1 1 0 0,4-10 0 0,-4 5 8 15,-2 1-56-15,0-4-12 0,0-4-3 0,0 0-1050 16</inkml:trace>
  <inkml:trace contextRef="#ctx0" brushRef="#br0" timeOffset="9220.05">14412 11414 748 0,'10'0'67'0,"1"-4"-54"16,2 1-13-16,0-1 0 0,3-3 200 0,0 4 38 15,-3-2 7-15,3-2 2 0,-2 7-127 0,-1-7-24 16,3 5-6-16,0-3-1 0,-9-2-71 0,4 3-18 16,2 4 0-16,-5-3 0 15,-8 3-48-15,8-5-12 0</inkml:trace>
  <inkml:trace contextRef="#ctx0" brushRef="#br0" timeOffset="9750.91">14999 11287 1094 0,'24'0'48'0,"-16"0"11"0,-3 0-47 0,1 0-12 16,-1-2 0-16,3 2 0 0,5-5 143 0,-2 5 26 15,2 0 6-15,-3 0 1 0,1 0-64 0,0 0-12 16,2-4-2-16,0 4-1 0,0 0-47 0,1 0-10 0,-1-3-1 0,0 3-1 16,0 0-20-16,-5 0-4 0,0 0-1 0,0 0 0 15,0 0-26-15,-3 0-6 0,-5 0-1 0,0 0 0 31,0 0-95-31,0 0-19 0</inkml:trace>
  <inkml:trace contextRef="#ctx0" brushRef="#br0" timeOffset="9969.61">15137 11181 1728 0,'0'0'38'0,"0"0"8"0,0 0 2 0,0 0 0 0,0 0-39 0,0 0-9 16,5 5 0-16,0-2 0 0,1 1 104 0,-1 3 20 15,0 0 3-15,1 5 1 0,2-2-52 0,-3 1-9 16,-3 1-3-16,4-3 0 0,-1 3 0 0,3 2 0 16,-5-2 0-16,-1-3 0 15,1 3-64-15,-3-5-28 0,3 7 1 0,-3-7 1 0,-3 1 15 0,3-1 11 16,3-3-13-16,-3-4 5 16,-3 7-224-16,3-7-44 0,0 0-8 0,0 0-3 0</inkml:trace>
  <inkml:trace contextRef="#ctx0" brushRef="#br0" timeOffset="10251.1">15325 11094 1785 0,'0'0'159'0,"0"0"-127"0,0 0-32 0,5 5 0 15,-5-5 77-15,5 7 10 0,1-2 1 0,-1 4 1 16,-3-2-1-16,4 0-1 0,2 5 0 0,0 2 0 15,-3 0-19-15,0 1-3 0,3 3-1 0,0 1 0 16,3-5-51-16,-1 7-13 0,-2-2 0 0,0 0 0 16,0-2 54-16,-3 1 8 0,-2 1 2 0,2-5 0 15,3 5-52-15,-5-2-12 0,2-6 0 0,-2 3 0 16,-1 1 54-16,1-4 8 0,-3-4 2 0,0 0 0 16,0 5-64-16,0-9 0 0,0 4-9 0,0-3 0 15,0-1 9-15,0-3 12 0,0 0-2 0,0 0-1 16,0 0-65-16,0 0-14 0,-8-3-2 0,6-4-806 15,4-5-161-15</inkml:trace>
  <inkml:trace contextRef="#ctx0" brushRef="#br0" timeOffset="19326.02">22865 4568 403 0,'0'0'36'0,"0"0"-36"16,0 0 0-16,0 0 0 0,-2 0 180 0,2 0 28 16,0 0 7-16,0 0 1 0,2-2-96 0,-2 2-18 15,3-5-4-15,0-2-1 0,2 0-37 0,-2 7-7 16,-1-5-1-16,3-2-1 0,-2 5-7 0,2-5 0 16,-2 2-1-16,2-2 0 0,-2 0-15 0,5 0-2 15,-3-5-1-15,1 5 0 0,-4-2 27 0,3-3 6 16,3 0 1-16,-2-2 0 0,-4 5-43 0,6-3-16 15,-5-2 11-15,5 2-11 0,-6-2 48 0,4 0 3 16,-4 2 1-16,4-2 0 0,-4 0-24 0,4-5-5 16,-4 5-1-16,1 2 0 0,0-2-5 0,-1 0-1 15,1 2 0-15,-3-2 0 0,3 0-6 0,-1 0-2 16,-2 0 0-16,0 0 0 0,0-3 1 0,3 3 0 0,-1 0 0 16,4-5 0-16,-4 5 7 0,1 0 0 0,0-5 1 0,-1 5 0 15,4-5 2-15,-4 3 0 0,1-3 0 0,0 5 0 16,2 0 0-16,-2-5 0 0,-3 7 0 0,2-2 0 15,1 0-2-15,-1 2 0 0,-2-2 0 0,3 5 0 16,0-3-17-16,-1 0 0 0,1 3 0 0,-3 2 0 16,3-3 20-16,-3 3 0 0,2 0 0 0,1 0 0 15,0-2-11-15,-1-3-1 0,1 5-8 0,2-5 12 16,-2 5 0-16,-1-2 0 0,1-3 0 0,-3 5 0 16,3 0-12-16,-1-5 0 0,-2 2 0 0,6-1 0 15,-6-1 0-15,2 5 8 0,-2-2-8 0,3-3 0 16,0 0 12-16,-1 5-3 0,-2-2-1 0,3-3 0 15,-3 5 0-15,3 0 0 0,-3-5 0 0,2 2 0 0,-2 1 0 16,0 0 0-16,-2-3 0 0,2 3 0 0,2-3-8 0,1 5 12 16,-3 0-12-16,3 2 12 0,-1-4-12 15,-2 1 0-15,0 4 9 0,0-1-9 0,0-2 0 0,0 7 8 16,0-2-8-16,0-3 0 0,0 5 0 0,0 0 0 16,0 0 0-16,3-7 0 0,-3 7 0 0,0 0 0 15,0 0 0-15,2-2 0 0,4-3 0 0,-6 5 0 16,0 0 0-16,0 0 0 0,2-7 0 0,-2 7 0 15,0 0 0-15,0 0 8 0,6-3-8 0,-6 3 0 16,0 0 0-16,0 0 0 0,0 0-8 0,0 0 0 16,0 0 0-16,0 0 0 15,0 0-64-15,0 0-12 0,0 0-2 0,0 0-1 16,0 0-77-16,0 0-15 0,0 0-3 0,0 0-528 0,0 0-106 16</inkml:trace>
  <inkml:trace contextRef="#ctx0" brushRef="#br0" timeOffset="19638.81">23127 3397 403 0,'0'0'36'0,"0"0"-36"0,0-7 0 0,0 7 0 15,0-7 225-15,0 7 39 0,-2 0 7 0,2 0 1 16,0 0-92-16,0 0-20 0,-6-5-3 0,1 5-1 16,5 0-58-16,-5 5-12 0,-3-1-2 0,0 4-1 0,-3 1-52 0,1 3-11 15,2-5-1-15,-3 12-1 0,-5-5-2 0,0 0-1 16,6 7 0-16,-1-7 0 0,-2 5-15 0,0-5 8 16,2-2-8-16,-2 2 0 0,5 0 0 0,-3-2 8 15,4-1-8-15,-1-1 0 0,2-5 0 0,-2 2-10 16,3-5 2-16,2 5 0 15,1-2-94-15,2-5-18 0,0 0-4 0,0 0-796 0</inkml:trace>
  <inkml:trace contextRef="#ctx0" brushRef="#br0" timeOffset="19872.94">23117 3416 1764 0,'0'0'78'0,"0"0"16"0,0 0-75 0,0 0-19 0,0 0 0 0,0 7 0 16,0-7 117-16,-3 7 20 0,3 0 4 0,3 0 1 16,2 0-79-16,3 0-16 0,-3 5-3 0,3 0-1 15,3-3-16-15,-3 3-3 0,2-1-1 0,1-1 0 16,-1 2-9-16,1-3-2 0,-3 3 0 0,0-5 0 16,2 7-4-16,-2-9-8 0,-2 2 11 0,2 4-11 15,-3-1 12-15,0-5-4 0,-2 2 0 0,-1-5-8 16,1 5-172-16,-3-2-42 0</inkml:trace>
  <inkml:trace contextRef="#ctx0" brushRef="#br0" timeOffset="20731.94">22995 2882 57 0,'0'0'0'0,"0"0"0"0,0 0 0 0,0 0 0 15,0 0 0-15,0 0 0 0,0 0 286 0,0 0 52 16,0 0 10-16,0 0 3 0,0 0-197 0,0 0-39 16,0 0-8-16,0 7-2 0,-3-2-48 0,1 6-9 15,-1-1-3-15,0-3 0 0,-2 0-6 0,2 7-2 16,3-5 0-16,0 1 0 0,3-3-8 0,0 5-1 16,-3-5-1-16,2 0 0 0,4-3-13 0,-1-1-2 15,0 4-1-15,3-7 0 0,3 5 2 0,-1-5 1 0,4-5 0 0,-1 2 0 16,0-1 10-16,0-3 1 0,-2 0 1 0,-3 0 0 15,2 0-11-15,1-5-3 0,-6 5 0 0,3-5 0 16,-3 5 3-16,1 0 0 0,-6 0 0 0,2 4 0 16,-2-1 13-16,-2-3 4 0,2 7 0 0,0 0 0 15,0 0-13-15,-3 4-3 0,-5-1 0 0,3 1 0 16,5-4-8-16,0 7-8 0,0-7 9 0,-3 3-9 16,1 9 0-16,2-5 0 0,2 0 0 0,1 0 0 15,-3-7 0-15,10 7 0 0,-2-7 0 0,3 7 0 16,0-2 0-16,2-5 0 0,-3 2 0 0,4-2 0 15,-4 5 0-15,3-10 0 0,-2 5 0 0,0-2 0 16,-3 2 0-16,2-5 11 0,-5 3-11 0,3-3 10 16,0-2-1-16,-2 0 0 0,-4 0 0 0,4 2 0 15,-4-2 1-15,1-3 0 0,-1 3 0 0,-4 0 0 16,2 0-2-16,-3-2 0 0,3 7 0 0,-2-10 0 0,-4 12 4 0,4-7 0 16,-1 0 0-16,0 7 0 15,-2-3-36-15,5 3-6 0,-5-4-2 0,5 4-754 16,0 0-151-16</inkml:trace>
  <inkml:trace contextRef="#ctx0" brushRef="#br0" timeOffset="21166.26">23339 2654 748 0,'0'0'33'0,"0"0"7"0,0 0-32 0,0 0-8 15,5-7 0-15,-2 7 0 0,-3 0 205 0,0 0 39 16,5 0 8-16,-2 0 2 0,5 7-122 0,-3 0-25 16,-2 0-5-16,2 5-1 0,0-5-13 0,1 7-4 15,-1 0 0-15,-3 2 0 0,4-2-16 0,-4 3-3 16,1 2-1-16,2-5 0 0,1 5-16 0,-4-5-3 0,1 0-1 0,2 0 0 16,-5-2-36-16,6 2-8 0,-1-2 0 0,0-5 0 15,-5 0 0-15,3 0 0 0,-1 0 0 0,4-3 0 16,-4-1 0-16,-2-3 0 0,0 0 0 0,0 0 0 15,3-3 0-15,2-1 0 0,1-3 0 0,-4 0 0 32,3 0-23-32,-2 0-10 0,0-5-3 0,2 5 0 0,-2-3 12 0,5 1 1 0,-3 0 1 0,0 1 0 15,-5 1 11-15,6 0 3 0,-1 3 0 0,0 1 0 16,0 3 8-16,3-4 0 0,3-1 0 0,-3 5 0 16,0 5 0-16,0-1 0 0,-3-1 0 0,3 1-8 15,-3-1 28-15,1 1 5 0,-1 3 2 0,0 1 0 16,0-1 9-16,-2 0 1 0,0 0 1 0,-1 0 0 15,1 0-24-15,-3-7-5 0,3 7-1 0,-3-2 0 16,2 2-8-16,-2-7 12 0,0 0-12 0,0 0 12 16,3 7-71-16,-3-7-13 0,0 0-4 0,0 0-1075 15</inkml:trace>
  <inkml:trace contextRef="#ctx0" brushRef="#br0" timeOffset="21353.72">23704 2799 864 0,'3'3'76'0,"-3"2"-60"16,5-5-16-16,-2 0 0 0,-1 0 268 0,4 2 50 16,-6-2 10-16,2 9 3 0,-2-9-163 0,3 3-32 15,-1 4-6-15,1-3-2 0,0 3-92 0,-1 1-20 16,-2-8-3-16,3 2-1 0,0 5-12 0,-3-7 0 0,0 0 0 0,0 0 0 31,2 5-184-31,-2-5-39 0,0 0-8 0,0 0-673 0</inkml:trace>
  <inkml:trace contextRef="#ctx0" brushRef="#br0" timeOffset="21494.32">23696 2654 2113 0,'0'0'46'0,"0"0"10"0,0 0 1 0,0 0 3 0,0 0-48 0,0-3-12 0,0 3 0 0,0 0 0 16,0 0 35-16,5-4 4 0,-2 4 1 0,2-3 0 15,-5 3-178-15,6 0-35 0,2 0-7 16,-8 0-2-16</inkml:trace>
  <inkml:trace contextRef="#ctx0" brushRef="#br0" timeOffset="21697.37">23807 2588 921 0,'0'0'82'0,"0"0"-66"0,0 0-16 0,0 0 0 0,0 0 197 0,0 0 36 15,0 0 7-15,6 5 2 0,1 2-116 0,1 0-23 16,-2 0-5-16,2 0-1 0,2 5-26 0,-2-1-6 15,-3-1-1-15,3 4 0 0,-2 0-9 0,-1-2-3 16,3 6 0-16,-3-3 0 0,0-4-38 0,-2 3-14 16,2 3 9-16,-2-5-9 0,2-5 11 0,-2 7-3 15,-3-7-8-15,0 5 12 16,3-5-111-16,-3-3-22 0,0-4-5 0,0 0-568 0,0 0-114 16</inkml:trace>
  <inkml:trace contextRef="#ctx0" brushRef="#br0" timeOffset="21837.96">23805 2785 1364 0,'2'-4'60'0,"1"4"13"0,0-3-58 0,-3-1-15 0,0-1 0 0,2-2 0 16,3 5 128-16,1-3 22 0,-1 2 5 0,0-1 1 16,3 1-53-16,3-1-11 0,-3-3-1 0,2 7-1 15,1-3-62-15,0-6-12 0,-4 9-2 0,1-2-1 16,3 2-13-16,0 0 9 0,-3 0-9 0,-1 0 8 31,-1 0-120-31,-1 0-25 0,-5 0-5 0,0 0-1 0</inkml:trace>
  <inkml:trace contextRef="#ctx0" brushRef="#br0" timeOffset="22212.91">24096 2712 1587 0,'0'0'70'0,"0"0"15"0,0 0-68 0,0 0-17 15,0 0 0-15,0 0 0 0,0 0 101 0,8 0 17 16,-1-4 3-16,-1 4 1 0,-6 0-78 0,8-7-16 15,-3 4-4-15,3-1 0 0,-8 4-9 0,5-3-3 16,1-1 0-16,-1-1 0 0,-3 3-12 0,-2 2 0 16,6-5 0-16,-6 2-10 0,2-1 40 0,-2-3 8 15,0 7 2-15,0-7 0 0,0 0-20 0,-2 4-3 16,-1-1-1-16,0-3 0 0,-2 7-6 0,0-5-2 0,-3 2 0 16,3 3 0-16,-3 3-8 0,0 2 0 15,-3-5 0-15,3 2 0 0,0 7 0 0,-2-6 0 0,2 4 0 16,0 0 0-16,0 4 0 0,3-1 8 0,-1 2-8 0,4-5 8 15,2 4-8-15,0-3-11 0,2 6 3 0,-2-3 0 16,3-1 8-16,0 4 11 0,2-2-3 0,3 2 0 16,0-2 0-16,0 2 0 0,-3 0 0 0,3-7 0 15,0 5-8-15,0-5-17 0,2 0 4 0,1 0 1 16,-3-7 12-16,3 7 0 0,2-7 0 0,0 0-1052 16</inkml:trace>
  <inkml:trace contextRef="#ctx0" brushRef="#br0" timeOffset="24384.26">24403 2541 691 0,'0'0'30'0,"0"0"7"0,0 0-29 0,0 0-8 16,0 0 0-16,0 0 0 0,0 0 180 0,5 4 36 16,3-4 6-16,-3 0 2 0,0 0-128 0,1 0-26 15,4 0-5-15,1 0-1 0,-1-4 15 0,4 1 2 16,-4-1 1-16,3 4 0 0,-2 0-42 0,0-7-9 16,-1 7-2-16,1-3 0 0,-3-1-16 0,0 4-3 15,0-7-1-15,-3 7 0 0,0 0-9 0,-5 0 10 16,0 0-10-16,0 0 10 15,8 0-59-15,-8 0-12 0,0 0-3 0</inkml:trace>
  <inkml:trace contextRef="#ctx0" brushRef="#br0" timeOffset="24556.11">24418 2712 1436 0,'0'0'64'0,"8"-4"12"0,0-3-60 15,0 7-16-15,3-3 0 0,-1-1 0 0,1 1 116 0,0-1 21 0,-1-1 4 0,1 5 1 16,-3-2-60-16,0-3-12 0,2 5-2 0,-2-3-1 16,0 3-54-16,0-4-13 0,0 4 0 0,0-3 0 15,-3 3 0-15,3 0 0 0,-8 0-12 0</inkml:trace>
  <inkml:trace contextRef="#ctx0" brushRef="#br0" timeOffset="25009.09">24580 2421 115 0,'0'0'10'0,"0"0"-10"0,0 0 0 0,0 0 0 0,0 0 282 0,0 0 54 16,0 0 12-16,0 0 1 0,0 0-149 0,0 0-31 0,0 0-5 0,5-3-2 15,0 3-130-15,1 0-32 16,-1 0 0-16,0 0 0 0,3 3 47 0,0-3 2 0,0 0 1 0,0 5 0 16,3-5-15-16,-1 4-3 0,1-1-1 0,-1-3 0 15,-2 7-7-15,6 0 0 0,-7-7-1 0,4 7 0 16,0-3-1-16,-3 4 0 0,-1-4 0 0,4 3 0 15,-3 3 6-15,-3-3 0 0,1 0 1 0,-1 5 0 16,-2-5 7-16,-1 7 2 0,1-7 0 0,-1 0 0 16,-4 5 0-16,-1-5 0 0,1 0 0 0,-1 4 0 15,0-1-10-15,-2 2-3 0,0 2 0 0,-3-2 0 16,0-5-25-16,2 0 0 0,-1 4 0 0,1-4 0 16,1 3 0-16,-3-3 0 0,3 5 0 0,-1-5 0 15,1 0 0-15,0 5 0 0,0-12 0 0,-1 2 0 16,4 7 31-16,2-9 1 0,0 0 0 0,-3 0 0 15,0 3-91-15,1 4-17 0,2-7-4 0</inkml:trace>
  <inkml:trace contextRef="#ctx0" brushRef="#br0" timeOffset="26321.27">23617 3202 860 0,'0'0'38'0,"2"-5"8"0,1 5-37 15,0 0-9-15,-3 0 0 0,2-7 0 0,-2 7 108 0,0 0 19 16,0 0 4-16,0-2 1 0,0-3-39 0,0-2-7 0,-2 7-2 0,2 0 0 15,0 0-10-15,0 0-2 0,-6-7-1 0,1 7 0 16,5 0-11-16,-8 0-3 0,0 0 0 0,3 7 0 16,-3-7-26-16,0 4-6 0,0-1-1 0,0 4 0 15,-2-7-3-15,2 7-1 0,0-2 0 0,0-3 0 16,2 7-31-16,-1-6-6 0,7-3-2 0,-3 7 0 16,3 5 31-16,-3-5 5 0,3-7 2 0,0 2 0 15,3 7-19-15,-3-6 0 0,0-3 0 0,0 7 0 16,3 0 0-16,-3 0 0 0,0 0 0 0,2-2 0 15,1 2 0-15,2-3 13 0,0-1-4 0,6 4-1 16,0 0 3-16,-1 5 0 0,3-12 0 0,1 11 0 16,1-8-11-16,1 4 12 0,0-2-12 0,0-3 12 15,0 5-12-15,-3 0 12 0,0 0-12 0,-2-2 12 0,0-1-12 16,-1-1 0-16,-5 4 0 0,-5-7 8 0,8 7 29 0,-5-2 6 16,-3-5 1-16,5 7 0 0,-2-5-20 0,0 3-3 15,-1 2-1-15,-2-3 0 0,0-1 20 0,-2 4 3 16,-1 0 1-16,-5-2 0 0,3 2-26 0,-3-5-5 15,-5 7-1-15,2-6 0 0,0 4-3 0,-2 0-1 16,0-2 0-16,0-3 0 0,2 3-8 0,1-5 0 16,-1 0 0-16,3 0-11 15,0 2-56-15,0-2-11 0,3 5-2 0,0-5-1 16,2 0-149-16,3-5-30 0,-5 3-5 0,10-10-2 0</inkml:trace>
  <inkml:trace contextRef="#ctx0" brushRef="#br0" timeOffset="26633.7">23937 3277 633 0,'0'0'56'0,"3"0"-44"0,-6 0-12 0,0 0 0 16,1 0 208-16,-4 0 39 0,1 5 8 0,2-5 1 15,-2 2-100-15,2-2-21 0,-2 5-4 0,0-3-1 16,0 3-75-16,-1 2-15 0,1 0-4 0,-3 0 0 16,3 0 0-16,-1-2 0 0,4 6 0 0,-4-1 0 15,4-3-20-15,-3 5-5 0,2-3-1 0,3-4 0 16,0 2-10-16,0 0 0 0,3 0 0 0,-1 5 0 0,3-10 0 0,-2 3 0 16,2 2 0-16,6-3 8 0,-3-1-8 0,3-3 0 15,-4 5 0-15,4-5 0 0,5 0 0 0,-3-5 0 16,-2 5-10-16,2 0 10 15,3-7-99-15,-3 7-13 0,-2-7-4 0,-1 0-499 0,1 7-100 0</inkml:trace>
  <inkml:trace contextRef="#ctx0" brushRef="#br0" timeOffset="26946.67">24040 3317 518 0,'0'0'46'0,"0"0"-37"0,0 0-9 0,0 0 0 0,0 0 184 0,-3 0 34 0,3 0 7 15,-8-7 2-15,6 7-74 0,2 0-14 0,0 0-3 0,-8 0-1 16,3 7-56-16,5-7-11 0,-6 5-3 0,6 2 0 15,-2-5-37-15,2 7-8 0,-3-2-2 0,3 1 0 32,3-1-10-32,-1 2-8 0,1-2 12 0,2-2-12 0,1 2 0 0,1 0 0 0,1 0-12 0,0-7 3 15,0 5 9-15,0-3 0 0,3-4 0 0,-1 2 0 16,-2-5 0-16,3 5 0 0,-3 0 0 0,0-7 0 16,0 5 0-16,-3-6 0 0,-2 4 0 0,2-1 0 15,0-2 0-15,-2 0 0 0,0 0 8 0,-3 5-8 31,0-6 11-31,0 1-3 0,-3-2 0 0,-2 7 0 16,-1-5 16-16,1 2 4 0,-3-2 0 0,0 0 0 16,0 7-28-16,0 0 0 0,0-3 0 0,3 3 0 0,-3 0 12 0,3 0-4 0,0-4 0 0,2 4 0 15,-2 0-8-15,5 0-11 0,0 0 3 0,0 0-665 32,0 0-133-32</inkml:trace>
  <inkml:trace contextRef="#ctx0" brushRef="#br0" timeOffset="27274.19">24167 3275 172 0,'0'0'16'0,"0"0"-16"16,0 0 0-16,5 2 0 0,-2 3 261 0,2-3 50 16,-2-2 9-16,2 7 3 0,-2-2-131 0,0-1-27 15,2-1-5-15,0 4 0 0,-2 0-64 0,-1-2-12 0,4 2-2 0,-4-7-1 16,-2 0-26-16,3 7-6 0,-3-7-1 0,0 0 0 31,0 0-3-31,3 7-1 0,-3-7 0 0,0 0 0 16,0 0-28-16,0 0-7 0,0 0-1 0,0 0 0 15,0 0-8-15,0 0 8 0,-3-3-8 0,3-6 8 16,0 7-8-16,-3-10 0 0,3 5 0 0,0 0-11 16,3-5-33-16,-3 5-6 0,3-2-2 0,-1-3 0 0,1 5 26 0,2 0 5 0,0 0 1 0,-2 2 0 31,0-2 6-31,-1 0 2 0,4 4 0 0,-1-1 0 15,-2 4-72-15,2 0-13 0,0 0-3 0,1 0-803 0</inkml:trace>
  <inkml:trace contextRef="#ctx0" brushRef="#br0" timeOffset="27602.67">24334 3263 172 0,'0'0'8'0,"5"0"1"0,0-3-9 0,1-1 0 15,-1 1 0-15,0 3 0 0,0-9 296 0,3 7 58 31,0 2 11-31,3-7 3 0,-3 2-244 0,0-2-48 0,2 4-9 0,-2-4-3 0,0 3-10 0,-2-3-2 16,-1 2-1-16,3-2 0 0,-3 5-31 0,0-3-5 31,1-2-2-31,-6 4 0 0,0-1-13 0,0 1 0 16,-3-1 0-16,0-3 0 0,-2 7 31 0,0 0 3 16,2-5 1-16,-5 5 0 0,3-2-5 0,-3 2-1 0,3 0 0 0,-3 2 0 0,8-2-29 0,-11 5 0 15,3 2 0-15,0-3 0 0,3-1 0 0,0 4-15 0,-3 0 2 0,2 0 0 16,4 0 21-16,-3 5 4 15,2-1 0-15,0-1 1 0,1 2-13 0,4-1 0 0,-2-4 0 16,3 3 0-16,0-3 8 0,2 0 0 0,0 0-8 0,0 2 12 16,1-2-12-16,-1 3-8 0,6-10 8 0,-3 5-13 15,2-5 13-15,1 2 16 0,-1-2-3 0,4 0-1 32,-1 0-144-32,0-2-30 0</inkml:trace>
  <inkml:trace contextRef="#ctx0" brushRef="#br0" timeOffset="28149.06">24638 3068 1396 0,'-5'-7'62'0,"5"7"13"0,0 0-60 0,0 0-15 16,0 0 0-16,0 0 0 0,0 0 115 0,0 0 20 15,0 0 4-15,0 0 1 0,0 0-68 0,2-5-14 16,-2-2-2-16,0 7-1 0,0 0-28 0,0 0-6 31,3 0-1-31,0-7 0 0,-3 4-4 0,2-1-2 0,1-1 0 0,0 3 0 0,-1-3-14 0,4-2 11 16,-6 5-11-16,2-3 10 0,3-2-10 0,1 7 0 0,-1-7 0 0,-2 4 0 15,2 3 0-15,3-9 0 0,0 7 0 0,-8 2 0 16,0 0-9-16,0 0-4 0,8 0-1 0,-8 0 0 16,0 0 26-16,0 0 4 0,2 11 2 0,4-8 0 31,2 4 0-31,-6-3 0 0,1-1 0 0,0 4 0 16,-1-7 3-16,4 7 1 0,-6 0 0 0,2-2 0 0,-2-5-13 0,8 4-9 0,-3-1 12 0,1 1-12 15,-1-4 0-15,3 0 0 0,-3-4 0 0,3 4 0 16,0 0 40-16,0-3 2 0,0-1 0 0,0-1 0 15,0 3-22-15,0-3-5 0,0-2-1 0,0 5 0 16,0-3-5-16,0-2-1 0,-1 4 0 0,1-4 0 16,-2 3-8-16,2-3 8 0,-3 0-8 0,0 2 8 15,1-5-8-15,-4-1 10 0,1 6-10 0,-1-4 10 16,1-3-10-16,-3 5 0 0,5 4 0 0,-5-4 8 16,0-2-8-16,0 7 0 0,0-3 0 0,0 5 0 0,0-7-8 15,0 7 8-15,-2 0-10 0,2 0 10 0,0 0-23 0,0 0 2 16,0 0 0-16,0 0 0 15,0 0-81-15,0 0-16 0,-6 0-3 0</inkml:trace>
  <inkml:trace contextRef="#ctx0" brushRef="#br0" timeOffset="28680.5">24654 3237 345 0,'0'0'31'0,"0"0"-31"0,0 0 0 0,0 0 0 0,0 0 211 0,0 0 36 0,0 0 7 0,0 0 2 15,0 0-117-15,0 0-23 0,3-2-5 0,-3 2-1 16,0 0-22-16,0 0-5 0,5-5-1 0,-3 5 0 16,4-7-16-16,-1 0-3 0,0 0-1 0,1 0 0 0,-4 2-48 0,6-2-14 15,-2 5 0-15,-1-6 8 16,3 4 44-16,0-3 10 0,-3 4 2 0,0-6 0 0,1 7-52 0,1-3-12 15,-1-2 0-15,2 7 0 0,-3-7 0 0,3 7 0 16,0-3 0-16,0 3 0 0,-3 0 0 0,0 0 14 16,1 3-2-16,-1 4-1 0,0-7 0 0,1 5 0 15,-4 2 0-15,4-7 0 16,-4 7 5-16,3 0 2 0,-2 0 0 0,0 0 0 0,2 0 0 0,-2 0 0 16,2-2 0-16,-2-3 0 0,2 3-6 0,-2 2-2 15,2-7 0-15,0 4 0 0,0-1-10 0,1-3 10 16,2 7-10-16,-3-7 10 0,3-7-10 0,0 7 10 15,0-3-10-15,0-1 10 0,2 1-10 0,-2-1 10 16,-2-3-10-16,-4 0 10 16,6 0-49-16,-3-5-9 0,-2 5-3 0</inkml:trace>
  <inkml:trace contextRef="#ctx0" brushRef="#br0" timeOffset="29260.87">25254 2868 806 0,'0'0'72'15,"0"0"-58"-15,0 0-14 0,0-7 0 0,0 7 144 0,0-5 27 0,-2-2 5 0,2 7 0 16,0 0-40-16,0 0-9 0,0 0-2 0,0 0 0 16,-3 7-48-16,-2-2-9 0,0 2-3 0,-1 7 0 15,1-2-9-15,0-1-1 0,-1-1-1 0,1 9 0 16,3-5-14-16,-4 7-2 0,4-9-1 0,-1 6 0 16,0-1-16-16,1-3-3 0,2 5-1 0,0 0 0 15,2-8-17-15,-2 3 0 0,3-4 0 0,2 4 0 16,-2-5 0-16,5-2 0 0,-3 3 0 0,3-5 0 15,0 2 8-15,3-7-8 0,2 2 9 0,0-4-9 16,0 2 18-16,3-7-2 0,0 2-1 0,3-2 0 16,-1-7-15-16,-2 7 9 0,0-5-9 0,-6 5 8 15,-10 7 8-15,0 0 2 0,0 0 0 0,0 0 0 16,0 0 3-16,0 0 1 0,0 0 0 0,0 0 0 0,0 0-14 0,0 0-8 16,0 0 10-16,0 0-10 0,0 0 12 0,-8-200-4 15,-2 193-8-15,-1 0 12 0,-2 7-12 0,2-7 0 16,4 7 0-16,-4-3 0 15,3-1-129-15,-3 4-19 0,3 0-4 0,8 0-1 0</inkml:trace>
  <inkml:trace contextRef="#ctx0" brushRef="#br0" timeOffset="30370.67">19098 4634 1267 0,'-3'0'56'0,"3"0"12"0,0 0-55 0,3 0-13 16,-3 0 0-16,2-5 0 15,-2 3 130-15,0-3 23 0,3 3 5 0,0-5 1 0,-1 2-47 0,1-4-10 16,0-3-2-16,-1 0 0 0,1-2-48 0,-1-5-9 0,4 3-3 16,-4-8 0-16,6 3-12 0,-5-5-4 0,2 3 0 15,1-8 0-15,1 3-13 0,-1-5-3 0,-1 0-8 0,0 5 12 16,1 0-12-16,-4 2 0 0,4 0 8 0,-4 0-8 16,1 5 0-16,-3 2 8 0,3-2-8 0,-1 9 0 15,-2-4 11-15,0 4-11 0,0 0 12 0,0 3-12 16,0-3 15-16,0 5-4 0,0 2-1 0,3-2 0 15,-3 0-2-15,5 7 0 0,-2-7 0 0,-1 0 0 16,1 5-8-16,2-3 0 0,1 0 0 0,-4 3 0 16,4-5 8-16,-1 2-8 0,-2-2 0 0,2 5 8 15,-3-3 1-15,1 3 0 0,2-3 0 0,-2 5 0 16,-3 0 2-16,0 0 0 0,0 0 0 0,3 0 0 0,2 5-3 16,-2 2-8-16,-1-5 12 0,-2-2-4 0,0 0-8 0,0 0 0 15,0 7-12-15,0 5 12 16,0-5-180-16,0 0-28 0,0 0-5 0</inkml:trace>
  <inkml:trace contextRef="#ctx0" brushRef="#br0" timeOffset="30839.3">18979 4448 1094 0,'0'0'97'0,"0"0"-77"0,0 0-20 0,0 0 0 16,0 0 116-16,0 0 19 0,0 0 4 0,0 0 1 16,0 0-40-16,0 0-7 0,2 7-1 0,1 0-1 15,2 3-31-15,0-1-7 0,1-2-1 0,-1 0 0 16,3 5 0-16,-3-5 0 0,3 7 0 0,-3-2 0 16,1-3-15-16,2 3-3 0,0 2-1 0,0-2 0 0,0 0 25 15,-1-3 5-15,1 3 1 0,0-3 0 0,-5-2-64 0,5 3 0 16,3-8-16-16,2 5 3 0,-5-7 13 0,2 0 16 15,3 0-3-15,1 0-1 0,-4-7-12 0,6-5 0 16,0 5 0-16,0-7 0 0,0 0 28 0,0 0 4 16,0 0 0-16,-1 0 0 0,-1-3 0 0,-1 3 0 15,3 0 0-15,-3 2 0 0,0 3-43 0,-2-3-8 16,-3 5-1-16,0 5-1 16,-3-3-22-16,-5 5-4 0,0 0-1 0,0 0-1150 0</inkml:trace>
  <inkml:trace contextRef="#ctx0" brushRef="#br0" timeOffset="31745.33">18740 3611 115 0,'0'0'0'0,"0"0"10"15,0 0-10-15,0 0 0 0,-5 0 0 0,5 0 0 0,0 0 245 16,0 0 47-16,-2 0 10 0,-1-2 2 0,3 2-155 0,0 0-30 15,0 0-7-15,-3-5 0 0,-2 5-32 0,5 0-7 16,0 0-1-16,0 0 0 0,-3 0-20 0,1 7-5 16,-1-7-1-16,3 7 0 0,-5-2-15 0,2-3-3 15,0 5-1-15,1 5 0 0,-1-5-6 0,3 7-1 16,-5-2 0-16,2-5 0 0,8 5-4 0,-2-3 0 16,-6-2-1-16,3 0 0 0,3 0-15 0,2 3 0 15,-5-10 0-15,8 2 0 0,-2 3 0 0,4-5 0 16,3 0 0-16,-2-5-10 0,-3 5 10 0,3-7 14 15,-1 2-3-15,1-2-1 0,-3 0-10 0,0 0 0 16,-3-2 9-16,3-3-9 0,-3 5 13 0,0-5-1 16,-2 3-1-16,-3-3 0 0,3 0-1 0,-3 3 0 15,0 2 0-15,-3-5 0 0,-2 5 18 0,-1 7 4 0,4-5 1 0,-6 5 0 16,-3-2-21-16,3 2-12 0,0 0 12 0,0 0-12 16,-2 0 8-16,2 0-8 0,0 0 0 0,3 0 0 15,-1 0 0-15,4 0 0 0,-3 0-12 0,5 0 3 31,0 0-139-31,0 0-28 0,-6 0-6 0,6 0-739 0</inkml:trace>
  <inkml:trace contextRef="#ctx0" brushRef="#br0" timeOffset="32088.71">18904 3623 1357 0,'0'0'60'0,"0"0"12"15,0 0-57-15,0 0-15 0,0 0 0 0,0 0 0 0,0 0 108 0,3 2 20 16,0 5 3-16,-1-2 1 0,1-3-46 0,0 3-9 16,-1 2-1-16,1 0-1 0,0 0-27 0,-3-7-6 15,0 0-1-15,0 0 0 0,5 0-25 0,-2 5-4 16,-3-5-2-16,0 0 0 0,0 0-10 0,5 2 0 16,-5-2 0-16,0 0 0 0,0 0 12 0,0 0-4 15,3-2 0-15,-1-3 0 0,1 5-8 0,-3-7 0 16,2 0 0-16,-2 0 0 0,0 0-16 0,0 2-4 15,3 3-2-15,-3-3 0 16,3-2-9-16,-3 0-1 0,2 0-1 0,-2 7 0 0,3-3 17 0,0-1 4 16,-1-1 1-16,1 3 0 0,2 2 11 0,1-5-12 15,-1 3 12-15,3-3-12 0,-3 5 12 0,3 0 0 16,-3 0 0-16,3-7 0 0,0 7 0 0,0 0 0 0,0 0 0 16,0 7-616-16,-3-7-116 0</inkml:trace>
  <inkml:trace contextRef="#ctx0" brushRef="#br0" timeOffset="32541.75">19225 3517 1558 0,'0'0'34'0,"0"0"7"0,0 0 2 0,0 0 1 15,-6-3-35-15,1 3-9 0,0-4 0 0,-1 8 0 16,1-1 72-16,-3-3 13 0,-2 7 3 0,-4-2 0 16,6 2-37-16,-2 0-7 0,2 2-2 0,-3-4 0 0,1 2-34 0,2-2-8 15,0 4 0-15,5-4 0 0,-2 2 0 0,2 0 0 16,1-3 0-16,2 4 0 0,0-8 0 0,2 7 0 16,1-5 0-16,2 5 0 0,3-7 0 0,3 7 0 15,-1-7 0-15,4 0 0 0,-1-2 0 0,3-3 0 16,-6 3 0-16,1-3 0 0,2-2 0 0,-2 0 0 15,-1 7 0-15,-2-7 0 0,0 0 0 0,-3 0 8 16,1 2-8-16,-4-2 8 0,4 0 0 0,-6 4 0 16,0 3 0-16,0-4 0 0,0-3 3 0,-3 2 0 15,0-2 0-15,3 7 0 0,0 0 24 0,0 0 5 16,-5 0 0-16,5 0 1 0,0 0-17 0,0 0-3 16,-5 5-1-16,5-5 0 0,0 0-12 0,0 0-8 15,0 0 8-15,2 7-8 0,4 0 0 0,2 0 0 16,-3-2 0-16,3-3-8 0,0 5 8 0,0-2 0 15,0 2 8-15,0-7-8 0,0 2 8 0,-3 3-8 0,3-5 10 0,-3 4-10 16,0-1 10-16,3 2-10 0,-2-5 10 0,-6 0-10 31,0 0-41-31,2 0-15 0,4 0-2 0,-6 0-941 0</inkml:trace>
  <inkml:trace contextRef="#ctx0" brushRef="#br0" timeOffset="32932.25">19352 3482 1800 0,'0'0'80'0,"0"0"16"0,0 0-77 0,0 0-19 15,0 0 0-15,0 0 0 0,5 2 86 0,-2 5 14 16,-1 0 2-16,4-2 1 0,-4 2-34 0,6 5-6 16,-3-5-2-16,1 0 0 0,-4 0-25 0,1 0-6 15,2 0-1-15,3 0 0 0,-3-2-5 0,-2-3-2 16,2 5 0-16,-5-7 0 0,3 5-11 0,-3-5-3 15,0 0 0-15,0 0 0 0,0 0-8 0,0 0 8 16,0 0-8-16,0 0 8 16,0 0-38-16,0 0-8 0,3-5-2 0,-1-2 0 15,-2 0-40-15,3 0-8 0,0 2-1 0,-1-4-1 16,-2 2 0-16,6 0 0 0,-4 0 0 0,4-1 0 0,-1-1 63 0,0 7 13 16,0 2 2-16,1-7 1 0,-4 2 31 0,4 5 7 0,4 0 1 0,-2 0 0 15,-5 0 40-15,-1 5 9 0,4 2 2 16,2-7 0-16,-3 2-19 0,0 3-4 0,1 2-1 0,1 0 0 15,4-2-2-15,-6 2 0 0,-2-5 0 0,0 5 0 16,2 0-39-16,-5-7-14 0,0 0 9 0,0 0-9 16,0 0 12-16,3 5-4 0,-3-5 0 0,0 0 0 31,0 0-83-31,0 0-17 0,0 0-3 0,0 0-618 0,8 0-124 0</inkml:trace>
  <inkml:trace contextRef="#ctx0" brushRef="#br0" timeOffset="33463.58">19836 3371 691 0,'0'0'61'0,"0"0"-49"15,-5 0-12-15,-3 0 0 0,-3 0 207 0,0 0 38 16,3 0 8-16,1 0 2 0,-1 0-106 0,2 7-21 16,-4-7-4-16,4 5 0 0,-4 2-86 0,2-2-17 15,3 4-3-15,-3-4-1 0,0 2-7 0,2 0-2 16,1 0 0-16,0 5 0 0,0-5-8 0,-1 2 0 15,4-2 0-15,-1 5 0 0,0 2 28 0,3-7 3 16,-2 0 1-16,4 2 0 0,1-1-32 0,0-1 0 16,2 2 0-16,-2-2 0 0,2-2 12 0,0 2-3 15,3-3-1-15,0-1 0 0,3-6-8 0,-1-1 0 16,1 4 0-16,-1-5 0 0,1 5 0 0,-3 0 8 16,2-2-8-16,-2-3 8 0,0-2-8 0,-2 5 0 0,2-5 0 0,0 0 0 15,-3 2 0-15,0-2-9 16,0 0 9-16,-5 0-13 15,0 2-21-15,0-2-4 0,0 0-1 0,-2 0 0 0,-4 2 23 0,4-2 5 0,2 0 1 0,-3 0 0 16,3 7 18-16,-2-2 3 0,2 2 1 0,0 0 0 16,-6-5 16-16,6 5 3 0,0 0 1 0,0 0 0 15,0 0-16-15,0 0-4 0,0 0 0 0,0 0 0 16,0 0-12-16,0 0 0 0,0 0 0 0,0 0 0 16,0 0 12-16,3 0 0 0,-3 0 0 0,5-3 0 15,-2 6 23-15,-3-3 4 0,0 0 1 0,0 0 0 16,2 0-23-16,-2 0-4 0,0 0-1 0,0 0 0 15,0 0-3-15,0 0-1 0,0 0 0 0,6 0 0 16,-6 0-8-16,0 0 8 0,0 0-8 0,0 0 8 16,0 0-8-16,0 0 0 0,5 0 0 0,-5 0 0 15,0 0 8-15,0 0 0 0,0 0 0 0,0 0 0 0,0 0-8 16,0 0 0-16,0 0 0 0,0 0 0 16,0 0-129-16,0 0-25 0,0 0-5 0,0 0-1 0</inkml:trace>
  <inkml:trace contextRef="#ctx0" brushRef="#br0" timeOffset="33978.98">19870 3434 806 0,'0'0'72'0,"0"0"-58"0,0 0-14 0,0 0 0 16,0 0 130-16,0 0 23 0,0 0 5 0,0 0 1 16,0 0-37-16,0 0-7 0,0 0-2 0,0 0 0 15,0 0-40-15,0 0-8 0,0 0-1 0,0 3-1 16,0-3-22-16,3 7-4 0,5 0-1 0,-3 5 0 0,3-5 2 0,-3 5 0 16,-2-3 0-16,5 3 0 0,2-1 1 0,-2-1 0 15,0 2 0-15,0 2 0 0,0 0 20 0,0 0 4 16,-5 5 1-16,-1-5 0 0,1 0-52 0,-3 5-12 15,3-5 0-15,-6 5 0 0,0-8 0 0,1 4 0 16,-1-1 0-16,-2 0 0 0,0-2 54 0,-3-3 8 16,0 3 2-16,2-5 0 0,1 0-52 0,0 0-12 15,-6 0 0-15,1 0 0 0,-1-7-17 0,3 0-7 16,-2 0 0-16,-1-2-1 16,3-3-129-16,0-2-26 0,0 0-4 0,0-7-2 0</inkml:trace>
  <inkml:trace contextRef="#ctx0" brushRef="#br0" timeOffset="34431.91">19971 3491 1173 0,'0'0'25'0,"0"0"6"0,0 0 1 0,0 0 2 15,0 0-34-15,5 0 0 0,0-7 0 0,1 7 0 16,2 0 130-16,-3 0 19 0,0 0 4 0,3-2 1 0,0-3-74 0,3 5-16 16,-6-7-2-16,3 7-1 15,0-5-15-15,-3 5-3 0,3-2-1 0,0-3 0 0,-5-2-26 0,5 5-4 16,-8 2-2-16,5-5 0 0,-3-2 18 0,4 4 4 15,-4-1 1-15,-2 4 0 0,0-7-9 0,0 2-3 16,0 3 0-16,-2-5 0 0,-1 2-7 0,0-2-2 16,-2 5 0-16,0-3 0 0,0 2 16 0,2-1 4 15,-2 4 0-15,-1 0 0 0,1 0-32 0,-3 0 0 16,3 0 0-16,-3 7 0 0,0-7 16 0,0 7-4 16,0 0 0-16,0 5 0 0,0-5-3 0,0 0-1 15,3 7 0-15,0-2 0 0,-1-3-8 0,6 3 0 16,0 7 0-16,3-5 8 0,2 0-8 0,1-2 0 15,-1-3 0-15,3 3 0 0,0-5 0 0,2 0 0 0,1 0 0 0,0-2 0 16,2 2 0-16,-3-5 0 0,1 3 0 0,2-5 0 31,0 0-97-31,1 4-15 0,-1-8-4 0,0 4 0 0</inkml:trace>
  <inkml:trace contextRef="#ctx0" brushRef="#br0" timeOffset="41636.99">20288 3442 1278 0,'0'0'56'0,"0"0"12"0,0 0-54 0,0 0-14 15,0 0 0-15,8-5 0 0,-3 5 90 0,6 0 15 16,-3 0 3-16,3-3 1 0,2 3-36 0,0 0-7 16,0-4-2-16,1 4 0 0,1 0-38 0,-1 0-8 15,1 0-2-15,-1 0 0 0,-4 0-8 0,4 0-8 16,-4 0 9-16,-2 0-9 15,0 0-47-15,-8 0-15 0,0 0-3 0,0 0-747 0</inkml:trace>
  <inkml:trace contextRef="#ctx0" brushRef="#br0" timeOffset="41809.38">20296 3557 1267 0,'0'0'28'0,"0"0"5"0,0 0 2 0,0 0 1 0,5 0-36 0,3 0 0 0,-8 0 0 0,8 4 0 15,0-8 109-15,3 4 15 0,-1 4 4 0,4-4 0 16,-1 0-52-16,-2 0-9 0,4-4-3 0,1 4 0 16,-3 4-51-16,1-4-13 0,-4-4 0 0,1 4 0 15,-1 0 0-15,1 0 0 0,0 0 0 0,-3 0-577 16,0-5-119-16</inkml:trace>
  <inkml:trace contextRef="#ctx0" brushRef="#br0" timeOffset="42136.88">20436 3350 864 0,'0'0'76'0,"0"0"-60"16,0 0-16-16,0 0 0 0,0 0 124 0,0 0 21 16,0 0 5-16,0 0 1 0,0 0-38 0,8 0-7 15,0 5-2-15,0-5 0 0,3 2-27 0,-1-2-5 16,4 5-2-16,-4-3 0 15,1-2-22-15,-1 7-4 0,4-2 0 0,-4-3-1 0,1 3-35 0,-1 2-8 0,-2-2 0 0,3 4 0 16,-1-2 53-16,-2 0 9 0,3-2 2 0,-6 6 0 16,1-3-52-16,-4 1-12 0,1-2 0 0,-3 0 0 15,0 5 54-15,-3 2 8 0,-2-2 2 0,0-5 0 16,-1 5-52-16,-2-3-12 0,3 5 0 0,-3-7 0 16,0-2 0-16,0 2 0 0,0 0 0 0,0 0 0 15,0 0 0-15,1-2 0 0,-1-3 0 0,0 3 0 16,0-1 0-16,0-1 0 0,3-3 0 0,-3 0 0 15,2 0-100-15,-2 0-22 0,6 0-5 16,-4 0-581-16,4 0-116 0</inkml:trace>
  <inkml:trace contextRef="#ctx0" brushRef="#br0" timeOffset="42511.79">20865 3451 1285 0,'0'0'56'0,"0"0"13"0,0 0-55 0,0 0-14 0,0 0 0 0,0 0 0 15,0 0 101-15,0 0 18 0,-8-2 3 0,8 2 1 16,-5 0-23-16,5 0-5 16,-8 0-1-16,0 0 0 0,0 2-50 0,-3 5-11 0,6-2-1 0,-3-3-1 15,0 7-23-15,3-1-8 0,-3 1 0 0,3-4 9 16,2 2-9-16,-2 0 0 0,5 0 0 0,-3 0 0 16,3 5 32-16,0-5 4 0,0 0 0 0,3 0 1 15,2 0-28-15,0 0-9 0,1 0 0 0,2-2 0 16,2 2 0-16,1-5 0 0,2 3 0 0,0 2 0 15,3-7-80 1,-3 0-17-16,3 0-3 0,0 0-528 0,0-3-104 0</inkml:trace>
  <inkml:trace contextRef="#ctx0" brushRef="#br0" timeOffset="43308.49">20876 3477 172 0,'0'0'16'0,"0"0"-16"0,0 0 0 0,0 0 0 15,0 0 181-15,-3 0 34 0,0 0 6 0,3 0 2 16,-2-3-97-16,2 3-19 0,-6-4-4 0,1 4-1 0,2-5-47 0,3 5-10 15,-5 0-1-15,5 0-1 0,-2 0 17 0,2 0 3 16,-6 0 1-16,1 0 0 0,5 0-2 0,-5 0 0 16,2-2 0-16,3 2 0 0,-8 2-25 0,3-2-5 15,-3 0 0-15,3 0-1 0,-1 5-9 0,1-5-2 16,0 7 0-16,-3-7 0 0,2 5-1 0,-1-3-1 16,-1 5 0-16,0-2 0 0,2 2-5 0,4-5-1 15,-4 3 0-15,4 2 0 0,2-7-21 0,-3 12-5 16,0-10-1-16,3-2 0 0,0 0 15 0,6 7 0 15,-1 7 0-15,-2-9 0 0,5 2 48 0,-3 0 13 16,3 0 3-16,0-2 0 0,2 2-64 0,-2-7 0 16,6 7-14-16,-4 0 2 0,3 0 12 0,1 0 16 15,-4-2-4-15,3-3-1 0,-2 5-11 0,0-2 0 0,-1-5 0 0,-2 7 0 16,0-2 0-16,-3-3 0 0,-2 5 0 0,2 0 0 16,-2-2 0-16,0 2 0 0,-3-7 0 0,0 7 0 15,0-7 30-15,0 4 4 0,-3-1 1 0,0 4 0 16,3-7-14-16,-5 5-2 0,0-3-1 0,2 5 0 15,-5-7-6-15,3 5 0 0,0-3-1 0,-3-2 0 16,2 0-11-16,-2 0 0 0,0-2 0 0,-2 2 0 16,2 0 0-16,0 0 0 0,0-5 0 0,-3 5 0 15,3 0-20-15,3 0-7 0,-3 0-1 0,0 0-740 16,8 0-148-16</inkml:trace>
  <inkml:trace contextRef="#ctx0" brushRef="#br0" timeOffset="43620.96">21090 3517 403 0,'0'0'17'0,"0"0"5"0,0 0-22 0,0 0 0 15,0-7 0-15,0 7 0 0,-5 0 297 0,2-5 55 16,3 5 12-16,0 0 1 0,-5 0-239 0,-1 5-48 15,1-5-10-15,-3 7-1 0,3-2-7 0,-3-3 0 16,0 5-1-16,3 0 0 0,-3 0-43 0,0 0-16 16,3 5 11-16,-1-5-11 0,1 5 32 0,0-5 1 0,5 0 0 0,-3 5 0 15,6-5-24-15,-3 2-9 0,0-2 0 0,5-2 9 16,0 7-9-16,3-10 0 0,0 5 0 0,3-7 0 16,2 7 0-16,0-7 8 0,3 5-8 0,0-5 0 31,-3 0-19-31,0-5-9 0,3 5-1 0,0 0-1 15,-3-7-239-15,1 0-48 0,12-7-10 0,-7 2-1 0</inkml:trace>
  <inkml:trace contextRef="#ctx0" brushRef="#br0" timeOffset="43902.17">21262 3531 1267 0,'0'0'56'0,"0"0"12"0,-3-2-55 0,3 2-13 0,-2 0 0 0,-4-5 0 16,4 5 105-16,-4 0 19 0,1 5 3 0,-3-3 1 15,0 3-52-15,3-3-9 0,-3-2-3 0,0 7 0 16,0 0 0-16,3 2 0 0,0 1 0 0,2-3 0 15,-2 5-51-15,2-10-13 0,0 7 0 0,3 1 0 0,3-3 0 0,0 5 0 16,-1-5 0-16,4 0 0 0,-1 0 0 0,3-2 0 16,0-3 0-16,2-2 0 0,-2 7 28 0,3-7 2 15,-1 0 1-15,1 0 0 0,-3-7-23 0,0 0-8 16,0 5 0-16,0-3 9 0,-3-7 17 0,0 5 3 16,-2 0 1-16,0 0 0 0,-3 0-30 0,2 0 0 15,-4 0 0-15,2-5 0 0,-3 5 0 0,-2 5 0 16,-1-6 0-16,1 4 0 0,0-3 0 0,0 2 0 15,-1 5 0-15,1-2 0 16,5 2-84-16,-5-5-24 0,2 5-4 0,3 0-536 16,0 0-108-16</inkml:trace>
  <inkml:trace contextRef="#ctx0" brushRef="#br0" timeOffset="44183.27">21347 3538 1036 0,'0'0'46'0,"0"0"10"0,0 0-45 0,5 5-11 0,-2 4 0 0,2-4 0 16,-3 2 104-16,4 0 20 0,-4 0 3 0,4 0 1 16,-1-2 0-16,-2 2 0 0,-1 0 0 0,4 0 0 15,-4 0-40-15,1 0-7 0,0 0-1 0,-1-2-1 16,-2-5-35-16,0 0-8 0,0 0 0 0,0 0-1 16,0 0-17-16,0 0-3 0,0 0-1 0,0 0 0 15,0 0-14-15,0 0 0 0,0 0 0 0,0-5 0 16,0-2 0-16,0-2 0 0,0 2 0 0,3-5 0 15,-3 5-30-15,2 2-9 0,1-2-1 0,0-7-1 16,-1 7-88-16,1 2-18 0,2-2-3 0,1 0-1 16,-1 5 45-16,0-5 9 0,0 2 1 0,1 3 1 15,2-3-18-15,-3 2-4 0,3-1-1 0,-3 4 0 0</inkml:trace>
  <inkml:trace contextRef="#ctx0" brushRef="#br0" timeOffset="44511.31">21527 3578 518 0,'5'0'46'0,"-3"0"-37"16,4 5-9-16,2-5 0 0,0 0 168 0,-3 0 32 16,3-5 7-16,0 5 1 0,0 0-116 0,0 0-22 15,2 0-5-15,-2-7-1 0,0 7 0 0,0 0 0 16,-3 0 0-16,3 0 0 0,-2 0-51 0,2 0-13 0,-3-2 0 0,-3-3 0 16,4 2 0-16,-4-6 0 0,1 7 0 0,0-3 0 15,-1-2 28-15,1 5 4 0,-3-5 0 0,0 2 0 16,-3-2-19-16,3 7-3 0,-2-7-1 0,-1 2 0 15,0 3-9-15,-2 2 10 0,0 0-10 0,0 0 10 16,-3 0 6-16,0 0 2 0,0 0 0 0,0 2 0 16,-5 3-18-16,5-1-17 0,-3-1 3 0,3 4 1 15,-3 0 21-15,4 0 4 0,-4 0 0 0,6 0 1 16,-1-2-13-16,1 2 0 0,2 7-12 0,1-7 12 16,2 0 0-16,0 5 0 0,2-5 0 0,4 5 0 15,-4-5 0-15,4 0 0 0,-1 0 0 0,3 0 0 16,0 0 8-16,0 0-8 0,0-2 0 0,0 2 0 15,2-7-70-15,1 0-20 0,-1 0-4 0</inkml:trace>
  <inkml:trace contextRef="#ctx0" brushRef="#br0" timeOffset="44964.35">21929 3427 288 0,'0'0'25'0,"0"0"-25"16,2 3 0-16,-2-3 0 0,0 0 246 0,0 0 44 0,0 0 9 0,0 0 1 16,0 0-131-16,0 0-26 0,0 0-6 0,0 0-1 15,3 0-36-15,-3 0-7 0,-3 7-1 0,3-7-1 16,-2 7-22-16,2-2-4 0,0-3-1 0,-3 5 0 15,0 0 0-15,1-2 0 0,-6-1 0 0,3 4 0 16,-1 1-52-16,1-2-12 0,0 0 0 0,-3 5 0 16,-3-5 0-16,6 5 12 0,-3-3-3 0,3 3 0 15,2-5-9-15,-2 0-9 0,2 5 9 0,0-5-13 16,1 0 13-16,-1 0 0 0,3 0 0 0,0-2 0 16,0 2 0-16,0 0 0 0,3-5 0 0,-1 3 0 15,4-3 0-15,2 3 0 0,-3-5 0 0,0 5 0 16,3-5 0-16,0 0 0 0,3 0 0 0,-1 0 0 15,1 0 0-15,2-5 0 0,0 5 0 0,-2-5 0 16,5 3 0-16,-6 2 0 0,4-5 0 0,-4 5 0 16,3 0 0-16,-2 0 0 0,-3 0 0 0,0 0 0 0,0 0 48 15,0 0 13-15,-3-2 3 0,0-3 0 16,1 5-103-16,-1 0-20 0,-5 0-4 0,5-2-1 16,-5 2-61-16,0 0-13 0,0 0-2 0</inkml:trace>
  <inkml:trace contextRef="#ctx0" brushRef="#br0" timeOffset="45323.96">22217 3482 1267 0,'0'0'56'0,"0"0"12"0,0 0-55 0,0 0-13 0,0 0 0 0,0 0 0 16,3-5 134-16,-3 5 24 0,0 0 5 0,0 0 1 15,0 0-71-15,0 0-13 0,-3 7-4 0,-2 0 0 16,-1 0-36-16,1 0-8 0,0 10-2 0,0-3 0 16,-1-5-10-16,1 7-3 0,0 1 0 0,2-5 0 31,3 7-38-31,-3-10-8 0,1 5-2 0,2-2 0 0,2 2 49 0,1-7 10 0,2 5 1 0,1-5 1 16,-1 0-30-16,0-2 8 15,3-3-8-15,3-2 0 0,-1 5 9 0,4-10-1 0,-1 5 0 0,0-7 0 16,3 0 14-16,5 0 2 0,-2-5 1 0,2 3 0 15,-5-8 31-15,0 3 7 0,-1 0 1 0,-1-5 0 16,-4 5-52-16,-2 0-12 0,-3-5 0 0,1 3 0 16,-6-3 54-16,0 5 8 0,-3 0 2 0,-2 2 0 15,0 0-52-15,-1 5-12 0,-4-2 0 0,-1 1 0 0,-2 4 0 16,0-3 0-16,-1 0 0 0,-4 7 0 16,2-7-84-16,3 2-20 0,0 5-4 0</inkml:trace>
  <inkml:trace contextRef="#ctx0" brushRef="#br0" timeOffset="46448.37">22696 9895 1324 0,'0'0'118'16,"0"0"-94"-16,0 0-24 0,0 0 0 15,0 0-60-15,0 0-16 0,0 0-3 0,0 0-1 0,0 0 148 0,0 0 30 16,0 0 6-16,0 0 0 0,0 0-22 0,0 0-5 16,0 0-1-16,0 0 0 0,0 0-11 0,5 5-2 15,-2-3-1-15,0 5 0 0,-1 5 10 0,1-5 3 16,-1 0 0-16,4 7 0 0,-6 0-7 0,2-2-2 15,1 7 0-15,2-3 0 0,-2 3-53 0,0 0-13 16,-3-3 0-16,0 8 0 0,2-3 54 0,1 5 8 16,0-5 2-16,-1 7 0 0,-2-2-52 0,3 0-12 15,-3 2 0-15,0 3 0 0,0-3 54 0,0 5 8 16,0-5 2-16,0 5 0 0,-3-5-64 0,3 5-10 16,0-7-3-16,0 7-1 0,0 0 37 0,0 0 7 15,-2-5 2-15,-1 0 0 0,3 5-32 0,-3-7 0 16,3 2 0-16,-2 3 0 0,-4-8 0 0,4 3 14 0,2 0-4 15,0 0-1-15,0-5 2 0,0 5 0 16,0-5 0-16,0 5 0 0,0 2 1 0,0-2 1 0,2 0 0 0,-2 2 0 16,0-2 2-16,0 0 0 0,0-5 0 0,0 7 0 15,-2-4 17-15,2-3 3 0,0 0 1 0,0 1 0 16,0-4-24-16,2 8-12 0,1 0 12 0,0-5-12 16,-3 0 8-16,2 1-8 0,4-4 0 0,-1 4 0 15,-2-4 0-15,2 4 0 0,-3-8 0 0,1 2 0 16,-3-6 8-16,0 1-8 0,0-4 0 0,3 5 0 15,-1-10 19-15,1 5 0 0,-3-7 0 0,0 0 0 16,0 0-19-16,0 0-17 0,0 0 3 0,0 0 1 16,0 0 13-16,0 0 0 0,0 0 0 0,0 0 0 15,0-9-18-15,3-3-1 0,-1 5 0 0,-2 0 0 16,-5-5-113-16,2 3-22 0,3-3-5 0,-2 1-1114 16</inkml:trace>
  <inkml:trace contextRef="#ctx0" brushRef="#br0" timeOffset="46807.81">22561 11388 1324 0,'0'0'118'0,"0"0"-94"16,0 0-24-16,0 8 0 0,5-1 127 0,-5-3 21 15,3 3 4-15,0 5 0 0,2-5-30 0,-2 3-6 16,-1 1-2-16,3-4 0 0,-2 5-62 0,2-2-12 0,1 1-2 0,-1 1-1 16,3 2 15-16,-3-4 2 0,3 1 1 0,0 3 0 15,3-2-37-15,-1-2-7 0,1-6-2 0,2 3 0 16,-2 0 44-16,2-2 9 0,0-3 2 0,0-2 0 16,3-2-64-16,0-3-8 0,0-2-4 0,3 0-1 15,-1-4 21-15,1-4 4 0,2 1 0 0,-3 0 1 16,1-5 13-16,-3 5 2 0,0-5 1 0,-1 5 0 15,-1 0-17-15,-1 0-4 0,-3 0-8 0,1 2 12 16,-3 1-12-16,0 3 0 0,0 1 0 0,0 0 0 16,-6 5 0-16,1-3 0 0,0 1 0 0,-3 4 0 15,0 0-76-15,0 0-20 0,0 0-5 0,0 0-1136 16</inkml:trace>
  <inkml:trace contextRef="#ctx0" brushRef="#br0" timeOffset="47651.2">22175 11911 288 0,'8'7'25'0,"-6"-7"-25"0,1-3 0 0,-3-4 0 0,3 3 187 0,-1-4 32 16,-2-3 6-16,3 8 2 0,-3-1-81 0,0-3-16 15,3 4-3-15,2-1-1 16,-3 1-26-16,-2 3-6 0,0 0-1 0,0 0 0 0,0 0 7 0,6 7 0 16,-4 0 1-16,4 0 0 0,-1 5-55 0,3 2-11 15,-5 0-3-15,5 0 0 0,-1 1 9 0,1 3 2 16,3 1 0-16,-3-2 0 0,-3-3-20 0,3 5-4 15,-3-1-1-15,1-4 0 16,-4 1 10-16,-2-1 1 0,3 2 1 0,-3-6 0 16,3 1-14-16,-3-4-4 0,2 0 0 0,-2 1 0 15,3-1-12-15,0-3 0 0,-3-1 8 0,0-3-8 0,0 0 0 0,0 0 8 0,0 0-8 0,2-7 0 16,1 0 32-16,0-1 1 16,2-3 0-16,0 4 0 0,3-3-33 0,0-2 0 15,-3 5 0-15,6 0 0 0,-1 0 0 0,1 0 0 16,2 0 0-16,1 2 0 15,-4-2-44-15,3 7-16 0,1 0-4 0,-4 0 0 0,3 0 76 0,-2 0 16 0,0 5 2 0,-1-3 1 16,-2 6-31-16,3-4 0 16,-3 3 0-16,-3-4 0 0,0 4 0 0,0-3 0 0,-5 8 0 0,3-5 0 15,-3 0 0-15,3 3 0 0,-3-6 0 0,-3 8 0 16,3-2 12-16,-3-3-3 0,-2 0-1 0,3 4 0 16,-4-4-8-16,1 1 8 0,-3-1-8 0,3 0 8 15,-3 0-8-15,-3-3 0 0,3 3 0 0,-2 1 0 16,-1-8 0-16,0 7 0 0,1-7 0 0,-1 4 0 0,1-1-17 15,-1-3-6-15,1 0-1 0,-1-3 0 16,3-1-201-16,-3-3-41 0,-4-8-8 16,7-3-658-16</inkml:trace>
  <inkml:trace contextRef="#ctx0" brushRef="#br0" timeOffset="47948.01">22561 11911 403 0,'0'0'36'0,"0"0"-36"0,0 0 0 0,0 0 0 16,0 0 188-16,0 0 32 16,0 0 5-16,0 0 2 0,0 0-80 0,0 0-16 15,0 0-3-15,5 7-1 0,-2 0-15 0,0-3-2 16,2 10-1-16,-2-6 0 0,2 6-36 0,-3-3-7 0,4 4-2 0,-1-1 0 15,0-3-9-15,1 4-3 0,2-1 0 0,-3-3 0 16,0 1-32-16,0-2-8 0,-2 4 0 0,2-7-1 16,1 4-2-16,-4-3 0 0,1-1 0 0,0 0 0 15,-1 0-9-15,1-3 0 0,0 3 0 0,-3-7 0 16,0 0-68-16,0 0-16 0,5 0-4 0,-2 0-617 16,2 0-124-16</inkml:trace>
  <inkml:trace contextRef="#ctx0" brushRef="#br0" timeOffset="48307.3">22728 12052 1371 0,'0'0'60'0,"0"0"14"0,0 0-59 0,0 0-15 15,0 0 0-15,0 0 0 0,0 0 95 0,5 4 16 16,-2-4 3-16,2 7 1 16,-2-2-42-16,-1-3-8 0,-2-2-1 0,3 8-1 0,0-1-11 0,2-3-3 15,0-1 0-15,0 4 0 0,3-7-39 0,-2 4-10 16,-1-4 0-16,3 0 0 0,0 0 0 0,2 0 0 15,-2 0 0-15,3 0 0 0,-3-4 0 0,0 1 0 16,-3-1 0-16,3 1 0 0,0-1 0 0,0-3 15 16,-5 4-4-16,2-2-1 0,0-2 6 0,-2 0 2 15,-1 0 0-15,-2 0 0 0,3-4-3 0,-3 3-1 0,0 4 0 16,0 1 0-16,-3-4-4 0,3 3-1 16,0 1 0-16,0 3 0 0,-2-4 19 0,2 4 4 0,0 0 1 15,0 0 0-15,0 0 10 0,0 0 1 0,0 0 1 0,0 0 0 16,0 0-36-16,0 0-9 0,2 7 0 0,4-3 0 15,-4 3 0-15,-2-7 0 0,6 3 0 0,-1 6 0 16,-5-9 0-16,8 3 0 0,-8-3 0 0,8 7 0 16,-6 0-15-16,-2-7-5 0,8 4 0 0,-8-4-1 15,8 3-54-15,-8-3-10 0,0 0-3 16,8 0-621-16,-8 0-125 0</inkml:trace>
  <inkml:trace contextRef="#ctx0" brushRef="#br0" timeOffset="48635.41">23008 12031 961 0,'0'0'42'0,"0"0"10"0,0 0-42 0,8-3-10 16,-3-2 0-16,3 5 0 0,0 0 95 0,-2-4 17 16,2 1 3-16,-1-1 1 0,-1 4-33 0,2-7-7 15,0 7 0-15,-3-7-1 0,0 4-28 0,0-1-6 16,1 1-1-16,-4-2 0 0,-2 5-11 0,0-2-2 16,0-3-1-16,3-2 0 0,-6 3 17 0,1 1 3 15,-1-1 1-15,-5 1 0 0,3 3-22 0,-3-4-4 16,3 4-1-16,-3 0 0 0,0 0-9 0,0 0-3 15,3 4 0-15,-3-1 0 16,0 1 0-16,2-1 0 0,-2 1 0 0,3 3 0 0,-3-2-8 0,0 2 0 16,6 0 0-16,-4 0 0 0,4 0 30 0,-1 0 1 15,0 5 0-15,3-5 0 16,-2 3-50-16,2-3-9 0,2 0-3 0,1 2 0 0,2-2 76 0,1 0 15 16,-4-4 4-16,6 4 0 0,-2-3-64 0,1-1-28 0,1 1 3 15,3-4 0-15,-3 3 25 0,5-3-8 0,-2-3 8 0,2 3-692 16,0-4-136-16</inkml:trace>
  <inkml:trace contextRef="#ctx0" brushRef="#br0" timeOffset="48927.94">23527 11885 1364 0,'0'0'60'0,"0"0"13"15,5 0-58-15,3-3-15 0,0 3 0 0,3-4 0 16,-1 4 92-16,1-3 15 0,2-1 3 0,0 4 1 15,6-3-51-15,-6-1-9 0,0 4-3 0,3-3 0 0,-5-2-34 0,-1 5-14 16,1 0 11-16,-6 0-11 16,0 0-60-16,-5 0-19 0,0 0-3 0,0 0-1 0</inkml:trace>
  <inkml:trace contextRef="#ctx0" brushRef="#br0" timeOffset="49099.45">23516 12031 518 0,'0'0'46'0,"0"0"-37"16,0 0-9-16,8 0 0 16,0-3 168-16,0 3 32 0,3-5 7 0,-1 5 1 0,3-4-116 0,1 1-22 15,-1-1-5-15,5 4-1 0,-2-7 0 0,0 7 0 0,0-3 0 0,-3-1 0 16,0 1-51-16,1-1-13 0,-1 4 0 0,-3-8-765 16</inkml:trace>
  <inkml:trace contextRef="#ctx0" brushRef="#br0" timeOffset="49458.74">23781 11751 806 0,'0'0'36'0,"0"0"7"15,0 0-35-15,0 0-8 0,5 4 0 0,0-4 0 16,-2 3 207-16,2 1 39 0,1-4 8 0,-1 5 2 15,0-3-103-15,0 6-20 0,3-4-4 0,0 3-1 16,-2-4-60-16,-1 4-12 0,3-3-2 0,-3 8-1 0,3-5-33 0,-3 3-8 16,3-3 0-16,-2 0-1 0,2 2 21 0,-1 1 4 15,1-6 0-15,0 6 1 0,0-3-8 0,0-3-1 16,0 3-1-16,-3 5 0 0,3-5-27 0,0 0 0 16,-2 0 0-16,-1 0 0 0,-2 5 0 0,2-5 0 15,-3 0 0-15,1 0 0 0,0 0 0 0,-6 0 0 16,0 1 0-16,-2 3 0 0,-3-4 0 0,0 0 0 15,-5 0 0-15,0 5 0 0,0-2 0 0,-1-3 0 16,1 0 0-16,0 2 0 0,0-2 0 0,2 0 0 16,1-4 0-16,-1 1 0 15,3-1-46-15,-3-3-14 0,4 0-4 0,-1 0-682 0,0 0-137 16</inkml:trace>
  <inkml:trace contextRef="#ctx0" brushRef="#br0" timeOffset="50296.17">22532 12564 691 0,'0'0'30'0,"0"0"7"0,-5 0-29 0,5 0-8 0,0-4 0 0,-3 4 0 16,-2-3 196-16,2-1 37 0,-2 4 8 0,-1 0 2 16,1-3-123-16,0 3-24 0,-3-4-4 0,3 4-2 15,-1 0-26-15,-2 0-4 0,0 0-2 0,1 0 0 16,1 4-11-16,-2-1-3 0,3-3 0 0,-3 7 0 16,0-3-36-16,0-1-8 0,3 1 0 0,-3 3 0 15,3 1 0-15,-1-1 0 0,1 0 0 0,0 0 0 16,2 0 0-16,1 0 0 0,-1 2 0 0,3-2 0 15,3 0 0-15,-1-4 0 0,3 4 0 0,1 0 0 16,-1 0-12-16,3 2-6 0,3-2-1 0,-1 0 0 16,1 0 19-16,-1-4 0 0,4 4 0 0,-4-2 0 15,3 2 0-15,-2 0 0 0,2 0 0 0,-2 0 0 16,-1-3 0-16,1 4 0 0,0-1 0 0,-4-3 0 0,-1-1 48 16,-4 4 12-16,4-3 4 0,-6-4 0 0,-3 3 0 0,3-3 0 15,-3 7 0-15,-5-2 0 0,1 2-52 0,-1 0-12 16,-6 0 0-16,-2 0 0 0,1 0 0 0,-4 0 0 15,-2-2 0-15,0 6 0 16,2-4-100-16,1-4-22 0,4 4-5 0,4-3-581 16,-3-1-116-16</inkml:trace>
  <inkml:trace contextRef="#ctx0" brushRef="#br0" timeOffset="50608.38">22902 12600 1436 0,'0'0'64'0,"-2"0"12"0,-4 0-60 0,4 0-16 0,-4 0 0 0,4 0 0 15,-3-3 82-15,-1 3 14 0,1 0 2 0,-3 3 1 16,3-3-43-16,-3 0-8 0,0 4-1 0,3-1-1 15,-1 4-10-15,-2 0-1 0,0 5-1 0,0-5 0 16,1 0-23-16,1 4-11 0,1-3 10 0,0 6-10 16,-1-3 0-16,6-1 0 0,-2 2 0 0,2-1 0 15,-3-1-35-15,3-3 0 0,3 5 0 0,-1-5 0 16,1 0 35-16,5 0 0 0,0-3 0 0,2-1 0 0,6 1 0 16,-2-4 0-16,1 0 0 0,4-4-587 15,2 1-110-15</inkml:trace>
  <inkml:trace contextRef="#ctx0" brushRef="#br0" timeOffset="50967">23143 12626 460 0,'-3'-5'41'0,"-2"5"-33"16,3-3-8-16,-4 3 0 0,4 0 268 0,-4 0 51 16,-2-4 10-16,3 8 3 0,-3-4-209 0,0 0-42 15,3 3-8-15,0 2-1 0,-1-5-27 0,1 7-5 16,-3 0 0-16,3 0-1 0,0-3-27 0,-1-1-12 15,1 4 10-15,0 5-10 16,2-5-19-16,-2 4-9 0,2-1-3 0,0 2 0 0,1-1 31 0,-1-1 0 0,3 4 0 0,0-7 0 16,0 5 0-16,3-5 0 0,2 0 0 0,0-3 0 15,1-1 0-15,2-3 0 0,5 0 0 0,0 0 0 16,0 0 0-16,3 0 0 0,-3-7 0 0,1 0 0 16,-1 0 0-16,0-5 0 0,0 5 0 0,-2-3 0 15,2-1 0-15,-2-3-9 0,-3 2 9 0,-3 2 0 16,0-1 12-16,-5-3 7 0,0 2 1 0,-2 5 1 15,-4-7-32-15,1 7-6 0,-3-1-2 0,-3 4 0 16,1 1 67-16,-1-1 12 0,6 4 4 0,-3 0 0 16,-3 4-32-16,1-4-5 0,-1 3-2 0,3-3 0 15,-2 4-25-15,2-1 0 0,0 2-9 0,3-1 9 16,5-4-176-16,-6 3-29 0,-4 4-6 16,10-7-1-16</inkml:trace>
  <inkml:trace contextRef="#ctx0" brushRef="#br0" timeOffset="51264.22">23312 12611 1861 0,'0'0'40'0,"0"0"9"0,0 7 2 0,0-4 2 0,0 6-42 0,3-6-11 15,-3 4 0-15,3 0 0 0,-3 0 60 0,2 0 9 16,1-2 3-16,0 2 0 0,2 0-37 0,0 0-7 15,-2-3-2-15,2 3 0 0,-2-4-13 0,2 4-2 16,-2 2-1-16,2-6 0 0,-2 1-10 0,-3-4 0 16,5 3 9-16,-5-3-9 0,0 0 8 0,0 0-8 0,0 0 8 0,3-7-8 15,-1 0 0-15,1-1-20 0,0 1 4 0,-1-4 1 32,-2 1-46-32,0-1-10 0,0-1-1 0,3-2-1 15,0 4 0-15,-1-2 0 0,1 5 0 0,-1-4 0 16,1 4 14-16,0 0 3 0,-1-1 1 0,1 1 0 15,0 0-7-15,2 3-2 0,0-3 0 0,1 4 0 0</inkml:trace>
  <inkml:trace contextRef="#ctx0" brushRef="#br0" timeOffset="51638.65">23479 12604 1036 0,'13'0'46'0,"-7"0"10"15,-1 0-45-15,0 0-11 0,3-4 0 0,0 4 0 0,0 0 53 0,-3 0 9 16,3 0 2-16,0 0 0 0,0-3 0 0,-3-1 0 16,3 4 0-16,0 0 0 0,0-3 0 0,0-1 0 15,-3 4 0-15,1-8 0 0,-6 8-52 0,5 0-12 16,-2-4 0-16,-1-3 0 0,1 4 54 0,-3-1 8 16,0-3 2-16,0 0 0 0,0 2-24 0,-3 3-4 15,1-6 0-15,-1 4-1 0,0 1-19 0,-2-1-3 16,2 1-1-16,-2-1 0 0,0 4-12 0,0 0 0 15,-3 0 0-15,0 4 0 0,2-4 0 0,-1 3 9 16,-1 1-9-16,0-1 8 0,-3 1 4 0,3 4 1 16,-2-1 0-16,-1 0 0 0,3 0-13 0,-3 0 0 0,3 4 0 15,1-3 0-15,-1 3 0 0,2-1 0 0,4-3 0 0,-1 5 0 16,0-5 0-16,3 0 0 0,0 0 0 0,3-3 0 16,2 3 15-16,1-4 0 0,2 2 0 0,-1 2 0 15,1-7-15-15,6 7 0 0,-1-7 0 0,3 0 0 31,-3 0-133-31,0-3-30 0,14-1-5 0,-6-3-2 0</inkml:trace>
  <inkml:trace contextRef="#ctx0" brushRef="#br0" timeOffset="52076.05">23852 12466 1497 0,'0'0'32'0,"0"0"8"0,0 0 0 0,5 4 4 0,3-4-36 0,0 0-8 15,0 0 0-15,0 0 0 0,3 0 104 0,-1 0 20 16,1 0 3-16,0 0 1 0,2 0-103 0,0 0-25 15,0 0 0-15,-2 0 0 0,2 0 0 0,-5 3 0 16,3-3 0-16,-3 0 0 0,-1 0 0 0,-1 4 0 16,-1-4 0-16,0 3 0 0,1 1 49 0,-6-4 5 15,0 0 1-15,2 7 0 0,-4-4-37 0,2 6-7 0,-3-6-2 16,3 4 0-16,-3 0 23 0,1-3 5 0,-1-1 1 0,0 1 0 16,1 4-10-16,-4-6-1 0,4 3-1 0,-3-1 0 15,2-1-26-15,-2 4 0 0,-1-3 0 0,-2-1 0 16,0 4 12-16,0-3 4 0,1 4 1 0,-1-1 0 15,-3 0-25-15,3 0-6 0,-2 0-1 0,4 0 0 16,-2 2 15-16,3 1 0 0,0-6 0 0,2 3 0 16,0-4 0-16,3 4 0 0,-2-2 0 0,2-5 0 15,0 0-10-15,0 0 1 0,5 0 0 0,0 0-703 16,1 0-140-16</inkml:trace>
  <inkml:trace contextRef="#ctx0" brushRef="#br0" timeOffset="52544.69">24479 12400 1728 0,'0'0'38'0,"0"0"8"0,-8 0 2 0,3 0 0 0,-3 0-39 0,0 4-9 16,0-1 0-16,0 6 0 0,-2-2 57 0,2 0 10 0,-3 3 1 15,1-3 1-15,2 5-37 0,0 2-7 0,2 0-1 0,-2-2-1 16,3 2-23-16,-3 0 9 0,8 0-9 0,-2 5 0 15,-1-1 0-15,3-3 0 0,3 3 0 0,-1-8 0 32,1 2-18-32,0 2-10 0,2-7-3 0,5 0 0 0,1 0 31 0,2-2 0 0,3-1 0 0,-5-1 0 31,2-3-57-31,0-3-6 0,0-1-1 0,3-1 0 0,0-2 52 0,0 0 12 0,0 0 0 0,5-7 0 16,-5-1 31-16,0 1 9 0,-3-4 1 0,-2 6 1 15,-3-5 38-15,-1-1 8 0,-1 6 2 0,-4-5 0 16,-2-2 3-16,-2 8 1 0,-1-3 0 0,-5-1 0 15,0 4-27-15,0 4-6 0,-5 0-1 0,0 0 0 16,0 4-44-16,2-1-16 0,-5 4 9 0,3 0-9 16,0 0-163-16,-1 4-37 0,4-1-8 0</inkml:trace>
</inkml:ink>
</file>

<file path=ppt/ink/ink1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2T01:53:24.021"/>
    </inkml:context>
    <inkml:brush xml:id="br0">
      <inkml:brushProperty name="width" value="0.05" units="cm"/>
      <inkml:brushProperty name="height" value="0.05" units="cm"/>
      <inkml:brushProperty name="color" value="#E71224"/>
    </inkml:brush>
  </inkml:definitions>
  <inkml:trace contextRef="#ctx0" brushRef="#br0">331 64 6448 0 0,'0'0'297'0'0,"0"0"-9"0"0,0 0-49 0 0,0 0 491 0 0,0 0 240 0 0,0 0 43 0 0,2-14 3058 0 0,-3 11-3838 0 0,0 0 0 0 0,0 0 1 0 0,-1 0-1 0 0,1 1 0 0 0,-1-1 1 0 0,1 1-1 0 0,-1-1 1 0 0,0 1-1 0 0,0-1 0 0 0,0 1 1 0 0,0 0-1 0 0,-1 0 1 0 0,1 0-1 0 0,0 0 0 0 0,-1 0 1 0 0,0 1-1 0 0,1-1 0 0 0,-1 1 1 0 0,0 0-1 0 0,0 0 1 0 0,1-1-1 0 0,-1 2 0 0 0,0-1 1 0 0,-2 0-234 0 0,-12 1 195 0 0,0 0-1 0 0,0 1 1 0 0,0 1 0 0 0,-1 0 0 0 0,2 1 0 0 0,-1 1 0 0 0,0 1-1 0 0,-7 3-194 0 0,-39 27-104 0 0,59-32 103 0 0,1-1 1 0 0,0 0-1 0 0,0 1 0 0 0,0 0 0 0 0,0-1 0 0 0,0 1 0 0 0,1 1 0 0 0,-1-1 0 0 0,1 0 0 0 0,0 0 0 0 0,-1 1 0 0 0,2 0 1 0 0,-1-1-1 0 0,0 1 0 0 0,1 0 0 0 0,0 0 0 0 0,0-1 0 0 0,0 1 0 0 0,0 0 0 0 0,0 0 0 0 0,1 0 0 0 0,0 0 0 0 0,0 1 0 0 0,0-1 1 0 0,0 0-1 0 0,1 0 0 0 0,-1 0 0 0 0,1 0 0 0 0,0-1 0 0 0,0 1 0 0 0,1 0 0 0 0,-1 0 0 0 0,1 0 0 0 0,0-1 0 0 0,0 1 1 0 0,0-1-1 0 0,0 0 0 0 0,2 2 1 0 0,20 16 45 0 0,0-2 0 0 0,1-1 0 0 0,1-1 1 0 0,0-1-1 0 0,26 11-45 0 0,-8-4-488 0 0,34 15-162 0 0,-54-28 679 0 0,0 1 0 0 0,-1 2 1 0 0,0 0-1 0 0,-1 1 0 0 0,3 4-29 0 0,-21-12 147 0 0,1-1 1 0 0,-1 1-1 0 0,0 0 0 0 0,0 1 0 0 0,-1-1 0 0 0,0 1 0 0 0,0-1 0 0 0,-1 1 0 0 0,1 0 1 0 0,0 6-148 0 0,-2-10 122 0 0,0 0-66 0 0,-1-1 1 0 0,0 1 0 0 0,1-1 0 0 0,-1 1 0 0 0,0-1 0 0 0,0 1-1 0 0,-1-1 1 0 0,1 0 0 0 0,0 1 0 0 0,-1-1 0 0 0,0 1-1 0 0,1-1 1 0 0,-1 0 0 0 0,0 1 0 0 0,0-1 0 0 0,0 0 0 0 0,-1 0-1 0 0,1 0 1 0 0,0 0 0 0 0,-1 0 0 0 0,1 0 0 0 0,-1 0-1 0 0,0-1 1 0 0,0 1 0 0 0,1 0 0 0 0,-1-1 0 0 0,0 1-1 0 0,-1-1 1 0 0,1 0 0 0 0,0 1-57 0 0,-71 30 488 0 0,45-25-167 0 0,-1-1 0 0 0,0-1 1 0 0,-1-1-1 0 0,1-2 0 0 0,-26-1-321 0 0,-93-20 555 0 0,114 8-1386 0 0,15 0-2943 0 0,15 4-4199 0 0</inkml:trace>
</inkml:ink>
</file>

<file path=ppt/ink/ink1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2T01:53:24.677"/>
    </inkml:context>
    <inkml:brush xml:id="br0">
      <inkml:brushProperty name="width" value="0.05" units="cm"/>
      <inkml:brushProperty name="height" value="0.05" units="cm"/>
      <inkml:brushProperty name="color" value="#E71224"/>
    </inkml:brush>
  </inkml:definitions>
  <inkml:trace contextRef="#ctx0" brushRef="#br0">1 5 11976 0 0,'0'0'546'0'0,"0"-1"-10"0"0,0-2-202 0 0,0 3 418 0 0,0 0 220 0 0,0 1 41 0 0,37 156 3787 0 0,-29-47-3628 0 0,-1-4-162 0 0,-7-105-880 0 0,0-1 4 0 0,0 0 5 0 0,0 0 10 0 0,0 0 3 0 0,12-65 288 0 0,15-52-873 0 0,-19 90 372 0 0,-6 17 38 0 0,1 0-1 0 0,0 0 1 0 0,0 0 0 0 0,1 0-1 0 0,1 1 1 0 0,0-1 0 0 0,0 1 0 0 0,0 0-1 0 0,6-6 24 0 0,41-21-122 0 0,-52 35 119 0 0,1 1 0 0 0,-1-1 0 0 0,1 1 1 0 0,-1-1-1 0 0,1 1 0 0 0,-1-1 0 0 0,1 1 1 0 0,-1 0-1 0 0,1-1 0 0 0,0 1 0 0 0,-1 0 1 0 0,1-1-1 0 0,-1 1 0 0 0,1 0 0 0 0,0 0 1 0 0,-1-1-1 0 0,1 1 0 0 0,0 0 0 0 0,-1 0 1 0 0,1 0-1 0 0,0 0 0 0 0,0 0 0 0 0,-1 0 1 0 0,1 0-1 0 0,0 0 0 0 0,-1 0 0 0 0,1 0 1 0 0,0 1-1 0 0,-1-1 0 0 0,1 0 0 0 0,0 0 1 0 0,-1 1-1 0 0,1-1 0 0 0,-1 0 0 0 0,1 1 1 0 0,0-1-1 0 0,-1 1 0 0 0,1-1 0 0 0,-1 0 1 0 0,1 1-1 0 0,-1-1 0 0 0,0 1 0 0 0,1 0 1 0 0,-1-1-1 0 0,1 1 0 0 0,-1-1 0 0 0,0 1 1 0 0,1 0-1 0 0,-1-1 0 0 0,0 1 0 0 0,0-1 1 0 0,0 1-1 0 0,1 0 0 0 0,-1-1 0 0 0,0 1 1 0 0,0 0-1 0 0,0 0 0 0 0,0-1 0 0 0,0 1 1 0 0,0 0-1 0 0,0-1 0 0 0,0 1 1 0 0,-1 0-1 0 0,1-1 0 0 0,0 1 0 0 0,0 0 3 0 0,-37 61-1529 0 0,18-38 394 0 0,-41 56-1679 0 0,48-53 2492 0 0,12-22 440 0 0,1 0-1 0 0,0 0 0 0 0,0 0 0 0 0,0 0 0 0 0,1 0 1 0 0,-1-1-1 0 0,1 1 0 0 0,0-1 0 0 0,1 1 0 0 0,-1-1 0 0 0,1 0 1 0 0,0 0-1 0 0,0 0 0 0 0,0 0 0 0 0,0 0 0 0 0,1-1 1 0 0,0 1-1 0 0,-1-1 0 0 0,1 0 0 0 0,0 0 0 0 0,1 0 0 0 0,-1-1 1 0 0,0 0-1 0 0,1 1 0 0 0,-1-1 0 0 0,1-1 0 0 0,3 2-117 0 0,148 53 1348 0 0,-101-35-1093 0 0,-28-10-1394 0 0,-25-10 422 0 0,-2-1-10 0 0</inkml:trace>
</inkml:ink>
</file>

<file path=ppt/ink/ink1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2T01:53:24.912"/>
    </inkml:context>
    <inkml:brush xml:id="br0">
      <inkml:brushProperty name="width" value="0.05" units="cm"/>
      <inkml:brushProperty name="height" value="0.05" units="cm"/>
      <inkml:brushProperty name="color" value="#E71224"/>
    </inkml:brush>
  </inkml:definitions>
  <inkml:trace contextRef="#ctx0" brushRef="#br0">0 10 13824 0 0,'0'0'629'0'0,"1"-2"-12"0"0,-1 2-542 0 0,0-1-1 0 0,1 1 0 0 0,-1-1 1 0 0,0 1-1 0 0,1-1 1 0 0,-1 1-1 0 0,0-1 0 0 0,1 1 1 0 0,-1 0-1 0 0,1-1 1 0 0,-1 1-1 0 0,1 0 0 0 0,-1-1 1 0 0,1 1-1 0 0,-1 0 1 0 0,1-1-1 0 0,-1 1 0 0 0,1 0 1 0 0,-1 0-1 0 0,1 0 1 0 0,-1 0-1 0 0,1-1 0 0 0,0 1 1 0 0,-1 0-1 0 0,1 0 1 0 0,-1 0-1 0 0,1 0 0 0 0,-1 0 1 0 0,1 0-1 0 0,0 0 1 0 0,-1 1-1 0 0,1-1 0 0 0,-1 0 1 0 0,1 0-1 0 0,-1 0 1 0 0,1 1-1 0 0,-1-1 0 0 0,1 0 1 0 0,-1 0-1 0 0,1 1 1 0 0,-1-1-1 0 0,1 0 0 0 0,-1 1 1 0 0,1-1-1 0 0,-1 1 1 0 0,0-1-1 0 0,1 1 0 0 0,-1-1 1 0 0,0 0-1 0 0,1 1 1 0 0,-1-1-1 0 0,0 1 0 0 0,0 0 1 0 0,1-1-1 0 0,-1 1-74 0 0,2 1-48 0 0,5 7 274 0 0,0 0 0 0 0,-1 1 0 0 0,0 0 0 0 0,0 0 0 0 0,-1 0-1 0 0,0 1 1 0 0,-1 0 0 0 0,0-1 0 0 0,-1 2 0 0 0,1 5-226 0 0,1-3 142 0 0,25 150 1862 0 0,-29-134-2017 0 0,-1-28-51 0 0,0-2-3 0 0,0 0-173 0 0,0 0-737 0 0,-2 0-318 0 0,-4 0-65 0 0</inkml:trace>
</inkml:ink>
</file>

<file path=ppt/ink/ink1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2T01:53:25.115"/>
    </inkml:context>
    <inkml:brush xml:id="br0">
      <inkml:brushProperty name="width" value="0.05" units="cm"/>
      <inkml:brushProperty name="height" value="0.05" units="cm"/>
      <inkml:brushProperty name="color" value="#E71224"/>
    </inkml:brush>
  </inkml:definitions>
  <inkml:trace contextRef="#ctx0" brushRef="#br0">1 0 15664 0 0,'0'0'356'0'0,"0"0"49"0"0,0 0 21 0 0,2 1-42 0 0,93 5 1196 0 0,193 27 1020 0 0,-227-22-2520 0 0,-40-3-325 0 0,-10 1-4924 0 0,-10-8 4657 0 0,7 6-6177 0 0</inkml:trace>
</inkml:ink>
</file>

<file path=ppt/ink/ink1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2T01:53:25.427"/>
    </inkml:context>
    <inkml:brush xml:id="br0">
      <inkml:brushProperty name="width" value="0.05" units="cm"/>
      <inkml:brushProperty name="height" value="0.05" units="cm"/>
      <inkml:brushProperty name="color" value="#E71224"/>
    </inkml:brush>
  </inkml:definitions>
  <inkml:trace contextRef="#ctx0" brushRef="#br0">1 0 11976 0 0,'0'0'546'0'0,"0"0"-10"0"0,1 2-344 0 0,3 2 154 0 0,1 0 0 0 0,0-1 1 0 0,-1 1-1 0 0,2-1 0 0 0,-1 0 0 0 0,0 0 0 0 0,0 0 0 0 0,1-1 0 0 0,0 0 0 0 0,-1 0 0 0 0,1-1 0 0 0,0 1 1 0 0,0-1-1 0 0,0 0 0 0 0,0-1 0 0 0,6 1-346 0 0,5 1 771 0 0,105-16 1017 0 0,-89 6-2447 0 0,-13 2-4487 0 0,-10 2-1524 0 0</inkml:trace>
</inkml:ink>
</file>

<file path=ppt/ink/ink1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2T01:53:25.865"/>
    </inkml:context>
    <inkml:brush xml:id="br0">
      <inkml:brushProperty name="width" value="0.05" units="cm"/>
      <inkml:brushProperty name="height" value="0.05" units="cm"/>
      <inkml:brushProperty name="color" value="#E71224"/>
    </inkml:brush>
  </inkml:definitions>
  <inkml:trace contextRef="#ctx0" brushRef="#br0">0 132 920 0 0,'10'-3'472'0'0,"-8"3"1645"0"0,-2 0 718 0 0,5 0 3293 0 0,6 6-3734 0 0,-10-6-2318 0 0,5 6 325 0 0,-1 1 0 0 0,1-1-1 0 0,-1 1 1 0 0,-1 0 0 0 0,1 1 0 0 0,-1-1-1 0 0,0 1 1 0 0,-1 0 0 0 0,0 0 0 0 0,0 0-1 0 0,-1 0 1 0 0,0 0 0 0 0,0 2-401 0 0,5 14 655 0 0,28 115 2041 0 0,-24-93-2696 0 0,-10-37 75 0 0,-1-8 306 0 0,0-1 110 0 0,0 0 18 0 0,-10-22-483 0 0,2-1-1 0 0,0-1 0 0 0,2 0 0 0 0,0 1 1 0 0,2-2-1 0 0,0-2-25 0 0,-2-11-496 0 0,3 22 199 0 0,1 0-1 0 0,1-1 1 0 0,0 1-1 0 0,1 0 1 0 0,1 0-1 0 0,0 0 1 0 0,4-14 297 0 0,-4 24-37 0 0,1 0 1 0 0,0 1-1 0 0,1-1 1 0 0,-1 1 0 0 0,1-1-1 0 0,0 1 1 0 0,0 0-1 0 0,1 0 1 0 0,0 0 0 0 0,-1 0-1 0 0,2 1 1 0 0,-1 0-1 0 0,0-1 1 0 0,1 2 0 0 0,0-1-1 0 0,0 0 1 0 0,0 1-1 0 0,0 0 1 0 0,0 0-1 0 0,1 1 1 0 0,0-1 0 0 0,-1 1-1 0 0,1 0 1 0 0,0 1-1 0 0,0-1 1 0 0,5 1 36 0 0,1-2-40 0 0,63 0 188 0 0,-72 4-141 0 0,5 0 74 0 0,1 1-1 0 0,-1 0 0 0 0,0 1 0 0 0,0-1 0 0 0,0 1 0 0 0,0 1 0 0 0,-1 0 0 0 0,1 0 0 0 0,-1 0 0 0 0,0 1 0 0 0,0 0 0 0 0,-1 0 0 0 0,4 4-80 0 0,-8-7 28 0 0,1 0 1 0 0,-1 0-1 0 0,0 1 1 0 0,0-1-1 0 0,0 1 1 0 0,0-1-1 0 0,-1 1 0 0 0,1 0 1 0 0,-1-1-1 0 0,0 1 1 0 0,1 0-1 0 0,-1 0 1 0 0,0 0-1 0 0,-1 0 0 0 0,1 0 1 0 0,0 0-1 0 0,-1 0 1 0 0,0 0-1 0 0,0 1 1 0 0,0-1-1 0 0,0 0 0 0 0,0 0 1 0 0,-1 0-1 0 0,1 0 1 0 0,-1 0-1 0 0,0 0 1 0 0,0 0-1 0 0,0 0 0 0 0,0 0 1 0 0,-1 0-1 0 0,0 2-28 0 0,-3 3 65 0 0,-1 0-1 0 0,1 0 1 0 0,-1 0-1 0 0,0-1 1 0 0,-1 0-1 0 0,0 0 1 0 0,0-1-1 0 0,0 0 1 0 0,-1 0-1 0 0,0-1 1 0 0,-5 3-65 0 0,-123 50-663 0 0,84-48-2453 0 0,35-9 1585 0 0</inkml:trace>
</inkml:ink>
</file>

<file path=ppt/ink/ink1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2T01:53:26.333"/>
    </inkml:context>
    <inkml:brush xml:id="br0">
      <inkml:brushProperty name="width" value="0.05" units="cm"/>
      <inkml:brushProperty name="height" value="0.05" units="cm"/>
      <inkml:brushProperty name="color" value="#E71224"/>
    </inkml:brush>
  </inkml:definitions>
  <inkml:trace contextRef="#ctx0" brushRef="#br0">0 89 15664 0 0,'0'0'356'0'0,"0"0"49"0"0,0 0 21 0 0,0 3-42 0 0,25 67 200 0 0,22 38 1932 0 0,1 34-62 0 0,-35 15-418 0 0,-14-157-2031 0 0,1 0 1 0 0,0-1 0 0 0,-1 1 0 0 0,1 0-1 0 0,0-1 1 0 0,-1 1 0 0 0,1 0-1 0 0,0 0 1 0 0,-1-1 0 0 0,1 1 0 0 0,-1 0-1 0 0,1 0 1 0 0,-1 0 0 0 0,1-1 0 0 0,0 1-1 0 0,-1 0 1 0 0,1 0 0 0 0,-1 0 0 0 0,1 0-1 0 0,-1 0 1 0 0,1 0 0 0 0,-1 0 0 0 0,1 0-1 0 0,0 0 1 0 0,-1 0 0 0 0,1 0 0 0 0,-1 1-1 0 0,1-1 1 0 0,-1 0 0 0 0,1 0 0 0 0,0 0-1 0 0,-1 0 1 0 0,1 1 0 0 0,-1-1-1 0 0,1 0 1 0 0,0 1 0 0 0,-1-1 0 0 0,1 0-1 0 0,0 0 1 0 0,-1 1 0 0 0,1-1 0 0 0,0 1-1 0 0,0-1 1 0 0,-1 0 0 0 0,1 1 0 0 0,0-1-1 0 0,0 0 1 0 0,0 1 0 0 0,-1-1 0 0 0,1 1-1 0 0,0-1 1 0 0,0 1 0 0 0,0-1 0 0 0,0 1-1 0 0,0-1 1 0 0,0 0 0 0 0,0 1 0 0 0,0-1-1 0 0,0 1 1 0 0,0-1 0 0 0,0 1-1 0 0,0-1 1 0 0,0 1 0 0 0,1-1 0 0 0,-1 0-1 0 0,0 1 1 0 0,0-1 0 0 0,0 1-6 0 0,-23-31 344 0 0,-9-96 0 0 0,25 87-1027 0 0,2 0 0 0 0,2 0 0 0 0,1 0 0 0 0,2-10 683 0 0,0 39-87 0 0,1 1 0 0 0,0-1 1 0 0,0 1-1 0 0,0 0 0 0 0,1 0 0 0 0,1 0 0 0 0,0 0 0 0 0,0 0 0 0 0,0 0 0 0 0,1 1 0 0 0,1 0 0 0 0,-1-1 1 0 0,1 1-1 0 0,1 1 0 0 0,-1-1 0 0 0,1 1 0 0 0,1 0 0 0 0,-1 1 0 0 0,1-1 0 0 0,0 1 0 0 0,1 0 0 0 0,-1 1 1 0 0,1 0-1 0 0,0 0 0 0 0,0 1 0 0 0,1 0 0 0 0,0 0 0 0 0,8-1 87 0 0,-8 2 81 0 0,1 1 0 0 0,0 1-1 0 0,0 0 1 0 0,0 0 0 0 0,0 1-1 0 0,0 0 1 0 0,0 1 0 0 0,-1 0 0 0 0,1 1-1 0 0,0 0 1 0 0,0 0 0 0 0,-1 1 0 0 0,1 0-1 0 0,-1 1 1 0 0,0 0 0 0 0,0 0 0 0 0,-1 1-1 0 0,1 0 1 0 0,-1 1 0 0 0,0 0 0 0 0,0 0-1 0 0,-1 0 1 0 0,0 1 0 0 0,0 0-1 0 0,0 1 1 0 0,-1 0 0 0 0,4 6-81 0 0,-8-10 22 0 0,-1 0-1 0 0,0 0 1 0 0,0 0 0 0 0,0 1 0 0 0,0-1 0 0 0,-1 0-1 0 0,0 0 1 0 0,0 1 0 0 0,0-1 0 0 0,0 0-1 0 0,-1 0 1 0 0,1 1 0 0 0,-1-1 0 0 0,0 0-1 0 0,0 0 1 0 0,-1 0 0 0 0,1 0 0 0 0,-1 0-1 0 0,0 0 1 0 0,0 0 0 0 0,0-1 0 0 0,-1 1-1 0 0,1-1 1 0 0,-1 1 0 0 0,0-1 0 0 0,0 0 0 0 0,0 0-1 0 0,-2 1-21 0 0,-6 4-403 0 0,-1 0 0 0 0,0-1 1 0 0,-1 0-1 0 0,0-1 0 0 0,0 0 0 0 0,0-1 0 0 0,-1-1 0 0 0,0 0 0 0 0,0-1 0 0 0,-12 2 403 0 0,13-7-7162 0 0</inkml:trace>
</inkml:ink>
</file>

<file path=ppt/ink/ink1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2T01:53:26.771"/>
    </inkml:context>
    <inkml:brush xml:id="br0">
      <inkml:brushProperty name="width" value="0.05" units="cm"/>
      <inkml:brushProperty name="height" value="0.05" units="cm"/>
      <inkml:brushProperty name="color" value="#E71224"/>
    </inkml:brush>
  </inkml:definitions>
  <inkml:trace contextRef="#ctx0" brushRef="#br0">326 14 13824 0 0,'0'0'629'0'0,"0"0"-12"0"0,0 0-251 0 0,0 0 390 0 0,0 0 215 0 0,0 0 43 0 0,0 0 8 0 0,0 0 2 0 0,0 0 0 0 0,0 0 0 0 0,-4-4 160 0 0,-1 2-1177 0 0,-1 0-1 0 0,1 0 1 0 0,-1 1 0 0 0,0 0-1 0 0,1 0 1 0 0,-1 0-1 0 0,0 1 1 0 0,1 0 0 0 0,-1 0-1 0 0,0 1 1 0 0,0-1-1 0 0,1 1 1 0 0,-1 0 0 0 0,1 1-1 0 0,-1-1 1 0 0,1 1-1 0 0,-1 0 1 0 0,1 1-7 0 0,-2-2 47 0 0,-60 21 299 0 0,3 13-478 0 0,58-30 115 0 0,0-1 1 0 0,0 1-1 0 0,0 0 0 0 0,1 0 0 0 0,0 0 0 0 0,0 1 0 0 0,1 0 0 0 0,-1 0 0 0 0,1 0 1 0 0,0 1-1 0 0,1-1 0 0 0,0 1 0 0 0,0 0 0 0 0,0 0 0 0 0,1 0 0 0 0,0 0 1 0 0,0 0-1 0 0,1 0 0 0 0,0 1 0 0 0,0-1 0 0 0,1 1 0 0 0,0-1 0 0 0,0 5 17 0 0,3 13 17 0 0,1 0-1 0 0,1-1 0 0 0,1 1 0 0 0,1-1 1 0 0,1-1-1 0 0,1 1 0 0 0,1-1 0 0 0,1-1 1 0 0,1 0-1 0 0,9 12-16 0 0,60 38-11 0 0,-70-65 11 0 0,0-1 0 0 0,1 0 0 0 0,-1-1 0 0 0,1 0 0 0 0,0-1 0 0 0,1 0 0 0 0,-1-1 0 0 0,1 0 0 0 0,3 0 0 0 0,37 9 0 0 0,-38-7 4 0 0,-1 0-1 0 0,0-1 1 0 0,1-1 0 0 0,0-1-1 0 0,0 0 1 0 0,-1 0-1 0 0,1-2 1 0 0,0 0-1 0 0,11-2-3 0 0,-8 2 442 0 0,-17 0-154 0 0,-1 0-311 0 0,0 0-1332 0 0,-1-5-586 0 0,-7-17-119 0 0,-7 3-19 0 0</inkml:trace>
</inkml:ink>
</file>

<file path=ppt/ink/ink1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2T01:53:26.989"/>
    </inkml:context>
    <inkml:brush xml:id="br0">
      <inkml:brushProperty name="width" value="0.05" units="cm"/>
      <inkml:brushProperty name="height" value="0.05" units="cm"/>
      <inkml:brushProperty name="color" value="#E71224"/>
    </inkml:brush>
  </inkml:definitions>
  <inkml:trace contextRef="#ctx0" brushRef="#br0">1 66 11976 0 0,'125'-22'5106'0'0,"40"4"-2765"0"0,-10-1-3634 0 0,-131 12-5173 0 0</inkml:trace>
</inkml:ink>
</file>

<file path=ppt/ink/ink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2T01:46:13.539"/>
    </inkml:context>
    <inkml:brush xml:id="br0">
      <inkml:brushProperty name="width" value="0.05" units="cm"/>
      <inkml:brushProperty name="height" value="0.05" units="cm"/>
      <inkml:brushProperty name="color" value="#E71224"/>
    </inkml:brush>
  </inkml:definitions>
  <inkml:trace contextRef="#ctx0" brushRef="#br0">422 57 1840 0 0,'-59'-40'8650'0'0,"14"24"-4937"0"0,-28 21-2732 0 0,-52 20-901 0 0,67 17-188 0 0,59-30 48 0 0,0-8 38 0 0,0 0 1 0 0,1 0 0 0 0,-1 0 0 0 0,1 0-1 0 0,0 0 1 0 0,0 0 0 0 0,0-1 0 0 0,0 1-1 0 0,1-1 1 0 0,-1 1 0 0 0,1-1 0 0 0,0 0-1 0 0,2 2 22 0 0,6 7-83 0 0,0 2 22 0 0,0-2 1 0 0,0 0-1 0 0,1 0 1 0 0,1-1-1 0 0,0 0 1 0 0,12 7 60 0 0,67 55 347 0 0,-91-72-179 0 0,6 11 440 0 0,-6-11-528 0 0,-1 0 1 0 0,0 0 0 0 0,1-1-1 0 0,-1 1 1 0 0,0 0 0 0 0,0 0 0 0 0,0 0-1 0 0,0 0 1 0 0,0 0 0 0 0,0 0-1 0 0,0 0 1 0 0,0 0 0 0 0,0 0 0 0 0,-1 0-1 0 0,1 0 1 0 0,0 0 0 0 0,-1 0 0 0 0,1 0-1 0 0,0 0 1 0 0,-1 0 0 0 0,1 0-1 0 0,-1-1 1 0 0,1 1 0 0 0,-1 0 0 0 0,0 0-1 0 0,1-1 1 0 0,-1 1 0 0 0,0 0-1 0 0,0-1 1 0 0,1 1 0 0 0,-1-1 0 0 0,0 1-1 0 0,0-1 1 0 0,0 1 0 0 0,-1 0-81 0 0,-88 25 2325 0 0,-62-24-2453 0 0,118-7-2436 0 0,22 1-3990 0 0</inkml:trace>
</inkml:ink>
</file>

<file path=ppt/ink/ink1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2T01:53:27.489"/>
    </inkml:context>
    <inkml:brush xml:id="br0">
      <inkml:brushProperty name="width" value="0.05" units="cm"/>
      <inkml:brushProperty name="height" value="0.05" units="cm"/>
      <inkml:brushProperty name="color" value="#E71224"/>
    </inkml:brush>
  </inkml:definitions>
  <inkml:trace contextRef="#ctx0" brushRef="#br0">1 54 6448 0 0,'0'0'297'0'0,"1"-1"-9"0"0,5-4-188 0 0,3 7 247 0 0,33 33 8845 0 0,-4 42-6349 0 0,-31-60-2355 0 0,34 140 2420 0 0,-26-21-2300 0 0,-14-113-536 0 0,-1-21 299 0 0,0-2 117 0 0,0 0 21 0 0,0 0-66 0 0,4-18 653 0 0,-1-85-395 0 0,-10 26-1149 0 0,7 48-6 0 0,2-1 1 0 0,0 1-1 0 0,2-1 0 0 0,1 1 1 0 0,2 0-1 0 0,1 1 0 0 0,1-2 454 0 0,-7 25-28 0 0,0 1 0 0 0,0 0-1 0 0,1 0 1 0 0,-1 1 0 0 0,1-1-1 0 0,-1 1 1 0 0,1-1 0 0 0,1 1-1 0 0,-1 0 1 0 0,0 0 0 0 0,1 0-1 0 0,-1 0 1 0 0,1 1 0 0 0,0-1-1 0 0,0 1 1 0 0,0 0 0 0 0,0 0-1 0 0,0 1 1 0 0,0-1 0 0 0,1 1-1 0 0,-1 0 1 0 0,0 0 0 0 0,1 0-1 0 0,1 0 29 0 0,7 1 32 0 0,1 1 0 0 0,-1 0-1 0 0,0 0 1 0 0,0 1 0 0 0,0 1-1 0 0,-1 0 1 0 0,1 1 0 0 0,-1 0-1 0 0,1 1 1 0 0,-1 0 0 0 0,-1 1-1 0 0,1 1 1 0 0,-1 0 0 0 0,0 0-1 0 0,-1 1 1 0 0,1 0 0 0 0,-2 1 0 0 0,1 0-1 0 0,-1 1 1 0 0,-1 0 0 0 0,1 0-1 0 0,-2 1 1 0 0,0 0 0 0 0,0 0-1 0 0,5 12-31 0 0,-7-14 75 0 0,-1 0 0 0 0,0 1 0 0 0,-1-1 0 0 0,0 1 0 0 0,0 0 0 0 0,-1 0 0 0 0,-1 0 0 0 0,1 0 0 0 0,-2 0-1 0 0,1 0 1 0 0,-1 0 0 0 0,-1 0 0 0 0,0 0 0 0 0,0 0 0 0 0,-1 0 0 0 0,0 0-75 0 0,-1-2 52 0 0,0 0 0 0 0,0-1 0 0 0,-1 1 0 0 0,1-1 0 0 0,-2 0 0 0 0,1 0 0 0 0,-1 0 1 0 0,0-1-1 0 0,0 0 0 0 0,-1 0 0 0 0,0 0 0 0 0,0 0 0 0 0,0-1 0 0 0,-1 0 0 0 0,0-1 0 0 0,-5 4-52 0 0,-17 9-19 0 0,-1-2 0 0 0,-1-1 0 0 0,1-1-1 0 0,-2-1 1 0 0,-27 5 19 0 0,47-14 0 0 0,-2 1 0 0 0,1-1 0 0 0,-1 0 0 0 0,0-1 0 0 0,0-1 0 0 0,0 0 0 0 0,1-1 0 0 0,-5-1 0 0 0,17 1 19 0 0,-25-4-1092 0 0,10 0-4946 0 0,3-3-1955 0 0</inkml:trace>
</inkml:ink>
</file>

<file path=ppt/ink/ink1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2T01:53:33.045"/>
    </inkml:context>
    <inkml:brush xml:id="br0">
      <inkml:brushProperty name="width" value="0.05" units="cm"/>
      <inkml:brushProperty name="height" value="0.05" units="cm"/>
      <inkml:brushProperty name="color" value="#E71224"/>
    </inkml:brush>
  </inkml:definitions>
  <inkml:trace contextRef="#ctx0" brushRef="#br0">1 108 13304 0 0,'21'41'1951'0'0,"-13"-15"-621"0"0,5 4-441 0 0,-1 0 0 0 0,-2 0 0 0 0,-1 1 0 0 0,-1 1 0 0 0,-1 4-889 0 0,1 6 1371 0 0,-8-40-861 0 0,0-2 2 0 0,0 0 0 0 0,0 0 0 0 0,0 0 0 0 0,0 0-69 0 0,12-5-278 0 0,-9 0-90 0 0,-1 0-1 0 0,1 0 0 0 0,-1 0 1 0 0,1 0-1 0 0,-2 0 0 0 0,1-1 1 0 0,0 1-1 0 0,-1-1 1 0 0,0 1-1 0 0,-1-1 0 0 0,1 0 1 0 0,-1-5-75 0 0,1 3 79 0 0,-2-72-35 0 0,-1 59-284 0 0,1 0 0 0 0,0 1 0 0 0,2-1 0 0 0,1 0 0 0 0,0 0 0 0 0,5-15 240 0 0,-6 31-112 0 0,0 1 0 0 0,1-1 0 0 0,-1 1 1 0 0,1 0-1 0 0,0 0 0 0 0,1-1 0 0 0,-1 1 0 0 0,1 1 0 0 0,-1-1 0 0 0,1 0 0 0 0,0 1 0 0 0,1-1 0 0 0,-1 1 0 0 0,1 0 0 0 0,-1 0 0 0 0,1 0 0 0 0,0 1 0 0 0,0-1 1 0 0,0 1-1 0 0,1-1 112 0 0,1 2-32 0 0,1 0 0 0 0,-1 0 1 0 0,0 1-1 0 0,0-1 1 0 0,1 1-1 0 0,-1 1 0 0 0,0-1 1 0 0,0 1-1 0 0,1 0 1 0 0,-1 1-1 0 0,0-1 0 0 0,0 1 1 0 0,0 0-1 0 0,-1 1 1 0 0,1-1-1 0 0,0 1 0 0 0,-1 1 32 0 0,12 4 23 0 0,-1 1-1 0 0,0 1 0 0 0,0 0 1 0 0,-1 1-1 0 0,-1 1 0 0 0,0 0 1 0 0,0 1-1 0 0,-1 0 0 0 0,-1 1 1 0 0,0 2-23 0 0,-2-4 146 0 0,-2 2 0 0 0,1-1 0 0 0,-2 1 0 0 0,0 0 0 0 0,-1 1 0 0 0,0 0 0 0 0,2 10-146 0 0,-6-19 47 0 0,-1 1 0 0 0,0 0 1 0 0,0-1-1 0 0,-1 1 0 0 0,0 0 1 0 0,0 0-1 0 0,0 0 0 0 0,-1-1 1 0 0,0 1-1 0 0,0 0 0 0 0,-1-1 1 0 0,0 1-1 0 0,0-1 1 0 0,-1 1-1 0 0,1-1 0 0 0,-1 0 1 0 0,-1 0-1 0 0,1 0 0 0 0,-1-1 1 0 0,0 1-1 0 0,0-1 0 0 0,-1 0 1 0 0,1 0-1 0 0,-1 0 0 0 0,0-1 1 0 0,-1 1-1 0 0,1-1 0 0 0,-1-1 1 0 0,0 1-1 0 0,0-1 0 0 0,0 0 1 0 0,0 0-1 0 0,0-1 1 0 0,-1 1-1 0 0,-6 0-47 0 0,-8 2 48 0 0,0-1 0 0 0,0 0 1 0 0,0-2-1 0 0,-1-1 0 0 0,1 0 0 0 0,-11-2-48 0 0,21 0-74 0 0,5 2-211 0 0,-1-1 0 0 0,1 0 0 0 0,-1 0 0 0 0,1-1 1 0 0,-1 1-1 0 0,1-2 0 0 0,0 1 0 0 0,0-1 0 0 0,-1 1 1 0 0,1-2-1 0 0,0 1 0 0 0,0-1 0 0 0,1 0 1 0 0,-1 0-1 0 0,1 0 0 0 0,-1-1 0 0 0,1 0 0 0 0,0 0 1 0 0,0 0-1 0 0,-1-3 285 0 0,0-8-1910 0 0</inkml:trace>
</inkml:ink>
</file>

<file path=ppt/ink/ink1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2T01:53:31.450"/>
    </inkml:context>
    <inkml:brush xml:id="br0">
      <inkml:brushProperty name="width" value="0.05" units="cm"/>
      <inkml:brushProperty name="height" value="0.05" units="cm"/>
      <inkml:brushProperty name="color" value="#E71224"/>
    </inkml:brush>
  </inkml:definitions>
  <inkml:trace contextRef="#ctx0" brushRef="#br0">0 127 8752 0 0,'0'0'398'0'0,"0"0"-3"0"0,0 0-15 0 0,2 2 868 0 0,33 41 4751 0 0,20 27-3418 0 0,-15 8-1041 0 0,-19 8-123 0 0,-16-39-704 0 0,-18-48 314 0 0,-24-63-255 0 0,33 56-880 0 0,0 0 1 0 0,0-1 0 0 0,1 1-1 0 0,0-1 1 0 0,0 1-1 0 0,1-1 1 0 0,0 0 0 0 0,1 0-1 0 0,-1-7 108 0 0,2-11-432 0 0,-1 10-38 0 0,1 0-1 0 0,0 0 1 0 0,1 0 0 0 0,1 1-1 0 0,0-1 1 0 0,2 0 0 0 0,0 1-1 0 0,0-1 1 0 0,2 1-1 0 0,0 0 471 0 0,-3 10-9 0 0,0 1 0 0 0,1-1 0 0 0,0 1 0 0 0,0 0-1 0 0,0-1 1 0 0,0 2 0 0 0,1-1 0 0 0,0 0 0 0 0,0 1-1 0 0,0 0 1 0 0,1 0 0 0 0,-1 1 0 0 0,1 0-1 0 0,0 0 1 0 0,0 0 0 0 0,0 0 0 0 0,0 1 0 0 0,0 0-1 0 0,1 0 1 0 0,-1 1 0 0 0,1 0 0 0 0,-1 0 0 0 0,1 0-1 0 0,-1 1 1 0 0,1 0 0 0 0,0 0 0 0 0,-1 1-1 0 0,1 0 1 0 0,-1 0 0 0 0,1 0 0 0 0,-1 1 0 0 0,0 0-1 0 0,4 2 10 0 0,-7-3 77 0 0,7 2-2 0 0,-1 0-1 0 0,0 1 1 0 0,0 0 0 0 0,0 0 0 0 0,0 1 0 0 0,-1 0 0 0 0,0 1 0 0 0,0 0 0 0 0,0 0 0 0 0,-1 1 0 0 0,0 0 0 0 0,0 0 0 0 0,2 3-75 0 0,-5-3 196 0 0,-2-5-132 0 0,-1 0 0 0 0,1 0 0 0 0,-1 0 0 0 0,1 0 0 0 0,-1 0 0 0 0,0 0 0 0 0,0 0 0 0 0,0 0 0 0 0,0 1 0 0 0,-1-1 0 0 0,1 0 1 0 0,-1 1-1 0 0,1-1 0 0 0,-1 0 0 0 0,0 1 0 0 0,0-1 0 0 0,0 0 0 0 0,0 1 0 0 0,0-1 0 0 0,0 1 0 0 0,-1-1 0 0 0,1 0 0 0 0,-1 1 0 0 0,0 0-64 0 0,-5 7 41 0 0,1 0-1 0 0,-2 0 1 0 0,1-1-1 0 0,-1 0 1 0 0,-1-1-1 0 0,0 1 1 0 0,0-1-1 0 0,-1-1 1 0 0,1 0-1 0 0,-2 0 1 0 0,1 0-1 0 0,-1-1 1 0 0,0-1-1 0 0,0 0 1 0 0,0 0-1 0 0,-1-1 1 0 0,0 0-1 0 0,0-1 1 0 0,0 0-1 0 0,0-1 1 0 0,-3 0-41 0 0,-22 1-3669 0 0,20-3-3296 0 0</inkml:trace>
  <inkml:trace contextRef="#ctx0" brushRef="#br0" timeOffset="470.35">591 145 13824 0 0,'0'0'314'0'0,"0"0"46"0"0,0 0 22 0 0,2 2-50 0 0,5 5-132 0 0,-1 0 0 0 0,0 1 0 0 0,0 0 0 0 0,-1 0 0 0 0,0 0 0 0 0,0 1 0 0 0,-1 0 0 0 0,0 0 0 0 0,-1 0 0 0 0,2 8-200 0 0,14 29 1346 0 0,5 51 983 0 0,-5 2-1302 0 0,-14-67 413 0 0,-26-28-1275 0 0,-1-40 278 0 0,8-22 961 0 0,7 37-1946 0 0,2 0 0 0 0,0 0 0 0 0,2-1 0 0 0,0 0 0 0 0,2 1 0 0 0,0-1 0 0 0,1 0 0 0 0,3-19 542 0 0,37-65-3053 0 0,18 41 1747 0 0,-55 62 1341 0 0,-1 0 0 0 0,1 1 0 0 0,0-1 0 0 0,0 1 0 0 0,0-1 0 0 0,0 1 0 0 0,0 0 0 0 0,0 0 0 0 0,1 1 0 0 0,-1-1 0 0 0,1 1 0 0 0,-1-1 0 0 0,1 1 0 0 0,-1 0 0 0 0,1 0 0 0 0,0 1 0 0 0,0-1 0 0 0,-1 1 0 0 0,1 0 0 0 0,0 0 0 0 0,0 0 0 0 0,0 0-1 0 0,-1 1 1 0 0,1 0 0 0 0,0-1 0 0 0,0 1 0 0 0,-1 1 0 0 0,1-1 0 0 0,-1 0 0 0 0,1 1 0 0 0,-1 0 0 0 0,1 0-35 0 0,4 2 197 0 0,-1 1 0 0 0,1 0 0 0 0,-1 0 1 0 0,0 0-1 0 0,0 1 0 0 0,-1 0 0 0 0,1 1 0 0 0,-2-1 0 0 0,1 1 0 0 0,0 0 0 0 0,-1 1 1 0 0,-1-1-1 0 0,2 4-197 0 0,-4-9 59 0 0,-1 0-1 0 0,0 1 1 0 0,0-1 0 0 0,0 0 0 0 0,0 0 0 0 0,0 1 0 0 0,-1-1 0 0 0,1 1 0 0 0,-1-1-1 0 0,1 1 1 0 0,-1-1 0 0 0,0 1 0 0 0,0-1 0 0 0,0 1 0 0 0,0-1 0 0 0,-1 1 0 0 0,1-1-1 0 0,-1 1 1 0 0,0 1-59 0 0,0 1 5 0 0,-1 0-1 0 0,1 0 0 0 0,-1 0 0 0 0,-1-1 1 0 0,1 1-1 0 0,0-1 0 0 0,-1 1 0 0 0,0-1 0 0 0,0 0 1 0 0,-1 0-1 0 0,1 0 0 0 0,-1 0 0 0 0,1-1 1 0 0,-1 0-1 0 0,0 1 0 0 0,-1-1 0 0 0,-3 2-4 0 0,-6 3 85 0 0,0 1-1 0 0,-1-2 0 0 0,0 0 1 0 0,0 0-1 0 0,-1-2 1 0 0,0 0-1 0 0,-2 0-84 0 0,-64-2-7600 0 0,63-9 1962 0 0</inkml:trace>
  <inkml:trace contextRef="#ctx0" brushRef="#br0" timeOffset="923.37">1548 69 13184 0 0,'0'0'298'0'0,"0"0"46"0"0,0 0 22 0 0,0 0-48 0 0,-29-21 4999 0 0,-66 50-3349 0 0,-42 7-446 0 0,53-11-2160 0 0,16 18 602 0 0,64-41-3 0 0,1 1-1 0 0,-1 0 1 0 0,1 0-1 0 0,0 1 1 0 0,0-1-1 0 0,1 1 0 0 0,-1-1 1 0 0,1 1-1 0 0,-1 0 1 0 0,1 0-1 0 0,1 0 1 0 0,-1 0-1 0 0,0 0 1 0 0,1 1-1 0 0,0-1 0 0 0,0 0 1 0 0,0 1-1 0 0,1-1 1 0 0,-1 1-1 0 0,1-1 1 0 0,0 1-1 0 0,0-1 1 0 0,1 0-1 0 0,-1 1 0 0 0,1-1 1 0 0,0 1-1 0 0,1 3 40 0 0,39 134 0 0 0,-37-131 0 0 0,-1-3 0 0 0,0 1 0 0 0,0-1 0 0 0,1 0 0 0 0,0 0 0 0 0,0 0 0 0 0,1 0 0 0 0,0-1 0 0 0,1 0 0 0 0,-1 0 0 0 0,1 0 0 0 0,0-1 0 0 0,1 0 0 0 0,0 0 0 0 0,0 0 0 0 0,6 3 0 0 0,-3-4 0 0 0,-1-1 0 0 0,1 0 0 0 0,0-1 0 0 0,1 0 0 0 0,-1 0 0 0 0,1-1 0 0 0,-1 0 0 0 0,1-1 0 0 0,-1 0 0 0 0,1-1 0 0 0,0 0 0 0 0,-1-1 0 0 0,8-1 0 0 0,123-13 836 0 0,-109 8 107 0 0,-18 3-794 0 0,-7-5-133 0 0,-2-6-303 0 0,-7 4-5894 0 0,-1 1-1134 0 0</inkml:trace>
  <inkml:trace contextRef="#ctx0" brushRef="#br0" timeOffset="1126.45">1089 435 13824 0 0,'98'-6'1634'0'0,"127"-17"2311"0"0,-180 16-3925 0 0,-22 3-20 0 0</inkml:trace>
</inkml:ink>
</file>

<file path=ppt/ink/ink1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2T01:53:29.700"/>
    </inkml:context>
    <inkml:brush xml:id="br0">
      <inkml:brushProperty name="width" value="0.05" units="cm"/>
      <inkml:brushProperty name="height" value="0.05" units="cm"/>
      <inkml:brushProperty name="color" value="#E71224"/>
    </inkml:brush>
  </inkml:definitions>
  <inkml:trace contextRef="#ctx0" brushRef="#br0">338 59 7744 0 0,'0'0'174'0'0,"0"0"29"0"0,-4-8 192 0 0,1 4-152 0 0,0 0 0 0 0,-1 0 0 0 0,0 0 0 0 0,0 0 1 0 0,0 1-1 0 0,0 0 0 0 0,0 0 0 0 0,-1 0 0 0 0,1 0 0 0 0,-1 1 0 0 0,0-1 1 0 0,0 1-1 0 0,0 0 0 0 0,0 1 0 0 0,0 0 0 0 0,0-1 0 0 0,0 1 0 0 0,-1 1 1 0 0,1-1-1 0 0,0 1 0 0 0,-1 0 0 0 0,1 0 0 0 0,0 1 0 0 0,0-1 1 0 0,-1 1-1 0 0,1 0 0 0 0,0 1-243 0 0,-43 5 239 0 0,40-5-220 0 0,-1 1 0 0 0,1-1 1 0 0,0 1-1 0 0,-1 1 1 0 0,2-1-1 0 0,-1 1 1 0 0,0 1-1 0 0,1 0 1 0 0,0 0-1 0 0,-6 5-19 0 0,-20 40 483 0 0,29-46-461 0 0,1 1-1 0 0,0-1 1 0 0,0 1 0 0 0,1 0-1 0 0,-1 0 1 0 0,1 0 0 0 0,0 0-1 0 0,1 1 1 0 0,-1-1 0 0 0,1 1-1 0 0,0-1 1 0 0,0 1 0 0 0,1-1-1 0 0,0 1 1 0 0,0-1 0 0 0,0 1-1 0 0,0-1 1 0 0,1 1 0 0 0,0-1-1 0 0,0 1 1 0 0,1-1 0 0 0,-1 0-1 0 0,1 1 1 0 0,3 4-22 0 0,-1-3 1 0 0,1 1-1 0 0,0-1 1 0 0,0 0 0 0 0,1 0 0 0 0,0 0-1 0 0,0-1 1 0 0,0 0 0 0 0,1 0 0 0 0,0-1-1 0 0,0 1 1 0 0,1-2 0 0 0,-1 1 0 0 0,1-1-1 0 0,1 0 0 0 0,303 124 272 0 0,-231-80 176 0 0,-79-46-303 0 0,0 0 1 0 0,0 0-1 0 0,0 0 0 0 0,-1 0 0 0 0,1 0 0 0 0,0 0 0 0 0,-1 1 0 0 0,1-1 0 0 0,-1 1 0 0 0,0-1 0 0 0,0 1 0 0 0,0 0 0 0 0,0-1 0 0 0,0 1 0 0 0,-1 0 0 0 0,1 0 0 0 0,-1-1 0 0 0,0 1 0 0 0,1 0 0 0 0,-2 0 0 0 0,1 0 0 0 0,0 0 0 0 0,0-1 0 0 0,-1 1 0 0 0,1 0 0 0 0,-1 0 0 0 0,0-1 0 0 0,0 1 0 0 0,0 0 0 0 0,0-1 0 0 0,-1 1 0 0 0,1-1 0 0 0,-1 0 0 0 0,1 1 0 0 0,-1-1 0 0 0,0 0 0 0 0,0 0 0 0 0,0 0 0 0 0,-1 1-145 0 0,-7 6 131 0 0,0-1-1 0 0,0 0 1 0 0,-1 0-1 0 0,0-2 1 0 0,0 1-1 0 0,-1-1 1 0 0,1-1 0 0 0,-1 0-1 0 0,0 0 1 0 0,-4-1-131 0 0,-7 3 156 0 0,-1-2 0 0 0,0-1 1 0 0,0-1-1 0 0,0 0 0 0 0,0-2 1 0 0,0-1-1 0 0,-8-2-156 0 0,15 1-28 0 0,10 1-108 0 0,-1 0-1 0 0,0-1 1 0 0,1 0 0 0 0,-1 0 0 0 0,1-1 0 0 0,-1 0 0 0 0,1 0-1 0 0,0-1 1 0 0,0 0 0 0 0,0 0 0 0 0,0-1 0 0 0,-2-1 136 0 0,-6-5-2416 0 0,3 2-5377 0 0</inkml:trace>
  <inkml:trace contextRef="#ctx0" brushRef="#br0" timeOffset="359.2">633 69 13248 0 0,'-10'-2'308'0'0,"10"2"-290"0"0,0 0 0 0 0,0 1 0 0 0,0-1 0 0 0,1 0 0 0 0,-1 0 0 0 0,0 1 0 0 0,0-1 0 0 0,0 0 0 0 0,0 1 0 0 0,0-1 1 0 0,0 0-1 0 0,0 0 0 0 0,-1 1 0 0 0,1-1 0 0 0,0 0 0 0 0,0 1 0 0 0,0-1 0 0 0,0 0 0 0 0,0 0 0 0 0,0 1 1 0 0,0-1-1 0 0,-1 0 0 0 0,1 0 0 0 0,0 1 0 0 0,0-1 0 0 0,0 0 0 0 0,-1 0 0 0 0,1 0 0 0 0,0 1 0 0 0,0-1 0 0 0,0 0 1 0 0,-1 0-1 0 0,1 0 0 0 0,0 0 0 0 0,0 1 0 0 0,-1-1 0 0 0,1 0 0 0 0,0 0 0 0 0,-1 0 0 0 0,1 0 0 0 0,0 0 1 0 0,0 0-1 0 0,-1 0 0 0 0,1 0 0 0 0,0 0 0 0 0,-1 0 0 0 0,1 0 0 0 0,0 0 0 0 0,-1 0 0 0 0,1 0 0 0 0,0 0 0 0 0,0 0 1 0 0,-1 0-1 0 0,1-1 0 0 0,0 1 0 0 0,0 0 0 0 0,-1 0 0 0 0,1 0 0 0 0,0 0 0 0 0,0-1 0 0 0,-1 1 0 0 0,1 0 1 0 0,0 0-19 0 0,17 90 3082 0 0,30 36-1437 0 0,-34-92-1579 0 0,-7-20 58 0 0,-1 0-1 0 0,0 1 1 0 0,-1 0-1 0 0,0-1 1 0 0,-1 1-1 0 0,-1 1 1 0 0,0 5-124 0 0,-1 26 1009 0 0,-5-34-1113 0 0,-5-22 324 0 0,8 1-220 0 0,-1 0 0 0 0,1 0 0 0 0,0 0 0 0 0,1 0 0 0 0,0 0 0 0 0,0 0 0 0 0,1 0 0 0 0,0 0 0 0 0,0 0 0 0 0,1 0 0 0 0,0 1 0 0 0,0-1 0 0 0,4-7 0 0 0,0 2 0 0 0,0-1 0 0 0,1 1 0 0 0,0 1 0 0 0,1-1 0 0 0,1 1 0 0 0,0 0 0 0 0,1 1 0 0 0,3-3 0 0 0,13-13 23 0 0,2 2 0 0 0,0 0-1 0 0,1 2 1 0 0,2 2 0 0 0,5-3-23 0 0,14-13-59 0 0,-49 36 138 0 0,-2 2 37 0 0,-73 34-5328 0 0,52-25-1009 0 0</inkml:trace>
  <inkml:trace contextRef="#ctx0" brushRef="#br0" timeOffset="531.04">737 303 10136 0 0,'0'0'464'0'0,"0"1"-10"0"0,5 6-102 0 0,0 0 0 0 0,0-1-1 0 0,1 0 1 0 0,-1 0 0 0 0,1-1-1 0 0,1 1 1 0 0,-1-1-1 0 0,1 0 1 0 0,0-1 0 0 0,0 0-1 0 0,0 0 1 0 0,0 0 0 0 0,1-1-1 0 0,0 0 1 0 0,0-1-352 0 0,19 11 870 0 0,143 47 2958 0 0,-101-40-3530 0 0,-67-19-579 0 0,27 7 584 0 0,-16-7-5973 0 0,-5-1-1063 0 0</inkml:trace>
  <inkml:trace contextRef="#ctx0" brushRef="#br0" timeOffset="843.49">1448 231 3224 0 0,'0'0'143'0'0,"1"-1"-3"0"0,2-4 324 0 0,-2 4 1790 0 0,-1 1 777 0 0,7 5 3070 0 0,1 8-4637 0 0,39 131 1255 0 0,-34-92-1796 0 0,8 68 277 0 0,-21-118-2189 0 0,0-2-4045 0 0,0 0-1694 0 0</inkml:trace>
  <inkml:trace contextRef="#ctx0" brushRef="#br0" timeOffset="1171.5">1260 173 10592 0 0,'0'0'488'0'0,"12"-7"176"0"0,-4 4-200 0 0,0-1 1 0 0,0 2-1 0 0,0-1 1 0 0,0 1-1 0 0,0 0 1 0 0,0 1-1 0 0,1 0 1 0 0,-1 0 0 0 0,1 1-1 0 0,-1 0 1 0 0,0 1-1 0 0,3 0-464 0 0,169 13 1517 0 0,-77 3-1454 0 0,-82-6-2394 0 0,-20-3-3716 0 0</inkml:trace>
  <inkml:trace contextRef="#ctx0" brushRef="#br0" timeOffset="1327.98">1292 610 13824 0 0,'145'3'2370'0'0,"-14"-14"1409"0"0,-48-4-2834 0 0,-47 5-6691 0 0,-17 3-762 0 0</inkml:trace>
</inkml:ink>
</file>

<file path=ppt/ink/ink154.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7-11T22:28:44.820"/>
    </inkml:context>
    <inkml:brush xml:id="br0">
      <inkml:brushProperty name="width" value="0.05292" units="cm"/>
      <inkml:brushProperty name="height" value="0.05292" units="cm"/>
      <inkml:brushProperty name="color" value="#FF0000"/>
    </inkml:brush>
  </inkml:definitions>
  <inkml:trace contextRef="#ctx0" brushRef="#br0">18526 10906 1497 0,'0'0'133'0,"0"0"-106"16,0 0-27-16,0 0 0 0,0 0 61 0,0 0 7 16,0 0 2-16,0 0 0 0,0 0 2 0,0 0 1 15,0 0 0-15,0 0 0 0,0 0 21 0,0 0 4 16,0 0 1-16,0 0 0 0,0 0-28 0,0 0-6 15,-3-2-1-15,-2-3 0 0,0 5-9 0,0-2-3 16,-3-3 0-16,0 5 0 0,2 0-9 0,-4 0-3 16,2-4 0-16,-5 1 0 0,-1 3-10 0,1 0-2 0,0-5-1 0,-3 5 0 15,0-2-4-15,-2-3-1 0,-1 5 0 0,3-2 0 16,-2-3-3-16,-1 5-1 0,3-2 0 0,-2-3 0 16,2 5-3-16,-5 0-1 0,2-2 0 0,1-3 0 15,2 5-5-15,-5 0-1 0,0-4 0 0,-1 1 0 16,-1 3-8-16,-4 0 12 0,-2 0-12 0,0 0 12 15,0-5-12-15,0 5 0 0,-3 5 0 0,0-5 8 16,3 0-8-16,0 0 0 0,0 0 0 0,0 0 8 16,2 0-8-16,-2 0 0 0,-2-5 9 0,1 5-9 15,-1-2 0-15,2 2 9 0,-3 0-9 0,3-5 0 16,0 5 10-16,0 0-10 0,-1 0 8 0,4 0-8 16,-1-2 9-16,1-3-9 0,-3 5 10 0,0 0-10 15,-3-2 9-15,-5 2-9 0,0-5 8 0,0 5-8 16,8 0 0-16,-3 0 8 0,-2 5-8 0,-1-5 0 15,9 0 0-15,-3 2 8 0,0-4-8 0,-3 2 0 0,0 0 0 16,-2 0 0-16,2 0 0 0,-2 0 0 0,-6 0 0 0,3 0 0 16,8 0 8-16,0 2-8 0,0-2 0 0,-1 5 0 15,4-5 0-15,0 2 0 0,2-2 0 0,-3 5 0 16,-4-3 0-16,-1 3 0 0,-3-2 0 0,4 1 0 16,-1 3 0-16,0 0 0 0,0 0 0 0,1 0 0 15,2-2 0-15,-3 2 0 0,3 5 0 0,0-3 0 16,-3-2 0-16,0 0 0 0,-2 5 0 0,2 2 0 15,-2-7 0-15,2 5 0 0,3 2 0 0,-3-2 0 16,3 2 0-16,0-2 0 0,0 2 0 0,2-5 0 16,1 10 0-16,-1-5 0 0,-2 0-8 0,3 3 8 15,-1-1 0-15,-2-1 0 0,0 3 0 0,5 1 0 0,3 0 0 16,0-3 0-16,0 3 0 0,0 0 0 0,-1-2 0 0,4 1 0 16,2 3-8-16,0-2 8 0,0 2 0 0,0-2 0 15,3 7 0-15,-3-5 0 0,3 5 0 0,2 0 0 16,-2-2 0-16,0 1 0 0,2-3 0 0,-2 8 0 15,0-9-8-15,2 5 8 0,-2 0 0 0,0-2 0 16,0 1 0-16,-1 1 0 0,1 0 0 0,0 2 0 16,2-6 0-16,1 3 0 0,-3 1 0 0,2 0 0 15,0 2 0-15,3-2 0 0,1 3 0 0,-1-4 0 16,0 1 0-16,0 3 0 0,2-4 0 0,-2 1 0 16,3-5 0-16,0 8 0 0,0-3 0 0,-1-1 0 15,1 1 8-15,5-5 7 0,0 8 1 0,0-8 0 16,0 5-26-16,0 0-5 0,0-1-1 0,3-3 0 0,-1-1 16 15,4 5 0-15,-4-5 0 0,4 2 0 0,-1-2 0 16,0 5 0-16,-2-4 0 0,-1 3 0 16,4-3 10-16,-1 3 5 0,-5-3 1 0,3 3 0 0,-3-3-26 15,2 3-5-15,1 4-1 0,0-8 0 0,2 5 16 0,3 0 0 16,-3 2 0-16,0-5 0 0,3 1 0 0,0 2 0 16,3 0 0-16,-1-1 0 0,-2 4 0 0,3-3 0 15,0-5 0-15,2 5 0 0,0-1 0 0,0 4 0 16,-2-8 0-16,2 5 0 0,0 0 0 0,0-5 0 15,1 5 0-15,-1-5 0 0,-2-2 0 0,2 7 0 16,-3-5 0-16,6 5 0 0,-3-1 0 0,3-1 0 16,0 2 0-16,3 0 0 0,-3-5 0 0,-1 5 0 15,7-5 0-15,-1 0 0 0,3 3 0 0,-1-3 0 0,-1-2 0 16,1 2 0-16,4-2 0 0,-3-3 0 0,-3 0 0 0,3 1 0 16,-3-3 0-16,3 2 0 0,2-1 0 0,-2-1 0 15,0 0 0-15,2 0 0 0,3 0 0 0,-2 3 0 16,2-3 0-16,0-5 0 0,0 3 0 0,-2 0 0 15,-1-3 0-15,0 3 0 0,1-5 0 0,-3 5 0 16,0-3 0-16,-1-2 0 0,6 0 0 0,-2 0 0 16,2 5 0-16,0-5 0 0,0 0 0 0,6 0 0 15,-1-2 0-15,-2 2 0 0,-3 0 0 0,3-2 0 16,-1-3 0-16,1 5 0 0,-3-2 0 0,3-3 0 16,2 5 0-16,-2-7 0 0,2 5 0 0,-2 2 0 0,0-2 0 0,2-3 0 15,1 5 0-15,-1-7 0 0,-5 5 0 0,0-3 0 16,3-2 0-16,0 0 0 0,0 0 0 0,-3 0 0 15,5 0 0-15,1-2 0 0,2-3 0 0,-3 5 0 16,-2-2 8-16,-1-3-8 0,1-2 0 0,-3 2 0 16,0-2 0-16,-2 5 0 0,-1-10 9 0,3 5-9 15,1-5 0-15,4 3 9 0,-2-3-9 0,-1-2 0 0,1 2 0 16,0 3 0-16,2-10 0 0,-2 5 0 0,-3-5 8 0,0 2-8 16,0-1 0-16,3-3 0 0,0 2 0 0,-3 0 0 15,3-2 0-15,-3 7 0 0,0-5 8 0,0 0-8 16,0 3 0-16,-2-3 0 0,-1 5 0 0,1-5 8 15,-1 0-8-15,-2 2 0 0,-3-6 0 0,3 9 0 16,-6-7 0-16,3 0 0 0,1-3 8 0,4 0-8 16,1 1 0-16,-4-1 0 0,1 1 0 0,0-1 8 15,0-1-8-15,2-1 0 0,-2 0 0 0,3-2 0 16,-4-1 0-16,1-1 0 0,-3-3 8 0,3 5-8 16,-3-5 0-16,3 0 0 0,-3 5 0 0,3 2 8 15,0-7-8-15,-3 5 0 0,3 2 0 0,-3-3 8 16,0-1-8-16,0 6 0 0,-2-6 9 0,-1 2-9 15,1 2 8-15,-1-3-8 0,1 1 10 0,-3-2-10 16,0-3 9-16,-3 5-9 0,0 2 8 0,0-3-8 0,-2-3 10 16,0 3-10-16,-3-1 12 0,2-6-12 0,-2 4 12 0,0-8-4 15,0 7 0-15,-3-7-8 0,1 4 10 0,-1-1-10 16,3 1 8-16,-6 4-8 0,1-1 0 0,2 0 8 16,3-3-8-16,-5 11 0 0,2-8 8 0,-5 4-8 15,3 3 8-15,-3 1-8 0,0-4 11 0,0 4-3 16,-3-1-8-16,1 2 12 0,-1 1-12 0,0-6 11 15,-2 8-11-15,0-5 10 0,-1 0-10 0,1 1 0 16,-3 1 0-16,3-6 0 0,-3 1 0 0,0 3 0 16,3-2 8-16,-1-5-8 0,1 7 0 0,0-2 0 15,-3 2 0-15,3 0 0 0,-3 5 0 0,2-5 0 0,1 5 0 0,-5 0 0 16,-1-2 0-16,0 1 0 0,1 1 0 0,-3 2 8 16,-1-2-8-16,1 7 0 0,-3-5 0 0,0 1 8 15,3 3-8-15,-3 1 0 0,0 0 0 16,-2 0 0-16,-1 0 0 0,1-3 0 0,2 3 0 0,-3 0 0 15,4 3 0-15,-1 1 0 0,2-2 0 0,1 5 0 16,0-7 0-16,0 9 0 0,2-2 0 0,-2 0 0 16,0 0 0-16,-1 0 0 0,1 7 0 0,0-2 0 31,-3-3-28-31,-2 5 1 0,2 5 1 0,-3-3 0 0,-2 10-83 16,3-3-17-16,-6 3-3 0</inkml:trace>
  <inkml:trace contextRef="#ctx0" brushRef="#br0" timeOffset="35121.67">19391 13039 576 0,'0'0'51'0,"0"0"-41"16,0 0-10-16,0 0 0 0,0 0 154 0,0 0 29 15,0 0 5-15,0 0 2 0,-2-4-66 0,-4 1-12 16,1-1-4-16,0 4 0 0,2-7-22 0,-2 7-5 16,0-5-1-16,-1 5 0 0,-2 0-19 0,3-2-4 0,0 2-1 0,-1 0 0 15,-1 2-21-15,-1-2-5 0,0 0-1 0,0 5 0 16,-3-5-11-16,1 4-2 0,-1-1-1 0,0 4 0 15,-2-7-2-15,0 7 0 0,2-2 0 0,1-3 0 16,-1 3 2-16,1 2 0 0,-1 0 0 0,0 0 0 16,1-3-3-16,2 3-1 0,-3 3 0 0,3-5 0 15,0 6-11-15,6-1 0 0,-6-3 9 0,5 5-9 16,3-1 11-16,0-1-3 0,0 2 0 0,0-3 0 16,3 7 7-16,5-6 1 0,-3 4 0 0,3-2 0 15,0 2-2-15,5-2 0 0,0 2 0 0,3-3 0 16,0-1-2-16,3-3-1 0,-3 5 0 0,-1-1 0 15,4-1-2-15,-3-3 0 0,0 0 0 0,0 5 0 16,-1-5-9-16,-1 0 10 0,-1 0-10 0,0 0 10 16,0 0-10-16,1-2 0 0,-4-3 9 0,1 3-9 15,-1-1 8-15,-2-1-8 0,-2-3 10 0,2 4-10 0,-3-8-11 0,0 4-8 16,3 0-1-16,-3-3-768 16,1-1-154-16</inkml:trace>
  <inkml:trace contextRef="#ctx0" brushRef="#br0" timeOffset="35511.66">19640 13089 633 0,'0'0'56'0,"0"0"-44"0,0 0-12 0,0 0 0 16,0 0 185-16,0 0 35 0,-5 7 8 0,2 5 0 15,0-5-80-15,1 0-16 0,2 7-3 0,0-2-1 16,0 2-44-16,2 0-10 0,-2-2-2 0,3 6 0 15,0-1-24-15,-1-1-4 0,-2-2-2 0,3 3 0 16,-3-5-13-16,3 2-2 0,-1 0-1 0,1-2 0 16,-3 2-10-16,0 0-1 0,0-7-1 0,0 5 0 15,0-12-6-15,3 7-8 0,-3 0 11 0,2 0-11 0,-2-7 12 16,0 0-12-16,0 0 12 0,0 0-12 16,0 7-77-16,0-7-23 0,0 0-4 0,0 0-909 15</inkml:trace>
  <inkml:trace contextRef="#ctx0" brushRef="#br0" timeOffset="36042.88">19939 13263 864 0,'0'0'38'0,"0"-7"8"0,-3 0-37 0,3 4-9 0,0-1 0 0,-2-3 0 15,-1 0 188-15,-2 2 35 0,2-2 7 0,0 4 2 16,-2-1-100-16,0-3-19 0,0 7-4 0,-1-3-1 16,1-1-45-16,-3 4-10 0,0 0-1 0,3 0-1 15,-3 7-19-15,-3-7-4 0,3 4-1 0,0-1 0 16,1 4-11-16,-1 0-3 0,-3-2 0 0,6 2 0 15,-1 0-13-15,1 0 0 0,2 5 0 0,1-5 0 16,-1 0 0-16,3 0 0 0,3 0 0 0,-1 0 0 16,4 0 0-16,-4 0 0 0,1-2 0 0,2 2 0 15,3 0 0-15,-2-3-8 0,2-1 8 0,2-3 0 16,1 4 0-16,-1-1 0 0,1-6 0 0,-3 3 0 0,2 0 12 16,-2-4-3-16,-2 4-1 0,-1-3 0 0,0-1 8 0,0 1 0 15,-2-1 1-15,2 4 0 0,1-7 11 0,-6 7 1 16,0 0 1-16,5-5 0 0,-5 5-4 0,0 0-1 15,0 0 0-15,0 0 0 0,0 0-9 0,0 0-1 16,0 0-1-16,0 0 0 0,0 0-3 0,0 0-1 16,0 0 0-16,0 0 0 0,5 5-10 0,1 2 0 15,-1 0 0-15,0-3 8 0,-2 3-8 0,2 1 0 16,0-6 0-16,1 5 0 0,-6-7 0 0,8 5 0 16,-3 2 0-16,0 0 0 0,3 0 0 0,-3-2 0 15,-5-5 0-15,8 2 0 0,-2 3-17 0,-6-5-3 16,0 0 0-16,0 0 0 15,8 0-228-15,0-5-47 0,-1 3-9 0</inkml:trace>
  <inkml:trace contextRef="#ctx0" brushRef="#br0" timeOffset="36417.7">20156 13206 1335 0,'0'0'59'0,"0"0"13"0,0 0-58 0,0-4-14 0,0 4 0 0,-3-7 0 15,1 2 115-15,-4 3 20 0,6 2 4 0,-5-5 1 16,2 5-45-16,-2-2-9 0,0-3-2 0,0 5 0 16,-1 0-26-16,1 0-6 0,0-2 0 0,-3 2-1 15,2 2-31-15,4 3-7 0,-3-5-1 0,-3 2 0 16,2-2 17-16,1 5 3 0,2-5 1 0,-2 7 0 16,0-7-33-16,2 7 0 0,0-3 0 0,1 3 0 0,2-7 0 0,2 8 0 15,1-6 0-15,0 5 0 0,2 5 0 0,0-5 0 16,1 0 0-16,-1 0 0 15,3 0-19-15,0 0-10 0,-3 2-3 0,3-2 0 0,0 1 32 0,0 1 13 16,-3-4-1-16,1 2 0 0,1 0 7 0,-4 0 1 16,0 0 0-16,-1 0 0 0,1 0-20 0,-3-2 0 15,0 2 0-15,0 0 0 0,0-7 10 0,-3 7-2 16,-2 0 0-16,0 0 0 0,0-2 7 0,-1-3 1 16,1 3 0-16,0-5 0 0,-1 7-4 0,1-7 0 15,-3 0 0-15,5-3 0 16,3 3-89-16,-2-4-19 0,2-1-3 0,0-2-964 0</inkml:trace>
  <inkml:trace contextRef="#ctx0" brushRef="#br0" timeOffset="36792.64">20323 13213 1324 0,'0'0'59'0,"0"0"12"0,0 0-57 0,0 0-14 0,-6-4 0 0,6 4 0 16,0 0 164-16,-8 0 31 0,3-7 5 0,5 7 2 16,-8 0-108-16,8 0-22 0,-8-3-4 0,8 3 0 15,-8-4-36-15,8 4-8 0,-10 0 0 0,2 0-1 16,8 0-23-16,-5 7 8 0,5-7-8 0,-6 4 0 16,6-4 0-16,-8 3 0 0,6 4 0 0,-1-2 0 0,6 2 0 0,-1 0-8 15,1 0 0-15,0 0 0 0,2 0 8 0,0 0 0 16,0 0 0-16,3-2 0 0,-5 2 0 0,2 4 0 15,-2-1-8-15,2-3 8 0,1 0 0 0,-1 2 0 16,3 1 0-16,0-3 8 0,-6 0-8 0,4 0 0 16,-4-2-8-16,1 6 8 0,-3-8 0 0,0 4 16 15,0-7-3-15,0 12 0 0,-3-5 21 0,1 0 4 16,-4-3 1-16,1-1 0 0,2-3-15 0,-5 7-4 16,3-7 0-16,0 0 0 0,-3 0-20 0,0 0 0 15,-3 0 0-15,4 0 0 0,-1 0 14 0,2-3-2 16,1-1 0-16,2 1-790 15,-2-1-158-15</inkml:trace>
  <inkml:trace contextRef="#ctx0" brushRef="#br0" timeOffset="37136.68">20537 13199 1764 0,'0'3'78'0,"0"-3"16"0,0 0-75 0,0 7-19 15,0 0 0-15,0 0 0 0,0-2 94 0,0 2 15 16,3 0 3-16,-3 4 1 0,0-1-49 0,0 2-11 16,2-1-1-16,-2-1-1 0,3 2-28 0,-3-5-6 15,0 0-1-15,-3 0 0 0,6 0-16 0,-3 0 0 16,-3 0 0-16,3-7 0 16,0 0-111-16,0 0-25 0,0 0-6 0,0 0-1 0</inkml:trace>
  <inkml:trace contextRef="#ctx0" brushRef="#br0" timeOffset="37277.46">20524 13119 1324 0,'-6'-4'118'0,"4"4"-94"0,2 0-24 0,0 0 0 16,-3-7 181-16,3 7 32 0,-2 0 7 0,2 0 0 16,0 0-130-16,0 0-26 0,0 0-6 0,0 0-1 31,0 0-94-31,0 0-19 0,0 0-4 0</inkml:trace>
  <inkml:trace contextRef="#ctx0" brushRef="#br0" timeOffset="37776.76">20894 13002 806 0,'0'0'72'0,"-2"0"-58"0,-4 0-14 0,4-3 0 16,-4-1 148-16,4 1 26 0,-6-1 6 0,0 4 0 15,0 0-54-15,3-3-11 0,-6-1-3 0,3 4 0 16,0 0-37-16,0 0-8 0,0 0-2 0,0 0 0 16,0 0-33-16,8 0-6 0,-8 7-2 0,3-7 0 15,-3 7-8-15,0-3-3 0,3 6 0 0,0-5 0 16,-1 2-1-16,4 0 0 0,-4 4 0 0,4-1 0 15,2-3 4-15,0 9 1 0,0-2 0 0,2 1 0 16,4-1-1-16,-1 5-1 0,-2-5 0 0,5 4 0 16,-3-1 9-16,3 2 1 0,0 0 1 0,0-5 0 15,0 0-26-15,0 0-9 0,-3 5 0 0,0-5 0 16,3-2 9-16,-5-3 12 0,2 3-2 0,-2-1-1 16,-3-1-1-16,0-3 0 0,0-2 0 0,-3 2 0 15,0 0-89-15,1-7-19 0,-6 0-3 0,5 0-908 16</inkml:trace>
  <inkml:trace contextRef="#ctx0" brushRef="#br0" timeOffset="37948.66">20664 13223 1940 0,'0'0'43'0,"0"0"9"0,0 0 1 0,0 0 1 0,0 0-43 0,0 0-11 16,0 0 0-16,8 0 0 0,0 5 72 0,0-3 13 15,-8-2 3-15,18 5 0 0,-2-5-66 0,3 4-13 16,2-1-9-16,-3 1 12 0,4-4-12 0,-4 3 0 15,-2-3 0-15,2 0 0 16,-2 0-86-16,-2 0-19 0,-1 0-4 0,0 0-794 0</inkml:trace>
  <inkml:trace contextRef="#ctx0" brushRef="#br0" timeOffset="38120.42">21008 13235 1267 0,'0'0'112'0,"0"0"-89"0,0 0-23 0,0 0 0 15,0 0 179-15,3 7 31 0,-3-7 6 0,2 7 2 16,4 0-100-16,-4 0-20 0,1 0-4 0,-1 5-1 16,-2-5-47-16,0 0-10 0,3 0-1 0,-3 0-1 15,0-7-26-15,0 5-8 0,3 2 0 0,-3-7 0 16,-3 7-52-16,3-7-16 0,0 0-4 0,0 0-974 16</inkml:trace>
  <inkml:trace contextRef="#ctx0" brushRef="#br0" timeOffset="38277.18">20966 13152 1267 0,'-3'-9'56'0,"3"9"12"0,0 0-55 0,0 0-13 15,0-7 0-15,0 5 0 0,0 2 192 0,0 0 36 16,0 0 8-16,0 0 0 0,0-5-152 0,0 5-30 16,0 0-6-16,0 0-2 0,0 0-38 0,0 0-8 15,3 5 0-15,5-3-678 16,-3 3-134-16</inkml:trace>
  <inkml:trace contextRef="#ctx0" brushRef="#br0" timeOffset="38714.03">21386 13188 633 0,'-8'0'28'0,"8"0"6"0,0 0-34 0,-2 0 0 16,-4 0 0-16,1 0 0 0,0 2 205 0,0-2 35 16,-3 5 6-16,0-5 2 0,0 0-156 0,0 7-30 15,0-7-6-15,0 7-2 0,-3-7-28 0,1 7-6 16,-1-2 0-16,1 2-1 0,2-5-7 0,2 7-2 16,-2-6 0-16,3 4 0 0,0 0 4 0,0 0 1 15,2 0 0-15,0 0 0 0,3 5-5 0,0-5-1 16,3 0 0-16,0 0 0 0,-1 5-9 0,3-5 0 15,3 0 9-15,-2-3-9 0,4 4 0 0,1-6 8 16,-1 5-8-16,4-7 0 0,-1 5-16 0,0-5-7 16,6 0-1-16,-3 0-809 0</inkml:trace>
  <inkml:trace contextRef="#ctx0" brushRef="#br0" timeOffset="39088.98">21508 13253 921 0,'0'0'82'0,"-3"-4"-66"0,-2 4-16 0,2 0 0 16,1 0 158-16,-4-3 28 0,1-1 6 0,0 4 0 16,5 0-86-16,-5 0-18 0,-1 0-3 0,1 0-1 15,2 0-48-15,-2 4-9 0,0-1-3 0,-1-3 0 16,1 4-13-16,0-1-3 0,2 4-8 0,-2-2 12 16,2-3-4-16,-2 3-8 0,5 2 11 0,-3 0-11 15,3-7 0-15,0 7 0 0,-2-2 0 0,2 2 0 16,0-7 0-16,5 7 0 0,-5-7 0 0,5 2 0 15,3 7 0-15,0-6 0 0,3-3 0 0,-3 0 0 16,0 0 0-16,0 0 0 0,2 0 0 0,1 0 0 16,-3-7 8-16,2 7-8 0,-2-7 0 0,-2 2 0 0,-4 3 18 0,1-3 0 15,-3 3 0-15,0 2 0 0,2-5 30 0,-2-2 5 16,3 4 2-16,-3 3 0 0,0 0-7 0,0 0-2 16,0 0 0-16,0 0 0 0,0 0-38 0,0 0-8 15,0 0 0-15,0 0 0 0,0 0 0 0,0 7 0 16,0 1 0-16,0-1 0 0,-3 0 0 0,6 0-12 15,2 0 3-15,1 0 0 0,2 0 9 0,-3-2 0 16,3 2 0-16,-3 0 0 16,0-5-62-16,1 3-7 0,-6-5-2 0,0 0-946 0</inkml:trace>
  <inkml:trace contextRef="#ctx0" brushRef="#br0" timeOffset="39290.07">21635 13089 1904 0,'0'0'84'0,"0"0"18"0,0 0-82 0,0 0-20 0,0 0 0 0,0 0 0 15,0 0 92-15,0 0 13 0,0 12 3 0,0-5 1 16,0 7-53-16,3-2-10 0,-1 2-2 0,1 0-1 0,2 5-32 0,-2-5-11 0,2 4 0 0,-2-3 9 31,2-1-9-31,-2 0 0 0,-3 0 0 0,0-2 0 16,0 2-72-16,2-2-19 0,-4-3-4 0,2-4-577 0,0-5-116 0</inkml:trace>
  <inkml:trace contextRef="#ctx0" brushRef="#br0" timeOffset="39618.08">21564 13195 1879 0,'0'0'83'0,"0"0"17"16,0 0-80-16,0 0-20 0,0 0 0 0,0 0 0 0,0 0 103 0,5-5 16 15,-3 5 3-15,6 0 1 0,3 5-76 0,2-5-15 16,-2 4-4-16,5-1 0 0,0 1-28 0,-1-1 0 15,1-3 0-15,-2 7 0 0,1-2 0 0,1-3 0 16,-2-2-8-16,-1 0 8 31,-3 0-141-31,1 0-22 0,2 5-4 0,-2-5-1 0,-1-5-49 0,-2 5-11 0,0 5-1 0,-3-3-1 32,1-2 144-32,-6 0 29 0,0 0 5 0,2 5 2 0,4-5 72 0,-6 0 14 0,0 0 4 0,0 0 0 0,0 0 108 0,0 0 21 15,0 0 5-15,0 7 1 0,0 0-44 0,0-7-9 16,0 4-2-16,0-4 0 0,0 0-34 0,0 8-7 15,2-1-2-15,1-5 0 0,-3-2-32 0,3 5-6 0,-1 2-2 0,1 0 0 16,-3-7-22-16,0 0-5 0,0 0-1 0,3 7 0 31,-3-7-9-31,0 0 0 0,0 0 0 0,0 0 0 16,0 0-175-16,0 0-37 0</inkml:trace>
  <inkml:trace contextRef="#ctx0" brushRef="#br0" timeOffset="39774.81">21823 13101 691 0,'0'0'61'0,"0"0"-49"0,-3 0-12 0,1-5 0 0,-1-2 309 0,0 7 59 0,3-7 12 0,0 4 3 31,-2-1-203-31,2 4-41 0,0 0-8 0,0 0-2 0,0 0-80 0,0 0-16 0,0 0-3 0,0 0-1 16,0 4-29-16,2-1-16 0,-2 4 1 0,0 0-758 31,6 0-152-31</inkml:trace>
  <inkml:trace contextRef="#ctx0" brushRef="#br0" timeOffset="40180.41">22037 13253 1562 0,'0'0'34'0,"0"0"7"0,0 0 2 0,0 0 1 0,0 0-35 0,-8-4-9 0,3 4 0 0,0-3 0 0,5 3 72 0,-8-4 12 0,0 4 2 0,-3 0 1 15,6 0-19-15,0 0-3 0,-3 4-1 0,0-1 0 16,0-3-33-16,0 4-7 0,3-1-2 0,2 4 0 16,3-7-2-16,-3 7 0 0,-2-2 0 0,2 2 0 15,3 0-20-15,0 0 0 0,0-7 0 0,6 7 0 16,-1 0 0-16,0 0 0 0,3 2 0 0,-3-6 0 15,3 4 0-15,3-3 0 0,-3-1 0 0,0-3 0 16,0 5 0-16,2-5 0 0,1 0 0 0,-3-5 0 16,2 2 0-16,1-1 0 0,-6 1 0 0,6-1 0 15,-6-3 11-15,3 0-3 0,-5 2 0 0,2-2 0 16,-2 0-8-16,2 0 8 0,-5 0-8 0,0 0 8 16,3 2 0-16,-3-2-8 0,-3 0 12 0,0 4-4 15,1-1-8-15,-1 1-16 0,3-1 4 0,-3 1-670 16,1-1-134-16</inkml:trace>
  <inkml:trace contextRef="#ctx0" brushRef="#br0" timeOffset="40508.35">22172 13176 1695 0,'0'0'75'0,"0"0"16"0,0 0-73 0,0 0-18 16,0 7 0-16,0-2 0 0,0 2 128 0,0 0 23 31,0 0 4-31,0 5 1 0,3-5-96 0,-1 4-20 0,1-1-3 0,0-3-1 0,2 5-6 0,-2-5-2 15,-1 0 0-15,1 0 0 0,0 5-15 0,-1-5-3 16,-2-7-1-16,5 2 0 0,-5-2-1 0,0 0 0 0,0 0 0 0,0 0 0 16,0 0-8-16,0 0 8 0,0 0-8 0,0 0 8 15,0 0 3-15,0-2 0 0,3-5 0 0,2 2 0 16,1-2-11-16,-4 0 0 0,1-5 0 0,2 5 0 16,3-3-8-16,0-1-4 0,0-1-1 0,3 5 0 15,2 5 1-15,-2-6 1 0,-1 4 0 0,-2-3 0 16,3 7-2-16,-3-3-1 0,-3 3 0 0,0 0 0 15,-5 0 14-15,8 3 0 0,-3 4 0 0,3 0 0 16,0 0 10-16,0 5-2 0,-5-5 0 0,2 0 0 16,3 7 0-16,-3-7-8 0,-2 5 12 0,2-5-4 15,1 0-8-15,-1 0 0 0,-5-7 0 0,5 7 8 16,-2 0-93-16,-3-7-19 0,0 0-4 0</inkml:trace>
  <inkml:trace contextRef="#ctx0" brushRef="#br0" timeOffset="41180.61">22894 12934 921 0,'0'0'82'0,"0"0"-66"0,6 0-16 0,-4-7 0 16,1 2 192-16,0 5 36 0,-3-7 6 0,0 7 2 16,0 0-56-16,0 0-12 0,0 0-1 0,0 0-1 15,0 0-50-15,0 0-11 0,0 0-1 0,-6 0-1 16,-2 0-36-16,0 0-7 0,1 0-2 0,-4 0 0 16,-2 0-30-16,-3 5-7 0,-3-3-1 0,3 3 0 15,1 2-20-15,-4 0 8 0,3 0-8 0,0-3 0 16,0 3 0-16,3-4 0 0,0 2 0 0,2 2 0 15,3 0 0-15,1 0 0 0,1 0 0 0,1 0 0 0,0 0 0 16,-1-2 0-16,6 6-9 0,0-1 9 0,-2-6 0 0,2 4-9 16,2 1 9-16,1 3 0 0,0-5-8 0,-1 4 8 15,1-1 0-15,2 2 0 0,-2-1 0 0,2-1-8 16,0 2 8-16,-2 2 0 0,5-3 0 0,-3-1 0 16,1-3 0-16,-1 5 0 0,-2-1 0 0,2-1 0 15,0 2 0-15,-2-5 0 0,-1 4 0 0,1-1 0 16,2-3 0-16,-2 0 0 0,2 5 0 0,-2-5 0 15,0 0 0-15,-1 5 0 0,1-5 0 0,-3 0 0 16,3-3 0-16,2 3 0 0,-3-4 0 0,-2-3 0 16,0 0 0-16,6 4 0 0,2 4 0 0,2-6 0 15,1-2 0-15,-1 0 0 0,4 0 0 0,4 0 0 0,-2 0 0 16,3-2 0-16,-4-3 0 0,7-2 0 0,-4 7 0 16,1-3 0-16,-3-1 0 0,-3 1 0 0,0-1 0 0,-2 4 0 15,-3-7 0-15,-3 2-15 0,-3 3 3 0,-2 2 1 31,6-5-145-31,-6-2-30 0,-6 4-6 0</inkml:trace>
  <inkml:trace contextRef="#ctx0" brushRef="#br0" timeOffset="41381.54">22749 13136 1670 0,'0'0'148'0,"0"0"-118"0,0 0-30 0,0 0 0 15,0 0 143-15,0 0 22 0,8 5 5 0,2-5 1 16,-2 2-80-16,6 3-16 0,-1-1-3 0,0-1-1 16,3 4-44-16,-3-3-9 0,3-1-2 0,-3 2 0 15,3-3-16-15,-3 5 0 0,-2-7 0 0,0 5 0 16,-1-3 0-16,-2 3-11 0,0-5 0 0,-3 4-753 16,-5-4-152-16</inkml:trace>
  <inkml:trace contextRef="#ctx0" brushRef="#br0" timeOffset="41959.97">23156 13162 345 0,'8'-3'31'0,"-8"3"-31"0,0 0 0 0,0 0 0 15,0 0 226-15,6 0 39 0,-6 0 8 0,0 0 2 16,0 0-111-16,0 0-23 0,5 3-4 0,0 4-1 0,0-2-23 0,1 2-5 16,-4 0 0-16,4 0-1 0,-4 0-43 0,4 0-8 15,-4 5-1-15,4-5-1 0,-1 0-18 0,-3 0-3 16,1 0-1-16,-3 0 0 0,3 0-16 0,-3-7-3 15,0 0-1-15,0 0 0 0,0 0-3 0,0 0-1 16,0 0 0-16,0 0 0 0,0 0 1 0,0 0 0 16,0 0 0-16,0 0 0 0,0-2-9 0,0-6 0 15,0 1 9-15,0 0-9 0,5-2 0 0,-5 0 0 16,3-3 0-16,-3 5-8 0,5-7-4 0,0 7 0 16,-2-5 0-16,0 5 0 0,2-3 3 0,0 1 0 15,0 2 0-15,1 5 0 0,-4-6 9 0,4 1 0 0,-4 3-9 16,4-3 9-16,-6 7 0 0,0 0 0 15,5 0 0-15,0 0 0 0,1-5 0 0,-1 5 0 0,-5 0 0 0,5 5 0 32,3-5-108-32,-3 4-13 0,1-1-3 0</inkml:trace>
  <inkml:trace contextRef="#ctx0" brushRef="#br0" timeOffset="42334.36">23458 13195 1738 0,'0'0'77'0,"0"0"16"15,0 0-74-15,0 0-19 0,5 0 0 0,-5 0 0 16,6 7 88-16,-6-7 15 0,0 0 2 0,5 7 1 16,-3 0-33-16,1 0-6 0,0-2-2 0,-1 2 0 0,1 0-38 0,-3-3-8 15,0-4-2-15,3 7 0 0,-3 1-5 0,0-8 0 16,2 2-1-16,-2-2 0 0,0 0-3 0,0 0-8 15,0 0 12-15,0 0-4 0,0 0 0 0,0 0-8 16,0 0 12-16,0 0-4 0,0 0-8 0,3-2 12 16,0-3-12-16,-3-2 12 0,5 0-12 0,-2-5 0 15,2 5 0-15,3-3 0 0,0-1-10 0,-3-3 10 16,3 7 0-16,-3-5-9 0,3 5 9 0,0 0-10 16,3 0 10-16,-3 0-10 0,0 0 10 0,-3-1 0 15,5 4 0-15,-2 4 0 0,0-7-12 0,0 7-1 16,0-3 0-16,0-1 0 0,0 4 13 0,0 0 0 0,0 0 0 15,0 0 0 1,0 0-49-16,-3 0-4 0,3 0-1 0,-8 0-636 16,0 0-127-16</inkml:trace>
  <inkml:trace contextRef="#ctx0" brushRef="#br0" timeOffset="42881.09">23916 13155 1321 0,'0'0'58'0,"0"0"13"0,0 0-57 0,0 0-14 16,0 0 0-16,0 0 0 0,0 0 97 0,0 0 17 15,-6 0 3-15,1 4 1 0,2 3-33 0,-2-4-6 16,0 4-2-16,0 0 0 0,-1-2-41 0,4 2-8 15,-4 0-1-15,4 0-1 0,-4 0-7 0,1 0-2 16,2 0 0-16,1 5 0 0,-3-5 3 0,-1 0 1 0,4 0 0 0,2 0 0 16,0 0-10-16,0 2-3 0,2 1 0 0,1-3 0 15,0 0-8-15,2-2 0 0,0 2 0 0,3 0 0 16,0 0 0-16,3-3 0 0,-1-1 0 0,3-3 0 16,1 0 11-16,2 0-3 0,-1-3-8 0,1-1 12 15,0 4 0-15,0-7 0 0,0 4 0 0,-3-6 0 16,-2 2 6-16,-1-2 1 0,-2 1 0 0,-2-3 0 15,-1-1 15-15,-3 3 3 0,-4-3 1 0,2 5 0 16,-5-5-13-16,-1 5-2 0,-2-3-1 0,0 3 0 16,0 0-11-16,-2 3-3 0,-3-3 0 0,-1 7 0 15,4-5-19-15,2 5-4 0,0 0-1 0,0 0 0 16,0 0-203-16,3 0-41 0</inkml:trace>
  <inkml:trace contextRef="#ctx0" brushRef="#br0" timeOffset="43337.03">24217 13166 1368 0,'0'0'60'0,"0"0"13"0,0 0-58 0,0 0-15 0,0 0 0 0,0 0 0 16,0 0 130-16,0 0 23 0,0 0 5 0,0 0 1 16,-2 3-56-16,2 4-11 0,0 0-3 0,2 0 0 15,-2 5-45-15,3-5-10 0,2 0-2 0,-2 5 0 16,-3-5-8-16,3 0-1 0,-3 0-1 0,0 5 0 15,2-5-3-15,-2-5-1 0,0-2 0 0,0 0 0 16,0 7-6-16,0-7 0 0,0 0-1 0,0 0 0 16,0 0 0-16,0 0 0 0,0 0 0 0,0 0 0 15,-5-2-2-15,2-3 0 0,1 3 0 0,-1-3 0 16,3-5-9-16,0 3 0 0,0-4 0 0,3 4 8 0,-3-5-8 0,5 2 0 31,-2-6 0-31,-1 7-11 0,3-3-6 0,1 2-2 0,-1-1 0 0,0-1 0 0,3 5-2 0,-2 4-1 31,2-1 0-31,-1-3 0 0,-1 0 12 0,-1 2 10 0,0 3-13 0,3 2 5 0,0 0 8 0,0 0 14 16,-3 0-3-16,3 2-1 16,0 3-209-16,0-5-41 0</inkml:trace>
</inkml:ink>
</file>

<file path=ppt/ink/ink155.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7-11T22:30:08.749"/>
    </inkml:context>
    <inkml:brush xml:id="br0">
      <inkml:brushProperty name="width" value="0.05292" units="cm"/>
      <inkml:brushProperty name="height" value="0.05292" units="cm"/>
      <inkml:brushProperty name="color" value="#FF0000"/>
    </inkml:brush>
  </inkml:definitions>
  <inkml:trace contextRef="#ctx0" brushRef="#br0">18703 5438 1306 0,'3'0'58'0,"5"5"12"0,0-5-56 0,0 0-14 16,-3 2 0-16,8-2 0 0,-2-2 125 0,5 2 23 16,-3 0 4-16,3 0 0 0,0-5-48 0,-3 5-9 15,3 0-3-15,0 0 0 0,0 0-29 0,-3 0-7 16,0 0 0-16,0 0-1 0,3 0-37 0,0-2-7 0,0-3-2 0,0 5 0 15,0-2-9-15,5-3 0 0,-3 5 0 0,1 0 0 16,-3-5 25-16,0 3 3 0,-3 2 1 0,-2 0 0 16,2-5-18-16,-3 5-11 0,1-2 12 0,-3 2-12 15,0-5 11-15,-8 5-11 0,8 0 10 0,-8 0-10 16,0 0 11-16,5 0-11 0,0-2 12 0,-5 2-12 16,0 0 0-16,0 0 0 0,3-5 0 0,-3 5 0 15,0 0-95-15,0 0-19 0,0 0-4 0,0-2-909 16</inkml:trace>
  <inkml:trace contextRef="#ctx0" brushRef="#br0" timeOffset="328.17">19018 5330 403 0,'0'0'17'0,"0"0"5"0,0 0-22 0,0 0 0 16,0 0 0-16,8 0 0 0,-3 0 272 0,3-5 49 15,0 5 11-15,3 0 1 0,0 0-177 0,-1 0-36 16,3 0-8-16,1 0 0 0,1 0-44 0,1 0-9 16,0 0-2-16,0 5 0 0,0-5-13 0,0 0-4 15,0 0 0-15,-3 7 0 0,0-7-17 0,0 7-4 16,-5-2-1-16,0-3 0 0,3 5 34 0,-6-2 6 16,-2-3 2-16,-1 3 0 0,4 2-24 0,-6 0-5 15,0 0-1-15,-3 0 0 0,0 5 0 0,-5-3 0 16,1 3 0-16,-1 2 0 0,-3-2-18 0,0 0-3 0,-2 2-1 0,3-5 0 15,-4 3-8-15,4-5 0 0,-3 7 0 0,-1-2 0 16,4-5 0-16,-3 7 0 0,2-7 0 0,0 0 0 16,3 0 0-16,1 0 0 0,-1-2 0 0,2 2 0 15,1-7 0-15,0 5 0 0,5-5 0 0,0 0 0 16,0 0 0-16,0 0 0 0,0 0 0 0,0 0-852 16,0-5-172-16</inkml:trace>
  <inkml:trace contextRef="#ctx0" brushRef="#br0" timeOffset="1800.68">20090 5417 460 0,'2'0'41'16,"-2"0"-33"-16,3 0-8 0,0-5 0 16,-1 5 172-16,-2 0 32 0,0 0 6 0,0 0 2 0,0 0-109 0,0 0-22 15,0 0-4-15,0 0-1 0,0 0 26 0,0 0 5 16,-5-7 1-16,2 7 0 0,3 0-40 0,-5-2-7 15,-3-3-1-15,3 5-1 0,-3 0-27 0,3 0-6 16,-3 0-1-16,0 5 0 0,0-5-25 0,-3 2 0 16,1-2 0-16,2 0 0 0,0 7 32 0,-3-2 0 15,3 2 1-15,3-2 0 0,-3 2-23 0,3 0-10 16,-3-5 8-16,5 5-8 16,3 5-24-16,-2-5-11 0,2 0-1 0,0 0-1 0,2 0 62 0,4 0 13 15,-4-2 2-15,6 2 1 0,0 0-14 0,3-2-3 16,-1-3-1-16,1 3 0 0,-1-5-33 0,1 0-6 15,0 0-2-15,-1 0 0 0,-2 0 29 0,0-5 5 16,0 3 2-16,-3-3 0 0,1 3-18 0,-1-8 0 16,-3 8 0-16,1-5 0 0,0 0 0 0,-1 0 0 15,-2 2 0-15,0-2 0 0,3 0 11 0,-3 7-11 0,0 0 10 0,0 0-10 16,-3-7 9-16,3 2-9 0,-2 5 8 0,2 0-8 16,0 0 0-16,0 0-11 0,0 0 1 0,0 0 0 15,0 0 26-15,2 5 6 0,-2 2 1 0,3 0 0 16,-3 0 14-16,5 5 3 0,-2-5 1 0,0 0 0 15,2 0-33-15,-2 0-8 0,2 0 0 0,0-2 0 16,0-3 0-16,1 5 0 0,-1-2 0 0,3 2 0 16,-3-7 0-16,1 7 0 0,1-7 0 0,-1 0 0 15,-1 0-204-15,0 0-44 0</inkml:trace>
  <inkml:trace contextRef="#ctx0" brushRef="#br0" timeOffset="2035.05">20246 5264 2041 0,'0'0'90'0,"0"0"19"0,0 0-87 0,0 0-22 16,0 0 0-16,3 7 0 0,2 5 81 0,-2-5 12 16,2 5 3-16,-3-3 0 0,4 3-35 0,-4-3-6 15,4 8-2-15,-1-8 0 0,-2 3-26 0,-1 2-6 16,1 5-1-16,2-5 0 0,-2 0-10 0,-1-2-2 15,-4 2-8-15,-1-7 12 16,3 5-12-16,0-3-8 0,3-2 8 0,-1 5-13 0,-2-5 13 0,3 0 0 16,0 0 0-16,-1-2 0 15,-2-3-156-15,0-2-29 0,6 0-6 0,-1 0-1 0</inkml:trace>
  <inkml:trace contextRef="#ctx0" brushRef="#br0" timeOffset="2394.51">20534 5358 518 0,'0'0'46'0,"0"0"-37"0,0 0-9 0,0 0 0 16,-2-2 318-16,2-3 62 0,0 5 12 0,-6 0 2 15,6-7-218-15,-5 7-43 0,5 0-9 0,-3-2-1 16,-2-3-62-16,3 5-12 0,-4 0-2 0,1-5-1 16,5 5-30-16,-5 5-5 0,-1-5-2 0,-2 0 0 15,0 0-9-15,3 7 0 0,0-7 0 0,0 7 8 0,-1-7-8 0,4 7 0 16,2-7 0-16,-3 5 0 0,3-5 0 0,0 7 0 15,0-7-9-15,3 7 9 0,-1 0 0 16,4 0-8-16,-1 0 8 0,0 0 0 0,-2 0 0 0,5 0 0 16,-6 5 0-16,6-5 0 0,-2-2 0 0,-4 2 9 15,1 0-1-15,2 0 0 0,-5 5 7 0,3-5 1 16,-3 2 0-16,3-4 0 0,-3 2 9 0,-3 0 3 16,0 0 0-16,1-2 0 0,-1-3 5 0,-2 5 2 15,-1-2 0-15,1-3 0 0,2 3-27 0,-5-5-8 16,1 7 0-16,-4-7 0 0,6 5 0 0,-1-5 0 15,-2 0 0-15,3-5 0 16,0 5-48-16,5 0-12 0,0 0-4 0,0 0 0 16,0-7-153-16,2 2-31 0,4-4-7 0</inkml:trace>
  <inkml:trace contextRef="#ctx0" brushRef="#br0" timeOffset="2753.63">20693 5450 1497 0,'0'0'32'0,"0"0"8"0,5 0 0 0,3 0 4 0,-2 0-36 0,2 0-8 0,2-5 0 0,1 5 0 16,-1 0 100-16,1 0 17 0,2-7 4 0,0 7 1 16,-2-2-62-16,-1-3-12 0,1 5-2 0,0-7-1 15,-3 2-20-15,0 3-4 0,-6-3-1 0,3 3 0 16,-2-3 19-16,-3-2 3 0,0 5 1 0,-3-3 0 16,1 3 1-16,-1-3 1 0,-2-2 0 0,-3 2 0 15,0 3-22-15,-3-3-5 0,-2 3-1 0,3 2 0 16,-1-5-9-16,-2 5-8 0,0 5 12 0,5-5-12 0,8 0 8 15,-14 2-8-15,4 3 0 0,-1 2 0 0,1-2 0 0,-1 2 8 16,0 0-8-16,4 2 0 0,-1-2 8 0,2 5-8 16,4 0 0-16,2-3 0 0,-3 3 0 0,6 2-9 15,2 0 1-15,0-2 0 0,1 2 8 0,-1-2 0 16,3-3 0-16,2-2 0 0,4 5 18 0,-1-5 6 16,-5-2 0-16,0 2 1 0,5 0-25 0,0-5 0 15,6-2 0-15,-1 0 0 0,1 0 0 0,-1-7 0 16,3 0 0-16,1 0-780 15,1 0-160-15</inkml:trace>
  <inkml:trace contextRef="#ctx0" brushRef="#br0" timeOffset="3706.48">21437 5255 1267 0,'0'0'28'0,"-3"-5"5"0,-2 5 2 0,-1-5 1 0,6 5-36 0,-2-2 0 0,2 2 0 0,0 0 0 16,-6-5 109-16,6 5 15 0,-5 5 4 0,2-3 0 15,1 8-7-15,2-1-1 0,0 3 0 0,0-3 0 16,0 8-47-16,0-3-9 0,5 0-3 0,0 7 0 16,-2-7-13-16,2 5-2 0,1 2-1 0,-1-2 0 15,-2 2-12-15,2-2-2 0,-3 0-1 0,4-5 0 16,-1 0-30-16,-2 0 0 0,-1-2 0 0,-2-5 0 16,3 5 0-16,0-5 0 0,-3-7 0 0,2 2 0 15,-2 3 57-15,0-5 6 0,0 0 1 0,0-7 0 16,-5-5-52-16,5 5-12 0,-3-5 0 0,3-2 0 15,-2-7 0-15,-1 2 0 0,3-2 0 0,-3 2 0 16,3-2 0-16,-2 2 0 0,2-2 0 0,-3 7 0 0,3 0 0 16,0-5-12-16,-3 7 12 0,1-2-10 0,-1 7 10 0,1-5 0 15,2 5 0-15,-3 0 0 0,0 5 0 0,1-3 0 16,2 5 0-16,0 0 0 0,0 0 0 0,0 0 0 16,0 0 8-16,5 7-8 0,-2 5 9 0,-1-5-9 15,6 7 12-15,0 0-12 0,3-2 10 0,2 2-10 16,0 0 8-16,0 5-8 0,3-5 0 0,-3 0 0 15,3-2 8-15,3 7-8 0,-3-10 0 0,0 5-11 16,-1-2 3-16,1 2 0 0,-2-2 8 0,-1-5 0 16,0 5 0-16,-2-5 0 0,-1-5 0 0,-2 3 0 15,3-3 0-15,-1-2 0 0,-2 0 0 0,0-2 0 16,0-3 0-16,0-2 0 0,3 0 28 0,-6-5 8 16,0 3 2-16,-2-3 0 0,5-2-16 0,-6 0-3 15,4-5-1-15,-4 5 0 0,1-5-5 0,0 3-1 16,-3-1 0-16,0 3 0 0,0-5-2 0,0 5-1 0,-3 5 0 0,-2-5 0 15,-3 2 7-15,5 0 2 0,-2 5 0 0,2-2 0 16,1-3-2-16,-4 5 0 0,4 2 0 0,-1-2 0 16,3 0-16-16,0 7 0 0,-3 0 0 0,3 0 0 15,0 0 0-15,0 0 0 0,0 0 0 0,0 0 0 16,0 0-41-16,0 0-3 16,6 5 0-16,-4 2 0 0,4 0-137 0,-1 0-28 15,3 0-6-15</inkml:trace>
  <inkml:trace contextRef="#ctx0" brushRef="#br0" timeOffset="4112.73">21947 5403 806 0,'21'-5'72'0,"-10"5"-58"16,-3 0-14-16,0 0 0 0,2 0 105 0,-2 0 19 15,3 0 3-15,-3 0 1 0,2 0-1 0,1-2 0 16,-3 2 0-16,3-5 0 0,-1 5-63 0,1 0-12 16,-3-7-2-16,0 7-1 0,0 0-26 0,-3-2-6 15,0-3-1-15,3 0 0 0,-3 3 14 0,-2-3 2 16,0-2 1-16,-1 0 0 0,1 0-1 0,-6 5-1 16,3-8 0-16,-2 3 0 0,-1 5 2 0,-2-3 1 15,-1-2 0-15,-2 5 0 0,1-3 4 0,-1 3 1 0,-3-3 0 0,0 5 0 16,-2-2-14-16,3 2-2 15,-6 0-1-15,0 2 0 0,3-2-10 0,-3 5-3 0,0-3 0 16,3 5 0-16,-3 0-9 0,8 0 0 0,0-2 0 0,3 7 8 16,-3-3-8-16,2-2 0 0,1 0 0 0,2 5 0 15,3 0-11-15,3-3 11 0,0 3-8 0,5-3 8 16,-6 3 18-16,6 0 9 0,0-5 1 0,5 0 1 16,3 0-74-1,0 0-15-15,3 0-4 0,-1-2 0 0,3-3-20 0,-2-2-4 16,2 0 0-16,-2-2-899 0</inkml:trace>
  <inkml:trace contextRef="#ctx0" brushRef="#br0" timeOffset="4987.49">22545 5405 403 0,'0'0'36'0,"0"0"-36"15,0 0 0-15,0-2 0 0,0-5 223 0,0 2 37 16,0 5 8-16,-2-7 2 0,-4 7-113 0,6 0-22 15,-5-7-5-15,0 7-1 0,-3-7-42 0,2 7-9 16,-4 0-2-16,2 0 0 0,-3 0-30 0,1 0-6 16,-1 0-2-16,1 2 0 0,-1 3-14 0,0 0-4 15,-2-3 0-15,3 5 0 0,-1-2-11 0,0-3-9 16,1 5 12-16,2-2-12 0,3 2 8 0,2 0-8 16,3 0 0-16,0-2 0 0,3 2 0 0,-1 0 0 15,1-5-8-15,5 3 8 0,2 2 14 0,1-2 9 16,0-3 1-16,2 3 1 0,0-3-25 0,3-2 0 15,2-2 0-15,-2-3 0 0,-2 5-10 0,1 0-7 16,-1-7-2-16,-1 2 0 0,-3 3 27 0,-2-5 4 0,3 0 2 0,-3 2 0 16,-5-2 44-16,2 5 9 0,-3-3 1 0,1-2 1 15,-3 7-69-15,0 0 0 0,0 0-15 0,3-5 3 16,-1-2 12-16,-2 7 0 0,0 0 0 0,0 0 10 16,0 0-2-16,6 5 0 0,-1-3 0 0,0 3 0 15,-2 2-17-15,0 0-4 0,-1 0-1 0,4 5 0 16,1-5 22-16,1 7 5 0,0-2 1 0,3 2 0 15,-3 5-14-15,0-3 0 0,-3-4 0 0,0 2 0 16,1 0 0-16,-4 0 0 0,-2-2 0 0,0 0 0 16,-2-3 0-16,-4-2 0 0,-2 0 0 0,1 3 0 15,-1-8 0-15,2 5 0 0,-2 0 0 0,0-2 0 0,-2-5 34 16,-3 0 4-16,-1 2 1 0,1-2 0 0,0-2-27 0,0 2-4 16,-3-5-8-16,3 3 11 15,2-3-74-15,0-2-14 0,3 5-3 0,1-3-704 16,4-2-141-16</inkml:trace>
  <inkml:trace contextRef="#ctx0" brushRef="#br0" timeOffset="5456.07">22894 5389 345 0,'0'0'31'0,"0"0"-31"15,3-5 0-15,-3 5 0 0,0 0 248 0,0 0 44 16,0 0 9-16,0 0 2 0,0 0-145 0,0 0-29 0,3-2-5 0,-3 2-2 16,-6-5-44-16,6 5-9 0,-5 0-1 0,0 0-1 15,-6-5-38-15,3 5-7 0,-2 5-2 0,2-5 0 16,0 5 24-16,-3-3 4 0,1 3 0 0,-1-3 1 16,-2 5-30-16,0 0-7 0,2 0 0 0,3-2-1 15,0 2-11-15,6 0 8 0,-1 0-8 0,0 5 8 16,6-5-8-16,5 0-16 0,0 0 4 0,0 5 1 15,5-5 11-15,3-5 16 0,0 3-4 0,2-5-1 16,1 2-11-16,-1-2 0 0,1 0 0 0,-3-2 0 16,0 2 0-16,-3-5 0 0,-3 5 0 0,1-7 0 15,-3 5 0-15,0-5 0 0,0 0 0 0,0-3 0 0,-3 3 8 16,0 0 0-16,-2 0 0 0,0-2 0 0,-3-1 39 0,0 3 7 16,0 0 2-16,0 7 0 0,0 0-30 0,0 0-6 15,0 0 0-15,0 0-1 0,0 0-19 0,0 0 0 16,0 0 8-16,0 0-8 0,2 5 0 0,1-3 0 15,2 3 0-15,3 2-9 0,-3 5-7 0,3-3 0 16,0-2-1-16,0-2 0 0,0 2 17 0,0 0 0 16,3-2 0-16,-3 2 0 0,-1-5 0 0,1 5 0 15,3-7 0-15,0 5 0 0,-3-5 0 0,2 0 0 16,1-5 0-16,-1 5 0 16,-2-2-175-16,-2-3-31 0,-1-2-6 0,0-2-752 0</inkml:trace>
  <inkml:trace contextRef="#ctx0" brushRef="#br0" timeOffset="5643.52">23180 5149 2311 0,'0'0'51'0,"0"0"10"0,0 0 3 0,0 0 0 0,0 0-51 0,-2 7-13 0,-1 0 0 0,3 7 0 16,3-2 68-16,2-3 10 0,0 10 2 0,0-5 1 16,1 5-41-16,-1-5-9 0,3 5-2 0,-3 0 0 15,-2-3-29-15,2-2-20 0,-2 5 4 0,-1-5 0 16,1-2 64-16,-3 2 12 0,0 0 4 0,0-2 0 15,3-5-52-15,-3 5-12 0,0-5 0 0,0 0 0 16,2-5-164-16,-2-2-36 0,0 0-8 0</inkml:trace>
  <inkml:trace contextRef="#ctx0" brushRef="#br0" timeOffset="5799.74">23164 5323 1036 0,'0'0'46'0,"0"0"10"0,0 0-45 0,0 0-11 16,8 0 0-16,0 0 0 0,3 0 195 0,2-5 37 15,0 5 7-15,3 0 1 0,-3 0-156 0,3 5-31 16,0-5-6-16,3 0-2 0,-6 0-33 0,0 2-12 16,0-2 9-16,-2-2-9 15,2 2-88-15,-5-5-22 0,8 3-5 0,-3-3-1 0</inkml:trace>
  <inkml:trace contextRef="#ctx0" brushRef="#br0" timeOffset="5955.95">23424 5309 1425 0,'0'0'63'0,"0"0"13"0,0 0-60 0,0 0-16 15,0 0 0-15,2 2 0 0,4 5 127 0,-4 0 22 16,1-2 5-16,2 2 1 0,-2 0-40 0,2 0-8 16,-2 0-2-16,-1 0 0 0,1-2-49 0,0 2-9 0,-3 0-3 0,2 0 0 15,-2 0-24-15,3-2-4 0,0-3-2 0,-3-2 0 16,0 0-14-16,0 0 0 0,5 5 0 0,-5-5 0 31,0 0-188-31,5-5-44 0,-2 3-9 0</inkml:trace>
  <inkml:trace contextRef="#ctx0" brushRef="#br0" timeOffset="6096.55">23434 5170 1713 0,'0'0'76'0,"0"0"16"0,0 0-74 0,0 0-18 0,0 0 0 0,0 0 0 16,5-2 110-16,-5 2 18 0,0 0 4 0,0 0 1 16,3-5-107-16,2 10-26 0,1-3 0 0,-1 3 0 15,0 2-34-15,3 0-10 0,3-5-1 0</inkml:trace>
  <inkml:trace contextRef="#ctx0" brushRef="#br0" timeOffset="6455.93">23559 5311 345 0,'2'0'31'0,"3"0"-31"16,1 0 0-16,-1 5 0 0,3-3 273 0,0-2 49 15,-3 0 10-15,3 7 1 0,0-7-175 0,0 5-35 16,0-3-7-16,0 3-2 0,0 2-40 0,2-2-8 0,-2-3-2 0,0 3 0 16,3-3-7-16,-6 3-1 15,3-3-1-15,0 3 0 0,0-5-37 0,0 2-7 0,-3 3-2 0,0-5 0 16,3 0-9-16,0 0 0 0,-2 0 0 0,-1-5 0 16,3 3 47-16,-3 2 7 0,0-5 2 0,1 3 0 15,-1-3-17-15,0-2-3 0,1 0-1 0,-1 0 0 16,0-5-15-16,1 5-2 0,-4-2-1 0,1 2 0 15,-1-5-9-15,1 0-8 0,2 5 12 0,-2-2-12 16,0 2 8-16,-1-5-8 0,1 7 0 0,0-2 0 16,-1 0 14-16,1 5-1 0,-3-3 0 0,0 5 0 15,0 0-13-15,0 0 0 0,0 0 0 0,0 0 0 16,0 0 0-16,0 0 0 0,0 0 0 0,0 0-851 16,0 0-173-16</inkml:trace>
  <inkml:trace contextRef="#ctx0" brushRef="#br0" timeOffset="6861.99">23969 5297 1306 0,'0'0'28'0,"8"0"7"0,-1-2 1 0,1-3 1 0,0 5-29 0,3 0-8 16,-3 0 0-16,2-5 0 0,1 3 107 0,-3-3 20 15,0 5 4-15,0-2 1 0,0-3-67 0,0 3-13 16,0-3-2-16,-3 3-1 0,0-3 17 0,-2-2 3 15,0 2 1-15,-1 3 0 0,-2-5-36 0,3 2-7 16,-3-2-2-16,-3 0 0 0,3 5-11 0,-5-3-2 16,2-2-1-16,-2 2 0 0,5 5-11 0,-5-2 8 15,-1-3-8-15,1 5 8 0,0 0-8 0,-3-2 0 0,-3 2 0 0,3 2 0 16,0-2 0-16,0 5 0 16,1 2 0-16,-1-2 8 0,-3 2-8 0,3 0 0 0,0 2 0 0,0-2 0 15,0 5 0-15,3 2 0 0,-3-2 0 0,0-3 0 16,3 3 0-16,0 2 0 0,-1 0 0 0,1-2 8 15,2 2 2-15,1 0 0 0,2-2 0 0,0 2 0 16,2-7 6-16,1 5 0 0,-3-5 1 0,5 7 0 16,3-7 27-16,0 0 6 0,3 0 1 0,2-2 0 15,3-3-41-15,0 3-10 0,0-5 0 0,2 0 0 16,1 0 0-16,-4 0 0 0,4-7 0 0,-3 7 0 16,0 0 0-16,0-5 0 0,-1-2 0 0,-1 5 0 15,-4-3-49-15,1 3-12 0,-3-3-3 0,0-2-682 16,0 2-137-16</inkml:trace>
  <inkml:trace contextRef="#ctx0" brushRef="#br0" timeOffset="7986.72">18960 7117 518 0,'-8'-7'46'0,"8"7"-37"16,0 0-9-16,0 0 0 15,0 0 66-15,0 0 11 0,0 0 3 0,0 0 0 0,0 0-13 0,0 0-3 16,-5 3 0-16,5-3 0 0,0 0 0 0,0 0 0 16,0 0 0-16,0 0 0 0,0 0 0 0,0 0 0 15,0 0 0-15,8 0 0 0,-3-3 0 0,0 3 0 0,1 3 0 0,-1-3 0 16,6 0 0-16,-4 0 0 0,4 4 0 0,2-4 0 15,3 0 0-15,0 0 0 0,5 0 0 0,3 0 0 16,0 5-51-16,2-5-13 0,1 0 0 0,-3 0 0 16,-1 0 0-16,1 0 0 15,0-5 0-15,0 5 0 0,0 0 0 0,-6-4 0 0,-5 4 0 0,1 0 0 16,-4-3 54-16,-2 3 8 0,0 0 2 0,-8 0 0 16,8-4-52-16,-8 4-12 0,0 0 0 0,0 0 0 15,0 0-100-15,0 0-22 0,-3 0-5 0,1 0-1 16</inkml:trace>
  <inkml:trace contextRef="#ctx0" brushRef="#br0" timeOffset="8392.87">19238 7019 1508 0,'0'0'67'0,"0"0"13"0,0 0-64 0,8 0-16 15,-3-7 0-15,0 4 0 0,3-1 70 0,3 4 10 16,-1-3 3-16,4-1 0 0,-1 4-19 0,3 0-3 16,0 0-1-16,-6 0 0 0,4 0-26 0,-1 0-6 15,0 4 0-15,3-1-1 0,0 4 4 0,0-3 1 0,-1 3 0 0,4 0 0 16,0 1 1-16,-4 3 1 0,1-4 0 0,-3 0 0 15,1 5-14-15,-4-2-2 0,-2 1-1 0,-2-1 0 16,-1 1 38-16,-5 4 7 0,-3-1 2 0,1 2 0 16,-6-2 0-16,2-4 0 0,1 1 0 0,-3 4 0 15,-5-4-28-15,0-1-4 0,-1 1-2 0,-1 4 0 16,1-4-14-16,1-1-4 0,0 2 0 0,0-1 0 16,-1-1-12-16,4-3 9 0,2 0-9 0,3 2 8 15,-3-2-8-15,0-4 0 0,8-3 0 0,0 0 0 16,-6 4 0-16,6-4 0 0,-2 0 8 0,2 0-8 15,0 0-21-15,0 0-7 0,0 0 0 0,0 0-1 16,0 0-180-16,0 0-36 0</inkml:trace>
  <inkml:trace contextRef="#ctx0" brushRef="#br0" timeOffset="14125.32">20212 6856 1335 0,'0'0'29'16,"0"0"7"-16,0 0 0 0,0 0 2 0,0 0-30 0,-3-7-8 0,0 7 0 0,-2-4 0 16,-3 4 108-16,3 0 21 0,-3-3 4 0,-3 3 1 0,1 3-42 0,-1-3-9 15,0 0-2-15,-2 0 0 0,0 0-33 0,2 4-8 16,-4-4 0-16,1 0-1 0,1 0-13 0,2 0-2 15,-4 0-1-15,1 0 0 16,1 3-9-16,0-3-2 0,5 0 0 0,-3 4 0 0,-2-4-12 0,5 0 9 16,0 0-9-16,0 5 8 0,0-3 0 0,-2-2 0 15,5 8 0-15,5-8 0 0,0 0-16 0,0 0-4 16,0 0-1-16,0 0 0 0,-3 4 13 0,0-1 10 16,1 4-2-16,-1 0 0 0,3-7-8 0,0 9 0 15,-3 1 9-15,1-3-9 0,2 4 20 0,0-1-1 16,0 6 0-16,-3-2 0 0,0 0-7 0,3 5-2 15,0-2 0-15,3 2 0 16,0-1 4-16,-3 1 1 0,0-2 0 0,-3 1 0 0,3 4 20 0,3-1 4 0,-3-2 1 16,2 2 0-16,1-2-27 0,-3 2-5 0,0-5 0 0,3 1-8 15,2-6 10-15,-5-1-10 0,3 2 8 16,-3 2-8-16,0-7 0 0,2 5 0 16,3-5 0-16,-2-3 0 0,-3-4 0 0,0 0 0 0,0 0 9 0,0 0-9 31,0 0-109-31,0-7-27 0,0-5-4 0</inkml:trace>
  <inkml:trace contextRef="#ctx0" brushRef="#br0" timeOffset="14297.15">19923 7165 921 0,'0'0'82'0,"0"0"-66"0,0 0-16 0,0 0 0 0,0-3 212 0,0 3 38 16,5-5 8-16,6 5 2 0,0 0-135 0,-1 0-26 15,-2 5-6-15,3-2-1 0,2-6-73 0,0 3-19 16,3 3 0-16,-3-3 0 15,3 0 0-15,0 0 0 0,0 0 0 0,-3 7 0 0,0-7 0 0,1 0 0 16,-1 0 0-16,0 4 0 16,-5-1-99-16,3-3-23 0,-4 4-5 0,1-4-1 0</inkml:trace>
  <inkml:trace contextRef="#ctx0" brushRef="#br0" timeOffset="14797.03">20431 7193 1267 0,'0'0'28'0,"0"0"5"0,0 0 2 0,0 0 1 0,0 0-36 0,3-3 0 0,-1-4 0 0,-2 3 0 15,3 1 109-15,-3 3 15 0,0 0 4 0,0-4 0 16,0-3-12-16,-3-1-1 0,1 8-1 0,-4-4 0 15,1 1-80-15,0 3-16 0,-3 0-3 0,3 0-1 16,-3 3 15-16,0 1 3 0,-3-4 1 0,3 8 0 16,-2-1-25-16,-4 0-8 0,7 0 0 0,-1 0 0 15,2 0 0-15,1 5 0 0,0-5 0 0,5 4 0 16,0-8 0-16,-3 8 0 0,0-3-8 0,3 3 8 16,6-8 0-16,-4 4-9 0,-2-3 9 0,0-1-8 15,6 1 8-15,2 4 0 0,0-8-9 0,2 0 9 0,1 4 0 0,-1-4 0 16,1-4 0-16,-1 4 0 0,1-8 0 0,0 8 0 15,2-7 0-15,-3 0 0 0,1 0 0 0,-3 0 0 16,0-5 0-16,-3 5 0 0,0 0 19 0,1 0-2 16,-6 3 0-16,0-3 0 0,2 4 20 0,-2 3 4 15,0 0 1-15,0 0 0 0,0 0-9 0,0 0-1 16,0 0-1-16,0 0 0 0,0 0-31 0,0 0 8 16,3 3-8-16,0 4 0 0,-1 4 0 0,4-4 0 15,-1 0 0-15,0 1 0 0,1-1 0 0,1 0 0 16,1 0 0-16,0-3 0 0,-2-1 0 0,-1 1 0 15,3 4 0-15,0-4 0 0,0-1-9 0,0-3 9 16,-3 0-13-16,0 0-755 16,3 0-152-16</inkml:trace>
  <inkml:trace contextRef="#ctx0" brushRef="#br0" timeOffset="15015.85">20717 6932 806 0,'-8'-3'72'0,"8"3"-58"0,0 0-14 0,0 0 0 16,0 0 204-16,0 0 39 0,0 0 7 0,0 0 2 15,0 0-96-15,0 0-20 0,-3 3-3 0,3 4-1 16,0 5-55-16,-2-5-11 0,2 4-2 0,0-1-1 16,0 9-31-16,-3-5-7 0,3 4-1 0,-3 4 0 15,3-4 14-15,0 1 2 0,0-2 1 0,0 2 0 0,-2-5-33 0,2-3-8 16,0 4 0-16,2-1 0 15,-2-7-112-15,0 4-24 0,3 1-4 0,0-2-896 16</inkml:trace>
  <inkml:trace contextRef="#ctx0" brushRef="#br0" timeOffset="15374.99">20968 7045 1414 0,'0'0'63'0,"3"-3"13"0,-3 3-61 0,3-4-15 16,-1 1 0-16,-2-2 0 0,0 5 100 0,0 0 16 16,-2-4 4-16,-1 1 1 0,3 3-28 0,-5-4-5 15,-1 4-2-15,1 0 0 0,-3-7-50 0,3 7-11 0,-1 7-1 0,1-7-1 16,-3 4-15-16,3-4-8 0,0 7 8 0,-1 1-8 16,4-1-11-16,-1 0-6 0,-2 0-2 0,5 0 0 15,0 5 19-15,2-1 0 0,-2-11 0 0,0 7 0 16,3 3 0-16,2 1 0 0,-2-3 0 0,2-1 0 15,1 0 0-15,2 0 0 0,-3 0 0 0,0 2 0 16,3-6 0-16,-3 4 0 0,1 4 11 0,2-8-11 16,-3 4 9-16,-2-3-9 0,-1 4 0 0,3-1 9 15,-5 0 3-15,3 0 0 0,-3 0 0 0,-3-3 0 16,3 3 15-16,-2-2 3 0,-1-2 1 0,-2 4 0 16,2 0-11-16,1-3-3 0,-4-1 0 0,1-3 0 15,0 0-54-15,5 0-11 0,0 0-3 0,-3 0-981 16</inkml:trace>
  <inkml:trace contextRef="#ctx0" brushRef="#br0" timeOffset="15718.72">21175 7122 1267 0,'0'0'56'0,"5"3"12"0,0 4-55 0,6-7-13 15,-3 4 0-15,2-4 0 0,4 3 54 0,-1-3 8 16,0 0 2-16,3 0 0 0,-3 0-9 0,3 0-2 15,-5-3 0-15,-1 3 0 0,1-4-1 0,-1 4 0 16,-2-3 0-16,0-1 0 0,-3-4 8 0,3 4 2 16,-2 1 0-16,-4-1 0 0,-2-3-1 0,0 0 0 15,0 4 0-15,-2-1 0 0,-4-3-26 0,1-1-6 16,0 4-1-16,0 1 0 0,-1-1-28 0,1 1 0 0,-6-1 0 16,3 1 0-16,3 6 0 0,0-3 0 0,-6 0 0 0,3 0 0 15,-2 4 27-15,2-1-1 0,0 1 0 0,0 3 0 31,0 1-42-31,0-1-8 0,5 0-1 0,-5 0-1 0,1 4 26 0,-1-4 0 0,5 8 0 0,0-1 0 16,1-3 8-16,-1 4 8 0,0-4 0 0,3 3 1 16,6 1-17-16,-1-4 0 0,-2-1 0 0,2 1 0 15,5-3 0-15,1 3 0 0,-3-4 0 0,3 0 0 16,-1-4-14-16,3-3-3 0,1 0-1 0,4 0-705 16,-2-3-141-16</inkml:trace>
  <inkml:trace contextRef="#ctx0" brushRef="#br0" timeOffset="16499.72">22109 6845 345 0,'0'0'31'0,"0"0"-31"16,0 0 0-16,0 0 0 0,0 0 240 0,-3 4 41 15,0 3 9-15,3 5 2 0,-2-2-140 0,2-3-28 16,-3 4-6-16,3 4-1 16,-3-1-33-16,6 0-6 0,-3 5-2 0,3 2 0 15,-3-2-39-15,2 2-8 0,4 2-1 0,-4-6-1 0,1-6 19 0,0 8 4 16,-1-2 1-16,3-1 0 0,-5-6-31 0,0 1-5 15,3-4-2-15,-3 5 0 0,0-2 8 0,3-3 2 16,-6 0 0-16,3-7 0 0,0 4 0 0,0-4 0 16,-5-4 0-16,0-6 0 15,-1-4-4-15,1-2-1 0,0 2 0 0,-3-8 0 16,2 4-18-16,1-4-12 0,-3 4 1 0,3-8 1 16,0 5-29-16,-1-5-5 0,6 9-2 0,0-2 0 15,0-2 6-15,3 2 2 0,0 1 0 0,2 4 0 0,0-1 26 0,3 4 12 0,-3-3-12 0,6 7 12 16,0-1 0-16,-1 1 0 0,1-4 0 0,-1 4 0 15,4 4 0-15,1-1 16 0,4 8 0 0,-1-1-1 16,1-3 4-16,2 7 1 0,-2-3 0 0,-6 3 0 16,3 5 0-16,-3-2 0 0,0 1 0 0,-5-1 0 15,0 1 0-15,-3 4 0 0,-2-4 0 0,-3 8 0 16,-5-2 0-16,-1-6 0 0,-4 4 0 0,-3-1 0 16,-1-3-12-16,1 1-8 0,0-2 9 0,-3-3-9 15,6 0-10-15,-4 0-8 0,4-3-2 0,-4 3 0 16,4-7-136-16,-1 0-27 0,1 0-5 0</inkml:trace>
  <inkml:trace contextRef="#ctx0" brushRef="#br0" timeOffset="16921.51">22603 7059 806 0,'0'0'36'0,"0"0"7"0,0 0-35 0,0 0-8 16,0 0 0-16,0 0 0 0,-5 0 192 0,2 0 37 16,-2 0 7-16,0 0 2 0,0 0-117 0,2 4-23 15,-5-1-5-15,3 1-1 0,-1 4-37 0,-2-1-8 0,1-7-2 16,-4 7 0-16,3 0-29 0,-3 0-5 0,3 0-2 0,3 5 0 15,-3-8-9-15,3 3 0 0,2 3 0 0,1 1 0 16,2-11 0-16,2 8 0 0,4-1 0 0,-1 0 0 16,3 0 0-16,0-3 0 0,-3-1 0 0,6 1 0 15,-1 4 0-15,3-8 0 0,-2 0 0 0,2-5 0 16,0 2 0-16,-2-1 0 0,-3 1 0 0,0-4 0 16,3 0 0-16,-4 3 0 0,-1-3 0 0,2-1 0 15,-3-3 0-15,0 1 0 0,1 6 0 0,-4-3 0 16,-2-5 36-16,-2 5 4 0,2 0 2 0,-3 0 0 15,3 4-30-15,-5-4-12 0,-1 0 8 0,4 2-8 16,2 5 0-16,-6-4 0 0,-2-3-12 0,3 4 12 16,5 3-142-16,-5-4-21 0,2 1-4 0</inkml:trace>
  <inkml:trace contextRef="#ctx0" brushRef="#br0" timeOffset="17296.41">22873 7030 806 0,'8'-7'72'0,"-3"3"-58"0,-2 1-14 0,2-1 0 0,1 1 105 0,-4-1 19 16,-2 1 3-16,-2-1 1 0,-1 4 12 0,0-8 2 16,1 6 1-16,-4-3 0 0,4-2-31 0,-6 7-7 15,0-4-1-15,0 1 0 0,0-1-46 0,-3 4-10 16,1 0-1-16,-1 0-1 0,-2 0-30 0,3 4-5 0,-4-1-2 0,6 1 0 15,-2-1-9-15,2 1 0 0,0 3 0 0,5 1 0 16,-2 3 0-16,5-4 0 0,0-7-12 0,0 7 12 31,5 8-40-31,1-8 0 0,-1 0 0 0,5 0 0 0,-2 4 40 0,3 1 0 0,0-5 0 0,2 0 0 16,0-7 0-16,-2 3 0 0,-4 8 0 0,1-4 0 16,-2 1 0-16,-1-1 0 0,-2 0 0 0,-1 0 0 15,1 0 0-15,-3 2 0 0,-3-2 0 0,1 0 0 16,-4 0 19-16,1-4 11 0,-3-3 2 0,0 0 1 15,0 4-23-15,0-1-10 0,0-3 8 0,-2-3-8 16,2 3-65-16,0 0-19 0,0-4-3 16,3 4-857-16</inkml:trace>
  <inkml:trace contextRef="#ctx0" brushRef="#br0" timeOffset="17515.11">23011 7042 748 0,'2'3'67'0,"-2"-3"-54"15,0 0-13-15,6 7 0 0,-6 0 193 0,2-3 36 16,4 3 7-16,-4 1 2 0,-2-1-112 0,0 0-22 16,3 0-5-16,-3 4-1 0,0-11-27 0,0 7-6 15,3 5-1-15,-3-2 0 0,0-3-51 0,2-3-13 16,-2-4 0-16,0 7 0 0,3 1 8 0,0-1 0 0,-3-7-8 0,0 0-975 15</inkml:trace>
  <inkml:trace contextRef="#ctx0" brushRef="#br0" timeOffset="17655.7">23032 6885 1951 0,'0'0'43'0,"0"0"9"0,0 0 1 0,0 0 2 0,0 0-44 0,0 0-11 0,0 0 0 0,0 0 0 15,0-3 0-15,0 3 0 0,0 0 0 0,0 0 8 16,0 0-108-16,5-4-23 0,6 4-4 16,-11 0-1-16</inkml:trace>
  <inkml:trace contextRef="#ctx0" brushRef="#br0" timeOffset="17934.25">23252 6838 1497 0,'0'0'32'0,"0"0"8"0,0 0 0 0,0 0 4 0,0 0-36 0,0 0-8 16,0 7 0-16,2-3 0 0,1 8 104 0,0-2 18 15,-3-3 4-15,2 4 1 0,1 3-50 0,-3-2-9 16,0-2-3-16,2 4 0 0,1 5-52 0,0-5-13 15,-3-3 0-15,2 4 0 0,-2-1 30 0,0-3 3 16,0 1 1-16,3-2 0 0,-3-3-22 0,0 0-12 16,0 4 12-16,-3-3-12 0,3-8 0 0,0 0 0 15,0 0-10-15,0 7-678 16,-2-3-135-16</inkml:trace>
  <inkml:trace contextRef="#ctx0" brushRef="#br0" timeOffset="18121.7">23172 6976 1364 0,'0'0'60'0,"0"0"13"0,0 0-58 0,0 0-15 0,0 0 0 0,6 0 0 16,-1 0 120-16,3 0 20 0,0-4 5 0,2 8 1 16,3-4-54-16,1 0-12 0,-4 0-1 0,9 0-1 15,-6 0-45-15,3 0-9 0,0 0-1 0,-3-4-1 16,0 4-31-16,3 0-7 0,0 0 0 0,-3-3-1 16,-2-1 17-16,2 1 0 0,0 3 0 0,-2 0 0 15,2-4-115-15,-5 4-19 0,0 0-4 0,3 0-1 16</inkml:trace>
  <inkml:trace contextRef="#ctx0" brushRef="#br0" timeOffset="18845.94">23559 6990 576 0,'0'0'51'0,"0"0"-41"0,0 0-10 0,0 0 0 15,0 0 132-15,0 0 25 0,0 0 5 0,0 0 1 16,0 0-21-16,2 5-4 0,1 2-1 0,-1 0 0 0,4 0-42 0,-1 0-9 16,-2 8-2-16,2-8 0 0,-2 0-16 0,2 0-3 15,-2 4-1-15,-3 4 0 0,2-8-51 0,1 0-13 16,-1 0 0-16,-2 0 0 0,0 5 0 0,0-8 0 16,0-4 0-16,0 0 0 0,0 0 19 0,0 0 1 15,0 0 0-15,0 0-681 16,-2-4-136-16</inkml:trace>
  <inkml:trace contextRef="#ctx0" brushRef="#br0" timeOffset="19018.1">23540 6925 633 0,'3'-10'28'0,"-3"10"6"0,-3-4-34 0,3-4 0 16,3 8 0-16,-3-7 0 0,-3 0 277 0,3 3 49 15,0 4 10-15,0 0 1 0,3 0-231 0,-1-3-46 16,-2 3-10-16,0 0-2 0,6 0-36 0,-4 0-12 0,-2 0 0 0,8 3 0 31,0 1-96-31,0-1-27 0,5 1-5 0,0 3 0 0</inkml:trace>
  <inkml:trace contextRef="#ctx0" brushRef="#br0" timeOffset="19332.4">23723 7045 921 0,'7'-10'82'0,"-7"10"-66"0,0 0-16 0,6 3 0 16,2-3 128-16,-3 0 23 0,3 7 4 0,-3-3 1 16,1-1-33-16,-1 4-7 0,3-3 0 0,0 3-1 0,-3-7-43 0,3 8-9 15,-3-8-2-15,1 0 0 0,-1 7-33 0,0-7-6 16,3 0-2-16,-3 0 0 0,-5 0 22 0,6 0 4 16,-6 0 1-16,8 0 0 0,-3-7-24 0,0 4-5 15,-5 3-1-15,5-5 0 0,-2-2-17 0,2 3 0 16,-5 4 0-16,3-7 0 0,2 0 55 0,-2 0 7 15,0-1 2-15,2 1 0 0,-2 3-52 0,-1-3-12 16,1-3 0-16,-1 3 0 0,1 2 0 0,0-2 0 16,-1 0 0-16,1 3 0 0,-3-3 0 0,3 4 0 15,-3-1 0-15,2 1 0 0,1-1 0 0,-3 4 0 16,0 0 0-16,0 0 0 16,3-8-70-16,-3 8-17 0,0 0-3 0,0 0-640 0,0 0-128 0</inkml:trace>
  <inkml:trace contextRef="#ctx0" brushRef="#br0" timeOffset="19692.1">23992 7016 518 0,'6'3'46'16,"-1"1"-37"-16,6-8-9 0,-3 4 0 16,2 4 129-16,-2-4 24 0,5-4 5 0,-2 4 1 15,2-3-37-15,0-1-7 0,-2 4-2 0,-1-3 0 16,4-4-48-16,-4 3-9 0,-2-4-3 0,3 8 0 0,-6-7 15 0,0 3 4 15,1 1 0-15,-1 3 0 0,-5 0-12 0,0-4-1 16,5-6-1-16,-5 6 0 0,0 4-25 0,-5-7-5 16,0 4 0-16,-1-2-1 0,1 1-12 0,-3 1-3 15,0 3 0-15,0-4 0 0,0 1-2 0,-2-1-1 16,-1 11 0-16,1-7 0 0,2 0 13 0,-3 4 2 16,-2 3 1-16,2 1 0 0,-2-4-25 0,2 3 0 15,-2 3 0-15,5 1 0 0,0 1-15 0,0-2-8 16,3 1-1-16,2-1-1 0,1 9 40 0,2-5 8 15,0-3 1-15,5-3 1 16,-2 3-71-16,2-4-14 0,3 3-4 0,0-3 0 0,3 2 79 0,2 1 15 16,-3-3 3-16,1 0 1 0,5-3-34 0,-3-1 0 0,3 6 0 0,0-6 0 15,0 4 31-15,0-7-1 0,-1 0 0 0,1 4 0 32,-2-4-182-32,1 0-37 0</inkml:trace>
  <inkml:trace contextRef="#ctx0" brushRef="#br0" timeOffset="28496.35">10139 8792 1036 0,'0'0'23'0,"0"0"5"0,0 0 0 0,0 0 1 0,0 0-29 0,0 0 0 0,0 0 0 0,5 0 0 16,-5 0 108-16,0 0 16 0,8 0 4 0,0-2 0 15,3 2-52-15,-3-5-9 0,2 5-3 0,1 0 0 16,2-2 0-16,5 2 0 0,-2-5 0 0,5 5 0 16,3 0 5-16,-3-2 1 0,3 4 0 0,0-2 0 15,-3 0-37-15,0 0-7 0,-2 0-2 0,-3 0 0 16,0 0-11-16,-3 5-2 0,0-5-1 0,0 2 0 16,-5-2-2-16,3 5 0 0,-3-3 0 0,-3 3 0 15,0-3-8-15,-5-2 0 0,0 0 0 0,-2 5 0 16,2 2-186-16,-3 0-33 0</inkml:trace>
  <inkml:trace contextRef="#ctx0" brushRef="#br0" timeOffset="28746.67">10123 8999 1472 0,'0'0'65'0,"0"0"14"0,0 0-63 0,0 0-16 15,0 0 0-15,5 0 0 0,3 5 51 0,0-3 7 16,0-2 2-16,5 5 0 0,6-5 12 0,-3 2 2 16,-3-2 1-16,3 0 0 0,5 0-60 0,3 0-15 15,-3 0 0-15,0 0 0 0,0 0 34 0,0 0 4 16,-2 0 1-16,-1 0 0 0,-4 0-29 0,2-2-10 16,-6 2 0-16,3 0 9 0,-5-5 11 0,3 5 1 0,-3 0 1 15,0 0 0 1,-3 0-69-16,-5 0-13 0,5-2-4 0,-5 2-546 0,6 0-110 0</inkml:trace>
  <inkml:trace contextRef="#ctx0" brushRef="#br0" timeOffset="29184.04">10200 8738 1036 0,'8'0'23'0,"-8"0"5"0,2-7 0 0,-2 7 1 0,-2 0-29 0,2-7 0 15,5 7 0-15,-5 0 0 0,0 0 108 0,0 0 16 16,0 0 4-16,0 0 0 0,0 0-52 0,0 0-9 16,0 0-3-16,-3 7 0 0,6-2 0 0,0 4 0 0,-3-2 0 0,2 9 0 15,1-1-11-15,0 1-2 16,-6 3-1-16,3 0 0 0,0-5-24 0,0 7-5 0,3-2-1 0,-3 0 0 15,2-3-11-15,1 1-9 0,-3-1 12 0,2-2-12 16,-2-2 0-16,0 2 0 0,0-2 0 0,0-5-9 31,0 0-108-31,0-2-22 0,0-5-4 0,0 0-426 0,0 0-86 0</inkml:trace>
  <inkml:trace contextRef="#ctx0" brushRef="#br0" timeOffset="29418.08">10382 8712 1958 0,'0'0'43'0,"0"0"9"0,0 0 1 0,0 0 3 0,0 5-45 0,3 7-11 16,-3-3 0-16,0 5 0 0,0-2 53 0,0 7 9 16,0-3 2-16,3 3 0 0,-3 0-15 0,2 2-2 15,-2-2-1-15,0-3 0 0,3 3-26 0,-1 0-4 16,-2-5-2-16,3 5 0 0,-3-5-14 0,3 0 9 15,-3 0-9-15,0-7 8 0,0 5-8 0,2-5 0 16,1 0 0-16,0 0 0 16,-3-7-163-16,0 0-34 0,0 0-7 0,0 0-665 0</inkml:trace>
  <inkml:trace contextRef="#ctx0" brushRef="#br0" timeOffset="30168.19">10716 8891 1411 0,'0'0'31'0,"0"0"6"0,0 0 2 0,0 0 1 0,0 0-32 0,0 0-8 16,0 0 0-16,0 0 0 0,2 7 93 0,1 0 18 15,2 5 3-15,1-3 1 0,-4-4-27 0,3 7-6 16,1-3-1-16,-1 3 0 0,0-5-17 0,-2 0-4 16,2 5-1-16,-2-3 0 0,2-2-27 0,-2-2-4 15,-1-3-2-15,-2-2 0 0,0 0-11 0,0 0-3 16,0 0 0-16,0 0 0 0,0 0 8 0,0-2 0 16,0-10 1-16,0 5 0 0,-2 0-12 0,2-5-9 15,2 3 12-15,-2-3-12 0,3-2 0 0,0 2 0 16,2-2 0-16,0 0-12 0,1 0-1 0,2 2 0 0,0 3 0 15,-3-3 0-15,3 5 13 0,0 2-12 0,-3-2 12 0,3 5-12 16,-5-3 12-16,2 5-11 0,-5 0 11 0,5 0-10 16,0 5 10-16,1-3 0 0,2 3 0 0,-3 2 8 15,0 0 8-15,1 0 1 0,1 0 1 0,-1 0 0 16,-1 5 8-16,0-5 2 0,1 0 0 0,-1 0 0 16,-2 0-19-16,-1 0-9 0,4-2 10 0,-4-3-10 15,-2-2 0-15,0 5 0 0,5-3 0 0,-5-2 0 16,0 0 37-16,0 0 2 0,0 0 0 0,0 0 0 15,3-2-27-15,0-3-4 0,2-2-8 0,-2 0 11 16,2 0-11-16,0 0-11 0,1 0 3 0,2-5 0 16,-1 5-24-16,-1 0-4 0,2 5 0 0,0-3-1 0,0-2 29 15,-6 2 8-15,-2 5 0 0,5-2 0 0,3 2-9 0,-5 0 9 16,-3 0-12-16,0 0 12 0,5 2-8 0,1 3 8 16,-1 2 0-16,-2 0 0 0,-3 0 0 0,2 0 0 15,4-2 0-15,-1 2 0 0,-3 5 21 0,1-5-1 16,-3 0-1-16,5 2 0 0,-2-2-4 0,-3 5-1 15,3-5 0-15,-1-2 0 0,1 2 18 0,0-5 3 16,-3-2 1-16,-3 7 0 16,6-2-55-16,-3-5-10 0,0 0-3 0,0 0 0 15,0 0-153-15,0 0-31 0,0 0-7 0</inkml:trace>
  <inkml:trace contextRef="#ctx0" brushRef="#br0" timeOffset="30370.96">11176 8858 1936 0,'0'0'43'0,"0"0"9"0,0 0 1 0,0 7 1 0,-3 0-43 0,3 0-11 0,3 0 0 0,-3 0 0 15,3 5 79-15,-1-5 13 0,-2 0 4 0,3 5 0 16,2-5-45-16,-2 0-9 0,0 0-2 0,-1-2 0 16,1-3-26-16,-1 5-6 0,-2-7 0 0,0 0-8 31,0 0-52-31,0 0-16 0,8 0-4 0,-5-2-1 0,-3 2-171 0,5-5-33 0,-2-2-7 0,0 0-2 15</inkml:trace>
  <inkml:trace contextRef="#ctx0" brushRef="#br0" timeOffset="30511.55">11216 8783 1728 0,'0'0'38'0,"0"0"8"0,-3-5 2 0,0-2 0 0,1 4-39 0,2 3-9 16,0 0 0-16,-3-4 0 0,3 4 100 0,0 0 19 16,0 0 3-16,0 0 1 0,0 0-95 0,0 0-18 15,0 0-10-15,0 0 10 0,0 0-10 0,0 0 0 16,0 0 0-16,5 0 0 15,3 0-152-15,0 7-32 0,-2 0-6 16,-6-7-590-16</inkml:trace>
  <inkml:trace contextRef="#ctx0" brushRef="#br0" timeOffset="30886.44">11411 8839 1688 0,'0'0'37'0,"0"0"8"0,6-7 2 0,-4 0 0 0,-4 0-38 0,2 0-9 0,2 0 0 0,-2 2 0 16,6-2 62-16,-6 0 10 0,-6 0 3 0,4 0 0 16,2 0 18-16,-3 2 4 0,-2 3 1 0,2-3 0 15,-2 5-54-15,0-2-12 0,-3 2-1 0,2 0-1 16,-2 0-30-16,1 0 0 0,-1 2 0 0,2-2 0 16,-2 5 0-16,3-3 0 0,5 3 0 0,-3 2 0 15,1 0 19-15,-1 0-3 0,0 0 0 0,6 0 0 16,0-2-25-16,-1 7-6 0,-2-5-1 0,6 0 0 15,2 2 16-15,0-4 0 0,0 7 0 0,-1-5 0 16,4 0 0-16,-3 2 0 0,3-4 0 0,-4 2 0 16,-1 0 0-16,-1 0 0 0,0 0 0 0,-2 0 0 15,-3 0 0-15,0-2 0 0,5-3 0 0,-2 3 0 0,2 2 28 0,-5-7 0 16,-5 7-1-16,2-2 0 16,1-3 18-16,-4 5 4 0,-2-2 1 0,0-3 0 0,3 3-22 15,-5 2-4-15,-1-7 0 0,0 5-1 0,1-3-23 0,2 3 8 16,-3-3-8-16,3-2 0 15,3 0-106-15,0 0-26 0,-3 0-4 0,3 0-969 16</inkml:trace>
  <inkml:trace contextRef="#ctx0" brushRef="#br0" timeOffset="31151.97">11496 8710 864 0,'11'-5'76'0,"-11"5"-60"0,0 0-16 16,5-2 0-16,-2-3 142 0,2 3 26 0,0-3 4 0,-5 5 2 15,0 0-33-15,6 0-6 0,1 5-2 0,-1-3 0 16,-6-2-57-16,5 7-12 0,0 0-3 0,3 5 0 16,-5 2 3-16,2 0 0 0,-2 5 0 0,0-5 0 15,2 5-24-15,0-5-5 0,-5 0-1 0,3 5 0 16,-1-5-22-16,1 0-12 0,-3-2 12 0,3-5-12 15,-3 7 9-15,0-7-9 0,0 0 0 0,0-2 9 16,0-5-137-16,0 0-28 0,0 0-6 0,0 0-819 16</inkml:trace>
  <inkml:trace contextRef="#ctx0" brushRef="#br0" timeOffset="31308.44">11499 8806 1267 0,'0'0'56'0,"0"0"12"0,0 0-55 0,0 0-13 16,0 0 0-16,5 0 0 0,0 0 105 0,3 0 19 15,3 0 3-15,2 5 1 0,0-5-103 0,-2 0-25 16,2 0 0-16,0 0 0 0,3 0 0 0,-2 0 0 16,-1 0 0-16,-3 0 0 15,1 0-97-15,-1 0-25 0,6-5-5 0,-5 3-1 0</inkml:trace>
  <inkml:trace contextRef="#ctx0" brushRef="#br0" timeOffset="32136.12">12121 8684 864 0,'-6'0'76'0,"6"0"-60"0,0 0-16 0,0 0 0 15,0 0 228-15,0 0 44 0,0 0 8 0,3 7 1 16,-3 0-156-16,3 0-31 0,-3 0-6 0,2 5-2 16,-2-5-18-16,3 7-3 0,0-2-1 0,-1 2 0 15,-2 5-51-15,3-10-13 0,-3 3 0 0,2 2 0 16,-2 0 0-16,0-7 0 0,0 5 0 0,3-5 0 16,-3 5 28-16,3-10 2 0,-3-2 1 0,0 0 0 15,0 0-21-15,0 0-10 0,0 0 10 0,0 0-10 0,0 0 28 0,0 0 0 16,5 0 0-16,0-7 0 0,1 0-28 0,-1 0 0 15,-2 0 0-15,2-5 0 0,0-2 0 0,0 5 0 16,-2-8 0-16,5 8 0 0,-3-3 0 0,3-2 0 16,0 2 0-16,0 3 0 0,0-3 0 0,0 5 0 15,0 0 0-15,0 2 0 0,0 3 0 0,-3-3 0 16,3 3 0-16,0-3 0 0,-5 3 0 0,-3 2 0 16,5-5 0-16,-5 5 0 0,0 0 0 0,0 0-12 15,0 0 1-15,0 0 0 16,0 0-121-16,0 0-24 0,0 0-4 0,0 0-2 15,-5 0-90-15,-1 0-19 0,-7 7-3 0,3 0-1 0</inkml:trace>
  <inkml:trace contextRef="#ctx0" brushRef="#br0" timeOffset="32339.21">12163 8830 1267 0,'0'0'28'0,"0"0"5"0,0 0 2 0,0 0 1 0,0 0-36 0,0 0 0 0,0 0 0 0,5 0 0 16,3-5 109-16,0 5 15 0,0 0 4 0,-3 0 0 15,3-2-18-15,0 2-3 0,0 0-1 0,0 0 0 16,0 0-67-16,3 0-14 0,-1 0-2 0,3 0-1 16,-5 2-2-16,3-2 0 0,-1 5 0 0,-2-5 0 15,0 2-12-15,0-2-8 0,0 0 8 0,0 0-8 16,-3 0-15-16,1 0-7 0,-1 0-2 0,0 0 0 16,-5 0-134-16,0 0-27 0,0 0-6 15,0 0-1-15</inkml:trace>
  <inkml:trace contextRef="#ctx0" brushRef="#br0" timeOffset="32714.2">12435 8783 1267 0,'0'0'28'0,"0"0"5"0,8-5 2 0,-2 5 1 0,-1-2-36 0,3-3 0 15,-3 5 0-15,3-3 0 0,-3-1 58 0,1 4 5 16,2-5 1-16,0 3 0 0,-3-3 0 0,0 3 0 15,0-3 0-15,3 3 0 0,-2-3-17 0,-4 3-3 16,4-3-1-16,-6 5 0 0,2-7-18 0,1 7-3 0,-3-7-1 0,3 2 0 16,-3 3 5-16,0 2 1 0,0 0 0 0,0 0 0 15,-3-5-12-15,0-2-3 0,3 7 0 0,-2-2 0 16,-4-3-3-16,1-2-1 0,5 7 0 0,-3 0 0 16,-2 0 0-16,0 0 0 0,0 5 0 15,-1-3 0-15,1-2 1 0,2 0 0 0,-2 7 0 0,2-2 0 16,-2 2-9-16,0 0 12 0,2 0-12 0,-2 0 12 15,2 5-12-15,1-3 0 0,-1 3-12 0,-2 2 12 16,5-2 0-16,-3-3 0 0,3-2 0 0,0 5 0 16,-3 0 0-16,6-5 0 0,0 0 0 0,2 0 12 15,-2 0-12-15,4 0 0 0,-1 0 0 0,2-2 0 16,0-3-31-16,0-2-11 0,0 0-2 0,2 0-585 16,1 0-117-16</inkml:trace>
  <inkml:trace contextRef="#ctx0" brushRef="#br0" timeOffset="33010.91">12777 8703 1036 0,'0'0'46'0,"0"0"10"0,0 0-45 0,0 0-11 16,2-7 0-16,-2 7 0 0,0 0 141 0,-2-5 27 16,-4-2 4-16,4 7 2 0,-3 0-74 0,-1-3-14 15,-2-1-3-15,0 4-1 0,0 4-14 0,0-1-4 16,1-3 0-16,1 7 0 0,1-7-51 0,0 5-13 15,-1 2 0-15,6-5 0 0,-2 5 0 0,4 5 0 16,1-5 0-16,2 0 0 0,1 7-11 0,2-7-5 16,2 5 0-16,1 0-1 0,-3-3 17 0,2 3 0 0,-2 0-8 15,3-3 8-15,-6 3 12 0,3-5 5 0,0 5 2 0,-3-3 0 16,0-2 25-16,1 0 4 0,-4 5 2 0,1-5 0 16,0 0-29-16,-3 0-5 0,2 0-2 0,-4 0 0 15,-1 0 26-15,0 3 4 0,-2-3 2 0,0-5 0 16,-6 5-26-16,3-2-6 0,-5-3-1 0,0-2 0 31,-3 5-109-31,-3-5-21 0,1 0-5 0</inkml:trace>
  <inkml:trace contextRef="#ctx0" brushRef="#br0" timeOffset="33698.25">10202 9279 806 0,'0'0'72'0,"0"0"-58"16,0 0-14-16,0 0 0 0,0 0 117 0,0 0 21 0,0 0 4 0,0 0 1 16,0 0-53-16,0 0-10 0,8 0-3 0,0 0 0 15,5 0-3-15,1 0-1 16,4 0 0-16,3 2 0 0,3-2-16 0,3 5-3 0,-1-5-1 0,6 0 0 16,0 5-29-16,7-5-5 15,6 0-2-15,11 0 0 0,-3-5-5 0,8 5-2 0,2 0 0 0,11-5 0 16,-5 3-10-16,2 2 12 0,3 0-12 0,1 0 12 15,-9-5-12-15,-3 5 0 0,3 0 9 0,1 0-9 0,-7-2 0 16,1-3 8-16,-5 5-8 0,2 0 0 0,-5-2 9 0,-11-3-9 16,3 3 12-16,0-3-12 0,3 3 13 15,-3-3-4-15,-3-2-1 0,0 2 0 0,-4 3 0 16,9-3-8-16,-7-2 12 0,0 0-4 0,-6 0-8 0,-2 0 10 16,-1 2-10-16,-1 3 10 0,-4-3-10 0,0 3 8 15,1-3-8-15,-3 3 8 0,-3 2 2 0,0-5 0 16,-2 5 0-16,-1 0 0 0,-5 0 10 0,1 0 1 15,-1 0 1-15,0 0 0 0,-2 5-6 0,-3-5 0 16,2 2-1-16,-2-2 0 0,-3 0-4 0,-5 0-1 16,8 7 0-16,-8-7 0 0,6 0-1 0,-6 0 0 15,0 0 0-15,0 0 0 0,0 5-9 0,-3-5-12 16,0 0 2-16,-5 2-736 0,0 3-147 16</inkml:trace>
  <inkml:trace contextRef="#ctx0" brushRef="#br0" timeOffset="34166.94">10250 9608 864 0,'0'0'76'0,"0"0"-60"16,0 0-16-16,8-2 0 0,2-3 92 0,-2 5 16 16,3 0 4-16,2-2 0 0,0 2 12 0,1 0 4 15,4 0 0-15,-2 0 0 0,0 2-52 0,2-2-9 16,1 0-3-16,0 5 0 0,-4-5-51 0,4 0-13 0,2 0 0 0,-2 2 0 15,-4-2 29-15,4 0 3 0,-3 0 1 0,-3 0 0 16,-2 0-17-16,-3 0-3 0,-3 0-1 0,0 0 0 31,3 0-57-31,-8 0-12 0,0 0-3 0</inkml:trace>
  <inkml:trace contextRef="#ctx0" brushRef="#br0" timeOffset="34370.02">10255 9780 1497 0,'0'0'32'0,"0"0"8"15,8 0 0-15,0-5 4 0,3 5-36 0,-1 0-8 0,6-2 0 0,3-3 0 0,-3 5 53 0,2-2 9 16,1-3 2-16,-1 5 0 0,1-5-5 0,-3 3-1 16,-3 2 0-16,3-5 0 0,0 3-42 0,-3-3-8 15,-3-2-8-15,4 5 12 0,-4-3-12 0,3-2 0 16,-5 0 0-16,0 2-872 15</inkml:trace>
  <inkml:trace contextRef="#ctx0" brushRef="#br0" timeOffset="34604.28">10414 9507 230 0,'0'0'10'0,"0"0"2"0,0 0-12 0,0 0 0 0,-5 0 0 0,-1 7 0 16,4-2 389-16,-1 2 75 16,-2 2 16-16,2 3 2 0,1 2-337 0,2 5-67 0,0-5-14 0,0 7-2 15,0-2-11-15,2 0-3 0,-2-3 0 0,3 8 0 16,-3-8-25-16,0 3-6 0,2 0-1 0,1-5 0 16,-3 0-16-16,3 0 0 0,-3-2 0 0,2 2 0 15,1-7-201-15,0 0-44 0,-3-7-9 0,0 0-2 16</inkml:trace>
  <inkml:trace contextRef="#ctx0" brushRef="#br0" timeOffset="34791.8">10525 9547 1728 0,'0'0'76'0,"0"0"16"0,0 0-73 0,0 0-19 16,0 0 0-16,0 7 0 0,3 0 81 0,-3 5 13 15,5-3 2-15,-5 3 1 0,0 2-1 0,3 0-1 16,-1 5 0-16,1-5 0 0,0 0-42 0,-3 5-8 15,2-5-1-15,-2-2-1 0,0 2-24 0,0 0-5 16,0-2-1-16,-2 0 0 16,2-3-51-16,0-2-10 0,0 0-3 0,0-7-695 15,0 5-139-15</inkml:trace>
  <inkml:trace contextRef="#ctx0" brushRef="#br0" timeOffset="35760.27">11139 9681 1497 0,'0'0'32'0,"0"0"8"0,0 0 0 0,0 0 4 0,0 0-36 0,8 0-8 15,-5 0 0-15,-3 0 0 0,0 0 103 0,7 7 18 16,1-2 4-16,0 2 1 0,0 0-59 0,0 0-12 15,3 0-3-15,-1 0 0 0,-2 5-23 0,3-5-5 16,0 0 0-16,2 0-1 0,-3 0-23 0,-2 0-10 16,3-2 1-16,-3-3 0 0,-3 3 29 0,3-3 5 0,-3-2 2 0,-5 0 0 31,6 0-43-31,-1 0-9 0,0 0-2 0,-2-2 0 0,-3-5 39 0,0 2 7 0,2-2 1 0,1 0 1 31,-6 2-37-31,3-2-8 0,0 0-2 0,0 0 0 0,0 0 26 0,0-5 0 0,0 10 0 0,-2-5 11 16,-1 2-34-16,1 3-6 0,-4-3-2 15,1 3 0-15,0 2-53 16,-1-5-10-16,-2 5-2 0</inkml:trace>
  <inkml:trace contextRef="#ctx0" brushRef="#br0" timeOffset="36072.89">11284 9653 403 0,'0'0'36'0,"0"0"-36"16,0 0 0-16,0 0 0 0,-7 0 250 0,1 2 43 15,4 5 9-15,-4-2 2 0,1-3-192 0,2 3-39 16,-2 2-7-16,2 0-2 0,1 5-51 0,2-5-13 15,-5 0 0-15,2 0 0 0,0 0 0 0,1 0 0 16,-1 0 0-16,0 0 0 0,1 0 29 0,-1-2 3 16,0 2 1-16,3 0 0 15,-2 0-53-15,-1-2-10 0,3-3-2 0,0-2-1 16,0 0 5-16,0 0 0 0,3 7 1 0,-3-7-469 0,0 0-93 0</inkml:trace>
  <inkml:trace contextRef="#ctx0" brushRef="#br0" timeOffset="36619.69">11615 9639 633 0,'0'0'28'0,"0"0"6"0,-2-5-34 0,2 5 0 15,0 0 0-15,-3 0 0 0,0-5 199 0,1 3 33 16,2 2 6-16,-3 0 2 0,-2-5-106 0,2 5-21 16,-2-2-4-16,5 2-1 0,0 0-45 0,-6-5-10 15,1 5-1-15,0 0-1 0,5 0-14 0,-8 0-2 16,-3 5-1-16,3-3 0 0,3 3-10 0,-3-3-1 15,0 3-1-15,-2 2 0 0,-4 0-14 0,4 0-8 16,2 0 8-16,0 5-8 0,-3-5 8 0,3 0-8 16,6 5 8-16,-1-3-8 15,1-4-20-15,2 2-9 0,5 5-2 0,-3-5 0 0,9 2 31 0,-3-4 0 0,-3-3 0 16,6 3 0-16,-1 2 0 0,4-7 0 0,-1 0 0 0,-3 0 0 16,4 0 0-16,-4-2 0 0,4-3 0 0,-4 0 0 15,-2-2 0-15,0 5 13 0,0-5-1 0,0 2 0 16,0-2-12-16,-6 0-16 0,4 0 3 0,-4 2 1 15,1-2 26-15,-3 7 6 0,0 0 0 0,0 0 1 16,0 0-33-16,0 0-8 0,0 0 0 0,0 0-1 16,0 0 43-16,0 0 9 0,0 0 1 0,0 0 1 15,0 0-53-15,0 0-10 0,-3 7-2 16,3-2-1-16,0-5 33 0,3 7 0 0,2 0 0 0,1 0 0 16,-1-2 14-16,0-3 10 0,3 3 1 0,-3-3 1 15,1 3-42-15,2-3-8 0,-3-2-1 0,0 5-1 16,3-5-138-16,-3 0-28 0</inkml:trace>
  <inkml:trace contextRef="#ctx0" brushRef="#br0" timeOffset="37135.28">11758 9646 1267 0,'0'0'56'0,"0"0"12"0,0 0-55 0,0 0-13 15,0 0 0-15,0 0 0 0,0 0 132 0,3 7 24 16,-1-5 5-16,4 5 1 0,-6 0-56 0,0 3-11 15,5-1-3-15,0-2 0 0,-5 0-38 0,3 5-8 16,0-5-2-16,2 5 0 0,0-5-18 0,-2-5-4 16,-3-2-1-16,2 7 0 0,4-2-13 0,-6-5-8 15,0 0 8-15,0 0-8 0,0 0 0 0,0 0 0 16,0 0 0-16,0 0 0 0,0-5 10 0,0-2 7 0,5 0 2 0,0 0 0 16,-5-5-31-16,6 5-5 0,-4-2-2 0,4 4 0 15,-4-2-2-15,1 0-1 0,2 0 0 0,0 0 0 31,1 2-16-31,-1 3-3 0,0-3-1 0,1 3 0 0,-1-3 34 0,-5 5 8 0,8 0 0 0,0 5 0 16,-3-3 17-16,0 3 6 0,1-5 1 0,2 2 0 16,-3 5-5-16,0 3-1 0,0-8 0 0,1 5 0 15,-1 0 3-15,0 0 1 0,-5 0 0 0,6-2 0 16,-6-5 14-16,2 7 4 0,-2-7 0 0,0 5 0 16,0-5-13-16,0 0-3 0,0 0 0 0,0 0 0 15,0 0-24-15,0 0 0 0,0 0 0 0,0 0 0 0,0 0 0 16,8-5 10-16,0-2-10 0,0 2 10 15,0-4-18-15,0-3-4 0,3 5-1 0,-4 0 0 16,4 0-12-16,-3 2-3 0,0-2 0 0,0 5 0 16,-3-3 1-16,3 3 0 0,-5-3 0 0,-3 5 0 0,0 0 35 0,8 0 8 15,-3 5 0-15,-2-3 1 0,-3-2-17 0,2 5 0 16,4 2 0-16,-4-5 0 0,3 5-10 0,-2 3-6 16,0-3 0-16,-1 0-1 0,1 0 41 0,0 0 8 15,2 0 1-15,-2 0 1 0,-1 0-20 0,-2 0-4 16,3-2-1-16,-3 2 0 0,0-7-9 0,0 0 8 15,3 2-8-15,-3-2 8 16,5 5-197-16,-5-5-40 0</inkml:trace>
  <inkml:trace contextRef="#ctx0" brushRef="#br0" timeOffset="37572.33">12229 9667 1728 0,'0'0'38'0,"0"0"8"0,0 0 2 0,0 7 0 0,0 0-39 0,0 0-9 0,0 0 0 0,3 0 0 16,-3 5 80-16,0-5 15 0,2 7 2 0,1 0 1 16,-3-7-54-16,0 5-12 0,3 2-1 0,-3 0-1 15,0-7 21-15,0 5 4 0,0 0 1 0,0-3 0 16,0-2-34-16,-3 3-6 0,3-8-2 0,0 5 0 16,-3 0 35-16,3-7 7 0,0 0 2 0,0 0 0 15,0 0-67-15,0 0-14 0,-2-2-2 0,-1-5-1 16,0-5 42-16,1 0 8 0,-1 5 1 0,0-7 1 15,1 0-26-15,-1 0 0 0,1-5 0 0,-1 5 0 16,3-5-39-16,-3 0-13 0,1 5-2 0,2-2-1 16,0-3 13-16,2 5 2 0,1-5 1 0,0 7 0 15,2-2 4-15,0 0 1 0,0 2 0 0,3 5 0 0,0-2 34 0,3 4 0 16,-1-2 0-16,1 5 0 0,0-3 0 0,-1 5 0 16,3 0 0-16,-2 5 0 0,-3-3 22 0,3 5 11 15,-4 0 3-15,-1 0 0 0,-1 0 4 0,0 5 0 16,-2-5 1-16,-3 5 0 0,0-3-9 0,-3 3-1 15,1-5-1-15,-4 5 0 0,1-3-13 0,-3-2-2 16,0 3-1-16,0-3 0 0,0-5-6 0,0 5 0 16,-2-2-8-16,2-3 12 15,0-2-75-15,0 0-15 0,3 0-3 0,-1 0-1 16,1-2-125-16,3-3-25 0,-6-4-4 0,8-3-2 0</inkml:trace>
  <inkml:trace contextRef="#ctx0" brushRef="#br0" timeOffset="37806.65">12396 9465 1695 0,'0'0'75'0,"0"0"16"0,0 0-73 0,0 0-18 0,0 9 0 0,0-4 0 16,2-3 64-16,-2 5 8 0,6 5 3 0,-1-5 0 15,0 7-24-15,3 0-5 0,0-2-1 0,0 2 0 16,0 0-22-16,3-2-5 0,-3 2-1 0,-1 0 0 15,-4-2-17-15,2 2 0 0,1-7 0 0,-4 5 0 16,1-5 0-16,0-5 0 0,-3-2 0 0,0 0 0 0,2 5 30 0,-2-5 2 16,0 0 1-16,0 0-701 15,0 0-141-15</inkml:trace>
  <inkml:trace contextRef="#ctx0" brushRef="#br0" timeOffset="38134.69">12544 9575 1267 0,'0'0'56'0,"0"0"12"0,0 0-55 0,5 0-13 16,-5 0 0-16,5 0 0 0,3 0 105 0,0 0 19 16,0 0 3-16,0 0 1 0,0 0-52 0,3 0-9 15,-3-2-3-15,2-3 0 0,-2 3-51 0,0-3-13 16,0 3 0-16,0-5 0 0,-3 2 39 0,3-2 5 16,-5 2 0-16,2-2 1 0,-2 0-21 0,-1 5-4 0,-2-5 0 0,0 7-1 15,-2-5-19-15,-1 3 0 0,-2-3 0 0,2 0 0 16,-5 5 55-16,3-2 7 0,-3 2 2 0,0 0 0 15,0 0-52-15,0 2-12 0,0 3 0 0,0 0 0 16,0-3 0-16,1 5 0 0,1 0 0 0,1 0 0 16,0 0 0-16,-1 0 0 0,1 5 0 0,2-5 0 15,1 5 0-15,2-3 0 0,-3 3 0 0,0 0 0 16,3-3 0-16,3 3 8 0,-3-5-8 0,3 5 0 16,-1-5 0-16,4 0 0 0,-1 0 0 0,0 0 0 15,3 0-8-15,0-7 8 0,3 7-12 0,-1-7 12 16,1 0-116-16,0 0-17 0,2 0-3 0,0-2-492 15,0-3-99-15</inkml:trace>
  <inkml:trace contextRef="#ctx0" brushRef="#br0" timeOffset="38462.75">12838 9526 576 0,'0'0'25'0,"0"-7"6"0,0 2-31 0,0-2 0 16,0 0 0-16,0 2 0 0,0-2 249 0,0 5 44 15,-3-5 9-15,3 2 2 0,0 5-180 0,-3-2-35 16,-2-3-7-16,0 3-2 0,-1-3-16 0,1 5-4 15,-3 0-1-15,3 5 0 0,-3-3-43 0,0-2-16 16,-3 7 11-16,4-2-11 0,1 2 0 0,-2-5 0 16,3 3 0-16,2 2 0 0,1-2 0 0,-1 2 0 15,0-5 0-15,6 10 0 0,0-5 0 0,-1 0 0 16,6 0 0-16,0 0 0 0,-2 5 0 0,1-5 0 16,4 0 0-16,-3 0 0 0,3 5 0 0,-1-5 0 0,1 0 0 0,-1 0 0 15,-2 0 0-15,3 0 0 16,-3 0-8-16,-3 5 8 0,0-5 0 0,1 0 11 0,-4 0-2 0,1 0 0 15,-3 0 28-15,0 0 6 0,0 0 1 0,-3 0 0 16,3-7 3-16,-2 5 1 0,-4 2 0 0,-2-2 0 16,0-3-10-16,1 3-2 0,-4-3 0 0,3-2 0 15,-3 0-18-15,1 0-4 0,-3 0-1 0,-1 0 0 16,4-7-24-16,-1 7-5 0,-2-7 0 0,2 7-1 16,1-5-105-1,-1 3-21-15,3-3-4 0,0-2-882 0</inkml:trace>
  <inkml:trace contextRef="#ctx0" brushRef="#br0" timeOffset="40555.25">13621 9166 979 0,'0'0'87'15,"0"0"-70"-15,5 0-17 0,3-2 0 16,0 2 119-16,0-5 20 0,0 5 4 0,2 0 1 0,1 0-25 15,-3 0-5-15,2 0-1 0,1 0 0 0,0 0-78 0,-1 0-16 16,1-5-3-16,-1 5-1 0,1-2 19 0,0 2 4 16,2 0 1-16,-5-5 0 15,0 3-63-15,0 2-12 0,0-5-2 0,-1 5-560 16,-7 0-112-16</inkml:trace>
  <inkml:trace contextRef="#ctx0" brushRef="#br0" timeOffset="40758.53">13642 9314 518 0,'0'0'23'0,"0"0"5"0,8 5-28 0,0-3 0 16,0 3 0-16,2-5 0 0,4 5 223 0,-4-3 39 16,3-2 8-16,1 0 2 0,-1 5-113 0,0-5-23 0,3 0-4 0,0 2 0 15,-6-2-75-15,4 0-14 0,-1 0-3 0,-3-2-1 16,1 2-25-16,2-5-5 0,0 5-1 0,1 0 0 15,-4 0-8-15,1-2 10 0,-3-3-10 0,2 5-632 16,-2-5-132-16</inkml:trace>
  <inkml:trace contextRef="#ctx0" brushRef="#br0" timeOffset="52979.79">14796 9171 1335 0,'0'0'29'0,"0"0"7"0,0 0 0 0,0 0 2 0,0 0-30 0,0 0-8 15,0 0 0-15,7 2 0 0,1-2 51 0,3 0 9 16,0 0 1-16,-1 5 1 0,3-5-13 0,3 2-2 16,3-2-1-16,-1 0 0 0,3 0-3 0,1 0-1 15,7 0 0-15,2 0 0 0,12 0-15 0,-4-2-3 16,6 2-1-16,0-5 0 0,3 5-3 0,0-2 0 16,-1-3 0-16,1 3 0 0,2-3-20 0,-2 5 9 15,2-7-9-15,0 7 0 0,-2 0 11 0,2-5-11 0,3 3 10 16,0 2-10-16,3-5 17 0,-1 5-2 0,1-2-1 0,-1-3 0 15,4 3-14-15,-4-3 11 0,-2 3-11 0,3-3 10 16,2 5-10-16,-3-2 0 0,1-3 9 0,-6 5-9 16,-2-5 11-16,5 3-3 0,2 2 0 0,1-5 0 15,-3 5-8-15,-14-2 12 0,6-3-12 0,0 5 12 16,3 0-4-16,0 0-8 0,-3 0 12 0,2 0-4 16,4-2 4-16,15 2 0 0,-5 0 0 0,-9 0 0 15,-1-5-25-15,-1 5-5 0,-2 0-1 0,2 0 0 16,-2-2 19-16,-1-3 0 0,-2 5 0 0,-3-2 0 15,-2-3 20-15,-3 5 8 0,0-7 2 0,-5 7 0 16,2-5 3-16,-2 5 1 0,-3-2 0 0,0 2 0 16,-2-5-34-16,2 5 0 0,-3-2-15 0,-7 2 5 15,2-5 10-15,0 5 12 0,0-2-2 0,1 2-1 16,-1-5-1-16,3 5 0 0,-1 0 0 0,9-7 0 16,-3 7 1-16,0-2 0 0,-2-3 0 0,-1 5 0 0,1-7-9 0,-1 7 0 15,-2-5 0-15,0 3 0 0,-3-3 0 0,0 3 0 16,0-3 0-16,0-2 0 0,-2 7 8 0,-1-7 5 15,1 7 2-15,-3-5 0 0,2 3 1 0,4 2 1 16,-4-5 0-16,6 3 0 0,-3 2-6 0,-2-5-2 16,-1 5 0-16,-2 0 0 0,5 0-9 0,-2-2 8 15,-3-3-8-15,-1 5 8 0,4 0-8 0,-3-2 0 16,-3 2 9-16,0 0-9 0,-2-5 0 0,-1 5 8 16,1 0-8-16,2 0 0 0,-5 0 0 0,3-2 0 15,-1 2 0-15,1-5 8 0,-3 5-8 0,2 0 0 16,-2-2 0-16,3 2 0 0,-3-5 0 0,3 5 0 15,-4 0 0-15,4 0 8 0,-3 0-8 0,3-5 0 0,-4 3 0 16,4 2 8-16,-3 0-8 0,0 0 0 0,0 0 8 0,-3 0-8 16,-5 0 8-16,0 0-8 0,5-5 10 0,3 5-10 15,-8 0 0-15,6 0 8 0,2 0-8 0,-3-2 0 16,-5 2 0-16,0 0 0 0,5 0 0 0,1 0 0 31,1-5-124-31,-1 5-25 0,-6 0-5 0,8-2-1 0</inkml:trace>
  <inkml:trace contextRef="#ctx0" brushRef="#br0" timeOffset="55085.59">15245 8364 403 0,'0'0'36'0,"0"0"-36"0,0 0 0 0,6-2 0 0,-1-3 114 0,-5 5 16 15,3 0 3-15,2-2 1 0,0-3-22 0,-5 5-5 16,0 0-1-16,0 0 0 0,5 0 18 0,-5 0 3 16,0 0 1-16,0 0 0 0,0 0-22 0,0 0-4 15,0 0-1-15,0 0 0 0,0 0-29 0,0 0-7 16,0 0-1-16,0 0 0 0,0 0-29 0,-5 0-7 16,2 5 0-16,-2-5-1 0,5 0 4 0,-8 2 1 15,0-2 0-15,0 5 0 0,0-3 0 0,-2 3 0 16,-3-5 0-16,-1 2 0 0,4 3-40 0,-6 2-8 15,0-3-2-15,-2-1 0 0,4 2 18 0,-2 2 0 16,3-5 0-16,3 3 0 0,4 2 0 0,1-3 0 16,-3-1 0-16,3 4 0 0,-3-7 0 0,3 5 0 15,5-5 0-15,-3 2 0 0,-2 5 0 0,5-7 0 0,-3 5-8 16,3-5 8-16,0 2 0 0,0-2 0 0,0 5 0 0,5 2 0 16,-2 0 0-16,0-2 0 0,-3-5 0 0,5 2 0 15,0 5 0-15,0-2 0 0,-5-5 0 0,6 7 0 16,-1-5 0-16,3 3 0 0,0 2 0 0,2-7 9 15,4 7-9-15,-1-7 10 0,-2 5-10 0,4-3 10 16,-1 3-10-16,-1-3 12 0,-3-2-12 0,1 5 12 16,2-3-12-16,-2-2 10 0,-1 5-10 0,-2-5 10 15,0 0 2-15,-2 0 0 0,-1 2 0 0,-5-2 0 16,0 0 1-16,0 0 1 0,0 0 0 0,0 0 0 16,0 0-1-16,0 0 0 0,0 0 0 0,0 5 0 0,0 2 3 0,-3 0 0 15,1-2 0-15,-1-3 0 0,0 5-16 0,-2-2 8 16,0-3-8-16,-1 3 0 0,1-1 0 0,0-1 8 15,-3 4-8-15,0 0 0 0,0-2 0 0,0-3 0 16,0 3 0-16,0-3 0 0,-2 3 0 0,-1 2 9 16,3 0-9-16,-2 5 8 0,2-5-8 0,-3 0 0 15,0 0 0-15,1-3 0 0,2 4 0 0,5-1 0 16,-2 0 0-16,2-5-11 0,-2 10 11 0,0-5 0 16,-1 0 10-16,4 0-10 0,-3 0 0 0,5 0 0 15,-3-2 0-15,3 6 0 0,-3-3 0 0,1-1 0 16,2 0 0-16,0 2 0 0,2-4 0 0,1 2-15 15,-3-2 2-15,3 2 0 0,2-5 13 0,-3 5 0 16,-2-2 0-16,3 2 0 0,2-5 0 0,3 3 0 16,-2 2 0-16,2-7 0 0,5 7 0 0,0-7 0 15,-2 5 0-15,2-3 0 0,0-2 0 0,0 5 0 0,1-5 0 16,-1 2 0-16,0-2 0 0,3 0 8 0,-6 0-8 0,4 0 10 16,-1 0-2-16,-3 0-8 0,4 0 12 0,-4 0-4 15,1 0-8-15,-1 0 0 0,1 0 0 0,-3 0 0 16,0 0 0-16,2 0 0 0,-2 0 0 0,3 0 0 15,-3 5 0-15,0-5 0 0,-3 0 0 0,3 0 0 16,-3 2 0-16,1-2 0 0,-1 0 0 0,0 5 0 16,-5-5 53-16,0 0 9 0,0 0 2 0,6 0 0 15,-6 0-64-15,0 0-26 0,0 0 2 0,0 0 0 16,0 0 16-16,0 0 8 0,0 0-8 0,0 0 8 16,2 7-100-16,-2-7-14 0,0 0-3 0,0 0-1103 15</inkml:trace>
  <inkml:trace contextRef="#ctx0" brushRef="#br0" timeOffset="57288.18">14989 9051 172 0,'0'0'16'0,"0"0"-16"16,0 0 0-16,0 0 0 0,0 0 104 0,0 0 19 16,0 0 3-16,0 0 1 0,0 0-63 0,0 0-12 15,0 0-2-15,0 0-1 0,0 0 23 0,0 0 5 16,0 0 1-16,0 0 0 16,0 0-33-16,0 0-6 0,0 0-2 0,0 0 0 15,0 0-19-15,0 0-4 0,0 0-1 0,0 0 0 0,0 0 41 0,0 0 8 16,2 2 2-16,1 3 0 0,0 2 0 0,-1-5 0 15,1 3 0-15,-3 2 0 0,0 0-52 0,0-2-12 16,0-3 0-16,0-2 0 0,0 0 0 0,3 5 0 0,-3-5 0 0,2 2 0 16,-2-2 0-16,0 0 0 0,0 0 0 0</inkml:trace>
  <inkml:trace contextRef="#ctx0" brushRef="#br0" timeOffset="57522.51">14989 8933 288 0,'0'0'12'0,"0"0"4"16,0 0-16-16,0 0 0 0,0 0 0 0,0 0 0 0,0 0 203 0,0 0 37 15,0 0 8-15,0 0 2 0,0 0-152 0,0 0-30 16,0 0-7-16,-3 5-1 0,0 0-44 0,-2-3-16 15,2 5 9-15,3-7-9 0,0 5 0 0,3-3-19 16,-3 5 3-16,0-7 1 0</inkml:trace>
  <inkml:trace contextRef="#ctx0" brushRef="#br0" timeOffset="57866.23">15110 8973 1036 0,'0'0'46'0,"0"0"10"16,0 0-45-16,0 0-11 0,0 0 0 0,0 0 0 0,6 0 53 0,-1 0 9 15,-5 0 2-15,8 0 0 0,0 0 0 0,0 0 0 16,-6 0 0-16,6 0 0 0,-2 0-27 0,2 0-5 16,0 0 0-16,-1 0-1 0,-1 0-22 0,-1 5-9 15,3-5 8-15,-3 0-8 16,-5 0-23-16,0 0-9 0,0 0-3 0,0 0-425 15,0 0-84-15</inkml:trace>
  <inkml:trace contextRef="#ctx0" brushRef="#br0" timeOffset="58038">15094 9105 576 0,'11'0'51'0,"-11"0"-41"15,8 0-10-15,0 0 0 0,3 0 129 0,-1 0 24 16,1-5 5-16,-1 5 1 0,4 0-50 0,-1-2-9 15,0-3-3-15,-2 5 0 0,-1-2-77 0,1-3-20 16,-1 3 0-16,-2-3 0 0,0 5 0 0,-3-2 0 0,6-3 0 0,-6 0-662 16</inkml:trace>
  <inkml:trace contextRef="#ctx0" brushRef="#br0" timeOffset="58319.26">15399 8985 460 0,'0'0'41'0,"0"0"-33"15,0 0-8-15,0 0 0 0,0 0 232 0,0 0 45 16,0 0 9-16,0 0 2 0,0 0-131 0,0 0-25 15,0 7-6-15,0 0-1 0,0 0-53 0,0 0-12 16,0 5-1-16,0-5-1 0,0 0-39 0,0 5-8 16,0-10-2-16,2 10 0 0,-4-10-9 0,2 3 0 15,0-5 0-15,5 7 0 16,-2 0-62-16,-3-7-14 0,0 0-4 0,0 0-812 0</inkml:trace>
  <inkml:trace contextRef="#ctx0" brushRef="#br0" timeOffset="59225.24">15005 8110 518 0,'0'0'46'16,"0"0"-37"-16,0 0-9 0,0 0 0 16,0 0 168-16,0 0 32 0,0 0 7 0,0 0 1 15,0 0-96-15,0 5-20 0,-3 2-3 0,3-7-1 16,0 7-8-16,0 0-3 0,-3 0 0 0,1 0 0 0,4-2-21 0,1 2-5 16,-3 0-1-16,3 0 0 15,-3-2-26-15,0-5-4 0,0 0-2 0,0 7 0 0,0-7-18 0,0 0 10 16,0 0-10-16,0 0 8 0,0 0 2 0,0 0 0 15,0 0 0-15,0 0 0 0,0 0-10 0,0 0 8 16,0 0-8-16,0 0 8 0,0 0-8 0,0-5 0 16,0-2 0-16,0 7 8 0,0-3-8 0,0-1 0 15,0-3 0-15,0 0 0 0,0 2 0 0,2 3-9 16,1-3 9-16,-1 3 0 0,-2 2-11 0,3-5 11 16,0 2-10-16,2-1 10 0,0 1 0 0,1-1-9 15,-1 4 9-15,-2-3 0 0,-3 3 0 0,0 0-8 16,-3-4 8-16,3 4 0 0,11 0 0 0,-4 0 0 15,1 0 0-15,0 4 0 0,6-4 0 0,-7 3 0 16,4-3 10-16,-3 7-10 0,0-7 16 0,3 4-4 16,-4-1 0-16,1 4 0 0,-2-7-12 0,-1 5 0 0,-5-5 0 15,5 7 0-15,1 0 20 0,-6-7 5 0,5 0 1 0,-5 0 0 16,5 7-18-16,-5-7-8 0,0 0 8 0,0 0-8 31,0 0-16-31,0 0-9 0,0 0-2 0,0 0-637 0,0 0-128 0</inkml:trace>
  <inkml:trace contextRef="#ctx0" brushRef="#br0" timeOffset="59943.8">15925 8404 806 0,'0'0'17'0,"0"0"4"0,0 0 1 0,0 0 2 0,0 0-24 0,0 0 0 15,0 0 0-15,0 0 0 0,0 0 107 0,0 7 17 16,-2 2 3-16,2-2 1 0,0 1 0 0,2-1 0 16,-2 0 0-16,3 0 0 0,-3 4-41 0,3-1-8 15,-1 2-2-15,4-3 0 0,-1 7-25 0,0-1-4 16,-2-1-2-16,2 5 0 0,0-3-9 0,3 8-1 16,-2-1-1-16,-1-4 0 0,0 2-1 0,0-2 0 15,1 2 0-15,-1 5 0 0,0-5-34 0,-2-2 0 16,2 2 0-16,-2-2 0 0,2-5 0 0,-2 0 0 15,-1 3 0-15,-2-8 0 0,3 3 32 0,-3-5-1 16,3 0 0-16,-3 0 0 0,0-7-23 0,0 0-8 16,0 0 0-16,0 0 9 15,0 0-34-15,-3-7-7 0,0-5-2 0,3 3 0 16,-2-5-126-16,-1-3-26 0,3-4-5 0,0-5-692 0</inkml:trace>
  <inkml:trace contextRef="#ctx0" brushRef="#br0" timeOffset="60287.75">16058 8444 1267 0,'0'0'28'16,"0"0"5"-16,2-2 2 0,-2 2 1 0,0 0-36 0,0 0 0 0,0 0 0 0,0 0 0 15,0 0 109-15,0 0 15 0,0 0 4 0,6-5 0 16,-6 5-70-16,2 5-14 0,-2-5-2 0,5 2-1 0,1 3 15 0,-1 2 4 15,0 0 0-15,1 7 0 0,-4-2-6 0,4-3-1 16,-1 10 0-16,0-5 0 0,-2 5-13 0,2 0-2 16,0-3-1-16,-2 3 0 0,0 2-29 0,-1 5-8 15,4-7 0-15,-4 2 0 0,1 0 56 0,-3 3 6 16,3-8 2-16,-1 3 0 0,1 2-52 0,-3-7-12 16,0 5 0-16,2-5 0 0,1-2 0 0,0 0 0 15,-3-3 0-15,0-2 0 0,2 5 10 0,-2-5-1 16,3 0 0-16,-3 0 0 0,0-7-9 0,0 0 10 15,0 0-10-15,0 0 10 0,0 0-10 0,0 0 0 16,0 0 0-16,-5-7 0 16,2 0-120-16,-2-7-28 0,0 2-7 0</inkml:trace>
  <inkml:trace contextRef="#ctx0" brushRef="#br0" timeOffset="60739.82">15999 8350 1267 0,'0'0'28'0,"0"0"5"0,0 0 2 0,0 0 1 0,0 0-36 0,0 0 0 16,6 0 0-16,-6 0 0 0,0 0 109 0,0 0 15 16,0 0 4-16,0 0 0 0,2 5-52 0,-2-5-9 15,0 0-3-15,0 7 0 0,-2-5 0 0,-1 5 0 16,-2 2 0-16,2 1 0 0,-2-3 0 0,-1 0 0 16,-1-2 0-16,-4 2 0 0,3 4-51 0,-3-3-13 15,1-1 0-15,-1 2 0 0,1-2 0 0,-1 5 0 16,-2-5 0-16,2 5 0 0,1-5 0 0,-1 4 0 15,-2-1 0-15,2 2 0 0,1-5 0 0,-1 0 0 16,3 4 0-16,0-1 0 0,-2-3 54 0,2 0 8 16,2-2 2-16,4 2 0 0,-1 0-52 0,1-2-12 15,-1-3 0-15,0 5 0 16,1 0-48-16,2-7-13 0,-3 7-3 0,3-7 0 0,-3 0 52 0,3 0 12 16,0 0 0-16,0 0 0 0,0 0 0 0,0 0 0 15,0 0 0-15,0 0 0 16,0 0-88-16,0 0-16 0,0 0-2 0,6 5-862 0</inkml:trace>
  <inkml:trace contextRef="#ctx0" brushRef="#br0" timeOffset="61849.73">15793 8997 748 0,'0'0'67'0,"0"0"-54"0,0 0-13 0,0 0 0 16,0 0 116-16,0 0 21 0,0 0 4 0,0 0 1 15,0 0-61-15,0 0-12 0,0 0-2 0,0 0-1 16,5 2 10-16,-5-2 3 0,0 0 0 0,6 0 0 16,-4 5-18-16,4-3-3 0,-1-2-1 0,3 5 0 15,-3-5-1-15,3 0-1 0,0 0 0 0,2 0 0 16,-2-5-43-16,3 5-12 0,0 0 0 0,4 0 0 16,-1-2 46-16,4 2 5 0,-2-5 1 0,0 5 0 15,0-2-33-15,0-3-7 0,0 5 0 0,2 0-1 16,-5-2 0-16,1-3 0 0,-4 5 0 0,3 0 0 15,1 0 2-15,-4 5 1 0,-2-3 0 0,3-2 0 16,2 5 1-16,-5-3 0 0,-3-2 0 0,3 0 0 16,-3 5-1-16,3-5 0 0,-5 2 0 0,-3-2 0 0,0 0-2 15,5 0-1-15,-5 0 0 0,3 0 0 0,2 5 12 0,1-5 2 16,-1 0 1-16,0 2 0 0,0-2-8 0,3 0-2 16,-2 0 0-16,2 0 0 0,-3 0-3 0,0 0-1 15,3 0 0-15,-3 0 0 0,1-2 1 0,-6 2 0 16,0 0 0-16,5 0 0 0,-5 0-4 0,0 0-1 15,0 0 0-15,0 0 0 0,0 0-8 0,0 0 10 16,8 0-10-16,-8 0 10 0,0 0-10 0,0 0 10 16,0 0-10-16,0 0 10 0,0 0-10 0,0 0 0 15,0 0 0-15,0 0 8 0,8 0-8 0,-3 0 0 16,-5 0 0-16,0 0 0 0,8 2 0 0,-3-2 0 16,-5 0 0-16,6 0 0 0,-6 0 0 0,5 5 0 15,0-5 0-15,-5 0 0 0,0 0 0 0,0 0 0 16,11 0 0-16,-6 0 0 0,-5 0-16 0,0 0-6 0,5 0-1 15,-5 0 0-15,6 0 23 0,-6 0 0 0,0 0 0 0,8 0 0 16,0 0 16-16,-8 0 8 0,0 0 2 0,0 0 0 16,7 0-26-16,-7 0 0 0,0 0 0 0,0 0 0 15,0 0 0-15,0 0 0 0,8-5 0 0,-8 5 8 16,0 0-8-16,0 0 0 0,6 0 0 0,-6 0 0 16,0 0 0-16,0 0 0 0,8 0 0 0,-8 0 0 15,0 0 0-15,0 0 0 0,0 0 0 0,5-2 0 16,3 2 0-16,-8 0 0 0,0 0 0 0,0 0 0 15,0 0 0-15,0 0 0 0,0 0 0 0,0 0 0 16,0 0-20-16,0 0-5 0,5-5-2 0,-5 5 0 0,0 0 27 16,0 0 0-16,8 0 0 0,-3-2 0 0,-5 2 10 15,0 0 7-15,3 0 2 0,2-5 0 16,1 5-31-16,-6 0-5 0,0 0-2 0,0 0 0 0,5 0 19 16,-5 0 17-16,0 0-3 0,0 0-1 0,8 0-13 0,-8 0-18 15,0 0 4-15,0 0 1 0,0 0 13 0,0 0 10 16,8-2-2-16,-3 2 0 0,-5 0-8 0,0 0-11 15,5 0 3-15,-5 0 0 0,0 0 8 0,0 0 9 16,0 0-1-16,0 0-8 0,0 0 0 0,0 0 0 16,0 0 0-16,0 0 0 0,6 2 0 0,-6-2 0 15,0 0-10-15,0 0 10 0,0 0-8 0,0 0 8 16,0 0 0-16,0 0 0 0,0 0-24 0,0 0-1 16,0 0 0-16,0 0 0 15,-6 0-113-15,6 0-22 0,0 0-5 0,0 0-1 16,-5 0-66-16,2-7-14 0</inkml:trace>
  <inkml:trace contextRef="#ctx0" brushRef="#br0" timeOffset="66000.35">16769 8159 838 0,'11'0'37'0,"-6"0"8"0,0 0-36 0,-5 0-9 0,0 0 0 0,0 0 0 16,0 0 97-16,0 0 18 0,0 0 3 0,0 0 1 15,0 0-15-15,0 0-2 0,0 0-1 0,0 0 0 0,-7 0-28 0,7 0-5 16,0 0-2-16,-6 3 0 0,-2-3-33 0,3 7-6 15,0-7-2-15,2 7 0 0,-2-2 29 0,2-3 6 16,-5 5 0-16,3 0 1 0,5-2-46 0,-3 2-15 16,-7 5 8-16,4-5-8 0,6 2 55 0,-5 3 7 15,-5-1 2-15,-1-1 0 0,6 2-52 0,-1-1-12 16,4-1 0-16,-4 4 0 0,-4-2 0 0,5 2 0 16,5-2 0-16,-6-3 0 0,-2 3 54 0,3 2 8 15,2-2 2-15,1-3 0 16,2 3-78-16,0 0-15 0,0-5-3 0,5 2-1 0,0-2 33 0,1 2 0 15,-4-6 0-15,4 4 0 0,-1 0 0 0,0-2 0 16,-2-3 0-16,2 3 0 0,0-5 0 0,3 2 9 16,3-2-9-16,-3 5 8 0,-3-5-8 0,0 0 12 15,9 0-12-15,-6 0 12 0,-8 0 6 0,5 4 2 16,0-1 0-16,0-3 0 0,-5 0-20 0,0 0 10 0,0 0-10 16,0 0 8-16,6 4-8 0,-6-4 0 0,0 0 0 0,0 0-11 15,2 8 31-15,-2-8 7 0,-2 2 1 0,-4 5 0 16,1-7 6-16,5 0 2 0,0 0 0 0,-3 7 0 31,-2-2-53-31,0-3-11 0,5-2-1 0,-3 5-1 0,1 2 30 0,-1-7 0 0,0 7 0 0,3-7 0 16,0 0 0-16,-2 5 0 0,-4-3 0 0,4 5 0 15,2-2 25-15,-3 2 2 0,-2-3 0 0,0-1 0 16,2 4-43-16,0-2-9 0,-2 2-2 16,2-5 0-16,-5 5 27 0,3-2 0 0,2 2 0 0,3-3 0 15,-2-1 0-15,2 4 0 0,2 0 0 0,-2 0 0 16,-2-2 16-16,-1 2 9 0,3-3 2 0,5-1 0 0,1 2-27 15,-4-3 0-15,-2-2 0 0,6 7 0 0,-1-2 0 0,3-3 0 16,-8-2 0-16,3 5 0 0,2-3 0 0,3-2 0 16,-8 0 0-16,0 0 0 0,0 0 0 0,8 5 0 15,2-5 0-15,-2 0 0 0,-8 0 0 0,8 0 0 16,3 0 0-16,-3 0 0 0,-6-5 0 0,-2 5 0 16,0 0 0-16,8 5 0 0,0-5 0 0,-8 0 0 15,0 0 0-15,0 0 0 0,5 0-8 0,-5 0-8 16,0 0 0-16,-2 7-1 0,2-7 17 0,0 5 0 15,-3 2 0-15,1-5 0 0,-4 3 10 0,4 2 6 16,-4-5 0-16,4 3 1 0,-6-3-17 0,2 3 0 16,1 2 0-16,0 0 0 0,0-2 0 0,-1 2 0 15,-2-5 0-15,6 5 0 0,-1-2 0 0,-2 2-17 16,-3 0 3-16,3 0 1 0,2 0 21 0,3 0 4 16,-5-2 0-16,-1 2 1 0,4 0-13 0,-1 0 0 0,3-2 0 0,-3 2 0 15,-2-5 0-15,5 5 0 0,5-2 0 0,1 2 0 16,-6-7-11-16,2 5-5 0,1 2 0 0,5 0-1 15,-3-5 17-15,3 3 0 0,-3-3 0 0,3 3 0 16,3-3 8-16,2 3 8 0,-8 0 1 0,3-3 1 16,6 5-30-16,-4-2-5 0,-2-3-2 0,-3 5 0 15,3-7 19-15,0 5 0 0,0-3 0 0,0 3 0 16,-3 2 12-16,1-2 5 0,2-3 2 0,0 3 0 16,-3-3-31-16,0 3-5 0,-2-3-2 0,2-2 0 15,0 5 31-15,-5-5 5 0,0 0 2 0,0 0 0 16,0 0-99-16,0 0-20 0,0 0-4 0,0 0-687 15,0 0-137-15</inkml:trace>
  <inkml:trace contextRef="#ctx0" brushRef="#br0" timeOffset="66656.41">17066 8705 806 0,'0'0'72'0,"0"0"-58"15,0 0-14-15,0 0 0 0,10 0 104 0,-4 5 19 16,-6-5 3-16,0 0 1 0,5 2-20 0,0 3-4 16,0-3-1-16,-2 3 0 0,2 2-23 0,1 0-5 15,4 0-1-15,-2 0 0 0,0 0-15 0,3 5-3 16,-1-5-1-16,3 0 0 0,-5 0-21 0,3 5-4 16,0-5-1-16,-1 0 0 0,-2 0 7 0,0 0 1 15,0-2 0-15,-3-3 0 0,1 3-24 0,-1 2-12 0,0-7 12 0,-5 0-12 16,5 0 0-16,-5 0 0 0,0 0 0 0,3 0-12 31,2-5-197-31,1 3-39 0,-1-3-8 0,-2-2-516 0</inkml:trace>
  <inkml:trace contextRef="#ctx0" brushRef="#br0" timeOffset="66890.99">17354 8684 1267 0,'0'0'56'0,"0"0"12"16,0 0-55-16,0 0-13 0,0 0 0 0,0 0 0 15,0 0 141-15,-3 5 26 0,1 2 5 0,-1 0 0 0,0 2-71 0,-2-2-14 16,5 5-3-16,-2 2-1 16,-4 0-23-16,1 5-4 0,0-5 0 0,-1 5-1 0,4 0-27 0,-4-5-4 15,1 0-2-15,0 5 0 0,0-5-12 0,-1 0-2 16,1-2-8-16,0 2 12 0,2-2-25 0,-2-3-6 16,2 3-1-16,0-5 0 0,1 0 20 0,-1 0 0 15,0-2 0-15,1-3 0 0,2-2 48 0,0 0 12 16,0 0 4-16,0 0 0 15,0 0-103-15,0 0-20 0,0 0-4 0,0 0-683 16,5-2-137-16</inkml:trace>
  <inkml:trace contextRef="#ctx0" brushRef="#br0" timeOffset="67328.13">17463 8910 907 0,'0'0'40'0,"0"0"8"0,2 2-38 0,1-2-10 16,-1 0 0-16,4 0 0 0,-1 0 97 0,-5 0 18 15,0 0 3-15,0 0 1 0,0 0-11 0,5 5-3 16,-5-5 0-16,0 0 0 0,0 0-17 0,0 7-4 16,3-5-1-16,0 5 0 0,-3 3-27 0,0-1-6 15,0-4-1-15,0 4 0 0,0-4-5 0,0 2 0 16,2 5-1-16,1-10 0 0,-8 5-18 0,5 0-3 15,-3-2-1-15,3 2 0 0,-3-5-21 0,3 3 0 16,0-5 0-16,0 0 0 0,0 0 0 0,0 0 0 16,0 0 0-16,0 0 0 15,0 0-98-15,0 0-24 0,0-5-5 0,0-2-820 0</inkml:trace>
  <inkml:trace contextRef="#ctx0" brushRef="#br0" timeOffset="67594.23">17447 8811 1065 0,'0'0'23'0,"0"0"5"0,0 0 0 0,0 0 4 0,0 0-32 0,0 0 0 0,0 0 0 0,0 0 0 15,0 0 51-15,0 0 4 0,0 0 1 0,0 0 0 16,0 0 6-16,0 0 2 0,0 0 0 0,5 0 0 16,-5 0 13-16,5 7 3 0,-5-7 1 0,0 0 0 15,0 0-36-15,3 5-7 0,2-3-2 0,-5-2 0 0,0 0-24 0,0 0-12 16,0 0 10-16,0 0-10 0,0 0 0 0,0 0-13 16,0 0 1-16,0 0-837 15</inkml:trace>
  <inkml:trace contextRef="#ctx0" brushRef="#br0" timeOffset="68312.27">17791 8616 1202 0,'0'0'53'0,"0"0"11"0,0 0-51 0,0 0-13 0,0 0 0 0,0 0 0 16,5 2 61-16,3-2 10 0,-3-2 1 0,0 2 1 15,6 0-13-15,-3 2-2 0,3-2-1 0,-1 0 0 16,3 0-33-16,1-2-8 0,-1 2 0 0,-3 0-1 15,1 0-15-15,2-5 0 0,3 5 0 0,-3 5 0 16,-2-10 0-16,-1 5 0 0,1 0 0 0,0 5 0 16,-6-5 0-16,-5 0 0 0,0 0 0 0,0 0-506 15,5 2-107-15</inkml:trace>
  <inkml:trace contextRef="#ctx0" brushRef="#br0" timeOffset="68530.98">17838 8764 1436 0,'0'0'32'0,"0"0"6"0,11 0 2 0,-3 0 0 0,-3 0-32 0,3 0-8 16,3 0 0-16,2 0 0 0,0 0 66 0,0 0 12 16,3 0 2-16,3 0 1 0,-1 0-65 0,3 0-16 15,-2-5 0-15,2 3 0 0,-2 2 0 0,-1 0 0 16,1-5 0-16,-4 3 0 0,-1-3 0 0,2 3 0 15,-3-3 0-15,-3 3 0 16,-2-3-99-16,0 5-23 0,3-7-5 0,-11 7-1 0</inkml:trace>
  <inkml:trace contextRef="#ctx0" brushRef="#br0" timeOffset="68952.74">18354 8632 1371 0,'0'0'30'0,"0"0"6"0,0 0 2 0,0 0 1 0,8 5-31 0,-3-5-8 15,1 4 0-15,-1-1 0 0,3-3 60 0,0 7 12 16,0-2 1-16,0 2 1 0,2-5-39 0,1 3-8 15,-1 2-2-15,1 0 0 0,-3 0 21 0,0-7 4 16,0 5 1-16,2-3 0 0,-2 3-36 0,-2-5-7 16,2 2-8-16,-3-2 11 0,3 0-11 0,-3 0 0 15,-5 0 0-15,8-2 0 16,-3-3-119-16,1 3-25 0,-4-3-6 0,1-2-332 0,0 4-66 0</inkml:trace>
  <inkml:trace contextRef="#ctx0" brushRef="#br0" timeOffset="69155.89">18561 8604 864 0,'0'0'38'0,"0"0"8"0,0 0-37 0,0 0-9 0,0 0 0 0,0 0 0 16,0 0 155-16,0 0 29 0,0 0 5 0,0 0 2 16,0 0-63-16,0 0-12 0,0 0-2 0,-3 7-1 15,0 0-39-15,-2 5-8 0,0 2-2 0,2 0 0 16,-2 0-1-16,2 5-1 0,-2-5 0 0,-1 5 0 16,1 2-48-16,0-2-14 0,-3 2 0 0,3-2 8 15,5 2 18-15,-6-7 4 0,-2 3 1 0,3-3 0 16,3-5-50-16,-4 3-9 0,4 2-3 0,-1-7 0 0,0-2 31 0,3-5 0 15,0 0 0-15,0 0 0 16,0 0-186-16,0 0-31 0,6-5-7 0,-1-4-626 16</inkml:trace>
  <inkml:trace contextRef="#ctx0" brushRef="#br0" timeOffset="69577.59">18293 8477 1152 0,'-8'0'51'0,"8"0"10"0,0 0-49 0,0 0-12 0,0 0 0 0,0 0 0 15,8 0 131-15,-8 0 23 0,0 0 5 0,0 0 1 16,8 0-77-16,-8 0-15 0,0-7-4 0,3 0 0 15,2 2-51-15,3 3-13 0,-3-5 0 0,1 0 0 16,-1 0 54-16,3 2 8 0,5-5 2 0,-2 1 0 16,-3 2-52-16,0 0-12 0,5 0 0 0,-3 0 0 15,1 0 0-15,-3-5 0 0,0 5 0 0,0 0 0 16,0 5 0-16,0-3 0 0,-6-2 0 0,4 7 0 16,-1-3 0-16,-5 3 0 0,0 0 0 0,3-4 0 15,2 4 54-15,-5 0 8 0,0 0 2 0,0 0 0 0,0 0-52 16,5 4-12-16,-2-1 0 0,2 4 0 15,-2 0 0-15,-1 0 0 0,4 0 0 0,-1 5 0 0,-2-5 0 16,2 5 0-16,0-5 0 0,0 0 0 0,1 0 0 0,-1 0 0 16,0 0 0-16,1 0 0 0,-1-2 0 0,0-3 0 15,-2 5 0-15,0-2 0 16,-1 2-107-16,3-3-24 0,-2-1-5 0,-3-3 0 0</inkml:trace>
  <inkml:trace contextRef="#ctx0" brushRef="#br0" timeOffset="69983.78">18722 8738 1036 0,'0'0'46'0,"0"0"10"0,0 0-45 0,0 0-11 15,0 0 0-15,0 0 0 0,0 0 104 0,0 7 20 16,0 0 3-16,-3 0 1 0,3 2 0 0,0-1 0 16,0-1 0-16,0 2 0 0,0-2-63 0,0 5-12 15,3-5-2-15,-3 0-1 0,0 5-22 0,0-10-4 16,3 5 0-16,-3-2-1 0,0 2-15 0,0-7-8 16,0 0 10-16,0 0-10 15,0 0-42-15,0 0-14 0,0 0-4 0,0 0-875 16</inkml:trace>
  <inkml:trace contextRef="#ctx0" brushRef="#br0" timeOffset="70202.45">18672 8597 172 0,'0'0'16'0,"0"0"-16"16,0 0 0-16,0 0 0 0,0 0 244 0,0 0 47 0,0 0 9 0,0 0 1 16,0 0-188-16,0 7-37 0,2-2-8 0,1-3-2 15,-3 5-22-15,0-7-4 0,3 7 0 0,2-2-1 16,-5-5-63-16,0 0-12 16,0 0-2-16,3 7-651 0</inkml:trace>
  <inkml:trace contextRef="#ctx0" brushRef="#br0" timeOffset="71186.91">18682 8166 806 0,'0'0'72'16,"0"0"-58"-16,0 0-14 0,0 0 0 15,0 0 99-15,0 0 17 0,6-4 3 0,-1 1 1 0,-5 3-39 16,5-4-7-16,3 4-2 0,0-5 0 0,3 5-6 0,-3 0-2 16,-1-2 0-16,7 2 0 0,2 0-20 0,-1 2-4 15,-1-2 0-15,-1 0-1 0,5 5-10 0,-2-5-1 16,0 0-1-16,0 7 0 0,-3-7-27 0,-2 7 0 16,2-3 0-16,-2-1 0 0,-1 4 35 0,1 0 8 15,-3-2 1-15,0 6 1 0,-3-1-21 0,3-3-4 16,-3 7 0-16,-2 2-1 0,0-1 36 0,-3-1 7 15,0 0 2-15,-3 0 0 0,0 0-52 0,-2 2-12 16,0-1 0-16,-1-1 0 0,1-3 13 0,0-1 0 16,-1 4 0-16,-1-7 0 0,1 5-4 0,1-5-1 15,0 0 0-15,2 0 0 0,0-2-8 0,3-5 12 16,-2 2-12-16,-1 3 12 0,3-5-12 0,0 0 0 16,-5 7 9-16,5-7-9 0,0 0 0 0,2 4 0 15,-2-4 0-15,6 3 8 0,-1 4-8 0,3-2 0 0,-3-3 0 16,1-2 0-16,1 5 0 0,4-3 0 0,-3 3 0 0,0-5-8 15,0 2 8-15,-3 3 0 0,3-1 0 0,-3-1 0 16,3 1 0-16,-5-1 0 0,2 4 0 0,1 0 0 16,-1-2 0-16,-3 2 0 0,1 0 0 0,0 0 0 15,-1 0 27-15,4-2 7 0,-4 2 2 0,4-5 0 16,-1 5-80-16,0-2-16 0,1 2-4 16,1 0 0-16,-1-7 103 0,2 7 20 0,-3-2 4 0,0-3 1 15,-5-2-52-15,6 0-12 0,-4 7 0 0,-2-7 0 16,0 0 0-16,0 0 0 0,3 5 0 0,-3 2 0 15,0-7-14-15,0 7-6 0,-3-2 0 0,-2 2-1 16,2 0 21-16,1 0 12 0,-1-7-2 0,0 7 0 0,1-3 1 16,2-1 0-16,-3 4 0 0,0-2 0 0,3 2-11 0,0 0 0 15,0-5 0-15,0 10 0 0,3-5 0 0,0 0 0 16,-3 0 0-16,2 0 0 0,1 5-9 0,0-5-4 16,-1 0-1-16,1 5 0 0,2-3 14 0,-5-2 0 15,3 5 0-15,-3-5-9 0,0 5 9 0,-3-5 0 16,1 5 0-16,-4-5 0 0,4 0 0 0,-4 0 9 15,-2 0-9-15,0-5 0 0,1 3 16 0,-1 2-3 16,-3-7-1-16,0 7 0 0,3-7-12 0,1 5 11 16,-4-5-11-16,3 0 10 0,3 0-10 0,-3 0 0 15,3 0 0-15,-1-5 0 16,4 5-139-16,-1-2-23 0,-2-3-5 0</inkml:trace>
  <inkml:trace contextRef="#ctx0" brushRef="#br0" timeOffset="87841.36">16605 9460 1728 0,'0'0'38'0,"0"0"8"0,0 0 2 0,0 0 0 0,0 0-39 0,0 0-9 0,0 7 0 0,0 0 0 15,-2 0 89-15,-1 0 16 0,6 0 3 0,2 5 1 16,-2 0-21-16,-1-3-4 0,-2 3 0 0,5 2-1 16,3-2-67-16,0 2-16 0,-8-2 0 0,3 2 0 15,5-5 55-15,0 3 7 0,-8 0 2 0,0-3 0 16,-3-2-52-16,3 0-12 0,6-2 0 0,-6 2 0 0,-6-2 0 0,6-5 0 16,3 2 0-16,-3-2 0 0,0 0 54 0,0 0 8 15,0 0 2-15,0 0 0 0,5 0-54 0,-5 0-10 16,-2-7 0-16,4 0 0 0,9-5 0 0,-9-2 0 15,-2 0 0-15,3 2 0 0,2-2 0 0,1 0 0 16,-1-5 0-16,-2 5 0 0,-3 2 0 0,5 3 0 16,8-3 0-16,-2 5 0 0,-6 0 13 0,3 0-1 15,2 0-1-15,4 2 0 0,-6 3-11 0,2-3-16 16,3 5 4-16,1 0 1 0,2 0 11 0,-3 5 0 16,-3-3 0-16,6 5 0 0,0-2 0 0,-3 7 0 15,-5-3 0-15,6 3 0 0,-4-3 0 0,1 8 0 16,-3-3 0-16,-3 0 0 0,-2 0 49 0,-1 0 12 15,6 0 3-15,-5 5 0 0,-3-5-54 0,0 3-10 0,2-3 0 16,1-5 0-16,0 3 8 0,-3 2 8 0,-3-2 0 0,3-3 1 16,5-2-17-16,-2-2 8 15,0 2-8-15,-3 0 0 0,0-7 8 0,0 0-8 0,0 0 0 0,0 0 0 32,0 0-29-32,0 0-13 0,0 0-2 0,2-7-871 0,-4 0-173 0</inkml:trace>
  <inkml:trace contextRef="#ctx0" brushRef="#br0" timeOffset="94193.32">17992 8531 1267 0,'0'0'28'0,"0"0"5"0,0 0 2 0,0 0 1 0,8-2-36 0,-8 2 0 16,0 0 0-16,0 0 0 0,0 0 148 0,0 0 22 16,0 0 5-16,0 0 1 0,-6 7-58 0,4 0-11 0,-4 7-3 0,4 0 0 15,-6-2-38-15,0 7-8 16,-3-3-2-16,3 7 0 0,0-1-23 0,-2-1-5 0,2 7 0 0,0-2-1 15,3 0-5-15,-1-5-1 0,-2 5 0 0,3-5 0 16,2-2-21-16,-2 0 0 0,0-5 0 0,0 0 0 16,-1 0 0-16,4-2 0 0,2-5 0 0,-3 5 0 15,-2-10 0-15,5-2 0 0,0 0 0 0,0 0 0 16,0 0-96-16,0 0-20 0</inkml:trace>
  <inkml:trace contextRef="#ctx0" brushRef="#br0" timeOffset="103098.23">10097 11454 230 0,'0'0'20'0,"-3"0"-20"16,3 0 0-16,0 0 0 0,0 0 286 0,0 0 53 15,0 0 10-15,0 0 3 0,0 0-231 0,0 0-45 0,0 0-10 0,0 0-2 16,8 0 0-16,-3 0 0 0,3 0 0 0,0 0 0 15,3 0 0-15,-4 0 0 0,7 0 0 0,-1 0 0 16,5 0-51-16,1-4-13 0,2 4 0 0,0 0 0 16,3-3 54-16,0 3 8 0,0-4 2 0,0 4 0 15,-1-3-52-15,1-2-12 0,-3 5 0 0,-2-2 0 16,-1-3 0-16,-4 5-16 0,-1 0 3 0,-3-2 1 16,-2-3 12-16,-8 5 0 0,0 0 0 0,0 0 0 15,0 0-102-15,0 0-27 0,0 0-6 0,0 0-789 16</inkml:trace>
  <inkml:trace contextRef="#ctx0" brushRef="#br0" timeOffset="103348.23">10112 11595 1443 0,'0'0'32'0,"6"5"6"0,-1-3 2 0,0 3 0 0,3-2-32 0,-3 1-8 15,1-1 0-15,-1 1 0 0,3-1 80 0,0-3 15 16,3 4 2-16,-1 1 1 0,3-5-26 0,1 2-4 16,1-2-2-16,1 0 0 0,3 5-25 0,5-3-5 15,-3-2 0-15,3 0-1 0,-6 0-15 0,3 0-2 0,-2 0-1 0,2 0 0 16,-2-2-17-16,-4 2-11 16,-1-5 2-16,-1 5 0 0,0 0 9 0,-2-2 0 0,-3-3 0 0,0 5 0 31,-3 0-104-31,0-4-20 0,-2 1-3 0,2 3-717 0</inkml:trace>
  <inkml:trace contextRef="#ctx0" brushRef="#br0" timeOffset="103723.14">10194 11393 864 0,'0'0'76'0,"0"0"-60"16,0 0-16-16,8 0 0 0,0 0 156 0,-2-5 28 15,-6 5 5-15,0 0 2 0,0 0-63 0,0 0-12 16,-6 8-2-16,6-8-1 15,0 7-39-15,3-3-8 0,0 8-2 0,2-3 0 0,-2 6 0 0,2-4 0 16,-3 3 0-16,1 5 0 0,0 2 0 0,2 5 0 16,-2-5 0-16,-1 5 0 0,4-5-51 0,-4-2-13 15,1 0 0-15,2-2 0 0,-2-6-16 0,-1 3-7 16,1 1-1-16,0-4 0 0,-1-4 24 0,-2 0 0 0,3 0 0 0,-3-7 0 31,0 0-52-31,0 0-12 0,0 0-2 0,5 0-1 16,-2-7-131-16,0 0-26 0,-1 0-6 0</inkml:trace>
  <inkml:trace contextRef="#ctx0" brushRef="#br0" timeOffset="103957.46">10422 11374 403 0,'0'0'36'0,"0"0"-36"0,0 0 0 0,0 0 0 16,0 0 300-16,3 0 54 0,-3 0 10 0,5 0 3 15,0 5-193-15,-2-3-38 0,-1 5-8 0,1 1-2 16,2 3-35-16,-2 3-7 0,0 5-2 0,2-5 0 15,0 7-26-15,-2-2-6 0,2 2-1 0,-2-2 0 16,0 2-39-16,-1-6-10 0,-2 3 0 0,3 1 0 0,-1-5 0 16,-2 0 0-16,3-2 0 0,-3-2 0 0,0 1 0 0,0-4 0 15,0 0 0-15,0 0 0 16,0-7-58-16,3 5-4 0,-3-5-1 0,0 0-681 16,0 0-136-16</inkml:trace>
  <inkml:trace contextRef="#ctx0" brushRef="#br0" timeOffset="104708.71">11009 11515 1267 0,'-8'-2'56'0,"8"2"12"0,0 0-55 0,0 0-13 0,-5-5 0 0,5 5 0 16,5-7 85-16,-2 3 15 0,-3 1 2 0,-3-1 1 16,-2-3-11-16,0 7-3 0,5 0 0 0,-3-3 0 15,-5-2-20-15,3 5-4 0,5 0-1 0,-3 0 0 16,-7-2-15-16,2-3-3 0,0 5-1 0,3 0 0 15,5 0-21-15,-3 5-4 0,-5-3 0 0,3 3-1 16,-1-2-19-16,-2 4 0 0,0 4 0 0,1-4 0 0,-1 0 0 0,-3 8-11 16,3-4 2-16,0 3 0 0,3-2 9 0,2-2 0 15,1 1 0-15,4 3-8 0,1-6 8 0,2 3-10 16,0-4 10-16,6 5-10 0,-3-5-3 0,5 0-1 16,3-4 0-16,-3 1 0 15,3-4-166-15,3 0-34 0</inkml:trace>
  <inkml:trace contextRef="#ctx0" brushRef="#br0" timeOffset="105068.02">11356 11490 1267 0,'0'0'56'0,"-3"0"12"0,-2 0-55 0,2 0-13 0,-2 0 0 0,2 0 0 15,1 0 85-15,-4 0 15 0,1 4 2 0,-3-4 1 16,3 7-35-16,-3-2-8 0,3-3 0 0,-1 10-1 15,-2-5-38-15,3 0-7 0,0 5-2 0,0-3 0 16,-1-2-12-16,-2 5 0 0,3-2 8 0,2 1-8 16,-2 1 0-16,3-5 0 0,-1 0 0 0,3 5 0 15,3-5 0-15,2 0 0 0,0 0-8 0,3-4 8 16,0 4-9-16,3-7 9 0,-1 4-13 0,3-4 5 16,-2 0 8-16,0-4 0 0,2 4 0 0,0-7 0 15,0 4 0-15,0-1 0 0,3-4 8 0,-5 1-8 16,-1 0 14-16,1 0-2 0,-3-4 0 0,0 3 0 15,-3-1 16-15,-5-3 2 0,3 8 1 0,-3-3 0 16,-3-1 0-16,1 1 0 0,-4-2 0 0,1 0 0 0,0 2-31 16,-6 0 0-16,1-1 0 0,2 6 0 0,-3-3 0 0,6 5 0 15,-3-2-13-15,3-3-618 16,-1 5-123-16</inkml:trace>
  <inkml:trace contextRef="#ctx0" brushRef="#br0" timeOffset="105411.64">11525 11520 1267 0,'0'0'56'0,"0"0"12"0,0 0-55 0,0 0-13 0,3 3 0 0,0 4 0 16,-1-3 85-16,1 3 15 0,-3 0 2 0,2 0 1 15,1 5-29-15,0-2-6 0,-3 1 0 0,2 1-1 16,-2-2-20-16,3-3-4 0,0 4-1 0,-3-4 0 15,0 0-21-15,0 1-4 0,0-8-1 0,0 0 0 16,0 0-8-16,0 0-8 0,0 0 12 0,0 0-12 16,0 0 16-16,0 0-4 0,0-8-1 0,0 6 0 15,2-5-11-15,-2-2 0 0,3 2 0 0,0 0 0 16,-1-1 0-16,4-1 0 0,-1-3 0 0,0 5 0 16,0-5-16-16,1 5 5 0,2 0 1 0,2 0 0 15,-2 0 10-15,0 0-13 0,-3 3 5 0,3 1 8 16,0-2-34-16,0 5 1 0,0-2 0 0,-3 2 0 15,3 0 33-15,-2 0 0 0,2-5 0 0,0 5 0 16,-6 5 0-16,-2-5 0 0,8 2 0 0,-3-2-587 16,-5 0-110-16</inkml:trace>
  <inkml:trace contextRef="#ctx0" brushRef="#br0" timeOffset="105739.69">11806 11555 1267 0,'0'0'56'0,"0"0"12"0,0 0-55 0,0 0-13 16,0 0 0-16,0 7 0 0,2-2 131 0,1 2 23 15,-3-4 5-15,3 4 1 0,-3-3-65 0,2 3-13 16,-2 0-2-16,3 1-1 0,-3-1-49 0,3-3-10 16,-3-4-1-16,2 7-1 0,-2-7-18 0,0 0 8 0,0 0-8 0,0 0 0 15,0 0 9-15,0 0-9 0,0 0 0 0,0 0 9 16,0 0-9-16,0 0 0 0,0 0 0 0,3-4 0 15,0-3-8-15,-3 0-1 0,5-1 0 0,-3 1 0 16,1 0 1-16,0-4 0 0,-1 4 0 0,1-3 0 16,2-2-8-16,1 5 0 0,-4 0-1 0,4 0 0 31,-1 0-15-31,0 2-4 0,3-2 0 0,0 5 0 0,-3-3 36 0,1 1 0 0,4 1 0 0,-2 3 0 16,0 0 0-16,3 0 0 0,-6 0 0 0,6 3 0 15,-1-3 0-15,-2 0 0 0,-3 4 0 0,3-4-877 16</inkml:trace>
  <inkml:trace contextRef="#ctx0" brushRef="#br0" timeOffset="106067.89">12068 11570 1497 0,'8'7'32'0,"-3"-7"8"0,0 4 0 0,0-4 4 0,3 0-36 0,-2 0-8 15,2 0 0-15,2 0 0 0,-2 0 39 0,0 0 5 16,3 0 2-16,-1-4 0 0,1 4-22 0,-1-7-5 15,-2 7-1-15,3-3 0 0,-3-2-18 0,-3-2 0 16,0 5 0-16,-2-3 0 0,0-2 0 0,-1 0 0 16,-2 3 0-16,-2-3 0 0,-1 4 51 0,-2-4 6 15,0 2 2-15,-1-2 0 0,-2 0-43 0,0 7-16 16,0-4 11-16,-2 1-11 0,-1 3 0 0,1 3 0 16,-1-3 0-16,1 0 0 0,-1 0 37 0,-2 4 2 15,-1 3 0-15,1 0 0 0,3 0-28 0,-1 1-11 16,0-1 8-16,1 0-8 0,2 4 0 0,0-4 8 0,3 0-8 0,-1 1 0 15,4 3 0-15,2-4 0 0,0 5 0 0,2-5 0 16,4 3 0-16,2-6 0 0,0 3 0 0,2 0 0 16,1 0 0-16,-1-2 0 0,4-2 0 0,1-3-11 31,-1 4-177-31,4-4-35 0,17-7-7 0,-1 2-2 0</inkml:trace>
  <inkml:trace contextRef="#ctx0" brushRef="#br0" timeOffset="106302.21">12457 11515 1958 0,'0'0'43'0,"-6"0"9"0,1-2 1 0,-3-3 3 15,3 5-45-15,-3 0-11 0,-3 0 0 0,3 0 0 0,-2 0 0 0,2 0 0 16,-3 5 0-16,1-3 0 0,-1-2 36 0,0 8 4 16,1-4 2-16,-1 3 0 0,3-4-32 0,-2 1-10 15,-1 8 0-15,6-3 0 0,-3-1 0 0,3-1 0 16,-1 4 0-16,4-4 0 0,2 0 0 0,0 1 0 15,2-1 0-15,1 0 0 16,5 2-38-16,0-2-2 0,2-5 0 0,6 3 0 0,-2-2 40 0,4-3 21 16,6 0-2-16,-3 0-1 15,3-8-187-15,0 6-38 0,23-14-7 0,-12 6-2 0</inkml:trace>
  <inkml:trace contextRef="#ctx0" brushRef="#br0" timeOffset="106457.08">12631 11294 1036 0,'0'0'92'0,"0"0"-73"0,-2 5-19 0,-1 2 0 16,0-5 196-16,1 6 36 0,-1-1 8 0,3 4 0 15,-3 3-140-15,3-2-28 0,3 2-5 0,-3 5-2 16,3-2-32-16,-1-1-6 0,-2-2-2 0,3 0 0 16,-3 5-25-16,3-2 0 0,-1-6 8 0,-2 3-668 15,0 1-132-15</inkml:trace>
  <inkml:trace contextRef="#ctx0" brushRef="#br0" timeOffset="106644.59">12427 11454 1209 0,'8'5'108'16,"3"-5"-87"-16,0 0-21 0,2 0 0 15,3 0 120-15,2 0 19 0,1-5 4 0,5 5 1 0,7 0-64 0,1 0-13 16,0 0-3-16,5-4 0 0,-8 4-51 0,3-3-13 15,-1-1 0-15,1 1 0 16,-8 3-151-16,0-5-33 0,10-2-6 0,-21 7-2 0</inkml:trace>
  <inkml:trace contextRef="#ctx0" brushRef="#br0" timeOffset="107316.24">10017 11962 748 0,'-3'0'67'0,"-2"-4"-54"16,0 1-13-16,5 3 0 16,-3-4 159-16,1 4 29 0,2 0 5 0,0 0 2 0,0 0-63 0,0 0-13 15,0 0-3-15,8 0 0 0,-1-3-51 0,1-2-10 16,3 5-3-16,2 0 0 0,0 0-14 0,9 0-3 16,1 0-1-16,4 0 0 0,7 0-25 0,6 0-9 15,5 0 0-15,5 0 9 0,3 0-9 0,3 0 0 16,7-2 0-16,6 2 0 0,5 0 36 0,3 0 4 15,0-5 2-15,2 5 0 0,3 0-34 0,-3 0-8 16,3 0 0-16,-2 0 0 0,2 0 0 0,0 0 0 0,0-4 0 0,-3 1 0 16,-5-1 8-16,0 1-8 0,0-1 0 15,0 1 8-15,-2-1-8 0,-3 1 8 0,-6-1-8 16,-2-4 8-16,3 6-8 0,-6-3 0 0,0-2 9 0,-5 7-9 16,-3 0 10-16,-18-4-2 0,0 4-8 0,-1 0 12 15,-1-3 13-15,-1-1 3 0,2 4 0 0,-2-3 0 16,1-1 24-16,4 4 4 0,-8-8 2 0,1 8 0 15,-9-7-30-15,-2 7-7 0,-2-7-1 0,-1 7 0 16,-3-4-5-16,1 4-2 0,-6 0 0 0,1-3 0 16,-1-1-13-16,-3 1 0 0,1-1 0 0,-3 1 0 15,-3-2 0-15,3 3 0 0,-2-3 0 0,-6 3 0 16,-3-3-196-16,-2 5-36 16</inkml:trace>
  <inkml:trace contextRef="#ctx0" brushRef="#br0" timeOffset="107863.39">10231 12306 864 0,'0'0'76'15,"0"0"-60"-15,0 0-16 0,0 0 0 16,0 0 108-16,0 0 18 0,-2-3 4 0,2 3 1 15,0 0-38-15,0 0-7 0,0 0-2 0,0 0 0 0,0 0-27 0,8 0-5 16,-3-4-2-16,3 4 0 0,5 0 2 0,-2 0 0 16,-1 0 0-16,6 0 0 0,0 4-10 0,3-4-2 15,-1 3 0-15,1 1 0 0,-1-4-22 0,3 0-5 16,1 3-1-16,-1-3 0 0,5 0-12 0,-2 0 0 16,2 0 8-16,1 0-8 0,-3 0 0 0,-3-3 0 15,3 3 0-15,-1 3 0 0,-1-3 0 0,-6 0 0 16,-3 0-9-16,-3 0 9 15,-2 0-200-15,-8 0-35 0</inkml:trace>
  <inkml:trace contextRef="#ctx0" brushRef="#br0" timeOffset="108097.36">10290 12491 1674 0,'0'0'74'0,"0"0"15"0,0 0-71 0,8 8-18 0,2-8 0 0,1 4 0 16,2-1 55-16,0-3 7 0,0 0 2 0,3 4 0 16,0-4 1-16,3 0 1 0,-1 0 0 0,1 0 0 15,-1-4-33-15,1 4-6 0,2 0-2 0,0 0 0 16,0-3-15-16,0-1-10 0,-5-1 12 0,3 2-12 16,-3-1 0-16,0 1 0 0,-3-1 0 0,-5 1 0 15,0-1-123-15,0 1-31 0,-8-1-6 0</inkml:trace>
  <inkml:trace contextRef="#ctx0" brushRef="#br0" timeOffset="108363.26">10440 12193 1209 0,'0'0'108'0,"0"0"-87"15,0 0-21-15,0 0 0 0,0 0 98 0,0 0 15 16,0 0 3-16,0 0 1 0,0 0-25 0,0 0-6 16,0 0-1-16,0 12 0 0,3-1-13 0,-3-1-4 15,0 9 0-15,0-1 0 0,3-1-28 0,-3 6-5 16,2-2-2-16,-2 8 0 0,0-6-9 0,3 1-3 0,0-1 0 16,-1-2 0-16,1 1-21 0,0-1 9 0,-1-2-9 0,-2-1 0 15,0-3 8-15,0-1-8 0,0 0 0 0,3-3 0 31,0-3-91-31,-3-1-21 0,0-7-5 0</inkml:trace>
  <inkml:trace contextRef="#ctx0" brushRef="#br0" timeOffset="108582.11">10673 12259 1695 0,'0'0'75'0,"0"0"16"0,0 0-73 0,0 0-18 0,0 0 0 0,0 0 0 15,0 0 80-15,0 0 13 0,-2 7 3 0,-1 4 0 16,3 1-22-16,0 2-4 0,-3 0-1 0,6 1 0 16,-3 3-30-16,0-4-7 0,0 8 0 0,0-4-1 0,3-3-11 0,-1 3-3 15,-4-1 0-15,2 2 0 0,2-5-17 0,1 2 10 16,-6-6-10-16,3 4 8 0,3-2-8 0,0-5 0 16,-6 4 0-16,3-8 0 15,0-3-199-15,0 0-38 0</inkml:trace>
  <inkml:trace contextRef="#ctx0" brushRef="#br0" timeOffset="109175.18">10930 12440 576 0,'0'0'51'0,"0"0"-41"0,0 0-10 0,0 0 0 16,0 0 195-16,0 0 37 0,0 0 7 0,0 0 1 0,0 0-139 15,3 4-28-15,2-1-5 0,5 1-2 0,1-1-7 0,-3 2-2 16,3-1 0-16,-3-1 0 0,2-3 24 0,1 0 5 16,-1 0 1-16,3 0 0 15,-2 0-105-15,0 0-21 0,-3 0-4 0,0 0-1 0,-1 0 52 0,-1-3 11 16,-1-1 1-16,-2 4 1 0,-3 0 11 0,2-8 3 15,-2 4 0-15,0 1 0 0,-2-1-13 0,-1 4-2 16,-5-3-1-16,0-1 0 0,3 1-9 0,0-1-2 16,-3 4 0-16,0 0 0 0,0-3-8 0,2 3 0 15,6 0 9-15,-5 0-9 0,-3 0 0 0,0 3 0 16,3-3 0-16,0 4 0 0,-1-1 0 0,-1 1 0 16,4-1 0-16,-2 4 0 0,2-3 0 0,0 4 0 0,1-1 0 15,-1 0 8-15,0 0-8 0,1 4 0 0,2-3 0 0,0 3 0 16,0-1 0-16,0-3 0 0,2 5 0 0,1-1 8 15,-3-1-8-15,3-3 0 0,-3 4 0 0,5-3 0 16,-2 3 0-16,2-4 0 0,0 0 0 0,0 0 0 16,3-4-12-16,3 2 2 0,2-5 1 0,3 0 0 31,3 0-152-31,2-5-31 0,3-2-5 0</inkml:trace>
  <inkml:trace contextRef="#ctx0" brushRef="#br0" timeOffset="109409.64">11266 12400 1267 0,'0'0'112'0,"0"0"-89"15,0 0-23-15,0 0 0 0,0 0 119 0,0 0 19 16,0 0 4-16,0 0 1 0,3 12-71 0,2-5-15 16,0 0-2-16,0 0-1 0,6 0-16 0,-3-3-3 15,5 3-1-15,-2 5 0 0,-1-5-12 0,4 0-2 16,-1 0-1-16,-3 0 0 0,1 1-11 0,0-1-8 15,-3 0 12-15,-3-3-12 0,3-1 20 0,0 1-2 16,-3-4-1-16,0 0 0 16,-5 0-63-16,0 0-13 0,0 0-2 0,0-4-1 15,3 1-178-15,-6-1-35 0</inkml:trace>
  <inkml:trace contextRef="#ctx0" brushRef="#br0" timeOffset="109581.39">11427 12393 806 0,'-5'0'72'0,"5"0"-58"0,0 0-14 0,0 0 0 15,0 0 188-15,0 0 34 0,-3 7 7 0,-2-3 2 16,2-1-106-16,-2 2-21 0,0 2-4 0,0 0 0 16,-1 4-51-16,-2-4-9 0,0 0-3 0,1 1 0 15,1 3-27-15,-4-4-10 0,-1 3 0 0,6-3 9 16,-3 5-9-16,0-5-16 0,0 0 4 0,3 0 1 31,2-3-109-31,0 4-21 0,1-6-5 0,2-2-640 0</inkml:trace>
  <inkml:trace contextRef="#ctx0" brushRef="#br0" timeOffset="109987.49">11705 12416 806 0,'-8'-4'36'0,"6"-1"7"0,-4 2-35 0,-2 3-8 15,0-4 0-15,0 4 0 0,1 0 178 0,-4-3 34 16,0 3 6-16,1 0 2 0,-1 0-122 0,-2 0-24 15,2 3-5-15,1-3-1 0,-3 0-32 0,2 4-8 16,0 4 0-16,1-1-1 0,2-3-18 0,0 3-9 16,3-4 10-16,-1 4-10 0,4 0 0 0,-1 5 0 15,-2-5 0-15,2 0 0 0,3 0 0 0,3 0 0 16,-1 0 0-16,4 2-10 0,2-6 10 0,0 4 0 16,5 0-9-16,-3-3 9 0,4-4 0 0,-1 0-9 15,0 0 9-15,0 0 0 0,1-4 0 0,-1 4 0 0,0-3 0 16,0-1 0-16,-2-3 0 0,-1 0 0 0,-2-1 0 0,0 4 9 15,-2 1 4-15,-4-1 1 0,4-3 0 16,-4 4 0-16,-2-1 21 0,0 4 4 0,0-7 1 0,0 7 0 16,0 0 4-16,-5-5 2 0,5 5 0 0,0 0 0 15,-3-3-16-15,3 3-3 0,-2 3-1 0,2-3 0 16,-3 5-26-16,3-5 0 0,0 7 0 0,0 0 0 16,3-3 0-16,-1-1 0 0,4 4-10 0,-1-3 10 15,0-1-15-15,-2 2 3 0,2-1 1 0,0-1 0 31,3 1-131-31,-2-1-26 0,-1-3-6 0</inkml:trace>
  <inkml:trace contextRef="#ctx0" brushRef="#br0" timeOffset="110487.77">11800 12412 1555 0,'0'0'68'0,"0"0"16"0,0 0-68 0,0 0-16 15,0 0 0-15,0 0 0 0,0 0 73 0,0 0 11 16,0 7 3-16,0 0 0 0,0 0 1 0,3 0 0 15,-3-3 0-15,3 3 0 0,-1 5-53 0,1-5-11 16,0 0-1-16,2 0-1 0,-2-4-22 0,-1 4 8 16,-4-2-8-16,2-5 0 0,0 0 0 0,0 0 0 15,0 0 0-15,0 0 8 0,0 0-8 0,0 0 0 16,8 0 0-16,-8 0-8 0,5 0-4 0,0-8 0 16,3 8 0-16,-3-4 0 0,1-3-2 0,-1 0-1 15,0 0 0-15,3 0 0 0,0-1-8 0,-3 1-1 16,1 0-1-16,2 0 0 0,0 3 4 0,-3 1 1 15,-5 3 0-15,0 0 0 0,0 0 20 0,0 0 0 0,0 0 0 0,0 0 0 16,0 0 0-16,8 3 20 0,2-3-3 0,-10 0 0 16,8 4-1-16,0-1-1 0,0 4 0 0,-3-3 0 15,1 3 9-15,-6-7 1 0,5 3 1 0,0 2 0 16,-5-5-6-16,0 0-2 0,0 0 0 0,6 7 0 16,-6-7-10-16,0 0-8 0,0 0 12 0,0 0-12 15,0 0 10-15,0 0-10 0,8 0 8 0,-3-3-8 16,0-1 0-16,-2-1 8 0,5 2-8 0,-3-4 0 15,0 3 0-15,1 1 0 0,-1-4 0 0,3 3 0 16,-3 1-8-16,0-1 8 0,1 1-10 0,-6 3 10 16,0 0 0-16,0 0 0 0,5 0 0 0,-5 0 0 15,8 3 0-15,-8-3 0 0,5 4 0 0,1-1 0 16,-4 4 0-16,3-3 0 0,-2-1 0 0,2 4 0 16,-2-3 0-16,0 4 0 0,2-1 0 0,-2-3 0 0,-1-1 0 15,-2-3 8-15,6 7-8 0,-6-7 0 0,2 0 0 0,4 4 0 16,-6-4-10-16,5 0-1011 15</inkml:trace>
  <inkml:trace contextRef="#ctx0" brushRef="#br0" timeOffset="111143.47">12266 12404 1350 0,'0'0'60'16,"0"0"12"-16,0 0-58 0,-5 0-14 0,-3 0 0 0,8 0 0 16,0 0 72-16,-5 8 12 0,2-1 3 0,0 4 0 0,6-1-27 0,-3-3-4 15,0 5-2-15,3 2 0 0,5 0 0 0,-3-2 0 16,-3 2 0-16,6 0 0 0,0 5-18 15,3-5-3-15,-6 0-1 0,3 5 0 0,-5-8-8 0,-1-1-3 16,1 2 0-16,-3 2 0 0,3-7-2 0,-3 0-1 16,-3 0 0-16,3-7 0 0,0 7-5 0,0-7-1 15,0 0 0-15,0 0 0 0,0 0 1 0,-8 0 0 16,0-2 0-16,0-3 0 0,3-2-3 0,-3-3-1 16,0-4 0-16,3-2 0 0,-3 2-9 0,0-8 0 15,3 4 0-15,2-3 8 0,-2 2-17 0,5 2-4 16,0-2-1-16,2 1 0 0,1 3 3 0,0 1 1 15,2 0 0-15,0 3 0 0,6-1 10 0,-1 5-12 16,1 0 12-16,2 0-12 0,6 0 12 0,-3-1-12 0,-3 4 12 16,0 4-12-16,6-3 12 0,-6 6 0 0,0 1-9 0,0-1 9 15,0 2 8-15,-2 2 7 0,-3 0 1 0,-3 0 0 16,-2 0 11-16,0 0 2 0,-6 5 1 0,0-5 0 16,-2 4-5-16,-3-4-1 0,-3 3 0 0,1-1 0 15,-1-2-13-15,-5 0-3 0,-2 0-8 0,2-4 12 31,0 1-36-31,0-1-8 0,0 2-2 0,1-5 0 16,-1-5-161-16,5 2-32 0,1-1-6 0</inkml:trace>
  <inkml:trace contextRef="#ctx0" brushRef="#br0" timeOffset="111377.85">12462 12176 576 0,'0'0'51'0,"0"0"-41"16,0 0-10-16,0 0 0 0,0 0 204 0,0 0 38 15,0 0 8-15,0 0 2 0,0 7-134 0,0 0-26 16,5 5-6-16,-2-2-1 0,2 4-20 0,0-3-4 16,3 8-1-16,0-2 0 0,-2 2-22 0,4 2-5 15,-2-2-1-15,3 2 0 0,-6-2-15 0,3-5-3 16,-3 4-1-16,0-3 0 0,1-1-13 0,-4-3 9 15,1-1-9-15,0 2 8 16,-1-5-112-16,1 0-22 0,-3-7-5 0</inkml:trace>
  <inkml:trace contextRef="#ctx0" brushRef="#br0" timeOffset="111690.57">12652 12400 748 0,'0'0'67'0,"0"0"-54"0,6 0-13 0,-1 0 0 0,3-3 143 0,0 3 25 0,2 0 6 0,-2 0 1 16,3 0-89-16,0-4-18 0,-1 4-3 0,3-3-1 16,-2-1-36-16,0 4-8 0,-1-7-2 0,1 7 0 15,-3-3 0-15,0-1 0 0,-3-4 0 0,-3 4 0 16,4-3 34-16,-4 4 8 0,-2-1 0 0,-2-3 1 16,-4 0 1-16,1-1 0 0,0 4 0 0,-3 1 0 15,-3-1-17-15,3 1-3 0,-2-1-1 0,-3 1 0 0,-1 3-22 0,4 0-5 16,-3 0-1-16,2 0 0 15,0 0-13-15,1 3 0 0,-3 4 0 0,2-3 0 16,6-1 0-16,-3 6 0 0,-3-2 0 0,3 0 0 0,3 3 0 0,0 1 0 16,-1 4 0-16,4-1 0 0,2-3-10 0,0 1 10 15,0-2-8-15,2 4 8 16,4-7-32-16,2 5-2 0,2-5 0 0,6 4-642 16,0-8-129-16</inkml:trace>
  <inkml:trace contextRef="#ctx0" brushRef="#br0" timeOffset="112018.27">13025 12289 172 0,'0'0'8'0,"-2"-4"1"0,2 4-9 0,-3-5 0 0,-2 2 0 0,2-1 0 16,-2 1 384-16,0-1 74 0,-1 1 15 0,-2 3 3 15,3 0-345-15,-3 0-70 0,0 0-13 0,0 3-4 16,0-3-24-16,0 4-4 0,3-4-2 0,-3 3 0 15,3 4-14-15,2 2-10 0,-2-2 2 0,2 0 0 16,3 0 8-16,0-4-10 0,0 4 10 0,6 2-10 16,-4 1 10-16,4-3-10 0,-1 0 10 0,3 0-10 15,2 0 10-15,-2 5 0 0,3-5-9 0,-3 0 9 16,-3 0 0-16,3 5 0 0,-3-5 0 0,1 0 0 16,-4 0 0-16,-2 0 13 0,0 0-1 0,0 0-1 15,0 2 33-15,-2-2 8 0,-4-4 0 0,1 4 1 16,-3-3 5-16,-2-1 1 0,-4 1 0 0,1-4 0 15,0 3-39-15,-6 2-7 0,3-5-1 0,-2 0-1 16,-1 0-167-16,1 0-32 0</inkml:trace>
  <inkml:trace contextRef="#ctx0" brushRef="#br0" timeOffset="112487.43">13592 11791 518 0,'0'0'23'0,"0"0"5"0,0 0-28 0,0 0 0 16,0 0 0-16,5-3 0 0,-2-1 239 0,2 4 42 15,0-3 9-15,3 3 2 0,0 0-187 0,0 0-37 16,3 0-7-16,-1 0-1 0,3 3-29 0,-2-3-6 16,2 4-1-16,0-1 0 0,3-3-11 0,0 0-2 15,3 4-1-15,-3-4 0 0,-3 3-10 0,-3 1 0 16,1 1 0-16,-6-3 8 15,3-2-83-15,-3 7-17 0,-2-2-3 0</inkml:trace>
  <inkml:trace contextRef="#ctx0" brushRef="#br0" timeOffset="112643.11">13576 12070 576 0,'5'5'51'0,"6"-2"-41"0,-1-3-10 0,3 4 0 16,3-4 193-16,0 3 37 0,3-6 7 0,2 3 2 15,-3 0-141-15,4-4-28 0,-1 4-6 0,0-8 0 16,3 8-42-16,0-7-8 0,-3 3-2 0,0 1-512 16,-3-4-102-16</inkml:trace>
  <inkml:trace contextRef="#ctx0" brushRef="#br0" timeOffset="113737.15">14483 11969 1699 0,'0'0'75'0,"0"0"16"0,0 0-73 0,0 0-18 15,6 0 0-15,4 0 0 0,-2 0 0 0,3 3 0 16,-1-3 8-16,4 0-8 0,1 4 28 0,1-4 1 0,3 5 1 0,7-3 0 16,6-2 3-16,2 0 1 0,6 0 0 15,2 0 0-15,1 0-2 0,4 0-1 0,4 0 0 0,7 0 0 16,8 0-14-16,-3 0-2 0,6 0-1 0,-3-2 0 15,3-3-5-15,3 1-1 0,4 4 0 0,1-3 0 16,-3 3 10-16,-2-4 2 0,4 4 0 0,1 0 0 16,-5 0-5-16,-1 0-1 0,0 0 0 0,1 0 0 15,5 0-3-15,-6 0-1 0,-7 0 0 0,-1 0 0 16,8 4 4-16,-2-4 1 0,-5 3 0 0,2-3 0 16,0 4 1-16,0-4 0 0,-2 0 0 0,-3 0 0 15,-3 0-4-15,5 0-1 0,6 0 0 0,-3 0 0 16,-2 0-3-16,-3 0 0 0,-1 0 0 0,1 0 0 15,0 0 3-15,0 0 0 0,-5 0 0 0,-4 5 0 16,1-3 3-16,-5-2 1 0,-3 0 0 0,3 8 0 16,-1-4-1-16,-2-1 0 0,-2 1 0 0,-4-1 0 15,-4-3-2-15,-6 0 0 0,0 4 0 0,-5-1 0 0,-6-3-1 0,3 0-1 16,-5 0 0-16,3 0 0 0,-3 0-2 16,-3 4 0-16,3-4 0 0,-3 0 0 0,0 0-8 0,0 3 0 15,-5-3 9-15,6-3-9 0,-1 3 0 0,0 3 9 16,3-3-9-16,0 4 0 0,-3-4 0 0,0 0 0 15,3 0 0-15,-3 5 0 0,-2-5 11 0,-1 3-11 16,-2-3 10-16,0 0-10 0,0 0 8 0,-8 0-8 16,0 0 0-16,0 0 0 0,6 0 9 0,-6 0-9 15,0 0 8-15,0 0-8 0,0 0 0 0,0 0 0 16,0 0 0-16,0 0 0 0,8 0 0 0,-6 0 0 16,3 0 0-16,1 0 0 0,-1 4 0 0,-2-4 0 15,2 0 0-15,0 3 0 0,-5-3 0 0,0 0-9 0,0 0 9 0,0 0 0 31,6 0-40-31,-6 0 0 0,0 0-1 0,0 0-751 0,0 0-151 0</inkml:trace>
  <inkml:trace contextRef="#ctx0" brushRef="#br0" timeOffset="114970.99">15087 11276 230 0,'18'-3'20'0,"-13"-1"-20"16,3 4 0-16,-2-3 0 0,2-2 124 0,-3 3 21 15,3-3 4-15,-3-2 1 0,0 7-63 0,1-7-13 16,2 3-2-16,-3 1-1 0,-2-1-16 0,2-4-3 16,0 8-1-16,-5 0 0 0,3-7 5 0,-3 7 2 15,0 0 0-15,2-2 0 0,-2 2 10 0,0 0 3 16,0 0 0-16,0 0 0 0,0 0-4 0,0 0-1 16,0 0 0-16,0 0 0 0,0 0-18 0,-2-5-3 15,-4 5-1-15,4 0 0 0,-3 0-17 0,-1 5-4 16,-2-3-1-16,0-2 0 0,-2 7-9 0,-3-7-1 0,5 8-1 0,-3-8 0 15,-2 4 6-15,5 3 2 0,-3-2 0 0,3-3 0 16,0 5-19-16,-2 0 0 0,-3 1 0 0,2-4 0 16,0-1 0-16,1 1 0 0,-3 3 0 0,-1 0 0 15,6-2 0-15,-2-3 0 0,-1 5 0 0,1-2 0 16,-1-2 0-16,3 1 0 0,3 3 0 0,-3-2 0 16,0-3 0-16,3 5 0 0,-1-7 0 0,1 7 0 15,2-2 0-15,3-5 0 0,0 0 0 0,0 3 0 16,0 4 0-16,0-3 0 0,0-4 0 0,3 7 0 15,2 0 0-15,3-2 0 0,-2-3 0 0,2 3 0 16,0-2 0-16,2 4 8 0,1-7 0 0,2 4-8 16,-3 3 15-16,6-2-4 0,-2-3-1 0,1-2 0 15,-4 5-1-15,5-3 0 0,-3-2 0 0,0 5 0 16,-2-3-1-16,0 3 0 0,-1-5 0 0,-5 3 0 16,3-3 1-16,-8 0 0 0,0 0 0 0,0 0 0 0,0 0 9 15,0 0 2-15,-5 7 0 0,0-3 0 0,-3 3-4 0,0-7-1 16,0 5 0-16,-3-3 0 0,3 3-15 0,-2-3 9 15,-1 3-9-15,3-2 8 0,-2-3-8 0,-1 7 0 16,1-3 0-16,2-1 0 0,0 1 0 0,-3 3 0 16,3-2 0-16,-2-3 0 0,4 6 0 0,-2-4 0 15,3 3 0-15,-3-4 0 0,3 6 0 0,0-2 0 16,-1 0-8-16,1 0 8 0,2-4 0 0,3 4 0 16,-5 0 0-16,5 2 0 0,0-2-11 0,0 0 11 15,5-4-8-15,1 4 8 0,-1-3 0 0,3 3-10 16,0 0 10-16,5 0 0 0,0-2 0 0,0-2 0 15,1 1 0-15,-1-1 0 0,5 1 9 0,-2-1-1 0,-2-3 0 0,1 4 0 16,4-4 1-16,-3 0 0 0,0 0 0 0,0 0 0 16,-3 0-9-16,-3 0 8 0,1 0-8 0,0 0 8 15,-6 0-8-15,3 0 8 0,-8 0-8 0,0 0 8 16,0 0-8-16,0 0 0 0,0 0 0 0,0 0 0 16,0 0-9-16,0 0-7 0,0 0-2 0,0 0 0 31,0 0-158-31,-8 7-32 0,0-2-7 0</inkml:trace>
  <inkml:trace contextRef="#ctx0" brushRef="#br0" timeOffset="115345.65">14788 11795 172 0,'0'0'8'0,"0"0"1"0,0 0-9 0,0 0 0 15,0 0 0-15,0 0 0 0,0 0 244 0,0 7 48 16,0-7 8-16,2 7 3 0,1 5-168 0,0-5-34 0,-1 0-6 0,1-4-2 16,-3-3-41-16,2 7-8 0,-2-7-1 0,6 9-1 15,-4-7-22-15,-2-2-5 0,0 0-1 0,6 8 0 16,-6-8-14-16,0 0 11 0,0 0-11 0,0 0 10 16,0 0-24-16,0 0-5 0,0 0-1 0,0 0 0 31,0 0-202-31,0 0-41 0</inkml:trace>
  <inkml:trace contextRef="#ctx0" brushRef="#br0" timeOffset="115517.82">14793 11689 1407 0,'-3'0'31'0,"3"0"6"0,0 0 2 0,0 0 1 0,-2 0-32 0,-1 0-8 0,3 0 0 0,0 0 0 0,0 0 21 0,0 0 3 16,0 0 1-16,0 0 0 0,0 0-13 0,0 0-2 15,0 0-1-15,0 0 0 0,5 5-9 0,1-2 0 16,-6-3 0-16,5 7-456 16,0-3-87-16</inkml:trace>
  <inkml:trace contextRef="#ctx0" brushRef="#br0" timeOffset="115767.71">14970 11807 1278 0,'0'0'56'0,"0"0"12"0,0 0-54 0,0 0-14 0,-3-5 0 0,3 5 0 16,0 0 55-16,0 0 8 0,3-4 1 0,-3-3 1 16,5 4-34-16,-2-1-7 0,2 1-2 0,1-1 0 15,-1 4-22-15,3-3 0 0,0-2 0 0,0 5 0 16,0 0 0-16,-3 0 0 0,0 0 0 0,1 0 0 15,-1 0 0-15,-5 0 0 0,0 0 0 0,0 0 0 16,0 0 0-16,0 0-13 0,0 0 3 0,0 0-687 16</inkml:trace>
  <inkml:trace contextRef="#ctx0" brushRef="#br0" timeOffset="115924.24">14920 11911 403 0,'0'0'36'0,"0"0"-36"0,0 0 0 0,0 0 0 0,5 0 148 0,3-3 22 15,0-1 5-15,3 4 1 0,-1-8-106 0,1 8-21 16,2-2-4-16,-2-3-1 0,4 5-36 0,-1 0-8 16,-4-4 0-16,6 1-355 31,0 3-69-31</inkml:trace>
  <inkml:trace contextRef="#ctx0" brushRef="#br0" timeOffset="116142.34">15211 11795 57 0,'0'0'0'0,"0"0"0"0,0 0 0 0,0 0 0 0,0 0 366 0,0 0 68 0,0 0 14 16,0 0 2-16,0 0-301 0,0 7-60 0,-3 0-12 0,3 0-2 16,0-2-22-16,0 5-4 0,0-3-1 0,0-3 0 15,0 3-28-15,0 0-5 0,0 1-2 0,0-1 0 16,0-7-13-16,0 7 0 0,0-3 0 0,0-4 0 31,0 3-75-31,0-3-21 0,0 0-4 0</inkml:trace>
  <inkml:trace contextRef="#ctx0" brushRef="#br0" timeOffset="116845.24">14838 10998 403 0,'0'0'36'0,"0"0"-36"0,5 2 0 0,0-2 0 15,1 0 129-15,-6 0 19 0,2 5 4 0,4-3 1 16,-1 3-39-16,-2-2-8 0,2 6-2 0,-2-2 0 16,-1 0-14-16,-2 0-3 0,5 0-1 0,-2 0 0 15,0 0-27-15,-1 0-6 0,1 5-1 0,0-5 0 16,-1 0-20-16,-2 0-4 0,3 0 0 0,-3 0-1 0,3-2-10 15,-1-3-1-15,-2-2-1 0,0 0 0 0,0 0 0 0,0 0 0 16,0 0 0-16,0 0 0 0,0 0-3 0,0 0-1 31,0 0 0-31,0 0 0 0,0-7-2 0,0 0 0 16,3 5 0-16,-3-7 0 0,0 1-9 0,3 1 0 16,-3 0 0-16,5 0 8 0,-2-7-8 0,-1 9 0 15,3-4 0-15,1 2 0 0,-1 0 0 0,0 0 0 0,1-2 0 0,2 1 0 0,2 6-10 0,1-3 10 31,-1 3 0-31,-2 2-9 0,3 0 9 0,-3 0 0 0,0 0 0 0,-3 0-8 0,0 2 8 0,3 3 8 16,3-3-8-16,-3 6 11 0,0 1 5 0,-3 0 2 0,3-2 0 16,-3 5 0-16,0-5 2 0,1 5 1 15,-4-5 0-15,1 0 0 0,2 0-11 0,1 0-2 16,-4 0-8-16,-2-7 12 0,6 5-22 0,-1-3-5 0,-5-2-1 0,0 0-976 16</inkml:trace>
  <inkml:trace contextRef="#ctx0" brushRef="#br0" timeOffset="117485.75">15677 11200 633 0,'0'0'56'0,"-3"-7"-44"0,0 7-12 0,3 0 0 16,0 0 124-16,-2-7 22 0,-1 7 5 0,3 0 1 16,0 0-68-16,0 0-12 0,0 0-4 0,0 0 0 15,0 0-16-15,0 7-3 0,0 0-1 0,3 5 0 16,-3-3 11-16,2 3 1 0,4 2 1 0,-4 0 0 15,1 1 3-15,2 3 1 0,-2 4 0 0,5-4 0 16,-3 4-23-16,-2 3-5 0,2-3-1 0,-2 1 0 0,2-2-16 0,0 0-3 16,-5 1-1-16,3 3 0 0,-1-6-7 0,1 2-1 15,-3-2-8-15,0-5 12 0,0 5-12 0,3-5 8 16,-3 0-8-16,-3-2 0 0,3-2 8 0,-3-3-8 16,6-3 0-16,-3 3 0 15,0-7-79-15,0 0-21 0,0 0-5 0,0 0-507 16,0 0-102-16</inkml:trace>
  <inkml:trace contextRef="#ctx0" brushRef="#br0" timeOffset="117829.38">15862 11221 633 0,'-8'-2'28'0,"8"2"6"0,-5 0-34 0,5 0 0 0,0 0 0 0,-3-5 0 0,-2 5 244 0,5 0 41 0,0 0 9 0,0 0 2 16,0 0-182-16,-3 7-36 0,-2 1-7 0,5-1-2 15,0 4-32-15,2 1-6 0,-2-2-2 0,3 1 0 16,2 3-8-16,1-2-1 0,-4 2-1 0,3 0 0 16,1 0 1-16,-1 5 0 0,-2-5 0 0,-1 8 0 15,4-4 7-15,-1 4 1 0,-2-4 1 0,2 4 0 16,0 1-11-16,-2-2-2 0,-1 0-1 0,-2-2 0 15,0-2-4-15,3 1-1 0,0 1 0 0,2-5 0 0,-5 1-10 16,3-1 8-16,-3-3-8 0,2 1 8 16,1-2-8-16,0-3 0 0,-3 0 9 0,0 2-9 15,0-9 20-15,0 0 0 0,0 0 0 0,0 0 0 16,0 0-85-16,0 0-18 0,0-5-3 0,2-2-598 16,-4-4-119-16</inkml:trace>
  <inkml:trace contextRef="#ctx0" brushRef="#br0" timeOffset="118251.16">15798 11132 795 0,'0'0'35'0,"0"0"8"0,0 0-35 0,0 0-8 0,0 0 0 0,0 0 0 15,0 0 94-15,0 0 17 0,0 0 3 0,0 0 1 16,-5 0-21-16,5 0-4 0,0 0-1 0,0 0 0 16,0 0-17-16,-5 2-3 0,5-2-1 0,-3 0 0 15,3 0-17-15,-3 8-4 0,1-4-1 0,-1 3 0 16,0 0-20-16,-2 0-4 0,0-2-1 0,0 4 0 15,2-4 6-15,-2 2 1 0,-1 5 0 0,-2-3 0 16,3-2-6-16,-3 5-1 0,0 0 0 0,-2-3 0 16,-1-2-5-16,1 5-2 0,-1-5 0 0,0 7 0 15,-2-7-14-15,3 5 8 0,-4-5-8 0,4 0 0 0,-4 5 0 0,1-3 0 16,3-1 0-16,-1-1 0 0,1-3 0 0,-1 8 0 16,-2-5 0-16,5-5 0 0,0 6-13 0,3-1-6 15,-3-3-1-15,2-1 0 16,6 1-27-16,0-4-5 0,-2 7-2 0,2-7-559 15,0 0-112-15</inkml:trace>
  <inkml:trace contextRef="#ctx0" brushRef="#br0" timeOffset="118751.04">15552 11838 1177 0,'0'0'52'0,"0"0"11"0,0 0-51 0,0 0-12 15,-5 0 0-15,5 0 0 0,0 0 83 0,0 0 13 16,0 0 4-16,5-3 0 0,1-1-51 0,1 4-9 16,1 0-3-16,6 0 0 0,1-3-1 0,4 3-1 15,0-4 0-15,-1 4 0 0,1-3-1 0,7 3 0 16,3-5 0-16,3 5 0 0,0 0-3 0,5-7-1 15,2 7 0-15,1-7 0 0,-3 7-19 0,3-4-11 16,-6-3 12-16,-2 4-12 0,-3-1 13 0,-5 1-4 16,0 3-1-16,-3-4 0 0,0 4 19 0,-5 0 3 15,-3-3 1-15,0 3 0 0,1 0 11 0,-4 0 2 16,-7 0 1-16,-3 0 0 0,5 3-1 0,-5-3-1 16,0 0 0-16,0 0 0 0,-5 0-22 0,5 0-4 15,0 0-1-15,0 0 0 0,-8 4-28 0,8-4-5 0,0 0-2 0,0 0-729 31,-8 3-145-31</inkml:trace>
  <inkml:trace contextRef="#ctx0" brushRef="#br0" timeOffset="120329.33">16589 11047 403 0,'-2'0'36'0,"2"0"-36"16,0 0 0-16,5-7 0 0,3 5 153 0,-3-3 24 15,-7-2 5-15,2 7 1 0,8-2-111 0,-6-3-21 16,-4 1-5-16,2 4-1 0,0 0 21 0,0 0 4 15,0 0 1-15,0 0 0 0,0 0-6 0,0 0-1 16,0 0 0-16,0 0 0 0,0 0-4 0,0 0-2 16,0 0 0-16,0 0 0 0,-3 9-3 0,0-2-1 15,-2 0 0-15,2 0 0 0,1 0-27 0,-4 0-6 16,-4 7-1-16,2-7 0 0,0 7 0 0,0-2 0 16,-3 2 0-16,-2-2 0 0,5 2-20 0,-2 0 0 15,-1-2 0-15,0 2 0 0,1 0 0 0,-1-2 0 16,6-3 0-16,-3 3 0 0,-2 2 0 0,4-7 0 15,6 5 0-15,-2-5 0 0,2 0 0 0,0 5 0 16,2-5 0-16,1 0 0 0,5 0 0 0,0 0 0 0,-6 0 0 0,6-2 0 16,6-3 0-16,-7 5 0 0,1-7 0 0,3 5 0 15,-3-3 12-15,3 3-1 0,-4-2-1 0,1-3 0 16,-8 0 12-16,8 0 2 0,3 0 1 0,-6 4 0 16,-5-4 3-16,6 0 1 0,1 0 0 0,-1 0 0 15,-6 0-29-15,0 0 0 0,0 0 0 0,0 0 0 16,2 7 12-16,-2-7-3 0,-5 5-1 0,2 2 0 15,3-5-8-15,-2 5 0 0,-6 1 0 0,0-1 0 16,3-3 0-16,-1 3 0 0,1-2-12 0,-3 2 12 16,-2 0 0-16,4 0 0 0,4-4 0 0,-4 4 0 15,-2 2 0-15,3-7 0 0,0 10 8 0,2-10-8 16,0 6 0-16,1-1 0 0,-1-3 0 0,1 3 0 16,4 0 0-16,-2 0 0 0,-2-2 0 0,2 2 0 15,0-7 0-15,5 3 0 0,-5-3 0 0,0 0 0 0,0 0 0 0,5 4-11 16,3 3 11-16,-3-2-12 0,-5-5 12 0,8 2 0 15,3-2 0-15,-3 0 0 0,-3 5 0 0,3-10-8 16,3 5 8-16,-1 0-8 0,1 0 8 0,-1 0 0 16,-4 0 0-16,2 0 0 0,2 0 0 0,-2 0 0 15,-8 0 0-15,0 0 0 0,0 0 8 0,0 0 3 16,0 0 1-16,-5 5 0 0,-3-3-12 0,3 5 0 16,-3 1 0-16,0-1 0 0,-5-3 0 0,2 8 8 15,3-3-8-15,0-1 12 0,-3 3-12 0,1-4 0 16,5 7 0-16,2-6 0 0,0-1 0 0,1 4 0 15,-1-4 0-15,6 5 0 0,2-2 0 0,3-3-11 16,-5 0 11-16,4 4-12 0,1-4 12 0,3 1 0 0,0-1 0 16,-3 0 0-16,-1-3 0 0,1 3 0 0,6-2 0 0,-4-3 0 15,-5 6 0-15,1-8-15 0,4 4 3 0,1-1 0 32,-11-3-165-32,5-3-33 0</inkml:trace>
  <inkml:trace contextRef="#ctx0" brushRef="#br0" timeOffset="120688.08">16886 11454 633 0,'-16'-4'56'0,"13"4"-44"16,3 4-12-16,0-4 0 0,-2 0 244 0,2 0 48 15,0 7 8-15,0-7 3 0,5 7-213 0,0 0-42 16,0 5-9-16,1-5-2 0,4 7 8 0,-2-7 2 15,0 5 0-15,0-5 0 0,0 5-35 0,5-3-12 16,-2-4 9-16,-1 2-9 0,-7-4 11 0,5 4-3 16,3-7-8-16,-3 4 12 15,-8-4-92-15,0 0-18 0,7-4-4 0,1 4-1 0</inkml:trace>
  <inkml:trace contextRef="#ctx0" brushRef="#br0" timeOffset="120906.79">17084 11480 1324 0,'0'0'59'0,"0"0"12"0,8 3-57 0,-5 4-14 0,-9-7 0 0,6 0 0 15,3 7 110-15,0 2 19 0,-6 0 4 0,-2 3 1 16,-3-5-42-16,3 7-9 0,-1-2-2 0,1-2 0 16,-11 4-30-16,8 4-7 0,6-3 0 0,-4 1-1 15,-4-2-18-15,2 0-3 0,2 0-1 0,4 0 0 16,-1 1-11-16,0-4-2 0,-4 3-8 0,4-6 12 0,6 6-12 15,-6-7 0-15,-2 4 8 0,2-3-8 16,0-1-68-16,3-7-17 0,-2 7-3 0,-1-3-873 16</inkml:trace>
  <inkml:trace contextRef="#ctx0" brushRef="#br0" timeOffset="121219.2">17190 11741 1364 0,'0'0'60'0,"0"0"13"0,0 0-58 0,0 0-15 0,0 0 0 0,0 0 0 16,0 0 56-16,0 0 9 0,0 0 2 0,0 0 0 16,0 3-19-16,0 4-3 0,3-3-1 0,-3 3 0 15,-3 0-20-15,3 1-4 0,3-1 0 0,-3-3-1 16,0-4-19-16,0 7 8 0,0-7-8 0,2 7 0 16,-2-7-117-16,0 0-31 0</inkml:trace>
  <inkml:trace contextRef="#ctx0" brushRef="#br0" timeOffset="121422.28">17124 11640 1576 0,'10'-5'70'0,"-10"5"14"0,-5-7-67 0,5 7-17 16,8 0 0-16,-8 0 0 0,0 0 58 0,0 0 8 15,3-4 2-15,2 1 0 0,3-1-27 0,-8 4-5 16,0 0 0-16,0 0-1 0,8 0-35 0,-8 0 0 16,0 0 0-16,0 0-863 0</inkml:trace>
  <inkml:trace contextRef="#ctx0" brushRef="#br0" timeOffset="121891.33">17396 11515 921 0,'0'0'82'0,"0"0"-66"0,0 0-16 0,6-2 0 16,2 2 133-16,2 0 23 0,1 0 5 0,2 2 1 16,0-2-66-16,0 0-12 0,-2 0-4 0,5 0 0 15,2 0-51-15,1 5-10 0,-1-5-3 0,1 0 0 16,-3 0-8-16,2 0-8 0,-2 3 9 0,-3-3-9 15,3 0 0-15,-5 0 0 0,-3 0 0 0,0 0-551 16,-8 0-111-16</inkml:trace>
  <inkml:trace contextRef="#ctx0" brushRef="#br0" timeOffset="122094.54">17505 11671 1641 0,'0'0'72'0,"0"0"16"0,10-3-70 0,6 3-18 16,-2-4 0-16,4 4 0 0,1 0 65 0,-1-3 10 16,1-1 1-16,-1 4 1 0,1-3-42 0,-3-1-9 15,2 4-2-15,-2-3 0 0,0-2-16 0,-3 5-8 16,0-2 0-16,0-3 8 0,-2 5-8 0,0-2 0 16,-1 2 0-16,-2-5-596 15,0 5-120-15</inkml:trace>
  <inkml:trace contextRef="#ctx0" brushRef="#br0" timeOffset="122656.76">17992 11440 576 0,'0'0'51'0,"0"0"-41"15,0 0-10-15,5 0 0 0,-2 0 136 0,-3 0 24 16,2 3 6-16,4 1 1 0,-1-4-73 0,0 7-14 16,0-7-4-16,3 7 0 0,0 0 2 0,0-2 0 0,0 5 0 0,0-3 0 15,3 4-34-15,-3-4-8 0,0 5 0 0,2-5-1 16,-2 0-23-16,0 0-12 0,0 0 12 0,3 0-12 15,-4-2 0-15,4-3 0 0,-3 3 0 0,0-2 0 32,5-3-71-32,-5-3-21 0,0 3-4 0</inkml:trace>
  <inkml:trace contextRef="#ctx0" brushRef="#br0" timeOffset="122906.7">18293 11454 1094 0,'0'0'97'16,"0"0"-77"-16,0 0-20 0,0 0 0 16,0 0 147-16,0 0 25 0,0 0 6 0,-5 7 1 15,-3 0-63-15,3 0-13 0,-3 1-3 0,3 3 0 0,-3 1-48 0,2 2-9 16,-2 0-3-16,0 0 0 0,3 0-14 0,0 5-3 16,0-5-1-16,-3 5 0 0,0-5-9 0,2 0-1 15,4 1-1-15,-4-4 0 0,1 3-11 0,3 1 0 16,-4-4 0-16,4 1 0 0,-4-3 0 0,4-1 0 15,-1-1 0-15,0-3 0 16,3-4-65-16,0 0-19 0,-2 3-3 0,2-3-561 16,0 0-112-16</inkml:trace>
  <inkml:trace contextRef="#ctx0" brushRef="#br0" timeOffset="123109.38">18449 11671 1987 0,'0'0'88'0,"0"0"18"0,-8-3-85 0,1 3-21 0,-1 3 0 0,2 1 0 15,-4-4 52-15,2 7 5 0,2-7 2 0,1 7 0 16,0-2-31-16,5-5-5 0,-5 7-2 0,5-7 0 16,0 7-21-16,0-4 0 0,0-3 0 0,2 4-8 31,6 3-104-31,-3-2-21 0,-2-3-4 0</inkml:trace>
  <inkml:trace contextRef="#ctx0" brushRef="#br0" timeOffset="123281.22">18370 11534 1893 0,'0'0'41'0,"0"0"9"0,0 0 2 0,0 0 2 0,0 0-43 0,0 0-11 15,0 0 0-15,0 0 0 0,0 0 0 0,0 0-17 16,0 0 4-16,0 0-817 0</inkml:trace>
  <inkml:trace contextRef="#ctx0" brushRef="#br0" timeOffset="123982.33">17978 11339 576 0,'-2'0'25'0,"2"0"6"0,0 0-31 0,0 0 0 16,0 0 0-16,0 0 0 0,0 0 167 0,0 0 27 15,0 0 6-15,0 0 0 0,0 0-117 0,8-5-24 16,0-2-5-16,0 7-1 0,-3-7-13 0,3 3-2 15,0 1-1-15,0-2 0 0,-3-2-9 0,0 0-3 16,3 0 0-16,0 0 0 0,-3 0-6 0,1 3-2 16,2-4 0-16,0 1 0 0,-3-2-9 0,0-3-8 15,1 5 12-15,-1-5-12 0,0 5 9 0,0 0-9 0,1-4 0 0,-4 3 9 16,4-1-9-16,-4 4 0 0,1-2 9 0,0 0-9 16,-3 0 21-16,0 7 0 0,0 0 0 0,0 0 0 15,5-4 4-15,-5 4 1 0,0 0 0 0,0 0 0 16,0 0-14-16,5-3-4 0,-5 3 0 0,0 0 0 15,0 0 1-15,8-5 0 0,-8 5 0 0,5 5 0 16,-5-5 17-16,8 3 3 0,-2 1 1 0,2-1 0 16,-3 1-2-16,0 3-1 0,3 0 0 0,-3 0 0 15,1 0-7-15,-1 1-2 0,-2 3 0 0,2-4 0 16,0 0-10-16,0 0-8 0,-2 1 12 0,2-4-12 16,-2 3 9-16,0 0-9 0,2-2 0 0,-5-5 9 15,3 2-9-15,-3-2 0 0,0 0-10 0,5 0-685 16,0 5-137-16</inkml:trace>
  <inkml:trace contextRef="#ctx0" brushRef="#br0" timeOffset="124623.81">18362 11661 115 0,'0'0'10'0,"0"0"-10"15,0 0 0-15,3 0 0 0,2 3 120 0,-2-3 23 16,-3 0 4-16,5 0 1 0,0 4-40 0,-5-4-7 15,0 0-1-15,6 0-1 0,-1 7 1 0,0-7 0 16,-5 0 0-16,3 7 0 0,-1 0-8 0,1-2-2 16,-3-5 0-16,3 7 0 0,-1-4-17 0,-2 4-3 15,0 2-1-15,0-2 0 0,0 0-37 0,0-7-8 0,0 3-2 0,0 4 0 16,0 0-12-16,0-3-2 0,-2-1-8 0,2-3 12 16,0 0-12-16,0 9 8 0,0-9-8 0,0 0 0 15,0 0 8-15,0 0-8 0,0 0 0 0,0 0 0 16,0 0-10-16,0 0-8 0,0 0-2 0,-3 2-875 15</inkml:trace>
  <inkml:trace contextRef="#ctx0" brushRef="#br0" timeOffset="125418.53">18428 11127 345 0,'0'0'31'0,"0"0"-31"15,0 0 0-15,-2-2 0 0,-4-3 201 0,6 5 35 16,0 0 6-16,0 0 2 0,0 0-144 0,0 0-28 16,0 0-5-16,0 0-2 0,0 0-25 0,0 0-6 15,8 0-1-15,3 0 0 0,2 7-14 0,-2-7-3 0,5 5-1 16,-3-3 0-16,3 6-3 0,-3-4-1 0,0-4 0 0,3 7 0 16,-3 0 2-16,3 0 1 0,-3 0 0 0,1 0 0 15,-1 1 16-15,-3 3 3 0,1-4 1 0,-1 5 0 16,-2-2 8-16,-2-3 2 0,-4 4 0 0,1-4 0 15,0 8-8-15,-1-8 0 0,-2 4-1 0,0-4 0 16,-2 7-14-16,-1-6-2 0,0-1-1 0,-2 4 0 16,2-4-6-16,-2 0 0 0,0 1-1 0,2-4 0 15,-2 3-11-15,0 0 10 0,2-2-10 0,-2-3 10 16,5-2-10-16,-3 7 0 0,3-7 0 0,-5 5 0 16,2-2 0-16,3-3 8 0,-5 0-8 0,5 0 0 15,0 0 0-15,-3 7 0 0,3-7 0 0,-2 4 0 16,2-4 0-16,-3 7 0 0,3-7 0 0,0 7 0 15,0-7 0-15,0 7 0 0,3-2 0 0,2 2 0 0,0-4 0 16,3 4 0-16,0-3-8 0,3 3 8 16,-1-2 0-16,3-3 0 0,1 3 0 0,-4-3 0 0,-2 6 0 15,0-1 0-15,0-3 0 0,3 3 0 0,-1 0 0 0,1 5 0 16,-6-2 0-16,0-3 0 0,3 2 0 0,-5 0 0 16,-3-2 0-16,0 5 0 0,0-5 8 0,0 0-8 15,-8 5 8-15,0-2-8 0,-3-3 18 0,4-3-2 16,-1 3 0-16,2 0 0 0,1 0 4 0,2 1 0 15,1-4 0-15,-4-1 0 0,1 4-20 0,5-7 0 16,0 0 8-16,-3 4-8 0,3-4 0 0,0 0 0 16,-2 7 0-16,2-7 0 0,5 5 0 0,-2 2 0 15,-3-7-9-15,5 7 9 0,6-4-11 0,-1 4 11 16,1 0-13-16,2-3 5 0,3 3 8 0,-3 0 0 16,3 1 0-16,-3-1 0 0,-2 0 0 0,-1-3 0 15,1 3 0-15,-3 0 0 0,-5 5 0 0,2-5 0 0,-2 0 0 0,-3 0 0 16,0 0 0-16,-3 5 9 15,-2-5-9-15,-1 3 0 0,1-6 12 0,-6-1-4 0,-2 1 0 16,0 3-8 0,-3-7-15-16,0 5-9 0,3-2-3 0,-6 1-1015 0</inkml:trace>
  <inkml:trace contextRef="#ctx0" brushRef="#br0" timeOffset="126212.73">16402 12386 1209 0,'-16'-3'108'0,"13"-1"-87"0,3 4-21 0,0 0 0 16,0 0 93-16,0 0 15 0,0 0 2 0,0 0 1 15,0 0-53-15,0 0-10 0,3 7-3 0,2 0 0 16,0 0 24-16,1 0 5 0,1 5 1 0,-1-1 0 16,-1-1-18-16,0 1-3 0,6 4-1 0,-6-1 0 15,-2-3-16-15,0 4-3 0,4-8-1 0,-1 4 0 16,-1-4-9-16,-2 3-1 0,-1-1-1 0,1-2 0 16,2 0-4-16,-5-7-1 0,0 0 0 0,0 0 0 15,0 0-2-15,0 0-1 0,0 0 0 0,-8-4 0 16,6 4 6-16,-4-7 2 0,4 4 0 0,-4-6 0 15,1 2-6-15,3 0-2 0,2-3 0 0,0-1 0 16,-3 4-14-16,3-5 9 0,3 2-9 0,2-1 8 16,3-4-8-16,-3 8 0 0,0-4 0 0,3 4 0 0,0 0 0 0,3 0 0 15,-3-1-8-15,0 4 8 0,2 1 0 16,-2-1 0-16,0 4-9 0,0 0 9 0,-3 4 0 16,6-1 0-16,-3 1 0 0,0 4 0 0,-3-1 17 0,3 0 1 15,5 4 0-15,-2-1 0 0,-6 2 6 0,3 2 0 16,5-3 1-16,-2-1 0 0,-3 6 7 0,-6-6 0 15,4 1 1-15,-1 4 0 0,11-4-18 0,-8-1-4 16,-3-3-1-16,-2 5 0 0,7-5-1 0,-2 0 0 16,-5 0 0-16,-3 0 0 0,0-7-9 0,5 4 10 15,1-1-10-15,-6-3 10 0,0 0-10 0,0 0 8 16,5 0-8-16,0-3 8 0,-2-1-8 0,2 1-14 16,-2-4 3-16,2 0 1 15,0-4-161-15,1 3-32 0</inkml:trace>
  <inkml:trace contextRef="#ctx0" brushRef="#br0" timeOffset="127491.83">19235 11958 172 0,'-2'-3'8'0,"-1"-1"1"0,0 4-9 0,-2-3 0 16,2 3 0-16,3 0 0 0,0 0 273 0,0 0 53 0,0 0 10 0,0 0 3 16,0 0-265-16,8-5-53 0,-2-2-10 0,4 7-3 15,3-4 5-15,3 1 1 0,3 3 0 0,-1 0 0 16,1 0 6-16,2 0 2 0,-2 0 0 0,2 0 0 16,-3 0-14-16,1 3-8 0,2 1 10 0,-5-4-10 15,0 7 8-15,-6-7-8 0,1 5 0 0,-3-2 0 31,-3-3-84-31,-5 0-22 0,0 0-5 0</inkml:trace>
  <inkml:trace contextRef="#ctx0" brushRef="#br0" timeOffset="127710.46">19344 12132 1036 0,'5'0'92'0,"-2"0"-73"15,2 0-19-15,0 0 0 0,3 0 151 0,3 0 26 16,2 0 6-16,0 0 1 0,-2 0-98 0,5 0-19 16,2-3-4-16,1 3-1 0,-1-4-25 0,1 4-5 15,-3 0 0-15,5-7-1 0,0 7-22 0,-3-8-9 16,1 4 8-16,0 1-8 0,-4-1 0 0,-1-3-11 16,1 4 1-16,-4-1-890 0</inkml:trace>
  <inkml:trace contextRef="#ctx0" brushRef="#br0" timeOffset="129225.46">20283 11650 961 0,'0'0'20'0,"0"0"5"0,0 0 1 0,0 0 2 0,3-3-28 0,-3 3 0 0,2-5 0 0,-2 5 0 16,0 0 56-16,0 0 6 0,0 0 1 0,0 0 0 16,0 0 6-16,0 0 2 0,0 0 0 0,0 0 0 15,0 0-7-15,0 0 0 0,0 0-1 0,6 0 0 16,-1 8-1-16,-3-1 0 0,-2 4 0 0,0-4 0 16,3 7-4-16,2 1-1 0,1-4 0 0,-1 8 0 15,3-2-9-15,-3 1-1 0,1 4-1 0,-1-4 0 16,3 4-7-16,-3-4-2 0,0 4 0 0,3-4 0 15,-5 4-9-15,5-4-1 0,-3 4-1 0,0-8 0 16,1 4-6-16,-1-3-2 0,-2-1 0 0,2-3 0 16,0 1-6-16,-2-2-2 0,-3-3 0 0,3 0 0 0,2 4-10 15,-5-11 10-15,0 0-10 0,0 0 10 0,0 0-10 0,-3 5 12 16,3-5-12-16,0 0 12 0,-5 0-28 0,2-5-6 16,-2 3-1-16,0-10 0 15,-3 5-191-15,-3-4-38 0</inkml:trace>
  <inkml:trace contextRef="#ctx0" brushRef="#br0" timeOffset="129475.4">20328 11628 1612 0,'0'0'144'0,"0"-7"-116"0,-5 7-28 0,5 0 0 15,0 0 75-15,0 0 9 0,-3 0 1 0,-2 0 1 16,-1 0-30-16,-2 7-5 0,1-2-2 0,-4 2 0 16,0 0-16-16,1 3-3 0,-1 1-1 0,-2-4 0 15,2 7-17-15,1-2-3 0,-1-2-1 0,1 6 0 16,-1-2-8-16,3-4 0 0,3 6 9 0,0-6-9 16,2 4 0-16,0-3 0 0,1-4 0 0,-1 5 8 15,3-2-127 1,0-3-25-16,-3 4-4 0,3-4-700 0</inkml:trace>
  <inkml:trace contextRef="#ctx0" brushRef="#br0" timeOffset="129819.08">20108 12252 1566 0,'0'0'69'0,"0"0"15"0,0 0-68 0,0 0-16 15,8 0 0-15,3-3 0 0,-1-1 31 0,4 4 2 16,-1 0 1-16,3-3 0 0,2 3 18 0,1-5 4 16,5 5 1-16,-1-7 0 0,7 7-16 0,-1-4-3 15,2-3-1-15,1 4 0 0,3-1-18 0,-4-3-4 0,-2-1-1 0,3 4 0 16,-3 1-2-16,-2-1-1 0,-1 1 0 15,-2-1 0-15,0 4 0 0,-3-3 0 0,-3-1 0 16,1 4 0-16,0 0 12 0,-4 0 2 0,-4-3 1 0,0 3 0 16,-1 0-26-16,-2-4 8 0,-3 4-8 0,-5 0 0 15,6 0 0-15,-6 0-11 0,0 0 1 0,0 0-653 16,0 0-130-16</inkml:trace>
  <inkml:trace contextRef="#ctx0" brushRef="#br0" timeOffset="130240.9">21143 11908 115 0,'0'0'10'0,"-3"0"-10"0,1-4 0 0,4 4 0 16,4 0 341-16,-1-8 67 0,3 8 12 0,0-2 4 15,2-3-285-15,3 5-57 0,3 0-11 0,-2 0-3 16,4 0-26-16,3 0-6 0,0-4 0 0,-2 4-1 16,2-3-26-16,-2 3-9 0,2-4 0 0,-3 4 9 15,1-3-9-15,2-1 0 0,-5 1 0 0,0-1 8 31,0 1-60-31,-3-2-12 0,0-2-2 0</inkml:trace>
  <inkml:trace contextRef="#ctx0" brushRef="#br0" timeOffset="130897.35">22164 11955 1209 0,'0'0'108'0,"0"0"-87"0,0 0-21 0,0 0 0 15,0 0 92-15,0 0 15 0,0 0 2 0,0 0 1 16,0 0-53-16,0 0-10 0,0 0-3 0,8 0 0 16,0 3-17-16,3-3-4 0,-3 0-1 0,2-3 0 15,3 3-10-15,-2-4-1 0,2 4-1 0,-2-3 0 16,5-2-2-16,0-2-8 0,-3 0 12 0,0 3-4 0,-8-3 21 0,3 0 4 16,-3 0 1-16,1 4 0 0,-1-2-5 0,-2-2-1 15,-3 0 0-15,0 3 0 0,0-3 7 16,-3 0 1-16,-2-1 0 0,-1 1 0 0,1 0-15 0,-3 3-2 15,-2-3-1-15,2 4 0 0,2-1 3 0,-1 4 1 16,-4-3 0-16,3 3 0 0,-3 0 0 0,3 3 0 16,-2 1 0-16,2-1 0 0,-5 1-22 0,-1 3-20 15,4 0 4-15,-3 5 1 0,2-2 15 0,1 1 0 16,-1 3 0-16,0 1 0 0,-2-1 0 0,3 4-9 16,2-3 9-16,0 3 0 0,0-3 0 0,2 3-10 15,1-4 10-15,2 5 0 0,3-5 0 0,3 0-8 16,2 1 8-16,1-1 0 0,4-3 0 0,1 4-10 15,2-4 10-15,0-4-8 0,1 0 8 0,1-2-10 0,4-2 10 16,5 4-10 0,2-7-96-16,1 0-19 0,2-3-4 0</inkml:trace>
  <inkml:trace contextRef="#ctx0" brushRef="#br0" timeOffset="131319.06">22416 11882 1681 0,'0'0'36'0,"2"0"8"0,1-4 2 0,-1 4 2 0,-2 0-38 0,6 0-10 0,-1 0 0 0,3 0 0 16,0 0 37-16,-3 4 6 0,3-1 1 0,0 1 0 15,0 3 11-15,0 5 2 0,0-2 1 0,0-3 0 0,0 4-12 0,0 4-2 16,0-4-1-16,-3-4 0 0,3 7-11 0,-5-6-1 15,2 3-1-15,-3-1 0 0,1-3-9 0,0 2-1 16,-1-2-1-16,-2-7 0 0,0 7-7 0,0-7-2 16,0 0 0-16,0 0 0 0,0 0-10 0,0 0 12 15,-5 0-12-15,0 0 12 0,0 0-23 0,2-4-4 16,0 1-1-16,1-1 0 16,-1-4-8-16,0 1-1 0,1-4-1 0,2 4 0 15,-3-8-17-15,3 8-3 0,3-4-1 0,-1 1 0 0,1-2 23 0,0 1 5 16,2 1 1-16,0 3 0 0,0-4 6 0,1 3 2 15,-1 1 0-15,3 3 0 0,3 1 10 0,-4-1 0 16,4 1 0-16,0-1 0 0,2 1 0 0,0-1 0 0,-2-4 0 16,-1 8 8-16,4 0-8 0,-1-2 0 0,-3-3 0 0,1 5-8 31,-1-4-46-31,-2 4-9 0,0-3-1 0,0 3-1 0</inkml:trace>
  <inkml:trace contextRef="#ctx0" brushRef="#br0" timeOffset="131850.38">22934 11911 1512 0,'0'0'67'0,"0"0"13"0,0 0-64 0,0 0-16 15,0 0 0-15,0 0 0 0,0 0 54 0,0 0 7 16,0 0 2-16,0 0 0 0,5 4 20 0,1 3 4 0,-4 0 1 16,1 0 0-16,0 5-26 0,2-5-5 0,-2 3-1 0,-1-3 0 15,1 4-32-15,-1-3-8 0,1 3 0 0,0-4-1 16,-1 0-4-16,-2-7-1 0,0 0 0 0,6 7 0 16,-6-7-10-16,0 0 0 0,0 0 0 0,0 0 0 15,0 0 13-15,0 0-2 0,0 0-1 0,0 0 0 16,-3-7-2-16,0 3-8 0,3-3 12 0,-2 0-4 15,-1 0-8-15,3-3 0 0,-3-2 0 0,3 5 0 16,0-7 0-16,3 2-12 0,0 1 0 0,2-3 1 16,-2 4-3-16,-1 3-1 0,4-2 0 0,-1 2 0 15,3 0 7-15,0 0 8 0,-3 4-13 0,3-2 5 16,3-2 8-16,-3 3 0 0,2 1-9 0,1 3 9 16,-1-4 0-16,4 4 0 0,-1-3 0 0,-3-1 8 15,1 4-8-15,-3-3 0 0,8-1 0 0,-8 4-686 16,-3 0-130-16</inkml:trace>
  <inkml:trace contextRef="#ctx0" brushRef="#br0" timeOffset="132271.97">23342 11849 1886 0,'0'0'84'0,"-3"-4"16"0,3-3-80 0,0 4-20 16,3-1 0-16,-3 1 0 0,0 3 45 0,0 0 5 16,0 0 1-16,0 0 0 0,0 0 1 0,0 0 1 15,0 0 0-15,0 0 0 0,0 0-36 0,0 0-7 0,-3 3-2 0,3 4 0 16,-3 4-8-16,3-4 0 0,-2 1 0 0,-4 6 8 16,4-3-8-16,-1 4 0 0,-2-4 0 0,2-1 0 15,3 1 0-15,0 4 0 0,0-4 0 0,0 3 0 16,3-7-12-16,2 5 12 0,0-5-12 0,3 3 12 15,0-6-17-15,0-1 4 0,3 1 1 0,-1-4 0 16,4 0-2-16,-1 0 0 0,-3-7 0 0,1 7 0 16,2-4 14-16,0-3-9 0,-2 0 9 0,-3 0-8 15,0-8 8-15,0 8 8 0,-3-4-8 0,0-4 11 16,-2 4 21-16,-3-3 4 0,0 0 0 0,-3-1 1 16,-2 8 8-16,-3-4 2 0,0 1 0 0,0-2 0 15,-2 5-7-15,-1-4 0 0,-5 8-1 0,3-4 0 16,0 2-24-16,2 3-5 0,-5-3-1 0,3 5 0 15,2 0-72-15,1 0-14 0,-1 0-3 0,3 0-658 16,3 5-131-16</inkml:trace>
  <inkml:trace contextRef="#ctx0" brushRef="#br0" timeOffset="132630.9">23572 11904 1209 0,'0'0'108'0,"0"0"-87"16,0 0-21-16,0 4 0 0,0 6 189 0,2-3 34 0,-4 0 6 15,4 4 2-15,4-3-163 0,-1 3-32 0,-2-4-6 0,2 0-2 16,5 5-3-16,-2-5-1 16,0 3 0-16,0-3 0 0,0-3-13 0,-2-1-3 0,-6-3-8 0,0 0 12 15,7 4-3-15,-7-4-1 0,0 0 0 0,0 0 0 16,0 0 1-16,0 0 0 0,0 0 0 0,0-7 0 15,3 3 3-15,0-3 1 0,-3 0 0 0,0-3 0 16,2-2 12-16,1 1 3 0,0-6 0 0,5-2 0 16,0 8-1-16,0-3 0 0,-1-1 0 0,4 1 0 15,-3-5-27-15,3 8 0 0,-1 1 0 0,1-1-11 16,-3 3 11-16,2 1 0 0,-2 0 0 0,3 0 0 16,-1 3 0-16,-2-3 8 0,3 7-8 0,-3-3 11 15,5-1-11-15,-2 4 0 0,-1 0 0 0,3 0 0 16,1 0 0-16,-1 0-14 0,3 0 3 0,-3 0 1 15,-2 0-200-15,2 0-40 0</inkml:trace>
</inkml:ink>
</file>

<file path=ppt/ink/ink1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2T01:53:53.825"/>
    </inkml:context>
    <inkml:brush xml:id="br0">
      <inkml:brushProperty name="width" value="0.05" units="cm"/>
      <inkml:brushProperty name="height" value="0.05" units="cm"/>
      <inkml:brushProperty name="color" value="#E71224"/>
    </inkml:brush>
  </inkml:definitions>
  <inkml:trace contextRef="#ctx0" brushRef="#br0">281 41 6448 0 0,'0'0'141'0'0,"0"0"23"0"0,1-1 13 0 0,3-3-37 0 0,-2 2-95 0 0,3-8 102 0 0,-4-4 7716 0 0,-14 7-5411 0 0,-25 5-3168 0 0,32 2 1270 0 0,-70 12-554 0 0,23 5 0 0 0,25-10 0 0 0,20-2 0 0 0,-9 12 0 0 0,5 0 0 0 0,1 5 0 0 0,-9 53 651 0 0,11-29 425 0 0,7 15-803 0 0,8 1-273 0 0,7 103 2264 0 0,7-89-2369 0 0,4-25 1898 0 0,-37-75-4594 0 0,5 17 1138 0 0</inkml:trace>
  <inkml:trace contextRef="#ctx0" brushRef="#br0" timeOffset="436.21">3 405 8752 0 0,'0'0'398'0'0,"0"0"-3"0"0,2 0-252 0 0,113-13 4441 0 0,-41 1-3571 0 0,22-1-3333 0 0,-89 13-2389 0 0</inkml:trace>
</inkml:ink>
</file>

<file path=ppt/ink/ink1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2T01:53:56.511"/>
    </inkml:context>
    <inkml:brush xml:id="br0">
      <inkml:brushProperty name="width" value="0.05" units="cm"/>
      <inkml:brushProperty name="height" value="0.05" units="cm"/>
      <inkml:brushProperty name="color" value="#E71224"/>
    </inkml:brush>
  </inkml:definitions>
  <inkml:trace contextRef="#ctx0" brushRef="#br0">81 9 0 0 0,'19'-8'11093'0'0,"-42"16"-10946"0"0,3-3-147 0 0,-20 37 1622 0 0,24 10-1196 0 0,16-23-426 0 0,7-10 0 0 0,-3-12 9 0 0,-4-5 12 0 0,0-1-1 0 0,1 0 1 0 0,0 1 0 0 0,-1-1-1 0 0,1 0 1 0 0,0 0-1 0 0,-1 1 1 0 0,1-1-1 0 0,0 0 1 0 0,0 0-1 0 0,0 0 1 0 0,0 0-1 0 0,0 0 1 0 0,0 0 0 0 0,0-1-1 0 0,0 1 1 0 0,1 0-1 0 0,-1 0 1 0 0,0-1-1 0 0,0 1 1 0 0,1-1-1 0 0,-1 1 1 0 0,0-1-1 0 0,1 1 1 0 0,-1-1 0 0 0,2 0-21 0 0,22-3 766 0 0,8-18-196 0 0,-26-3-418 0 0,5 6-152 0 0,-9 9 0 0 0,-2-23 896 0 0,4 18-56 0 0,-5 14-517 0 0,0 5-112 0 0,0-3 38 0 0,0-2-1 0 0,-4 11 92 0 0,16 57 599 0 0,-9-61-924 0 0,1 1 0 0 0,0-1 0 0 0,0 0 0 0 0,1 0 1 0 0,0 0-1 0 0,0 0 0 0 0,1-1 0 0 0,0 0 0 0 0,0 0 0 0 0,3 1-15 0 0,0 2 226 0 0,-8-7-58 0 0,-1-2-16 0 0,0 0-141 0 0,0 0-348 0 0,0 0-173 0 0,0 0-788 0 0,0 0-3158 0 0,0 0-1353 0 0</inkml:trace>
</inkml:ink>
</file>

<file path=ppt/ink/ink1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2T01:53:58.261"/>
    </inkml:context>
    <inkml:brush xml:id="br0">
      <inkml:brushProperty name="width" value="0.05" units="cm"/>
      <inkml:brushProperty name="height" value="0.05" units="cm"/>
      <inkml:brushProperty name="color" value="#E71224"/>
    </inkml:brush>
  </inkml:definitions>
  <inkml:trace contextRef="#ctx0" brushRef="#br0">27 107 1376 0 0,'0'0'299'0'0,"0"0"715"0"0,0 0 313 0 0,0 0 66 0 0,0 0-81 0 0,0 0-395 0 0,0 0-169 0 0,1 1-38 0 0,75 9 3240 0 0,-23-16-3011 0 0,-51 6-556 0 0,15-8 399 0 0,9-8 36 0 0,-25 14-670 0 0,-1 2-16 0 0,21-39 537 0 0,-21 38-660 0 0,0 1 1 0 0,1-1 0 0 0,-1-1-1 0 0,0 1 1 0 0,0 0-1 0 0,0 0 1 0 0,0 0-1 0 0,0 0 1 0 0,0 0 0 0 0,0 0-1 0 0,0 0 1 0 0,0 0-1 0 0,0 0 1 0 0,-1 0 0 0 0,1 0-1 0 0,0 0 1 0 0,-1 0-1 0 0,1 0 1 0 0,0 0-1 0 0,-1 0 1 0 0,1 1 0 0 0,-1-1-1 0 0,0 0 1 0 0,1 0-1 0 0,-1 0 1 0 0,0 0 0 0 0,0 1-1 0 0,1-1 1 0 0,-1 0-1 0 0,0 1 1 0 0,0-1-1 0 0,0 1-9 0 0,-20-11 126 0 0,-3 5-52 0 0,14 7-57 0 0,1 1 0 0 0,0 0 0 0 0,-1 1 0 0 0,1 0 0 0 0,0 0 0 0 0,1 1 0 0 0,-1 0 0 0 0,-7 5-17 0 0,8-3 0 0 0,0 0 0 0 0,1 1 0 0 0,-1 0 0 0 0,2 0 0 0 0,-1 1 0 0 0,1 0 0 0 0,0 0 0 0 0,0 0 0 0 0,1 1 0 0 0,-4 8 0 0 0,10 63 416 0 0,-2-76-421 0 0,0 0-1 0 0,0-1 0 0 0,1 1 1 0 0,0 0-1 0 0,0-1 0 0 0,0 1 1 0 0,0 0-1 0 0,0 0 0 0 0,1-1 0 0 0,-1 1 1 0 0,1 0-1 0 0,0-1 0 0 0,0 1 1 0 0,1-1-1 0 0,-1 1 0 0 0,1-1 0 0 0,0 1 1 0 0,0-1-1 0 0,0 0 0 0 0,0 0 1 0 0,0 0-1 0 0,1 0 0 0 0,-1 0 0 0 0,1-1 1 0 0,1 1 5 0 0,9 6-30 0 0,0-1 0 0 0,0 0-1 0 0,1-1 1 0 0,1-1 0 0 0,-1 0 0 0 0,1-1 0 0 0,0-1 0 0 0,0 0 0 0 0,0-1 0 0 0,0-1 0 0 0,1 0-1 0 0,6 0 31 0 0,59-9 951 0 0,-73 5-921 0 0,0 1-1 0 0,-1-1 0 0 0,1 0 1 0 0,0-1-1 0 0,-1 0 1 0 0,0 0-1 0 0,0 0 1 0 0,0-1-1 0 0,0 0 1 0 0,0-1-1 0 0,-1 1 0 0 0,4-4-29 0 0,-6 1-1346 0 0,-4 7-4907 0 0</inkml:trace>
</inkml:ink>
</file>

<file path=ppt/ink/ink159.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7-11T22:33:42.905"/>
    </inkml:context>
    <inkml:brush xml:id="br0">
      <inkml:brushProperty name="width" value="0.05292" units="cm"/>
      <inkml:brushProperty name="height" value="0.05292" units="cm"/>
      <inkml:brushProperty name="color" value="#FF0000"/>
    </inkml:brush>
  </inkml:definitions>
  <inkml:trace contextRef="#ctx0" brushRef="#br0">19820 6856 1036 0,'0'0'46'0,"0"0"10"0,0 0-45 15,0 7-11 1,0 1 0-16,0-8 0 0,0 0 53 0,0 7 9 0,0-7 2 0,5 7 0 0,1-3 31 0,-4 3 6 16,6 0 2-16,-3 5 0 0,1-2-23 0,-1 1-5 15,0 4-1-15,1 6 0 16,-1-5-3-16,0 1-1 0,0-3 0 0,-2 5 0 0,0 2-6 0,-1-2-2 16,1-1 0-16,0-4 0 0,-3 1 10 0,5-1 3 15,-2-7 0-15,2 4 0 0,-8 1-60 0,3-2-15 16,3-3 0-16,-3-7 0 0,0 0 30 0,0 0 3 15,-3 4 1-15,3-4 0 0,0 0-3 0,0 0-1 16,0 0 0-16,-5 0 0 0,2-7-30 0,1-4 0 16,-1 1 0-16,0-2 0 0,-2-2 0 0,2-5 0 15,1 1 0-15,-1-3 0 0,3 2 0 0,-2-2 0 16,2 6 0-16,2-3 0 0,-2-4 0 0,3 11 0 16,-1-3-8-16,1-1 8 0,2 1 0 0,-2 3 0 0,0 1 8 15,2-2-8-15,-2 8 0 0,2-3-10 16,0 7 0-16,3-3 0 0,3-1 10 15,-3 4-8-15,2 4 8 0,3-1-8 0,-2 1 17 0,5-1 4 0,2 1 1 0,4 3 0 16,-7 5-25-16,4-2-5 16,-3 1 0-16,0 4-1 0,0-4 17 0,-3 3 0 0,-3 0 0 0,-2 1 0 15,-2-1 15-15,-4 2-3 0,-2 5-1 0,0-2 0 16,-2-2 5-16,-1-3 2 0,-5 9 0 0,-2-6 0 16,-1 2-26-16,-2-1-6 0,-1-4-1 0,-1 8 0 15,-4-8 63-15,1-3 13 0,-1 1 3 0,1-2 0 16,2 1-52-16,2-4-12 0,4 1 0 0,-1-8 0 15,-2 4 0-15,0-4 0 0,0 0 0 0,-1-4 0 16,4-4-100-16,4 4-22 0,1-3-5 0,3-3-717 16,2-1-144-16</inkml:trace>
  <inkml:trace contextRef="#ctx0" brushRef="#br0" timeOffset="249.99">20333 7092 921 0,'0'4'82'0,"3"-4"-66"15,-3 0-16-15,0 0 0 0,0 0 183 0,0 0 33 16,0 0 6-16,0 3 2 0,0-3-91 0,0 7-17 16,-3-7-4-16,3 7-1 0,0-3-38 0,0 4-7 15,3 3-2-15,-3-1 0 16,3-3-35-16,-3 5-7 0,2-5-2 0,-4 4 0 0,2-1 0 0,-3 2 0 0,6-8 0 0,-3 3 0 15,-3-4-34-15,3 4-7 0,-3-3-2 0,6-1 0 32,-3-3-84-32,0 0-17 0,-5 0-3 0,5 0-820 0</inkml:trace>
  <inkml:trace contextRef="#ctx0" brushRef="#br0" timeOffset="406.14">20378 7023 748 0,'-16'-4'33'0,"11"-3"7"0,2 7-32 0,1-3-8 0,2 3 0 0,-3-7 0 15,3 3 318-15,0 4 62 0,0 0 12 0,0 0 2 16,0 0-282-16,0 0-56 0,3-8-11 0,-3 8-2 16,0 0-64-16,8 0-13 0,2 0-2 0,1 8-960 15</inkml:trace>
  <inkml:trace contextRef="#ctx0" brushRef="#br0" timeOffset="890.4">20606 7132 1497 0,'0'0'66'0,"0"0"14"0,0-3-64 0,0-1-16 15,0 4 0-15,0 0 0 0,0-8 90 0,2 1 14 16,-2 3 4-16,0 4 0 0,0 0-20 0,0 0-3 16,0-7-1-16,0 7 0 0,-5 0-16 0,0 0-3 15,0-7-1-15,-1 7 0 0,1 7-28 0,-3 0-7 0,0-7-1 0,0 0 0 16,3 4 7-16,-6-1 1 15,1 9 0-15,2-8 0 16,2-1-52-16,1 4-11 0,-3 4-1 0,3-4-1 0,2 5 46 0,3-5 10 0,0 0 1 0,3 0 1 31,-3 0-59-31,5 1-12 0,3-8-2 0,0 7-1 0,-3 0 21 0,3-7 4 0,0 0 0 0,3 0 1 16,-1 0 19-16,1 0 0 0,0 0 0 0,-1-7 0 16,1 0 0-16,-3-1 0 0,0 4 0 0,0-3 0 15,0 4 0-15,-3-4 0 0,-3 3 0 0,-2 1 0 16,0-4 0-16,0 2 0 0,0 5 0 0,0 0 0 15,0 0 48-15,0 0 12 0,0 0 4 0,0 0 0 16,0 0-52-16,0 0-12 0,0 0 0 0,0 0 0 16,0 0 0-16,3 8 0 0,0 3 0 0,2-4 0 0,0 0 0 15,1 0 0-15,2 8 0 0,-3-4 0 0,0-1 0 0,3-3 0 16,-3 5 0-16,1 2 0 0,-1-3 0 0,-2-1 0 16,-1 2 0-16,1-1 0 0,-3-1 0 0,0 2 0 15,-3-5 0-15,-2 4 0 0,0-1 0 0,-1-3 0 16,-2-3 0-16,0 4 0 0,1-1 23 0,-4-3 1 15,0-1 1-15,6 1 0 16,-5-4-45-16,2 3-10 0,-3-3-2 0,3 0-760 16,0-7-153-16</inkml:trace>
  <inkml:trace contextRef="#ctx0" brushRef="#br0" timeOffset="1093.49">20786 7162 2127 0,'0'0'47'0,"0"0"9"0,2 7 3 0,4-4 1 0,2 1-48 0,-3-1-12 0,0 4 0 0,0-3 0 15,1-1 67-15,-1 9 11 16,-2-5 2-16,2 0 1 0,-2 0-65 0,-1 0-16 16,4 0 0-16,-4 2 0 0,1-2 37 0,2 0 4 15,-2 0 1-15,-1 0 0 0,1 0-26 0,-3 1-6 16,0-8-1-16,0 0 0 0,0 0-48 15,0 0-9-15,0 0-3 0</inkml:trace>
  <inkml:trace contextRef="#ctx0" brushRef="#br0" timeOffset="1234.14">20809 7038 1555 0,'0'0'138'0,"0"0"-110"0,0-3-28 0,0-2 0 0,0 5 146 0,0 0 24 15,0 0 5-15,0-7 1 0,-2 3-83 0,2 4-16 16,0 0-3-16,0 0-1 0,2-7-55 0,1 7-18 15,2-3 10-15,3 3-738 16,-8 0-147-16</inkml:trace>
  <inkml:trace contextRef="#ctx0" brushRef="#br0" timeOffset="1437.14">20926 6976 1267 0,'0'0'112'0,"0"0"-89"16,0 0-23-16,0 0 0 0,0 0 158 0,3 7 27 15,-1 0 6-15,1 1 1 0,-1-1-68 0,1 0-14 16,0 0-2-16,-1 4-1 0,1 4-18 0,2 3-3 0,1 1-1 0,-4-5 0 16,1 0-68-16,0 1-17 0,2-1 0 0,0 4 0 15,-2-3 0-15,-1-1 0 0,-2-7 0 0,0 5 0 16,3-5 0-16,-3-3 0 0,0-4 0 0,0 0 0 31,0 3-201-31,0-3-44 0,0 0-9 0,0 0-377 0,-3 0-75 0</inkml:trace>
  <inkml:trace contextRef="#ctx0" brushRef="#br0" timeOffset="1593.5">20939 7110 864 0,'0'0'38'16,"-5"0"8"-16,-3 0-37 0,3 0-9 0,5 0 0 0,0 0 0 16,0 0 245-16,0 0 47 0,0 0 10 0,0 0 2 15,8 0-192-15,-1 0-39 0,4 0-7 0,-3 0-2 16,3 0 0-16,-1 0 0 0,1 0 0 0,-3 0 0 0,-3-4-51 0,3 4-13 16,3 0 0-16,-4 0 0 0,1 0 0 0,0-3 0 15,0 6 0-15,0-3 0 16,0-7-68-16,0 7-17 0,-8 0-3 0,0 0-1 0</inkml:trace>
  <inkml:trace contextRef="#ctx0" brushRef="#br0" timeOffset="2249.53">21725 6882 57 0,'18'3'0'0,"-15"-6"0"16,-3 3 0-16,3-4 0 0,-3-3 274 0,2 4 50 15,1-4 9-15,-6-2 3 0,1 2-167 0,2 4-33 16,0 3-6-16,0 0-2 0,-3-7 0 0,0 3 0 15,3 4 0-15,0 0 0 0,-2 0-60 0,-6 0-12 16,3 0-2-16,-1 7-1 0,-2-3-33 0,-2 3-8 16,-3 0 0-16,-1 0-1 0,1 5 13 0,-3-2 2 0,0 1 1 0,0 4 0 15,1-1 8-15,1 0 1 0,-2 5 1 0,6-5 0 16,7-3-29-16,1 4-8 0,2 3 0 0,0-4 0 31,0 1-50-31,-3-1-11 0,3 5-3 0,0 2 0 0,5-10 52 0,-2 4 12 0,7 3 0 0,4-4 0 16,-1 1 0-16,3-1 0 0,0-7 0 0,0 5 0 15,-1-5 0-15,4 0 13 0,-3-7-2 0,0 4-1 16,0-4-10-16,-3 3 0 0,3-6 0 0,0-1-728 16,-3 1-144-16</inkml:trace>
  <inkml:trace contextRef="#ctx0" brushRef="#br0" timeOffset="2515.36">21995 6922 1699 0,'0'0'75'0,"0"0"16"0,0 0-73 0,0 0-18 15,0 0 0-15,0 0 0 0,0 0 61 0,2 7 9 16,1 0 2-16,2 0 0 0,-2 1-7 0,2 6-1 16,-2-3 0-16,2 3 0 0,-2-2 0 0,2 5 0 15,-2 2 0-15,0-5 0 0,-1 4-51 0,3-3-13 16,-2 3 0-16,0-4 0 0,-1 5 54 0,1-5 8 15,2 1 2-15,-2-1 0 0,0-3-52 0,-1 4-12 16,1-8 0-16,0 4 0 0,-1-4 0 0,-2-4 0 0,0-3 0 0,0 0-782 16,0 0-159-16</inkml:trace>
  <inkml:trace contextRef="#ctx0" brushRef="#br0" timeOffset="3061.76">22236 7085 460 0,'2'-3'41'0,"4"-1"-33"0,-6 4-8 0,5-3 0 16,-3-2 232-16,1 1 45 0,0 1 9 0,-3 3 2 15,0 0-123-15,2-4-24 0,1 1-5 0,-3 3 0 16,0 0-64-16,0 0-12 0,0 0-2 0,0 0-1 16,0 0-1-16,0 0-1 0,0 0 0 0,-3 3 0 15,3-3-37-15,-8 4-7 0,3 11-2 0,0-8 0 0,0 0-9 0,2 0 0 16,-2 0 0-16,2 4 0 0,0 4 0 0,1-4 0 15,-1-4 0-15,3 0 0 0,3 8 0 0,-3-8 0 16,0-3 0-16,5 3 0 0,-2 0 0 0,2 1 10 16,0-4-10-16,1-1 10 0,1-3-10 0,-1 0 0 15,-1 0-10-15,3-3 10 0,3-1 0 0,-3-4 0 16,2 8 0-16,1-7 0 0,-3 0 0 0,0 0 0 16,-3 3 0-16,3-3 0 0,-3 4 0 0,0-2 0 15,1-2 0-15,-6 7 0 0,0 0 0 0,0 0 0 16,2-4 0-16,-2 4 0 0,0 0 0 0,0 0 0 15,0-3 0-15,0-1 0 0,0-3 45 0,-2 0 15 16,2 7 4-16,0-8 0 0,-3 1-52 0,3 3-12 0,0 4 0 0,0 0 0 16,-5-7 0-16,2 0 0 15,0 7 0-15,3 0 0 0,0 0 0 0,0 0 0 0,0 0 0 0,0 0 0 16,0 0 0-16,0 0 0 0,0 0 0 0,0 0 0 16,3 4 0-16,2 3 0 0,3-4 0 0,-2 1 0 15,2-1 0-15,-1 1 0 0,1 4 0 0,0-1 0 16,0-3 0-16,0 3 0 0,-2 0 0 0,1 0 0 15,1 1 0-15,-2 3 0 0,-1-1 0 0,-2-3 0 16,2 5 0-16,-2-5 0 0,2 0 0 0,0 4 0 16,0-4 0-16,-2 0 0 0,2 1 0 0,-2-1 0 15,0 0 0-15,-3-7 0 0,0 0 8 0,5 4-8 16,-5-4 0-16,0 0 0 0,0 0 0 0,0 0 0 16,0 0-150-16,0 0-33 0</inkml:trace>
  <inkml:trace contextRef="#ctx0" brushRef="#br0" timeOffset="3608.51">22667 7052 172 0,'0'0'16'0,"0"0"-16"15,0 0 0-15,0 0 0 0,0 0 195 0,0 0 36 0,-5-3 7 0,5 3 2 16,0 0-112-16,0 0-23 0,0 0-4 0,0-4-1 16,-3 1-32-16,3-1-8 0,0 4 0 0,0 0-1 15,0 0-3-15,0 0-1 0,0-3 0 0,-3-2 0 16,1 1-11-16,-1 1-1 0,-2 3-1 0,-1 0 0 16,1 0 10-16,2 0 3 0,-4 0 0 0,-1 7 0 15,2-2-37-15,-2-2-7 0,3 4-2 0,0-3 0 16,-1 3-9-16,1-4 0 0,3 1 0 0,-1 3 0 0,3-7 0 0,0 8 0 15,0-1 0-15,3 0 0 0,-3-7-12 0,0 0 12 16,7 7-12-16,1 0 12 0,0 0-14 0,3 2 5 16,-3-2 1-16,2 0 0 0,-2 0 8 0,3 0 0 15,0-4 0-15,2 6 0 0,-3-2 0 0,1-4 0 16,0 4-9-16,-4-3 9 0,-1 3 0 0,-4-4 18 16,-2-3-3-16,3 7-1 0,-3-7-6 0,-3 5-8 15,1 2 11-15,-4-3-11 0,-1-1 47 0,1-3 2 16,-2 7 1-16,0-3 0 0,0-1-50 0,-2-3 0 15,2 0 0-15,0 0-1048 0</inkml:trace>
  <inkml:trace contextRef="#ctx0" brushRef="#br0" timeOffset="3936.62">22950 7059 1440 0,'-5'-7'128'0,"2"7"-103"0,0-3-25 0,3-1 0 16,0-3 69-16,-2 4 9 0,2 3 2 0,-3 0 0 16,0-5-13-16,1 1-3 0,-3 4 0 0,-1 0 0 15,1 0 0-15,-3 0 0 0,3-3 0 0,-3 6 0 16,0 1-51-16,-3 4-13 0,3-8 0 0,0 0 0 16,0 7 0-16,0-3 0 0,3-4 0 0,0 3 0 15,2 1 0-15,-2-1 0 0,5 4 0 0,0 2 0 16,0-9 0-16,5 3 0 0,-2 4 0 0,5-3 0 15,2-1 0-15,1 4 0 0,0 0 0 0,2-3 0 0,3 8 0 0,-3-2-12 16,-2-6 3-16,2 6 0 0,0 1 9 0,-5-3 12 16,0-1-2-16,0 0-1 0,-6 4-9 0,1-4 0 15,-3 1 0-15,0-1 0 0,0-7 53 0,-5 7 9 16,-3 0 2-16,0 0 0 0,3-7 0 0,-3 4 0 16,-6-1 0-16,7 1 0 15,-1-4-151-15,-3 0-29 0,3 0-7 0</inkml:trace>
  <inkml:trace contextRef="#ctx0" brushRef="#br0" timeOffset="4139.63">23082 7070 1958 0,'0'0'87'0,"0"0"17"15,0 0-83-15,0 8-21 0,3-1 0 0,-3 0 0 0,3 0 56 0,-1 0 6 0,1 0 2 16,2 2 0-16,-2 1 0 0,-3-3 0 0,2 4 0 0,-2-4 0 15,3 1-30-15,-3-1-6 0,3 0 0 0,-3 4-1 16,2-8 8-16,-2-3 1 0,0 0 1 0,0 4 0 31,0 4-134-31,0-8-27 0,0 0-6 0,0 0-917 0</inkml:trace>
  <inkml:trace contextRef="#ctx0" brushRef="#br0" timeOffset="4264.92">23082 6983 2149 0,'0'0'47'0,"0"-7"9"0,-2 3 3 0,2 4 2 15,0 0-49-15,0-3-12 0,0-4 0 0,0 7 0 0,0 0 63 16,0 0 9-16,0 0 3 0,0 0 0 16,0 0-59-16,0 0-16 0,0 0 0 0,5-4-712 15,0 4-148-15</inkml:trace>
  <inkml:trace contextRef="#ctx0" brushRef="#br0" timeOffset="4592.68">23426 6896 1152 0,'0'0'102'0,"0"0"-82"15,0 0-20-15,3-4 0 0,0-3 100 0,-3 0 16 16,0-8 4-16,0 8 0 0,0 7-8 0,-3-7 0 0,0 3-1 0,1-3 0 16,-4 0-39-16,4 0-7 0,-4 7-1 0,1 0-1 15,-3-8-34-15,3 8-6 0,-6 8-2 0,3-8 0 16,0 4-21-16,3-1 0 0,-3 4 0 0,3 0 8 15,0 4-8-15,-1-4 0 0,-2 1 0 0,6 6 0 16,-1-3 0-16,3 4 0 0,-3-4-9 0,1-1 9 16,4 1 0-16,1 8 0 0,0-5 0 0,-1 0 0 15,4 1 8-15,-1-1-8 0,0 5 8 0,0-5-8 16,1-3 9-16,-1 1-9 0,-2 2 10 0,2-4-10 16,-2 4 28-16,2-2 0 0,-2-1 0 0,-1-1 0 15,1-6-28-15,-3 3-16 0,0-7 1 0,0 8-1046 16</inkml:trace>
  <inkml:trace contextRef="#ctx0" brushRef="#br0" timeOffset="4733.55">23238 7052 748 0,'19'4'67'16,"-11"-4"-54"-16,0-4-13 0,0 1 0 15,2-1 169-15,4 4 31 0,-1 0 7 0,3 0 1 0,-1-7-130 0,1 7-26 16,-2 0-4-16,4 0-2 0,-2 0-30 0,-3-3-5 15,0 3-2-15,1 0-507 16,-4 0-102-16</inkml:trace>
  <inkml:trace contextRef="#ctx0" brushRef="#br0" timeOffset="4874.11">23498 7056 1036 0,'0'0'46'0,"0"3"10"0,0-3-45 0,0 4-11 15,-3 3 0-15,6-2 0 0,-3 2 104 0,2-4 20 0,-2-3 3 0,3 7 1 16,-3 4-12-16,3-4-3 0,-3-7 0 0,2 7 0 15,1 1-78-15,0-1-16 0,-3-7-3 0,0 0-1 16,0 0-15-16,2 7 0 0,3 0 0 0,-5-7-577 16,0 0-119-16</inkml:trace>
  <inkml:trace contextRef="#ctx0" brushRef="#br0" timeOffset="5030.04">23521 6958 1670 0,'0'0'74'0,"0"0"15"16,0 0-71-16,0 0-18 16,0 0 0-16,0 0 0 0,0 0 50 0,0 0 6 0,0 0 2 0,0 0 0 15,0 0-49-15,6 0-9 0,-6 0 0 0</inkml:trace>
  <inkml:trace contextRef="#ctx0" brushRef="#br0" timeOffset="5373.75">23744 7042 115 0,'5'-12'10'0,"-2"12"-10"0,2-4 0 16,-2 4 0-16,2 0 201 0,0-3 39 0,0-1 7 0,1 1 1 15,-6 3-81-15,0 0-17 0,0 0-3 0,2-4-1 16,4 1-34-16,-6 3-6 0,0 0-2 0,0 0 0 15,0-7-28-15,0 7-7 0,-6 0-1 0,-2 3 0 16,3-3-47-16,0 0-9 0,-3 4-3 0,-3-1 0 16,3 1 23-16,-2-1 4 0,-1 1 0 0,1 3 1 15,-4 5-8-15,4-2-1 0,-1-6-1 0,3 3 0 32,0 0-43-32,0 5-9 0,1-5-2 0,4 0 0 15,0-4-8-15,1 4-1 0,2 0-1 0,2 2 0 0,-2-9 37 0,8 3 0 0,0 4 0 0,0-3 0 16,5-1 0-16,1 1 0 0,-4-1 0 0,6-3 0 15,-3 4-117-15,0-4-16 0,3-4-3 0,0 4-700 16</inkml:trace>
  <inkml:trace contextRef="#ctx0" brushRef="#br0" timeOffset="5717.39">23921 7019 979 0,'0'0'87'0,"0"0"-70"0,0 0-17 0,0 0 0 0,0 0 141 0,0 0 25 16,-3-7 5-16,3 7 1 0,0 0-60 0,0 0-12 15,-5-3-3-15,2-1 0 0,-2 1-39 0,5 3-8 16,-5 3-2-16,0-3 0 0,-3 0-32 0,5 4-6 16,-5 3-2-16,5 0 0 0,-2 0-8 0,0 5 0 15,2-2 0-15,0-3 0 0,3 9 11 0,0-6 0 16,0-3 0-16,3 0 0 0,-3 0-23 0,5 0-4 16,-5-7 0-16,3 4-1 0,2 4 7 0,3-4 2 0,-5-1 0 15,5 1 0-15,0-8 8 0,-3 4 0 0,3 0 0 0,0 0 0 16,0-7 0-16,0 4 11 0,0-2-3 0,-3 5 0 15,3 0-8-15,0-7 0 0,0 3 0 0,0 4 0 16,-6 0 0-16,-2 0 8 0,6-3-8 0,-6 3 8 16,0 0 4-16,0 0 1 0,0 0 0 0,0 0 0 15,0 0-13-15,0 0 0 0,0 0 0 0,5 3 0 16,0-6 0-16,-5 3-18 0,6 3 4 0,-1-3 1 16,0 0 13-16,1 0 0 0,-1 4 0 0,3-1 0 15,-6 1 0-15,-2-4 0 0,6 0 0 0,-1 0 0 16,0 5-95-16,-5-5-16 0,8-5-3 0,-2 5-1 15</inkml:trace>
  <inkml:trace contextRef="#ctx0" brushRef="#br0" timeOffset="5967.32">24101 6878 864 0,'3'-7'76'0,"2"4"-60"15,-3-2-16-15,4 5 0 0,-4-7 172 0,4 3 31 16,-6 4 6-16,0 0 2 0,0 0-66 0,0 0-13 16,5 0-2-16,0 4-1 0,-2 3-65 0,2 1-12 15,-2-1-4-15,2 0 0 0,0 4-19 0,1 4-4 16,-4-4-1-16,4-1 0 0,-4 6-9 0,-2-2-3 16,3 0 0-16,-3 0 0 0,3 1-1 0,-1-4-1 15,-2 3 0-15,3 5 0 0,-3-9-10 0,0 1 0 0,0 4 0 16,0-8 0-16,0 4 0 0,0-4 0 0,0-7 0 0,-5 0-1081 15</inkml:trace>
  <inkml:trace contextRef="#ctx0" brushRef="#br0" timeOffset="6139.16">24051 6995 576 0,'8'7'51'0,"-3"-7"-41"0,3-4-10 0,2 4 0 15,1 4 207-15,2-4 39 0,0 0 8 0,3-4 2 16,-2 4-154-16,1 0-30 0,-1 0-7 0,-4 0-1 15,1-3-51-15,-1-2-13 0,1 13 0 0,-3-8 0 16,0-8 34-16,0 8 4 0,0 0 1 0,0 5 0 16,0-5-188-16,-3-5-38 0,0 5-7 0,0 0-2 15</inkml:trace>
  <inkml:trace contextRef="#ctx0" brushRef="#br0" timeOffset="6311">24310 6983 1036 0,'0'15'46'0,"0"-15"10"0,0 0-45 0,0 0-11 15,0 0 0-15,0 0 0 0,0 0 104 0,0 0 20 16,0 0 3-16,0 0 1 0,0 0-11 0,5 4-1 15,-5-4-1-15,3 3 0 0,2 4-31 0,-2 0-5 16,-3-7-2-16,2 4 0 0,1 3-19 0,-3 5-4 16,0-5-1-16,0-4 0 0,0 4-33 0,0-3-8 15,0 3 0-15,0-7-1 0,0 0-11 0,-3 5 0 16,3 2 0-16,-2-4 0 16,2-3-100-16,0 0-23 0,0 7-4 0,-3-7-1 0</inkml:trace>
  <inkml:trace contextRef="#ctx0" brushRef="#br0" timeOffset="6467.22">24313 6892 1922 0,'0'-14'85'0,"0"14"18"0,0 0-83 0,0 0-20 0,2-3 0 0,4-1 0 16,-6 4 44-16,0 0 4 0,5-3 0 0,3-2 1 15,-3 5-38-15,0 0-11 0,3 0 0 0,-2 0-619 16,1 5-127-16</inkml:trace>
  <inkml:trace contextRef="#ctx0" brushRef="#br0" timeOffset="6858.29">24453 7023 288 0,'0'0'25'0,"0"0"-25"16,2-4 0-16,4-3 0 0,-1 7 236 0,0 0 43 15,1-3 8-15,-1-1 1 0,0 1-144 0,-2-1-30 16,-3 4-6-16,5-3 0 0,0-2-23 0,-2-2-4 16,-3 7-1-16,0 0 0 0,0 0-27 0,0 0-5 15,0 0-2-15,0 0 0 0,0 0-18 0,0 7-4 16,-5-2-1-16,2-2 0 0,-5 8-6 0,6-4-1 16,-6 0 0-16,2 0 0 0,1 8-5 0,0-8-2 15,-1 0 0-15,1 4 0 0,3-3-9 0,-1-1 8 16,3 0-8-16,0 0 8 0,0-7 8 0,5 7 2 15,-2 0 0-15,2 5 0 0,3-12-18 0,0 0 0 0,3 7 0 0,-4-7 0 16,4 4 0-16,0-8 0 0,2 1 0 0,0-1 0 16,-2 4-10-16,2-3-6 0,-2-9 0 0,-1 5-1 15,-2 3 17-15,0-3 17 0,-3 0-3 0,1-8-1 16,-4 4 1-16,-2 1 0 0,0-1 0 0,0-1 0 16,-2 2 2-16,-4-1 0 0,-2 8 0 0,0-4 0 15,-2 2-7-15,2-2-1 0,-3 0 0 0,3 7 0 16,0 0-16-16,3 0-4 0,0 0-1 0</inkml:trace>
  <inkml:trace contextRef="#ctx0" brushRef="#br0" timeOffset="7217.03">24651 7012 1036 0,'0'0'92'0,"0"0"-73"0,0 0-19 0,0 0 0 0,6 0 122 0,-4 4 21 15,1 3 4-15,2-4 1 0,-5-3-21 0,3 4-4 16,-1 4-1-16,1 6 0 0,0-7-58 0,-3 0-11 16,0 5-2-16,0-5-1 0,0 0 11 0,0 0 3 15,0-7 0-15,0 7 0 0,0 0 0 0,-3-3 0 16,3-4 0-16,0 0 0 0,0 0-52 0,0 0-12 16,0 0 0-16,0 0 0 0,0-4 0 0,0 4 0 15,0 0 0-15,5-7 0 0,1 0 54 0,-1-3 8 16,0 6 2-16,3-3 0 15,3-8-103-15,-3 4-20 0,2-3-4 0,3 6-1 0,-2 1 52 0,0 3 12 16,-3-3 0-16,2 0 0 0,-5 4-14 0,3-1 0 0,0 4 0 0,-2-3 0 16,2 3 14-16,-8 0-9 0,0 0 9 0,8 3-8 15,-3-3 20-15,0 4 5 0,0 3 1 0,1 0 0 16,-1-4-18-16,3 4-19 0,-5 2 4 0,2 1 1 16,-3-3 22-16,1 0 5 0,2 0 1 0,-2 5 0 15,0-5-14-15,-3 0 0 0,0-7 0 0,0 0 0 31,0 7-100-31,0-3-22 0,-6-4-5 0,6 0-1 0</inkml:trace>
  <inkml:trace contextRef="#ctx0" brushRef="#br0" timeOffset="7436.05">24950 6835 1209 0,'3'-4'108'0,"2"1"-87"15,0 3-21-15,3 0 0 0,-2 0 118 0,2-4 19 16,-8 4 4-16,5 0 1 0,3 4-31 0,-3-1-7 16,-5-3 0-16,5 4-1 0,3-1-61 0,-2 4-12 15,-1-3-2-15,-2 3-1 0,-1-2-27 0,1 2 0 16,-3 0 0-16,0 0 0 16,0-7-66-16,-3 7-18 0,-5 7-4 0,6 1-1 0</inkml:trace>
  <inkml:trace contextRef="#ctx0" brushRef="#br0" timeOffset="7576.73">24985 7122 1382 0,'0'0'123'0,"0"0"-99"0,5 3-24 0,0 1 0 16,3 3 129-16,0-4 21 0,-8-3 4 0,8 0 1 16,-3 7-69-16,1-7-14 0,-6 0-2 0,0 0-1 15,5 4-55-15,-5-4-14 0,0 0 0 0</inkml:trace>
  <inkml:trace contextRef="#ctx0" brushRef="#br0" timeOffset="8420.32">20280 8082 1267 0,'0'0'28'0,"0"0"5"0,0 0 2 0,0 0 1 16,0 0-36-16,0 0 0 0,0 0 0 0,0 0 0 0,0 0 110 0,6-3 15 16,-1-1 3-16,0 1 1 0,0-1-38 0,1-3-8 15,-4 2-2-15,1-2 0 16,0 0-23-16,-1-3-5 0,1-1-1 0,2-1 0 15,-2-2-17-15,2 0-4 0,1 2-1 0,1-2 0 0,-1 0-9 0,2-5-1 16,2 5-1-16,-2 0 0 0,-2-5-6 0,1 5-1 16,1 0 0-16,0 2 0 0,0 2 5 0,0-1 1 15,-5 4 0-15,-1-5 0 0,4 9 9 0,-6 3 1 16,2-7 1-16,-2 7 0 0,0 0-9 0,0 0-1 16,0 0-1-16,0 0 0 0,0 0-18 0,0 0 0 15,0 0 0-15,8 3-9 0,-2 1 9 0,-1 4 0 0,3-1 0 0,-3 0 0 16,0 7 0-16,1 0 0 0,-1-2 0 0,3 6 0 15,-3-3 0-15,3 3 0 0,0-1 0 0,-3 2 0 16,3-1 0-16,-2-1 0 0,2 2 0 0,-3-5 0 16,3 0 0-16,-3 2 0 0,0-6 0 0,1 2 0 15,-1-1 15-15,0-1 5 0,1-3 0 0,-4 0 1 16,1-2-30-16,-3-5-7 0,0 0 0 0,0 0-781 16,0 0-156-16</inkml:trace>
  <inkml:trace contextRef="#ctx0" brushRef="#br0" timeOffset="8607.59">20384 8046 1324 0,'0'0'118'0,"0"0"-94"16,0 0-24-16,5-4 0 0,3 4 124 0,-3-3 20 16,0-1 4-16,3 1 0 0,0-1-107 0,3 4-21 15,2-7-5-15,-2 7-1 0,2-5-14 0,-3 5 11 16,6-7-11-16,0 7 10 0,-5-3-10 0,5-1 10 15,-3-3-10-15,3 7-570 16,-3-3-120-16</inkml:trace>
  <inkml:trace contextRef="#ctx0" brushRef="#br0" timeOffset="9029.1">20929 7999 1267 0,'0'0'56'0,"0"0"12"0,0 0-55 16,0 0-13-16,0 0 0 0,0-4 0 0,0 1 105 0,0 3 19 16,-3-4 3-16,3 4 1 0,-5 0-53 0,-3-3-11 15,2-1-1-15,1 4-1 0,-3 4-17 0,0-1-3 16,0-3-1-16,0 4 0 0,3-1-28 0,-6 1-5 16,1 3-8-16,-1 1 11 0,6-6-11 0,-3 5 0 15,0 2 0-15,3-2 0 0,2 0 0 0,1 1 0 16,2-1-10-16,0 0 10 0,0 0-11 0,2 4 11 15,3-8-12-15,1 4 12 0,-1 0-14 0,6-2 4 16,-1 2 1-16,6-3 0 0,-3-1 9 0,3-3 0 16,0 4 0-16,3-4-8 15,-4 0-100-15,-1-4-19 0,2 1-4 0</inkml:trace>
  <inkml:trace contextRef="#ctx0" brushRef="#br0" timeOffset="9247.8">21111 7981 403 0,'0'0'17'0,"0"0"5"0,0 0-22 0,0 0 0 0,-3-5 0 0,3 3 0 16,0 2 299-16,0 0 55 0,0 0 11 0,-5-5 3 15,0 5-206-15,0 0-41 0,2 0-8 0,-2 5-1 16,-3-3-76-16,2 3-16 0,1 2-2 0,0-3-1 16,0 3 7-16,-1 0 2 0,1 3 0 0,2 2 0 15,1-5-26-15,-1 4 0 0,3-1 0 0,0 2 0 16,3-5 0-16,-1 0 0 0,4 0-11 0,2 0 11 15,-1 0-10-15,4-2 10 0,2-3-12 0,1 3 12 16,1-5-105-16,-1 0-15 0,-1 0-2 0</inkml:trace>
  <inkml:trace contextRef="#ctx0" brushRef="#br0" timeOffset="9607.1">21262 8009 1728 0,'0'0'38'0,"0"0"8"0,0 0 2 0,0 0 0 0,3 0-39 0,2 0-9 16,-2 0 0-16,2 0 0 0,0 0 53 0,-5 0 9 16,0 7 2-16,3 0 0 0,2-2 0 0,0 2 0 15,-5 4 0-15,3-3 0 16,-3-1-23-16,3 0-4 0,2 0-1 0,0-3 0 0,-2 3-23 0,-1-4-5 16,6 2 0-16,0-3-8 0,-8-2 0 0,0 0 0 15,8 0 0-15,0-2 0 0,0-3 9 0,0 2-9 0,0-1 0 16,0-3 9-16,0 0-9 0,-3 0 12 15,-2 0-12-15,0-5 12 0,-3 5-4 0,2-7-8 0,-2 7 12 0,-2-5-4 16,2 5-8-16,-3 0 10 0,3 0-10 0,-3 0 10 16,3 0-10-16,-2 2 0 0,2 5 0 0,0 0 0 15,0 0 0-15,0 0 0 0,0 0 0 0,0 0 0 16,0 0 0-16,0 0 0 0,0 0 0 0,5 7 0 16,0 0-13-16,-2 2-5 0,-1 1-1 0,1-3 0 15,2 0 19-15,-2 0 0 0,2 0 0 0,-2 2 0 16,-3-2 0-16,3-4 0 0,-1 4 0 0,1 0 0 15,-3-7-63-15,0 0-18 0,0 0-4 0</inkml:trace>
  <inkml:trace contextRef="#ctx0" brushRef="#br0" timeOffset="9966.38">21482 7934 1728 0,'13'0'76'0,"-8"0"16"0,3 0-73 0,-8 0-19 15,0 0 0-15,5 0 0 0,6 2 55 0,-3 3 7 16,-6 2 2-16,1 0 0 0,2-3 0 0,-2 4 0 16,2-6 0-16,-5 3 0 0,-2 2 0 0,-1 0 0 15,0-3 0-15,3-1 0 0,0 4-52 0,0 0-12 16,0-7 0-16,0 0 0 0,0 0 0 0,3 5 0 16,-3-5 0-16,0 0 0 0,0 0 0 0,0 0 0 15,0 0 0-15,0 0 0 0,0 0 0 0,0 0 0 0,0 0 0 0,0 0 0 16,0 0 0-16,5-5 0 0,-2-2 0 0,2 0 0 15,-2 4 0-15,2-4 0 0,-2-2 0 0,2 2 0 16,0 0 0-16,1 0 0 0,-1-3 0 0,3-1 0 16,-3 6 0-16,3-2 0 0,-3 4 0 0,1-1 0 15,2-3 0-15,-3 7 0 0,0-7 0 0,1 7 0 16,-6 0 0-16,8 0 0 0,-3 0 0 0,3 0 0 16,-3 7 0-16,0-7 0 0,-5 0 0 0,8 4 0 15,-2-1 0-15,-6-3 0 0,0 0 0 0,5 4 0 16,0-1-62-1,0 2-15-15,-5-5-3 0,6 2-1 0</inkml:trace>
  <inkml:trace contextRef="#ctx0" brushRef="#br0" timeOffset="10404.16">21870 7927 403 0,'0'0'17'0,"0"0"5"0,0 0-22 0,6-5 0 16,-4 5 0-16,-2 0 0 0,0 0 196 0,0 0 36 16,0 0 6-16,0 0 2 0,0 0-141 0,0 0-28 15,0 0-6-15,0 0-1 0,0 0 0 0,0 0 0 16,0 0 0-16,-2 5 0 0,-1 2-51 0,-2-5-13 16,-3 7 0-16,3-2 0 0,-1 0 30 0,1 1 3 0,0-1 1 15,-3 0 0-15,2 4-21 0,1-4-4 0,0 0-1 16,2 3 0-16,3-5-8 0,-2 2 0 0,2 0 0 0,0 0 0 15,0-7 0-15,2 7-12 0,1-2 4 0,-3-5 8 32,5 2-35-32,0 3 1 0,-5-5 0 0,8 0 0 0,-2 0 34 0,2-5 0 0,0 5 0 0,0-7 0 15,-3 4 23-15,3-1 11 0,0-3 2 0,-3 0 1 16,0 0-21-16,1 2-4 0,-4-2 0 0,4 0-1 16,-4 4 4-16,1-4 1 0,2 0 0 0,-5 3 0 15,3-3-16-15,-3 7 0 0,0 0 0 0,0 0 0 16,0-5 40-16,0 5 6 0,0 0 1 0,0 0 0 15,0 0-24-15,0 0-5 0,0 0-1 0,0 0 0 16,0 0-33-16,2 0-8 0,6 5 0 0,-2 2-1 16,-4 0 25-16,4-3-8 0,-1-1 8 0,0 4 0 15,0-3 0-15,1-1 0 0,-6-3 0 0,2 7-622 16,-2-7-124-16</inkml:trace>
  <inkml:trace contextRef="#ctx0" brushRef="#br0" timeOffset="10731.88">22164 7929 1497 0,'0'0'32'0,"0"0"8"0,3-7 0 0,-3 7 4 0,0 0-36 0,0 0-8 15,0 0 0-15,0 0 0 0,0 0 119 0,0 0 21 16,-3-3 5-16,1-1 1 0,-4 4-80 0,1-3-16 0,0 3-3 0,-3 0-1 15,0 3-37-15,0 1-9 0,3 4 0 0,-6-1 0 16,3 0 53-16,0 0 9 0,0 0 2 0,3 5 0 31,2-3-76-31,1 3-16 0,-1-5-2 0,0 7-1 0,3-7 20 0,3 5 11 0,0-1-12 0,2-4 12 16,0 3-12-16,3-5 12 0,0 2-12 0,3 0 12 16,-3-7-9-16,5 7 9 0,-3-7 0 0,4 0-9 15,-4 0-5-15,1 0-1 0,2 0 0 0,-2-7 0 31,-4 7-216-31,4-7-43 0,8-5-9 0,-6 5-1 0</inkml:trace>
  <inkml:trace contextRef="#ctx0" brushRef="#br0" timeOffset="11122.82">22307 7922 57 0,'0'0'0'0,"0"0"0"0,0 0 0 0,0 0 0 15,0 0 0-15,0 0 0 0,0 0 376 0,0 0 71 16,0 0 13-16,0 0 4 0,5 5-270 0,1-3-54 15,-4 3-10-15,4 2-2 0,-4 0-51 0,3 0-9 16,-2 0-3-16,2 0 0 0,1-2-52 0,-1 2-13 16,0 0 0-16,1 0 0 0,2 0 0 0,-3-3 0 15,3-1 0-15,0 4 0 0,0-2 16 0,-3-5 0 16,3 2 0-16,-3-2 0 0,3 0-16 0,-3 0 0 16,1-2 0-16,2-3 0 15,-3 3-61-15,-2-3-15 0,2-2-4 0,0 0 0 16,-2-3-48-16,2-1-9 0,0 4-3 0,-2-5 0 15,2 2-83-15,1-1-17 0,2 6-3 0,-1-2-1 0,-4-3 196 0,2 6 38 0,1-3 10 16,-4 0 0-16,4 7 100 0,-6 0 21 0,0 0 5 0,0 0 1 16,0 0 53-16,0 0 10 0,0 0 2 0,0 0 1 15,2 7-72-15,-2 0-14 0,0-3-3 0,-2 3-1 16,-1 3-11-16,0 2-3 0,1 2 0 0,-1 5 0 16,-2-1-71-16,-1-1-18 0,1 2 0 0,0 2 0 15,0-2 0-15,-1 2 0 0,1-7 0 0,0 5 0 16,2 0 30-16,-2-5 2 0,-1 0 1 0,1 0 0 15,3-2-53-15,-1-1-10 0,-2-1-2 16,2 2-768-16,0-5-154 0</inkml:trace>
  <inkml:trace contextRef="#ctx0" brushRef="#br0" timeOffset="11747.21">22939 7727 345 0,'0'0'31'0,"0"0"-31"0,0 0 0 0,8 0 0 15,-2 0 252-15,2 0 44 0,-3 0 8 0,3 0 3 16,2 0-180-16,-2 0-36 0,3 4-7 0,2-1-2 16,0 1-22-16,3-1-5 0,5 1-1 0,-5-1 0 15,-3 1-8-15,3-1-2 0,6 2 0 0,-4-3 0 16,3 3-9-16,0 2-3 0,1 0 0 0,1 0 0 16,1-3 5-16,-8 4 1 0,0-6 0 0,-3 7 0 15,-2-6 1-15,-1 4 0 0,-4 0 0 0,-4-3 0 0,1-1-6 16,0 4-1-16,-3-2 0 0,0 2 0 0,0 0-5 0,0 0-2 15,-6 0 0-15,1 0 0 0,0-2-25 0,-1 2-16 16,-2-3 3-16,-2-1 0 0,2 4 13 0,-3 0 0 16,-2-3 0-16,3-1 0 0,-4 4 0 0,1-2 0 15,-3 2 0-15,0-3 0 0,0-1 48 0,3 4 13 16,-3-3 3-16,0 4 0 0,3-6-52 0,0 5-12 16,2-2 0-16,1 2 0 0,-1-3 0 0,1-1 0 15,2 1 0-15,2-1 0 0,1 1 0 0,5-4 0 16,-2 3 0-16,-1-3 0 15,0 0-48-15,3 0-13 0,0 0-3 0,0 0 0 16,0 0 0-16,6-3 0 0,1-1 0 0,4-3-1049 0</inkml:trace>
  <inkml:trace contextRef="#ctx0" brushRef="#br0" timeOffset="12231.5">23693 7698 230 0,'-5'3'20'0,"5"-3"-20"16,0 0 0-16,0 0 0 0,0 0 277 0,3 7 51 16,-1-2 11-16,-2 2 1 0,3 4-202 0,2-1-41 0,-2-3-8 0,2 7-1 15,1 2-1-15,2 1 0 0,-3-1 0 0,0 1 0 16,0 2-47-16,3-5-8 0,0 4-3 0,-2-3 0 16,-1-1 19-16,-2 0 4 0,2 0 1 0,-3 2 0 15,1-6-33-15,2-3-8 0,-5-2 0 0,3 2-1 16,-3-7-11-16,0 0 0 0,0 0 0 0,0 0-715 15,0 0-145-15</inkml:trace>
  <inkml:trace contextRef="#ctx0" brushRef="#br0" timeOffset="12591.1">23897 7715 1591 0,'0'0'70'0,"0"0"15"0,-2 5-68 0,-1-5-17 15,3 0 0-15,-3 7 0 0,1 0 88 0,-1 0 13 16,0 4 3-16,1 4 1 0,2-1-35 0,-3 0-7 16,3 5-2-16,0 2 0 0,0-2-19 0,0 2-4 15,0-2-1-15,3 2 0 0,-1 0-25 0,1 2-4 16,0-6-8-16,2 2 11 0,0-5-11 0,0 0 0 16,3-2 9-16,0-1-9 0,3-3 0 0,0-1 8 15,-1-5-8-15,3-2 0 0,1-2 8 0,1-3-8 16,1-2 10-16,3-3-10 0,-3-1 15 0,0-3-3 15,-1-1-1-15,-1-3 0 0,-1-4 42 0,-3-1 9 16,-2 2 2-16,-2-5 0 0,-1 5-52 0,-5 2-12 16,0 5 0-16,-5-3 0 0,-1 1 0 0,-2 6 0 15,1-4 0-15,-4 3 0 0,-2-1 37 0,0 5 5 0,2 0 1 0,0 0 0 16,-2 4-32-16,3-1-11 0,-1 1 0 0,3-1 9 16,-3-1-9-16,6 3 0 0,-3 2 0 0,3 0 0 15,-3-5-10-15,5 5 10 0,-2 0-13 0,0 0 5 31,-1 0-115-31,1 0-22 0,5 0-5 0</inkml:trace>
  <inkml:trace contextRef="#ctx0" brushRef="#br0" timeOffset="13044.14">24376 7607 1267 0,'0'-10'56'0,"0"10"12"0,0 0-55 0,0-4-13 15,0-3 0-15,0 2 0 0,0 2 105 0,0 3 19 16,0 0 3-16,0 0 1 0,0 0-65 0,0 0-13 15,-5 3-2-15,-1 2-1 0,-1-3-24 0,1 7-5 16,-2-6-1-16,0 4 0 0,-2 4-17 0,2-4 0 16,3 1 0-16,-1-1 0 0,4 0 0 0,-4 4 0 15,6-8 0-15,0 4 0 0,0 0 0 0,3-2 0 0,2 2 0 0,1-3 0 16,2-1 0-16,-1-3 0 16,4 0 0-16,0 0 0 0,-1 0 0 0,1 0 0 0,-1-7 0 0,1 7 0 15,0-7 35-15,-4 0 3 0,1 2 1 0,0-2 0 16,-2 4-11-16,-1-4-3 0,0-4 0 0,-2 4 0 15,-3-1 24-15,3 1 5 0,-3-4 1 0,-3 4 0 16,3 0-31-16,-3 0-7 0,-2 2-1 0,0-2 0 16,-3 4-6-16,2-1-2 0,-2 4 0 0,1-3 0 15,1 3-19-15,-2 3-4 0,0 1-1 0,3-1-707 16,0 9-141-16</inkml:trace>
  <inkml:trace contextRef="#ctx0" brushRef="#br0" timeOffset="13403.07">24646 7821 691 0,'0'0'61'0,"0"-3"-49"16,3-4-12-16,-3 3 0 0,2-3 168 0,1 2 30 15,0 2 6-15,-3-1 2 0,0 4-78 0,0-7-15 16,0 4-3-16,0 3-1 0,0 0-28 0,-6-4-5 16,-2 4-2-16,3 0 0 0,-6 0-38 0,1 0-7 15,-3 4-1-15,-1-1-1 0,-1 4-19 0,1-3-8 16,-2 4 8-16,3-1-8 0,3 0 0 0,2 4 0 0,0-1 0 0,0 4 0 16,5-2 0-16,0 2-11 0,3-2 3 0,3 2 0 15,0-3 0-15,2-1 0 0,0 2 0 0,3-1 0 16,3-1 8-16,-3-3 0 0,2 0 0 0,1 0 0 15,0-2 0-15,-1-1 17 0,1-1-2 0,-1-3-1 16,-2 0 7-16,0 0 2 0,0-3 0 0,0-1 0 16,0-1-6-16,-3-2-1 0,3 0 0 0,-2 0 0 15,-1 0 8-15,-3-5 0 0,4 5 1 0</inkml:trace>
  <inkml:trace contextRef="#ctx0" brushRef="#br0" timeOffset="13715.49">24625 7607 1382 0,'0'-10'61'0,"0"10"13"16,0 0-59-16,0 0-15 0,0 0 0 0,0 0 0 0,0 0 105 0,-3 3 19 15,0 4 3-15,1 0 1 0,-1 0-23 0,1 0-4 16,-6 5-1-16,0 2 0 0,0-3-33 0,-3 4-7 16,-2 3-2-16,0-3 0 0,-3 3-17 0,3-1-3 15,-3 2-1-15,0 2 0 0,3-2-6 0,-3-1-2 16,0-1 0-16,3 2 0 0,-1-5-29 0,4-2 0 16,2 2 0-16,0-3 0 0,-3-1 0 0,6-3 0 0,0 5 0 15,-3-5 0-15,5 0 0 0,-2-3 0 0,5-4 0 0,0 0 0 31,0 0-250-31,0 0-56 0,0 0-11 0,0 0-3 0</inkml:trace>
  <inkml:trace contextRef="#ctx0" brushRef="#br0" timeOffset="14855.49">24585 7832 172 0,'0'0'16'0,"0"0"-16"0,3-4 0 0,-3 4 0 16,5-3 92-16,-2-1 16 0,-1 4 4 0,4-7 0 15,-4 4-1-15,-2-1 0 0,0 4 0 0,0 0 0 16,0 0-42-16,3-5-8 0,0 3-1 0,-3 2-1 16,0 0-10-16,0 0-1 0,0 0-1 0,0-5 0 15,0 5-10-15,0 0-1 0,0 0-1 0,0 0 0 16,0-3-25-16,0 3-10 0,0 0 8 0,0 0-8 15,0 0 33-15,0 0 2 0,0 0 0 0,0 0 0 16,2-4-35-16,1 4 0 0,2-3 0 0,3 3 0 16,-3 0 0-16,1 0 0 0,2 3 0 0,0-3 0 15,-3 4 25-15,3-1 5 0,0-3 1 0,0 5 0 16,0-3-15-16,0 3-2 0,-3-1-1 0,3-1 0 16,-3 4 20-16,0-3 4 0,-2 3 1 0,2-4 0 0,-5 4-20 0,0-2-4 15,0 2-1-15,0 0 0 0,-2 0 41 0,-1 4 8 16,-2-8 2-16,2 9 0 0,-2-5-14 0,-3 0-2 15,3 0-1-15,-1 0 0 0,1 0-24 0,0 0-5 16,-3 2-1-16,2-6 0 0,1 4-17 0,0-3 0 16,2 4 0-16,-2-6 0 0,0-2 0 0,-1 5 0 15,6-5 0-15,-5 0 0 0,0 2 55 0,2-2 7 16,3 0 2-16,-5-2 0 0,-1 2-52 0,6 0-12 16,-5-5 0-16,5 5 0 15,-5 0-48-15,5 0-13 0,0 0-3 0,0 0 0 0,0 0 52 0,0 0 12 16,0 0 0-16,0 0 0 15,0 0-208-15,0 0-38 0,0 0-8 0,0 0-2 0</inkml:trace>
</inkml:ink>
</file>

<file path=ppt/ink/ink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2T01:46:11.040"/>
    </inkml:context>
    <inkml:brush xml:id="br0">
      <inkml:brushProperty name="width" value="0.05" units="cm"/>
      <inkml:brushProperty name="height" value="0.05" units="cm"/>
      <inkml:brushProperty name="color" value="#E71224"/>
    </inkml:brush>
  </inkml:definitions>
  <inkml:trace contextRef="#ctx0" brushRef="#br0">1 188 2304 0 0,'0'7'200'0'0,"4"35"5026"0"0,4 11-1126 0 0,7-20-2540 0 0,-9 16 894 0 0,-7-47-2218 0 0,1-2-4 0 0,0 0-15 0 0,0 0-61 0 0,0 0-27 0 0,0 0-8 0 0,0 0-1 0 0,0 0 0 0 0,0 0 0 0 0,0-9-222 0 0,1 1 0 0 0,0 0 0 0 0,0 0 0 0 0,0 0 0 0 0,1 0-1 0 0,0 0 1 0 0,1 0 0 0 0,0 0 0 0 0,0 1 0 0 0,1-1-1 0 0,0 1 1 0 0,0 0 0 0 0,0 0 0 0 0,1 0 0 0 0,0 1-1 0 0,1-1 1 0 0,1 0 102 0 0,17-11-174 0 0,-12 10 174 0 0,16 2 0 0 0,-15 7 0 0 0,58 47 0 0 0,-58-37 0 0 0,16 32 804 0 0,-2 25 673 0 0,-26-65-1149 0 0,-1 4-255 0 0,0-7-6515 0 0</inkml:trace>
  <inkml:trace contextRef="#ctx0" brushRef="#br0" timeOffset="378.74">439 1 6912 0 0,'0'0'314'0'0,"0"0"-6"0"0,0 0 38 0 0,0 2 891 0 0,5 63 5072 0 0,12 35-4423 0 0,-12-75-1313 0 0,12 70-275 0 0,-12-65-922 0 0,-5-28-3621 0 0,0-2-1477 0 0</inkml:trace>
  <inkml:trace contextRef="#ctx0" brushRef="#br0" timeOffset="563.69">295 184 7344 0 0,'0'0'332'0'0,"0"0"-4"0"0,0 0-118 0 0,3-1 280 0 0,35-6 1322 0 0,-14 1-1526 0 0,0 1 0 0 0,0 2 0 0 0,1 1 0 0 0,0 0 0 0 0,-1 2 0 0 0,2 1-286 0 0,13 3-815 0 0,-22-4-3258 0 0</inkml:trace>
  <inkml:trace contextRef="#ctx0" brushRef="#br0" timeOffset="833.22">773 206 456 0 0,'2'1'1413'0'0,"40"13"3763"0"0,62-11-1179 0 0,-100-3-3989 0 0,-1-1-1 0 0,1 0 1 0 0,-1 0 0 0 0,1-1-1 0 0,-1 1 1 0 0,0 0-1 0 0,1-1 1 0 0,-1 0-1 0 0,0 0 1 0 0,0 0-1 0 0,0 0 1 0 0,0-1 0 0 0,-1 1-1 0 0,1-1 1 0 0,1-1-8 0 0,-4 2 124 0 0,0-1 0 0 0,0 1 0 0 0,0-1 0 0 0,0 1 0 0 0,0-1 0 0 0,0 1 0 0 0,-1 0 0 0 0,1-1 0 0 0,-1 1 0 0 0,1-1 0 0 0,-1 1 0 0 0,0 0 0 0 0,0 0 0 0 0,0-1 0 0 0,0 1 0 0 0,-1 0 0 0 0,1 0 0 0 0,-1 0 0 0 0,1 0 0 0 0,-1 0 0 0 0,0 1 0 0 0,1-1 0 0 0,-1 0 0 0 0,0 1 0 0 0,0-1 0 0 0,0 1 0 0 0,0 0 0 0 0,-1 0 0 0 0,-1-1-124 0 0,-3-1 46 0 0,-1 1 0 0 0,0 0 0 0 0,1 1 0 0 0,-1 0 0 0 0,0 0 0 0 0,0 1 0 0 0,0-1 0 0 0,0 2 0 0 0,0-1 0 0 0,1 1 0 0 0,-1 1 0 0 0,-7 1-46 0 0,6 0 89 0 0,1 0 0 0 0,0 1 0 0 0,0 0 0 0 0,1 0 0 0 0,-1 1 0 0 0,1 0 0 0 0,0 0 0 0 0,0 1 0 0 0,0 0 0 0 0,1 0 1 0 0,0 1-1 0 0,0-1 0 0 0,1 1 0 0 0,0 0 0 0 0,0 1 0 0 0,0 0 0 0 0,-2 5-89 0 0,5-10 4 0 0,1 0 0 0 0,-1 0-1 0 0,1 0 1 0 0,-1 0 0 0 0,1 0 0 0 0,0 0-1 0 0,0 1 1 0 0,0-1 0 0 0,1 0 0 0 0,-1 1-1 0 0,1-1 1 0 0,0 0 0 0 0,-1 1 0 0 0,2-1-1 0 0,-1 1 1 0 0,0-1 0 0 0,1 0-1 0 0,-1 1 1 0 0,1-1 0 0 0,0 0 0 0 0,0 0-1 0 0,1 0 1 0 0,-1 1 0 0 0,0-1 0 0 0,1 0-1 0 0,0-1 1 0 0,0 1 0 0 0,0 0 0 0 0,0 0-1 0 0,0-1 1 0 0,0 1 0 0 0,1-1 0 0 0,0 0-1 0 0,-1 0 1 0 0,1 0 0 0 0,1 1-4 0 0,9 3-272 0 0,0-1 0 0 0,1 0 0 0 0,0-1 0 0 0,-1 0 1 0 0,1-2-1 0 0,0 1 0 0 0,1-2 0 0 0,-1 1 0 0 0,0-2 0 0 0,5 0 272 0 0,6 0-5202 0 0</inkml:trace>
  <inkml:trace contextRef="#ctx0" brushRef="#br0" timeOffset="1334">1320 188 2304 0 0,'4'-9'311'0'0,"-5"6"4998"0"0,-6 0-4721 0 0,-1 1-1 0 0,0-1 1 0 0,0 2 0 0 0,0-1 0 0 0,0 1 0 0 0,0 1 0 0 0,0 0 0 0 0,0 0-1 0 0,0 0 1 0 0,-8 2-588 0 0,-1 2 796 0 0,6-2-613 0 0,1 0 1 0 0,0 1 0 0 0,0 0-1 0 0,0 0 1 0 0,1 1-1 0 0,-1 0 1 0 0,1 1-1 0 0,-8 5-183 0 0,-6 8 54 0 0,14-7-54 0 0,-15 37 0 0 0,24-45-4 0 0,1 0 0 0 0,-1 0 0 0 0,0-1 0 0 0,1 1 0 0 0,-1 0 0 0 0,1 0 0 0 0,0-1 0 0 0,0 1 0 0 0,0 0 0 0 0,0-1 0 0 0,0 1 0 0 0,1-1 0 0 0,-1 0 0 0 0,1 1 0 0 0,-1-1 0 0 0,1 0 0 0 0,0 0 0 0 0,0 0 0 0 0,0 0 0 0 0,0 0 0 0 0,1 0 0 0 0,-1-1 0 0 0,0 1 0 0 0,1-1 0 0 0,-1 0 0 0 0,1 1 0 0 0,-1-1 0 0 0,1 0 0 0 0,-1-1 0 0 0,1 1 0 0 0,0 0 0 0 0,0-1 0 0 0,-1 1 0 0 0,1-1 0 0 0,0 0 0 0 0,1 0 4 0 0,54-1-60 0 0,-53 0 61 0 0,1 0 1 0 0,-1-1 0 0 0,1 0-1 0 0,-1 0 1 0 0,0 0 0 0 0,0 0 0 0 0,1-1-1 0 0,-2 0 1 0 0,1 0 0 0 0,0-1-1 0 0,-1 1 1 0 0,1-1 0 0 0,-1 0 0 0 0,0 0-1 0 0,0 0 1 0 0,-1-1 0 0 0,1 1-1 0 0,-1-1 1 0 0,0 0 0 0 0,0 0 0 0 0,0-1-2 0 0,12-24-306 0 0,-13 30 114 0 0,28 2 154 0 0,-25 1 39 0 0,1 0 1 0 0,-1 0-1 0 0,1 1 1 0 0,-1 0 0 0 0,0 0-1 0 0,0 0 1 0 0,-1 1-1 0 0,1-1 1 0 0,-1 1 0 0 0,0 0-1 0 0,3 5-1 0 0,-3-5 13 0 0,53 108 1757 0 0,-51-98-1619 0 0,-4-11-94 0 0,0 1-1 0 0,0-1 1 0 0,-1 0-1 0 0,0 1 1 0 0,0-1-1 0 0,0 0 1 0 0,-1 1-1 0 0,1 0 1 0 0,-1-1-1 0 0,0 1 1 0 0,-1-1-1 0 0,1 1 1 0 0,-1-1-1 0 0,0 1 1 0 0,0-1-1 0 0,0 0 1 0 0,0 1-1 0 0,-1-1 1 0 0,0 0-1 0 0,0 0 1 0 0,0 0-1 0 0,0 0 1 0 0,0 0-1 0 0,-1 0 1 0 0,0-1-1 0 0,0 1 1 0 0,0-1-1 0 0,0 0 1 0 0,-1 0-1 0 0,1 0 1 0 0,-1 0-1 0 0,-2 1-56 0 0,-62 14 610 0 0,61-18-728 0 0,1 0 0 0 0,-1-1 1 0 0,0 0-1 0 0,1 0 0 0 0,-1 0 1 0 0,1-1-1 0 0,-1 1 0 0 0,1-2 0 0 0,0 1 1 0 0,-1-1-1 0 0,-1-1 118 0 0,-5-7-931 0 0</inkml:trace>
  <inkml:trace contextRef="#ctx0" brushRef="#br0" timeOffset="1719.41">1601 219 8288 0 0,'0'0'190'0'0,"0"0"28"0"0,0 0 7 0 0,2 1-33 0 0,6 2-53 0 0,1-1 0 0 0,-1 0-1 0 0,1 0 1 0 0,0-1 0 0 0,0 0 0 0 0,0 0-1 0 0,0-1 1 0 0,0 0 0 0 0,0-1 0 0 0,0 0-1 0 0,-1 0 1 0 0,1-1 0 0 0,4-2-139 0 0,10-12 1435 0 0,-38-10 510 0 0,-12 15-1593 0 0,6 5-145 0 0,12 7-148 0 0,0 0 1 0 0,0 1 0 0 0,0 1 0 0 0,1 0 0 0 0,-1 0-1 0 0,1 0 1 0 0,-1 1 0 0 0,1 0 0 0 0,0 1 0 0 0,1 0-1 0 0,-1 0 1 0 0,1 1 0 0 0,0-1 0 0 0,-3 4-60 0 0,6-3 64 0 0,0-1-1 0 0,0 1 1 0 0,0 0 0 0 0,1 0-1 0 0,0 1 1 0 0,0-1 0 0 0,1 1-1 0 0,-1-1 1 0 0,2 1 0 0 0,-1 0 0 0 0,1 0-1 0 0,-1 0 1 0 0,2-1 0 0 0,-1 1-1 0 0,1 0 1 0 0,0 0 0 0 0,1 0-1 0 0,0 5-63 0 0,1-6-4 0 0,0 0 0 0 0,0 0 0 0 0,1 0 0 0 0,-1-1 0 0 0,1 1 0 0 0,0 0 0 0 0,1-1 0 0 0,0 0 0 0 0,-1 0 0 0 0,2 0 0 0 0,-1 0 0 0 0,0-1 0 0 0,1 0 0 0 0,0 0 0 0 0,0 0 0 0 0,0 0 0 0 0,1-1 0 0 0,-1 0 0 0 0,1 0 0 0 0,0 0 0 0 0,0-1 0 0 0,0 1 4 0 0,76 0 54 0 0,20-20-2053 0 0,-60-11-2217 0 0,-15 10 2042 0 0</inkml:trace>
  <inkml:trace contextRef="#ctx0" brushRef="#br0" timeOffset="2082.85">1883 191 10136 0 0,'2'0'29'0'0,"-1"0"1"0"0,0 1-1 0 0,0-1 1 0 0,1 0-1 0 0,-1 1 1 0 0,0-1-1 0 0,0 1 1 0 0,0-1-1 0 0,0 1 1 0 0,0 0-1 0 0,0 0 1 0 0,1-1-1 0 0,-2 1 1 0 0,1 0-1 0 0,0 0 1 0 0,0 0-1 0 0,0 0 1 0 0,0 0-1 0 0,-1 0 1 0 0,1 0-1 0 0,0 0 1 0 0,-1 0 0 0 0,1 1-1 0 0,-1-1 1 0 0,1 0-1 0 0,-1 0 1 0 0,0 0-1 0 0,1 1 1 0 0,-1-1-1 0 0,0 0 1 0 0,0 0-1 0 0,0 1 1 0 0,0-1-1 0 0,0 1-29 0 0,7 23 945 0 0,4 11 2003 0 0,-17-7-1776 0 0,10 14 354 0 0,6 6 765 0 0,0-32-1613 0 0,-8-16-563 0 0,-2-1-10 0 0,0 0-2 0 0,0 0-6 0 0,0 0-1 0 0,0 0 0 0 0,0 0 3 0 0,0 0 10 0 0,7-15 209 0 0,3-20-217 0 0,18-25-62 0 0,20 9-577 0 0,8 18 149 0 0,-18 27 294 0 0,64 20-735 0 0,-83-10-1881 0 0,-9-4-3671 0 0</inkml:trace>
</inkml:ink>
</file>

<file path=ppt/ink/ink160.xml><?xml version="1.0" encoding="utf-8"?>
<inkml:ink xmlns:inkml="http://www.w3.org/2003/InkML">
  <inkml:definitions>
    <inkml:context xml:id="ctx0">
      <inkml:inkSource xml:id="inkSrc0">
        <inkml:traceFormat>
          <inkml:channel name="X" type="integer" max="25977" units="cm"/>
          <inkml:channel name="Y" type="integer" max="17318" units="cm"/>
          <inkml:channel name="T" type="integer" max="2.14748E9" units="dev"/>
        </inkml:traceFormat>
        <inkml:channelProperties>
          <inkml:channelProperty channel="X" name="resolution" value="1000.26953" units="1/cm"/>
          <inkml:channelProperty channel="Y" name="resolution" value="1000.46216" units="1/cm"/>
          <inkml:channelProperty channel="T" name="resolution" value="1" units="1/dev"/>
        </inkml:channelProperties>
      </inkml:inkSource>
      <inkml:timestamp xml:id="ts0" timeString="2021-04-12T22:13:58.179"/>
    </inkml:context>
    <inkml:brush xml:id="br0">
      <inkml:brushProperty name="width" value="0.05292" units="cm"/>
      <inkml:brushProperty name="height" value="0.05292" units="cm"/>
      <inkml:brushProperty name="color" value="#0070C0"/>
    </inkml:brush>
  </inkml:definitions>
  <inkml:trace contextRef="#ctx0" brushRef="#br0">3461 3533 0,'0'0'16</inkml:trace>
</inkml:ink>
</file>

<file path=ppt/ink/ink161.xml><?xml version="1.0" encoding="utf-8"?>
<inkml:ink xmlns:inkml="http://www.w3.org/2003/InkML">
  <inkml:definitions>
    <inkml:context xml:id="ctx0">
      <inkml:inkSource xml:id="inkSrc0">
        <inkml:traceFormat>
          <inkml:channel name="X" type="integer" max="25977" units="cm"/>
          <inkml:channel name="Y" type="integer" max="17318" units="cm"/>
          <inkml:channel name="F" type="integer" max="65535" units="dev"/>
          <inkml:channel name="T" type="integer" max="2.14748E9" units="dev"/>
        </inkml:traceFormat>
        <inkml:channelProperties>
          <inkml:channelProperty channel="X" name="resolution" value="1000.26953" units="1/cm"/>
          <inkml:channelProperty channel="Y" name="resolution" value="1000.46216" units="1/cm"/>
          <inkml:channelProperty channel="F" name="resolution" value="0" units="1/dev"/>
          <inkml:channelProperty channel="T" name="resolution" value="1" units="1/dev"/>
        </inkml:channelProperties>
      </inkml:inkSource>
      <inkml:timestamp xml:id="ts0" timeString="2021-04-12T22:20:06.737"/>
    </inkml:context>
    <inkml:brush xml:id="br0">
      <inkml:brushProperty name="width" value="0.05292" units="cm"/>
      <inkml:brushProperty name="height" value="0.05292" units="cm"/>
      <inkml:brushProperty name="color" value="#0070C0"/>
    </inkml:brush>
  </inkml:definitions>
  <inkml:trace contextRef="#ctx0" brushRef="#br0">19211 12732 8287 0,'0'0'736'0,"0"0"-592"15,-5 3-144-15,-2-1 0 0,-1 2 2608 0,-2 0 480 16,0 0 112-16,1 1-10112 16</inkml:trace>
</inkml:ink>
</file>

<file path=ppt/ink/ink162.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7-11T22:36:49.595"/>
    </inkml:context>
    <inkml:brush xml:id="br0">
      <inkml:brushProperty name="width" value="0.05292" units="cm"/>
      <inkml:brushProperty name="height" value="0.05292" units="cm"/>
      <inkml:brushProperty name="color" value="#FF0000"/>
    </inkml:brush>
  </inkml:definitions>
  <inkml:trace contextRef="#ctx0" brushRef="#br0">16989 5617 1267 0,'5'0'28'0,"-5"0"5"0,0 0 2 0,0 0 1 0,0 0-36 0,0 0 0 16,0 0 0-16,0 0 0 0,0 0 58 0,0 0 5 16,0 0 1-16,0 0 0 0,0 0 0 0,0 0 0 0,3-5 0 0,-1 5 0 15,4-7-14-15,-4 7-2 0,4 0-1 0,-1-2 0 16,3-3 2-16,-3 5 1 0,6 0 0 0,-1-5 0 16,1 5-14-16,0-2-4 0,-1 2 0 0,3 0 0 15,1 0-32-15,-4 0 0 0,6 0 0 0,-3 2 0 16,3-2 35-16,-3 0 3 0,3 5 1 0,0-5 0 15,0 0-20-15,0 0-4 0,2 0-1 0,-2 5 0 16,0-3-2-16,0-2 0 0,0 0 0 0,-3 5 0 16,0-5-12-16,3 0 11 0,0 2-11 0,0-2 10 15,0 0-10-15,2 0 8 0,-2 0-8 0,5 0 8 16,-2 0-8-16,2 0 0 0,0 0 9 0,0 0-9 16,3 5 0-16,-3-5 9 0,3 0-9 0,-3 0 0 15,3 0 9-15,-3 0-9 0,1 0 0 0,-1 0 9 16,-3 0-9-16,-2-5 8 0,5 5-8 0,-2 0 8 15,2 0-8-15,-2 0 10 0,2-2-10 0,-3 2 10 0,3 0-10 16,1 0 0-16,-1 0 0 0,5 0 8 0,3 0-8 0,-5 0 0 16,-8 2 0-16,0-2 8 0,2 0 20 0,4 0 3 15,-4-2 1-15,1 2 0 16,-4 0-47-16,1-5-9 0,3 5-1 0,-1 0-1 0,1 0 26 0,-1-2 0 16,4-3 9-16,-1 5-9 0,-3 0 12 0,3 0-4 15,1 0 0-15,-4 0-8 0,1 0 10 0,-1 0-10 16,1 0 8-16,-1 0-8 0,1 0 8 0,-3 0-8 15,2 0 8-15,-2 0-8 0,0 0 8 0,0 0-8 16,0 0 8-16,-1 0-8 0,-1 0 0 0,4 0 8 16,-2-5-8-16,0 5 0 0,2 0 0 0,1 0 0 15,0-2 0-15,-1 4 0 0,3-2 0 0,-2 0 12 0,-1 0-12 16,3 0 12-16,-2 0-12 0,-1 0 0 0,-2 5 0 0,3-5 0 16,-1 0 8-16,1 0-8 0,-1 0 8 0,-2 0-8 0,3 0 0 0,-3 0 0 15,2 0 8-15,-2 0-8 0,0 0 0 0,2 0 0 16,-2 0 9-16,3 0-9 0,-3 0 0 0,2 0 8 15,1-5-8-15,-1 5 0 0,1 0 8 0,-1 0-8 16,-2 0 8-16,3 0-8 0,-1 0 8 0,1 0-8 0,-1 0 8 16,1 0-8-16,2 0-16 0,-2-2-7 0,-6 2-1 0,5 0-1 15,-2 0 45-15,0 0 8 0,0 0 3 0,-3 0 0 16,0 0-23-16,3-5-8 0,0 5 0 0,3 0 0 16,-3 0 8-16,2 0-8 0,1 0 0 0,-1 0 9 15,1 0-9-15,-1 0 0 0,1 0 0 0,-1 5 0 16,3-5 0-16,0 0 0 0,-2 0 0 0,2 0 0 15,-2 2 0-15,-1-2 0 0,-2 5 0 0,0-5 0 16,0 0 0-16,0 0 0 0,-3 0 0 0,3 0 0 16,0 0 0-16,2 0 0 0,-2 0 0 0,3 0 0 15,-1 0 0-15,1 5 0 0,-1-5 0 0,-2 0 0 16,3 2 0-16,-4-2 0 0,4 0 8 0,-3 0-8 16,-3 5 0-16,3-3 0 0,-3-2 0 0,3 0 0 0,0 5 25 15,-3-5 0-15,0 0 0 0,1 0 0 16,-1 0-37-16,0 0-7 0,0 2-1 0,1-2-1 0,-1 0 33 15,3 0 8-15,-3 0 0 0,0 0 1 0,0 0-21 0,3-2-16 16,-3 2 2-16,3 0 1 0,-2 0 21 0,-1 0 4 16,3-5 0-16,-3 5 1 0,0 0-13 0,0 0 8 15,-2 0-8-15,2-2 0 0,-2 2 0 0,-1 0 0 16,-2-5 0-16,3 5 0 0,-3 5 8 0,0-5 6 16,0-5 1-16,0 5 0 0,0 5-24 0,-3-5-5 15,0-5-1-15,-5 5 0 0,0 0 34 0,5 5 6 16,3-5 2-16,-8 0 0 0,0 0 8 0,0 0 1 15,6 0 1-15,-6 0 0 16,5 0-52-16,-5 0-10 0,0 0-3 0,0 0 0 0,5-5 28 0,-5 5 0 0,5 0 0 16,-5 0 0-16,0 0 0 0,0 0 0 0,0 0 0 0,0 0 0 15,0 0 0-15,0 0 0 0,0 0-8 0,0 0 8 32,0 0-96-32,0 0-15 0,0 0-2 0,0 0-708 0,-7 0-142 0</inkml:trace>
  <inkml:trace contextRef="#ctx0" brushRef="#br0" timeOffset="2561.66">8477 8604 288 0,'-13'-2'12'0,"13"2"4"0,0 0-16 0,0 0 0 16,0 0 0-16,0 0 0 0,0 0 151 16,0 0 27-16,0 0 6 0,0 0 0 15,0 0-79-15,0 0-16 0,0 0-3 0,0 0-1 0,-3-5-13 0,3 5-2 16,0 0-1-16,0 0 0 0,0 0-1 0,0 0 0 16,-2 0 0-16,2 0 0 0,0 0-12 0,0 0-4 15,0 0 0-15,0 0 0 0,0 0-11 0,0 0-2 16,0 0-1-16,0 0 0 0,0 0-8 0,0 0-2 15,0 0 0-15,2 7 0 16,-2-2-1-16,3-3-1 0,-3 5 0 0,0 0 0 0,0-2-2 0,0 2-1 16,0 0 0-16,0 0 0 0,3 0-3 0,-3 0-1 15,0 0 0-15,-3 5 0 0,6-5-1 0,-3 0 0 16,-3 0 0-16,3 0 0 0,0-2-2 0,0 2 0 0,0 5 0 16,-3-3 0-16,3 3-3 0,-2-5-1 15,2 0 0-15,0 0 0 16,0 0 4-16,-3 0 1 0,3 5 0 0,-3-5 0 0,3 0-17 0,0 5 0 0,-2-5 0 0,2 2 0 15,2 3 0-15,-2 0-9 0,-2-3 1 0,2-2 0 16,0 5 8-16,0-5 11 0,0 5-3 0,0-3 0 16,0 3-8-16,0-5 0 0,2 5 0 0,-2-3 0 15,-2 3 0-15,-1-5 0 0,3 5 0 0,0-3 0 16,-2 3 0-16,2 2 0 0,0-2 0 0,-3-3 0 16,3 3 0-16,0 2 0 0,-3 0 0 0,3 0 0 15,0-2 0-15,0 2 0 0,-2-2 0 0,-1 2 0 16,6 0 0-16,-3-7 0 0,0 5 0 0,-3 2 0 15,3-7 0-15,-3 5 0 0,3-5 0 0,0 5 0 16,-2-3 0-16,-1-2 0 0,6 0 0 0,-3 0 0 0,-3 0 0 16,3 3 0-16,0-1 0 0,0-2 0 0,0 0 0 0,0-2 0 15,-3 2 0-15,3 5 0 0,3-5 0 0,-3 0 0 16,-3 0 0-16,3 0 0 0,3 0 9 0,-3 0 0 16,-3 0 0-16,3 5 0 0,-2-5-9 0,2 5 0 15,0-3 0-15,0 3 0 0,-3-3 0 0,3-2 0 16,0 5 0-16,3 0 0 0,-6-3 0 0,3-2 0 15,0 5 0-15,0-5 0 0,3 5 0 0,-3-3 0 16,-3 3 0-16,3 0 0 0,3-3 0 0,-1-2 0 16,-2 5 0-16,0-5 0 0,0 5 0 0,0-3 0 15,0-2 0-15,0 0 0 0,-2 5 0 0,2-5 0 16,0 0 0-16,0 0 0 0,0 5 0 0,0-5 0 16,0 0 0-16,0 0 0 0,0 5 0 0,0-5 0 0,0 0 0 15,0 7 0-15,2-7 0 0,-2 0 0 0,-2 5 0 0,2-5 0 16,2 0 0-16,-2 0 0 0,0 0 0 0,-2 5 0 15,2-5 0-15,2 0 0 0,-2 5 0 0,0-3 0 16,-2-2 0-16,2 5 0 0,0-5 0 0,0 0 0 16,-3 0 0-16,3 0 0 0,3 0 0 0,-3 5 0 15,0-5 0-15,2 0 0 0,-2 5 0 0,0-5 0 16,3 0 0-16,0 5 0 0,-6-3 0 0,6 3 0 16,-3-5 0-16,2 5 0 0,-2-3 0 0,0-2 0 15,-2 0 0-15,2 3 0 0,2-8 0 0,-2 10 0 16,-2-5 0-16,2 2-11 0,0-4 1 0,0 2 0 15,-3 5 10-15,3-3 14 0,3-2-3 0,-3 0-1 16,0-2-10-16,0 7 0 0,0-5 0 0,0 0 0 16,5-5 0-16,-5 5 0 0,0 0 0 0,0 3 0 15,0-3 0-15,0 0 0 0,0 0 0 0,0 0 0 0,-3 0 0 0,1 0 0 16,4 0 0-16,-4 0 0 0,-1 5 0 0,3-5 0 16,0 0 0-16,3 7 0 0,-6-7 0 0,3 5 0 15,0-5 0-15,0 7 0 0,3-7 0 0,-3 7 0 16,-3-7 0-16,3 5 0 0,3 0 0 0,-1-3 0 15,-2 3 0-15,0-5 0 0,0 5 0 0,3-3 0 16,-3-2 0-16,0 0 0 0,-3 5 0 0,3-5 0 16,3-2 0-16,-6 2 0 0,1 2 0 0,2 3 0 15,0-5 0-15,2 5 0 0,-2-5 0 0,0 0-14 16,0 5 3-16,3-3 1 0,-3-2 10 0,3 0 14 16,-3-2-3-16,0 2-1 0,2 0-10 0,-2 0 0 15,-2 0 0-15,2 0 0 0,0 0 0 0,0-2 0 0,0 2 0 0,0 7 0 16,-3-2 0-16,3-5 0 0,0 0 0 0,0 5 0 15,-5-3 0-15,5 3 0 0,0-3 0 0,2 3 0 16,-2 0 0-16,0-3 0 0,0-4 0 0,3 7 0 16,0-3 0-16,-3-2 0 0,-3 0 0 0,3 5 0 15,3-5 0-15,-1 0 0 0,-4 0 0 0,2 0 0 16,0 5 0-16,0-5 8 0,0 0-8 0,-3 0 8 16,0 0-8-16,3 0 0 0,3-2 0 0,-3 5 0 15,-5 15 0-15,5-10 0 0,0-15 0 0,0 0 0 16,0 4 0-16,-3 3 0 0,3-2 0 0,0 2 0 15,3-5 0-15,-1 3 0 0,-4-3 0 0,4 3 0 16,-2-5 0-16,0 0 0 0,0 0 0 0,0 2 0 16,0 3-16-16,3 2 4 0,-3 5 0 0,3 2 1 15,-6 0 11-15,3 0 16 0,3-14-4 0,-3 7-1 0,0 0-11 16,0-2 0-16,2-2 0 0,1 1 0 0,-3 3 0 16,0-7 0-16,0 7 0 0,3-2 0 0,-1-5 0 15,1 2 0-15,-6 3 0 0,3-3 0 0,0-2 0 0,0 0-14 16,0 0 2-16,0 0 0 0,0 7 22 0,0-7 5 15,0 0 1-15,0 0 0 0,-2 0-16 0,2 0 0 16,0 0 0-16,0 0-798 16,0 0-165-16</inkml:trace>
  <inkml:trace contextRef="#ctx0" brushRef="#br0" timeOffset="47540.03">8575 4702 57 0,'0'0'0'0,"0"0"0"16,0 0 0-16,5-2 0 0,6-3 209 0,-8-2 37 15,-9 5 7-15,6 2 2 0,11-5-76 0,-8 0-15 0,-9 3-4 16,1-3 0-16,2 3-37 0,-2-3-8 0,2 3-2 0,-2 2 0 16,-5-5-39-16,2 5-8 0,2 0-2 0,-2 0 0 15,-5 5 0-15,8-5 0 0,-3 2 0 0,3 3 0 16,-6-3-51-16,3 3-13 0,0-3 0 0,0 8 0 15,3-1 54-15,-6-2 8 0,-2 0 2 0,5 5 0 16,0 0-52-16,0-3-12 0,0 3 0 0,-2 2 0 16,5 0 0-16,-3-2 0 0,5 2 0 0,-2 0 0 15,-3-2-16-15,5 2-7 0,6-2-1 0,-1 2 0 16,-2-5 24-16,3 3 0 0,5 0 0 0,0-3 8 16,2 3-8-16,1-5 0 0,0 0 0 0,5 5 0 15,2-5 0-15,1 0 0 0,-4-5 0 0,4 5 0 16,7-2 0-16,-4 2 0 0,-1-7 0 0,0 5 8 15,0-3-96-15,0-2-19 0,-2 0-4 0</inkml:trace>
  <inkml:trace contextRef="#ctx0" brushRef="#br0" timeOffset="47899.31">8893 4928 1638 0,'0'0'36'0,"0"0"7"0,-3-5 1 0,3 5 3 0,-3-7-38 16,3 7-9-16,0 0 0 0,0 0 0 0,0 0 100 0,0 0 19 16,0 0 3-16,0 0 1 0,0 0-75 0,0 0-14 15,0 0-3-15,0 0-1 0,0 0 6 0,0 0 2 16,-2 7 0-16,2 0 0 0,0 0-10 0,0 3-1 0,0-1-1 16,0-2 0-16,2 0-26 0,1 0-20 0,0 0 3 0,-1 5 1 15,1-5 16-15,2-2 0 0,1-3 0 0,4 5 0 16,-2-2 0-16,0-5 0 0,5 0 0 0,-2 0 0 15,-1-5 0-15,1 5 0 0,-3-2 9 0,2-5-9 16,4 2 9-16,-4-2-9 0,-2 0 10 0,3 0-10 16,-1 0 12-16,-2-5-4 0,-5 5-8 0,-3 0 12 15,0 0-12-15,-3-5 0 0,3 5 0 0,-5 0 0 16,-6 0 51-16,4 0 10 0,1 0 3 0,1 2 0 16,-3 3-52-16,0-3-12 0,0 5 0 0,0 0 0 15,-2 0 0-15,2 0 0 0,2 0 0 0,6 0 0 16,0 0-164-16,-5 5-35 0</inkml:trace>
  <inkml:trace contextRef="#ctx0" brushRef="#br0" timeOffset="48461.68">9115 4935 1551 0,'0'0'34'0,"0"0"7"0,0 0 2 0,0 0 1 0,8-5-36 0,-3 5-8 16,3 0 0-16,0 5 0 0,-3-5 117 0,3 0 22 16,-2 2 4-16,-1 3 1 0,5 0-60 0,-4-3-11 15,-1 5-2-15,0-2-1 0,1-3-14 0,-6-2-2 16,0 0-1-16,2 7 0 0,1 0-12 0,0-2-2 16,-3-5-1-16,0 0 0 0,0 0-30 0,0 0-8 0,0 0 0 0,0 0 0 15,0 0 0-15,0 0 0 0,0 0 0 0,0 0 0 16,0 0 24-16,0 0 3 0,5 0 1 0,0-5 0 31,-2-2-45-31,-1 5-9 0,1-5-2 0,0-5 0 0,-1 5 28 0,4 0 0 0,-1 2 0 0,0-2-8 16,0 0 8-16,1 0 0 0,-1 0 0 0,0 0 0 15,-2 2 0-15,2 3 0 0,1-3 0 0,-1 5 0 16,-5 0-20-16,5 0-4 0,-2 5-2 0,2-3 0 16,3 5 42-16,-5-2 8 0,2 2 1 0,-2 5 1 15,-1-5-26-15,1 0 0 0,2 0 0 0,1 0 0 16,-4 0 56-16,-2-2 7 0,0-5 1 0,3 7 0 15,2-5-56-15,-2 5-8 0,-3-7-8 0,0 0 8 0,0 0 0 16,2 0 0-16,-2 0 10 0,6 0-2 0,-6 0-8 0,5 0 0 16,0-7 0-16,1 5 0 0,-1-3 0 0,0-2 0 15,3 0 10-15,0 0-10 0,-3 2-8 0,3-2-8 16,-2 5-2-16,-1-3 0 0,0 3 3 0,3-3 1 16,0 5 0-16,-3 0 0 0,-5 0 33 0,6 0 6 15,4 0 2-15,-2 5 0 16,-5-3-73-16,5 3-14 0,2-3-4 0,-2 5 0 0,0-2 52 0,0 2 12 15,-3 0 0-15,3 0 0 0,-2 0 48 0,2 0 13 16,-6-2 3-16,3 2 0 0,-2 0-52 0,2-2-12 16,-2 2 0-16,-3-5 0 0,0-2 0 0,0 0 0 15,0 0 0-15,0 0-851 0,0 0-173 0</inkml:trace>
  <inkml:trace contextRef="#ctx0" brushRef="#br0" timeOffset="49055.29">9739 4916 345 0,'0'0'31'0,"0"0"-31"15,0 0 0-15,0 0 0 16,0 0 293-16,-2 5 53 0,2 2 10 0,2-5 3 15,-2 5-179-15,3 3-35 0,-3-1-7 0,3 3-2 0,-1-3-47 0,1 10-9 16,2-5-3-16,0 5 0 0,1 2-7 0,-1-2-2 16,0 2 0-16,-2-2 0 0,2-5-54 0,-2 5-14 15,0-5 0-15,-1-2 0 0,1-3 54 0,-3 3 8 16,0-5 2-16,0 0 0 0,0-2-52 0,0-3-12 16,0-2 0-16,0 0 0 0,-3-7 0 0,1 2 0 15,-4-2 0-15,4-7 0 0,-4 0 0 0,1-5 0 0,2 3 0 0,-2-8 0 16,0 3 0-16,0 2 0 15,2-2 0-15,3 0 0 0,-3 2 0 0,6-2 0 0,-3 2 0 0,5 5 0 32,0 0-27-32,1 2-8 0,2 5-1 0,2-2-1 15,1-3 8-15,-3 7 1 0,-3 3 1 0,3-3 0 0,3 5 37 0,2 0 7 0,3 5 2 0,0-3 0 16,-3 3-31-16,0 2-5 16,0 0-2-16,-2 0 0 0,-1 5 56 0,1-5 11 0,-3 5 3 0,-3-3 0 15,-5 3-31-15,-2-5-5 0,-4 0-2 0,1 0 0 16,-3 0 3-16,-2-2 0 0,-4 2 0 0,4-5 0 15,-1 3-26-15,-2-3-5 0,-3 3-1 0,5-5 0 16,1 0-192-16,2 0-38 0</inkml:trace>
  <inkml:trace contextRef="#ctx0" brushRef="#br0" timeOffset="49273.99">10046 4742 1670 0,'0'0'74'0,"0"0"15"0,0 0-71 0,0 0-18 16,0 0 0-16,0 0 0 0,3 5 170 0,0 2 30 16,-1 0 7-16,1 7 1 0,-1-2-116 0,4-3-22 15,-4 5-5-15,4 3-1 0,-1-1-51 0,-2 1-13 16,2-3 0-16,0 2 0 0,1 1 54 0,-1-3 8 16,-3-5 2-16,4 8 0 0,-4-8-52 0,1 3-12 15,5-3 0-15,-3-4 0 16,1 2-18-16,-1 0-6 0,-3-2-2 0</inkml:trace>
  <inkml:trace contextRef="#ctx0" brushRef="#br0" timeOffset="49586.47">10197 4890 1728 0,'0'0'76'0,"5"0"16"0,3 0-73 0,0 0-19 0,0 0 0 0,3 0 0 15,2 0 106-15,0 0 18 0,0 0 3 0,1 0 1 16,-1 0-59-16,3 0-11 15,-3 0-2-15,0 0-1 0,-2-2-38 0,-1-3-7 0,-2 5-2 0,3-2 0 16,-6-3-8-16,3 3 0 0,-3-3 0 0,1 3 0 16,-4-3 0-16,-2 5 0 0,0-7 0 0,-2 2 0 0,-4 3 56 0,1-3 7 15,-3 5 1-15,0 0 0 0,-5 0-52 16,0 0-12-16,-3 0 0 0,-3 0 0 0,1 5 0 0,2-3 0 16,0 3 0-16,3 2 0 0,0 0 0 0,2 0 0 15,3 0 0-15,0 5 0 0,0-5 0 0,3 0 0 16,0 0 0-16,5 5 0 0,0-5 0 0,2 0 0 15,1 0 0-15,2 0 0 0,3 5 0 0,-2-10 0 16,1 5 0-16,7 0 0 0,-1-2 0 0,3 0 0 16,-3-3 0-16,3-2 0 0,0 5 0 0,0-5 0 15,-3 0 0-15,3 0-782 16,-3-5-159-16</inkml:trace>
  <inkml:trace contextRef="#ctx0" brushRef="#br0" timeOffset="50445.87">10485 4716 1267 0,'3'-2'28'0,"-3"2"5"0,0 0 2 0,3-5 1 0,-1 3-36 0,-2 2 0 16,0 0 0-16,0 0 0 0,0 0 138 0,0 0 21 16,0 0 4-16,3 2 1 0,2 10-58 0,-2 0-11 15,2-3-3-15,-2 3 0 16,0 2-22-16,-1 0-5 0,1 5-1 0,2 0 0 0,-2-3-35 0,2 3-7 15,-2 2-2-15,2 0 0 0,0 3-7 0,1-8-1 16,-4 3-1-16,4-5 0 0,-4-2-3 0,-2 0-8 0,3-3 12 0,-3-9-4 31,0 0-138-31,0 0-28 0,0 0-6 0</inkml:trace>
  <inkml:trace contextRef="#ctx0" brushRef="#br0" timeOffset="50586.5">10427 4881 1472 0,'0'0'65'0,"0"0"14"0,0 0-63 0,0 0-16 0,8 0 0 0,0 0 0 16,-3 0 93-16,9-5 16 0,-4 5 3 0,6 0 1 16,-3 0-60-16,6 0-12 15,-1 0-2-15,4 0-1 0,1 0-29 0,1 0-9 0,5-2 0 0,0 2-594 16,-5-5-124-16</inkml:trace>
  <inkml:trace contextRef="#ctx0" brushRef="#br0" timeOffset="50914.23">10816 4876 2062 0,'0'0'45'0,"0"0"10"0,0 0 1 0,0 0 3 0,0 0-47 0,0 0-12 15,5 0 0-15,1 5 0 16,-1-3 30-16,3-2 4 0,0 0 1 0,0 0 0 0,2 0-9 0,-2 0-2 16,3 0 0-16,0-2 0 0,-1-3-38 0,1 3-8 15,-3-3-2-15,0 3 0 0,0-3 47 0,-6-2 9 16,3 2 1-16,-5 3 1 0,0 2-15 0,-2-5-3 15,-3-2-1-15,-1 5 0 0,1-3-3 0,-3 3-1 16,-3-3 0-16,1 3 0 0,-1 2-11 0,-2 2 10 16,0-2-10-16,-3 7 10 0,-3-2-10 0,1-3 10 0,-1 5-10 15,1 5 10-15,2-5-2 0,3 0-8 0,0 5 12 0,5-3-4 16,0-2 4-16,2 5 1 0,4-5 0 0,2 7 0 16,2-7 20-16,4 5 4 0,2 0 1 0,2-5 0 31,3 0-54-31,3-5-10 0,3 5-2 0,5-2-1 0,2 2 46 0,1-2 10 0,2-3 1 0,2-2-800 15,1 0-160-15</inkml:trace>
  <inkml:trace contextRef="#ctx0" brushRef="#br0" timeOffset="51336.35">11618 4714 1497 0,'10'2'32'0,"-10"-2"8"0,0 0 0 0,0 0 4 0,0 0-36 0,3 5-8 0,0 2 0 0,-1 0 0 16,1 0 104-16,0 5 20 0,-1-3 3 0,4 8 1 15,-4-1-52-15,1-4-9 16,0 2-3-16,2 0 0 0,-3 0 0 0,1 3 0 0,0-3 0 0,-1 0 0 16,-2 0-34-16,0-2-7 0,0 2-2 0,3-2 0 15,-3-3-12-15,-3-2-9 0,3 0 12 0,-2 0-754 16,-4-2-150-16</inkml:trace>
  <inkml:trace contextRef="#ctx0" brushRef="#br0" timeOffset="51476.68">11454 4881 1688 0,'0'0'37'0,"0"0"8"0,0 0 2 0,10 0 0 0,6-5-38 0,-2 5-9 16,1 0 0-16,4-2 0 0,2 2 60 0,-5 0 9 15,5 0 3-15,0 0 0 0,0 0-53 0,3-5-11 16,0 5-8-16,0 0 12 16,2-2-46-16,3-3-9 0,-2-2-1 0</inkml:trace>
  <inkml:trace contextRef="#ctx0" brushRef="#br0" timeOffset="51820.58">11800 4733 1958 0,'0'0'43'0,"3"-5"9"0,-3 5 1 0,0 5 3 0,0-3-45 0,0 5-11 0,3-2 0 0,-1 2 0 16,4 0 104-16,-1 7 20 0,0-2 3 0,6 2 1 16,2 0-52-16,0 0-9 15,-2 5-3-15,-1-5 0 0,1 5-51 0,-3-5-13 0,0 0 0 16,0-2 0-16,-3-3 0 0,0-2 0 0,1 5 0 0,-4-5 0 15,-2-7 0-15,0 0 0 0,0 0 0 0,0 0 0 16,0 0 0-16,0 0 0 0,0 0 0 0,0 0 0 16,8 0 0-16,-2-7 0 0,-6 5 0 0,5-8 0 15,0 3-48-15,3 0-13 16,0 0-3-16,0 0 0 0,-3 0 10 0,6 0 2 0,-3 2 0 0,0 3 0 16,-3-3 30-16,3 5 6 0,-3 0 2 0,-5 0 0 15,8 0 14-15,-3 0 0 0,1 7 0 0,-1-2 0 16,3-5 0-16,-3 7 0 0,1 0 0 0,-4-2 0 0,4 2 55 0,-4-5 7 15,3 5 2-15,1-2 0 0,-4 2-52 0,4 0-12 16,-4-2 0-16,-2-5 0 0,0 0 0 0,3 2 0 16,-3-2 0-16,0 0-1072 15</inkml:trace>
  <inkml:trace contextRef="#ctx0" brushRef="#br0" timeOffset="52085.82">12232 4916 1497 0,'0'0'66'0,"0"0"14"16,0 0-64-16,5 0-16 0,3 0 0 0,3-2 0 0,-1-3 84 0,1 5 14 16,-1-2 2-16,1-3 1 15,-1 5-59-15,1-5-12 0,0 3-2 0,-1-3-1 0,-2 3 1 0,-3-3 1 16,1 3 0-16,-4-3 0 0,-2-2-9 0,-2 7-1 0,-4-7-1 0,1 7 0 16,-3-2-1-16,-2-3 0 0,-1 5 0 0,0 0 0 15,-2 0-17-15,3 0 0 0,-4 0 0 0,1 7 0 16,0-7 0-16,2 7 0 0,-2 0 0 0,0 0 0 15,5 0 31-15,0 5 2 0,3-5 1 0,2 0 0 16,0 0-3-16,3 0-1 0,6 0 0 0,-1 3 0 16,3-3-30-16,0 0 0 15,2-5 0-15,-2 5 0 0,3-7-11 0,0 7-8 0,4-2-1 0</inkml:trace>
  <inkml:trace contextRef="#ctx0" brushRef="#br0" timeOffset="52663.91">13057 4768 864 0,'-2'-12'38'0,"2"12"8"16,0 0-37-16,0 0-9 0,-3-2 0 0,0-3 0 0,1-2 143 0,-4 5 26 0,4-3 6 0,-4-2 1 15,1 7-44-15,-3 0-8 0,0-5-1 0,3 5-1 16,-3 5-62-16,0-5-12 0,0 7-2 0,0-7-1 16,0 5-16-16,0-3-3 0,3 3-1 0,0-3 0 15,-1 3-25-15,4-3 0 0,-4 3 0 0,4-3 0 16,2 8 0-16,0-8 0 0,0-2 0 0,5 7 0 15,0 0 0-15,3 0 0 0,0 5 0 0,3-5 0 16,-1 0 0-16,4 0 0 0,-1 0 0 0,0 0 0 0,-5 0 0 0,0 3 0 16,0-3 0-16,-3 0 0 0,3 0 56 0,-5-5 7 15,-3-2 1-15,2 7 0 0,-2-7 0 0,-2 12 0 16,-1-7 0-16,-2-3 0 0,5-2 0 0,-5 7 0 16,-9-2 0-16,4-3 0 0,-1-2-52 0,-2 5-12 15,2-5 0-15,1 0 0 16,-1 0-100-16,1-5-22 0,4 3-5 0,-2-3-1 0</inkml:trace>
  <inkml:trace contextRef="#ctx0" brushRef="#br0" timeOffset="52961.16">13258 4808 1785 0,'0'0'159'0,"0"0"-127"0,0 0-32 15,8 7 0-15,-8-7 96 0,6 0 12 0,-1 5 4 0,0-3 0 16,3 3-28-16,0-5-6 0,-3 0-1 0,6 0 0 15,-3 2-77-15,2-2 0 0,1-7-16 0,0 7 3 16,-4 0 37-16,1-2 8 0,-2-3 2 0,-1-2 0 16,0 0-3-16,-2 0-1 0,-3 7 0 0,0-5 0 15,-5-4-30-15,2 2 0 0,-2-3 0 0,-1 8 0 16,-2-3 0-16,3-2 0 0,-3 5 0 0,-2-3 0 16,2 5 0-16,0 0 0 15,0 0 0-15,0 0 0 0,0 5 0 0,0-3 0 0,-3 3 0 0,4-3 0 16,-4 3 0-16,0 2 0 0,1 5 0 0,2-3 0 15,3-2 0-15,2 5 0 0,0 2 0 0,3 0 0 0,0-2 0 16,6 0-8-16,-1-3-1 0,0 3 0 0,6-3 9 0,-3-2 12 16,2 3-2-16,1-8-1 0,-1 3-24 0,4-3-5 15,-1-2 0-15,3 0-1137 16</inkml:trace>
  <inkml:trace contextRef="#ctx0" brushRef="#br0" timeOffset="53288.66">13499 4728 2296 0,'0'0'51'0,"0"0"10"0,0 0 3 0,-5 7 0 0,-1 0-52 0,1-2-12 16,5-3 0-16,0 5 0 0,0 0 81 0,0 5 14 15,0 0 2-15,0-3 1 16,5-2-78-16,1 5-20 0,2-5 0 0,-3 5 0 0,3-5 55 0,-3 0 7 16,1 0 2-16,1 5 0 0,-1-5-52 0,-4-5-12 15,-2-2 0-15,0 0 0 0,0 0 0 0,0 0 0 16,0 0 0-16,6 0 0 0,-6 0 0 0,5-7 0 0,0 0 0 0,-2-5 0 31,2 3-48-31,-2 2-13 0,2 0-3 0,0-5 0 16,3 5-51-16,-2-5-10 0,2 5-3 0,0 0 0 15,2 0 52-15,-2 0 9 0,3 7 3 0,-3-5 0 0,0 5 76 0,-1 0 15 0,-7 0 3 0,8 5 1 16,3 2 1-16,-3 0 1 0,0-2 0 0,-3 2 0 16,0 0 25-16,1 0 5 0,-1 5 1 0,0-3 0 15,1 3 0-15,-4-5 0 0,1 0 0 0,0 0 0 16,-3-7-52-16,0 0-12 0,0 0 0 0,0 0 0 15,0 0-48-15,0 0-13 16,0 0-3-16,0 0-1049 0</inkml:trace>
  <inkml:trace contextRef="#ctx0" brushRef="#br0" timeOffset="53476.12">13806 4594 2052 0,'0'0'91'0,"0"0"18"0,0 0-87 0,0 0-22 16,0 7 0-16,0 0 0 0,0 0 103 0,5 0 16 15,-2 5 3-15,0 2 1 0,-3 0-64 0,0 5-13 16,5 0-2-16,-3-3-1 0,6 3-35 0,-5-5-8 16,2 5 0-16,-5-5 0 0,3 0 0 0,0 0 0 15,-3-2 0-15,0 0 0 16,0-3-166-16,0-4-35 0,0-5-7 0,0 0-2 0</inkml:trace>
  <inkml:trace contextRef="#ctx0" brushRef="#br0" timeOffset="53601.14">13721 4761 57 0,'0'0'0'0,"3"0"0"0,-3-5 0 0,3 3 0 0,2-3 0 0,0 5 0 16,0-2 420-16,3-3 78 0,0-2 16 0,3 7 3 16,5 0-354-16,-3 0-71 0,3 0-15 0,0 0-2 15,2 0-60-15,1 0-15 0,-1 0 0 0,4 0 0 16,-4 0 0-16,3-2 0 0,-5 2 0 0,0 0-970 16</inkml:trace>
  <inkml:trace contextRef="#ctx0" brushRef="#br0" timeOffset="53929.14">14065 4742 1206 0,'0'0'53'0,"0"0"11"16,0 0-51-16,0 0-13 0,3 7 0 0,-3-7 0 0,0 0 119 0,5 5 21 15,0-3 4-15,3 3 0 0,0-3-12 0,0-2-4 16,0 0 0-16,0 0 0 0,3 5-102 0,-3-10-26 16,0 3 0-16,2 2 0 0,1-5 0 0,-3 5 0 15,2-2 0-15,-4-3 0 0,-6 5 0 0,0 0 0 16,5-7 0-16,0 5 0 0,-5 2 44 0,3-7 4 15,-3-3 1-15,0 10 0 0,-5-2-33 0,-1-3-6 16,-2 3-2-16,0-3 0 0,3 5-8 0,-3-2 10 16,0 2-10-16,0 0 10 0,0 2-10 0,0-2 0 15,-2 7 0-15,2-2-11 0,0 2 11 0,0 0 8 16,3 0-8-16,-3 5 11 0,2-5-11 0,4 5 0 16,-1-3 0-16,3 3 0 0,0-3 0 0,0 3 0 15,0 2 0-15,5-2 0 0,-2-5 0 0,2 0-12 16,3 0 2-16,0 5 1 0,-2-10 9 0,4 5 12 15,1-7-2-15,-1 5-1 16,4-10-167-16,-1 5-34 0,3-2-6 0</inkml:trace>
  <inkml:trace contextRef="#ctx0" brushRef="#br0" timeOffset="54241.56">14266 4709 1728 0,'0'0'38'0,"0"0"8"0,0 0 2 0,0 0 0 0,0 0-39 0,6 7-9 0,-4-7 0 0,4 5 0 16,-4 7 104-16,6-3 20 0,-3-2 3 0,3 0 1 15,0 0-39-15,0 5-7 0,-2 2-2 0,-4-2 0 16,3-3-25-16,1 3-6 0,-1 0-1 0,-2-5 0 16,-1 0 13-16,1 0 3 15,-3-7 0-15,3 7 0 0,-3-7-52 0,0 0-12 0,0 0 0 0,0 0 0 16,0 0 0-16,0 0 8 0,8-2-8 0,-6-3 0 0,4-2 0 0,-4 2 0 16,3-4 0-16,1-3 0 15,2-2-55-15,0 2-7 0,0 3-2 0,0-3 0 16,-1 5 0-16,1 0 0 0,0 0 0 0,0 2 0 15,3-2 44-15,-6 7 9 0,3 0 2 0,0 0 0 0,-3 0 9 0,1 5 12 16,-1-3-2-16,0 5-1 0,3 0-9 0,0 5 0 16,-3-5 0-16,1 0 0 0,-4 0 40 0,1 0 5 15,0 0 2-15,-1 3 0 0,4-1-25 0,-4-4-5 16,1 2-1-16,-3-5 0 16,0-2-16-16,2 7 0 0,-2-7 0 0</inkml:trace>
  <inkml:trace contextRef="#ctx0" brushRef="#br0" timeOffset="54522.91">14941 4714 633 0,'-8'-7'56'0,"3"2"-44"0,0 3-12 0,-3-3 0 0,0 3 245 0,0-3 47 0,-3 5 10 0,1 0 2 15,2-2-158-15,-3 2-31 0,-2 2-7 0,2 3 0 16,1-5-70-16,-1 2-14 0,-2 5-2 0,0 0-1 15,2-7-21-15,-5 7-18 0,6 5 3 0,-4-5 1 16,1 5 14-16,2-5 0 0,1 0 0 0,2 0-9 16,0 7 20-16,5-7 4 0,1 7 1 0,-1-7 0 15,0 5-31-15,3 0-5 0,3-5-2 0,2 0 0 0,3 0 22 16,3 0 0-16,-1 0 0 0,4 0 0 0,2 0 12 16,-1-2-4-16,-1-3 0 0,4 3 0 0,3-5 2 0,-2 0 0 15,-3 0 0-15,0 0 0 16,2 0-162-16,1-5-33 0,10-4-7 15,-5-3-586-15</inkml:trace>
  <inkml:trace contextRef="#ctx0" brushRef="#br0" timeOffset="54835.22">14967 4756 1728 0,'0'0'38'0,"0"0"8"0,0 0 2 0,0 0 0 16,0 0-39-16,0 0-9 0,0 0 0 0,6 0 0 0,2 5 53 0,0-5 9 15,0 0 2-15,0 0 0 0,2 0-24 0,3 2-5 16,-2-4-1-16,2 2 0 0,0 0-3 0,-2 0-1 15,2 0 0-15,-2-5 0 0,-1 5-30 0,1-2-16 16,-6-3 1-16,1 3 1 0,-6 2 14 0,5-7 16 0,-5 7-3 0,0 0-1 16,0-12-12-16,-5 5 0 0,2 0 8 0,-5 0-8 15,0 0 19-15,0 2 1 0,-3-2 0 0,-2 7 0 16,0-2-32-16,0 2-7 0,0 0-1 0,-1 2 0 16,-2 3 68-16,6 2 12 0,-3-5 4 0,2 5 0 15,0 5-64-15,4-5 0 0,-1 7 0 0,5-7-13 16,0 7 13-16,1-2 0 0,-1 2 12 0,3 0-12 15,3-2 8-15,-1 0-8 0,1-3 0 0,5 5 0 16,2-2 0-16,1-5 0 0,0 0 0 0,2 0 0 16,0 0 8-16,0-7-8 0,-2 0 0 0,0 0-715 15,-1 0-145-15</inkml:trace>
  <inkml:trace contextRef="#ctx0" brushRef="#br0" timeOffset="55007.38">15290 4535 1843 0,'0'0'81'0,"0"0"18"15,0 0-79-15,0 0-20 0,0 0 0 0,0 0 0 16,0 0 101-16,0 0 17 0,0 0 3 0,0 0 1 0,6 5-76 0,-4-3-15 16,1 5-3-16,0 3-1 0,-1-3-27 0,1 0 8 15,-6 0-8-15,3 0-703 16,-2 0-144-16</inkml:trace>
  <inkml:trace contextRef="#ctx0" brushRef="#br0" timeOffset="55163.22">15293 4810 2034 0,'0'0'90'0,"0"0"18"0,3 10-86 0,-1-8-22 0,-2-2 0 0,3 7 0 15,-3-7 128-15,3 5 22 0,-3-5 4 0,5 7 1 16,-5-7-90-16,2 2-17 0,-2-2-4 0,0 0-1 15,8 5-56-15,-2 2-11 0,-6-7-3 16,0 0-770-16,0 0-155 0</inkml:trace>
  <inkml:trace contextRef="#ctx0" brushRef="#br0" timeOffset="57990.68">15748 4547 1090 0,'29'-5'48'0,"-21"5"11"0,-8 0-47 0,0 0-12 0,0 0 0 0,0 0 0 16,0 0 85-16,0 0 15 0,8 0 4 0,0 5 0 15,-8-5 17-15,5 0 4 0,-5 0 1 0,8 7 0 16,0 0-48-16,-3-2-10 0,1-3-1 0,-1 5-1 16,0 0-37-16,1-2-7 0,-1-3-2 0,0 3 0 0,0 2-20 0,1-2-13 15,-4-3 1-15,4 5 1 0,2-2 11 0,-6-3 16 16,-2-2-4-16,0 0-1 16,0 0-201-16,0 0-40 0</inkml:trace>
  <inkml:trace contextRef="#ctx0" brushRef="#br0" timeOffset="58163.08">15960 4542 748 0,'0'0'33'0,"0"0"7"0,0 0-32 0,0 0-8 16,0 0 0-16,0 0 0 0,0 0 220 0,0 0 41 16,0 0 9-16,0 0 2 0,0 0-135 0,5 7-26 15,-5 3-6-15,5-1-1 0,-2-2-68 0,2 0-15 16,0-2-2-16,1 2-1 0,2 0-18 0,-3 0 0 15,3 0 0-15,-3 0 0 16,1-2-40-16,1 2-16 0,1-5-2 0</inkml:trace>
  <inkml:trace contextRef="#ctx0" brushRef="#br0" timeOffset="58818.08">16216 4775 633 0,'0'0'56'0,"0"0"-44"16,0 0-12-16,0 0 0 0,6 0 174 0,-6 0 33 15,0 0 6-15,0 0 2 0,5 7-35 0,-2 0-6 16,-3-7-2-16,-3 7 0 0,-5 5-101 0,5 0-21 16,6-3-4-16,-3-2-1 0,-3 0 16 0,3 5 3 15,6-5 1-15,-1 5 0 0,-8-5-53 0,3 0-12 16,6 0 0-16,-1-5 0 0,0 3 20 0,-5-5 3 16,0 0 1-16,0 0 0 0,8 5-13 0,-8-5-3 15,0 0 0-15,0-5 0 0,5-2-8 0,-2 2 12 16,-6-4-12-16,3 2 12 15,-2-5-40-15,2-2-8 0,2 2-2 0,1-2 0 0,-8 2 38 0,5 3 0 16,8-3 0-16,-6 5 0 0,-2 0 0 0,3 5 0 16,5-3 0-16,0 0 0 15,2 3-28-15,-4-3 1 0,-6 5 1 0,10 5 0 16,9-3-10-16,-9 3-1 0,-10-5-1 0,3 7 0 0,8 0 68 0,-3 0 14 0,-3-2 2 0,-3 2 1 16,1 0-30-16,0 0-5 0,-3-7-2 0,0 0 0 15,-3 7-2-15,3-7-8 0,8 7 12 0,-8-7-4 16,0 0 0-16,0 0-8 0,0 0 12 0,0 0-4 15,8 0-8-15,-8 0 12 0,0 0-12 0,5-7 12 16,6 5-20-16,-3-3-4 0,-6-2-1 0,4 2 0 16,-1-2 13-16,3 0 0 0,0 5 0 0,0-3 0 15,-3 3 0-15,0-3 0 0,3 3 0 0,-8 2 0 16,0 0 0-16,11 2 0 0,0-2 0 0,-1 7 0 0,-2-7 0 0,0 7 0 16,-3 0 0-16,1 0 0 0,2-2 12 0,-3 2 6 15,-3 7 1-15,1-7 0 0,5 0 6 16,-5-2 2-16,-1 2 0 0,-2 0 0 0,3 0-18 0,-3-2-9 15,0-5 10-15,-3 7-10 0,1-5 11 0,2-2-11 16,2 7 12-16,-2-7-12 16,0 0-141-16,0 0-35 0,0 0-8 0,0 0 0 0</inkml:trace>
  <inkml:trace contextRef="#ctx0" brushRef="#br0" timeOffset="59177.55">16671 4794 1958 0,'0'0'43'0,"0"0"9"0,-8 0 1 0,8 0 3 0,14 2-45 0,-9 5-11 0,-8-2 0 0,3 2 0 15,6 0 53-15,2 0 9 0,0 5 2 0,-3-5 0 16,-5 5-13-16,8-5-3 0,5 0 0 0,0 0 0 16,-10 0-30-16,5-5-6 0,5 3-2 0,0 2 0 15,-2-7-10-15,-3 0 10 0,0 0-10 0,0-5 10 16,5 3-10-16,-5-3 0 0,-6 3 0 0,4-5 0 31,4-5-51-31,-4 5-9 0,-4 0-1 0,-2-5-1 0,3 5-53 0,0-2-10 0,-1-3-3 0,1 5 0 16,-6 2 89-16,3-2 18 0,3 0 3 0,-3 7 1 15,-3-2 27-15,3 2 6 0,0 0 0 0,0 0 1 16,0 0 89-16,0 0 18 0,0 0 3 0,0 7 1 16,3 2-52-16,-3-2-9 0,-3 5-3 0,1 0 0 0,2 2 0 0,-3 0 0 15,-2 5 0-15,-1-5 0 0,-4 5-25 0,2-3-6 16,0 3-1-16,0 0 0 0,-8-5-13 0,5 0-3 15,4 0-1-15,-1 0 0 0,0-2-15 0,0 2 0 16,2-2 0-16,4-5-10 16,2 5-129-16,-3-10-25 0,3-2-6 0</inkml:trace>
  <inkml:trace contextRef="#ctx0" brushRef="#br0" timeOffset="59832.96">17304 4803 748 0,'0'0'67'0,"0"0"-54"15,2 7-13-15,-2 3 0 0,3-3 220 0,-3 2 42 16,0-2 8-16,3 5 2 0,-3 2-167 0,2-2-33 16,1-3-6-16,0 3-2 0,-1 2 0 0,1-2 0 15,0-3 0-15,2 3 0 0,-2-5 0 0,-1 7 0 16,-2-7 0-16,0 0 0 0,0-7-51 0,3 10-13 16,-1-8 0-16,-2-2 0 0,0 0 54 0,0 0 8 15,0 0 2-15,0 0 0 0,-2-2-52 0,-3-8-12 16,2 3 0-16,-2-2 0 0,-3-3 0 0,2-2-8 15,-2 2 8-15,3-4-13 16,0-3-35-16,0 0-8 0,-1-2 0 0,1 7-1 16,5-5-6-16,0 5-1 0,0 0 0 0,3 2 0 0,2-2 64 0,0 2 12 15,0 5 2-15,1 0 1 0,-1 0-24 0,3 5-5 16,3-3-1-16,2 5 0 0,0 0 15 0,0 0 0 16,3 7 0-16,3 0 0 0,-3-2 48 0,-1 2 13 15,1 0 3-15,-2 0 0 0,-1 7-52 0,-3 0-12 16,-7-7 0-16,0 5 0 0,-1 2 54 0,-2-7 8 0,-5 5 2 0,-3-5 0 15,0 5-52-15,0-5-12 0,-2 0 0 0,2 0 0 16,-3-5 12-16,0 3-1 0,1-5 0 0,-1 2 0 16,1 3-69-1,2-10-14-15,0 3-2 0,0 2-678 0,3-5-135 0</inkml:trace>
  <inkml:trace contextRef="#ctx0" brushRef="#br0" timeOffset="60145.4">17582 4763 1094 0,'0'5'97'16,"0"-5"-77"-16,-6 0-20 0,4 0 0 0,-1 5 177 0,3-3 32 15,-3-4 7-15,1 4 0 0,-1 3-103 0,3-3-21 16,5 5-4-16,-5 0 0 0,3-2-24 0,0 2-4 16,2 0 0-16,-2 0-1 0,-1 0-43 0,1 0-16 15,0 0 11-15,2 0-11 0,-3-2 37 0,-2-5 2 16,0 0 0-16,6 7 0 0,-1 0-19 0,-5-7-3 15,0 0-1-15,0 0 0 16,0 0-16-16,0 0 10 0,0 0-10 0,0 0 8 16,5-7-8-16,-2 0 10 0,0 2-10 0,-1-2 10 0,-2-2-27 0,3 2-6 15,0-5-1-15,-1 0 0 16,1 5-64-16,-1-2-12 0,4-3-4 0,-4 5 0 0,6-5 83 0,-2 10 21 0,-1-3 0 16,0 3 0-16,-2-3-9 0,2 5 9 0,0-2 0 15,3 2-9-15,-2 0 9 0,-1 0-10 0,0 0 10 0,3 0-10 16,-2 2 10-16,1-2 12 0,-1 5-2 0,-1-3-654 15,0-2-132-15</inkml:trace>
  <inkml:trace contextRef="#ctx0" brushRef="#br0" timeOffset="60487.4">17791 4794 806 0,'0'0'36'0,"5"2"7"0,0-2-35 0,0 0-8 0,3 5 0 0,0-5 0 16,3 0 148-16,-3-5 28 0,2 5 6 0,-2 0 1 15,3 0-88-15,-3 0-18 0,0-2-3 0,0-3-1 0,0 5-31 0,2 0-6 16,-2-2-2-16,0-3 0 0,-3-2-11 0,3 5-3 16,-2-8 0-16,-1 8 0 0,-5 2-8 0,5-5-1 15,-2 3-1-15,0-5 0 0,-3 2 43 0,-3-2 9 16,0 0 2-16,1 2 0 0,2-2-64 0,-3 5 0 16,-2-3-14-16,-1 3 2 0,6 2 12 0,-8 0 16 15,1 0-4-15,-4 0-1 0,6 2-11 0,-3-2 0 16,-6 7 0-16,4-2 0 0,2 2 0 0,-3 0 0 15,3 0 0-15,1 5 0 0,1-5 0 0,1 0 0 16,0 7 0-16,-1-7 0 0,4 5 18 0,2-5 2 16,-6 5 0-16,9-3 0 0,0-2-32 0,-1 5-7 15,4-5-1-15,2 0 0 0,2 0 20 0,1-2 0 16,-3-3-8-16,2 3 8 16,1-5-210-16,5 0-38 0</inkml:trace>
  <inkml:trace contextRef="#ctx0" brushRef="#br0" timeOffset="60877.93">18156 4740 1497 0,'0'0'32'0,"2"-5"8"0,1 5 0 0,0-7 4 0,-3 0-36 15,-3 2-8-15,0 3 0 0,3-3 0 0,-2 5 104 0,-4 0 20 0,1-2 3 0,0 4 1 16,0-2-52-16,-6 7-9 0,0-2-3 0,1-3 0 16,-1 8-51-16,1-1-13 0,-1-2 0 0,3 5 0 15,0 2 0-15,0 0 0 0,3-2 0 0,0 2 0 16,2-7 15-16,3 7 0 0,3-7 0 0,-1 5 0 15,4-7-24-15,-1 2-5 0,5-5-1 0,-2 3 0 16,3-3 15-16,0-2 8 0,2-2 0 0,0-3-8 16,-2-2 0-16,-1 0 0 0,1 0 0 0,-1 0 0 0,-2-5 0 15,0-2 0-15,-2 0-10 0,-1 0 10 16,0 0 24-16,-2-3 12 0,-3 3 2 0,0-5 1 0,0 5-18 16,-3 0-3-16,-2-5-1 0,0 5 0 0,-3 0 4 0,-3 0 1 15,3 2 0-15,-5 3 0 0,2-3 9 0,1 0 1 16,-1 5 1-16,3 5 0 0,0-5-11 0,3 2-2 15,2 5-1-15,3 0 0 0,0 0-19 0,0 0 0 16,0 0 8-16,6 7-8 0,-1-2 0 0,5 2 0 16,-2 0 0-16,0 0-9 15,3 5 9-15,-3-3 0 0,0-2 10 0,0 5-10 0,0-5 13 0,-3 7-3 16,0-7-1-16,3 12 0 0,0-7-18 0,0-3-4 16,0 3-1-16,-3 0 0 0,3-3 28 0,-5 3 6 15,2-5 0-15,-2 0-817 0,2 0-164 16</inkml:trace>
  <inkml:trace contextRef="#ctx0" brushRef="#br0" timeOffset="61065.38">18344 4709 1728 0,'0'0'38'0,"0"0"8"0,0 0 2 0,0 0 0 0,0 0-39 0,0 0-9 0,0 7 0 0,2-2 0 15,4 2 104-15,-4 0 20 0,1 0 3 0,-3 0 1 16,0 0-52-16,2 5-9 0,1-5-3 0,0 0 0 15,-3 0-19-15,0 0-4 0,2 0-1 0,1 0 0 16,0-2-27-16,-1 2-5 0,1 0-8 0,-3-7 11 16,0 0-148-16,0 0-30 0,0 0-5 0</inkml:trace>
  <inkml:trace contextRef="#ctx0" brushRef="#br0" timeOffset="61205.98">18415 4615 748 0,'0'0'67'0,"0"0"-54"0,-3-2-13 0,1-3 0 15,2 3 212-15,0 2 39 0,0 0 8 0,0 0 1 16,0 0-148-16,0 0-29 0,0 0-7 0,0 0 0 0,5 0-30 0,0 0-6 16,1 2 0-16,-4-2-950 15</inkml:trace>
  <inkml:trace contextRef="#ctx0" brushRef="#br0" timeOffset="61518.95">18595 4674 172 0,'0'0'8'0,"0"0"1"0,0 0-9 0,0 0 0 0,3 0 0 0,-3 0 0 16,0 0 245-16,5 2 47 0,-2-2 10 0,-3 0 2 16,0 0-148-16,2 0-30 0,-2 0-6 0,0 0 0 15,0 0-17-15,0 0-3 0,0 0-1 0,0 0 0 16,0 0-49-16,0 0-10 0,0 0-1 0,0 0-1 15,-5 0 21-15,0 0 4 0,-1 5 1 0,1-5 0 16,-3 7-52-16,0-7-12 0,3 7 0 0,-3-2 0 16,3 2 0-16,-3 0 0 0,2 0 0 0,1 0 0 15,0 0 0-15,-1 5 0 0,4-5 0 0,-1 0 0 16,1 5 0-16,2-3 0 0,2-2 0 0,3 0 0 16,-2 0 0-16,2 5 0 0,1-5 0 0,2-2 0 0,0-3 0 0,0 3 0 15,-1-3 0-15,4 3 0 16,0-3 0-16,-3-2 0 0,0 0 0 0,2-2-714 15,1-3-146-15</inkml:trace>
  <inkml:trace contextRef="#ctx0" brushRef="#br0" timeOffset="61737.1">18817 4568 979 0,'-5'-7'87'0,"5"7"-70"15,0 0-17-15,0 0 0 0,0 0 228 0,0 0 41 16,0 0 9-16,0 0 2 15,0 0-128-15,5 0-26 0,3 5-5 0,-3 2-1 0,3 0-83 0,-2 0-17 16,2 5-3-16,-3-3-1 0,3 5 26 0,-3-7 5 16,-2 5 1-16,-1 2 0 0,4-2-39 0,-4-3-9 15,-2 3 0-15,0 2 0 0,0-7 0 0,0 5 0 16,0-5 0-16,0 0 0 0,-2 0 0 0,2-7 0 16,0 0 0-16,0 0 0 15,0 0-153-15,0 0-33 0,0 0-6 0,-6-7-2 0</inkml:trace>
  <inkml:trace contextRef="#ctx0" brushRef="#br0" timeOffset="61877.99">18756 4669 1479 0,'3'0'65'0,"0"0"15"0,-3-2-64 0,5-3-16 0,0 5 0 0,3-2 0 15,0 2 109-15,3-5 19 0,-1 5 4 0,3-2 1 16,1 2-55-16,-1 0-11 0,0 0-3 0,0 2 0 16,-2-2-51-16,0 0-13 0,2-2 0 0,-3 2 0 0,-2-5 0 0,3 5 0 15,-1 0 0-15,-2 0 0 0</inkml:trace>
  <inkml:trace contextRef="#ctx0" brushRef="#br0" timeOffset="62504.89">19084 4702 1036 0,'6'5'23'0,"-4"-10"5"0,1 5 0 0,-3 0 1 0,0 0-29 0,0 0 0 16,3 0 0-16,2 0 0 0,-5 0 108 0,0 0 16 16,0 0 4-16,3 0 0 0,2 0-52 0,-2 5-9 15,-1-3-3-15,3 5 0 0,1-7 0 0,-1 5 0 16,-2 2 0-16,-1 0 0 0,6 0-6 0,-2 0-2 0,-4 0 0 0,3 0 0 16,-2-2-38-16,0 2-8 0,2 0-2 0,-2 0 0 15,-3-7 0-15,0 0-8 0,0 0 12 0,0 0-664 16,0 0-132-16</inkml:trace>
  <inkml:trace contextRef="#ctx0" brushRef="#br0" timeOffset="62661.49">19148 4601 1209 0,'0'0'108'0,"0"0"-87"16,0 0-21-16,0 0 0 0,0 0 120 0,0 0 19 15,0 0 4-15,8 0 1 0,-3-2-80 0,0 2-16 16,1 0-4-16,-1 2 0 0,3-2-36 0,0 5-8 15,0-3 0-15,0 5 0 0</inkml:trace>
  <inkml:trace contextRef="#ctx0" brushRef="#br0" timeOffset="63020.72">19431 4702 1094 0,'-8'-7'97'0,"8"7"-77"15,-5-7-20-15,2 7 0 0,-2 0 124 0,2-2 22 16,-2-3 4-16,0 5 1 0,2 0-51 0,-2 0-11 0,2 0-1 0,3 0-1 16,0 0-68-16,-5 7-19 0,2-2 0 0,-2 2 8 15,2 0-8-15,1 0 0 0,-1 0 0 0,0 5 0 16,1-5 33-16,-4 0 5 0,6 2 1 0,-2-2 0 16,2 3-27-16,2-3-12 0,1 0 10 0,2 0-10 15,-2-5 22-15,5 5-2 0,0-2 0 0,2-5 0 16,1 0-20-16,2 0-18 0,0-5 3 0,3 5 1 15,0-2 14-15,-3-3 10 0,1-2-2 0,-4 5 0 16,-5-3-8-16,1-2 12 0,-1-7-12 0,-2 7 12 16,-3-5-12-16,0 5 0 0,0 0 0 0,-3-5 0 15,-2 5 53-15,2 0 9 0,-5 0 2 0,0 0 0 16,0 0-52-16,-2 2-12 0,2 3 0 0,-3-3 0 16,1 5 0-16,-1 0 0 0,3 0 0 0,0 5 0 15,0-5-100-15,3 0-22 0,5 0-5 0,0 0-820 16</inkml:trace>
  <inkml:trace contextRef="#ctx0" brushRef="#br0" timeOffset="63332.78">19608 4674 979 0,'0'0'87'0,"0"0"-70"16,0 0-17-16,0 0 0 0,0 0 160 0,0 0 28 16,6 2 5-16,-6-2 2 0,0 5-95 0,5 2-18 15,-2 0-4-15,2 0-1 0,-3 0-10 0,4 5-3 16,-4 0 0-16,4-3 0 0,-4-2-16 0,4 0-4 15,-4 0-1-15,1 5 0 0,2-7-19 0,-5-3-3 16,0-2-1-16,0 0 0 0,0 0-20 0,0 0 0 0,0 0 0 16,0 0 8-16,0 0 44 0,5-2 10 15,-2-10 2-15,0 5 0 0,-3 2-52 0,5-4-12 16,0-3 0-16,1 5 0 16,2 0-48-16,-3-5-13 0,5 5-3 0,-2 0 0 15,3 0 0-15,-3 5 0 0,0-3 0 0,0 0 0 0,-3 3 51 0,3 2 13 0,0 0 0 0,3 2 0 16,-4 3 0-16,-1-5-8 0,-1 7 8 0,0 0 0 15,3 0 0-15,0 0 0 0,-2 5 0 0,-1-5 0 16,0 0 0-16,0 0 0 0,1 0 0 0,-1 0 0 16,-2 0 0-16,-3 5 0 0,0-5 0 0,0 0-644 15,0-2-134-15</inkml:trace>
  <inkml:trace contextRef="#ctx0" brushRef="#br0" timeOffset="63895.56">20209 4709 1497 0,'0'0'32'0,"0"0"8"0,0 0 0 0,0 0 4 0,0 0-36 0,0 0-8 15,0 0 0-15,0 0 0 0,0 0 107 0,0 0 19 0,0 0 4 0,0 0 1 16,-8 0-57-16,8 0-11 0,0 5-3 0,-3-3 0 16,1 5-47-16,-1 3-13 0,3-3 0 0,0-5 0 15,3 5 56-15,-1 0 7 0,-2-2 1 0,6 2 0 16,-1 0-52-16,0-2-12 15,3-3 0-15,-3-2 0 0,3 0 0 0,0 0 0 0,3 5 0 0,2-5 0 16,0-5 0-16,6-2 0 0,-1 5 0 0,1-3 0 16,-6-2 0-16,0 2 0 0,1-2 0 0,-6 0 0 15,-1-2 0-15,1-3 0 0,-2 7 0 0,-4-2 0 16,1 5 0-16,-3-5 0 0,0 2 0 0,0 5 0 16,0-2 11-16,0 2-1 0,0 0 0 0,0 0 0 0,0 0-10 0,0 0-14 15,0 0 3-15,5 7 1 0,1 0 10 0,-1 0 0 16,3-5 0-16,2 10 0 0,-2-5 0 0,3 0 0 15,-1-2 0-15,-2-3 0 0,3 5 0 0,0-7 0 16,-1 0 0-16,-2 0 0 0,3 0 0 0,-3 0 0 16,0 0 0-16,-3-7 0 0,3 5 0 0,-3-3 0 15,-2 3 0-15,2-3 0 0,-2-2 49 0,2 0 12 16,-2 2 3-16,-1-4 0 0,-2 2-22 0,3-5-4 16,-3 5-1-16,0-5 0 0,3 5-15 0,-3 0-3 15,-3 0-1-15,3 5 0 0,0-8-18 0,0 8 0 16,0 2 0-16,0 0 0 15,0 0-112-15,0 0-19 0,0 0-4 0,0 0-1 0</inkml:trace>
  <inkml:trace contextRef="#ctx0" brushRef="#br0" timeOffset="64301.55">20915 4634 576 0,'0'0'51'0,"0"0"-41"0,0 0-10 0,3-5 0 16,-3 5 216-16,0 0 40 0,3-7 9 0,-3 7 2 15,0 0-120-15,2-2-24 0,-2 2-5 0,0 0-1 16,0 0-42-16,-2-5-9 0,-1 3-2 0,-2 2 0 16,-6-5-51-16,3 5-13 0,-2 0 0 0,-1 5 0 15,0-3 32-15,-2 5 4 0,-3-2 1 0,3 2 0 16,-3 0-28-16,6 0-9 0,-1 0 0 0,3 0 0 16,3-2 0-16,2 2 0 0,-2 0 0 0,8 0 0 15,2 0-32-15,0 5-3 0,-5-10-1 0,3 5 0 0,2 0 36 0,3 3 0 16,3-8 0-16,-1-2 0 0,-2 7 0 0,3-7 0 15,-1 0 0-15,1 0 0 0,-1 0 16 0,1-2 9 16,-6-3 3-16,3 3 0 16,0-3-45-16,-3 0-9 0,-5 5-2 0,6-2 0 0,-4-3 48 0,4 5 8 15,-6 0 3-15,0 0 0 16,0 0-50-16,2-7-9 0,-2 7-3 0,0 0 0 0,0 0 50 0,0 0 9 16,0 0 3-16,6 5 0 15,-1-3-50-15,0-2-9 0,0 5-3 0,1-3 0 0,-1 3 31 0,-2 0 0 16,5-3 0-16,-3 3 0 0,-2-3 0 0,2-2 0 15,0 0 0-15,3 5 0 0,-3-3 0 0,1-2 0 16,2 0 0-16</inkml:trace>
  <inkml:trace contextRef="#ctx0" brushRef="#br0" timeOffset="64613.73">21217 4587 633 0,'0'0'56'0,"0"0"-44"0,0 0-12 0,0 0 0 16,0 0 240-16,0 0 47 0,-3-5 9 0,1 3 1 16,2 2-150-16,0 0-31 0,-8-5-5 0,0 5-2 15,0 0-69-15,3 0-13 0,-3 5-3 0,-3-3-1 16,-2-2-23-16,0 5 8 0,5-3-8 0,0 3 0 16,0 2 0-16,2-2 9 0,1 2-9 0,0 0 0 15,2-5 0-15,3 5 0 0,0 5 0 0,6-5 0 16,-1 0 0-16,3 0 0 0,0 5 0 0,0-5 0 0,0 5 0 0,0-5 0 15,-6 2 0-15,6-2 0 0,0-2 0 0,-3 2 0 16,1 0 0-16,-4 5 0 0,-2-5 0 0,3-5 0 16,0 5 0-16,-1-2 0 0,-7 7 26 0,2-10 8 15,3-2 2-15,0 0 0 0,-2 7-7 0,-6 0-1 16,-3-7 0-16,-2 0 0 0,-6 5-28 0,1-5 0 16,2 2 0-16,-3-2-1069 15</inkml:trace>
  <inkml:trace contextRef="#ctx0" brushRef="#br0" timeOffset="65363.62">22019 4620 1584 0,'0'0'35'0,"0"0"7"0,-6-5 2 0,4 3 0 0,-6-3-36 0,0 5-8 16,3-2 0-16,-3-3 0 0,0 5 34 0,0 0 5 16,0 0 1-16,0 0 0 0,8 0 10 0,-5 5 2 0,-1 2 1 0,1-5 0 15,-3 3-35-15,0-3-7 0,0 5-2 0,-2 0 0 16,-1 3-9-16,0-1 8 0,1-2-8 0,2 0 8 15,3 5-8-15,2-5 0 0,-2 5 0 0,5-5 0 16,2 0 0-16,4-5 0 0,-1 3 0 0,5 2 0 16,1 0 0-16,0 0 0 0,-1-7 0 0,1 0 0 15,5 0 0-15,0 0 0 0,-1 0 12 0,1-7-4 16,0 5-8-16,-3-8-9 0,-2 3 9 0,0 0-13 16,-3 0 65-16,-1 0 12 0,-1 5 4 0,-1-5 0 15,-2-5-58-15,-1 7-10 0,1 3 0 0,-3 2 0 16,0-5 44-16,0 5 16 0,0 0 3 0,0 0 1 15,0 0-52-15,0 0-12 0,5 5 0 0,1 2 0 0,-1 0 0 16,0 0 0-16,0 0 0 0,3 5 0 0,0-3 0 0,0-2 0 16,3 5 0-16,-1 2 0 0,1-7 54 0,-3 0 8 15,0 5 2-15,2-5 0 0,-2 0-52 0,0 0-12 16,0 0 0-16,-2-2 0 0,-6-5 0 0,0 0-18 16,5 0 4-16,-5 0-1151 15</inkml:trace>
  <inkml:trace contextRef="#ctx0" brushRef="#br0" timeOffset="65629.46">22471 4735 1267 0,'0'0'28'0,"0"0"5"0,0 0 2 0,8 0 1 0,0 5-36 0,-3-3 0 0,-5-2 0 0,0 0 0 15,6 0 109-15,-6 0 15 0,5 5 4 0,0-3 0 16,0-2 0-16,-2 7 0 0,-3-7 0 0,5 0 0 16,-5 0-52-16,6 5-9 0,-4-3-3 0,4 3 0 15,-1-5-51-15,-5 0-13 0,0 0 0 0,5 7-1072 16</inkml:trace>
  <inkml:trace contextRef="#ctx0" brushRef="#br0" timeOffset="65816.57">22873 4768 1958 0,'-8'-12'87'0,"8"12"17"0,0 0-83 0,0 0-21 16,0 0 0-16,0 0 0 0,0 0 84 0,0 0 12 15,0 0 2-15,0 0 1 0,0 0-56 0,3 0-11 16,2-7-3-16,1 7 0 0,-1 0-37 0,3 0-8 16,-3 0-2-16,3 0-1039 0</inkml:trace>
  <inkml:trace contextRef="#ctx0" brushRef="#br0" timeOffset="65972.79">23088 4754 633 0,'-14'2'56'0,"14"-2"-44"0,0 0-12 0,0 0 0 16,0 0 296-16,0 0 58 0,0 0 11 0,0 0 3 16,0 0-192-16,0 0-39 0,0 0-7 0,6 7-2 15,-4-2-92-15,1 2-20 0,2 0-3 0,0-7-1 16,1 0-12-16,-1 0-16 0,-2 0 3 0</inkml:trace>
  <inkml:trace contextRef="#ctx0" brushRef="#br0" timeOffset="66332.23">23416 4401 1267 0,'0'0'112'0,"0"0"-89"15,0 0-23-15,0 0 0 0,5-7 87 0,-5 7 13 16,0 0 2-16,0 0 1 0,0 0-11 0,0 0-3 0,0 0 0 0,3 7 0 15,-1 0-17-15,-2-2-4 0,3 7-1 0,-3-3 0 16,0-2-56-16,0 5-11 0,3-5 0 0,-3 7 0 16,0-7 24-16,0 5 9 0,0-5 3 0,0 0 0 15,0 0-25-15,0-7-11 0,0 0 10 0,0 0-1045 16</inkml:trace>
  <inkml:trace contextRef="#ctx0" brushRef="#br0" timeOffset="66519.57">23559 4467 1267 0,'0'0'56'0,"0"0"12"0,0 0-55 0,0 0-13 15,-3 7 0-15,3 0 0 0,0-2 194 0,0 2 36 16,-3 0 7-16,3 0 2 0,-2 0-148 0,2 0-30 16,0 5-5-16,0-3-2 0,0-4-37 0,0 7-7 15,2-5-2-15,1 0 0 16,-3-7-93-16,0 0-19 0,0 0-4 0</inkml:trace>
</inkml:ink>
</file>

<file path=ppt/ink/ink163.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7-11T22:38:51.032"/>
    </inkml:context>
    <inkml:brush xml:id="br0">
      <inkml:brushProperty name="width" value="0.05292" units="cm"/>
      <inkml:brushProperty name="height" value="0.05292" units="cm"/>
      <inkml:brushProperty name="color" value="#FF0000"/>
    </inkml:brush>
  </inkml:definitions>
  <inkml:trace contextRef="#ctx0" brushRef="#br0">24223 4159 259 0,'0'0'11'0,"0"0"3"0,0 0-14 0,0 0 0 0,0 0 0 0,0 0 0 16,0 0 66-16,0 0 10 0,0 0 3 0,0-1221 0 15,0 2442 20-15,0-1221 4 0,0 0 1 0,0 0 0 16,0 0-16-16,0 0-4 0,-6-5 0 0,6 5 0 16,0 0 10-16,0 0 2 0,-2 0 0 0,2 0 0 15,0 0-20-15,0 0-3 0,0 0-1 16,0 0 0-16,0 0-32 0,0 0-6 0,0 0-2 0,0 0 0 0,0 0 4 0,0 0 0 15,0 0 0-15,0 0 0 0,0 0-13 0,0 0-3 16,0 0 0-16,0 0 0 0,5 0 8 0,-5 0 0 16,8 0 1-16,-8 0 0 0,5 5-11 0,0-5-2 15,3 0-1-15,-2 5 0 0,4-3 2 0,-4-2 1 16,-6 0 0-16,8 7 0 0,-1 0 10 0,1 0 3 16,0-7 0-16,0 5 0 0,0 2-17 0,-2-5-3 15,-6-2-1-15,7 5 0 0,1 2 8 0,0 0 2 16,-2 5 0-16,-1-5 0 0,0 0-2 0,0 0 0 15,1 0 0-15,-1 0 0 0,0 0-18 0,-2 0 0 16,0-2 0-16,-1 2 0 0,1 5 55 0,-3-5 7 0,3 2 2 16,-3-4 0-16,-3 2-52 0,0 0-12 0,-2 5 0 0,2-3 0 15,1-2 0-15,-4 5 0 0,4 0 0 0,-4-3 0 16,1 5 0-16,5-2 0 0,-2-5 0 0,-1 5 0 16,0-5 16-16,1 0 0 0,-1 0 0 0,0 5 0 15,1-5-16-15,-1 2 0 0,0-2 0 0,1 3 0 16,-4-1 8-16,4-2-8 0,-3 0 0 0,2 0 0 15,0-2 12-15,-2 7-3 0,2-10-1 0,1 5 0 16,-4 5-8-16,4-10 0 0,-1 5 0 0,0-2-11 16,1 2 11-16,-1 0 0 0,0 0 0 0,1 0 0 15,-1-7 0-15,1 7 8 0,-1-2-8 0,3 2 0 16,-3-2 0-16,1-3 0 0,-1 3 0 0,3-3 0 16,0 3 0-16,-3 2 0 0,3-5 0 0,0-2 0 15,-2 5-17-15,2-3-8 0,0 3-2 0,0 2 0 16,0-7 27-16,0 5 0 0,0-3 0 0,0-2 0 0,0 5 16 15,0-3 9-15,0 3 2 0,0-3 0 16,0-2-43-16,0 0-9 0,0 0-2 0,0 7 0 0,0-7 27 0,0 0 0 16,0 0 0-16,0 5 0 0,0-5 0 0,0 0 0 15,0 0 0-15,0 0 0 0,0 0 0 0,0 0 0 16,0 0 0-16,0 0 0 0,0 0 0 0,0 0 0 16,0 0 0-16,0 0 0 0,0 0 20 0,8 0 8 15,-8 0 3-15,8 0 0 16,-8 0-50-16,7 0-9 0,4 0-3 0,-3 0 0 0,0 0 47 0,0 0 8 15,-8 0 3-15,8 2 0 16,0 3-43-16,0-5-9 0,0 0-2 0,0 5 0 0,-3-3 27 0,3-2 0 0,-3 7 0 16,0-7 0-16,3 5 0 0,-2-3 0 0,-6-2 0 0,5 7 0 15,0 0 0-15,-2 3 0 0,-1-8 0 0,1 5 0 16,0 0 0-16,-1-2 0 0,1-3 0 0,-3 5 0 16,3 0 19-16,-3 3 9 0,0-3 1 0,0 0 1 15,-3 0-30-15,3 0 8 0,-3 0-8 0,3 5 0 31,0-5-22-31,-2 0-7 0,-1 2-2 0,0-4 0 0,1 2 54 0,-3 5 10 0,2-5 3 0,-2 2 0 16,2-4-27-16,-2 7-9 0,-1-5 0 0,1 0 9 16,0 2-9-16,-1-2 0 0,1-2 0 0,0 2 8 15,2 0-8-15,-2 0 0 0,0-2 0 0,-1-3 0 16,1 5 0-16,0-2 8 0,2 2-8 0,-2-2 0 16,2-3 0-16,-2-2 8 0,2 5-8 0,1-3 0 15,-4-2 0-15,4 5 0 0,-4-3 8 0,4-2-8 16,-1 0 0-16,0 0 0 0,1 5 0 0,-1-3 0 15,3-2 0-15,-2 0 0 0,-1 0 0 0,3 0 0 0,0 5 0 0,-3-3 0 16,3-2 0-16,0 0 0 0,0 5 0 0,0-5 0 16,0 0 0-16,0 0 0 0,0 0 0 0,0 2 0 15,0-2 0-15,3 5 0 0,-3-5 0 0,0 0 0 16,0 0 0-16,0 0 0 0,3 5 0 0,-1-3 0 16,-2-2 0-16,5 5 0 0,-2-3 0 0,-3-2 0 15,5 0 0-15,3 7 0 0,-2-2 0 0,-1-3 0 16,0 3 0-16,3 2 0 0,-5-7-8 0,5 7 8 15,-8-7 0-15,5 0 0 0,3 7 12 0,-3-2 8 16,1 2 0-16,-1-5 1 0,0 5-21 0,0-2 0 16,-5-5 0-16,6 7 0 0,-4 0 0 0,4 0 0 0,-6 0 0 15,2-2 0-15,-2 2 0 0,0 0 0 0,3 0 0 0,-3 0 0 16,-3-2 0-16,3 2 0 0,0 0 0 0,-2 0 0 16,2 0 0-16,-3 0 0 0,0 0 0 0,3 0 0 15,-2 5 0-15,2-5 0 0,0 5 0 0,0-5 0 16,-3 0-11-16,3 2-6 0,-3-4-2 0,3 7 0 15,0-3 19-15,-2-2 0 0,-1 0 0 0,3 0 0 16,0 5 0-16,0-5 0 0,0 5 0 0,0-5 0 16,0 0 0-16,0 5 0 0,-5-3 0 0,5-2 0 15,0 5 0-15,-3 0 0 0,3-3 0 0,0 3 0 16,3-5 0-16,-6 2 0 0,3 3 0 0,0 0 0 16,0-3 0-16,0 3-10 0,0 0 10 0,0-3-8 15,0 3 8-15,0-3 0 0,-2 3 0 0,2 0 0 16,2-3 0-16,1 3 0 0,-6-5 0 0,3 7 0 15,-5-7 0-15,5 5 0 0,-3 0 0 0,3-3 0 0,-2-2 8 16,2 5-8-16,-3-5 10 0,3 0-10 0,3 5 0 0,-1-3 8 16,-2-2-8-16,3 5 0 0,-6-5 0 0,3 5 0 15,0-3 0-15,-2-1 0 0,2 1 0 0,-3-2 0 16,0 2 0-16,3-2 0 0,-2 5 0 0,-1-5 8 16,0 0-8-16,3 5 0 0,-2-5 0 0,-1 0 0 15,0 0 0-15,3 0 0 0,-2 0 0 0,-1-2 0 16,1 4 0-16,-1-1 0 0,0-4 0 0,1 8 8 15,-1-5-8-15,0 2 0 0,1-2 0 0,-1 1 0 16,0 3 0-16,1-4 0 0,-1-2 0 0,3 2 0 16,-3-5 0-16,1 3 0 0,2 2 0 0,-3-2 0 15,0-3 0-15,1 5 0 0,2-7 0 0,0 7 0 0,-3-2 0 0,3-3 9 16,-2 6-9-16,2-8 0 0,-3 4 0 0,0-1 0 16,1 1 0-16,-1 3 0 0,3-7 0 15,-3 7 0-15,1-2 0 0,-1-3 0 0,3-2 8 16,-3 7-8-16,1-2 0 0,-4 2 0 0,4-2 0 0,2 2 8 15,-3-5-8-15,0 5 8 0,1 0-8 0,-1-2 8 16,1-2-8-16,-1 1 0 0,0 3 0 0,-2 0 0 16,5 0 0-16,-3-2 0 0,1-3 0 0,-4 6 0 15,6-8 0-15,-2 4 0 0,-1 3 0 0,0-2 0 16,3-5 0-16,-2 2 0 0,2-2 0 0,0 0 0 16,-3 7 0-16,3-7 0 0,0 0 8 0,0 0-8 15,0 0 16-15,0 0-1 0,0 0-1 0,0 0 0 16,0 0-14-16,0 0 8 0,0 0-8 0,0 0 0 15,0 0 0-15,0 0 0 0,0 0-11 0,0 0 11 16,0 0 0-16,0 0 0 0,0 0 0 0,0 0 0 16,0 0-221-16,0 0-50 0</inkml:trace>
  <inkml:trace contextRef="#ctx0" brushRef="#br0" timeOffset="2610.95">24733 4869 230 0,'0'0'10'0,"0"0"2"0,0 0-12 0,0 0 0 0,0 0 0 0,0 0 0 15,0 0 233-15,0 0 44 0,0 0 9 0,0 0 2 16,0 0-196-16,0-1220-38 0,0 2440-8 0,0-1220-2 15,0 0 8-15,0 0 0 0,0 0 1 0,0 0 0 16,0 0-17-16,0 0-4 0,-5 0-1 0,0 7 0 0,2 0 12 16,0 0 2-16,1-2 1 0,-4 2 0 0,1 0-13 0,3 5-2 15,-4-3-1-15,1 3 0 0,0 0 2 0,-1-3 0 16,1 5 0-16,0-2 0 0,2 2-10 0,0 0-2 16,-2 5 0-16,3-5 0 0,-1 0-20 0,0 5 0 15,1-5 0-15,-1 5 0 0,3-5 56 0,0 0 6 16,0 5 2-16,-3-5 0 0,3-2-52 0,0-3-12 15,0 3 0-15,3 2 0 0,0-7 22 0,-3 5 2 16,2-5 0-16,4 0 0 0,-4 0-8 0,6-7-2 16,0 5 0-16,0-3 0 0,3-2-2 0,-3 0 0 15,-1 0 0-15,4-2 0 0,0 2-1 0,-1-5-1 16,1-2 0-16,2 0 0 0,3 0-1 0,0 0 0 16,0 0 0-16,-3-5 0 0,0 5-9 0,-2 0 0 0,2 2-10 0,-5-2 10 15,-3 5 0-15,3-3 0 0,-5 3 0 0,2-3 0 16,-5 5 0-16,0 0 0 0,0 0 0 0,0 0 0 15,3 0 24-15,-3 0 12 0,0 0 1 0,0 0 1 16,0 0-10-16,-6-2-1 0,1-3-1 0,-3 5 0 16,3 0-26-16,0-2 0 0,-3 2 0 0,2-5 0 15,-2 5 0-15,0 0 0 0,1 0 0 0,-1-5 0 16,0 5 0-16,-3 0 0 0,3 0 0 0,0 0 0 16,-2 5 0-16,2-5 0 0,0 0 0 0,0 0 0 15,2 0-8-15,-1-5-8 0,-1 3 0 0,0 2-1 16,0 0 27-16,0 0 6 0,0 0 0 0,3 0 1 15,-3 0-65-15,5 0-12 0,-2-5-4 16,5 5 0-16,0 0-72 0,0 0-16 0,0 0-2 0</inkml:trace>
  <inkml:trace contextRef="#ctx0" brushRef="#br0" timeOffset="3126.49">25194 5022 1267 0,'0'0'56'0,"0"-5"12"0,-3-2-55 16,3 0-13-16,0 5 0 0,0-3 0 0,-3-2 76 0,1 2 13 0,-1-2 3 0,3 7 0 16,0 0 6-16,-5-7 2 0,5 7 0 0,-6 0 0 15,4 0-34-15,-3 5-6 0,-3-3-2 0,2-2 0 16,1 5-17-16,-3 2-3 0,0 5-1 0,3-3 0 16,-3 3-8-16,0 2-1 0,0 0-1 0,0 0 0 15,3 5-17-15,0 2-10 0,-1-2 12 0,1 0-12 16,0-3 0-16,5 3 0 0,0-5 0 0,2 5 0 15,-2-5 8-15,6 0-8 0,-1-2 0 0,0 0 0 16,3-3 0-16,0-2 0 0,3-2 0 0,-1-5 0 16,3 0 0-16,-2 0 0 0,2 0 12 0,3-5-12 0,0 3 20 15,-3-5-4-15,0 0 0 0,1-5 0 0,-1 0 36 0,-3-2 6 16,1 0 2-16,-3-5 0 0,0 5-13 0,0-7-3 16,-5 7 0-16,-1-5 0 0,-2 0-32 0,-2 5-12 15,-1 0 0-15,-2 2 9 0,-1 5 44 0,-2-2 9 16,-2 2 2-16,2 0 0 0,-3-3-64 0,3 8 0 15,-5-3-14-15,5 3 2 0,0-3 12 0,0 3 16 16,3 2-4-16,-3-5-1 16,5 5-66-16,3 0-13 0,0 0-2 0</inkml:trace>
  <inkml:trace contextRef="#ctx0" brushRef="#br0" timeOffset="7953.12">24201 6711 0 0,'0'0'0'0,"0"0"0"0,0 0 0 0,0 0 0 16,0 0 195-16,0 0-39 0,0 0 31 0,0 0 6 15,-5 0-95-15,5 0-19 0,0 0-4 0,0 0-1 16,-5 0-10-16,5 0-3 0,0 0 0 0,0 0 0 31,0 0-11-31,0 0-2 0,0 0-1 0,0 0 0 16,0 0 0-16,0 0 0 0,0 0 0 0,0 0 0 15,0 0 1-15,0 0 0 0,0 0 0 0,3 7 0 0,-1-3-11 0,-2-4-1 0,0 0-1 0,5 7 0 32,-2-7-5-32,-3 0-1 0,5 7 0 0,1-7 0 15,-1 8-5-15,-2-4 0 0,2-1-1 0,0 1 0 16,0-1 1-16,1-3 0 0,-4 4 0 0,6 3 0 0,-2 0-11 0,2-2-1 0,-3 2-1 0,3-4 0 15,-3 4 5-15,0-3 2 0,3 3 0 0,-2 0 0 0,-1 1 3 0,0 3 1 16,3-1 0-16,-3-6 0 0,1 10-2 0,-1-6 0 16,-2 3 0-16,-1-1 0 0,-2-1 0 0,6 1 0 15,-4 1 0-15,4-4 0 0,-4 0 1 0,1 5 0 16,2-2 0-16,-2 1 0 0,-1-4-1 0,1 5-1 16,0-2 0-16,-1 1 0 0,1-1-3 0,0 1-1 15,-1 1 0-15,-2-2 0 0,3 1 1 0,0 1 0 16,-3-2 0-16,0-3 0 0,2 4-1 0,-2-4 0 15,0 0 0-15,0 5 0 0,-2-2-3 0,2-3 0 16,0 4 0-16,-3-3 0 0,0 3 1 0,3-1 0 16,-2-3 0-16,-1 5 0 0,3-1-4 0,-3-1-1 15,3-3 0-15,-2 4 0 0,-1 4-8 0,-2-8 10 16,2 4-10-16,-2-4 10 0,0 8-10 0,2-8 8 0,-2 4-8 0,-1-4 8 16,6 1-8-16,-2 6 0 0,-4-7 9 0,4 0-9 15,-1 4 0-15,0-3 8 0,-2 3-8 0,0-4 0 16,2-4 13-16,-2 4-1 0,2 5-1 0,1-5 0 15,-4 0-11-15,4-3-9 0,-4-1 9 0,4 4-13 16,-4-3 13-16,4 4 0 0,-1-1 0 0,1-3 10 16,-1-1 0-16,3-3 0 0,0 0 0 0,-3 7 0 15,1-3-10-15,-1-1 0 0,3-3-12 0,0 0 12 16,0 0 0-16,0 0 0 0,0 0 0 0,0 0 8 16,5 0-8-16,-5 0 10 0,0 7-10 0,0-7 10 15,6 4-10-15,-4-4 0 0,-2 0 9 0,5 0-9 16,-2 3 0-16,2 2 9 0,1-5-9 0,-4 4 0 15,-2-4 8-15,6 3-8 0,-1-3 0 0,3 0 0 16,-3 0 8-16,0 0-8 0,1 0 0 0,-4 0 0 16,4 0 0-16,-6 0 0 0,0 0 0 0,0 0 0 0,5 0 0 0,-5 0 0 15,5 4 0-15,1-1 0 0,-1-3 0 0,0 0 0 16,0 0 0-16,1 4 0 0,2-1 0 0,-3 1 0 16,0-1 0-16,3 1 0 0,0-1 0 0,-3 2 0 15,3 2 0-15,0-3 0 0,0-1 0 0,0 4 0 16,0-3 0-16,-3-1 0 0,1 4 0 0,2-2 0 15,-3 2 0-15,-5-7 0 0,5 4 0 0,0-1 0 16,1 4 8-16,-1 0-8 0,-2 0 0 0,-1-3 0 16,1 4 0-16,0-4 0 0,-3 3 8 0,0 0-8 15,0-7 0-15,0 7 0 0,2-4 8 0,-4 4-8 16,2-2 0-16,0 2 0 0,0-7 8 0,0 4-8 16,-3-1 0-16,0 4 0 0,3-3 9 0,-2-1-9 0,2 1 0 0,-3-1 9 15,3 2-9-15,-5-3 8 0,5-2-8 0,-3 5 8 16,0-5-8-16,1 4 12 0,-1-1-12 0,1-3 12 15,-4 4-12-15,4-1 8 0,-4-3-8 0,4 0 8 16,-4 4-8-16,4-1 0 0,-4-3 9 0,4 4-9 16,-3-1 0-16,-1 1 0 0,4-1 0 0,-6-3 8 15,2 5-8-15,4-3 0 0,-6 3 0 0,5-1 0 16,-2-1 0-16,-3 1 0 0,3-1 0 0,-3 1 8 16,0-1-8-16,2 1 0 0,1-1 0 0,0 2 0 15,-3-3 0-15,3 3 0 0,-1-1 0 0,4-1 0 16,2-3 0-16,-6 7 0 0,6-7 0 0,0 0 0 15,0 0 0-15,0 7 0 0,0-7 0 0,-2 4 0 16,2-4 0-16,-6 8 0 0,4-6 0 0,-3 3 0 0,5-5 0 16,-6 7 0-16,1-3 0 0,0-1 0 15,5-3 0-15,0 0 0 0,0 0 0 0,-6 7 0 0,1-3 0 16,5-4 0-16,0 0 0 0,0 0 0 0,0 0 0 0,0 0 0 16,0 0 0-16,0 0 0 0,0 0 0 0,0 0 0 15,0 0 0-15,0 0 0 0,0 0 0 0,0 0 0 16,0 0 0-16,0 3 0 0,0-3 0 0,0 0 0 15,0 0 0-15,0 7 0 0,3-2 0 0,-1-3 0 16,1 3 0-16,2-1 0 0,-2-1 0 0,0 1 0 16,-3-4 0-16,2 3 0 0,4-3 0 0,-1 4 0 15,-5-4 0-15,2 3 0 0,-2-3 0 0,3 4 19 16,0-1-3-16,2 2-1 0,-2-3-25 0,2 3-5 16,-2-3-1-16,2 3 0 0,-2-1 16 0,2-1 0 0,-3 4 0 0,4-3 0 15,-4-1 0-15,1 4 0 0,0-2 0 0,2 2 0 16,0 0 0-16,1-3 0 0,-1 3 0 0,-2 0 0 15,2-4 0-15,-3 4 0 0,4-2 0 0,-4 2 0 16,4 0 0-16,-4 0 0 0,1 5 0 0,0-5 0 16,-1 0 0-16,1 0 0 0,-3 0 0 0,3 0 0 15,-3 0 0-15,2 0 0 0,-4 5 0 0,2-5 0 16,0 4 0-16,2-1 0 0,-2-3 0 0,0 2 0 16,0 1 0-16,0-3 0 0,0 0 0 0,0 5 0 15,0-5 0-15,0 0 0 0,3 5 0 0,-3-3 0 16,0 3 0-16,0-5 0 0,0 4 0 0,0-1 0 15,0 4 0-15,-3-2 0 0,3 0 0 0,-2-3 0 16,2 3 0-16,-3 2 0 0,0-2 0 0,1-3 0 16,2 3 0-16,-3-1 0 0,0-1 0 0,3 2 0 15,0 2 0-15,-2-2 0 0,-1-3 0 0,0 3 0 0,3-5 0 16,0 7 0-16,-2-7 0 0,2 5 0 0,-3-5 0 0,0 4 0 16,1-1 0-16,-1-3 0 0,-2 0 8 0,0 5-8 15,-1 0 0-15,-2-3 0 0,6-2 8 0,-6 5-8 16,2-5 0-16,1 5 0 0,0-3 8 0,2-2-8 15,1 5 0-15,-1-5 0 0,0 5 0 0,1-5 0 16,-4 0 0-16,4 0 0 0,-4 5 8 0,1-5-8 16,3 2 0-16,-4-2 0 0,4 5 0 0,-4-5 0 15,4 0 0-15,-4 0 0 0,1 0 0 0,2-2 0 16,-5 2 0-16,6 0 0 0,-6 0 8 0,5-2-8 16,-2 2 0-16,0-5 0 0,-1 5 8 0,1-2-8 15,2 2 0-15,1-2 0 0,-1-3 0 0,-2 5 0 16,2-2 0-16,1-3 0 0,-1 5 8 0,0-2-8 0,-2-3 0 0,2 3 0 15,-2 2 0-15,2-2 0 0,-2-3 0 0,2 5 0 16,-2 0 0-16,3-2 0 0,-4-3 0 0,4 3 0 16,-1-3 0-16,3-2 0 0,0 0 0 0,0 0 0 15,-3 5 0-15,3-5 0 0,0 0 0 0,0 0 0 16,0 0 0-16,0 0 0 0,0 0 0 0,0 0 0 16,0 0-17-16,3-12-4 0,-3 5-1 0,3-2 0 31,2-3-155-31,0 5-31 0</inkml:trace>
  <inkml:trace contextRef="#ctx0" brushRef="#br0" timeOffset="9390.88">24744 7578 230 0,'0'0'20'0,"0"0"-20"0,0 0 0 0,0 0 0 15,0 0 148-15,0 0 24 0,2-7 6 0,-2 7 1 16,0 0-69-16,0-4-14 0,0-3-2 0,0 7-1 16,0 0 5-16,0 0 1 0,0 0 0 0,0 0 0 15,0 0-33-15,0 0-6 0,0 0-2 0,0 0 0 16,3 11-7-16,-3-4-2 0,0 1 0 0,0 3 0 16,0-1-10-16,-3 1-3 0,3-1 0 0,0 6 0 0,-2-6-8 0,2 4-3 15,0-2 0-15,0 2 0 0,0-3 3 0,0-1 1 16,2 2 0-16,1-5 0 15,0 4-3-15,-1-8-1 0,4 4 0 0,-1-2 0 0,3 2 2 16,0-7 0-16,0 7 0 0,2-7 0 16,1 0-1-16,2 0 0 0,-2-3 0 0,2-1 0 0,0 4-6 0,0-7 0 15,-2 7-1-15,5-5 0 0,-3-2-4 0,-2 4-1 16,-1-1 0-16,1-3 0 0,-3 7-4 0,2-7-1 16,-4 4 0-16,-1-1 0 0,3-1-9 0,-3 3 8 15,1-3-8-15,-6 5 8 0,2-3-8 0,-2 3 8 16,5-4-8-16,-5 4 8 0,0 0-8 0,0 0 0 15,0 0 0-15,0 0 8 16,0 0-29-16,0 0-7 0,0 0 0 0,0 0-1 16,0 0-92-16,0 0-19 0,0 0-3 0,0 0-1 15,0 0-45-15,0 0-10 0,-5 4-1 0</inkml:trace>
  <inkml:trace contextRef="#ctx0" brushRef="#br0" timeOffset="10593.67">24762 7586 802 0,'0'0'36'0,"0"0"7"0,0 0-35 0,0 0-8 0,0 0 0 0,0 0 0 16,0-5 75-16,0 5 13 0,0 0 2 0,0 0 1 15,0 0-7-15,0 0-2 0,0 0 0 0,0 0 0 16,0 0-16-16,0 0-3 0,0 0-1 0,0 7 0 16,0 2 2-16,0 1 0 0,0-6 0 0,0 6 0 15,0-3-11-15,0 5-1 0,0-5-1 0,0 7 0 16,0-7-7-16,0 5-2 0,0-5 0 0,0 4 0 16,0-1-12-16,0-3-2 0,0 5-1 0,3-1 0 15,-3-4-7-15,0 0-2 0,0 1 0 0,0-6 0 16,0 7-6-16,0-6 0 0,0-3-1 0,0 7 0 15,0-7 0-15,3 4 0 0,-3 3 0 0,0-7 0 0,0 0 0 16,0 0 0-16,0 3 0 0,0-3 0 0,0 0-2 0,0 0 0 16,0 0 0-16,0 0 0 0,5 5-9 0,0-3 10 15,1 3-10-15,1-5 10 0,1 0-10 0,3-5 0 16,0 5 9-16,2 0-9 0,3-2 0 0,0 2 0 16,-3 0 0-16,5-5 0 0,1 5 0 0,-1 5 0 15,-4-5 0-15,-1 2 0 0,0 3 0 0,-2-5 0 16,-1 7 0-16,-2 0 0 0,0-3 0 0,-3-1 11 15,1 4-3-15,-1 0 0 0,-2-2 8 0,-3 6 0 16,2-4 1-16,-2 0 0 0,0 0 4 0,-2 1 1 16,2-6 0-16,-3 7 0 0,-2-6-2 0,-1 4-1 0,1 0 0 0,-3 0 0 15,0 0-6-15,3-2-1 0,-6 2 0 0,1-3 0 16,-1-1-12-16,1 4 9 0,-1-7-9 0,0 4 8 16,1-4-8-16,-1 3 0 0,1-3 0 0,-1 0 8 31,0 0-29-31,1-3-7 0,-1-1 0 0,1 4-1 15,2-7-176-15,-3 4-35 0,6-8-8 0</inkml:trace>
  <inkml:trace contextRef="#ctx0" brushRef="#br0" timeOffset="10858.74">24746 7597 864 0,'-7'-11'76'0,"7"11"-60"0,0 0-16 0,-3-5 0 15,3-2 125-15,3 4 23 0,-3 3 4 0,0-7 0 16,0 0-41-16,2 3-9 0,1-3-2 0,-3 7 0 0,2-5-12 0,-2 2-2 16,3-1-1-16,2 1 0 0,1-1-28 0,2 4-5 15,2-3-2-15,-2 3 0 16,8-4-22-16,0 4-4 0,0-3 0 0,0-1-1 0,2 4-14 0,1-3-9 16,-3 3 12-16,-1 0-12 0,1-4 10 0,-2 4-10 15,-1 4 8-15,-3-1-8 0,1-6 10 0,-3 3-10 16,0 0 12-16,0 3-12 15,0-3-56-15,-3 4-17 0,0-1-4 0</inkml:trace>
  <inkml:trace contextRef="#ctx0" brushRef="#br0" timeOffset="11436.67">25252 7654 576 0,'0'0'51'0,"-3"-7"-41"0,1 7-10 0,-4-7 0 0,4 7 133 0,-4-7 25 0,4 7 5 0,-4-5 1 15,1 5-44-15,5 0-8 0,-5 5-1 0,5-5-1 16,-5 0-42-16,5 0-8 0,-3 0-1 0,3 0-1 0,-3 7-6 0,1-3-2 16,-1-1 0-16,0 4 0 0,3 0-2 0,-2 0-1 15,-1-2 0-15,3 6 0 0,-3-1-17 0,1 1-3 16,-1 4-1-16,3-4 0 0,-5 3-12 0,2-4-2 16,0 6-1-16,-2-2 0 0,3 1-11 0,-4-1 10 15,4-3-10-15,-1-1 10 0,0 2-10 0,3 2 0 16,0 0 0-16,0-7 0 0,0 5 0 0,3-5 0 15,0 4 0-15,2-4 0 0,0-4 0 0,3 4 0 16,-3-2 0-16,3 2 0 0,3-7 0 0,0 4 0 16,-1-4 9-16,3 0-9 0,-2 0 0 0,2-4 0 15,0 4 0-15,-2 0 8 0,2-5 1 0,0 3 1 16,-2-3 0-16,2 3 0 0,-2-3-10 0,-1-2 0 0,1 0 0 16,-3 0 8-16,0 0 4 0,-6 0 1 0,4-5 0 0,-6 2 0 15,0-1 15-15,0-1 2 0,-3-2 1 0,0 4 0 16,-2-1-13-16,-3-1-2 0,3 5-1 0,-3-3 0 15,-3-1 8-15,1 4 1 0,2-5 1 0,-3 5 0 16,1 0-12-16,2 0-2 0,-3 0-1 0,3 0 0 16,0 2-10-16,0 2 0 0,3-4 0 0,0 3 0 15,-3 1 0-15,5-1 0 0,-2 4 0 0,5 0 0 16,0 0-19-16,0 0-2 0,-5-3-1 0,5 3 0 16,0 0-158-1,0 0-31-15</inkml:trace>
  <inkml:trace contextRef="#ctx0" brushRef="#br0" timeOffset="18322.85">14063 9227 982 0,'0'0'44'0,"0"0"8"0,2 0-41 0,1-7-11 0,0 5 0 0,-1-3 0 16,1 3 35-16,-1-3 5 0,4 3 0 0,-4-3 1 15,1-2-1-15,0 7-1 0,-3 0 0 0,0 0 0 16,2-5 3-16,-2 3 1 0,0 2 0 0,0 0 0 15,3-5 2-15,-3 5 1 0,0 0 0 0,3-2 0 16,-3 2-4-16,5 0-1 0,3 0 0 0,-3 2 0 16,0-2 10-16,1 7 1 0,-1-7 1 0,3 5 0 15,-3 2-4-15,3-7-1 0,-2 7 0 0,-1 0 0 16,3 0-9-16,0 0-3 0,0 0 0 0,0 3 0 16,-3-3-11-16,3 2-2 0,0-2-1 0,0 0 0 15,-6 0-3-15,6 5-1 0,3-5 0 0,-1 0 0 0,-2 5-4 16,3-5-1-16,-3 0 0 0,5 0 0 15,-2 5-1-15,-1-5-1 0,-2 0 0 0,3 0 0 16,-3 0 1-16,2 0 0 0,-2 0 0 0,0 0 0 0,3 0-4 0,-3 5 0 16,2-5 0-16,1 0 0 0,-1 0 4 0,4 0 0 15,-4-2 0-15,1 7 0 0,-3-3 0 0,5-4 0 16,0 2 0-16,3-5 0 0,0 5-3 0,0-2 0 16,2 2 0-16,-2-7 0 0,3 7 3 0,2-2 1 15,-3-3 0-15,4 3 0 0,-1-3-13 0,3-2 8 16,-3 5-8-16,0-3 0 0,0-2 9 0,3 0-9 15,-6 0 8-15,1 0-8 0,-1 0 0 0,1 0 0 16,2 0 8-16,-2 0-8 0,-1-2 0 0,3 2 0 16,1-5 9-16,-4 5-9 0,1 0 8 0,-1-2-8 0,3 2 10 15,-2-5-10-15,2 5 11 0,-3 0-11 0,4-2 12 0,-4 2-12 16,1-5 10-16,-1 5-10 0,1-7 8 0,-3 7-8 16,-1-2 8-16,4-3-8 0,-3 5 0 0,0 0 8 15,-3-5-8-15,3 3 0 0,0-3 9 0,0 3-9 16,2-3 10-16,-2-2-2 0,0 0-8 0,0 5 12 15,0-8-1-15,-6 8-1 0,1-3 0 0,-1-2 0 16,1 0 2-16,0 5 0 0,-4-3 0 0,1-2 0 16,3 0-12-16,-3 2 12 0,0 3-12 0,0-3 12 15,2-2-12-15,-2 5 12 0,0-5-12 0,0 2 12 16,0-2-12-16,0 7 0 0,0-7 0 0,0 2 8 16,0 5-8-16,-3-7 0 0,3 7 0 0,0-2 0 15,-3-3 0-15,1 3 0 0,-4-3 0 0,4 5 0 16,-1-7 8-16,-5 7-8 0,0 0 0 0,5 0 8 15,0-2-8-15,-5 2 0 0,0 0 9 0,0 0-9 0,0 0 8 16,6 0-8-16,-6 0 8 0,0 0-8 0,0 0 0 0,0 0 9 16,5-5-9-16,-5 5 0 0,0 0 8 0,0 0-8 15,3 0 0-15,-3 0 0 0,5 0 0 0,-5 0 0 16,0 0 8-16,5 0-8 0,-5 0 0 0,0 0 0 16,0 0 0-16,8 0 0 0,-2 0 10 0,-6 0-10 15,0 0 8-15,0 0-8 0,0 0 9 0,5 0-9 16,0 0 10-16,-5 0-10 0,0 0 9 0,0 0-9 15,5 0 8-15,-5 0-8 0,0 0 0 0,6 7 8 16,-1-7-8-16,0 5 0 0,3-3 0 0,-5 3 0 16,2-3 8-16,0 3-8 0,1-3 0 0,-1 3 0 15,-5-5 0-15,5 2 0 0,3 3 0 0,-2 2 0 16,1 0 0-16,-1 0 0 0,2-2 0 0,0 2 0 0,0-5 0 0,2 5 0 16,-5-2-10-16,3 2 10 0,3 0-13 0,-3 0 5 15,-3 0 8-15,3 0 12 0,0 0-2 0,-3 5-1 16,1-5-9-16,2-2-11 0,-3-3 3 0,3 5 0 15,-3 0 8-15,0 5 0 0,1-7 0 0,2 2 0 16,-3 0 0-16,-2 0 17 0,2 0-2 0,0 0-1 16,3-2-14-16,-3-3 0 0,1 5 0 0,2 0 0 15,-3-2 0-15,3-3 8 0,-3 3-8 0,3-5 0 16,-8 0 0-16,8 2 8 0,0 3-8 0,-3-5 0 16,3 5 8-16,-3-5-8 0,3 0 0 0,-2 0 0 15,-6 0 10-15,8 0-10 0,-3-5 10 0,3 5-10 16,-3-5 12-16,0 3-4 0,1-3-8 0,-1-2 12 15,-2 0-2-15,2 0-1 0,-2-5 0 0,2 5 0 16,0 0-9-16,0-2 10 0,-2-3-10 0,2 5 10 0,1 0-10 0,-1 0 0 16,0-5 0-16,1 5 0 0,-4-5 0 0,4 5 0 15,1 0 0-15,-1 0 0 0,-4 0 0 0,4 5 0 16,-4-5 0-16,4 2 0 0,-1 0 0 0,-2 3 0 16,-3 2 0-16,5-5 0 0,0 3 0 0,0-3 0 15,-5 5 8-15,0 0-8 0,0 0 0 0,3-2 0 16,0-3 0-16,-3 5 0 0,0 0 0 0,0 0 0 15,5 0 0-15,-5 0 0 0,0 0 0 0,0 0 0 16,5-2 0-16,-2-3 0 0,-3 5 0 0,0 0 0 16,3 0 0-16,5 0 0 0,-1 0 0 0,-1 0 0 15,-6 0 0-15,0 0 0 0,8 0 0 0,-3 0 0 16,-5 0 0-16,0 0 0 0,0 0 0 0,5 0 0 0,-2 5 0 0,-3-5 0 16,0 0 0-16,0 0 0 0,8 2 0 15,-8-2 0-15,0 0 0 0,0 0 0 0,5 5 0 16,3-3 0-16,-5 3 0 0,2-3 0 0,0-2 0 0,6 5 0 15,0-3 0-15,-1 3 0 0,-10-5 0 0,8 5 0 16,8-3 0-16,-6 5 0 0,-10-7 0 0,8 0 0 16,3 7-8-16,0-2 8 0,-3-3 0 0,-1 3 0 15,1-3 0-15,3 3 0 0,5-5 0 0,-6 7 0 16,1-7 0-16,0 5 0 0,4-3 0 0,1-2 0 16,0 5 0-16,-3-3 0 0,1-2 0 0,2 5 0 15,5-5 0-15,-3 0 0 0,-7 2 0 0,5-2 0 16,2 0 0-16,1 0 0 0,-3 5 0 0,-3-5 0 15,0-5 0-15,0 5 0 0,3 5 0 0,0-5 0 16,-5 0 0-16,5 2 0 0,2-2 0 0,1 0 0 16,-1 0 0-16,-2 0 0 0,5 0 0 0,-2 5 0 0,-1-10 0 0,1 5 0 15,-1 0 0-15,1 0 0 0,2 0 0 0,0 0 0 16,0-2 0-16,3 2 0 0,3 0 0 0,-4-5 0 16,-4 5 0-16,-1 0 0 0,4 0 0 0,-4 0 0 15,3-2 0-15,-2-3 0 0,2 5 0 0,-3 0 0 16,1 0 0-16,-1 0 0 0,1 0 0 0,0-2 0 15,-1-3 0-15,1 5 0 0,2 0 0 0,0 0 0 16,3 0 0-16,0-2 0 0,-1 2 0 0,4-5 0 16,-3 5 0-16,2 0 0 0,-2 0 0 0,-3 0 0 15,3-5 0-15,-3 3 0 0,-2 2 0 0,-1 0 0 16,1-5 0-16,-1 5 0 0,-5 0 0 0,6 0 0 16,-3-7 0-16,2 7 0 0,1-2 0 0,-3 2 0 0,5 0 0 15,-3-5 0-15,1 5 0 0,-1-2 0 0,1-3 0 0,2 5 0 16,0-2 0-16,-2-3 0 0,2 5 0 0,-3-2 0 15,6-3 0-15,-5 5 0 0,-1-5 0 0,1 5 0 16,-1 0 0-16,1 0 0 0,-3-2 0 0,2-3 0 16,1 5 0-16,-1 0 0 0,1 0 0 0,-1-2 0 15,1-3 0-15,2 5 0 0,-2-2 0 0,-1 2 0 16,-2-5 0-16,2 5 0 0,1-2 0 0,-1-3 0 16,1 5 0-16,-3-7 0 0,0 7 0 0,0-5 0 15,0 3 0-15,-3 2 0 0,3-5 0 0,-3 5 0 16,0-7 0-16,0 7 0 0,-2-2 0 0,-1-3 0 15,1 3 0-15,0-3 0 0,-3 3 0 0,2-3 0 16,1 5 0-16,-3-7 0 0,0 7 0 0,0-7 0 16,-1 2 0-16,1 5 0 0,3-7 0 0,-3 7 0 15,0-7 0-15,-3 7-11 0,6-7 11 0,-1 7-12 0,-2-7 12 16,3 7 0-16,-3-5-9 0,2 3 9 0,1 2 0 0,0-5-9 16,-4 5 9-16,4 0 0 0,-3-2 0 0,3-3 0 15,-3 5 0-15,-1-2 0 0,1-3 0 0,0 5 0 16,3 0 0-16,-3-2 0 0,-3-3 0 0,0 3 0 15,3-3 0-15,-2 5 0 0,-1-2 0 0,0-3 0 16,1 0 0-16,-6 5 0 0,5-2 0 0,0 2 0 16,0-5 0-16,-2 3 0 0,-3 2 0 0,0 0 0 15,5-5 0-15,-5 5 0 0,0 0 0 0,6-2 0 16,-6 2 0-16,2-5 0 0,-2 5-8 0,0 0 8 16,0 0-12-16,0 0 12 0,0 0-25 0,0 0 1 15,0 0 1-15,0 0 0 16,0 0-78-16,0 0-16 0,0 0-3 0,0 0-1129 0</inkml:trace>
  <inkml:trace contextRef="#ctx0" brushRef="#br0" timeOffset="21491.96">15891 9862 1036 0,'-3'5'23'0,"1"-3"5"0,-1-2 0 0,3 0 1 0,0 0-29 0,0 0 0 0,-3 0 0 0,3 0 0 16,0 0 108-16,0 0 16 0,-5 0 4 0,5 0 0 16,0 0-52-16,0 0-9 0,0 0-3 0,0 0 0 15,-3 7 0-15,1-2 0 0,2-5 0 0,-3 2 0 16,0 3-7-16,1 2-1 0,-1-2-1 0,0 2 0 16,3-5-37-16,0 10-7 0,-5-5-2 0,3 7 0 15,-6-2 44-15,2-3 9 0,4 5 2 0,-6 3 0 16,0-3-52-16,3 0-12 0,-1 0 0 0,4 0 0 15,-1 5 16-15,3-5 1 0,-3 0 0 0,3 5 0 16,3-5-27-16,0 0-6 0,-3 3 0 0,5-3-1 16,0-5 65-16,3 8 12 0,-3-8 4 0,6 5 0 15,-3-7-52-15,0 5-12 0,2-5 0 0,1 5 0 16,0-10 0-16,-1 5 0 0,6-2 0 0,-3-3 0 0,1 3 0 0,-4-5 0 16,1 0 0-16,2 0 0 0,-5 0 0 0,2-7 0 15,-4 2 0-15,2-2 0 0,0 5 0 0,-3-5 0 16,-2 0 0-16,2-5 0 0,-3 7 54 0,-2-2 8 15,-2-2 2-15,-1 2 0 0,1-5-52 0,-1 7-12 16,0-2 0-16,1 0 0 0,-4 0 0 0,1 0 0 16,-3 0 0-16,3 2 0 0,-3 3 0 0,0-3 0 15,0-2 9-15,0 5-9 0,-3-3 0 0,1 3 0 16,-1-3 0-16,1 5 0 0,-4 0 0 0,1 0 0 16,3 0 0-16,-1 0 0 0,3 0 0 0,0 0 0 15,-2 0 0-15,-1 0 0 0,3 0-9 0,3 0 9 16,5 0 0-16,-5 0 0 0,-1 0-14 0,6 0 4 15,0 0 1-15,0 0 0 16,0 0-31-16,0 0-5 0,0 0-2 0,8 0 0 16,3 0-171-16,2 0-34 0,3 0-8 0</inkml:trace>
  <inkml:trace contextRef="#ctx0" brushRef="#br0" timeOffset="21898.28">16169 9954 979 0,'10'0'87'0,"-10"0"-70"0,0 0-17 0,0 0 0 16,0 0 119-16,0 0 20 0,0 0 4 0,0 0 1 0,0 0-13 0,0 0-3 16,0 0 0-16,0 0 0 0,0 0-28 0,-2 7-7 15,-1-5-1-15,3 5 0 0,0 0-38 0,0 3-8 16,-3-1-2-16,6-2 0 0,-3 0-16 0,0 5-4 15,0-5-1-15,0 0 0 0,3 0-11 0,2 0-3 16,-5 0 0-16,3 0 0 0,2-2-9 0,-2 2 0 16,4-2 0-16,1-3 8 0,-5 5-8 0,8-2 0 15,10-5 0-15,-8 2 0 0,-2 3 20 0,4-3 1 16,4 3 1-16,5 0 0 0,-3-3-22 0,-3 5 0 16,-4 0 0-16,-1 0 0 0,5 0 0 0,-7-2 0 15,-6 2 0-15,3 5 0 0,-5-5 0 0,2 2 0 16,-5-2 0-16,0 5 0 0,-5-5 0 0,0 0 0 15,-1 0 0-15,1 0 0 0,-8 5 34 0,5-5 2 16,0-2 1-16,0-3 0 16,-5 3-59-16,2-3-12 0,3-2-2 0,0 0-1 15,3-2-73-15,-3-3-14 0,-13-4-4 0,16-10 0 0</inkml:trace>
  <inkml:trace contextRef="#ctx0" brushRef="#br0" timeOffset="22089.94">16240 9923 2181 0,'21'0'48'0,"-18"0"9"0,-3 0 3 0,3-2 2 0,2-3-50 0,-2 3-12 0,4 2 0 0,1-5 0 15,0 5 56-15,3 0 8 0,5-2 1 0,-3 2 1 16,0-5-2-16,3 5 0 0,0-7 0 0,3 7 0 16,-4-5-102-16,1 3-21 0,-2 2-4 0,1-5-1 0,4 5 103 0,-3-2 20 15,-6-3 4-15,1 3 1 16,2-3-205-16,-2 5-41 0,-6 0-8 0,0 0-2 0</inkml:trace>
  <inkml:trace contextRef="#ctx0" brushRef="#br0" timeOffset="24790.67">19264 9293 748 0,'0'0'67'0,"0"0"-54"16,0 0-13-16,0 0 0 0,0 0 81 0,0 0 14 15,0 0 2-15,0 0 1 0,0-7-25 0,0 2-5 16,0 5 0-16,0 0-1 0,0 0-2 0,0 0 0 16,3-2 0-16,2 2 0 0,-5 0-18 0,3 0-4 15,-3 0-1-15,0 0 0 16,0 0 16-16,8 0 3 0,-3 0 1 0,-2 0 0 16,-3 0-10-16,8 2-3 0,-8-2 0 0,2 5 0 0,-2-5-25 0,6 5-6 15,-1-3-1-15,0 3 0 0,1-3 31 0,-1 3 5 16,0-3 2-16,3 5 0 0,0-2-31 0,0-3-7 0,0 3-1 0,0-5 0 15,2 7-16-15,4-2 0 0,-4-3-13 0,3 5 5 16,3-2 8-16,-2-3 0 0,-1 5 0 0,3-2 0 16,2-5 32-16,-2 7 8 15,0-2 1-15,0-3 1 0,-3 5-17 0,3-2-3 0,2-3-1 0,-2 5 0 16,-2-2-21-16,-4-3 0 0,6 3 0 0,-3 2 8 16,-2 0-8-16,5-2 0 0,-6 2 0 0,1-5 0 15,-3 5 52-15,2-2 10 0,1 2 2 0,-3 0 0 16,2-2-73-16,-2-3-15 0,3 5-2 0,2 0-1 15,3-2 43-15,0 2 9 0,-3 0 2 0,3-2 0 16,0-3-27-16,2 3 0 0,1-3 0 0,-1 3 0 16,1-3 0-16,0 5 0 0,-1-2 0 0,1-3 0 15,-4 3 0-15,4 2 0 0,-1-7 0 0,-2 7 0 16,3-2 0-16,-6 2 0 0,0-5 0 0,1 3 0 0,1-5 0 0,-4 2 0 16,2 3 0-16,0-5 0 0,3 5 0 0,0-3 0 15,-3-2 0-15,6 0 0 0,-3 0 0 0,2 0 0 16,1 0 0-16,-1 0 0 0,4 0 0 0,-1 0 0 15,-3 0 0-15,3-2 0 0,-2-3 0 0,2 5 0 16,-2-5 0-16,2 3 0 0,-5 2 0 0,0-5 0 16,-3-2 0-16,0 5 0 0,0-3 0 0,0-2 0 15,-2 0 0-15,2 2 0 0,-2-2 0 0,2 0 0 16,-2 5 0-16,2-5 0 0,0 2 0 0,-2-2 0 16,2 0 0-16,0 0 0 0,3 2 27 0,-3-2 0 15,3 0 0-15,-3 0 0 16,1 0-43-16,-1 0-9 0,3 2-2 0,-3-2 0 0,0 0 47 0,-2 0 8 0,2 0 3 0,0-5 0 15,0 5-23-15,1 0-8 0,-4 0 0 0,4 5 0 16,4-5 8-16,-7 2-8 0,-3-2 0 0,-1 2 0 16,1 3 8-16,0-3-8 0,-2 3 0 0,2-3 9 15,-3 3-9-15,0-3 0 0,0 3 9 0,1-3-9 16,-1 3 8-16,-5 2-8 0,8-5 8 0,-3 5-8 16,-5 0 0-16,6 0 9 0,-6 0-9 0,8-5 0 15,-3 5 8-15,-5 0-8 0,5-2 0 0,-5 2 0 16,5 0 0-16,-5 0 0 0,0 0 0 0,8 0 0 15,-2 0 8-15,-6 0-8 0,0 0 0 0,0 0 0 16,0 0 8-16,5 2-8 0,-5-2 0 0,0 0 0 16,8 0 0-16,-8 0 0 0,5 5 0 0,-5-5 0 15,0 0 8-15,5 0-8 0,-5 0 0 0,0 0 0 16,0 0 0-16,6 7 0 0,-6-7 0 0,0 0 0 0,8 0 0 0,-8 0 0 16,0 0 0-16,5 7 0 0,-5-7 0 0,0 0 0 15,5 5 0-15,-5-5 0 0,6 2 0 0,-6-2 0 16,0 0 0-16,5 7 0 0,0 0 0 0,0-2 0 15,-5-5 0-15,6 2 0 0,-1 3 0 0,3 2 0 16,-3-2 0-16,1-3 0 0,1 5 0 0,-1 0 0 16,2-2 0-16,0 2 0 0,0 0 0 0,-1-2 0 15,1 2 0-15,0 0 0 0,0-5 0 0,0 5 0 16,-2 0 0-16,1 3 0 0,1-8 0 0,0 5 0 16,-2-2 0-16,2 2 0 0,0-5 0 0,-1 3 0 15,4-5 0-15,-6 7 0 0,1-2 0 0,-1-3 0 16,3 5 0-16,-3-7 0 0,3 5 0 0,-8-5 0 0,0 0 0 0,5 7 0 15,3-5 8-15,-5 3-8 0,-3-5 0 16,0 0 0-16,8 2 0 0,-8-2 0 0,3 5 0 0,-3-5 0 16,0 0 0-16,7 0 0 0,-7 0 0 15,0 0 0-15,6 2 8 0,-6-2-8 0,5 0 0 0,0-2 0 16,1 2 10-16,-1-5-10 0,0 3 8 0,1-3-8 16,-4-2 0-16,3 5 0 0,-2-3 0 0,2 5 0 15,-2-7 0-15,2 0 0 0,-2 0 0 0,2 2 0 16,1-2 0-16,-1 0 0 0,-3 0 0 0,4 0 0 15,-4 0 12-15,4-5-4 0,-4 5 0 0,4 0 0 16,-4-2-8-16,4-1 0 0,-4 3 0 0,4-2 0 16,-4 2 0-16,1 0 0 0,2-5 8 0,0 7-8 15,-2-2 0-15,2 0 0 0,-2 5 0 0,0-3 0 16,-1-2 0-16,1 5 0 0,0-3 0 0,-1 5 0 0,-2 0 0 16,0 0 0-16,0 0 0 0,3-5 0 0,-3 5-8 0,3 0-1 15,-3 0 0-15,2 0 0 0,-2 0 9 0,3-2 11 16,-1 2-3-16,4 0 0 0,-6 0-8 0,2 0 0 15,1 2 0-15,2-2 0 0,-5 0 0 0,6 5 0 16,-4-5 0-16,4 5 0 0,-6-5 0 0,2 2 0 16,3 3 0-16,-2-3 0 0,-3-2 0 0,3 5 0 15,-1-3 0-15,4 3 0 0,-6-5 0 0,2 0 0 16,1 2 0-16,2 3 0 0,-5-5 0 0,3 2 0 16,2-2 0-16,-2 5 0 0,0-5 0 0,2 2 0 15,-5-2 0-15,2 5 0 0,6-5 0 0,-2 5 0 16,-1-3 0-16,0-2 0 0,3 7 0 0,-2-7 0 15,-1 0 0-15,0 5 0 0,3-3 0 0,0 3 0 16,-3-3 0-16,3-2 0 0,0 5 0 0,0-5 0 16,3 7 0-16,-1-2 0 0,-2-3-9 0,0-2 9 15,3 7-12-15,-3-7 12 0,2 5 0 0,-2-3 0 0,0-2 10 0,3 5-2 16,-3-3-8-16,2-2-10 0,-2 5 10 0,0-3-13 16,3-2 13-16,-3 0 0 0,2 0 0 0,1 0 0 15,-1 5 0-15,1-5 0 0,0 0 0 0,2 7 0 16,-3-7 0-16,4 0 0 0,-1 0 0 0,3 5 0 15,0-3 0-15,-3-2 0 0,5 5 0 0,1-3 0 16,-3-2 0-16,2 0 0 0,1 0 0 0,2 0 0 16,0 0 0-16,-2 0 0 0,-1 0 0 0,1 0 10 15,2 5-10-15,0-5 0 0,3 0 0 0,0 0-11 16,-3 0 11-16,5-5 0 0,-2 5 0 0,2 0 0 16,1 0 0-16,-3 0 0 0,0 0 0 0,-1-2 0 15,1-3 0-15,0 5 0 0,-3-2 0 0,3-3 0 0,-6 5 0 0,1 0 0 16,0-7 0-16,-1 7 0 0,1 0 0 0,2-5 0 15,-3 5 0-15,3-2 0 0,1-3 0 0,-1 5 0 16,0-2 0-16,0-3 0 0,0 5 0 0,0 0 0 16,1-2 0-16,-1-3 8 0,-3 3-8 0,3-3 0 15,-2 5 0-15,2-7-8 0,-2 7 8 0,-1-5 0 16,1 5 0-16,-1-2 0 0,3-3 0 0,-2 5 0 16,2-2 0-16,0-3 0 0,0 5 0 0,1-7 0 15,-1 7 0-15,0-7 0 0,0 7 0 0,-2-7 0 16,-1 2 0-16,-2 3 0 0,0 2 0 0,2-5 0 15,-2-2 0-15,0 5 0 0,0-3 0 0,-3 3 0 16,-2-3 0-16,2-2 0 0,-2 0 0 0,-1 2 0 16,-2 3 0-16,3-3 0 0,-1-2 0 0,1 5 0 15,-3-3 0-15,2-2 0 0,1 5 0 0,0-3 0 0,2-2 0 0,0 7 0 16,3-5 0-16,-3 3 0 0,0-3 0 0,1 3 0 16,-1-3 0-16,0 5 0 0,3-7 0 0,-3 7 0 15,0-2 0-15,1-3 0 0,-1 3 0 0,-3-3 0 16,1 0 0-16,0 3 0 0,-1 2 0 0,-2-5 0 15,3 5 0-15,-3-2 0 0,2-3 0 0,-2 3 8 16,3-3-8-16,-3 5 0 0,0-7 0 0,0 7 0 16,0-2 0-16,-3-3 8 0,3 0-8 0,-3 3 0 15,3-3 0-15,-3 5 0 0,1-2-10 0,-1-3 10 16,0 5 0-16,0-2 0 0,1-3 0 0,-1 5 0 16,-2-7 0-16,2 7 16 0,-5 0-2 0,5 0 0 15,1-7-14-15,-1 7 0 0,0 0 8 0,0-5-8 0,1 5 0 0,-6 0 0 16,5-2 0-16,3 2 0 0,-3 0-10 15,1 0-5-15,-6 0-1 0,7 0 0 0,-1 0 25 16,-6 0 5-16,0 0 1 0,0 0 0 0,5 0-15 0,-5 0 0 16,0 0 0-16,0 0 0 0,0 0-16 0,0 0-4 15,0 0 0-15,0 0 0 16,-3 0-152-16,-5 0-32 0</inkml:trace>
  <inkml:trace contextRef="#ctx0" brushRef="#br0" timeOffset="26988.87">21048 9829 990 0,'0'0'44'0,"0"0"8"15,0 0-41-15,0 0-11 0,0 0 0 0,0 0 0 16,0-2 64-16,0 2 10 0,0 0 2 0,0 0 1 0,0 0 28 0,0 0 6 16,0 0 1-16,0 0 0 0,0 0-52 0,0 0-11 15,0 0-1-15,0 0-1 0,0 0-13 0,0 0-2 16,0 0-1-16,2 7 0 0,1-5-23 0,0 3-8 16,-1 2 0-16,3 0 0 0,-2 0 57 0,-3 0 6 15,3 0 1-15,-1 0 0 0,-4 0-25 0,4 5-5 16,-2 0-1-16,0-3 0 0,0 3-1 0,0 2-1 15,0-2 0-15,3-3 0 0,-3-2-31 0,3 5 0 16,5-5 0-16,-3 0 0 0,3 0 33 0,-3-2 1 16,3 2 0-16,5-2 0 0,-2-3-10 0,2-2-3 15,0 5 0-15,1-3 0 0,1-2-9 0,1 0-3 16,3 0 0-16,-1 0 0 0,-4-7-9 0,2 7 0 16,-1 0 0-16,1-2 0 0,-3-3 0 0,-2 5 0 15,2-5 0-15,1 3 0 0,-7 2 0 0,4-5 0 0,-3 3 0 16,-3 2 0-16,1-5 21 0,-6 5 3 0,0 0 0 0,0 0 0 31,0 0-52-31,0 0-11 0,0 0-1 0,0 0-1 16,0 0-183-16,0 0-37 0,-6 0-7 0</inkml:trace>
  <inkml:trace contextRef="#ctx0" brushRef="#br0" timeOffset="27270.38">21341 9876 1267 0,'0'0'56'0,"0"0"12"0,0 0-55 0,0 0-13 16,0 0 0-16,0 0 0 0,0 0 104 0,0 0 19 15,0 0 3-15,0 0 1 0,0 0-12 0,0 0-3 16,0 7 0-16,0-2 0 0,0 2-76 0,0 5-15 16,3-3-3-16,-3 3-1 0,0 0 38 0,0 2 7 15,3 2 2-15,-3 1 0 0,2-1-26 0,1-2-5 16,0 5-1-16,-1-5 0 0,1-2-13 0,-1 2-3 15,4-2-1-15,-4-3 0 0,4 3-7 0,-4 0-8 16,1-3 11-16,0-2-11 0,-1 0 10 0,1-2-10 16,-3-3 8-16,5 3-8 0,-2 2 11 0,-3-7-3 15,0 0-8-15,0 0 12 16,0 0-189-16,0 0-39 0,8 0-7 0</inkml:trace>
  <inkml:trace contextRef="#ctx0" brushRef="#br0" timeOffset="27629.41">21529 9909 1728 0,'11'-7'76'0,"-9"7"16"0,-2 0-73 0,0 0-19 0,0 0 0 0,0 0 0 15,0 0 55-15,0 0 7 0,0 0 2 0,0 0 0 16,0 0 0-16,0 0 0 0,0 0 0 0,0 0 0 15,0 7-20-15,0-2-4 0,0 2-1 0,0 0 0 16,3 0-18-16,0 0-3 0,2 0-1 0,-2 0 0 16,2 0-8-16,0 5-1 0,0-5-8 0,3 5 12 15,0-5-12-15,3 0 0 0,-3-5 0 0,2 5 0 0,4 3 8 0,-4-8-8 16,4 5 0-16,-1 0 0 0,-3 0 8 0,4 0-8 16,-1-2 0-16,-3 7 9 0,1-5 3 0,2 0 0 15,-5 2 0-15,0-2 0 0,0 3 6 0,-3-1 2 16,-2-2 0-16,-3 0 0 0,3 5 0 0,-6-5 0 15,3 0 0-15,-5 5 0 0,-1-10-11 0,-2 5-1 16,-2-2-8-16,-1-3 12 0,1 3-12 0,-4-5 0 16,1 5 0-16,-3-10-782 15,-2 0-159-15</inkml:trace>
  <inkml:trace contextRef="#ctx0" brushRef="#br0" timeOffset="27832.66">21508 9888 1440 0,'13'-7'64'0,"-7"2"12"0,-1 5-60 0,-5 0-16 0,0 0 0 0,2-2 0 16,4-3 118-16,-1 3 21 0,3-3 4 0,0 5 1 15,0-2-65-15,5-3-13 0,0 5-2 0,1 0-1 16,1 0-50-16,1 0-13 0,0-2 0 0,3-3 0 16,-1 5 0-16,1 0 0 0,-1-5 0 0,-2 5 0 15,0-2 0-15,-3 2 0 0,0-5 0 0,1 5 0 16,-6 0-207-16,0 0-37 0,5-2-7 15,-13 2-1-15</inkml:trace>
  <inkml:trace contextRef="#ctx0" brushRef="#br0" timeOffset="31488.06">8628 10685 172 0,'0'0'16'16,"0"0"-16"-16,0 0 0 0,5-2 0 15,-2-3 166-15,2-2 30 0,-10 2 7 0,5-2 1 16,5 5-85-16,-2-3-17 0,-3-2-3 0,0 7-1 0,0 0-26 0,0 0-4 16,0 0-2-16,0 0 0 0,0 0 50 0,0 0 9 15,0 0 3-15,0 0 0 0,-3 12-52 0,3-5-11 16,3 0-1-16,0 0-1 0,-1 7 1 0,1 0 1 16,0 5 0-16,2-5 0 0,3 0-52 0,-3 5-13 15,-2 0 0-15,-1 0 0 0,4-5 0 0,-1 0 0 16,-2 0 0-16,-1 5 0 0,1-10 33 0,-3 8 4 15,3-8 1-15,-3 3 0 0,0-5-10 0,-3 0-1 16,3 0-1-16,0-7 0 16,0 0-148-16,0 0-30 0,-3 0-5 0</inkml:trace>
  <inkml:trace contextRef="#ctx0" brushRef="#br0" timeOffset="31753.62">8477 10645 1324 0,'-10'0'59'0,"7"-2"12"0,3 2-57 0,3-5-14 0,-3 5 0 0,2-7 0 15,-2 7 92-15,6-7 16 0,2 7 4 0,-1-5 0 16,-7 5 2-16,8-2 1 0,8-3 0 0,0 3 0 16,0-3-82-16,3 5-16 0,4-7-3 0,1 7-1 15,5-2-13-15,3-3 0 0,-5 5 0 0,4-5 0 16,-4 3 0-16,-1 2 0 0,1 0 0 0,-4 0 0 15,-1 0 8-15,-4 0 0 0,-2 0-8 0,0 0 12 16,-3 0-12-16,-2 7-8 0,-3-7 8 0,0 7-13 16,-3-7-143-16,0 7-29 0,-5-7-6 15,-5 7-589-15</inkml:trace>
  <inkml:trace contextRef="#ctx0" brushRef="#br0" timeOffset="32112.6">9152 10812 1267 0,'0'0'56'0,"0"0"12"0,0 0-55 0,0 0-13 16,-8 5 0-16,0-3 0 0,3 3 91 0,-1-3 15 15,-4 5 3-15,2-2 1 0,-3 2-56 0,-2 0-11 16,3 0-3-16,2 5 0 0,2-5-24 0,4 0-4 15,-4 0-2-15,4 5 0 0,2-3-1 0,0-2 0 0,0 5 0 0,5-5 0 16,0 5-1-16,6-5 0 0,-3 0 0 0,5-5 0 16,0 3 4-16,1-2 0 0,1-3 0 0,1-3 0 15,0 3 9-15,0 0 3 0,-3-5 0 0,-2-2 0 16,-1 5 15-16,1-5 3 0,0-5 1 0,-6 5 0 16,0-5 4-16,0 5 1 0,-2 0 0 0,-3-2 0 15,0-3-1-15,0 0 0 0,-5 5 0 0,2 0 0 16,-2 0-24-16,-3 0-5 0,-3 0-1 0,1 2 0 15,-3 3-17-15,-1-3 0 0,-2 5-11 0,3-2-754 16,3 2-151-16</inkml:trace>
  <inkml:trace contextRef="#ctx0" brushRef="#br0" timeOffset="32331.3">9424 10652 1728 0,'0'0'76'0,"0"0"16"0,0 0-73 0,0 0-19 16,0 0 0-16,0 0 0 0,0 0 86 0,0 0 14 15,0 0 2-15,3 7 1 0,-3 0-11 0,3 0-3 16,-1 5 0-16,4 2 0 0,-1-2-89 0,-2 7 0 16,-1-5-20-16,4 0 3 0,-4 5 17 0,1-3 8 15,-3-4-8-15,0 2 12 0,3 0-12 0,-3-2 9 16,2 2-9-16,-2-2 8 15,0-3-116-15,0-4-24 0,-2 2-5 0</inkml:trace>
  <inkml:trace contextRef="#ctx0" brushRef="#br0" timeOffset="32503.13">9345 10798 518 0,'0'0'46'0,"0"0"-37"0,0 0-9 0,0 0 0 15,8 0 251-15,-3-5 48 0,1 3 9 0,2 2 3 16,-1 0-165-16,4 0-33 0,0 0-6 0,5 0-2 15,-3-5-65-15,5 5-12 0,-2 0-4 0,8 0 0 16,-3 0-24-16,0 0 0 0,0 0 0 0,-2 0 0 16,-3 0-84-16,-3 0-18 0,3 0-4 0</inkml:trace>
  <inkml:trace contextRef="#ctx0" brushRef="#br0" timeOffset="32924.92">9805 10798 1036 0,'0'0'46'0,"6"0"10"0,-1 0-45 0,0-5-11 16,1 5 0-16,-6 0 0 0,0 0 53 0,5-2 9 16,-5 2 2-16,0 0 0 0,0 0 51 0,0 0 10 15,0 0 3-15,0 0 0 0,0 0-52 0,0 0-9 16,-8-5-3-16,3 10 0 0,-3-3 0 0,-3-2 0 16,3 5 0-16,-2 2 0 0,-1 0-51 0,3 0-13 15,-2-2 0-15,2 2 0 0,0 0 0 0,2 0 0 16,-2 0 0-16,6 5 0 0,-1-5 0 0,1 0 0 15,2 0 0-15,0 0 0 0,0 0-12 0,2 0 12 16,1-2-12-16,2 2 12 0,3-5 0 0,-3 3 0 0,6-3 0 16,-3 3 0-16,2-5 0 0,1 0 0 0,0 0 0 0,-1 0 0 15,3-5 0-15,-2 3 9 0,0-3-9 0,-1 5 8 16,1-7 3-16,-3 5 0 0,-3-3 0 0,3-2 0 16,-5 0 35-16,2 3 7 0,-3 1 2 0,-2-2 0 15,0-2-9-15,-2 5-2 0,2-3 0 0,-5 3 0 16,2-3-10-16,3 5-2 0,-3 0-1 0,3 0 0 15,0 0-19-15,0 0-3 0,0 0-1 0,0 0 0 16,0 0-8-16,0 0 0 0,3 7 0 0,0 0 0 16,-1-2-20-16,3 2 3 0,1-4 1 0,-1 6 0 15,3-7 16-15,0 5 16 0,0-2-4 0,2 2 0 16,-2-5-21-16,0-2-5 0,0 5-1 0,3-5 0 16,-3 0-163-16,0 0-33 0,0-5-6 0</inkml:trace>
  <inkml:trace contextRef="#ctx0" brushRef="#br0" timeOffset="33144.15">10062 10612 1951 0,'0'0'86'0,"0"0"18"0,0 0-83 0,0 0-21 16,0 0 0-16,3 7 0 0,-1-2 95 0,-2 9 14 15,3-7 3-15,2 7 1 0,-2-2-25 0,2 7-6 16,-2-3-1-16,0 3 0 0,-1 0-65 0,4-2-16 15,-4 1 0-15,1 1 0 0,-1-5 0 0,1 5 0 16,0-5 0-16,-3 0 0 0,2-2 20 0,-2 2 1 16,3-2 0-16,0-3 0 0,-1-2-33 0,1 0-8 0,-3-7 0 0,3 5-1 31,-3-5-163-31,0 0-32 0</inkml:trace>
  <inkml:trace contextRef="#ctx0" brushRef="#br0" timeOffset="33597.04">10681 10711 1267 0,'8'0'56'0,"-5"0"12"0,2 0-55 0,-2 0-13 0,2-5 0 0,0 5 0 15,1 0 84-15,-1-2 13 0,6 2 3 0,2 0 1 16,-3-5-8-16,4 5-1 0,-1 0-1 0,3 0 0 16,0 0-22-16,-1 0-4 0,1-2-1 0,0-3 0 15,0 5-51-15,-3-2-13 0,0-3 0 0,1 3 0 16,2-3 0-16,-6 5 0 0,-5 0 0 0,1-5 0 15,-6 5 0-15,0 0 0 0,0 0 0 0,0 0-970 16</inkml:trace>
  <inkml:trace contextRef="#ctx0" brushRef="#br0" timeOffset="33784.07">10671 10833 1641 0,'0'0'36'0,"0"0"7"0,8 5 1 0,0-3 4 0,-1 3-39 0,4-5-9 15,5 7 0-15,0-2 0 0,-3-3 101 0,0 3 19 16,3-3 3-16,3 3 1 0,-3-5-50 0,-1 2-10 16,-1-2-1-16,-1 0-1 0,3 0-41 0,-3 0-8 15,0 0-1-15,-2-2-1 16,2 2-55-16,-5-5-12 0,3 3-1 0,-4-3-930 16</inkml:trace>
  <inkml:trace contextRef="#ctx0" brushRef="#br0" timeOffset="34034.01">10869 10631 1728 0,'0'0'76'0,"0"0"16"0,0 0-73 0,0 0-19 0,0 0 0 0,0 0 0 15,0 0 91-15,0 0 14 0,0 0 3 0,0 0 1 16,3 7-21-16,-3 0-4 0,0 5 0 0,-3 2-1 15,3 0-15-15,-3 7-4 0,1-2 0 0,-1 0 0 16,1 7-51-16,-1-3-13 0,0-4 0 0,3 2 0 16,0 3 0-16,0-8 0 0,0 3 0 0,0-5 0 15,6-2 0-15,-4-3 0 0,-2 3 0 0,3-5 0 16,-3-7-151-16,2 0-33 0,-2 0-6 0,8 0-795 16</inkml:trace>
  <inkml:trace contextRef="#ctx0" brushRef="#br0" timeOffset="34237.1">10967 10671 921 0,'0'0'82'16,"0"0"-66"-16,0 0-16 0,0 0 0 0,0 0 183 0,0 0 33 15,8 2 6-15,-5 3 2 0,2-5-77 0,0 7-15 16,0-2-4-16,3 2 0 0,-2 2 0 0,2-2 0 16,-3 5 0-16,3 7 0 0,-3-5-103 0,3 0-25 15,-3 0 0-15,-2 5 0 0,0 2 12 0,-1-7-1 16,1 3 0-16,-3-3 0 0,0-5-11 0,0 3 8 15,0 0-8-15,0-3 8 16,-3-2-120-16,3-2-24 0,0-5-4 0,0 0-918 0</inkml:trace>
  <inkml:trace contextRef="#ctx0" brushRef="#br0" timeOffset="34815.08">11700 10833 1728 0,'-8'-2'76'0,"8"2"16"0,0 0-73 0,0 0-19 15,0 0 0-15,0 0 0 0,5 0 36 0,3-5 4 16,0 5 1-16,-3 0 0 0,3 0 21 0,0-2 4 15,3 2 1-15,2-5 0 0,-5 5-47 0,5-7-8 16,0 5-3-16,-2-3 0 0,0-2 2 0,-3 7 0 16,0-5 0-16,2-2 0 0,-5 0-11 0,3 0 0 15,-2 5 0-15,-1-7 0 0,-2 1 0 0,-1 1 0 16,-2 0 0-16,0 0 0 0,-2 0 53 0,-1 0 9 0,-2 0 2 0,-1 2 0 16,-2 3-52-16,3-3-12 0,-3 5 0 0,-2 0 0 15,2 0 0-15,-3 5 0 0,0-5 0 0,4 2 0 16,-7 3 0-16,6 2 0 0,-2 0 0 0,-1 0 0 15,3 0 0-15,0 5 0 0,-2-5 0 0,2 5 0 16,3-3 0-16,-1 3 0 0,-2-5 0 0,6 7 0 16,-4-2 0-16,4-3 0 0,2 3 0 0,0 2 0 15,0-2 0-15,2-3 0 0,1-1-9 0,2 3 9 16,3-4 0-16,0 5 0 0,3-5 0 0,2 0 10 16,3-2-59-16,0-3-12 0,2 3-3 0,3-5 0 15,1 0-152-15,1-5-32 0</inkml:trace>
  <inkml:trace contextRef="#ctx0" brushRef="#br0" timeOffset="35205.62">11980 10739 403 0,'0'0'36'0,"0"0"-36"16,0 0 0-16,0 0 0 0,0 0 294 0,6 0 52 16,2 0 10-16,0 0 3 0,-1 5-191 0,1-3-37 15,3 5-8-15,2 1-2 0,-2 1-42 0,2-2-9 16,-2 2-2-16,2-2 0 0,0 5-31 0,-2 2-6 15,-1-7-2-15,3 5 0 0,-2-5-16 0,0 5-3 16,-3-5-1-16,-1 0 0 0,-1-5 23 0,-1 5 5 16,-2-2 1-16,-3-5 0 15,0 0-74-15,0 0-16 0,5 0-2 0,-5 0-1 16,0 0-117-16,0 0-23 0,0 0-5 0,0 0 0 16,-3-5 71-16,1-2 14 0,2 0 3 0,-3 0 1 15,0 0-27-15,1-5-6 0,-1 5 0 0,0 0-1 0,1-2 133 0,-1 2 28 0,1-3 4 0,-1 3 2 16,0 5 67-16,-2-3 14 0,2-2 2 0,1 7 1 15,-1-7 18-15,3 7 3 0,0 0 1 0,0 0 0 16,-5 0 14-16,-1 7 3 0,1-7 1 0,3 7 0 16,-4-2-76-16,1 2-15 0,0 0-3 0,-1 5-1 15,1-5-51-15,0 2 0 0,-1-2 0 0,-1 5 0 16,-4-5 12-16,3 5 9 0,-3-3 2 0,1-1 0 16,-1 3-23-16,1 1 0 0,2-3 0 0,0-2 8 15,0 3-77-15,3-3-15 0,-1 0-4 0,6 0-601 16,0-5-121-16</inkml:trace>
  <inkml:trace contextRef="#ctx0" brushRef="#br0" timeOffset="35627.4">12470 10798 1609 0,'0'0'71'0,"0"0"15"0,-5-5-69 0,2 5-17 15,-2-7 0-15,-1 5 0 0,1-3 91 0,0 5 14 16,-1 0 3-16,-2-2 1 0,1-3-29 0,-1 5-7 16,2 5-1-16,-4-3 0 0,-1-2-39 0,3 5-8 15,-2-3-1-15,2 5-1 0,-3-2-14 0,3 2-9 16,-2 0 12-16,2 0-12 0,0 5 0 0,2-5 0 0,1 0 0 0,2 0 0 16,3 0 0-16,0 0 0 15,0 0 0-15,3 0 0 0,2-2 0 0,3 2-9 0,3 0 9 0,2-2 0 16,0-3 0-16,3-2 0 0,0 0 0 0,3 0 0 15,-3 0-19-15,-1-2 2 0,-1-3 0 0,-1 3 0 16,0-3 5-16,-5-2 0 0,3 2 1 0,-3 3 0 16,-3-3 11-16,-2-2 0 0,2 0 10 0,-3 5-10 15,-2-3 27-15,0-2-1 0,-2 2 0 0,2 5 0 16,0-2-2-16,0 2-1 0,0 0 0 0,0 0 0 16,0 0-13-16,0 0-2 0,0 0-8 0,0 0 12 15,0 0-12-15,0 0 0 0,-3 7-12 0,6 0 12 16,-1-2-10-16,1 2 10 0,2-5-8 0,1 5 8 15,-1 0 0-15,0-2 0 0,3-5 0 0,-3 7 0 16,1-7-24-16,-1 5 1 0,3-3 0 0,-3-2 0 16,1-2-221-16,-1-3-44 0</inkml:trace>
  <inkml:trace contextRef="#ctx0" brushRef="#br0" timeOffset="36127.43">12629 10786 288 0,'0'0'25'0,"0"0"-25"16,0 0 0-16,0 0 0 0,-3 0 274 0,3 0 50 15,0 7 9-15,0-2 3 0,0 2-160 0,0 0-32 16,3 0-7-16,-1 5-1 0,4-5-32 0,-4 0-6 16,1 5-2-16,2-3 0 0,0-2-38 0,-2 0-8 15,0 5-2-15,-1-5 0 0,1-2-28 0,0-3-7 16,-3-2-1-16,0 0 0 0,0 0-3 0,0 0-1 0,0 0 0 16,0 0 0-16,0 0 10 0,0 0 2 0,0 0 0 0,8-2 0 31,-3-5-39-31,-3-2-7 0,4 1-2 0,-1 1 0 0,0 0 6 0,1 0 1 0,-1-4 0 0,0 3 0 15,1 1 3-15,1 0 1 0,-1 0 0 0,2 5 0 16,-6-3 6-16,6-2 2 0,-5 7 0 0,2-5 0 16,-5 5 9-16,8 0 0 0,-3 0 0 0,1 0 0 15,2 5 0-15,-3-5 16 0,0 7-3 0,1-2 0 16,-1-3 19-16,0 5 4 0,0 0 1 0,1-2 0 16,-1 2 0-16,0 0 0 0,1-2 0 0,-1-3 0 15,-2 5-8-15,2-7-1 0,-3 7-1 0,-2-7 0 16,3 0-15-16,-3 0-2 0,5 7-1 0,-5-7 0 15,3 0-9-15,2 5 0 0,-5-5 0 0,6 0 0 16,-1 0 0-16,0 0 0 0,1 0 0 0,-1 0 0 16,0-5-19-16,0 5 1 0,3-7 0 0,-2 7 0 0,2-7-6 15,-3 7 0-15,0-7-1 0,0 0 0 16,3 3-2-16,-2 1 0 0,-4-2 0 0,6 3 0 0,-5-3 16 0,-3 5 11 16,0 0-13-16,0 0 5 0,0 0 8 0,5 0 0 15,-5 0 0-15,0 0-8 0,5 5 8 0,-5-5 0 16,6 0 0-16,-4 7-8 0,4-4 8 0,-4 1 0 15,4 3 0-15,-4 0 0 0,1-2 27 0,0 2 7 16,-1 0 2-16,1 0 0 16,2 0-52-16,-2 0-11 0,-1 0-1 0,1 0-1 15,0-2-70-15,-3 2-13 0,2-2-4 0</inkml:trace>
  <inkml:trace contextRef="#ctx0" brushRef="#br0" timeOffset="36596.31">13171 10888 57 0,'-3'4'0'0,"3"3"0"0,-2 0 0 0,2 5 0 16,-3-5 360-16,3 7 68 0,-3-2 12 0,3-3 4 16,-2 3-289-16,2 2-58 0,0 0-11 0,0 1-2 15,2 1-18-15,-2-2-3 0,3-5-1 0,0 8 0 16,-1-8-29-16,1 3-5 0,0-2-2 0,-1 1 0 15,4 1 12-15,-6-5 2 0,2 0 1 0,1 0 0 16,-3-4-33-16,2 1-8 0,-2-4 0 0,0 0 0 16,0 0 0-16,0 0 0 0,3-7 0 0,-3 0 0 15,0-5 0-15,3-2 0 0,-6 0 0 0,3-5 0 0,0 1 0 0,3-4 0 16,-3 1 0-16,-3 0 0 0,0-5 0 0,1 7 0 16,-1-7 0-16,1 5 0 0,2 3-12 0,0 1-5 15,0-2-1-15,2 7 0 0,1-2 10 0,-1 7 8 16,4-7-12-16,-1 7 12 0,0 0-12 0,1 2 4 15,2 3 8-15,0-3-13 0,2 3 13 0,1 2 0 16,-1 0 0-16,4 2 0 0,-4 3 20 0,3 2-4 16,1 0 0-16,-1 5 0 0,-3-3 4 0,1 3 0 15,-6-3 0-15,3 3 0 0,-3 2 0 0,-2-7 0 16,-3 5 0-16,0 0 0 0,-3-3-4 0,-2-2-1 16,3 0 0-16,-6 0 0 0,0-2-15 0,0 2-8 0,-3 0 8 15,1-2-13 1,-1-3-70-16,0-2-13 0,1 0-4 0,-1 0-595 0,3 0-119 0</inkml:trace>
  <inkml:trace contextRef="#ctx0" brushRef="#br0" timeOffset="36799.39">13478 10603 1382 0,'0'0'123'0,"0"2"-99"0,0 5-24 0,0 5 0 16,3-5 123-16,-3 7 19 0,2-2 4 0,1 2 1 16,-1 0-56-16,1 7-11 0,2-2-3 0,-2 0 0 15,5-2-61-15,-5 1-16 0,2 1 0 0,0 2 0 16,-2-7 0-16,0 1 9 0,-1 1-9 0,1-7 8 0,-1 3 0 0,-2 2 0 16,3-7 0-16,-3 0 0 15,3 0-110-15,-1-2-22 0,-2-5-5 0</inkml:trace>
  <inkml:trace contextRef="#ctx0" brushRef="#br0" timeOffset="37158.28">13658 10810 1267 0,'0'0'56'0,"2"2"12"0,6-2-55 0,-2 5-13 16,-1-5 0-16,3 2 0 0,2-2 82 0,-2 0 14 15,0 5 2-15,6-5 1 0,-4 2-21 0,3-2-4 0,-2-2-1 0,0 2 0 16,2-5-29-16,-5 5-7 0,2-7-1 0,-2 5 0 15,-2-3 16-15,-1-2 2 0,0 2 1 16,-2-2 0-16,-3 5 1 0,-3-5 1 0,0-5 0 0,1 5 0 16,-3 0 6-16,-1 2 1 0,1-2 0 0,-3 0 0 15,0 5-52-15,-2-3-12 0,2 3 0 0,-3-3 0 16,3 5 0-16,-3 0 0 0,1 0 0 0,-1 0 0 16,3 5 0-16,0-3 0 0,-2 5 0 0,2-2 0 15,-3 2 0-15,3 0 0 0,0 0 0 0,1 5 0 16,-4-3-48-16,6 3-13 15,2-3-3-15,0 3 0 0,-2 0 64 0,5-3 24 0,0 3 0 0,3 2-1 16,-1-2-37-16,4-3-7 0,2-1-2 0,0 1 0 16,2 0-1-16,1-4-1 0,-1-3 0 0,3 5 0 15,1-7-64-15,-1 5-13 0,0-3-2 0,3 3-1 16,0-5-141-16,2 0-28 0,27-5-6 0,-10-2 0 0</inkml:trace>
  <inkml:trace contextRef="#ctx0" brushRef="#br0" timeOffset="37455.37">13991 10746 1497 0,'-5'-9'66'0,"2"4"14"0,1-2-64 0,-1 0-16 16,0 0 0-16,-2 2 0 0,2 3 55 0,1-3 7 16,-1 3 2-16,-2-3 0 0,5 5-4 0,-6 0-1 15,1 0 0-15,0 0 0 0,-3 0-28 0,3 0-6 16,-3 0-1-16,0 5 0 0,0 2-34 0,3-5-7 16,-3 3-2-16,2-3 0 0,4 3 19 0,-1 2 0 15,0 0 0-15,6 0 0 0,0 0 0 0,-1 0 0 16,4-2 0-16,2 7 0 0,0-3 0 0,-1-2 0 0,4 5 0 0,2 0 0 15,-2-3 0-15,-1 3 0 0,-2-3 0 0,0 3 0 16,0-5 0-16,-2 7 0 0,-1-7 0 0,0 5 0 16,-2-5 48-16,-3 5 12 0,0-3 4 0,-3-2 0 15,0 3 0-15,1-3 0 0,-3 2 0 0,-3-4 0 16,2 2-52-16,-2-5-12 0,0 3 0 0,0-5 0 16,-2 7 0-16,2-7 0 0,0 5 0 0,-3-3 0 15,4-2 0-15,-1-2 0 0,0-3 0 0,2 5-714 16,1-4-146-16</inkml:trace>
  <inkml:trace contextRef="#ctx0" brushRef="#br0" timeOffset="37767.51">14134 10551 1036 0,'0'0'46'0,"0"0"10"0,0 0-45 0,0 0-11 0,0 0 0 0,0 0 0 15,0 0 185-15,0 0 35 16,0 0 8-16,0 0 0 0,0 0-124 0,0 0-26 0,0 0-5 0,5 7-1 16,-2-2-52-16,0 2-10 0,-1-5-2 0,4 5-8 15,-4 5 0-15,4-5 0 0,-1 0 0 0,0 5-953 16</inkml:trace>
  <inkml:trace contextRef="#ctx0" brushRef="#br0" timeOffset="37954.96">14235 10878 1036 0,'0'0'46'0,"0"0"10"16,0 0-45-16,2 2-11 0,1 3 0 0,-3 2 0 16,0-7 228-16,3 0 44 0,-1 7 9 0,-2-7 2 0,0 5-197 0,0-5-39 15,0 0-8-15,0 0-2 16,0 0-81-16,0 0-16 0,3 2-3 0,-3-2-1 0</inkml:trace>
  <inkml:trace contextRef="#ctx0" brushRef="#br0" timeOffset="48747.31">14830 10664 1036 0,'0'0'92'0,"0"0"-73"16,0 0-19-16,0 0 0 0,0 0 105 0,0 0 18 16,0 0 3-16,0 0 1 0,0 0-11 0,0 0-1 15,0 0-1-15,0 0 0 0,0 0-42 0,0 0-8 16,0 0-1-16,0 7-1 0,0-5-36 0,0 8-7 16,0-3-2-16,3 0 0 0,-1 0 38 0,-2-5 7 15,0 5 2-15,3 3 0 0,-1-1-52 0,-2-2-12 16,3 0 0-16,-3-2 0 0,3 2 54 0,-1 5 8 15,1-5 2-15,-3 2 0 16,5-2-75-16,-5-2-14 0,3 2-3 0,0 0-1 0,-1 0 29 0,1 0 0 0,2-2 0 16,1-3 0-16,-4 5 0 0,3-2 0 0,3-5 0 0,-2 3 0 15,-1 1 0-15,3 1 0 0,0-3 0 0,-3-2 0 16,6 5 8-16,-3-3-8 0,0-2 0 0,0 5 0 16,-1-3 0-16,1 3 8 0,-2-3-8 0,-1 3 0 15,-2 2 11-15,-1 0-11 0,-2 0 10 0,0 0-10 16,0 0 13-16,-2-2-3 0,-4 2-1 0,1 0 0 15,-3 0-9-15,3 0-12 0,-3-2 2 0,0-3 1 16,-3 5-169-16,1-7-34 0,-1 5-6 0</inkml:trace>
  <inkml:trace contextRef="#ctx0" brushRef="#br0" timeOffset="48950.39">14793 10761 1886 0,'0'0'84'0,"5"-3"16"0,3 3-80 0,0-5-20 16,0 3 0-16,0 2 0 0,0-5 20 0,2 5 0 15,1 0 0-15,0 0 0 0,-1 0 22 0,1 0 4 16,-1 0 1-16,1 0 0 0,0 0-37 0,2 0-10 16,-3 5 0-16,1-5 0 15,-1 0-46-15,1 0-14 0,-3 0-2 0,3 2-822 0</inkml:trace>
  <inkml:trace contextRef="#ctx0" brushRef="#br0" timeOffset="49356.83">15208 10772 748 0,'0'0'67'0,"0"0"-54"0,0 0-13 0,0 0 0 15,0 0 169-15,0 0 31 0,0 0 7 0,0 0 1 16,0 0-73-16,0 0-15 0,0 0-2 0,0 0-1 16,0 0-42-16,-2 5-9 0,-4-3-2 0,1 3 0 15,0 2-37-15,-1 0-8 0,-1 0-2 0,1 7 0 16,1-2-9-16,-3 2-8 0,0 7 12 0,3-7-12 0,5 3 0 0,0-1 0 16,-3-2 0-16,6 3 0 0,2-3 0 0,0-5-12 15,3 3 0-15,3 0 0 0,-1-5 12 0,6 0 0 16,-2-5 0-16,-1 3 0 0,0-5 0 0,0 0 8 15,3-5 0-15,3 3-8 0,-3-5 0 0,-1 0 0 16,-1-5 0-16,-1 0 0 0,3 3 40 0,-6-3 0 16,1-2 1-16,-1 0 0 0,-2-5 18 0,0 5 3 15,-8-5 1-15,0 5 0 0,0 0-24 0,-2 2-5 16,-4-2-1-16,4 7 0 0,-4 0 12 0,1 0 3 16,-3 2 0-16,0-2 0 0,-2 5-39 0,2-3-9 15,0 5 0-15,-3 0 0 16,1 0-72-16,2 0-16 0,0-2-3 0,3 4-707 0,5-2-142 15</inkml:trace>
  <inkml:trace contextRef="#ctx0" brushRef="#br0" timeOffset="49762.7">15756 10911 1497 0,'-8'-5'66'0,"8"5"14"0,0 0-64 0,5 0-16 16,3 0 0-16,-2 0 0 0,-1 0 63 0,3 0 9 15,0 0 1-15,0 0 1 0,2 0 7 0,3 0 2 16,1-2 0-16,-4-3 0 0,3 5-46 0,1-2-9 15,-1 2-1-15,-2-5-1 0,-1 5-16 0,1-4-10 16,2 1 12-16,-5 3-12 0,-3-5 0 0,0 5 0 0,-2-2 0 16,-3 2 0-1,5-5-146-15,-5 5-36 0,0-2-7 0</inkml:trace>
  <inkml:trace contextRef="#ctx0" brushRef="#br0" timeOffset="49950.34">15833 10812 1497 0,'-16'0'66'0,"16"0"14"0,0 0-64 0,0 0-16 0,-5 0 0 0,5 0 0 16,0 0 116-16,0 7 19 0,-3-2 4 0,0 2 1 15,1 0-49-15,2 0-10 0,2 5-1 0,-2-3-1 16,-2-2-46-16,4 5-9 0,1 0-1 0,2-3-1 16,-2 3-22-16,-1-5 0 0,1 0 0 0,2 0 8 15,1 0-49-15,-4 0-10 0,-2-7-1 0,0 0-948 16</inkml:trace>
  <inkml:trace contextRef="#ctx0" brushRef="#br0" timeOffset="50262.58">16282 10758 1728 0,'0'0'38'0,"0"0"8"0,0 0 2 0,6 7 0 0,2-2-39 0,-3 2-9 0,-5 0 0 0,0 0 0 16,5 2 104-16,-5 3 20 0,-2 2 3 0,-1 0 1 15,0-2-51-15,1 7-9 0,2-5-3 0,-3 0 0 16,-5-2-53-16,5 2-12 0,3 0 0 0,0 0 0 15,-2-2 14-15,-1-2 2 0,3 1 1 0,3 3 0 16,-3-7-27-16,-3 1-6 0,1 3 0 0,4-4-1 16,3-7-191-16,-5 0-39 0,0 0-7 15,0 0-2-15</inkml:trace>
  <inkml:trace contextRef="#ctx0" brushRef="#br0" timeOffset="50622.39">16470 10800 1094 0,'0'0'48'0,"0"0"11"0,0 0-47 0,0 0-12 15,0 0 0-15,0 0 0 0,0 0 172 0,0 0 33 16,-5 5 7-16,0 0 0 0,-1-3-108 0,4 5-21 16,-3 5-5-16,2-3-1 0,3 3-41 0,-3 2-9 15,-2-2-2-15,2 2 0 0,3 0-13 0,0 0-2 16,3-2-1-16,0 2 0 0,-3-2-9 0,5-3 0 15,3-1 0-15,2 1 0 0,-2-2 0 0,6-5 0 16,1 3-10-16,1-5 10 0,-2 0 0 0,-1-5 0 16,3 3-8-16,0-3 8 0,-1-6 0 0,1 3 12 15,0-1-3-15,0-3 0 0,-3 3 36 0,0-8 7 0,-2 8 2 16,0-10 0-16,-3 7 13 0,-3-4 2 0,0-3 1 0,-2 5 0 16,-6-5-20-16,1 5-4 0,-4 2-1 0,-2-2 0 15,-2 0-9-15,-1 7-1 0,-2 0-1 0,2 0 0 16,-2 0-18-16,0 2-3 0,0 3-1 0,2-3 0 31,3 5-97-31,-2 0-20 0,2 5-4 0,0-3-1 0</inkml:trace>
  <inkml:trace contextRef="#ctx0" brushRef="#br0" timeOffset="50981.47">17071 10873 1728 0,'0'0'38'0,"0"0"8"0,0 0 2 0,0 0 0 0,5 0-39 0,3 0-9 16,0 0 0-16,3 0 0 0,-1 0 96 0,1 0 16 0,-1 0 4 16,1 0 1-16,2 0-77 0,0-2-16 0,3 2-4 0,-2-5 0 15,-1 5-20-15,0 0 8 0,-2 0-8 0,2-2 0 16,-3-3-8-16,-2 5-7 0,-2 0-1 0,2-2-634 15,-3-3-127-15</inkml:trace>
  <inkml:trace contextRef="#ctx0" brushRef="#br0" timeOffset="51175.44">17137 10793 1958 0,'0'0'43'0,"0"0"9"0,0 0 1 0,0 0 3 0,0 0-45 15,0 0-11-15,0 0 0 0,0 0 0 0,0 5 89 0,3 7 16 16,-3-3 3-16,5-2 1 0,-2 5-72 0,2-2-14 16,-2 1-3-16,-1 3-1 0,1-2 19 0,0-5 4 15,-3 7 1-15,0-7 0 16,0 5-31-16,0-5-12 0,0 0 11 0,0 0-11 31,0-7-84-31,0 0-22 0,0 0-5 0,0 0-929 0</inkml:trace>
  <inkml:trace contextRef="#ctx0" brushRef="#br0" timeOffset="51582.69">17664 10744 1724 0,'0'0'38'0,"0"0"8"0,0 0 2 0,0 0 0 0,-3 2-39 0,3-2-9 16,0 0 0-16,3 0 0 0,-1 7 54 0,-2 1 9 0,3 1 1 0,0 0 1 15,4 5 16-15,-1-2 3 0,-4 7 1 0,4-5 0 16,-1 0-48-16,0 0-9 0,-2 0-3 0,-3-2 0 16,3 0-9-16,-1-3-1 0,-2 3-1 0,0-5 0 15,-2 0-14-15,2 0 9 0,0-7-9 0,0 7 8 16,0-7-112-16,0 0-24 0,0 0-4 0,0 0-810 15</inkml:trace>
  <inkml:trace contextRef="#ctx0" brushRef="#br0" timeOffset="51879.49">17799 10753 1958 0,'0'0'43'0,"0"0"9"0,0 0 1 0,0 0 3 0,0 0-45 0,0 0-11 16,0 0 0-16,5 5 0 0,3 2 93 0,-6 0 17 15,1 0 3-15,0 5 1 0,-3-5-80 0,2 5-16 16,-2-3-3-16,3-2-1 0,-3 0 14 0,3 0 2 16,-3 5 1-16,2-5 0 0,1 0-31 0,0 0 8 15,-1 0-8-15,6-2 0 0,0 2 0 0,3-2 0 16,-3-3 0-16,5-2 0 0,0 0 24 0,0 0 8 16,3 0 1-16,-3 0 1 15,1 0-56-15,-1 0-11 0,-3 0-3 0,1 5 0 0,0-3 58 0,-6 3 11 16,0-3 3-16,-2 5 0 15,-3 0-52-15,0-2-11 0,-3 2-1 0,-2 0-1 0,0 0 46 0,-6 0 10 16,0 0 1-16,-2-2 1 16,3 2-125-16,-4-7-26 0,1 5-5 0,3-5-581 0,-1-5-116 0</inkml:trace>
  <inkml:trace contextRef="#ctx0" brushRef="#br0" timeOffset="52066.95">17735 10761 1893 0,'0'0'41'0,"5"-3"9"0,3 3 2 0,3 0 2 0,-3 0-43 0,2-5-11 0,-2 5 0 0,3 0 0 15,2-2 57-15,0 2 10 0,1 0 1 0,4 2 1 16,-2-2-47-16,2 0-10 0,1 0-1 0,-3 0-1 16,0 5-10-16,-3-5 0 0,0 0 0 0,-2 0-644 15,-3 0-130-15</inkml:trace>
  <inkml:trace contextRef="#ctx0" brushRef="#br0" timeOffset="52426.27">18248 10878 1551 0,'0'0'34'0,"0"0"7"0,6 0 2 0,-1 0 1 0,-5 0-36 0,5 0-8 0,6 0 0 0,-1 0 0 16,-2 0 49-16,3 0 8 0,-1 0 2 0,4 0 0 15,-1 0-38-15,0 0-7 0,3-5-2 0,3 5 0 16,-1 0-12-16,-5-2 0 0,1-3 8 0,-4 5-544 16,-5-2-108-16</inkml:trace>
  <inkml:trace contextRef="#ctx0" brushRef="#br0" timeOffset="52629.32">18301 10798 1918 0,'0'0'42'0,"0"0"9"0,0 0 1 0,3 7 3 0,-3 0-44 0,3 0-11 15,-1 0 0-15,-2 0 0 0,3 5 62 0,2-5 10 16,-5 7 3-16,3-2 0 0,-1-5-36 0,1 7-7 15,0 0-2-15,-3-2 0 16,2 0-48-16,1-3-10 0,-3 3-1 0,3-5-1 16,-1-5-130-16,1 3-25 0,-3-5-6 0,11 3-1 0</inkml:trace>
  <inkml:trace contextRef="#ctx0" brushRef="#br0" timeOffset="53113.58">18481 10777 1497 0,'0'0'32'0,"0"0"8"0,3-5 0 0,-1 3 4 0,4-3-36 0,-1-2-8 0,0 2 0 0,1-2 0 16,-1 5 53-16,3-3 9 0,0-2 2 0,0 5 0 15,0-3 0-15,0 3 0 0,0-3 0 0,-1 5 0 0,1-7-14 16,0 7-2-16,3 0-1 0,-3 0 0 0,0 0-24 0,0 0-5 15,2 0-1-15,1 2 0 16,-1 3 38-16,-2-5 7 0,3 7 2 0,-3-2 0 0,0-3-52 0,-3 5-12 16,3 0 0-16,-3-2 0 0,1 2 54 0,-4 0 8 15,-2 5 2-15,0-5 0 0,0 2-52 0,-2 3-12 16,-1-5 0-16,0 5 0 0,-2-5 0 0,-3 0 0 16,3 0 0-16,0 0 0 0,-1 0 0 0,1 0 11 15,0-2-11-15,-1-3 10 0,6-2-10 0,0 0 0 16,0 0-10-16,0 0 10 0,0 0 0 0,0 0 0 15,0 0-8-15,0 0 8 0,0 0-21 0,8 0-2 16,0 0 0-16,3 0 0 0,2 0 0 0,-2 0 0 16,2 0 0-16,0 0 0 0,0 5 15 0,-2-3 8 0,2 3-10 15,-2-2 10-15,-3 1-16 0,0 3 4 0,-3 0 0 0,0 0 0 16,1 0 28-16,-4 5 7 0,-2-5 1 0,0 7 0 16,-2-7 12-16,-4 0 4 0,1 5 0 0,-3-5 0 15,0 5-32-15,0-5-8 0,-2-5 0 0,2 6 0 16,-3-4 0-16,0 3 0 0,4-2 0 0,-1-3 0 31,0-2-153-31,0 0-32 0</inkml:trace>
  <inkml:trace contextRef="#ctx0" brushRef="#br0" timeOffset="53412.23">18992 10718 1958 0,'0'0'43'0,"0"0"9"0,0 0 1 0,0 0 3 0,0 0-45 0,0 0-11 16,0 0 0-16,0 0 0 0,0 0 88 0,0 7 15 15,0 5 3-15,0-3 1 0,0-2-69 0,0 5-14 16,0-5-2-16,2 5-1 0,-2-3-12 0,3-2-9 16,-3 5 12-16,3-5-12 0,-1 0 8 0,1 0-8 15,2 0 0-15,1-2 0 0,-1 2 0 0,3 0 0 16,2-2 0-16,1-3 0 0,0 5 0 0,-1-7 0 15,3 7 0-15,1-2 0 0,-1-2 0 0,0 1 0 16,0 3 0-16,-2 0 0 0,-1 0 0 0,-2 0-9 16,0 0 9-16,-2 3-12 0,-4-3 22 0,-2 0 4 15,-2 0 1-15,-4 0 0 0,-2-5-24 0,-2 3-5 0,-1 2-1 0,1-2-709 16,-4-3-141-16</inkml:trace>
  <inkml:trace contextRef="#ctx0" brushRef="#br0" timeOffset="53579.88">18984 10697 1958 0,'0'0'43'0,"8"-5"9"0,0 5 1 0,2 0 3 0,4-7-45 0,-1 7-11 0,3 0 0 0,2 0 0 16,3 0 53-16,-2 0 9 0,5 0 2 0,-3 0 0 15,-3 0-52-15,4 0-12 0,-7 0 0 0,1-2 0 16,-2 2-100-1,-7-5-22-15,9 5-5 0,-5-5-1 0</inkml:trace>
  <inkml:trace contextRef="#ctx0" brushRef="#br0" timeOffset="53986.57">19582 10817 1497 0,'0'0'66'0,"0"0"14"0,0 0-64 0,5 0-16 0,3-5 0 0,3 5 0 16,-3 0 88-16,5 0 15 0,-3 0 2 0,4 5 1 15,1-5-67-15,4 0-14 0,0 0-2 0,-1 0-1 16,-2 0-22-16,0 2 0 0,-3-2 0 0,0 0 0 15,-2 0 19-15,-1 0-1 0,-4 0 0 0,2 0-609 16,-8 0-121-16</inkml:trace>
  <inkml:trace contextRef="#ctx0" brushRef="#br0" timeOffset="54126.68">19598 10986 230 0,'21'7'20'0,"-16"-2"-20"0,0-3 0 0,1-2 0 0,7 0 325 0,0 5 61 15,3-5 12-15,3 0 2 0,-4 0-256 0,7 0-52 16,-1 0-11-16,-3-5-1 0,1 5-13 0,-3-2-3 16,0-3 0-16,-1 5 0 15,-1-7-104-15,-1 5-22 0,0-3-4 0</inkml:trace>
  <inkml:trace contextRef="#ctx0" brushRef="#br0" timeOffset="54454.71">20045 10706 864 0,'0'0'38'0,"0"0"8"0,0 0-37 0,0 0-9 0,0 0 0 0,5 5 0 16,-2-3 245-16,-1 3 47 0,1 2 10 0,2 5 2 16,-2-3-151-16,2 6-29 0,1 3-7 0,-1-4-1 15,-2 5-61-15,7 17-13 16,-2-6-2-16,-5-16-1 0,-1 0-2 0,-2-2 0 0,0 2 0 0,0 0 0 16,3 0-37-16,-3 1-20 0,-3 1 3 0,3-7 0 15,0-2 27-15,0 5 6 0,0-5 0 0,0-7 1 16,0 0-218-16,0 0-44 0,0 0-9 0,0 0-2 0</inkml:trace>
  <inkml:trace contextRef="#ctx0" brushRef="#br0" timeOffset="54689.25">20201 10765 403 0,'0'0'17'0,"0"0"5"0,0 0-22 0,0 0 0 15,0 0 0-15,5 0 0 0,-5 0 376 0,6 5 72 16,-1-3 13-16,-3 5 3 0,4 0-296 0,-1 0-60 0,-2 5-12 0,2 2-3 16,0 0-42-16,-2-2-9 0,2 9-2 0,-5-7 0 15,3 3-11-15,-3-1-2 0,0-2-1 0,0 5 0 16,0-5-26-16,0 5 0 0,0-5 0 0,0 0 0 16,0-2 0-16,-3 2 0 0,3-7 0 0,0 5 0 15,0-5 0-15,3 0 0 0,-3-2 0 0,0-3-780 16,0-2-160-16</inkml:trace>
  <inkml:trace contextRef="#ctx0" brushRef="#br0" timeOffset="55048.29">20553 10746 1958 0,'-3'0'43'0,"3"-2"9"0,-2-3 1 0,2 5 3 0,0 0-45 0,0 0-11 15,-6 0 0-15,4 0 0 0,-4 7 53 0,-2-2 9 16,3 2 2-16,-3 7 0 0,0 0-20 0,0-2-3 16,0 9-1-16,0-7 0 0,0 5-30 0,1 0-10 15,1-2 0-15,1 1 0 0,5 1 24 0,0-5-1 16,0 5-1-16,5-5 0 16,3 0-39-16,3-2-8 0,-1-5-2 0,6 0 0 15,-3-4-8-15,6 1-1 0,-3-4-1 0,0 0 0 0,0 0 67 0,-3-7 14 16,3 2 2-16,0-2 1 0,-1 0 18 0,-1-7 4 15,-1 2 1-15,-3 3 0 0,1-10 5 0,-6 5 1 16,1 0 0-16,-4-5 0 0,-2 0-24 0,-5 3-4 16,-3-3 0-16,0 0-1 0,-5 5-5 0,0-5-1 0,-1 5 0 0,-1 0 0 15,-1 2-20-15,0 5-4 0,-3 0-1 0,3 0 0 32,1 5-96-32,-1-3-20 0,2 5-4 0,9 0-1 0</inkml:trace>
  <inkml:trace contextRef="#ctx0" brushRef="#br0" timeOffset="60207.21">10091 12070 979 0,'8'15'87'0,"-8"-15"-70"16,0 0-17-16,0 0 0 0,0 0 119 0,0 0 20 15,0 0 4-15,0 0 1 0,0 0-64 0,0 0-13 16,5 0-3-16,-5 0 0 0,6-3 24 0,-6 3 4 16,0 0 0-16,2-4 1 0,6-4-46 0,0 1-10 0,-5 0-1 0,5 0-1 15,-3-4 28-15,3 4 5 16,-5-8 2-16,-1 8 0 0,4-4-30 0,-1-4-7 0,3 1-1 0,-5 3 0 15,-3-4-4-15,5 1-2 0,0 0 0 0,0 3 0 16,6-4-26-16,-3 1-11 0,0 3 1 0,0-4 0 16,0 4 10-16,0-3 0 0,-3-1-9 0,3 1 9 15,0 3 0-15,0-4 15 0,-6 8-3 0,4-4 0 16,-1 4-12-16,0 4 0 0,-2-4 0 0,2 2 0 16,1 3 0-16,-6 2 0 0,0 0 0 0,0 0 0 15,0 0 23-15,0 0-2 0,5 2 0 0,3 3 0 16,-3 2-9-16,0 0-3 0,3 0 0 0,0 0 0 15,0 5 20-15,0-2 4 0,0 1 1 0,3 3 0 16,-3 1-42-16,2 3-9 0,-2 1-2 0,3-2 0 16,-1 1 19-16,1-3 0 0,-3 3 0 0,2-4 0 0,-4 5 0 15,2-5 0-15,0 1 0 0,-1-1 0 0,-1-3 0 0,-1 4 9 16,0-8-9-16,1 4 8 0,-6-4-8 0,2 0 0 16,4-2 0-16,-4 2 8 0,1-4 3 0,-3-3 0 15,0 0 0-15,0 0 0 16,0 0-163-16,0 0-32 0,-5 4-6 0,-3-4-548 15,8 0-110-15</inkml:trace>
  <inkml:trace contextRef="#ctx0" brushRef="#br0" timeOffset="60426.17">10247 11955 403 0,'-5'0'36'0,"5"0"-36"0,8-4 0 0,-8 4 0 16,0 0 250-16,0 0 43 0,11 0 9 0,-4 0 2 15,1 0-163-15,0 0-32 0,0 0-6 0,0 0-2 16,3 4-46-16,-3-4-10 0,0 3-1 0,2 1-1 16,1-1-43-16,-1 1-17 0,-2-1 1 0,6 1 0 15,-4-4 16-15,1 7 0 0,-1-7 0 0,1 5 0 16,0-2 0-16,-1-3 0 0,3 0 0 0,-5 4-584 16,0-4-112-16</inkml:trace>
  <inkml:trace contextRef="#ctx0" brushRef="#br0" timeOffset="60753.8">10911 11965 1465 0,'0'0'32'0,"0"0"6"0,0 0 2 0,-2 0 2 0,-4-3-34 0,1-1-8 16,3 4 0-16,-4 0 0 0,1-3 60 0,0 3 11 15,-3 0 1-15,0 0 1 0,3 3-15 0,-3-3-3 16,-3 4-1-16,3-1 0 0,-3 1-17 0,4-1-3 16,-4 6-1-16,0-2 0 0,3-4-13 0,0 8-4 15,1-4 0-15,1 0 0 0,-2 5-8 0,3-2-8 0,0 1 9 0,2-4-9 16,-2 5 0-16,5-2 8 0,0-3-8 0,2 4 0 15,1-4 0-15,2 5 0 0,1-2-9 0,2-3 9 32,2-3-38-32,3-1-2 0,1 1 0 0,2-4-559 0,-3 0-112 0</inkml:trace>
  <inkml:trace contextRef="#ctx0" brushRef="#br0" timeOffset="61019.38">11110 11998 864 0,'0'0'76'16,"0"0"-60"-16,0-3-16 0,0 3 0 16,0 0 92-16,0 0 16 0,0 0 4 0,0 0 0 15,0 0 12-15,-5-4 4 0,2 4 0 0,-2 0 0 16,2 0-56-16,-2 0-10 0,-1 4-2 0,1-4-1 0,-3 3-43 0,3 1-16 16,-3-1 11-16,0 4-11 0,0-3 32 0,0 3 1 15,0-2 0-15,3 2 0 0,0 0-33 0,2 3 0 16,0-6 0-16,1 3 0 15,-1 0-20-15,3 1-10 0,3-4-2 0,-1 3-1 0,4-4 33 0,-1 4 0 16,0-7 0-16,6 4 0 0,-1-1 0 0,1 1 0 16,2-4 0-16,0 0 0 15,1 0-148-15,2 0-24 0,-3 0-4 0</inkml:trace>
  <inkml:trace contextRef="#ctx0" brushRef="#br0" timeOffset="61410.22">11311 11991 1436 0,'0'0'64'0,"0"0"12"0,0 0-60 0,0 0-16 0,0 0 0 0,0 0 0 16,0 0 123-16,0 0 21 0,0 0 5 0,-5 0 1 16,5 0-73-16,-3 7-14 0,0 0-3 0,-2 0-1 15,5-3-11-15,-3 3-1 0,3 5-1 0,0-5 0 16,0 0-26-16,3 0-4 0,0 0-2 0,-1 0 0 15,4 1-14-15,-1-1 0 0,0-3 8 0,3-1-8 16,0-3 0-16,0 4 0 0,0-4 0 0,3-4 0 16,-1 4 0-16,1 0 0 0,-1-7 0 0,-2 4 0 15,3-1 0-15,-3-4 0 0,0 6 0 0,-3-7 0 16,0 2 0-16,1 0 0 0,-1 0 0 0,-2 0 0 16,-1-1 0-16,1 1 9 0,-3 3-9 0,0-3 8 0,0 4 0 0,0 3-8 15,0 0 12-15,0 0-4 0,0 0 20 0,0 0 4 16,0 0 1-16,0 0 0 0,0 0-5 0,-3 3-2 15,1 4 0-15,2-3 0 0,0-1-26 0,0 6 8 16,2-6-8-16,1 4 0 0,-1 0 0 0,4 0 0 16,-4-3 0-16,4 3-11 0,-4 0 11 0,1 1 0 15,2-4 0-15,1-1 0 0,-4 1-19 0,-2-4 2 16,0 0 0-16,0 0-758 16,0 0-151-16</inkml:trace>
  <inkml:trace contextRef="#ctx0" brushRef="#br0" timeOffset="61737.94">11568 11998 1875 0,'8'4'41'0,"-3"-4"9"0,-5 0 2 0,0 0 0 0,0 0-41 0,0 0-11 0,0 3 0 0,2 1 0 16,4-1 94-16,-4 4 17 0,1-3 3 0,0 4 1 15,2-1-63-15,-2 0-13 0,-3 0-3 0,2 0 0 16,-2 2-20-16,3-2-5 0,0-4-1 0,2 4 0 15,-2-3 1-15,-1-1 0 0,-2 4 0 0,0-7 0 16,3 0-26-16,-3 0-5 0,0 0 0 0,0 0-1 16,0 0 39-16,0 0 8 0,0 0 2 0,0 0 0 15,0 0-20-15,0 0-8 0,2-3 0 0,-2-4 8 16,3-4-8-16,0 3 0 0,-3-3 0 0,2 4 0 16,4-7-13-16,-1 7 5 0,0-8 8 0,1 11-13 0,-1-6 13 15,3 3-11-15,-3 0 11 0,0 0-10 0,3 2-5 0,0-2-1 16,0 3 0-16,0 1 0 0,3-1 16 0,-3 4 0 15,2-3 0-15,1 3 0 0,-3 0 0 0,0 0 0 16,0 0 0-16,2 0 0 16,-2 3-96-16,-3-3-16 0,3 0-3 0</inkml:trace>
  <inkml:trace contextRef="#ctx0" brushRef="#br0" timeOffset="62378.42">12158 11983 1267 0,'0'0'56'0,"0"0"12"0,0 0-55 0,0 0-13 16,0 0 0-16,-3 0 0 0,-2-7 105 0,-1 7 19 15,4-4 3-15,-4 1 1 0,1 3-52 0,3-4-9 16,2 4-3-16,-6 0 0 0,1 0-10 0,0 0-2 16,-1 0-1-16,1 0 0 0,0 0-32 0,-1 4-7 15,-1-4 0-15,1 3-1 0,-2 1-11 0,3 1 0 16,-6-3 0-16,3 6 8 0,1-4-8 0,1 3 12 16,-2-4-12-16,3 8 12 0,0-4-12 0,2 1 0 15,0-1-12-15,3 0 12 0,0 0 0 0,6-3 0 16,-1 3 0-16,3 0 0 0,-3 1-15 0,3-8 5 15,3 4 1-15,2-1 0 0,0-3 9 0,0 0-8 0,-2-3 8 0,2-1-8 16,1 1 8-16,-7-2 0 0,4-2 0 16,-3 0 0-16,0 3 13 0,0 1-1 0,-3-4-1 15,0 3 0-15,1-3 7 0,-4-1 2 0,-2 8 0 0,0 0 0 16,0 0 0-16,0 0 0 0,0 0 0 0,0 0 0 16,0 0-7-16,0 0-1 0,0 0 0 0,0 0 0 15,0 0-4-15,0 0-8 0,0 8 11 0,0-1-11 16,3 0 8-16,-3 0-8 0,3-3 0 0,-1 3 0 15,1 0 0-15,2 1 0 0,1-1 0 0,-4 0 0 16,3-3 0-16,1-1 0 0,-1 1 0 0,0-1 0 16,1 1-107-16,-1-4-15 0,-5 0-3 15</inkml:trace>
  <inkml:trace contextRef="#ctx0" brushRef="#br0" timeOffset="62690.92">12488 11965 1728 0,'0'0'38'0,"0"0"8"0,0 0 2 0,0 0 0 0,0 0-39 16,0 0-9-16,-5-3 0 0,0 3 0 0,-1-4 104 0,-1 4 20 15,-1 0 3-15,-3 4 1 0,3-4-52 0,0 3-9 16,-5-3-3-16,2 4 0 0,1 3-51 0,-1 0-13 15,1-2 0-15,2 2 0 0,2 0 0 0,-2 0 0 16,0 0 0-16,6 0 0 0,-1 1 0 0,3 3 0 16,0-1 0-16,3-6 0 0,2 8 16 0,0-5 1 0,3 0 0 0,0 0 0 15,3-4-29-15,-1 1-5 0,6-1-2 0,0 1 0 32,0-4-109-32,0 3-23 0,2 1-4 0,-2-4-1 15,3 0-56-15,-6 0-11 0,16-7-2 0,-8 3-1 0</inkml:trace>
  <inkml:trace contextRef="#ctx0" brushRef="#br0" timeOffset="63069.23">12637 12005 1497 0,'5'0'32'0,"-5"0"8"0,0 0 0 0,0 0 4 0,0 0-36 0,0 0-8 0,0 0 0 0,0 0 0 16,0 0 87-16,0 0 15 0,0 0 3 0,5 4 1 15,0-4-67-15,1 3-14 0,-1-3-2 0,0 0-1 16,1 0 9-16,-1 4 1 0,3-4 1 0,-3 0 0 0,3 0-25 0,0 0-8 15,0 0 0-15,0 0 0 0,0 0 0 0,0-4 8 16,-3 4-8-16,-5 0 0 0,5-3 9 0,-5 3-9 16,0 0 0-16,3-4 9 0,-3 4-1 0,5-7 0 15,-5 0 0-15,3 4 0 0,-3-2 7 0,-3-2 1 16,3 3 0-16,-5 1 0 0,2-1 38 0,1 1 8 16,-1-1 2-16,3 4 0 0,0 0-52 0,0 0-12 15,-5 0 0-15,5 0 0 0,0 0 54 0,0 0 8 16,-6 4 2-16,4 3 0 0,-1 0-52 0,0 0-12 15,3 1 0-15,0 6 0 0,0-7 54 0,0 4 8 16,3 4 2-16,2-1 0 0,-2-3-64 0,0 4-8 16,-1-4-4-16,1-1-1 0,0 6 13 0,-1-6 8 15,-2 4 0-15,3-3-8 0,-3-3 9 0,0 6-9 0,5-7 0 0,-5 4 9 16,0 1-9-16,0-2 0 0,3-3 9 0,-3 0-9 16,-3-3 0-16,1 3 0 0,-1-2 0 0,3-5-12 15,0 0-140-15,0 0-28 0,-3-5-5 16</inkml:trace>
  <inkml:trace contextRef="#ctx0" brushRef="#br0" timeOffset="63897.19">13137 11854 1497 0,'0'0'32'0,"0"0"8"0,0 0 0 0,0 0 4 0,8-5-36 0,-1 5-8 0,1 0 0 0,3 0 0 16,2 0 103-16,3 0 18 0,-3 0 4 0,6 0 1 15,-3 0-72-15,2-4-14 0,-2 1-4 0,0 3 0 16,0 0-24-16,-3-4-12 0,0 4 10 0,1-3-10 16,-7-1 9-16,1 4-9 0,-2-3 8 0,-1 3-8 15,-5 0-82-15,0 0-22 0,0 0-4 0,0 0 0 0</inkml:trace>
  <inkml:trace contextRef="#ctx0" brushRef="#br0" timeOffset="64064.75">13219 12012 1497 0,'0'0'32'0,"8"4"8"0,2-4 0 0,1 3 4 0,-1 1-36 0,4-4-8 15,-1 0 0-15,0 0 0 0,0 0 87 0,3 0 15 16,0-4 3-16,0 1 1 16,0 3-67-16,0-4-14 0,-1 4-2 0,-1-3-1 0,-1-1 12 0,-3 4 2 15,1-7 1-15,-3 7 0 16,0-3-59-16,-3-1-12 0,1 4-2 0</inkml:trace>
  <inkml:trace contextRef="#ctx0" brushRef="#br0" timeOffset="66367.59">14031 11450 1036 0,'10'0'46'0,"-10"0"10"0,0 0-45 0,0 0-11 16,0 0 0-16,0 0 0 0,0 0 96 0,0 0 16 15,6 0 4-15,-1 0 1 0,0 0-33 0,1 0-8 16,-1 4 0-16,3-4-1 0,2 0-9 0,-2 5-2 16,6-3 0-16,-1-2 0 0,0 0 0 0,0 0 0 15,1 0 0-15,-1 5 0 0,3-3-51 0,-6-2-13 16,3 0 0-16,-2 0 0 0,0 0 0 0,-6 0 0 0,3 0 0 15,-3 0 0 1,-5 0-48-16,0 0-13 0,0 0-3 0,0 0-844 0</inkml:trace>
  <inkml:trace contextRef="#ctx0" brushRef="#br0" timeOffset="66539.44">14002 11647 518 0,'0'0'23'0,"0"0"5"0,0 0-28 0,8 0 0 0,0 0 0 0,2 0 0 15,1 0 293-15,2 3 54 0,0-3 10 0,0 0 3 16,1 0-207-16,4 0-41 0,1 4-8 0,-1-4-1 16,-2-4-62-16,3 4-12 0,-1 0-2 0,1-3-1 15,-1-2-40-15,-5 3-8 0,1-3-2 0,-1-2 0 16,-2 3-56-16,-4 1-11 0,-1-1-2 0</inkml:trace>
  <inkml:trace contextRef="#ctx0" brushRef="#br0" timeOffset="66789.38">14153 11421 1497 0,'0'0'66'0,"0"0"14"0,0 0-64 0,0 0-16 15,0 0 0-15,0 0 0 0,0 0 106 0,0 0 18 16,0 0 3-16,0 0 1 0,-3 7-48 0,3 0-10 15,-3 1-2-15,3-1 0 0,-2 4-57 0,2 3-11 0,0 1 0 0,0-4 0 16,-3 8 44-16,3-2 16 0,-3 1 3 0,3 4 1 16,0-6-64-16,0-2-12 0,3 0-2 0,-3 0-1 15,3-2 24-15,-3-2 5 0,2-3 1 0,1-3 0 32,2 3-217-32,-2-2-43 0,-3-5-9 0,10 0-2 0</inkml:trace>
  <inkml:trace contextRef="#ctx0" brushRef="#br0" timeOffset="66979.72">14280 11443 288 0,'0'0'25'0,"0"0"-25"0,0 0 0 0,0 0 0 15,0 0 325-15,0 0 60 0,0 0 12 0,2 4 3 16,1 3-218-16,0 0-43 16,-1 5-9-16,1-2-2 0,-1 1-51 0,1 3-10 15,0-2-3-15,-1 5 0 0,1 1-34 0,0 1-7 0,-3-5-2 0,0 0 0 0,0 1-13 0,0-4-8 16,-3 1 10-16,3-2-10 15,-3-3-47-15,3 0-15 0,0-3-3 0,0 3-986 0</inkml:trace>
  <inkml:trace contextRef="#ctx0" brushRef="#br0" timeOffset="67403.14">14769 11548 1465 0,'0'0'32'0,"0"0"6"0,-3 0 2 0,1-7 2 0,-1 7-34 0,3 0-8 16,-3-4 0-16,-2 4 0 0,3-3 60 0,-4 3 11 16,1-4 1-16,0 4 1 0,-3 0-7 0,0 0-2 15,0 4 0-15,0-1 0 0,0 1 5 0,0 3 1 16,-3-2 0-16,4 2 0 0,-1 0-49 0,-3 0-9 15,3 0-3-15,0 0 0 0,3 0-9 0,0 0 0 16,-1 5 0-16,4-5 0 0,-1 0 0 0,3 0 0 16,0 5 0-16,0-2 0 0,5-3-17 0,1-3 4 0,1 3 1 15,1 0 0 1,6-2-120-16,2-3-24 0,-1-2-5 0</inkml:trace>
  <inkml:trace contextRef="#ctx0" brushRef="#br0" timeOffset="67731.18">14965 11562 979 0,'0'0'87'0,"-5"-2"-70"0,-1-3-17 0,1 5 0 15,0 0 169-15,-1 0 31 0,1-2 5 0,0 2 2 16,0 0-114-16,-3 0-22 0,2 0-5 0,1 2-1 16,0 3-32-16,-1-3-6 0,1 6-2 0,-3-1 0 15,3-3-25-15,0 3 0 0,5 0 0 0,0 5 0 16,0-5 0-16,2 0 0 0,1 0 0 0,2 0 0 15,0 0-24-15,3 1 2 0,0-4 1 0,0-1 0 16,3 4-1-16,2-7 0 0,-2 0 0 0,-1 0 0 16,1 0-16-16,2 0-3 0,-2-7-1 0,-1 7 0 0,1-7 18 0,-3 4 3 15,0-4 1-15,0 2 0 0,-3-2 28 0,-2 0 7 16,2 0 1-16,-5-5 0 0,0 5 47 0,0 0 9 16,-5 0 3-16,2 3 0 0,-5-3-14 0,0-1-2 15,0 6-1-15,-2-3 0 0,2 3-47 0,-3 2-11 16,3-5 0-16,-3 5 0 0,4 5 0 0,1-5 0 15,6 0 0-15,-5 2-649 16,2-2-130-16</inkml:trace>
  <inkml:trace contextRef="#ctx0" brushRef="#br0" timeOffset="68051.39">15063 11548 288 0,'0'0'12'0,"0"0"4"0,0 0-16 0,0 0 0 0,0 0 0 0,0 0 0 15,0 0 272-15,0 0 51 0,5 7 10 0,-2-2 3 16,-1-3-188-16,4 6-38 0,-1-1-7 0,-2-3-2 16,2 3-36-16,0 0-7 15,3 0-2-15,-3 5 0 0,1-5-14 0,-1 0-3 16,-2-2-1-16,-3-5 0 0,2 2-12 0,-2-2-2 16,0 0-1-16,0 0 0 0,0 0-12 0,0 0-3 15,0 0 0-15,0 0 0 0,0 0-8 0,0 0 0 0,3 0 0 16,0-7 8-16,-3 3-24 0,2 1-4 15,1-4-2-15,-1 0 0 16,1-5-10-16,2 5-1 0,-2-4-1 0,2 4 0 16,-2-3-8-16,2-2-2 0,1 5 0 0,-1 0 0 0,-2 3 36 0,2 1 8 0,-3-1 0 0,4 1 0 15,-6 3 0-15,5-5 0 0,-5 5 0 0,8 0 0 16,3 0 0-16,-4 0 0 0,1 0 0 0,-2 5-582 16,2-5-114-16</inkml:trace>
  <inkml:trace contextRef="#ctx0" brushRef="#br0" timeOffset="68363.64">15282 11570 1497 0,'0'0'32'0,"0"0"8"0,0 0 0 0,0 0 4 0,6 4-36 16,-1-1-8-16,0 1 0 0,1 3 0 0,-1-2 84 0,0-3 16 15,0 5 2-15,1-2 1 16,-1-2-44-16,0 4-9 0,-2-3-2 0,2-1 0 0,0 1-18 0,-2 3-4 15,-3-7-1-15,3 0 0 0,-1 7-11 0,-2-7-2 16,0 0-1-16,0 0 0 0,0 0-11 0,0 0 0 16,0 0 9-16,0 0-9 15,0 0-33-15,0 0-11 0,0-7-3 0,3 0 0 16,-3 3-25-16,0 1-6 0,3-4-1 0,-1 0 0 16,1 0 12-16,0 0 3 0,-1-2 0 0,1 2 0 15,2 0 0-15,1 4 0 0,-4-2 0 0,3 3 0 0,1-3 51 0,-1 3 13 16,0-3 0-16,1 5 0 0,-4-2 0 0,4-3 0 15,-1 5 0-15,3 0 0 0,-3 0 0 0,0 0 0 16,1 0 0-16,-1 0-566 0</inkml:trace>
  <inkml:trace contextRef="#ctx0" brushRef="#br0" timeOffset="68676.35">15494 11588 1036 0,'0'0'46'0,"0"0"10"0,5 0-45 0,3 0-11 0,0 0 0 0,0 0 0 16,0 0 53-16,0-4 9 0,0 1 2 0,0 3 0 16,2 0-52-16,-2-4-12 0,3 4 0 0,0 0 0 15,-4-7 0-15,4 7 0 0,-3-8 0 0,0 8 0 16,-3-2 0-16,-5 2 0 0,3-5 0 0,0-2 0 16,-1 0 54-16,-2 3 8 0,-2 1 2 0,-1-1 0 15,0-3 0-15,-2 4 0 0,0-2 0 0,-3 5 0 0,2-7 0 0,-2 7 0 16,1 0 0-16,-1 0 0 0,0 0-52 0,0 0-12 15,-3 5 0-15,3-3 0 0,-2 6 0 0,2-4 0 16,-3-1 0-16,3 8 0 0,0-4 32 0,3 0 3 16,0 0 1-16,-3 1 0 0,2-1-36 0,4 4 0 15,2-4 0-15,-3 0 0 0,6 1 0 0,-3-1-11 16,2 0 11-16,4 2-10 16,-1-7-14-16,3 5-4 0,0-7 0 0,0 5-565 15,0-2-114-15</inkml:trace>
  <inkml:trace contextRef="#ctx0" brushRef="#br0" timeOffset="68957.25">15912 11501 1497 0,'0'0'66'0,"-5"-7"14"0,2 7-64 0,0-4-16 0,-2-3 0 0,0 4 0 15,-3-2 106-15,0 5 18 0,0-2 3 0,0 2 1 16,-2 2-103-16,2-2-25 0,-3 8 0 0,0-4 0 15,4 3 0-15,-4 0 0 0,3 0 0 0,0 0 0 16,0 1 0-16,0 3 0 0,3-4 0 0,0 7 0 16,2-7 17-16,3 1-1 0,0 3-1 0,3-4 0 15,2 0-24-15,0 5-5 0,0-5-1 0,6-4 0 16,0 4-9-16,2-3-3 0,0 3 0 0,0-7 0 16,3 5-8-16,0-5-1 0,0 0-1 0,-3-5 0 15,3 5-22-15,0-2-4 0,0-3-1 0,-3-2 0 16</inkml:trace>
  <inkml:trace contextRef="#ctx0" brushRef="#br0" timeOffset="69144.7">16036 11341 1958 0,'0'0'43'0,"0"0"9"0,0 0 1 0,0 0 3 0,0 0-45 0,0 0-11 15,0 0 0-15,0 0 0 0,3 7 63 0,-3 1 10 16,0-4 3-16,3 10 0 0,2-2-20 0,0-2-3 15,1 4-1-15,-1 4 0 0,-2-3-41 0,2-4-11 16,0 8 0-16,-2-9 0 0,-1 4 0 0,1-3 0 16,0 4 0-16,-1-8 0 15,1 0-100-15,-3 2-23 0,-3-7-4 0,1 5-1 0</inkml:trace>
  <inkml:trace contextRef="#ctx0" brushRef="#br0" timeOffset="69285.83">15983 11466 979 0,'0'0'43'0,"0"0"9"0,0 0-41 0,0 0-11 0,0 0 0 0,6-5 0 16,-1 3 220-16,3 2 41 0,3-5 9 0,2 5 2 16,3 0-167-16,2 0-33 0,1 0-6 0,-1 0-2 15,3 0-51-15,-2 0-13 0,2 0 0 0,-2 0 0 16,2-4 0-16,-3 1 0 0,3 3 0 0,-5-4-970 16</inkml:trace>
  <inkml:trace contextRef="#ctx0" brushRef="#br0" timeOffset="70051.09">14121 11849 57 0,'0'0'0'15,"0"0"0"-15,-3 7 0 0,3-7 0 16,0 0 187-16,0 0 32 0,-8 0 6 0,3 0 2 15,5 0-105-15,0 0-21 0,0 0-4 0,0 0-1 0,0 0-15 0,0 0-3 16,0 0-1-16,0 0 0 0,0 0 11 0,0 0 3 16,0 0 0-16,0 0 0 0,0 0-28 0,8 0-6 15,0 0-1-15,0 0 0 0,0-2-25 0,2 2-6 16,1 0-1-16,5 0 0 0,5 0 12 0,-5 0 1 16,2-5 1-16,3 5 0 0,3 0-38 0,3 0-20 15,2 0 3-15,5 5 0 0,1-5 17 0,7 0 0 16,0 0 0-16,11-5 0 0,0 5 0 0,5 0 0 15,6-4 0-15,5 1 0 0,-9 3 26 0,4-4 9 16,2 4 1-16,6-3 1 0,-9-1-37 0,6 4 0 16,-6-3 0-16,1-1 0 0,-9-4 0 0,6 6 9 15,0-3-9-15,0-2 0 0,-8 3 9 0,-3 1-9 0,3-4 0 0,-5 0 9 16,-1 3-9-16,-4-4 0 0,-1 1 9 16,-5 3-9-16,0 1 0 0,-3-1 9 0,1-3-9 15,-6 7 0-15,-3-3 11 0,-4-1-11 0,-1 4 10 0,-5-3-10 16,0 3 24-16,-6 0 0 0,3 0-1 0,-2-5 0 15,-3 5 9-15,0 5 1 0,0-5 1 0,-3 3 0 16,3-3-13-16,-3 0-2 0,1 4-1 0,-6-4 0 16,2 3-6-16,-2-3-2 0,0 0 0 0,0 0 0 15,0 0-10-15,0 0 0 0,0 0 0 0,0 0 0 16,0 0-102-16,-5 0-19 16,-3 4-4-16,0-1-941 0</inkml:trace>
  <inkml:trace contextRef="#ctx0" brushRef="#br0" timeOffset="70753.76">14158 12099 990 0,'10'0'44'0,"-4"0"8"0,-6 0-41 0,2 0-11 15,4 0 0-15,-4 0 0 0,-2 0 112 0,0 0 21 16,6 0 4-16,-1 0 1 0,3 0-27 0,-3 4-6 16,0-4-1-16,3 3 0 0,3 1-27 0,-6-4-5 15,3 0-2-15,3 0 0 0,-1 5-39 0,1-5-8 0,2 3-2 0,0-3 0 16,1 0-21-16,4 4 0 0,1-4 0 0,-3 3 0 15,2-3 0-15,-5 0 0 0,3 0 0 0,-5 0 0 16,-3 0 0-16,0 0 0 0,-8 0 0 0,0 0 0 31,0 0-108-31,0 0-27 0,0 0-5 0</inkml:trace>
  <inkml:trace contextRef="#ctx0" brushRef="#br0" timeOffset="70988.02">14192 12237 1036 0,'0'0'92'0,"0"0"-73"16,0 0-19-16,0 0 0 0,0 0 120 0,0 0 20 15,6 8 4-15,-1-8 0 0,0 7-56 0,-2-7-11 16,2 4-2-16,0-1-1 0,3 1-14 0,3-4-4 16,-1 3 0-16,4-3 0 0,-1 0-56 0,3 0-19 15,-3 4 0-15,8-4 0 0,-2-4 29 0,-1 4 6 16,1 0 0-16,-3 0 1 0,0 0-17 0,-3-3 0 15,-5-1 8-15,2 4-8 16,-4-3-63-16,-1-1-16 0,0 4-3 0,0-7-1 0</inkml:trace>
  <inkml:trace contextRef="#ctx0" brushRef="#br0" timeOffset="71300.44">14258 12078 806 0,'0'0'36'0,"0"0"7"0,0 0-35 0,0 0-8 0,0 0 0 0,0 0 0 15,0 0 169-15,0 0 32 0,-2 4 7 0,2-4 0 16,0 0-82-16,0 3-17 0,-3 4-3 0,0 0-1 15,3-3-35-15,0 8-7 0,-2 2-2 0,-1 0 0 16,6 1-22-16,-3-1-5 0,5 0-1 0,-2-3 0 16,-1 4 6-16,4-1 1 0,-4 5 0 0,1-5 0 15,0 0-40-15,-1 5-18 0,1-1 2 0,0-4 0 0,-3 1 25 16,0-4 6-16,0-4 1 0,0 0 0 16,0 1-64-16,0-1-13 0,0-7-3 0,0 0-614 15,0 0-123-15</inkml:trace>
  <inkml:trace contextRef="#ctx0" brushRef="#br0" timeOffset="71534.84">14354 12129 518 0,'0'0'23'0,"0"0"5"0,0 0-28 0,0 0 0 15,0 0 0-15,0 0 0 0,0 0 301 0,0 0 55 0,0 0 12 0,0 0 1 16,0 0-224-16,0 10-45 0,2-6-8 0,-2 11-3 15,6-4-67-15,-4 3-14 0,1 0-8 0,2 1 10 16,-2-1 35-16,2-3 7 0,0 4 2 0,1-1 0 16,-1 0-35-16,0-2-7 0,1 2-2 0,-1-3 0 15,0-4-10-15,3 5 0 0,-5-5 0 0,2-4 0 32,0 1-154-32,3-1-30 0</inkml:trace>
  <inkml:trace contextRef="#ctx0" brushRef="#br0" timeOffset="71987.78">14679 12219 1090 0,'0'0'48'0,"3"0"11"0,2 0-47 0,3-3-12 15,0 3 0-15,-3 0 0 0,3-4 68 0,0 4 12 16,3 0 3-16,2 0 0 0,-5 0-31 0,2-3-5 16,1-1-2-16,0 4 0 0,-3-3-18 0,-1-2-4 15,-4 1-1-15,2 1 0 0,1-1 4 0,-6 4 1 16,0-7 0-16,-3 7 0 0,3-7 25 0,-3 7 6 0,-2-7 1 0,0 7 0 15,0-3-14-15,-3-1-2 0,0 4-1 0,0 0 0 16,-3 0-14-16,1 0-2 0,-1 0-1 0,0 4 0 16,3-1-25-16,-2-3 8 0,-1 4-8 0,1 3 0 15,2-4 17-15,-3 4-1 0,3-3-1 0,3 3 0 16,-3 5-15-16,3-2 0 0,-1-3 8 0,1 4-8 16,5 1 0-16,0-2 0 0,0 1 0 0,3-1 0 15,2 2 0-15,3 2-8 0,0-7 8 0,3 4 0 16,-1-3-16-16,1 3 3 0,2-8 1 0,0 4 0 15,0-3 12-15,1-4 0 0,1 3 0 0,1-3-652 16,3-3-127-16</inkml:trace>
  <inkml:trace contextRef="#ctx0" brushRef="#br0" timeOffset="72206.47">14965 12205 1576 0,'-13'0'70'0,"13"0"14"0,0 0-67 0,0 0-17 16,0 0 0-16,8 0 0 0,-3 4 67 0,0-1 9 16,3-3 3-16,-3 7 0 0,3-3-42 0,0-1-8 15,0 4-1-15,5 5-1 0,-2-5 16 0,0-3 3 16,-3 3 1-16,2 0 0 0,-2 0-38 0,0-4-9 16,0 6 0-16,0-6 0 0,-3 4 8 0,-2-7 0 15,2 4 0-15,-5-4 0 16,0 0-101-16,0 0-21 0,0 0-4 0,0 0-450 15,0 0-89-15</inkml:trace>
  <inkml:trace contextRef="#ctx0" brushRef="#br0" timeOffset="72363.06">15081 12197 403 0,'0'0'36'0,"0"0"-36"0,0 0 0 0,0 0 0 16,0 0 199-16,0 0 33 0,0 0 6 0,0 0 2 16,0 0-37-16,-5 0-7 0,0 5-2 0,2-2 0 15,-2 4-102-15,-1-3-21 0,1 3-4 0,0 0-1 16,0 0-34-16,-1 5-6 0,1-2-2 0,-3-3 0 15,3 4-41-15,-1 4-9 0,-1-8-2 0,4 4 0 16,-2-4 28-16,2 0 0 0,-2 5 0 0,2-5-654 16,0-4-126-16</inkml:trace>
  <inkml:trace contextRef="#ctx0" brushRef="#br0" timeOffset="72784.48">15359 12190 1292 0,'0'0'57'0,"0"0"12"0,-3-4-55 0,1 4-14 16,-4-3 0-16,1-1 0 0,-3 4 96 0,3-3 16 16,-6 3 3-16,3 0 1 0,-2 0-53 0,-1 0-11 15,3 0-1-15,-2 3-1 0,2-3-35 0,0 4-7 16,-3-1-8-16,3 1 11 0,0-1-11 0,0 1 0 15,3 4-10-15,-3-1 10 0,3 0-9 0,2 0 9 0,3-3-8 0,0 3 8 16,3 1 12-16,0-4 8 0,2-1 2 0,3 4 0 16,0-3-22-16,0-1 0 0,5-3 0 15,-2 4 0-15,2-4 0 0,0 0 0 0,0-4 0 0,0 4 0 32,-2 0-47-32,0-3-13 0,-3-1-4 0,-1 1 0 0,-1-1 52 0,2-3 12 0,-6 7 0 0,4-3 0 15,-6 3 48-15,2-5 13 0,-2 5 3 0,0 0 0 16,0 0-64-16,0 0 0 0,0 0-9 0,0 0 0 15,0 0 38-15,0 0 8 0,0 0 2 0,0 0 0 16,-2 8-4-16,2-4-1 0,2 3 0 0,-2 0 0 16,0-4-34-16,3 4 0 0,2 0 0 0,-2-2 0 15,2 2-13-15,0 0-10 0,1-3-1 0,-1-1-1 16,0-3-9-16,1 4-2 0,-1-4 0 0,0-4-860 16</inkml:trace>
  <inkml:trace contextRef="#ctx0" brushRef="#br0" timeOffset="73300.16">15454 12179 1666 0,'0'0'36'0,"0"0"8"0,0 0 2 0,0 0 2 0,0 0-39 0,0 0-9 16,0 0 0-16,6 4 0 0,-4-1 67 0,4 1 11 16,-4 3 2-16,3 1 1 0,-2-1-13 0,2 0-4 15,-2 0 0-15,2 4 0 0,1-3 0 0,-4 3 0 16,4-1 0-16,-4-3 0 0,1 0-51 0,-3 2-13 15,3-2 0-15,-1-4 0 0,-2 4 0 0,0-7 0 16,0 0 0-16,0 0 0 0,0 0 0 0,0 0 0 0,0 0 0 0,0 0 0 16,5-7 0-16,1 0-15 0,-4 0 5 0,4-1 1 31,-4 1-36-31,4 0-7 0,-1-4-2 0,0 4 0 0,1-1 43 0,-1 1 11 0,0 3 0 0,-2-3 0 16,2 0 0-16,0 7-10 0,1-7 10 0,-6 7-10 15,0 0 10-15,0 0 0 0,8 0 10 0,-3 4-10 16,-5-4 0-16,8 3 0 0,0 4 0 0,-3-3 0 15,0-1 0-15,3 4 0 0,-2-3 0 0,-1 4 0 16,0-1 0-16,3 0 0 0,-5 0 0 0,2-3 0 16,0 3 35-16,-2-4 1 0,-3-3 0 0,0 0 0 31,0 0-58-31,3 5-11 0,-3-5-3 0,5 0 0 0,-5 0 80 0,8 0 16 0,-3 0 4 0,3-5 0 16,-3 2-103-16,1-4-20 0,2 3-4 0,-3 1-1 15,0-4 52-15,0 0 12 0,1 0 0 0,2 2 0 16,-3-2 0-16,0 3-11 0,1 1 11 0,-1-1-10 0,0 1 10 0,-5 3 0 15,5 0 10-15,-5 0-10 0,0 0 0 0,0 0 0 16,6 3-11-16,2 4 11 0,-6-3 0 0,4 3 0 16,-4 1 9-16,4-1-1 0,-4 0-8 0,3 0 0 15,1-3 0-15,-1 3 0 0,-2 1 0 0,2-1 0 16,0-3-11-16,1 3 11 16,-1-4-104-16,0 1-16 0,3-4-2 0,-3 3-1 0</inkml:trace>
  <inkml:trace contextRef="#ctx0" brushRef="#br0" timeOffset="73737.36">15962 12226 57 0,'-5'11'0'0,"5"-11"0"0,0 5 0 0,0-2 0 0,0 4 0 0,3 0 0 15,2 0 362-15,-2 4 67 0,2 1 14 0,0 2 2 16,6 0-341-16,-1 1-69 0,1-1-14 0,0 0-2 15,-1-2 36-15,1 2 7 0,-1 0 2 0,1-2 0 16,-6-5-64-16,0 0-28 0,1 4 3 0,-4-4 0 16,1-4 25-16,-3 1 9 0,0 4 0 0,0-8 0 15,-3 7 4-15,-2-3 1 0,2-1 0 0,-4-3 0 16,1-3-14-16,-2-1 0 0,-2-3 8 0,-1-1-8 16,1-3 0-16,-1 1 0 0,0-1 0 0,-2-4 0 15,3 1 0-15,2-4 0 0,-3-1 0 0,3 2 0 16,0-6 0-16,3 2 0 0,2-1 0 0,1 4 0 0,2-1 0 15,0 5 0-15,2 0 0 0,4-5 0 0,-1 9 0 0,3-1 0 16,0 4 0-16,2-5 0 16,1 5-23-16,2 4-7 0,-2-1-2 0,5 1 0 0,-3 3 32 0,3-4 10 15,0 8 0-15,-1-1 0 0,-1 1 19 0,-1-1 4 16,0 1 1-16,-2 3 0 0,-1 1 14 0,-2 3 4 16,3-4 0-16,-6 3 0 0,0 1-42 0,-5 1-10 15,0-2 0-15,0 1 0 0,-5-4 53 0,0 8 9 16,-3-8 2-16,0 0 0 0,-3-3-52 0,-2 3-12 15,-3 1 0-15,3-8 0 16,-6 7-48-16,4-7-13 0,-1 4-3 0,-5-1-614 16,5-3-123-16</inkml:trace>
  <inkml:trace contextRef="#ctx0" brushRef="#br0" timeOffset="73972.23">16203 12016 1728 0,'0'0'38'0,"0"0"8"0,0 0 2 0,0 0 0 0,0 7-39 0,-3 1-9 0,3-1 0 0,0 4 0 16,0-4 51-16,0 7 8 0,3-6 1 0,2 6 1 16,-2 0-46-16,2 2-15 0,1-6 8 0,2 1-8 15,-3 4 0-15,0-1 0 0,0-3 0 0,3-4 0 16,-2 5 0-16,-4-2 0 0,4-3 0 0,-4 0 0 15,1-3 0-15,-3 3 0 0,3-7 0 0,-3 0-576 16,0 0-120-16</inkml:trace>
  <inkml:trace contextRef="#ctx0" brushRef="#br0" timeOffset="74284.57">16327 12158 1260 0,'-2'0'28'0,"2"0"5"0,0 0 2 0,8 0 0 0,2-3-35 0,1-2 0 15,-1 5 0-15,4 0 0 0,4 0 46 0,-7-4 2 16,-1 1 1-16,1 3 0 0,5-4-25 0,-6 1-6 16,-2-1-1-16,0 4 0 0,-2-7-17 0,-1 4 0 15,-5 3 0-15,-3-4 0 0,-2-4 71 0,2 1 10 0,3 3 3 16,-5 1 0-16,-6-1-37 0,1 1-7 0,2-1-2 0,0 1 0 16,-3 3 1-16,-2-4 0 0,-3 4 0 0,3 4 0 15,0-1-19-15,-3 1-4 0,3-1-1 0,0 4 0 16,-1-3-15-16,1 3 8 0,2-2-8 0,1 2 0 15,-1 0 8-15,1 0-8 0,-1 0 0 0,6 5 0 16,0-2 0-16,-1-3 0 0,4 0 0 0,4 4 0 16,1-4 0-16,5 1 0 0,-3-1-10 0,8 0 10 15,1-3-40 1,1-1-4-16,4-3 0 0,5 4-857 0</inkml:trace>
  <inkml:trace contextRef="#ctx0" brushRef="#br0" timeOffset="74565.29">16603 12059 1267 0,'5'-3'112'16,"-5"3"-89"-16,-8-4-23 0,3 4 0 0,5-7 107 0,-6 7 17 15,4-7 3-15,-6 7 1 0,0-3-60 0,0-1-12 16,8 4-3-16,-5 0 0 0,-6 0-33 0,3 0-8 16,3 0 0-16,2 0-1 0,-2 4 5 0,2-1 2 15,-2 1 0-15,5-4 0 16,0 3-10-16,0 4-8 0,3-3 9 0,-1 3-9 0,4 0 0 0,1 1 0 15,1-1 0-15,0 0-10 0,3 4 10 0,2-4 0 16,3 5-9-16,0-2 9 0,-6-3 0 0,4 4 0 16,-1-3 0-16,-5 3 0 0,-3-1 0 0,0-3 0 15,-2 0 10-15,0 2-10 0,-6 1 56 0,-2-3 4 0,0 0 0 16,-3-3 1-16,0 3-12 0,-6-2-2 0,1-2-1 0,0 4 0 16,0-3-37-16,-3-1-9 0,-3-3 0 0,1 0-715 15,-1-3-145-15</inkml:trace>
  <inkml:trace contextRef="#ctx0" brushRef="#br0" timeOffset="75096.42">17243 11741 1278 0,'0'0'56'0,"0"0"12"0,3-4-54 0,4 4-14 0,1 0 0 0,0-3 0 16,3 3 103-16,0-5 17 0,2 5 4 0,0-2 1 16,0-3-89-16,0 5-19 0,-2 0-3 0,0 0-1 15,-1 0-1-15,3-2 0 0,-2 2 0 0,0 0 0 16,-3-5-29-16,-3 5-7 0,0 0 0 0,-5 0-500 15,0 0-99-15</inkml:trace>
  <inkml:trace contextRef="#ctx0" brushRef="#br0" timeOffset="75299.5">17240 11885 115 0,'0'0'0'0,"0"0"10"0,6 4-10 0,1-4 0 15,1 0 0-15,3 5 0 0,0-5 412 0,-1 2 80 16,6-2 16-16,-3 0 3 0,3 0-365 0,0 0-73 16,0-2-14-16,0-3-3 0,0 5-38 0,0-4-7 15,-1 4-2-15,-1 0 0 0,2-3-9 0,-6-1 0 16,3 1 0-16,-2-1 0 0,-3 1 0 0,-3-1 0 16,3 1 0-16,-5-2-971 0</inkml:trace>
  <inkml:trace contextRef="#ctx0" brushRef="#br0" timeOffset="76143.07">18174 11287 1224 0,'0'0'54'0,"0"0"11"0,0 0-52 0,0 0-13 16,0 0 0-16,0 0 0 0,0 0 68 0,0 0 10 16,0 0 2-16,0 0 1 0,0 0-9 0,0 0-3 15,0 0 0-15,0 0 0 0,0 0-13 0,3 7-2 16,0 0-1-16,-1-2 0 0,-2-3-5 0,0 6-2 15,3-1 0-15,-1 2 0 0,-2-7-5 0,3 10-1 16,-3-5 0-16,3-4 0 0,-1 4-10 0,1 2-2 16,0-2-1-16,-3 0 0 0,2 0-9 0,4-4-2 15,-4 4 0-15,4-3 0 0,-4 3-16 0,6-2 0 16,0-3 0-16,3 5 0 0,-1-2 0 0,1-3 0 16,2 3 0-16,3-2-9 0,0 1 9 0,0-1 0 15,0 1 0-15,2-4 0 0,-2 7 0 0,-3 0 8 0,-2-2-8 0,-3-3 0 16,0 3 0-16,-6-2 0 0,1 4 0 15,-3 0 0-15,-5-3 0 0,-3 3 0 16,-3 0 0-16,1 1 0 0,-1-1 0 0,-5 0 0 0,6-3 0 0,-6 3 0 31,0-2-99-31,0-3-24 0,0-2-5 0,0 0-818 0</inkml:trace>
  <inkml:trace contextRef="#ctx0" brushRef="#br0" timeOffset="76330.5">18182 11308 1738 0,'0'0'77'0,"0"0"16"16,0 0-74-16,0 0-19 0,3-2 0 0,2-3 0 15,0 5 76-15,1-2 11 0,-1 2 2 0,0-5 1 16,3 5-41-16,0 0-8 0,3 0-1 0,-3 0-1 0,-8 0-30 0,10 0-9 16,6 5 0-16,-3-5 0 0,-5 0 0 0,0 0 0 15,3 0 0-15,-3 0-656 16,2 0-127-16</inkml:trace>
  <inkml:trace contextRef="#ctx0" brushRef="#br0" timeOffset="76674.17">18558 11313 979 0,'0'0'87'0,"0"0"-70"15,0 0-17-15,0 0 0 0,0 0 170 0,0 0 30 16,0 0 7-16,0 0 1 0,-5 3-116 0,-1 1-22 0,1 3-5 15,0 5-1-15,-1-3-51 0,-2-1-13 0,1 3 0 0,-1-4 0 16,2 5 0-16,1-2 0 0,0 1 0 0,2 3 0 16,3-2 0-16,0-2 0 0,3 1 0 0,2-4 0 15,0 0 0-15,3 0 0 0,5 1 0 0,-2-1 0 16,2-3 0-16,1-4 0 0,-1 3 0 0,0 1 0 16,3-11 0-16,0 7 0 0,0-4 0 0,-1-3 0 15,-1 4 0-15,-4-2 0 0,1-2 0 0,-1 0 0 16,1-4 47-16,-3 4 6 0,3-3 2 0,-6-2 0 15,0 5 25-15,-2-7 4 0,-3 2 2 0,-3-2 0 16,1 7-24-16,-4-4-5 0,-4 3-1 0,-1 1 0 16,0 0-17-16,-4 5-4 0,1-3-1 0,-2-2 0 15,6 3-7-15,-3 4-2 0,2-3 0 0,3-2 0 16,-2 5-173-16,2 0-36 0,2-2-6 0,1 2-2 0</inkml:trace>
  <inkml:trace contextRef="#ctx0" brushRef="#br0" timeOffset="77127.22">18971 11341 1087 0,'0'0'48'0,"0"0"10"0,0 0-46 0,0 0-12 0,0 0 0 0,0 0 0 16,0 0 130-16,0 0 24 0,0 0 5 0,0 0 1 15,0 0-56-15,0 0-10 0,0 0-2 0,0 0-1 16,5 0-39-16,0 5-8 0,-2-3-2 0,-3-2 0 16,0 0-23-16,8 5-5 0,0-5-1 0,0 3 0 0,2-3-13 0,1 0 8 15,-3 0-8-15,2 0 0 16,1 0 0-16,0-3 0 0,-4 3 0 0,4 0 0 0,-3-5 0 0,-3 5 0 15,3-2 0-15,-2-3 0 0,-4 5 0 0,-2 0 0 16,3-7 0-16,-3 7 0 0,0 0-11 0,0-2 2 16,-3-3 0-16,-2-2 0 15,2 3-197-15,-2 4-39 0,0-8-8 0</inkml:trace>
  <inkml:trace contextRef="#ctx0" brushRef="#br0" timeOffset="77299.3">19005 11261 633 0,'0'0'28'0,"0"0"6"0,0 0-34 0,0 0 0 15,0 0 0-15,0 0 0 0,0 0 238 0,0 0 41 16,0 0 8-16,0 5 1 0,3-2-167 0,-3 4-33 0,2-3-8 16,1 8 0-16,-3-5-13 0,3 0-3 0,-1 0 0 0,1 3 0 15,0 1-51-15,-3-4-13 0,2 5 0 0,-2-2 0 16,0-1 43-16,0 0 5 0,0-4 2 0,0 2 0 31,0 0-80-31,0-4-16 0,0 1-3 0,3 3-954 0</inkml:trace>
  <inkml:trace contextRef="#ctx0" brushRef="#br0" timeOffset="77908.41">19201 11266 1267 0,'0'0'28'0,"0"0"5"0,0 0 2 0,0 0 1 0,5 0-36 0,0 0 0 16,-5 0 0-16,0 0 0 0,0 0 103 0,6-5 13 15,-1 5 4-15,-5 0 0 0,0 0-54 0,0 0-10 16,5 0-3-16,3 0 0 0,-8 0-28 0,6-2-5 15,1 2-2-15,1 0 0 0,0 0-18 0,0 0 0 16,0 0 0-16,3 0 0 0,-1 0 0 0,1 0 0 0,0 0 0 16,-1 0 0-16,1 2 0 0,-1-2 0 0,-2 5 0 0,0-2 0 15,-3 1 0-15,1-1 0 0,-4 1 0 0,1 3 0 16,-3 0 53-16,0-2 4 0,0 4 1 0,3-1 0 16,-6-4-42-16,0 8-8 0,1-5-8 0,2 0 12 15,-6 0 27-15,4-4 5 0,-3 4 2 0,2 2 0 16,-2-7-34-16,-1 5-12 0,1-2 0 0,0 2 9 15,-1-4 5-15,4-3 1 0,2 0 0 0,0 0 0 16,0 0-15-16,0 0-15 0,0 0 3 0,0 0 1 16,0 0 11-16,0 0 16 0,0 0-4 0,5 0-1 15,0 0-24-15,3 0-5 0,0 0-1 0,-2-3 0 16,1-2 31-16,-1 5 5 0,-6 0 2 0,5 5 0 16,6-5-33-16,-6 3-6 0,0-3-2 0,0 7 0 15,-2-7-16-15,2 7-3 0,-2-3-1 16,0 3 0-16,-1 0 71 0,-2-2 15 0,0 2 2 0,0 0 1 15,0-4-24-15,-2 1-5 0,2 8-1 0,-3-5 0 0,-2 0-17 16,2 0 0-16,-2 0 0 0,0 0 0 0,-1 0 0 0,4 0 0 16,-4 1 0-16,-2-1 0 0,3-3 0 0,-3 3 0 15,3-2 0-15,0-3 0 16,-3 3-99-16,2-3-23 0,1-2-5 0,2-2-820 16</inkml:trace>
  <inkml:trace contextRef="#ctx0" brushRef="#br0" timeOffset="78220.69">19534 11245 1728 0,'0'0'38'0,"0"0"8"0,0 0 2 0,0 0 0 0,0 0-39 0,0 0-9 0,0 0 0 0,0 2 0 15,3 5 88-15,-3 0 16 0,2 1 4 0,1-1 0 16,-3 2-52-16,3 0-11 0,-1-2-1 0,1 8-1 15,0-8-19-15,-1 2-3 0,-2-2-1 0,3 0 0 16,0 0-8-16,-1-4-3 0,1 4 0 0,0-3 0 16,2 3-9-16,3 0 0 0,0-2 9 0,5 2-9 15,-2-4 0-15,2 4 0 0,0-7 0 0,-2 4 8 16,2 3-8-16,0 0 0 0,0 0 0 0,-2 0 8 16,-3 1-8-16,-3-1 11 0,3 2-11 0,-5 0 12 15,-3-2 41-15,0 5 9 0,-3-5 2 0,-2 0 0 16,-1 5-52-16,-1-5-12 0,-1 0 0 0,-3-4 0 15,0 1-62-15,-2-1-15 0,0-3-3 0,-3-3-1017 16</inkml:trace>
  <inkml:trace contextRef="#ctx0" brushRef="#br0" timeOffset="78392.52">19479 11221 2170 0,'0'0'48'0,"8"0"9"0,0 0 3 0,2 0 1 0,3 0-49 0,3 0-12 15,3 0 0-15,2 5 0 0,0-2 45 0,3-3 7 16,5 0 0-16,-5 4 1 0,0-4-39 0,-3 0-14 16,-3 0 9-16,-2 0-9 15,0 0-41-15,-5 0-14 0,-3 0-2 0,-3 0-941 0</inkml:trace>
  <inkml:trace contextRef="#ctx0" brushRef="#br0" timeOffset="79048.61">18238 11845 403 0,'10'-3'36'0,"-10"3"-36"0,3-4 0 0,-3 4 0 16,0 0 240-16,0 0 40 0,0 0 9 0,0 0 2 15,0 0-107-15,0 0-22 0,5 0-4 0,1 0-1 16,-6 0-78-16,7 0-16 0,1 0-3 0,6 0-1 16,2 0-5-16,5 0-1 0,0 4 0 0,8-4 0 15,0 0-53-15,5 0-23 0,-2 0 2 0,8-4 0 16,0 4 21-16,-6 0 0 0,3 0 0 0,8-7 8 16,11 7-8-16,-4-7 0 0,4 7 0 0,2-3 0 15,3-2 0-15,24-2 0 0,-3 7 0 0,-11-2 0 16,-7 2 0-16,-9-5 0 0,-2 5 0 0,0 0 0 15,-5 0 0-15,-3 0 0 0,-3 0 12 0,-2 0-4 16,-6 0-8-16,-2 0 0 0,-8 0 0 0,0-4 8 0,-9 4-8 16,-4-3 0-16,-3 3 0 0,-3-4 0 0,1 4 0 0,-6 0 13 15,-3-3 0-15,-2-1 0 0,-3 1-13 0,-6-1 0 16,1-4 0-16,-5 6 0 16,-1-3-100-16,-2 5-22 0,0-4-5 0,0 4-820 15</inkml:trace>
  <inkml:trace contextRef="#ctx0" brushRef="#br0" timeOffset="79454.76">18447 12118 230 0,'0'0'20'0,"0"0"-20"0,0 0 0 0,0 0 0 16,5-3 274-16,-5 3 50 0,0 0 11 0,0 0 1 15,0 0-205-15,0 0-42 0,0 0-8 0,3 7-1 16,-1 0 8-16,4 0 1 0,-4 0 1 0,4 8 0 16,-4-4-36-16,4 6-7 0,-4-6-2 0,3 8 0 0,-2-2 10 0,0 2 1 15,-1-1 1-15,1 4 0 0,-3-4-45 0,3-4-12 16,-3 5 0-16,0-5 0 0,0 1 0 0,-3-4 0 16,3-1 0-16,-3-3 0 0,1 5 0 0,2-5 0 15,0-3 0-15,0-4 0 16,-3 3-152-16,3-3-32 0,0 0-6 0,0 0-2 0</inkml:trace>
  <inkml:trace contextRef="#ctx0" brushRef="#br0" timeOffset="79720.36">18648 12136 1638 0,'0'0'72'0,"0"0"16"0,0 0-71 0,0 0-17 0,0 0 0 0,0 0 0 16,0 3 80-16,2 4 13 0,1 5 3 0,0-5 0 16,-1 7-16-16,-2-3-4 0,3 4 0 0,2-1 0 15,1-3-37-15,-4 8-8 0,4-2-2 0,-1 2 0 16,-2-5 1-16,-1 4 0 0,3-3 0 0,-2 3 0 16,2-8-17-16,-5 6-3 0,3-6-1 0,-3 4 0 15,0-10-9-15,3 8 10 0,-6-5-10 0,3 0 10 16,0-4-10-16,0-3 0 0,0 0 0 0,0 0 0 15,0 0-120-15,0 0-27 0,0 0-5 0</inkml:trace>
  <inkml:trace contextRef="#ctx0" brushRef="#br0" timeOffset="80079.62">19039 12197 57 0,'-18'-4'0'0,"13"4"0"16,-1-3 0-16,1 3 0 0,2 0 0 0,-2 0 0 0,0 0 417 0,0 3 79 16,-3 1 15-16,-3 4 3 0,3 3-376 0,-3-1-75 15,4 1-15-15,1 4-4 0,-2-1-8 0,3 5-3 16,2-5 0-16,3 4 0 0,0 1-33 0,0-2 0 16,6-3 0-16,-1 2 0 0,0-2-8 0,3-7-9 15,0 5-2-15,3-2 0 0,2-6 19 0,-5-1 0 0,2 1 0 0,1-4 0 16,5 0 0-16,0-4 0 0,-3 1 0 0,3-1 0 15,2-3 15-15,-2 0 0 0,3-5 0 0,-3 2 0 16,0-8 30-16,5-1 7 0,-5-2 0 0,-1-1 1 16,-1 1 9-16,-4-2 2 0,-4 2 0 0,-4 2 0 15,1 2-7-15,-6-2-1 0,-2 5 0 0,-3 3 0 16,-3-4-1-16,1 8-1 0,-1-4 0 0,-5 4 0 16,3 4-33-16,0-1-6 0,0-4-2 0,-1 8 0 31,1-4-69-31,3 1-13 0,2 3-3 0,-3 0-787 0,3 0-157 0</inkml:trace>
  <inkml:trace contextRef="#ctx0" brushRef="#br0" timeOffset="80579.5">20153 11814 1292 0,'8'0'28'0,"-8"0"7"0,0 0 1 0,0 0 0 0,0 0-36 0,0 0 0 0,6-5 0 0,-1 5 0 15,5 5 52-15,1-5 4 0,5 2 1 0,0-2 0 16,-6 0 34-16,4 5 6 0,1-2 2 0,4 1 0 16,-1-4-62-16,1 3-12 0,2-3-2 0,-2 4-1 0,2-1-13 15,-5-3-9-15,-3 0 12 0,3 0-12 0,-6 0 8 0,-2 0-8 16,0 0 0-16,-8 0-868 15</inkml:trace>
  <inkml:trace contextRef="#ctx0" brushRef="#br0" timeOffset="80751.33">20219 12031 1720 0,'0'0'38'0,"8"0"8"0,3 0 2 0,2 0 0 0,6 0-39 0,-1-3-9 0,1-2 0 0,-1 5 0 15,3-7 43-15,1 3 6 0,-1 1 2 0,-3-1 0 16,3-3-35-16,3 0-8 0,-5-1 0 0,-1 1-862 16</inkml:trace>
  <inkml:trace contextRef="#ctx0" brushRef="#br0" timeOffset="81595.04">21444 11313 518 0,'0'0'46'0,"-2"-5"-37"0,-1 3-9 0,1-3 0 16,2-2 168-16,-3 7 32 0,-2-7 7 0,2 7 1 15,0-7-82-15,-2 7-16 0,-3-4-3 0,3 1-1 16,0-1-36-16,-3 4-7 0,2 0-2 0,1 0 0 16,-3 4-37-16,3-4-8 0,-3 3-2 0,0 1 0 15,0 1-14-15,3-3 8 0,-3 5-8 0,2-2 0 16,1-3 0-16,0 5 0 0,0-2 0 0,-1-2 0 16,4 1 0-16,2 3 0 0,-3-2 0 0,3 2 0 15,0-5 0-15,3 5 0 0,-1 1 0 0,4-4 0 0,1 8 8 0,4-5 1 16,0 0 1-16,2 0 0 0,0 3-10 0,0-3 0 15,1 4 0-15,1 1 0 0,-1-2 53 0,-1-3 9 16,0 4 2-16,0 3 0 0,-2 1-52 0,-3-4-12 16,0 1 0-16,-3-2 0 0,-2 1 0 0,-1-4 0 15,-2 0 0-15,-2 0 0 0,-1 0 54 0,-2 1 8 16,-3-1 2-16,0-3 0 0,0-1-52 0,-3 1-12 16,1 1 0-16,-1-5 0 0,1-5 0 0,-1 5 0 15,3-4 0-15,-2 1 0 0,-1-1 0 0,3-3 0 16,0-1 0-16,3-1 0 0,-3-3 0 0,5 1 0 15,-2 4 0-15,5-8 0 0,0 4 0 0,3 1 0 0,2-2 0 16,0-2 0-16,3 0 0 0,0 2 0 0,0 3 0 0,3-3 0 16,2 1 0-16,-3 1 0 0,4-2 0 15,1 3 0-15,-1-3 0 0,-1 5 0 0,3-5 0 16,-3 5 0-16,0 0 48 0,-2 0 6 0,-3 3 2 0,-3 4 0 16,0-8-39-16,-2 6-7 0,2-3-2 0,-2 5 0 15,-3-2 9-15,0 2 2 0,0 0 0 0,0 0 0 31,0 0-82-31,-3-5-16 0,-2 5-3 0,0 0-1043 0</inkml:trace>
  <inkml:trace contextRef="#ctx0" brushRef="#br0" timeOffset="81907.69">21598 11285 1782 0,'0'0'39'0,"0"0"8"0,0 0 1 0,0 0 3 0,0 0-41 0,0 0-10 16,0 0 0-16,0 0 0 0,0 0 61 0,0 0 11 16,0 0 1-16,5 2 1 0,1 5-30 0,1-2-7 15,-1-3-1-15,2 5 0 0,0 1-12 0,0-4-2 16,0 3-1-16,2 0 0 0,1 0-31 0,-1 0-6 16,1-2-2-16,2 2 0 0,0 0 41 0,1-2 8 15,-1-3 1-15,0 5 1 0,0 0-21 0,-2 1-12 16,-3-4 12-16,0 3-12 0,0 0 23 0,-3 0-3 15,0 0 0-15,-2 5 0 0,-1-5 6 0,1 0 1 16,-3 5 0-16,0-5 0 0,0 3 12 0,-3-3 2 0,1 4 1 0,-1-4 0 16,-2 0-54-16,0-2-10 0,-3 2-2 0,0-4-1 31,-3-3-44-31,-2 0-9 0,-3 4-2 0,0-8-630 0,-2 4-126 0</inkml:trace>
  <inkml:trace contextRef="#ctx0" brushRef="#br0" timeOffset="82079.15">21606 11308 864 0,'0'0'38'0,"3"-2"8"0,2-3-37 0,0 3-9 0,0-3 0 0,3 5 0 15,0-2 225-15,3-3 43 0,2 5 9 0,0 0 2 16,3 0-152-16,0 0-31 0,0-2-5 0,0 2-2 16,0 0-75-16,-3 0-14 0,3 0 0 0,-3 0-9 15,0-5 9-15,-2 5 0 0,2 0 0 0,-2 0 0 16,-1 0-151-16,-2-4-25 0</inkml:trace>
  <inkml:trace contextRef="#ctx0" brushRef="#br0" timeOffset="82532.17">21262 11856 1728 0,'-11'-7'76'0,"11"7"16"0,0 0-73 0,3-4-19 0,2 1 0 0,-2-1 0 15,0 4 73-15,2-7 11 0,0 7 3 0,6 0 0 16,2-3-37-16,0-1-7 0,3 4-2 0,8 0 0 16,-3 0-33-16,-2-3-8 0,4 3 0 0,1-5 0 15,5 5 0-15,3-2 0 0,5-3 0 0,5 3 0 16,6-3 23-16,13 1 2 0,-6-3 1 0,1 0 0 0,-6 0-26 0,-5-1 0 15,-5 1 8-15,-3 3-8 16,-8 1-20-16,-8-1-5 0,-5 1-2 0,-3-1 0 0,-5 1 54 16,0-1 10-16,-5 1 3 0,-3 3 0 0,0 0-13 0,-3-5-3 15,-5 5 0-15,3-2 0 16,-6 2-174-16,1-5-35 0,-3 10-7 0</inkml:trace>
  <inkml:trace contextRef="#ctx0" brushRef="#br0" timeOffset="82864.8">21352 12089 1497 0,'0'0'66'0,"0"-4"14"0,-5 4-64 16,5 0-16-16,0 0 0 0,0 0 0 0,0 0 86 0,0 0 14 15,0 0 2-15,5 4 1 0,0-1-11 0,-2 4-3 16,2-3 0-16,0 8 0 0,-2-2-71 0,2-3-18 16,1 4 0-16,-1 4 0 0,3-4 55 0,-5-1 7 15,2 1 2-15,-3 4 0 0,4-4-64 0,-4-1-16 16,1 1-2-16,0-3 0 0,-3-1 29 0,2 0 5 15,-2 0 2-15,3-3 0 16,-6 3-121-16,3-7-24 0,0 0-5 0,0 0-810 0</inkml:trace>
  <inkml:trace contextRef="#ctx0" brushRef="#br0" timeOffset="83083.51">21505 12092 1893 0,'0'0'41'0,"0"0"9"0,0 0 2 0,0 0 2 0,0 0-43 0,0 0-11 0,0 7 0 0,3-3 0 16,-3 3 68-16,3 1 11 0,-1 3 2 0,-2-1 1 15,3 1-34-15,-3 1-8 0,0-2 0 0,3 4-1 16,-3 2-16-16,2-2-3 0,-2 0-1 0,3 1 0 16,-3-4-11-16,0-1-8 0,3 1 12 0,-3 4-12 15,2-8 0-15,1 4 0 0,-1-8 0 0,1 1 0 16,-3-4-87-16,0 0-24 0,0 0-5 0,5 0-842 15</inkml:trace>
  <inkml:trace contextRef="#ctx0" brushRef="#br0" timeOffset="83442.79">21759 12110 1728 0,'0'0'76'0,"0"0"16"16,0 0-73-16,0 0-19 0,0 0 0 0,0 0 0 0,0 0 27 0,-2 0 1 15,-4 8 1-15,4-4 0 0,-6 3 3 0,3 0 0 16,-3 0 0-16,2 0 0 0,-2 8-16 0,0-1-4 0,3 0 0 0,0 5 0 16,5-5-12-16,0 5 9 15,2-5-9-15,6 0 8 0,0 2-8 0,3-2 0 0,2-4 0 0,0 1 0 16,3-3 0-16,3-1 0 0,-1 0 0 0,3-7 0 15,1 0 0-15,4-3 0 0,-5-1 0 0,6-6 0 16,-3-2 0-16,-3-2 8 0,-5 3 0 0,-1-8 0 16,-1 5 72-16,-6-8 13 0,0 8 3 0,-6-4 1 15,-2-1 15-15,-2-2 4 0,-4 2 0 0,-2 2 0 16,-2-2-74-16,-1 1-14 0,-2 4-4 0,0-1 0 16,-1 4 32-16,-1 1 7 0,1-1 1 0,-1 3 0 15,1 1-205-15,1 0-41 0,0 0-8 0</inkml:trace>
</inkml:ink>
</file>

<file path=ppt/ink/ink164.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7-11T22:40:43.946"/>
    </inkml:context>
    <inkml:brush xml:id="br0">
      <inkml:brushProperty name="width" value="0.05292" units="cm"/>
      <inkml:brushProperty name="height" value="0.05292" units="cm"/>
      <inkml:brushProperty name="color" value="#FF0000"/>
    </inkml:brush>
  </inkml:definitions>
  <inkml:trace contextRef="#ctx0" brushRef="#br0">12039 5925 1663 0,'0'0'73'0,"5"-5"16"0,0 3-71 0,-2-3-18 15,2 5 0-15,3-7 0 0,-3 0 75 0,3 3 11 16,0 1 2-16,5-4 1 0,1-5-11 0,2 5-2 16,2-2-1-16,1-3 0 0,4 0-53 0,1-2-10 15,5 0-3-15,0 0 0 0,0 0-1 0,1-5-8 16,1 5 12-16,-4-5-4 0,-3 5-8 0,2-5 12 15,-5 5-12-15,0-5 12 0,-2 5-12 0,-3 2 10 0,2 5-10 0,-4-2 10 16,-1-3-2-16,-3 5 0 0,1 0 0 0,0 0 0 16,-4 2-8-16,1 3 0 0,-5 2 0 0,2-5 0 15,1 3 21-15,-4 2 9 0,-2 0 2 0,0 0 0 32,0 0-148-32,0 0-28 0,-5 7-7 0,2-5-1 0</inkml:trace>
  <inkml:trace contextRef="#ctx0" brushRef="#br0" timeOffset="343.66">12412 5506 403 0,'0'0'36'0,"0"0"-36"15,0 0 0-15,0 0 0 0,0 0 272 0,0 0 48 16,0 0 10-16,0 0 2 0,0 0-223 0,0 0-44 15,5-2-9-15,0 2-1 0,6 0-37 0,2 0-7 16,-2-5-2-16,4 3 0 0,1-3-9 0,-2 3-11 16,9-5 3-16,-1 2 0 0,1-2 8 0,-1 5 0 15,-4-3 0-15,3 5 0 0,-2 0 18 0,-3 0 2 16,-3 0 1-16,0 7 0 0,-2 0 24 0,-3 5 5 16,-3-3 1-16,-2 3 0 0,-1 2 15 0,-2 5 3 15,0-5 1-15,-5 7 0 0,2-2-18 0,-2 0-4 16,0-5-1-16,-1 12 0 0,-2-5-27 0,0-2-4 15,3-3-2-15,3-4 0 0,-4 2-14 0,1-7 0 0,2 5 0 16,1-5 0-16,-1-4 0 0,3-3 0 0,0 0 0 0,0 0 0 16,0 0 0-16,0 0 0 0,0 0 0 0,0 0-748 15,0 0-151-15</inkml:trace>
  <inkml:trace contextRef="#ctx0" brushRef="#br0" timeOffset="968.51">12814 5243 691 0,'0'0'61'0,"0"0"-49"0,0 0-12 0,0 0 0 16,0 0 148-16,0 0 26 0,0 0 6 0,0 0 0 16,0 0-106-16,8 0-22 0,0-5-4 0,2 5 0 15,1-2-11-15,-3 2-1 0,0-5-1 0,2 3 0 16,1-3-14-16,2 3-2 0,0-3-1 0,-2-2 0 16,-3 0 6-16,0 0 0 0,0 2 1 0,0-2 0 15,-3 0 4-15,0 0 1 0,-2 0 0 0,0 2 0 16,-3-2 20-16,0 5 4 0,0 2 1 0,-6-5 0 15,1 3-13-15,0-3-2 0,-6 3-1 0,3 2 0 16,-2 0-16-16,-1 2-3 0,-2-2-1 0,0 7 0 16,2-7-11-16,-2 7-8 0,-1-2 12 0,1 2-12 0,3 0 0 15,-4 5 0-15,4-5 0 0,-1 0 0 16,3 5 0-16,0-3 0 0,0-2 0 0,3 0-9 0,0 5 9 16,2 2 0-16,3-7-9 0,-2 5 9 0,4-5-10 0,1 5 10 15,0-3-13-15,4-2 5 0,1 0-1 0,3 0 0 16,0 0 0-16,2 3 0 0,3-8 9 0,-3 3 0 15,5-5 0-15,1 0 0 0,-1-5 0 0,6-2 0 16,-3 2 0-16,3-2 0 16,-5 0-173-16,-1-2-30 0</inkml:trace>
  <inkml:trace contextRef="#ctx0" brushRef="#br0" timeOffset="1484.02">13028 5102 1681 0,'-3'-5'74'0,"1"5"16"0,2 5-72 16,0-5-18-16,2 2 0 0,1 3 0 0,-3-3 90 0,3 3 14 0,-1 2 4 0,4 0 0 16,-1 5-40-16,0-3-7 0,3-2-1 15,0 5-1-15,0 0-27 0,-3-3-6 0,3-2-1 0,-2 5 0 16,-1-5 5-16,0 7 1 0,0-7 0 0,1-2 0 16,-1 2-31-16,-2 0 8 0,-1-2-8 0,-2-5 0 15,0 0 12-15,0 0 0 0,0 0 0 0,0 0 0 16,0 0-3-16,0-7-1 0,0-5 0 0,0 7 0 15,0-9-16-15,-2 0-4 0,4 0-1 0,-2 0 0 16,0 0-41-16,0-3-8 0,6 3-2 0,-4 0 0 16,4 7 32-16,-4-5 5 0,1 3 2 0,5-3 0 15,-3 5 14-15,0 2 11 0,-5 5-13 0,8-2 5 16,-2-3 8-16,2 5 0 0,-8 0 0 0,10 0 8 0,-2 5 14 16,0-3 3-16,0 3 1 0,0 2 0 0,-3 0 13 0,0-2 2 15,1 2 1-15,-1-5 0 0,-2 5-15 0,-1 3-3 16,1-3-1-16,0 0 0 0,-3-7-3 0,0 0-1 15,0 0 0-15,0 0 0 16,0 0-9-16,0 0-2 0,0 0 0 0,0 0 0 0,0 0-8 0,5-5 0 16,-2 3 0-16,2-5 0 0,-2-5 0 0,-1 5 10 15,3-5-10-15,1 5 10 0,-1-7-19 0,0 2-4 16,1 3-1-16,-1-3 0 0,0 5 6 0,0 0 8 16,1 0-13-16,-1 2 5 0,-5 5 8 0,3-2 0 15,2 2 0-15,-2 0 0 0,-3 0 0 0,5 2 0 16,0-2 0-16,1 5 0 0,1-3 0 0,-1 3 0 15,-1 2 0-15,0 0 0 0,3 0 0 0,0 0 0 16,-2 0 0-16,-1 5 0 0,3-5 0 0,0 0 11 16,-3 0-11-16,0-2 12 15,1 2-59-15,1-5-11 0,-1 3-2 0,-1-3-1 0</inkml:trace>
  <inkml:trace contextRef="#ctx0" brushRef="#br0" timeOffset="1858.96">13745 4883 1850 0,'-10'-2'40'16,"7"-3"9"-16,-2 5 2 0,-1-2 1 0,4 2-41 0,-4 0-11 0,-2 0 0 0,0 0 0 15,3 2 92-15,-3 5 17 0,-2-7 3 0,-1 7 1 16,3 0-71-16,-2 3-14 0,-4-1-4 0,4-2 0 16,-1 5-24-16,1 0 0 0,-1-3 0 0,0 3 0 0,1-3 0 15,2 3 0-15,0-5 0 0,3 0 0 0,2 5 0 0,0-5 0 16,3 0 0-16,0 0 0 0,0-7-14 0,6 5 5 15,-6-5 1-15,10 2 0 0,3 3-4 0,-2-5 0 16,2 0 0-16,1 0 0 0,1-5 4 0,1-2 0 16,0 0 0-16,-3 0 0 0,1 2 8 0,-4-2 11 15,1 0-3-15,-3 0 0 0,0 0-8 0,-3 2 0 16,0 3 0-16,-2-3-11 0,0-2 26 0,-3 7 5 16,0 0 0-16,0 0 1 0,0 0 12 0,0 0 3 15,-6-2 0-15,6 2 0 0,0 0-17 0,0 0-3 16,0 0-1-16,0 0 0 0,6 2-15 0,-4 5 0 15,1-2 0-15,2 2 0 0,3-2 0 0,0-3-8 16,0 5 8-16,0-2 0 0,0 2 0 0,2-5 0 16,-2 3-8-16,3-5 8 15,-3 2-104-15,2-2-18 0,4 0-3 0,-4-2-1 0</inkml:trace>
  <inkml:trace contextRef="#ctx0" brushRef="#br0" timeOffset="2031.01">13885 4834 2055 0,'0'0'91'0,"0"0"19"0,0 0-88 0,0 0-22 0,0 0 0 0,3 7 0 16,0 2 75-16,-1 1 10 0,6-1 3 0,-2-2 0 15,1 0-26-15,1 5-5 0,-2 0-1 0,2-3 0 16,0 3-38-16,-3-5-8 0,0 5-2 0,0-3 0 16,-2-2 20-16,0 0 3 0,-1 0 1 0,-2-2 0 15,-2-3-205-15,-1-2-41 0,-5-2-8 0,0-3-2 0</inkml:trace>
  <inkml:trace contextRef="#ctx0" brushRef="#br0" timeOffset="2187.21">13896 4620 2055 0,'0'0'91'0,"0"0"19"0,0 0-88 0,0 0-22 16,-3-5 0-16,3 5 0 0,0 0 72 0,0 0 9 15,0 0 3-15,0 0 0 0,0 0-64 0,-2 7-12 16,-1-2-8-16,3 2 10 15,3 5-50-15,-1-3-9 0,-2-2-3 0,3 0 0 0</inkml:trace>
  <inkml:trace contextRef="#ctx0" brushRef="#br0" timeOffset="2390.05">14018 4587 403 0,'0'0'17'0,"0"0"5"0,0 0-22 0,0 0 0 0,0 0 0 0,2-5 0 16,-2 5 365-16,0 0 69 15,6 0 14-15,-1 5 2 0,0 2-293 0,0 0-58 0,3 0-12 0,-2 7-3 16,2-2-32-16,0 2-6 0,-1 7-2 0,1 5 0 16,3-5-19-16,-3 5-4 0,0-7-1 0,0 7 0 15,0-5-4-15,0 0-2 0,-3-2 0 0,3 0 0 16,-3-5-4-16,1 0-1 0,-1-7 0 0,-3 5 0 16,6-5-9-16,-5-5 8 0,-3-2-8 0,0 0-781 15,0 0-162-15</inkml:trace>
  <inkml:trace contextRef="#ctx0" brushRef="#br0" timeOffset="3046.25">14624 4594 460 0,'-6'0'41'0,"1"5"-33"0,2-5-8 0,3 0 0 15,0 0 245-15,0 0 47 0,0 0 10 0,0 0 2 16,0 0-176-16,0 0-36 0,0 7-6 0,0 0-2 16,0 0-23-16,3 0-5 0,-3 0 0 0,0 0-1 15,0 5-22-15,3-3-4 0,-3-2-1 0,0 0 0 0,2 3-15 0,4-8-3 16,-1 5-1-16,0-2 0 0,6-3 7 0,-1 3 0 15,1-3 1-15,2-4 0 0,0 2-5 0,1-5-2 16,-1-2 0-16,0 0 0 0,-2 5-10 0,2-8 8 16,-3 3-8-16,1 0 8 0,-3-2 0 0,0-3 0 15,-3 5 0-15,-2-5 0 0,-1 5 4 0,1 0 0 16,-3 0 0-16,0 5 0 0,0-3-12 0,0 5 0 16,0 0 0-16,0 0 0 0,0 0 0 0,0 0 0 15,0 0 0-15,-3 0 0 0,3 0 0 0,0 7 0 16,3 0 0-16,0 0 0 0,2-2 0 0,0-3 0 15,3 3 0-15,0-3 0 0,3 3 0 0,-1-5 0 16,1 2-12-16,0-2 12 0,2 5 0 0,3-5 0 16,0 0 0-16,-3-5 0 0,0 3 0 0,3-3 0 15,-6-2 0-15,4 0 8 0,-6 5 0 0,2-5 0 16,-2-5 0-16,-3 5 0 0,-2 2 12 0,2-4 3 0,-5-3 0 16,0 5 0-16,0 0-10 0,-5 2-1 15,2-2-1-15,1 0 0 0,-4 5 3 0,4-5 1 0,-3 2 0 0,-3-2 0 31,2 0-124-31,-2 2-25 0,8 5-5 0</inkml:trace>
  <inkml:trace contextRef="#ctx0" brushRef="#br0" timeOffset="3421.18">15206 4441 2098 0,'-3'0'46'0,"0"0"10"0,-5 0 1 0,3 0 3 16,-3 0-48-16,0 0-12 0,3 0 0 0,-3 0 0 0,0 5 53 0,3-3 9 15,-3-2 2-15,0 7 0 0,5-2-48 0,-2 2-16 16,-3 0 9-16,3 0-9 0,2 0 0 0,0 0 0 16,1 0 0-16,2 3 0 0,2-3 0 0,1 0 0 15,0 0 0-15,-1 0 0 0,4 0-8 0,-1-5 8 16,0 3 0-16,1 0 0 0,1-3-10 0,1 3 10 16,0-3-13-16,0-2 5 0,3 0 8 0,-3-2 0 15,0-3 0-15,2 3 0 0,1-3 0 0,-1-2 0 16,1 2 0-16,-3-2 0 0,-3 0 0 0,3 0 11 15,-5 0-3-15,0 0 0 16,-1-5 2-16,1 5 0 0,-3 0 0 0,0 0 0 0,0 0 29 0,0 2 5 16,-3 3 2-16,1-3 0 0,2-2-27 0,0 7-6 15,0 0-1-15,0 0 0 0,0 0-12 0,0 0 0 16,0 0 0-16,0 0 0 0,5 5 0 0,0-3 0 16,0 3 0-16,3 2 0 0,-2-2 0 0,-1-3 0 0,6 5 0 15,-6-2-10-15,3-3 10 0,0 5 0 0,-3-2 0 16,3-3 0-1,0 3-129-15,0 2-24 0,0-7-5 0</inkml:trace>
  <inkml:trace contextRef="#ctx0" brushRef="#br0" timeOffset="3702.54">15502 4328 403 0,'-3'-2'36'16,"1"-3"-36"-16,-1 3 0 0,0-3 0 15,-2 3 332-15,0-3 60 0,2 5 12 0,-2 0 3 16,0-2-203-16,-1 2-41 0,4 2-8 0,-4-2-2 0,-2 5-101 0,3-3-21 15,-3 5-4-15,-2 0-1 0,-1 5-7 0,0-5-2 16,3 0 0-16,3 5 0 0,-5-3-17 0,4 3 0 16,6 0 0-16,-2-3 0 0,-1 3 0 0,6-5 0 15,-1 5-11-15,6-5 11 0,0 2-12 0,3-4 12 16,-1 2-12-16,1 0 12 16,2 0-32-16,-2-2 1 0,-1 2 0 0,4-5 0 0,-4 5 50 0,1 3 9 15,-3-8 3-15,0 5 0 0,0 0-19 0,-6 0-3 16,-2-7-1-16,0 7 0 0,-2 0-8 0,-1 3 0 15,-5-1 0-15,0-2 0 16,-3 0-101-16,1 0-26 0,-11 5-5 0,-3 0 0 0</inkml:trace>
  <inkml:trace contextRef="#ctx0" brushRef="#br0" timeOffset="4202.32">13790 5262 1267 0,'8'-5'112'0,"-8"5"-89"0,0 0-23 0,0-7 0 0,3 0 80 0,-3 2 12 15,-3-2 3-15,3 7 0 0,0 0 31 0,-5-7 6 16,-1 5 2-16,-1-3 0 0,1 5-61 0,1 0-12 16,-3 0-2-16,-3 5-1 0,3-3-34 0,1 5-8 15,-1 0 0-15,2-2-1 0,1 2-7 0,-3 0-8 16,5 0 11-16,-2 0-11 0,2 0 0 0,1-2 0 15,2 2-10-15,-3 5 10 0,3-5-12 0,3 0 12 16,-1-5-12-16,1 5 12 0,5 0-16 0,5-2 5 16,-2 2 1-16,2-2 0 0,0-3 10 0,1 3 0 15,4-3 0-15,3 3-8 0,0-3 8 0,1-2 0 16,-4 5 0-16,1-5 0 0,-3 7 0 0,-6-2 14 16,1-3-3-16,-3 3-1 0,0-3 35 0,-6 5 7 15,1 0 2-15,-6 0 0 0,1-2-2 0,-4 2 0 16,1 0 0-16,-6 0 0 0,1-2-22 0,-3 2-5 15,-3 0-1-15,0-5 0 16,0 3-44-16,0-5-10 0,5 5-2 0,-2-5-1176 0</inkml:trace>
  <inkml:trace contextRef="#ctx0" brushRef="#br0" timeOffset="4592.66">14007 5231 1936 0,'0'0'86'0,"3"7"18"0,2-7-84 0,0 5-20 16,-2 2 0-16,2 0 0 0,1 0 75 0,-1 5 10 0,-3-5 3 0,6 7 0 0,-2-2-19 16,4 2-3-16,-2 0-1 0,3 5 0 0,-1-5-29 15,-2 0-5-15,0 5-2 0,0-5 0 0,0 0 2 0,-3 0 0 16,1-2 0-16,-1 2 0 0,-2-7-7 0,-1 5-2 16,1-10 0-16,0 5 0 0,-1-2-6 0,1-3-2 15,-3-2 0-15,0 0 0 0,0 0 2 0,-3-2 0 16,-2-5 0-16,-3-5 0 0,0 5-16 0,0-7 8 15,-2 0-8-15,-4-5 0 16,4 0-84-16,-4-2-24 0,4 0-4 0,-1 2 0 16,3-2 40-16,0 2 8 0,6-2 1 0,-1 2 1 0,3 3 30 0,3-1 5 15,-1 1 2-15,4 2 0 0,2-3 25 0,-3 10 9 16,3 0 0-16,0 0 0 0,2 0 34 0,4 7 6 16,-4-5 2-16,1 10 0 0,-1 0-14 0,4 2-2 15,-6 0-1-15,2 0 0 0,-2 2 1 0,-3 3 0 16,-5 0 0-16,-2-3 0 0,2 5-3 0,-6 3-1 15,4-8 0-15,-3 3 0 0,-1 2-15 0,-2 0-2 16,0-7-1-16,0 5 0 16,-2-5-55-16,2 0-11 0,0 0-3 0,0-2-1134 0</inkml:trace>
  <inkml:trace contextRef="#ctx0" brushRef="#br0" timeOffset="4951.95">14338 5111 806 0,'0'0'72'0,"0"0"-58"0,0 0-14 0,0 0 0 16,0 0 291-16,0 0 55 0,0 0 11 0,0 0 3 16,0 0-212-16,-11 5-41 0,3 0-9 0,0-3-2 0,0 5-60 0,3 0-13 15,-5 5-3-15,2-5 0 0,0 7-20 0,0-2 9 16,0-3-9-16,0 3 0 0,0 2 13 0,3-2-4 16,-1-3-1-16,4-2 0 0,2 5-8 0,0-5-11 15,0-2 3-15,5 2 0 0,3-5 8 0,0-2-8 16,2 5 8-16,4-5-8 0,-1-5-3 0,3 3 0 15,2-3 0-15,-2-2 0 0,0 0 11 0,-3-5 0 16,0 5 0-16,-2-2 0 0,0-3 0 0,-3 5 0 16,-3 0 0-16,-2-5 0 0,2 3 0 0,-5 2 12 15,0 0-4-15,0 2 0 0,0-2 2 0,0 7 1 16,0-5 0-16,0 5 0 0,0 0-11 0,0 0 0 16,0 0 0-16,0 0 0 0,0 0 0 0,0 0 0 15,0 0 0-15,5 5-11 16,0-5 11-16,1 7-13 0,-1-7 5 0,0 7 8 0,3 0-8 0,-3-7 8 15,1 7 0-15,2-2 0 0,-3-3 0 0,0 3 0 0,1-5 0 16,-6 0-741-16,5 2-151 0</inkml:trace>
  <inkml:trace contextRef="#ctx0" brushRef="#br0" timeOffset="5404.97">14549 5064 1947 0,'-5'5'86'0,"5"-5"18"0,0 0-83 0,0 0-21 0,0 0 0 0,0 0 0 15,3 0 104-15,-1 7 17 0,4 0 3 0,-1 0 1 16,0 0-54-16,1 0-11 0,2-2-3 0,-1 2 0 16,1 0-15-16,-2 5-3 0,2-10-1 0,-3 5 0 15,-2-2-27-15,-1-3-11 0,-2-2 8 0,0 5-8 0,3 2 13 0,-3-7-2 16,0 0-1-16,0 0 0 0,0 0 2 0,0 0 0 16,0 0 0-16,0-12 0 0,3 5-12 0,-3-2 0 15,2-3 0-15,-2 0 0 0,0-2-22 0,0 0 0 16,0 2 0-16,0 5 0 15,5-2-21-15,-2-3-4 0,2 5-1 0,1 0 0 0,-1-5 29 0,3 10 6 16,-5-5 1-16,5 2 0 0,-1 3 12 0,-1-3 10 16,2 5-2-16,0 0 0 0,-8 0 1 0,8 5 0 15,-1-3 0-15,1 3 0 0,-2 2 17 0,2-5 3 16,-8-2 1-16,8 7 0 0,2-2-9 0,-5 2-1 16,-5-7-1-16,0 0 0 0,0 0-8 0,0 0-2 15,0 0 0-15,0 0 0 0,0 0-1 0,0 0-8 16,0 0 12-16,0 0-4 0,8-7-8 0,-2 2 8 15,-1-2-8-15,0 5 8 0,1-5-8 0,2 0 0 16,-6-5 0-16,6 5 0 0,-3 2 0 0,1-2 0 16,2 0 0-16,-3 5 0 0,0-3-10 0,3 3 10 0,0-3 0 0,-3 5-9 15,3 0 9-15,-2 0 0 0,-1 0 0 0,3 5-8 16,-8-5 8-16,5 2-8 0,3 3 8 0,-3-3-8 16,-5-2 8-16,6 7 8 0,-1 0-8 0,0-2 11 15,-5-5-33 1,3 7-6-16,-3-7-2 0</inkml:trace>
  <inkml:trace contextRef="#ctx0" brushRef="#br0" timeOffset="5561.25">15266 4869 1440 0,'0'0'64'0,"-2"7"12"0,-1 0-60 0,1 0-16 16,2 5 0-16,-3 0 0 0,0-3 236 0,3 5 44 15,-2-2 8-15,2 7 3 0,0-5-182 0,0 0-36 16,0 5-7-16,0-5-2 0,2 5-51 0,-2-3-13 15,-2 3 0-15,2-5 0 0</inkml:trace>
  <inkml:trace contextRef="#ctx0" brushRef="#br0" timeOffset="6139.17">13951 5718 1720 0,'0'0'38'0,"0"0"8"16,3 7 2-16,0 0 0 0,-3 0-39 0,2 5-9 0,4-3 0 0,2 8 0 0,0-8 78 0,0 5 14 16,2 5 2-16,1-5 1 0,-1 0-33 0,1 3-6 15,-1-3-2-15,1 0 0 0,-3 0-16 0,3 0-3 16,-4-2-1-16,1 2 0 0,-2-7-6 0,-4 5-2 15,4-5 0-15,-4 0 0 0,1-4-26 0,-3-3-19 16,0 0 3-16,0 0 1 0,0 0 55 0,-8-8 10 16,3 1 2-16,-3-7 1 0,0 0-41 0,0-5-12 15,-5-2 0-15,2 2 8 16,-2-4-29-16,2-1-6 0,1 3-1 0,2 2 0 16,2-2-12-16,1 2-4 0,3-2 0 0,2 2 0 0,2 5 23 0,1-7 4 15,5 9 1-15,-6-2 0 16,6 7 16-16,3-7-10 0,-3 2 10 0,2 5-8 0,4 0 8 0,-4 5 0 15,3-3 0-15,3 5 8 0,0 0 6 0,-5 7 2 16,2 0 0-16,-2 0 0 0,-6 5 10 0,0-5 2 16,-2 7 1-16,-3 0 0 0,-3 1 6 0,1 1 1 0,-4-7 0 0,-2 5 0 15,0 3-12-15,0-8-3 0,3 3 0 16,-5-5 0-16,2 5-21 0,-3-3 9 0,0-2-9 0,6-2 0 31,-5-3-171-31,-4-2-41 0</inkml:trace>
  <inkml:trace contextRef="#ctx0" brushRef="#br0" timeOffset="6451.64">14295 5591 2052 0,'0'0'45'0,"0"2"10"0,3 3 1 0,0 0 1 0,-1 2-45 0,1-5-12 15,0 5 0-15,5 0 0 0,-3 0 54 16,3 5 9-16,-3-5 1 0,3 0 1 0,-3 0-33 0,3 0-8 15,0 5 0-15,-2-5-1 0,-4 0 14 0,1 0 3 16,2-2 1-16,-2-3 0 0,-3-2-20 0,0 0-4 16,0 0-1-16,0 0 0 0,0 0-6 0,0 0-2 15,0 0 0-15,0 0 0 0,-3 0 0 0,-2-2 0 16,0-5 0-16,-1 0 0 16,4-5-131-16,-4 0-26 0,1-2-6 0,2 0-1 15,1 0 31-15,2-5 5 0,2 5 2 0,1 0 0 16,2 2 32-16,1 3 6 0,-1-3 2 0,3 0 0 0,-3 3 56 0,0 2 11 15,1 2 3-15,-1-2 0 0,3 0 30 0,-3 2 6 16,3 5 2-16,-3-2 0 0,3 2-21 0,0 0-9 16</inkml:trace>
  <inkml:trace contextRef="#ctx0" brushRef="#br0" timeOffset="6764.29">14549 5591 748 0,'0'0'67'0,"0"0"-54"0,6 0-13 0,2-7 0 16,-3 2 194-16,3 5 36 0,0-7 7 0,0 5 2 16,-3-3-147-16,0-2-30 0,1 0-6 0,4 0 0 15,-2 2-34-15,0-2-6 0,0 0-2 0,-3 5 0 16,1-5-1-16,-4 2 0 0,1-2 0 0,-3 2 0 16,0 3 6-16,-5-3 1 0,-3-2 0 0,0 5 0 15,2-3-4-15,1 5-1 0,-3 0 0 0,3 0 0 0,-6 0-15 0,1 0 11 16,-1 5-11-16,1-3 10 0,2 5-10 0,-3-2 12 15,-2 2-12-15,2 5 12 0,6-3-4 0,-3-2 0 16,0 0 0-16,0 5 0 0,3 0-8 0,0-3 0 16,2 3 0-16,0-3 0 15,3 3 0-15,3-5 0 0,0 5-12 0,2-5 12 0,0 0-14 0,0 0 5 16,1 0 1-16,4 0 0 16,1 0-22-16,2-7-4 0,-2 5-1 0,2-5-551 15,0-5-110-15</inkml:trace>
  <inkml:trace contextRef="#ctx0" brushRef="#br0" timeOffset="7154.71">14748 5485 748 0,'3'-7'33'0,"-3"0"7"0,0 5-32 0,0-3-8 15,0 5 0-15,-3-7 0 0,3 7 226 0,0 0 43 16,-5-5 9-16,5 5 2 0,0 0-153 0,-8 5-31 16,0-3-5-16,0 8-2 0,-3-1-51 0,6-2-10 0,-6 5-3 0,3 2 0 15,0-2-25-15,3-3 0 0,-3 3 8 0,6 2-8 16,2-2 0-16,0-3 0 0,2-2 0 0,4 5 0 15,1-5-15-15,1-2 5 0,3-3 1 0,0 3 0 16,2-5 1-16,0 0 0 0,-2-5 0 0,4 3 0 16,-1-3 8-16,-1-7 0 0,-2 5 0 0,2 0-8 15,-3-7 8-15,-2 5 0 0,0-3 0 0,-3 0 8 16,-2-2-8-16,2 2 12 0,-2-2-4 0,0 0 0 16,-3 0 18-16,-3 0 4 0,0 0 1 0,-5-5 0 0,1 0-2 15,-4 3 0-15,-2-1 0 0,2 3 0 16,1 0-15-16,-1 7-3 0,0-5-1 0,1 5 0 0,2 0 14 15,0 0 4-15,0 5 0 0,3-3 0 0,-1 5 4 0,6 0 2 16,0 0 0-16,0 0 0 0,0 0-19 0,0 0-4 16,3 7-1-16,0 0 0 0,2 0-10 0,3 0 0 15,3 0 0-15,-4 5-11 0,1-5 11 0,3 7 0 16,0-2 0-16,-1 7 0 0,3-10 0 0,-5 5 0 16,0-7 8-16,0 5-8 0,0 0 8 0,0-3-8 15,0 3 8-15,0-5-792 16,0 5-157-16</inkml:trace>
  <inkml:trace contextRef="#ctx0" brushRef="#br0" timeOffset="7326.39">15007 5405 1382 0,'0'0'123'0,"0"0"-99"0,0 0-24 0,5 5 0 16,1-3 161-16,-6-2 27 15,0 0 6-15,5 5 1 0,-2 2-92 0,2 0-19 0,0 0-3 0,1 0-1 16,2 0-40-16,-3 0-8 0,0-2-1 0,0 2-1 15,-5-7-22-15,0 0-8 0,0 0 0 0,0 0 0 16,0 0-96-16,0 0-26 16,0 0-5-16,0 0-1 0</inkml:trace>
  <inkml:trace contextRef="#ctx0" brushRef="#br0" timeOffset="7436.14">14983 5325 576 0,'0'0'51'15,"0"0"-41"-15,0 0-10 0,0 0 0 16,8-7 221-16,-5 7 43 0,2 0 8 0,1-2 1 0,-1 2-208 0,0 2-41 15,0-2-9-15,-2 0-723 16</inkml:trace>
  <inkml:trace contextRef="#ctx0" brushRef="#br0" timeOffset="7716.93">15274 5262 1209 0,'0'0'108'0,"0"0"-87"15,0 0-21-15,0 0 0 0,-2 0 169 0,-4 2 30 16,1-2 5-16,0 0 2 0,0 7-103 0,-3-2-21 16,0 2-4-16,0 0-1 0,0 0-56 0,0 0-11 15,-3 5-2-15,3-3-8 0,0-4 0 0,1 7 0 16,1-3 0-16,1-2 0 0,0 0 0 0,2 0 0 16,0 3 0-16,3-1 0 0,0-2-10 0,6 0 1 15,-4 0 0-15,6-2 0 0,-2-3 1 0,4 3 0 0,1-5 0 0,-1 5 0 16,3-3 8-16,1-2 0 0,-4 0-9 0,4-2 9 15,-1-3 0-15,0 5 0 0,3-7 0 0,0 2 0 32,0-2-35-32,-1 0-9 0,1-2-1 0,-5-3-573 0,-11 0-114 0</inkml:trace>
  <inkml:trace contextRef="#ctx0" brushRef="#br0" timeOffset="7873.52">15388 5135 1094 0,'-5'0'97'0,"2"0"-77"0,-2 2-20 0,2-2 0 16,-2-2 217-16,2 2 40 0,3 0 8 0,-2 2 2 15,2 5-143-15,0 0-28 0,2-2-5 0,1 2-2 0,2 7-57 0,-2-7-12 16,2 7-3-16,1-2 0 0,1 2 4 0,4 0 1 16,-3-2 0-16,-3 2 0 0,3 0-14 0,-5-2-8 15,-3 2 8-15,0-7-8 0,5 5 0 0,-5-5 0 16,0 5 0-16,0-5-1127 16</inkml:trace>
  <inkml:trace contextRef="#ctx0" brushRef="#br0" timeOffset="8013.72">15348 5283 691 0,'0'0'30'0,"0"0"7"0,0-5-29 0,3-2-8 16,2 0 0-16,1 5 0 0,-1-5 212 0,3 2 40 15,5-2 9-15,-5 2 2 0,0 5-194 0,0-7-38 16,5 5-8-16,0-3-2 0,3 3 1 0,-2-3 0 16,-4 5 0-16,1 0-806 0</inkml:trace>
  <inkml:trace contextRef="#ctx0" brushRef="#br0" timeOffset="8310.53">15531 5229 1220 0,'0'0'54'0,"0"0"11"0,0 0-52 0,0 0-13 0,5 0 0 0,3 2 0 15,0-2 80-15,3-2 12 0,-3 2 4 0,2-5 0 16,1 5-57-16,-1-7-11 0,1 5-3 0,0-3 0 16,-3-2-14-16,2 0-3 0,1 2-8 0,-3-2 12 15,-3 0-4-15,3 0 0 0,-3 5-8 0,1-3 12 16,-1-2 2-16,-3 2 0 0,1-2 0 0,-3 0 0 15,-3 0 35-15,1 0 7 0,-3 5 2 0,-1-3 0 0,-2 5-8 16,0-5-2-16,-2 10 0 0,-3-5 0 0,2 0-26 0,-2 5-6 16,-1-3 0-16,4 5-1 0,-3 0 9 0,2 0 1 15,1 0 1-15,2 0 0 0,-3 5-26 0,0-5 8 16,6 7-8-16,0-2 0 0,0 2 0 0,-1-2 0 16,6-3 0-16,0 3 0 0,3 2 0 0,0-7 0 15,-1 5 0-15,9 0 8 0,-1-3-8 0,4-2 0 16,-4-2 0-16,3-3 0 15,1-2-30-15,-1 0 2 0,0 0 0 0</inkml:trace>
  <inkml:trace contextRef="#ctx0" brushRef="#br0" timeOffset="8685.44">15962 5008 1612 0,'-10'-5'144'0,"2"5"-116"0,0 0-28 0,-3 0 0 0,-2 0 191 0,2 5 32 15,-2-3 6-15,-3 3 2 0,0 2-150 0,3 0-29 0,0 7-7 0,2-2-1 16,4 2-44-16,-4 0 0 0,0 0 0 0,3 5 0 16,3-5 0-16,0 5 14 0,5-5-4 0,-3 0-1 15,3-2-9-15,0-3-9 0,5 3 9 0,1-5-13 16,-1 0 1-16,3-2 0 0,0-3 0 0,3 3 0 16,2-5 4-16,0-5 8 0,0 3-13 0,3-10 5 15,3 5 8-15,-4-7 0 0,1 2 0 0,-2-2 0 16,-1 0 0-16,-3 2 0 0,-2-4 0 0,-2-3 0 15,-1 0 40-15,-2-2 9 0,-6-5 3 0,-2 5 0 16,2 0 9-16,-8-3 3 0,-2 3 0 0,0 2 0 0,0 5-35 16,-1 0-6-16,-1 0-2 0,1 7 0 0,1 0 15 0,-3 0 4 15,6 2 0-15,2 5 0 0,2 0-21 0,1 0-4 16,-3 7-1-16,8 0 0 0,3 5-14 0,2 2 0 16,6 0 0-16,2 5 0 0,5 0 0 0,1-3-8 15,5 10 8-15,0-5 0 0,-3 3 0 0,0-3 0 16,0 0 0-16,-2 5 0 0,-1-7 0 0,3-3-8 15,-2 3 8-15,-3 0 0 16,-6-5-100-16</inkml:trace>
  <inkml:trace contextRef="#ctx0" brushRef="#br0" timeOffset="9247.81">14769 5880 979 0,'0'0'87'0,"0"0"-70"16,0 0-17-16,0 0 0 0,0 0 174 0,0 0 31 15,5 0 7-15,1 5 0 0,2-3-100 0,0 3-21 16,-3-2-4-16,3 6-1 0,-3-2-7 0,0 0-2 16,3 0 0-16,-2 0 0 0,-4 5-23 0,3-5-5 15,-2 2-1-15,2-4 0 0,-2 2-22 0,0-5-5 16,-1 6-1-16,-2-8 0 0,0 0-10 0,0 0-2 15,0 0-8-15,0 0 12 0,0 0 0 0,3-3 0 16,-3-2 0-16,3-2 0 0,-1 0-12 0,-2-2 0 16,3-3 8-16,0 0-8 0,-3-2 0 0,5 0 0 15,-2 2 0-15,4 3 0 0,-1-3 0 0,2-2-8 16,2 7 8-16,1-5-10 0,2 5 10 0,3 0-8 16,-3 0 8-16,3 3-8 0,-3 1 8 0,1 3 0 15,-1 0-9-15,3 3 9 0,0 1 0 0,-3 1 0 16,3-3 0-16,-1 5 0 0,-1-2 0 0,-1 2 0 15,-2 0 14-15,-1 0-4 0,-2 5 16 0,0-3 3 16,0-2 1-16,-3 5 0 0,1-5-7 0,-1 0-2 0,-3 0 0 0,4 0 0 16,-4 0-11-16,-2-7-2 0,6 5-8 0,-6-5 12 31,5 3-93-31,0-3-19 0,3-3-4 0,-3-4-1056 0</inkml:trace>
  <inkml:trace contextRef="#ctx0" brushRef="#br0" timeOffset="9528.99">15386 5692 2062 0,'-11'0'92'0,"11"0"18"16,0 0-88-16,-5 0-22 0,-1 7 0 0,-2-7 0 15,0 7 80-15,3 0 11 0,0-2 2 0,0 7 1 0,-1-3-65 0,1-2-13 16,2 7-2-16,1-2-1 0,2 2-13 0,-3-2 0 16,3-2 0-16,0 1 0 0,3 1 0 0,-1-3 0 15,1-2-9-15,2 5 9 0,1-12-12 0,-1 5 12 16,3-3-13-16,0-2 5 0,5 0 8 0,-2-7-10 15,2 5 10-15,0-8-10 0,-2 3 10 0,2-2 0 16,-3-3 0-16,4-2 0 0,-4 2 0 0,-2 3 0 16,-3-3 0-16,-2-2 0 0,-3 2 10 0,0 3 1 15,-3-3 0-15,1 0 0 0,-3 3 7 0,-3-3 2 16,0 5 0-16,2 0 0 0,6 0-35 0,-2 2-6 16,-6 3-2-16,3-3 0 15,-3 3-177-15,2-3-36 0</inkml:trace>
  <inkml:trace contextRef="#ctx0" brushRef="#br0" timeOffset="9716.78">15446 5532 1882 0,'-8'7'84'0,"8"-7"16"0,0 0-80 0,8 5-20 0,0-3 0 0,0 8 0 16,0-1 93-16,3-2 15 0,2 0 2 0,0 5 1 15,-2 2-37-15,5-2-7 0,-6-3-2 0,4 8 0 16,-4-8-33-16,1 5-6 0,-3-2-2 0,0-5 0 15,-1 7 11-15,-1-7 1 0,-1 5 1 0,0-5 0 16,-2 0-24-16,0 0-5 0,-3 0 0 0,2-2-8 16,-2-5 0-16,-2 2 0 0,-4 3 0 0,1-3-813 15,0 3-167-15</inkml:trace>
  <inkml:trace contextRef="#ctx0" brushRef="#br0" timeOffset="9857.27">15513 5671 1497 0,'0'0'66'0,"0"0"14"0,5-5-64 0,3-2-16 16,-8 7 0-16,10-2 0 0,1-5 120 0,2 0 21 15,0-3 4-15,1 3 1 0,-1 0-46 0,3 0-8 16,-3 5-3-16,3-5 0 0,-3-3-45 0,-2 3-8 16,2 5-3-16,-3-5 0 0,1 2-17 0,0-2-3 15,-11 7-1-15,5 0 0 16,0-7-100-16,-5 7-20 0</inkml:trace>
</inkml:ink>
</file>

<file path=ppt/ink/ink1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2T01:54:42.563"/>
    </inkml:context>
    <inkml:brush xml:id="br0">
      <inkml:brushProperty name="width" value="0.05" units="cm"/>
      <inkml:brushProperty name="height" value="0.05" units="cm"/>
      <inkml:brushProperty name="color" value="#E71224"/>
    </inkml:brush>
  </inkml:definitions>
  <inkml:trace contextRef="#ctx0" brushRef="#br0">583 201 456 0 0,'0'5'80'0'0,"0"-4"331"0"0,0-1 122 0 0,0 0 12 0 0,0 0-26 0 0,0 0-134 0 0,0 0-58 0 0,0 0-8 0 0,0 0-3 0 0,0 0 10 0 0,0 0 9 0 0,0 0 1 0 0,0 0 17 0 0,0 0 72 0 0,0 0 30 0 0,0 0 8 0 0,0 0 7 0 0,0 0 29 0 0,0 0 12 0 0,0 0 1 0 0,0 0-70 0 0,0 0-220 0 0,0 0 164 0 0,0 0 102 0 0,0 0 22 0 0,0 0 2 0 0,0 0 0 0 0,0 0 0 0 0,0 0 0 0 0,0 0-3 0 0,0 0-10 0 0,0 0-3 0 0,0 0 0 0 0,0 0-20 0 0,0 0-84 0 0,0 0-38 0 0,0 0-8 0 0,0 0-24 0 0,0 0-89 0 0,-12 7 331 0 0,-2-5-331 0 0,0 1 0 0 0,-1 0 0 0 0,2 0-1 0 0,-1 2 1 0 0,0 0 0 0 0,1 0 0 0 0,0 1-1 0 0,-8 6-232 0 0,0-2 210 0 0,-39 26-210 0 0,-8 0 0 0 0,34-7 80 0 0,15-19 64 0 0,-36 25 246 0 0,52-34-305 0 0,-18 14 102 0 0,-9-5-19 0 0,10 3-38 0 0,-1-1-76 0 0,-22 10-44 0 0,35-19-10 0 0,-27 15 30 0 0,33-18 119 0 0,2 0 42 0 0,0 0 7 0 0,0 0-52 0 0,0 0-232 0 0,0 0-104 0 0,0 0-24 0 0,0 0 24 0 0,29-4 100 0 0,52-21 165 0 0,-13-10-11 0 0,101-44 381 0 0,-5 18-189 0 0,-2-10-256 0 0,-75 23 0 0 0,-19 11 0 0 0,-11 14 304 0 0,-17 3-384 0 0,25-3 1710 0 0,-45 4-2232 0 0,-5 7 834 0 0,-14 7-260 0 0,6-8 599 0 0,-7 13-672 0 0,0 0-1 0 0,-35 11 334 0 0,-6 9-232 0 0,20-2 0 0 0,-42 19-304 0 0,7-2 240 0 0,-137 79 416 0 0,87-46-797 0 0,58-43 434 0 0,4 4 11 0 0,0 6 0 0 0,29-27-72 0 0,3-5-2 0 0,11-3 20 0 0,1 0-16 0 0,21-29-244 0 0,43-31 64 0 0,24 6-401 0 0,8 8 624 0 0,4-19 27 0 0,-63 37 0 0 0,31-15 448 0 0,-11 0-448 0 0,8 11 0 0 0,-37 17 0 0 0,12-5-90 0 0,-40 19-374 0 0,0 1-134 0 0,0 0-820 0 0,-1 2-3406 0 0,-7 4-1461 0 0</inkml:trace>
</inkml:ink>
</file>

<file path=ppt/ink/ink1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2T01:54:50.180"/>
    </inkml:context>
    <inkml:brush xml:id="br0">
      <inkml:brushProperty name="width" value="0.05" units="cm"/>
      <inkml:brushProperty name="height" value="0.05" units="cm"/>
      <inkml:brushProperty name="color" value="#E71224"/>
    </inkml:brush>
  </inkml:definitions>
  <inkml:trace contextRef="#ctx0" brushRef="#br0">1 182 8288 0 0,'0'0'190'0'0,"5"-5"445"0"0,-2 3-520 0 0,-3 2 273 0 0,0 0 109 0 0,3-6 291 0 0,-3 6 3231 0 0,6 45-1741 0 0,34 69-851 0 0,51 51 301 0 0,3-47-423 0 0,-72-92-746 0 0,-20-25-402 0 0,7 6 684 0 0,-5-9-828 0 0,0-1 0 0 0,-1-1-1 0 0,1 1 1 0 0,-1-1 0 0 0,0 1-1 0 0,0-1 1 0 0,0 0 0 0 0,0 0-1 0 0,-1 0 1 0 0,1 0 0 0 0,-1-1-1 0 0,0 1 1 0 0,0-1 0 0 0,-1 1-1 0 0,1-1 1 0 0,-1 0 0 0 0,0 1-1 0 0,-1-1 1 0 0,1 0 0 0 0,-1 0-1 0 0,0 0 1 0 0,0-3-13 0 0,3-13 40 0 0,14-143 1737 0 0,11 45-2273 0 0,-12 78 1018 0 0,-16 40-372 0 0,0 1-232 0 0,0 0-101 0 0,0 0-17 0 0,12 24-7 0 0,68 158 399 0 0,-36-92 216 0 0,-3-21-264 0 0,-34-58-144 0 0,42 41 0 0 0,-48-52 3 0 0,-1 1 1 0 0,1-1-1 0 0,0 1 0 0 0,-1-1 0 0 0,1 1 0 0 0,0-1 1 0 0,-1 1-1 0 0,1-1 0 0 0,0 0 0 0 0,-1 1 0 0 0,1-1 1 0 0,0 0-1 0 0,0 0 0 0 0,-1 0 0 0 0,1 1 0 0 0,0-1 1 0 0,0 0-1 0 0,0 0 0 0 0,-1 0 0 0 0,1 0 0 0 0,0 0 1 0 0,0-1-1 0 0,0 1 0 0 0,-1 0 0 0 0,1 0 0 0 0,0 0 1 0 0,0-1-1 0 0,-1 1 0 0 0,1 0 0 0 0,0-1 0 0 0,-1 1 1 0 0,1 0-1 0 0,0-1 0 0 0,-1 1 0 0 0,1-1 0 0 0,0 1 1 0 0,-1-1-1 0 0,1 0 0 0 0,-1 1 0 0 0,1-1 0 0 0,-1 0 1 0 0,1 1-1 0 0,-1-1 0 0 0,0 0 0 0 0,1 1 0 0 0,-1-1 1 0 0,0 0-4 0 0,2-2 24 0 0,4-6-37 0 0,-1-1 1 0 0,-1 1-1 0 0,0-1 1 0 0,0 0-1 0 0,-1 0 1 0 0,0-1-1 0 0,-1 1 0 0 0,0 0 1 0 0,0-1-1 0 0,-1-9 13 0 0,3-7 42 0 0,3-66 710 0 0,14-57-651 0 0,-5 22-101 0 0,-4 64 0 0 0,-3 35-632 0 0,-6 25 446 0 0,0 1 74 0 0,1 31-2018 0 0,-7-14 433 0 0,2-3-410 0 0</inkml:trace>
</inkml:ink>
</file>

<file path=ppt/ink/ink1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2T01:55:00.026"/>
    </inkml:context>
    <inkml:brush xml:id="br0">
      <inkml:brushProperty name="width" value="0.05" units="cm"/>
      <inkml:brushProperty name="height" value="0.05" units="cm"/>
      <inkml:brushProperty name="color" value="#E71224"/>
    </inkml:brush>
  </inkml:definitions>
  <inkml:trace contextRef="#ctx0" brushRef="#br0">1 0 5984 0 0,'0'0'464'0'0,"0"0"-170"0"0,1 2 428 0 0,15 39 3132 0 0,24 28 418 0 0,-9-24-2540 0 0,-3 63 790 0 0,-19-59-1823 0 0,10 59 221 0 0,-3-101-470 0 0,-13-9-343 0 0,0 0 0 0 0,0 0 0 0 0,0 0 0 0 0,0 0 0 0 0,-1-1 0 0 0,1 1 0 0 0,-1-1 1 0 0,0 0-1 0 0,1 1 0 0 0,-1-1 0 0 0,0 0 0 0 0,-1 0 0 0 0,1-1 0 0 0,0 1 0 0 0,-1-1-107 0 0,23-38 0 0 0,-3 19 0 0 0,-14 18 0 0 0,-5 5 0 0 0,0-1 0 0 0,0 1 0 0 0,0-1 0 0 0,0 1 0 0 0,1 0 0 0 0,-1 0 0 0 0,0 0 0 0 0,0 0 0 0 0,0 1 0 0 0,0-1 0 0 0,0 0 0 0 0,0 1 0 0 0,0-1 0 0 0,0 1 0 0 0,0 0 0 0 0,0 0 0 0 0,-1 0 0 0 0,1 0 0 0 0,0 0 0 0 0,0 0 0 0 0,-1 0 0 0 0,1 1 0 0 0,0-1 0 0 0,-1 0 0 0 0,0 1 0 0 0,1-1 0 0 0,-1 1 0 0 0,0 0 0 0 0,0-1 0 0 0,0 1 0 0 0,0 0 0 0 0,1 1 0 0 0,9 11 0 0 0,53 82-26 0 0,-35-67-540 0 0,-19-22 380 0 0,10-3 180 0 0,-2-18 566 0 0,1-40-285 0 0,-6-81 1722 0 0,-6-4-2235 0 0,10 50 476 0 0,-6 94-8456 0 0,-7 2 757 0 0</inkml:trace>
  <inkml:trace contextRef="#ctx0" brushRef="#br0" timeOffset="328.04">673 375 10592 0 0,'2'-2'316'0'0,"1"0"0"0"0,0 0 0 0 0,0 1 1 0 0,-1-1-1 0 0,1 1 0 0 0,1 0 0 0 0,-1 0 0 0 0,0 0 1 0 0,0 0-1 0 0,0 0 0 0 0,0 1 0 0 0,1-1 0 0 0,-1 1 1 0 0,0 0-1 0 0,0 0 0 0 0,2 1-316 0 0,26-4 868 0 0,68-21-4 0 0,-70-4-380 0 0,-27 25-9 0 0,-1 2-365 0 0,0 0 0 0 0,-1-1 1 0 0,1 1-1 0 0,0 0 1 0 0,-1 0-1 0 0,1 0 1 0 0,-1-1-1 0 0,1 1 1 0 0,-1 0-1 0 0,0-1 0 0 0,1 1 1 0 0,-1 0-1 0 0,0-1 1 0 0,0 1-1 0 0,0 0 1 0 0,0-1-1 0 0,0 1 0 0 0,0 0 1 0 0,0-1-1 0 0,0 1 1 0 0,-1 0-1 0 0,1-1 1 0 0,-1 1-1 0 0,1 0 0 0 0,-1-1 1 0 0,1 1-1 0 0,-1-1-110 0 0,0 1 7 0 0,-1-1-1 0 0,1 1 0 0 0,0 0 0 0 0,0 0 0 0 0,-1-1 1 0 0,1 1-1 0 0,0 0 0 0 0,-1 0 0 0 0,1 0 0 0 0,-1 0 0 0 0,0 1 1 0 0,1-1-1 0 0,-1 0 0 0 0,0 1 0 0 0,1-1 0 0 0,-1 1 1 0 0,0 0-1 0 0,0-1 0 0 0,1 1 0 0 0,-1 0 0 0 0,0 0 1 0 0,0 0-1 0 0,1 0 0 0 0,-1 0-6 0 0,-16-1 7 0 0,12 1-7 0 0,0 1 0 0 0,1-1 0 0 0,-1 1 0 0 0,0 0 0 0 0,1 0 0 0 0,-1 0 0 0 0,1 1 0 0 0,-1 0 0 0 0,1 0 0 0 0,0 1 0 0 0,0-1 0 0 0,0 1 0 0 0,0 0 0 0 0,0 0 0 0 0,1 1 0 0 0,0 0 0 0 0,-1-1 0 0 0,-1 4 0 0 0,-13 16 0 0 0,-11 26 0 0 0,29-44 0 0 0,0-1 0 0 0,0-1 0 0 0,0 1 0 0 0,0 0 0 0 0,1-1 0 0 0,-1 1 0 0 0,1 0 0 0 0,0 0 0 0 0,0 0 0 0 0,1-1 0 0 0,-1 1 0 0 0,1 0 0 0 0,0-1 0 0 0,0 1 0 0 0,0 0 0 0 0,0-1 0 0 0,1 1 0 0 0,1 2 0 0 0,4 8 14 0 0,-5-11-34 0 0,-1 0 0 0 0,1 0 0 0 0,0 1 0 0 0,0-1 0 0 0,0 0-1 0 0,0 0 1 0 0,1 0 0 0 0,-1-1 0 0 0,1 1 0 0 0,0-1 0 0 0,-1 1 0 0 0,1-1 0 0 0,0 0-1 0 0,1 0 1 0 0,1 1 20 0 0,80 21-4368 0 0,-58-20-1871 0 0</inkml:trace>
  <inkml:trace contextRef="#ctx0" brushRef="#br0" timeOffset="843.55">1248 364 6448 0 0,'12'-22'783'0'0,"-17"9"2764"0"0,5 11-3304 0 0,-1 1 0 0 0,0 0 0 0 0,1 0 0 0 0,-1 0 0 0 0,0 0 0 0 0,0 0 0 0 0,0 1 0 0 0,0-1 0 0 0,0 0 0 0 0,0 0 0 0 0,0 1 0 0 0,0-1 0 0 0,0 0 0 0 0,0 1 0 0 0,0-1 0 0 0,0 1 0 0 0,-1-1 0 0 0,1 1 0 0 0,0 0 0 0 0,0-1 0 0 0,-1 1 0 0 0,1 0 0 0 0,0 0 0 0 0,0 0 0 0 0,-1 0 0 0 0,1 0 0 0 0,0 0 0 0 0,0 1 0 0 0,-1-1-243 0 0,-53 21 2506 0 0,54-21-2498 0 0,-7 6 118 0 0,-1-1-1 0 0,1 1 0 0 0,0 0 1 0 0,0 1-1 0 0,0 0 0 0 0,1 0 0 0 0,0 1 1 0 0,1 0-1 0 0,-1 0 0 0 0,-1 4-125 0 0,6-8-16 0 0,0-1-1 0 0,0 1 0 0 0,0-1 1 0 0,0 1-1 0 0,0 0 1 0 0,1-1-1 0 0,0 1 0 0 0,0 0 1 0 0,0 0-1 0 0,0 0 0 0 0,1 0 1 0 0,0 0-1 0 0,-1 0 1 0 0,1 0-1 0 0,1 0 0 0 0,-1 0 1 0 0,1 0-1 0 0,-1 0 0 0 0,1 0 1 0 0,0 0-1 0 0,0 0 1 0 0,1-1-1 0 0,-1 1 0 0 0,1 0 1 0 0,0-1-1 0 0,0 1 0 0 0,2 2 17 0 0,0-2-22 0 0,-1-1 0 0 0,1 1-1 0 0,0-1 1 0 0,0 0 0 0 0,0-1-1 0 0,0 1 1 0 0,1-1 0 0 0,-1 0 0 0 0,1 0-1 0 0,-1 0 1 0 0,1 0 0 0 0,-1-1-1 0 0,1 0 1 0 0,0 0 0 0 0,0 0-1 0 0,0-1 1 0 0,0 1 0 0 0,0-1-1 0 0,3-1 23 0 0,68-28 68 0 0,-72 26-42 0 0,0 0 0 0 0,0-1-1 0 0,0 0 1 0 0,-1 1-1 0 0,1-1 1 0 0,-1-1 0 0 0,0 1-1 0 0,0 0 1 0 0,-1-1 0 0 0,1 1-1 0 0,-1-1 1 0 0,0 0-1 0 0,0 0 1 0 0,0-1-26 0 0,9-21 117 0 0,-8 23-34 0 0,-1-2-1 0 0,0 1 1 0 0,-1 0-1 0 0,1 0 0 0 0,-1 0 1 0 0,0-1-1 0 0,0 1 1 0 0,-1-1-1 0 0,1 1 0 0 0,-1-1 1 0 0,-1 1-1 0 0,1-1 1 0 0,-1 1-1 0 0,0 0 0 0 0,0-1 1 0 0,0 1-1 0 0,-1 0 1 0 0,0 0-1 0 0,0 0 0 0 0,-1-2-82 0 0,-62-139 608 0 0,-6 43 82 0 0,43 60 387 0 0,16 33-826 0 0,9 23-229 0 0,6 4-27 0 0,1-1 1 0 0,1 1-1 0 0,1-1 0 0 0,0 0 0 0 0,1-1 0 0 0,0 0 1 0 0,2 0-1 0 0,0 0 0 0 0,6 7 5 0 0,39 75-21 0 0,-48-85 27 0 0,0 0-1 0 0,2 0 0 0 0,-1-1 1 0 0,2 0-1 0 0,-1-1 1 0 0,1 0-1 0 0,9 8-5 0 0,42 54 26 0 0,-37-40-3059 0 0,-22-31 1321 0 0,-1-1-15 0 0</inkml:trace>
</inkml:ink>
</file>

<file path=ppt/ink/ink1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2T01:54:58.760"/>
    </inkml:context>
    <inkml:brush xml:id="br0">
      <inkml:brushProperty name="width" value="0.05" units="cm"/>
      <inkml:brushProperty name="height" value="0.05" units="cm"/>
      <inkml:brushProperty name="color" value="#E71224"/>
    </inkml:brush>
  </inkml:definitions>
  <inkml:trace contextRef="#ctx0" brushRef="#br0">179 17 456 0 0,'0'0'1836'0'0,"-1"-5"4389"0"0,-1 4-6011 0 0,1 0-1 0 0,0 0 1 0 0,-1 0-1 0 0,1 0 1 0 0,-1 0 0 0 0,1 0-1 0 0,-1 0 1 0 0,0 0-1 0 0,1 1 1 0 0,-1-1 0 0 0,0 1-1 0 0,0-1 1 0 0,1 1 0 0 0,-1 0-1 0 0,0-1 1 0 0,0 1-1 0 0,0 0 1 0 0,1 0 0 0 0,-1 0-1 0 0,0 1 1 0 0,0-1-1 0 0,0 0 1 0 0,1 1 0 0 0,-1-1-1 0 0,0 1 1 0 0,1 0-1 0 0,-1-1 1 0 0,0 1 0 0 0,-1 1-214 0 0,-4 1 305 0 0,1 0-88 0 0,-1 0-1 0 0,1 0 0 0 0,0 0 1 0 0,-1 1-1 0 0,1 0 0 0 0,1 0 1 0 0,-1 0-1 0 0,1 1 0 0 0,-1 0 1 0 0,1 0-1 0 0,1 0 0 0 0,-1 0 0 0 0,1 1 1 0 0,0 0-1 0 0,-2 4-216 0 0,2-2 150 0 0,0 0-75 0 0,0 1-1 0 0,1-1 0 0 0,0 0 1 0 0,0 1-1 0 0,0 0 0 0 0,1 0 0 0 0,1 0 1 0 0,-1 0-1 0 0,1 0 0 0 0,1 0 1 0 0,0 0-1 0 0,0 0 0 0 0,1 2-74 0 0,0-8 6 0 0,0 1 1 0 0,0 0-1 0 0,0 0 1 0 0,0-1-1 0 0,1 1 1 0 0,-1-1-1 0 0,1 1 0 0 0,0-1 1 0 0,0 0-1 0 0,0 0 1 0 0,1 0-1 0 0,-1 0 1 0 0,1 0-1 0 0,-1 0 0 0 0,1 0 1 0 0,0-1-1 0 0,0 0 1 0 0,0 1-1 0 0,1-1 0 0 0,-1 0 1 0 0,0-1-1 0 0,1 1 1 0 0,-1 0-1 0 0,1-1 1 0 0,0 0-1 0 0,-1 0 0 0 0,3 0-6 0 0,3 2 38 0 0,0-2 0 0 0,0 1-1 0 0,0-1 1 0 0,0 0-1 0 0,0-1 1 0 0,0 0 0 0 0,0 0-1 0 0,0-1 1 0 0,0 0-1 0 0,0-1 1 0 0,0 0-1 0 0,0 0 1 0 0,0-1 0 0 0,-1 0-1 0 0,1-1 1 0 0,-1 0-1 0 0,0 0 1 0 0,0 0 0 0 0,0-1-1 0 0,-1-1 1 0 0,0 1-1 0 0,0-1 1 0 0,0 0 0 0 0,0-1-1 0 0,-1 0 1 0 0,2-3-38 0 0,-5 4 82 0 0,-1 1 0 0 0,-1-1 0 0 0,1 0 0 0 0,-1 0 0 0 0,0 1 0 0 0,0-1 0 0 0,0 0 1 0 0,-1 0-1 0 0,0 0 0 0 0,-1 0 0 0 0,1 0 0 0 0,-2-5-82 0 0,0 6 108 0 0,-1-1 0 0 0,0 1 0 0 0,0 0-1 0 0,0 1 1 0 0,0-1 0 0 0,-1 0 0 0 0,0 1 0 0 0,0 0 0 0 0,0 0-1 0 0,-1 0 1 0 0,1 1 0 0 0,-1-1 0 0 0,0 1 0 0 0,0 0 0 0 0,0 0 0 0 0,0 1-1 0 0,-1 0 1 0 0,-4-2-108 0 0,-46-12 72 0 0,27 27-4586 0 0,25-7-2515 0 0</inkml:trace>
  <inkml:trace contextRef="#ctx0" brushRef="#br0" timeOffset="499.89">420 92 11976 0 0,'0'0'266'0'0,"0"0"44"0"0,0 0 15 0 0,0 0-26 0 0,1 0-198 0 0,4 2 158 0 0,-1 0 0 0 0,0 0-1 0 0,0 0 1 0 0,0 1 0 0 0,0 0 0 0 0,0-1 0 0 0,0 1-1 0 0,-1 1 1 0 0,1-1 0 0 0,-1 0 0 0 0,0 1 0 0 0,0 0-1 0 0,0-1 1 0 0,-1 1 0 0 0,1 0 0 0 0,-1 1 0 0 0,0-1-1 0 0,0 0 1 0 0,0 1 0 0 0,-1-1 0 0 0,0 1 0 0 0,0-1-1 0 0,0 1-258 0 0,9 18 721 0 0,15 34 2152 0 0,-18-68-2681 0 0,42-81-1450 0 0,-47 88 1181 0 0,-1 0 1 0 0,1 0-1 0 0,-1 0 1 0 0,1 0-1 0 0,1 0 1 0 0,-1 0-1 0 0,0 0 0 0 0,1 1 1 0 0,0-1-1 0 0,0 1 1 0 0,0 0-1 0 0,0 0 1 0 0,0 0-1 0 0,0 0 1 0 0,1 1-1 0 0,0-1 1 0 0,-1 1-1 0 0,1 0 1 0 0,0 0-1 0 0,0 0 1 0 0,0 1-1 0 0,0-1 1 0 0,1 1-1 0 0,-1 0 1 0 0,0 0-1 0 0,1 1 1 0 0,-1-1-1 0 0,0 1 1 0 0,1 0-1 0 0,-1 0 0 0 0,0 0 1 0 0,1 1-1 0 0,1 0 77 0 0,1 1 15 0 0,1 0-1 0 0,-1 1 1 0 0,1 0-1 0 0,-1 0 0 0 0,0 1 1 0 0,0 0-1 0 0,-1 0 0 0 0,1 1 1 0 0,5 5-15 0 0,56 62 2180 0 0,-15-5-1582 0 0,-41-54-1502 0 0,-12-12-4201 0 0,0-1-1817 0 0</inkml:trace>
</inkml:ink>
</file>

<file path=ppt/ink/ink1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2T01:54:57.182"/>
    </inkml:context>
    <inkml:brush xml:id="br0">
      <inkml:brushProperty name="width" value="0.05" units="cm"/>
      <inkml:brushProperty name="height" value="0.05" units="cm"/>
      <inkml:brushProperty name="color" value="#E71224"/>
    </inkml:brush>
  </inkml:definitions>
  <inkml:trace contextRef="#ctx0" brushRef="#br0">7 0 9184 0 0,'0'0'421'0'0,"0"0"-12"0"0,-2 1-263 0 0,-2 1-2 0 0,5 16 2313 0 0,19 54 1508 0 0,-11-29-2580 0 0,56 133 1967 0 0,-38-106-3265 0 0,-11 26 1882 0 0,-16-109-529 0 0,3 7-1516 0 0,0-1 0 0 0,0 1 0 0 0,0 0 0 0 0,1 0 0 0 0,0 0 0 0 0,0 0 0 0 0,0 1 0 0 0,1-1 0 0 0,-1 1 0 0 0,2 0 0 0 0,-1 1 0 0 0,0-1 0 0 0,1 1 0 0 0,0 0 0 0 0,0 1 0 0 0,0-1 0 0 0,0 1 0 0 0,5-1 76 0 0,-5 2-1 0 0,0 0 1 0 0,1 0-1 0 0,-1 1 0 0 0,1 0 0 0 0,-1 0 0 0 0,1 1 0 0 0,0 0 0 0 0,-1 0 0 0 0,1 1 0 0 0,0-1 1 0 0,-1 1-1 0 0,1 1 0 0 0,-1-1 0 0 0,1 1 0 0 0,-1 0 0 0 0,0 1 0 0 0,0-1 0 0 0,2 3 1 0 0,-1-1 0 0 0,-1 1 0 0 0,0 0 0 0 0,-1 0 0 0 0,1 1 0 0 0,-1 0 0 0 0,0 0 0 0 0,-1 0 0 0 0,1 1 0 0 0,-1-1 0 0 0,-1 1 0 0 0,1 1 0 0 0,-1-1 3 0 0,0 0 0 0 0,0 1 0 0 0,-1 0 0 0 0,0-1-1 0 0,-1 1 1 0 0,0 0 0 0 0,0 0 0 0 0,0 0 0 0 0,-1 0 0 0 0,-1 7-3 0 0,1-11 7 0 0,-4 28 1116 0 0,4-31-1079 0 0,0-1-125 0 0,0 0-58 0 0,0 0-1074 0 0,0 0-4466 0 0,0 0-1915 0 0</inkml:trace>
  <inkml:trace contextRef="#ctx0" brushRef="#br0" timeOffset="328.94">551 471 3224 0 0,'8'0'621'0'0,"27"4"8023"0"0,30-11-4430 0 0,-44 8-3979 0 0,-11 0-78 0 0,0 0 1 0 0,0-1-1 0 0,0 0 0 0 0,-1-1 0 0 0,1 0 1 0 0,0 0-1 0 0,0-1 0 0 0,0 0 0 0 0,-1-1 1 0 0,1 0-1 0 0,-1 0 0 0 0,0-1 0 0 0,0 0 0 0 0,0-1 1 0 0,2-2-158 0 0,-9 6 38 0 0,-1-1 0 0 0,0 0 1 0 0,1 1-1 0 0,-1-1 0 0 0,0 0 0 0 0,0 0 1 0 0,0 0-1 0 0,0 0 0 0 0,0 0 1 0 0,-1 0-1 0 0,1 0 0 0 0,0 0 1 0 0,-1 0-1 0 0,0 0 0 0 0,1-1 0 0 0,-1 1 1 0 0,0 0-1 0 0,0 0 0 0 0,0 0 1 0 0,-1 0-1 0 0,1-1 0 0 0,0 1 0 0 0,-1 0 1 0 0,1 0-1 0 0,-1 0 0 0 0,0 0 1 0 0,0 0-1 0 0,0 0 0 0 0,0 0 0 0 0,0 0 1 0 0,0 1-1 0 0,0-1 0 0 0,-1 0 1 0 0,1 0-1 0 0,-1 1 0 0 0,1-1 1 0 0,-1 1-1 0 0,0 0 0 0 0,1-1 0 0 0,-1 1 1 0 0,0 0-1 0 0,0 0 0 0 0,0 0 1 0 0,0 0-1 0 0,0 0 0 0 0,0 1 0 0 0,0-1 1 0 0,0 0-1 0 0,0 1 0 0 0,0 0 1 0 0,0-1-1 0 0,-1 1 0 0 0,1 0 1 0 0,0 0-1 0 0,0 0 0 0 0,0 1 0 0 0,-1-1-38 0 0,-5 0 28 0 0,-1 0-1 0 0,0 0 0 0 0,0 1 0 0 0,1 0 1 0 0,-1 1-1 0 0,1 0 0 0 0,-1 0 0 0 0,1 1 1 0 0,0 0-1 0 0,0 0 0 0 0,0 1 0 0 0,0 0 1 0 0,1 0-1 0 0,-1 1 0 0 0,1 0 0 0 0,-6 6-27 0 0,-24 64 1604 0 0,27-59-1606 0 0,7-13-1 0 0,1 1 1 0 0,0-1 0 0 0,0 1 0 0 0,0-1 0 0 0,0 1 0 0 0,0-1 0 0 0,1 1 0 0 0,-1 0 0 0 0,1 0 0 0 0,0 0 0 0 0,0 0 0 0 0,1 0 0 0 0,-1 0-1 0 0,1 0 1 0 0,0 0 0 0 0,0 2 2 0 0,1-2-68 0 0,0 1-1 0 0,0 0 0 0 0,1-1 1 0 0,0 1-1 0 0,0-1 1 0 0,0 1-1 0 0,0-1 0 0 0,1 0 1 0 0,-1 0-1 0 0,1 0 0 0 0,0 0 1 0 0,0 0-1 0 0,1-1 0 0 0,-1 1 1 0 0,1-1-1 0 0,0 0 1 0 0,0 0-1 0 0,0 0 0 0 0,0-1 1 0 0,0 0-1 0 0,0 1 0 0 0,1-1 1 0 0,-1-1-1 0 0,4 2 69 0 0,5 1-3 0 0,0 0 1 0 0,1-1-1 0 0,-1 0 0 0 0,1-1 0 0 0,-1-1 1 0 0,1 0-1 0 0,0 0 0 0 0,4-2 3 0 0,-6 0-202 0 0,48-6-1040 0 0,-22-10-2641 0 0,-21 7 1841 0 0,-3-1-19 0 0</inkml:trace>
  <inkml:trace contextRef="#ctx0" brushRef="#br0" timeOffset="672.6">1037 393 1376 0 0,'0'0'65'0'0,"-1"-3"6"0"0,-1 2 10517 0 0,3 7-5223 0 0,20 48-3429 0 0,11 25 622 0 0,-43-32-1399 0 0,11-47-1038 0 0,0 0-1 0 0,0 0 0 0 0,0-1 0 0 0,16-87 250 0 0,-13 78-455 0 0,0-1 0 0 0,1 1 1 0 0,1 0-1 0 0,0 1 0 0 0,0-1 1 0 0,0 1-1 0 0,1 0 0 0 0,2-2 85 0 0,4-9 82 0 0,16 5-812 0 0,-21 12 594 0 0,0 1 0 0 0,0 0-1 0 0,1 1 1 0 0,-1 0-1 0 0,0 0 1 0 0,1 0 0 0 0,-1 1-1 0 0,1 0 1 0 0,-1 1 0 0 0,2 0 136 0 0,21 0-2489 0 0,-16-1 969 0 0</inkml:trace>
  <inkml:trace contextRef="#ctx0" brushRef="#br0" timeOffset="1188.11">1426 468 8288 0 0,'0'0'381'0'0,"0"0"-6"0"0,1 0-242 0 0,115-17 4020 0 0,-108 17-3908 0 0,36-11 1492 0 0,-43 10-1671 0 0,0 0 0 0 0,1 0 1 0 0,-1 0-1 0 0,0 0 1 0 0,0-1-1 0 0,0 1 1 0 0,0 0-1 0 0,0-1 1 0 0,0 1-1 0 0,0 0 1 0 0,0-1-1 0 0,0 1 1 0 0,-1-1-1 0 0,1 0 1 0 0,0 1-1 0 0,-1-1 1 0 0,0 1-1 0 0,1-1 1 0 0,-1 0-1 0 0,0 1 0 0 0,0-1 1 0 0,0 0-1 0 0,0 1 1 0 0,0-1-1 0 0,0 0 1 0 0,0 1-1 0 0,-1-1 1 0 0,1 0-1 0 0,-1 1 1 0 0,1-1-1 0 0,-1 1 1 0 0,0-1-1 0 0,1 1 1 0 0,-1-1-1 0 0,0 1 1 0 0,0-1-1 0 0,0 1 1 0 0,0 0-1 0 0,0-1 1 0 0,0 1-1 0 0,-1 0 0 0 0,1 0 1 0 0,0 0-1 0 0,-1 0 1 0 0,1 0-1 0 0,0 0 1 0 0,-1 0-1 0 0,1 1 1 0 0,-1-1-67 0 0,-3-1 45 0 0,-1 0 0 0 0,1 0 0 0 0,0 1 0 0 0,-1-1 0 0 0,1 1 0 0 0,0 1 0 0 0,-1-1 0 0 0,1 1 0 0 0,-1 0 0 0 0,1 0 0 0 0,-1 1 0 0 0,1-1 0 0 0,-1 1 0 0 0,1 0 0 0 0,0 1 0 0 0,-1-1 0 0 0,1 1 0 0 0,0 0 0 0 0,0 1 0 0 0,0-1 0 0 0,1 1 0 0 0,-2 0-45 0 0,0 2 16 0 0,-32 36 16 0 0,12 3 455 0 0,24-39-506 0 0,1 0-1 0 0,-1 0 1 0 0,1 0 0 0 0,0 0-1 0 0,1 0 1 0 0,-1 0 0 0 0,1 0 0 0 0,0 0-1 0 0,0 0 1 0 0,1 0 0 0 0,0 0-1 0 0,0 1 1 0 0,0-1 0 0 0,0-1-1 0 0,1 1 1 0 0,-1 0 0 0 0,1 0-1 0 0,1-1 1 0 0,-1 1 0 0 0,0-1 0 0 0,1 1-1 0 0,0-1 1 0 0,0 0 0 0 0,1 0-1 0 0,-1 0 1 0 0,1-1 0 0 0,0 1-1 0 0,0-1 1 0 0,0 0 0 0 0,0 0-1 0 0,2 1 20 0 0,68 14-1556 0 0,-52-16-4871 0 0</inkml:trace>
</inkml:ink>
</file>

<file path=ppt/ink/ink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2T01:46:08.881"/>
    </inkml:context>
    <inkml:brush xml:id="br0">
      <inkml:brushProperty name="width" value="0.05" units="cm"/>
      <inkml:brushProperty name="height" value="0.05" units="cm"/>
      <inkml:brushProperty name="color" value="#E71224"/>
    </inkml:brush>
  </inkml:definitions>
  <inkml:trace contextRef="#ctx0" brushRef="#br0">129 1 8288 0 0,'0'0'190'0'0,"0"0"28"0"0,0 0 7 0 0,0 0 43 0 0,0 0 159 0 0,0 0 70 0 0,0 0 14 0 0,0 0-61 0 0,2 1-256 0 0,92 91 2234 0 0,-33-32-796 0 0,43 62-1406 0 0,-75-87 117 0 0,2-2 0 0 0,1-1 0 0 0,29 21-343 0 0,62 29 0 0 0,60 9 267 0 0,-98-49 78 0 0,11 14 731 0 0,-20-5 227 0 0,-40-15-568 0 0,-33-33-703 0 0,1 1 0 0 0,-1-1 1 0 0,0 1-1 0 0,1-1 0 0 0,0 0 1 0 0,0 0-1 0 0,0-1 0 0 0,0 1 1 0 0,0-1-1 0 0,0 0 0 0 0,1 0 1 0 0,-1 0-1 0 0,4 0-32 0 0,22 13 236 0 0,38 20 166 0 0,-21-20-103 0 0,-20-13 378 0 0,-28-14-1541 0 0,-3 1-4363 0 0,-3 4-1745 0 0</inkml:trace>
  <inkml:trace contextRef="#ctx0" brushRef="#br0" timeOffset="300.82">33 36 6448 0 0,'0'0'141'0'0,"0"0"23"0"0,0 0 13 0 0,7 9 1865 0 0,-6 65 3682 0 0,-5-28-4077 0 0,-4 1-776 0 0,3 10 144 0 0,0-38-701 0 0,10 10-39 0 0,-10-26 187 0 0,2-2-4430 0 0,3-1-1704 0 0</inkml:trace>
  <inkml:trace contextRef="#ctx0" brushRef="#br0" timeOffset="1218.98">0 36 6448 0 0,'0'0'141'0'0,"0"0"23"0"0,0 0 13 0 0,3 0-19 0 0,18-5 791 0 0,1 2 0 0 0,0 0 1 0 0,-1 1-1 0 0,1 1 0 0 0,0 2 1 0 0,15 1-950 0 0,40 6 775 0 0,0-3 0 0 0,43-4-775 0 0,-114-1-14 0 0,30 11 242 0 0,-36-10-164 0 0,0-1 24 0 0,25 20 132 0 0,-10-4-220 0 0,-10-10 0 0 0</inkml:trace>
</inkml:ink>
</file>

<file path=ppt/ink/ink1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2T01:54:55.042"/>
    </inkml:context>
    <inkml:brush xml:id="br0">
      <inkml:brushProperty name="width" value="0.05" units="cm"/>
      <inkml:brushProperty name="height" value="0.05" units="cm"/>
      <inkml:brushProperty name="color" value="#E71224"/>
    </inkml:brush>
  </inkml:definitions>
  <inkml:trace contextRef="#ctx0" brushRef="#br0">455 91 8984 0 0,'-77'-78'4716'0'0,"73"76"-4537"0"0,-1 0 0 0 0,0 0 0 0 0,1 1 0 0 0,-1-1 0 0 0,0 1 0 0 0,0 0 0 0 0,0 0 0 0 0,0 1 0 0 0,0-1 0 0 0,0 1 0 0 0,0 1 0 0 0,0-1 0 0 0,0 0 0 0 0,0 1 0 0 0,0 0-1 0 0,0 1 1 0 0,0-1 0 0 0,0 1 0 0 0,0-1 0 0 0,-2 3-179 0 0,-57 32 1984 0 0,58-31-1967 0 0,0 0-1 0 0,1 1 1 0 0,-1 0-1 0 0,1 0 1 0 0,0 0-1 0 0,0 1 1 0 0,1-1-1 0 0,0 1 1 0 0,0 0-1 0 0,0 0 1 0 0,1 1-1 0 0,0-1 1 0 0,1 1-1 0 0,0-1 1 0 0,0 1-1 0 0,0 1-16 0 0,1-1 7 0 0,0 0 1 0 0,1 1-1 0 0,0-1 0 0 0,0 0 0 0 0,1 0 0 0 0,0 0 0 0 0,1 0 0 0 0,0 0 0 0 0,0 0 0 0 0,1 2-7 0 0,84 152-135 0 0,-67-130 151 0 0,-6-11 33 0 0,-2 1 0 0 0,0 0 0 0 0,-1 1 0 0 0,-1 1 0 0 0,-2-1 0 0 0,4 13-49 0 0,-8-19-178 0 0,-3-13 234 0 0,1 0 1 0 0,0 0 0 0 0,-1 1 0 0 0,0-1-1 0 0,0 1 1 0 0,0-1 0 0 0,-1 1 0 0 0,1 0-1 0 0,-1-1 1 0 0,0 1 0 0 0,-1 0 0 0 0,1-1-1 0 0,-1 1 1 0 0,0-1 0 0 0,0 1 0 0 0,0-1 0 0 0,0 1-1 0 0,-1-1 1 0 0,0 0 0 0 0,0 0 0 0 0,0 0-1 0 0,-3 4-56 0 0,-38 23 279 0 0,8-24-2943 0 0,16-6-4058 0 0</inkml:trace>
  <inkml:trace contextRef="#ctx0" brushRef="#br0" timeOffset="265.56">1 499 6448 0 0,'0'0'498'0'0,"2"0"-327"0"0,129-10 6898 0 0,33 2-6154 0 0,-51-3-1815 0 0,-89 7-4149 0 0</inkml:trace>
  <inkml:trace contextRef="#ctx0" brushRef="#br0" timeOffset="624.84">559 531 13824 0 0,'0'0'314'0'0,"0"0"46"0"0,2 2 22 0 0,41 64 790 0 0,-15-2 1862 0 0,0-9-1003 0 0,-28-53-1789 0 0,1 0-42 0 0,2 5-173 0 0,-2-6-15 0 0,-1-1 317 0 0,0 0 147 0 0,0 0 32 0 0,-5-24-356 0 0,4 14-318 0 0,0 1-1 0 0,0-1 0 0 0,0 0 1 0 0,1 1-1 0 0,1-1 0 0 0,0 1 1 0 0,0-1-1 0 0,1 0 0 0 0,0 1 1 0 0,0 0-1 0 0,1-1 0 0 0,0 1 1 0 0,1 0-1 0 0,0 1 0 0 0,1-1 1 0 0,-1 1-1 0 0,2 0 0 0 0,-1 0 1 0 0,1 0-1 0 0,0 1 0 0 0,1-1 1 0 0,0 2-1 0 0,0-1 0 0 0,2 0 167 0 0,50-26-1616 0 0,-16 18 1600 0 0,0 17 16 0 0,-38-2-62 0 0,6 2-1136 0 0,-3-2-2356 0 0,0 0-1863 0 0</inkml:trace>
  <inkml:trace contextRef="#ctx0" brushRef="#br0" timeOffset="906.04">1094 438 9960 0 0,'0'0'456'0'0,"0"0"-8"0"0,0 0-147 0 0,-1 1 454 0 0,-33 26 2921 0 0,8 2-2081 0 0,20-22-1538 0 0,0 0-1 0 0,0 1 0 0 0,0 0 0 0 0,1 0 0 0 0,0 0 0 0 0,1 0 0 0 0,0 1 1 0 0,0-1-1 0 0,1 1 0 0 0,-1 4-56 0 0,12 29 399 0 0,1-20-400 0 0,-9-19-15 0 0,1-1-1 0 0,-1 1 0 0 0,1 0 0 0 0,0 0 0 0 0,0-1 0 0 0,1 1 0 0 0,-1-1 1 0 0,0 1-1 0 0,1-1 0 0 0,-1 0 0 0 0,1 1 0 0 0,0-1 0 0 0,0 0 0 0 0,0 0 0 0 0,0 0 1 0 0,0-1-1 0 0,0 1 0 0 0,1 0 0 0 0,-1-1 0 0 0,1 1 17 0 0,2 1-94 0 0,-2-1 92 0 0,-1 0-1 0 0,1 0 1 0 0,0 0 0 0 0,0-1 0 0 0,0 1-1 0 0,1-1 1 0 0,-1 0 0 0 0,0 0 0 0 0,0 0-1 0 0,1 0 1 0 0,-1 0 0 0 0,0-1 0 0 0,1 0-1 0 0,-1 1 1 0 0,2-1 2 0 0,24-10-33 0 0,-23 7 64 0 0,-1 0 0 0 0,0 0-1 0 0,0 0 1 0 0,0-1 0 0 0,0 1 0 0 0,0-1 0 0 0,-1 0 0 0 0,1 0 0 0 0,-1-1 0 0 0,0 0-1 0 0,-1 1 1 0 0,1-1 0 0 0,-1-1 0 0 0,0 1 0 0 0,0 0 0 0 0,-1-1 0 0 0,1 1 0 0 0,-1-1-1 0 0,1-5-30 0 0,-1 6 77 0 0,-1 1 0 0 0,0 0 0 0 0,0-1 0 0 0,0 1 1 0 0,-1 0-1 0 0,1-1 0 0 0,-1 1 0 0 0,0-1 0 0 0,0 1 0 0 0,-1-1 0 0 0,1 1 0 0 0,-1 0 0 0 0,0-1 0 0 0,0 1 0 0 0,0 0 0 0 0,-1 0 0 0 0,0-1 0 0 0,1 1 0 0 0,-2 1 0 0 0,1-1 0 0 0,-2-2-77 0 0,1 1 119 0 0,-1 1 0 0 0,0 1 1 0 0,1-1-1 0 0,-2 0 0 0 0,1 1 0 0 0,0 0 1 0 0,-1 0-1 0 0,1 0 0 0 0,-1 1 1 0 0,0-1-1 0 0,0 1 0 0 0,0 0 0 0 0,-4 0-119 0 0,-1-3-337 0 0,8 3-138 0 0,2 2-851 0 0,0 0-3443 0 0,0 0-1475 0 0</inkml:trace>
  <inkml:trace contextRef="#ctx0" brushRef="#br0" timeOffset="1390.29">1267 496 13824 0 0,'0'0'314'0'0,"0"0"46"0"0,0 0 22 0 0,1 1-50 0 0,12 19-208 0 0,-6-6 48 0 0,9 46 4074 0 0,-9-23-2641 0 0,-7-35-1554 0 0,0-1-1 0 0,0 1 0 0 0,0 0 0 0 0,0 0 1 0 0,1 0-1 0 0,-1 0 0 0 0,0 0 1 0 0,1 0-1 0 0,-1-1 0 0 0,1 1 0 0 0,0 0 1 0 0,0 0-1 0 0,0-1 0 0 0,0 1 1 0 0,0-1-1 0 0,0 1 0 0 0,0 0 0 0 0,0-1 1 0 0,0 0-1 0 0,1 1 0 0 0,-1-1-50 0 0,1 1 158 0 0,-2-2-29 0 0,0 0-8 0 0,0 0-6 0 0,0 0-23 0 0,0 0-11 0 0,0 0-1 0 0,0 0 6 0 0,0 0 22 0 0,16-65 314 0 0,-14 57-566 0 0,0 0 0 0 0,1 0 0 0 0,0 0-1 0 0,1 0 1 0 0,-1 1 0 0 0,1-1 0 0 0,1 1-1 0 0,-1 0 1 0 0,1 0 0 0 0,1 1 0 0 0,-1-1-1 0 0,1 1 1 0 0,0 0 0 0 0,0 1 0 0 0,1 0-1 0 0,0 0 1 0 0,0 0 0 0 0,0 0 0 0 0,0 1-1 0 0,1 1 1 0 0,5-3 144 0 0,9 6-19 0 0,-11 3 35 0 0,30 19 675 0 0,2 24 1345 0 0,-15-10-2019 0 0,-5-23-17 0 0,-2-9 0 0 0,23-17 931 0 0,7-27-1199 0 0,-1 5-339 0 0,-38 28 607 0 0,-9 7 0 0 0,0-1 0 0 0,0 1 0 0 0,0 0 0 0 0,-1 0 0 0 0,1 0 0 0 0,0 1 0 0 0,0-1 0 0 0,-1 1 0 0 0,1-1 0 0 0,0 1 0 0 0,0 0 0 0 0,-1 0 0 0 0,1 0 0 0 0,-1 0 0 0 0,1 1 0 0 0,-1-1 0 0 0,0 1 0 0 0,3 1 0 0 0,-2 0 0 0 0,0 0 0 0 0,0 0 0 0 0,0 1 0 0 0,-1-1 0 0 0,1 1 0 0 0,-1 0 0 0 0,0 0 0 0 0,0-1 0 0 0,0 1 0 0 0,-1 1 0 0 0,1-1 0 0 0,-1 0 0 0 0,0 0 0 0 0,0 0 0 0 0,0 3 0 0 0,7 22 0 0 0,12 14 259 0 0,-12-35-447 0 0,5 4 116 0 0,-1-7-6147 0 0,-1-4-1232 0 0</inkml:trace>
</inkml:ink>
</file>

<file path=ppt/ink/ink1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2T01:54:53.901"/>
    </inkml:context>
    <inkml:brush xml:id="br0">
      <inkml:brushProperty name="width" value="0.05" units="cm"/>
      <inkml:brushProperty name="height" value="0.05" units="cm"/>
      <inkml:brushProperty name="color" value="#E71224"/>
    </inkml:brush>
  </inkml:definitions>
  <inkml:trace contextRef="#ctx0" brushRef="#br0">1 3 5064 0 0,'8'-3'724'0'0,"-9"3"209"0"0,0 19 4310 0 0,-4 81-187 0 0,7-56-4270 0 0,-2-39-725 0 0,0 0 1 0 0,1 1-1 0 0,-1-1 0 0 0,1 0 0 0 0,0 0 0 0 0,1 0 1 0 0,-1 0-1 0 0,1 0 0 0 0,0 0 0 0 0,1-1 0 0 0,-1 1 0 0 0,1-1 1 0 0,0 1-1 0 0,0-1 0 0 0,0 0 0 0 0,0 0 0 0 0,1 0 1 0 0,0 0-1 0 0,0-1 0 0 0,0 0 0 0 0,0 1 0 0 0,0-2 1 0 0,1 1-1 0 0,-1 0 0 0 0,1-1 0 0 0,-1 0 0 0 0,1 0 1 0 0,0 0-1 0 0,0-1 0 0 0,1 1-61 0 0,-1-3 45 0 0,0 0-1 0 0,-1-1 1 0 0,1 0-1 0 0,0 1 1 0 0,-1-2-1 0 0,1 1 1 0 0,-1 0 0 0 0,0-1-1 0 0,0 0 1 0 0,0 0-1 0 0,0 0 1 0 0,0 0-1 0 0,0-1 1 0 0,-1 0 0 0 0,0 1-1 0 0,0-1 1 0 0,0 0-1 0 0,0-1 1 0 0,-1 1-1 0 0,1 0 1 0 0,-1-1-45 0 0,2-3 182 0 0,0 1 1 0 0,-1-1-1 0 0,0 1 0 0 0,0-1 0 0 0,-1 0 1 0 0,0 0-1 0 0,0-1 0 0 0,-1 1 0 0 0,0 0 1 0 0,0-3-183 0 0,-10-47 1118 0 0,29 91-1118 0 0,48 92 0 0 0,-39-72-141 0 0,-16-35-1612 0 0,-6-11 679 0 0</inkml:trace>
  <inkml:trace contextRef="#ctx0" brushRef="#br0" timeOffset="609.22">467 211 16416 0 0,'3'7'801'0'0,"46"102"807"0"0,-37-21 610 0 0,-4 1 1 0 0,-4 53-2219 0 0,-20-199 265 0 0,-24-302-218 0 0,40 345-332 0 0,1-1 1 0 0,0 1-1 0 0,1 0 0 0 0,1 0 1 0 0,0 0-1 0 0,1 1 0 0 0,0-1 1 0 0,6-11 284 0 0,-8 22 4 0 0,0-1 0 0 0,0 1 1 0 0,0 0-1 0 0,1 0 1 0 0,-1 0-1 0 0,1 0 0 0 0,-1 0 1 0 0,1 1-1 0 0,0-1 0 0 0,0 1 1 0 0,0-1-1 0 0,1 1 0 0 0,-1 0 1 0 0,0 1-1 0 0,1-1 1 0 0,-1 1-1 0 0,1-1 0 0 0,0 1 1 0 0,-1 0-1 0 0,1 0 0 0 0,0 1 1 0 0,0-1-1 0 0,-1 1 0 0 0,1 0 1 0 0,0-1-1 0 0,0 2 1 0 0,0-1-1 0 0,0 0 0 0 0,-1 1 1 0 0,1 0-1 0 0,0 0 0 0 0,0 0 1 0 0,-1 0-1 0 0,1 1 1 0 0,-1-1-1 0 0,1 1 0 0 0,-1 0 1 0 0,0 0-1 0 0,0 0 0 0 0,2 2-4 0 0,-1-2 0 0 0,3 1 96 0 0,1 1 0 0 0,-1 0 0 0 0,0 1 0 0 0,0-1 0 0 0,0 1 0 0 0,-1 0 0 0 0,0 1 0 0 0,0 0 0 0 0,0 0 0 0 0,-1 0 0 0 0,0 0 0 0 0,0 1 0 0 0,0 0 0 0 0,-1 0 0 0 0,3 7-96 0 0,-5-11 16 0 0,-1 1-1 0 0,1 0 1 0 0,-1 0-1 0 0,0 0 1 0 0,0 0-1 0 0,0 0 1 0 0,0 0-1 0 0,-1 0 1 0 0,0 1-1 0 0,0-1 1 0 0,0 0-1 0 0,0 0 1 0 0,-1 0-1 0 0,1 0 1 0 0,-1 0-1 0 0,0 0 1 0 0,0 0-1 0 0,-1 0 1 0 0,1 0-1 0 0,-1 0 1 0 0,0 0-1 0 0,0-1 1 0 0,0 1-1 0 0,-1-1 1 0 0,1 1-1 0 0,-1-1 1 0 0,0 0-1 0 0,0 0 1 0 0,0 0-16 0 0,-6 4-168 0 0,0-1 0 0 0,-1 0 1 0 0,0-1-1 0 0,0 1 1 0 0,-1-2-1 0 0,1 0 1 0 0,-1 0-1 0 0,-2 0 168 0 0,-53 10-7228 0 0,33-10 836 0 0</inkml:trace>
</inkml:ink>
</file>

<file path=ppt/ink/ink1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2T01:54:52.867"/>
    </inkml:context>
    <inkml:brush xml:id="br0">
      <inkml:brushProperty name="width" value="0.05" units="cm"/>
      <inkml:brushProperty name="height" value="0.05" units="cm"/>
      <inkml:brushProperty name="color" value="#E71224"/>
    </inkml:brush>
  </inkml:definitions>
  <inkml:trace contextRef="#ctx0" brushRef="#br0">0 0 9672 0 0,'0'0'748'0'0,"0"0"-264"0"0,0 0 722 0 0,0 0 365 0 0,0 0 77 0 0,1 2-140 0 0,46 73 2086 0 0,-39-60-3449 0 0,0 1 1 0 0,-2-1-1 0 0,0 1 0 0 0,-1 0 0 0 0,0 0 0 0 0,-2 1 0 0 0,1 3-145 0 0,12 69 954 0 0,-5-54 148 0 0,0-9-1086 0 0,15-48-16 0 0,43-103 126 0 0,14 29-292 0 0,-27 45 166 0 0,-32 34-46 0 0,-22 16-193 0 0,-2 1-69 0 0,0 0-11 0 0,-17 4-4437 0 0,9 0 2313 0 0</inkml:trace>
  <inkml:trace contextRef="#ctx0" brushRef="#br0" timeOffset="218.69">269 178 7400 0 0,'1'8'666'0'0,"15"24"532"0"0,-8-23-688 0 0,1 0 1 0 0,-1-1-1 0 0,2 0 0 0 0,-1-1 1 0 0,1 0-1 0 0,0 0 1 0 0,0-1-1 0 0,1 0 1 0 0,0-1-1 0 0,0 0 1 0 0,8 2-511 0 0,12 6 449 0 0,28 15-197 0 0,10 4-394 0 0,-60-28-5360 0 0</inkml:trace>
</inkml:ink>
</file>

<file path=ppt/ink/ink1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2T01:54:51.882"/>
    </inkml:context>
    <inkml:brush xml:id="br0">
      <inkml:brushProperty name="width" value="0.05" units="cm"/>
      <inkml:brushProperty name="height" value="0.05" units="cm"/>
      <inkml:brushProperty name="color" value="#E71224"/>
    </inkml:brush>
  </inkml:definitions>
  <inkml:trace contextRef="#ctx0" brushRef="#br0">3 229 11976 0 0,'0'0'266'0'0,"0"0"44"0"0,1 2 15 0 0,-5 55 886 0 0,27 45 2267 0 0,21 41-606 0 0,-19-28-1143 0 0,-13-61-321 0 0,-20-55-533 0 0,-21-53 130 0 0,-1-68-1151 0 0,25 91 186 0 0,-8-111 122 0 0,12 129-230 0 0,0-1 1 0 0,1 1-1 0 0,0 0 0 0 0,1 0 0 0 0,1-1 0 0 0,0 1 1 0 0,1 0-1 0 0,0 0 0 0 0,1 1 0 0 0,0-1 1 0 0,1 1-1 0 0,1 0 0 0 0,3-6 68 0 0,-5 13-52 0 0,0 0 0 0 0,1 0 0 0 0,0 0 1 0 0,0 0-1 0 0,0 1 0 0 0,1 0 0 0 0,-1 0 0 0 0,1 1 0 0 0,0-1 0 0 0,0 1 1 0 0,0 1-1 0 0,0-1 0 0 0,1 1 0 0 0,-1 0 0 0 0,0 0 0 0 0,1 1 1 0 0,6-1 51 0 0,-7 1-7 0 0,0 1 1 0 0,-1-1-1 0 0,1 1 1 0 0,-1 0 0 0 0,1 1-1 0 0,0-1 1 0 0,-1 1-1 0 0,1 0 1 0 0,-1 1-1 0 0,1-1 1 0 0,-1 1 0 0 0,0 0-1 0 0,0 1 1 0 0,0-1-1 0 0,0 1 1 0 0,0 0-1 0 0,0 0 1 0 0,-1 0 0 0 0,0 1-1 0 0,1-1 1 0 0,-1 1-1 0 0,0 0 1 0 0,-1 1 0 0 0,1-1-1 0 0,-1 1 1 0 0,0-1-1 0 0,3 6 7 0 0,-4-4 60 0 0,0-1 1 0 0,0 1-1 0 0,0 0 0 0 0,0 0 0 0 0,-1 0 0 0 0,0 0 0 0 0,-1 0 1 0 0,1 1-1 0 0,-1-1 0 0 0,0 0 0 0 0,-1 0 0 0 0,1 0 1 0 0,-1 0-1 0 0,0 0 0 0 0,-1 0 0 0 0,0 0 0 0 0,0 0 0 0 0,0 0 1 0 0,0 0-1 0 0,-1-1 0 0 0,0 1 0 0 0,0-1 0 0 0,-4 5-60 0 0,2-3 30 0 0,0-1 0 0 0,-1 1 1 0 0,0-1-1 0 0,0 0 0 0 0,0 0 0 0 0,0-1 0 0 0,-1 0 0 0 0,0 0 0 0 0,0 0 0 0 0,-1-1 1 0 0,1 0-1 0 0,-1-1 0 0 0,0 0 0 0 0,0 0 0 0 0,0 0 0 0 0,0-1 0 0 0,-4 0-30 0 0,9-1-61 0 0,-3 1-83 0 0,1-1-1 0 0,-1 1 1 0 0,0-1 0 0 0,0-1-1 0 0,0 1 1 0 0,0-1-1 0 0,0 0 1 0 0,1 0 0 0 0,-1-1-1 0 0,0 1 1 0 0,0-1-1 0 0,0-1 1 0 0,1 1 0 0 0,-4-2 144 0 0,-4-14-3832 0 0,10 5 1850 0 0</inkml:trace>
  <inkml:trace contextRef="#ctx0" brushRef="#br0" timeOffset="359.29">498 186 14888 0 0,'0'0'680'0'0,"0"0"-11"0"0,0 0-328 0 0,-4 15 2391 0 0,20 27 961 0 0,3 12-3201 0 0,2 3-492 0 0,-17-51-73 0 0,-4-4-315 0 0,0-2-163 0 0,0 0-38 0 0,0 0-191 0 0,-4-11-2639 0 0,-3-9 1476 0 0,2 2-9 0 0</inkml:trace>
  <inkml:trace contextRef="#ctx0" brushRef="#br0" timeOffset="702.95">522 72 2304 0 0,'0'-2'167'0'0,"0"-26"2607"0"0,0-3 11498 0 0,28 21-13323 0 0,-12 14-3233 0 0,1 2-4322 0 0</inkml:trace>
  <inkml:trace contextRef="#ctx0" brushRef="#br0" timeOffset="703.95">956 133 5984 0 0,'0'0'273'0'0,"5"-4"91"0"0,11-17 3128 0 0,-13 14-1863 0 0,-3 7-1507 0 0,0-1 0 0 0,1 1 0 0 0,-1 0 0 0 0,0-1-1 0 0,0 1 1 0 0,1-1 0 0 0,-1 1 0 0 0,0-1 0 0 0,0 1-1 0 0,0-1 1 0 0,0 1 0 0 0,0-1 0 0 0,0 1 0 0 0,0-1-1 0 0,0 1 1 0 0,0-1 0 0 0,0 1 0 0 0,0-1 0 0 0,0 1 0 0 0,0-1-1 0 0,0 1 1 0 0,0-1 0 0 0,0 1 0 0 0,0-1 0 0 0,-1 1-1 0 0,1 0 1 0 0,0-1 0 0 0,0 1 0 0 0,-1-1 0 0 0,1 1-1 0 0,0-1 1 0 0,-1 1 0 0 0,1 0 0 0 0,0-1 0 0 0,-1 1 0 0 0,1 0-1 0 0,0-1 1 0 0,-1 1 0 0 0,1 0 0 0 0,-1 0 0 0 0,1-1-1 0 0,-1 1 1 0 0,1 0 0 0 0,-1 0 0 0 0,1 0 0 0 0,-1 0-1 0 0,1 0 1 0 0,0-1 0 0 0,-1 1 0 0 0,1 0 0 0 0,-1 0 0 0 0,1 0-1 0 0,-1 0 1 0 0,1 0 0 0 0,-1 0 0 0 0,1 1 0 0 0,-1-1-1 0 0,0 0-121 0 0,-7 0 233 0 0,-1 0 0 0 0,1 0-1 0 0,-1 1 1 0 0,1 1-1 0 0,0-1 1 0 0,-1 1 0 0 0,1 0-1 0 0,0 1 1 0 0,0 0-1 0 0,1 1 1 0 0,-1 0-233 0 0,1 0 38 0 0,0 0 1 0 0,1 0-1 0 0,0 1 1 0 0,0 0-1 0 0,0 1 0 0 0,1-1 1 0 0,0 1-1 0 0,0 0 1 0 0,0 0-1 0 0,1 1 0 0 0,0-1 1 0 0,0 1-1 0 0,1 0 1 0 0,0 0-1 0 0,0 0 0 0 0,0 1 1 0 0,1-1-1 0 0,0 1 1 0 0,1-1-1 0 0,-1 6-38 0 0,2-6-6 0 0,0 0-1 0 0,1-1 1 0 0,0 1 0 0 0,1 0-1 0 0,0-1 1 0 0,0 0-1 0 0,0 1 1 0 0,0-1 0 0 0,1 0-1 0 0,0 0 1 0 0,1 0 0 0 0,-1-1-1 0 0,1 1 1 0 0,0-1-1 0 0,0 0 1 0 0,1 0 0 0 0,-1 0-1 0 0,1-1 1 0 0,1 1 0 0 0,-1-1-1 0 0,0 0 1 0 0,1-1-1 0 0,0 1 1 0 0,0-1 0 0 0,0 0-1 0 0,0-1 1 0 0,1 1 6 0 0,3 0-50 0 0,1 0-1 0 0,-1 0 1 0 0,1-1-1 0 0,-1 0 1 0 0,1-1-1 0 0,0 0 1 0 0,0-1-1 0 0,-1 0 1 0 0,1-1-1 0 0,8-1 51 0 0,61-21-3638 0 0,-51 13-2933 0 0</inkml:trace>
</inkml:ink>
</file>

<file path=ppt/ink/ink1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2T01:54:50.461"/>
    </inkml:context>
    <inkml:brush xml:id="br0">
      <inkml:brushProperty name="width" value="0.05" units="cm"/>
      <inkml:brushProperty name="height" value="0.05" units="cm"/>
      <inkml:brushProperty name="color" value="#E71224"/>
    </inkml:brush>
  </inkml:definitions>
  <inkml:trace contextRef="#ctx0" brushRef="#br0">37 282 4608 0 0,'10'-3'353'0'0,"-8"2"-34"0"0,-2 1 717 0 0,0 0 334 0 0,0 0 66 0 0,1 8 1184 0 0,6 59 2397 0 0,9 23-2353 0 0,-5-45-1224 0 0,-10-44-997 0 0,-1-1-314 0 0,0 0-209 0 0,-1-22-1749 0 0,-14-27-1964 0 0,7 20 1828 0 0</inkml:trace>
  <inkml:trace contextRef="#ctx0" brushRef="#br0" timeOffset="296.76">0 82 14192 0 0,'0'0'312'0'0,"0"0"64"0"0,0 0 8 0 0,0 0 24 0 0,0 0-328 0 0,0 0-80 0 0,0 0 0 0 0,0 0 0 0 0,0 0 456 0 0,0 0 79 0 0,0 0 9 0 0,0 0 8 0 0,0 0-440 0 0,0 0-112 0 0,0 0 0 0 0,0 0 0 0 0,0 0-768 0 0,9 7-183 0 0</inkml:trace>
  <inkml:trace contextRef="#ctx0" brushRef="#br0" timeOffset="577.93">250 0 13392 0 0,'0'0'298'0'0,"0"0"46"0"0,1 4 466 0 0,25 45 334 0 0,31 102 2699 0 0,3 48-2203 0 0,-36-103-1640 0 0,-15-49 931 0 0,-9-46-422 0 0,0-1-246 0 0,0 0-1047 0 0,0-1-456 0 0,4-7-1208 0 0,-1-5-4494 0 0</inkml:trace>
  <inkml:trace contextRef="#ctx0" brushRef="#br0" timeOffset="578.93">523 54 9672 0 0,'0'0'748'0'0,"0"0"-290"0"0,0 1 620 0 0,8 37 3187 0 0,31 72 461 0 0,-21-34-3714 0 0,-4 2 0 0 0,0 33-1012 0 0,-2-40 130 0 0,-9-59-134 0 0,-2-10-380 0 0,-1-2-1322 0 0,0 0-566 0 0</inkml:trace>
</inkml:ink>
</file>

<file path=ppt/ink/ink1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2T01:55:13.438"/>
    </inkml:context>
    <inkml:brush xml:id="br0">
      <inkml:brushProperty name="width" value="0.05" units="cm"/>
      <inkml:brushProperty name="height" value="0.05" units="cm"/>
      <inkml:brushProperty name="color" value="#E71224"/>
    </inkml:brush>
  </inkml:definitions>
  <inkml:trace contextRef="#ctx0" brushRef="#br0">342 92 456 0 0,'11'-29'8990'0'0,"-12"26"-8678"0"0,1 0 0 0 0,0 1 0 0 0,-1-1 0 0 0,1 1 0 0 0,-1-1 0 0 0,0 1 0 0 0,1-1 0 0 0,-1 1 0 0 0,0 0 0 0 0,-1-1 0 0 0,1 1 0 0 0,0 0 0 0 0,-1 0 0 0 0,1 0 0 0 0,-1 0 0 0 0,0 0 0 0 0,1 0 0 0 0,-1 0 0 0 0,-2 0-312 0 0,1 0 224 0 0,0 0-1 0 0,-1 0 1 0 0,1 0 0 0 0,-1 0-1 0 0,0 1 1 0 0,0 0-1 0 0,1 0 1 0 0,-1 0 0 0 0,0 0-1 0 0,0 0 1 0 0,0 1-1 0 0,0 0 1 0 0,0 0 0 0 0,0 0-1 0 0,0 0 1 0 0,0 1-1 0 0,-4 0-223 0 0,-80 18 984 0 0,75-13-930 0 0,1 0-40 0 0,0-1-1 0 0,0 1 1 0 0,1 1 0 0 0,0 0-1 0 0,0 1 1 0 0,1 0 0 0 0,-1 0 0 0 0,2 1-1 0 0,-1 1 1 0 0,1-1 0 0 0,1 1 0 0 0,0 1-1 0 0,-1 2-13 0 0,7-11-8 0 0,1 1-1 0 0,-1-1 0 0 0,1 1 1 0 0,0 0-1 0 0,0-1 0 0 0,0 1 1 0 0,0 0-1 0 0,0-1 0 0 0,1 1 1 0 0,-1 0-1 0 0,1 0 0 0 0,0 0 1 0 0,0-1-1 0 0,0 1 0 0 0,0 0 1 0 0,0 0-1 0 0,1 0 0 0 0,-1 0 1 0 0,1-1-1 0 0,0 1 0 0 0,-1 0 1 0 0,1-1-1 0 0,1 1 0 0 0,-1 0 9 0 0,1 1-14 0 0,0 0-1 0 0,0 0 0 0 0,1-1 1 0 0,-1 1-1 0 0,1 0 0 0 0,0-1 1 0 0,0 0-1 0 0,0 0 0 0 0,0 0 1 0 0,1 0-1 0 0,-1 0 0 0 0,1-1 1 0 0,3 3 14 0 0,9 5-41 0 0,1-1 0 0 0,0 0-1 0 0,0-1 1 0 0,1-1 0 0 0,0-1 0 0 0,4 1 41 0 0,111 33-275 0 0,-116-35 383 0 0,-1 0 0 0 0,-1 1 0 0 0,1 1-1 0 0,-1 0 1 0 0,0 1 0 0 0,0 1 0 0 0,-1 0-1 0 0,-1 1 1 0 0,1 0 0 0 0,4 6-108 0 0,-15-13 105 0 0,1 1 1 0 0,-1-1 0 0 0,0 1 0 0 0,0-1-1 0 0,-1 1 1 0 0,1 0 0 0 0,-1 0-1 0 0,0 1 1 0 0,0-1 0 0 0,0 0-1 0 0,0 0 1 0 0,-1 1 0 0 0,0-1 0 0 0,0 1-1 0 0,0 0 1 0 0,0-1 0 0 0,-1 1-1 0 0,0 0 1 0 0,0-1 0 0 0,0 1 0 0 0,0 0-1 0 0,-1-1 1 0 0,0 1 0 0 0,0 0-1 0 0,0-1 1 0 0,0 1 0 0 0,-1-1-1 0 0,0 0 1 0 0,0 1 0 0 0,0-1 0 0 0,0 0-1 0 0,-1 0 1 0 0,1 0 0 0 0,-1-1-1 0 0,0 1 1 0 0,0-1 0 0 0,-1 1 0 0 0,1-1-1 0 0,-1 0-105 0 0,-72 35 1056 0 0,56-33-909 0 0,0 0-72 0 0,0-1 1 0 0,-1 0-1 0 0,0-2 1 0 0,0 0 0 0 0,1-2-1 0 0,-2 0-75 0 0,8 0 17 0 0,1-1 1 0 0,-1-1-1 0 0,0 0 0 0 0,0-1 0 0 0,1-1 1 0 0,0 0-1 0 0,-1-1 0 0 0,2 0 0 0 0,-5-2-17 0 0,-28-35-3985 0 0,37 28-1697 0 0,6 0-1581 0 0</inkml:trace>
</inkml:ink>
</file>

<file path=ppt/ink/ink1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2T01:55:14.083"/>
    </inkml:context>
    <inkml:brush xml:id="br0">
      <inkml:brushProperty name="width" value="0.05" units="cm"/>
      <inkml:brushProperty name="height" value="0.05" units="cm"/>
      <inkml:brushProperty name="color" value="#E71224"/>
    </inkml:brush>
  </inkml:definitions>
  <inkml:trace contextRef="#ctx0" brushRef="#br0">1 1 11600 0 0,'0'0'530'0'0,"0"0"-7"0"0,0 0-172 0 0,16 0 3887 0 0,-11 4-4030 0 0,0 0-1 0 0,0 0 0 0 0,0 1 1 0 0,-1 0-1 0 0,1-1 1 0 0,-1 2-1 0 0,-1-1 0 0 0,1 0 1 0 0,-1 1-1 0 0,0-1 1 0 0,0 1-1 0 0,0 0 0 0 0,-1 0 1 0 0,0 0-1 0 0,0 1 1 0 0,0 1-208 0 0,26 48 670 0 0,-4 30-454 0 0,-12-36 738 0 0,3-3-30 0 0,-14-46-1035 0 0,19-69 1288 0 0,-16 47-1169 0 0,23-61 32 0 0,13 24-304 0 0,14 4 94 0 0,-24 38 84 0 0,-28 15-72 0 0,-2 1-28 0 0,-4 13-238 0 0,-36 34-2593 0 0,16-25 1524 0 0,0-1 587 0 0,19-14 686 0 0,2 1 176 0 0,4 25 192 0 0,0-30-65 0 0,0-1 0 0 0,1 1 0 0 0,0 0 0 0 0,-1-1 0 0 0,1 0 0 0 0,0 1 0 0 0,0-1 0 0 0,1 0 0 0 0,-1 0 0 0 0,0 0 0 0 0,1 0 0 0 0,-1 0-1 0 0,1-1 1 0 0,0 1 0 0 0,-1-1 0 0 0,1 0 0 0 0,0 1 0 0 0,0-1 0 0 0,0-1 0 0 0,0 1 0 0 0,0 0 0 0 0,0-1 0 0 0,0 1 0 0 0,1-1-83 0 0,30 12 701 0 0,66 33 435 0 0,-39-16-1136 0 0,-22-2 458 0 0,-38-26 38 0 0,2 1 546 0 0,0 0-1842 0 0,-1 0-2526 0 0,2 4 1792 0 0</inkml:trace>
</inkml:ink>
</file>

<file path=ppt/ink/ink1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2T01:55:14.364"/>
    </inkml:context>
    <inkml:brush xml:id="br0">
      <inkml:brushProperty name="width" value="0.05" units="cm"/>
      <inkml:brushProperty name="height" value="0.05" units="cm"/>
      <inkml:brushProperty name="color" value="#E71224"/>
    </inkml:brush>
  </inkml:definitions>
  <inkml:trace contextRef="#ctx0" brushRef="#br0">0 0 11456 0 0,'0'0'528'0'0,"0"0"-16"0"0,0 0-166 0 0,9 3 1602 0 0,-7-1-1722 0 0,1 0 1 0 0,-1 1-1 0 0,0-1 0 0 0,0 0 1 0 0,0 1-1 0 0,0 0 0 0 0,0-1 0 0 0,0 1 1 0 0,-1 0-1 0 0,0 0 0 0 0,1 0 0 0 0,-1 0 1 0 0,0 0-1 0 0,0 0 0 0 0,-1 0 1 0 0,1 3-227 0 0,3 6 396 0 0,50 181 2244 0 0,-42-132-2640 0 0,-6-39 0 0 0,-5-13-949 0 0,-1-7-3993 0 0,0-2-1734 0 0</inkml:trace>
</inkml:ink>
</file>

<file path=ppt/ink/ink1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2T01:55:14.567"/>
    </inkml:context>
    <inkml:brush xml:id="br0">
      <inkml:brushProperty name="width" value="0.05" units="cm"/>
      <inkml:brushProperty name="height" value="0.05" units="cm"/>
      <inkml:brushProperty name="color" value="#E71224"/>
    </inkml:brush>
  </inkml:definitions>
  <inkml:trace contextRef="#ctx0" brushRef="#br0">1 81 8288 0 0,'0'0'381'0'0,"0"0"-6"0"0,0-2-242 0 0,26-38 6226 0 0,-8 35-4862 0 0,146-18-59 0 0,-149 19-1380 0 0,0 2 0 0 0,1 0 0 0 0,-1 0 0 0 0,0 2 0 0 0,0 0 0 0 0,1 0 0 0 0,-1 2 0 0 0,0 0 0 0 0,0 0 0 0 0,0 1 0 0 0,0 1 0 0 0,4 3-58 0 0,-11 1-1356 0 0,-8-2-39 0 0</inkml:trace>
</inkml:ink>
</file>

<file path=ppt/ink/ink1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2T01:55:14.848"/>
    </inkml:context>
    <inkml:brush xml:id="br0">
      <inkml:brushProperty name="width" value="0.05" units="cm"/>
      <inkml:brushProperty name="height" value="0.05" units="cm"/>
      <inkml:brushProperty name="color" value="#E71224"/>
    </inkml:brush>
  </inkml:definitions>
  <inkml:trace contextRef="#ctx0" brushRef="#br0">0 40 6448 0 0,'0'0'297'0'0,"0"0"-9"0"0,1 1-188 0 0,5 3 636 0 0,0 1-1 0 0,1-1 0 0 0,-1 0 1 0 0,0-1-1 0 0,1 1 1 0 0,0-1-1 0 0,0-1 1 0 0,0 1-1 0 0,0-1 0 0 0,0-1 1 0 0,1 1-1 0 0,-1-1 1 0 0,0 0-1 0 0,1-1 1 0 0,-1 0-1 0 0,6 0-735 0 0,76-8 2382 0 0,-71 6-2313 0 0,-3 0-68 0 0,0 0-1 0 0,-1 0 1 0 0,1-1 0 0 0,-1-1 0 0 0,0-1-1 0 0,0 0 1 0 0,0 0 0 0 0,6-5-1 0 0,19-15-2303 0 0,-34 19 1440 0 0</inkml:trace>
</inkml:ink>
</file>

<file path=ppt/ink/ink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2T01:45:59.757"/>
    </inkml:context>
    <inkml:brush xml:id="br0">
      <inkml:brushProperty name="width" value="0.05" units="cm"/>
      <inkml:brushProperty name="height" value="0.05" units="cm"/>
      <inkml:brushProperty name="color" value="#E71224"/>
    </inkml:brush>
  </inkml:definitions>
  <inkml:trace contextRef="#ctx0" brushRef="#br0">2541 95 4144 0 0,'0'0'319'0'0,"0"0"-122"0"0,0 0 270 0 0,0 0 138 0 0,0 0 31 0 0,0 0 9 0 0,0 0 24 0 0,0 0 17 0 0,0 0 2 0 0,0 0-44 0 0,0 0-184 0 0,4 8 284 0 0,-5 45 1528 0 0,-3-37-1424 0 0,-17 38 928 0 0,-18 23-393 0 0,-5 13 461 0 0,33-68-1562 0 0,-1 0 0 0 0,-1-1 0 0 0,-2-1 0 0 0,0 0 0 0 0,0-1 0 0 0,-9 7-282 0 0,4-4 144 0 0,-125 128 1051 0 0,77-87-1088 0 0,-32 16 39 0 0,36-47 238 0 0,60-30-52 0 0,4-1-338 0 0,-1-1-1 0 0,0 1 1 0 0,1-1 0 0 0,-1 0-1 0 0,1 1 1 0 0,-1-1 0 0 0,0 0-1 0 0,1 0 1 0 0,-1 1 0 0 0,0-1-1 0 0,1 0 1 0 0,-1 0 0 0 0,0 0-1 0 0,1 0 1 0 0,-1 0 0 0 0,0 0-1 0 0,1 0 1 0 0,-1 0 0 0 0,0 0-1 0 0,1 0 1 0 0,-1 0 0 0 0,0-1-1 0 0,1 1 1 0 0,-1 0 0 0 0,0 0-1 0 0,1-1 1 0 0,-1 1 0 0 0,0 0-1 0 0,1-1 1 0 0,-1 1 0 0 0,1-1-1 0 0,-1 1 1 0 0,1-1 0 0 0,-1 1-1 0 0,1-1 1 0 0,-1 1 0 0 0,1-1-1 0 0,0 1 1 0 0,-1-1 0 0 0,1 1-1 0 0,-1-1 7 0 0,-6-10-3853 0 0,6 7-3093 0 0</inkml:trace>
  <inkml:trace contextRef="#ctx0" brushRef="#br0" timeOffset="454.94">2010 227 7920 0 0,'81'-49'3384'0'0,"-29"21"-2788"0"0,92-34-332 0 0,-43 13-870 0 0,-28 21 1720 0 0,-39 18 422 0 0,-33 9-1024 0 0,10 7 2143 0 0,-6 46-1024 0 0,3 23-994 0 0,14 13 398 0 0,11 9-112 0 0,-27-56-322 0 0,-6-40-701 0 0,4 11-1721 0 0,-4-12 507 0 0</inkml:trace>
  <inkml:trace contextRef="#ctx0" brushRef="#br0" timeOffset="1404.11">3 1222 5552 0 0,'0'0'256'0'0,"0"0"-7"0"0,-3 11 670 0 0,6 75 5337 0 0,17 5-2674 0 0,-18-85-3607 0 0,2 4 2179 0 0,-2-19-778 0 0,-5-35-1170 0 0,6-44-110 0 0,-3 88-96 0 0,2-8-14 0 0,0 0 1 0 0,0 1 0 0 0,1-1 0 0 0,0 0 0 0 0,1 1-1 0 0,-1 0 1 0 0,1 0 0 0 0,1 0 0 0 0,-1 0 0 0 0,1 1-1 0 0,2-2 14 0 0,33-24-140 0 0,17 10-116 0 0,32 11 256 0 0,-38 14 84 0 0,-36 4-724 0 0,-10 0-4839 0 0,-5-6-565 0 0</inkml:trace>
  <inkml:trace contextRef="#ctx0" brushRef="#br0" timeOffset="1836.52">462 1265 7368 0 0,'0'0'568'0'0,"0"0"-206"0"0,0 0 529 0 0,0 0 269 0 0,0 0 51 0 0,0 0-102 0 0,9 0 788 0 0,50-3-1522 0 0,-3-9-364 0 0,-54 12 18 0 0,-1 0 0 0 0,1 0 0 0 0,-1 0 0 0 0,1 0 0 0 0,-1 0 0 0 0,1 0 0 0 0,0-1 0 0 0,-1 1 0 0 0,1 0 0 0 0,-1-1 0 0 0,0 1 0 0 0,1-1 0 0 0,-1 0 0 0 0,1 1 0 0 0,-1-1 0 0 0,0 0 0 0 0,0 0 0 0 0,1 0 0 0 0,-1 0 1 0 0,0 0-1 0 0,0 0 0 0 0,0 0 0 0 0,0 0 0 0 0,0 0 0 0 0,0-1 0 0 0,0 1 0 0 0,-1 0 0 0 0,1-1 0 0 0,0 1 0 0 0,-1 0 0 0 0,1-1 0 0 0,-1 1 0 0 0,1-1-29 0 0,-1 0 13 0 0,-1 0-1 0 0,1 0 1 0 0,-1 0-1 0 0,1 0 1 0 0,-1 0 0 0 0,0 1-1 0 0,1-1 1 0 0,-1 0-1 0 0,0 0 1 0 0,0 1 0 0 0,0-1-1 0 0,-1 0 1 0 0,1 1-1 0 0,0 0 1 0 0,-1-1-1 0 0,1 1 1 0 0,-1 0 0 0 0,1-1-1 0 0,-1 1 1 0 0,1 0-1 0 0,-1 0 1 0 0,0 0 0 0 0,-1 0-13 0 0,0-1 0 0 0,0 1 0 0 0,0-1 0 0 0,-1 1 0 0 0,1 0 0 0 0,0 0 0 0 0,-1 0 0 0 0,1 1 0 0 0,0-1 0 0 0,-1 1 0 0 0,1 0 0 0 0,-1 0 0 0 0,1 0 0 0 0,-1 0 0 0 0,1 0 0 0 0,0 1 0 0 0,-1 0 0 0 0,1 0 0 0 0,0 0 0 0 0,-1 0 0 0 0,1 0 0 0 0,0 0 0 0 0,0 1 0 0 0,0 0 0 0 0,0 0 0 0 0,0-1 0 0 0,0 2 0 0 0,-1 0 0 0 0,-49 48 53 0 0,12 13-42 0 0,39-60-14 0 0,0 1 1 0 0,0 0 0 0 0,0 0 0 0 0,1 0 0 0 0,-1 0 0 0 0,1 0 0 0 0,0 0 0 0 0,1 0 0 0 0,-1 0 0 0 0,1 1 0 0 0,0-1 0 0 0,0 0 0 0 0,1 0 0 0 0,0 0 0 0 0,0 0 0 0 0,0 1 0 0 0,2 3 2 0 0,15 20-53 0 0,32-17-415 0 0,-16-12-3425 0 0,-31 0 3330 0 0,22 0-4281 0 0</inkml:trace>
  <inkml:trace contextRef="#ctx0" brushRef="#br0" timeOffset="2291.11">867 1285 5064 0 0,'1'0'164'0'0,"0"-1"0"0"0,-1 0 1 0 0,1 0-1 0 0,-1 0 0 0 0,0 0 0 0 0,1 0 1 0 0,-1 0-1 0 0,0 0 0 0 0,0 0 0 0 0,1 0 1 0 0,-1 0-1 0 0,0 0 0 0 0,0 0 0 0 0,0 0 0 0 0,0 0 1 0 0,0 0-1 0 0,0 0 0 0 0,-1 0 0 0 0,1 0 1 0 0,0 0-1 0 0,0 0 0 0 0,-1 0 0 0 0,1 0 1 0 0,-1 0-1 0 0,1 0 0 0 0,-1 0 0 0 0,1 0 1 0 0,-1 1-1 0 0,1-1 0 0 0,-1 0 0 0 0,0 0 1 0 0,1 0-1 0 0,-1 1 0 0 0,0-1 0 0 0,0 0 1 0 0,0 1-1 0 0,0-1 0 0 0,1 1 0 0 0,-1-1 1 0 0,0 1-1 0 0,0 0 0 0 0,0-1 0 0 0,-1 1-164 0 0,-1-2 137 0 0,-1 1-1 0 0,1 0 0 0 0,-1 1 1 0 0,1-1-1 0 0,-1 0 1 0 0,0 1-1 0 0,0 0 0 0 0,1 0 1 0 0,-1 0-1 0 0,0 0 0 0 0,1 1 1 0 0,-1-1-1 0 0,1 1 1 0 0,-1 0-1 0 0,0 0 0 0 0,1 0 1 0 0,0 1-1 0 0,-1-1 0 0 0,1 1 1 0 0,0 0-1 0 0,-2 1-136 0 0,-91 64 282 0 0,56-16-282 0 0,38-49 3 0 0,2-1-8 0 0,-1-1 0 0 0,1 1 1 0 0,0 0-1 0 0,-1-1 1 0 0,1 1-1 0 0,0 0 0 0 0,-1 0 1 0 0,1-1-1 0 0,0 1 1 0 0,0 0-1 0 0,0 0 0 0 0,0-1 1 0 0,0 1-1 0 0,0 0 1 0 0,0 0-1 0 0,0-1 1 0 0,0 1-1 0 0,0 0 0 0 0,0-1 1 0 0,1 1-1 0 0,-1 0 1 0 0,0 0-1 0 0,1-1 0 0 0,-1 1 1 0 0,0 0-1 0 0,1-1 1 0 0,-1 1-1 0 0,0-1 0 0 0,1 1 1 0 0,-1 0-1 0 0,1-1 1 0 0,-1 1-1 0 0,1-1 0 0 0,0 1 1 0 0,-1-1-1 0 0,1 1 1 0 0,-1-1-1 0 0,1 0 1 0 0,0 1 4 0 0,48 15-98 0 0,-36-15 29 0 0,-8 0 74 0 0,0-1-1 0 0,0-1 1 0 0,0 1 0 0 0,0-1 0 0 0,0 0-1 0 0,0 0 1 0 0,0 0 0 0 0,-1-1-1 0 0,1 1 1 0 0,0-1 0 0 0,-1-1 0 0 0,1 1-1 0 0,-1 0 1 0 0,0-1 0 0 0,0 0-1 0 0,0 0 1 0 0,3-3-5 0 0,4-2 7 0 0,5-26 217 0 0,-15 32-148 0 0,-1 2 50 0 0,1-4 1005 0 0,3 13-1130 0 0,0 0 0 0 0,1 0 0 0 0,1 0 0 0 0,-1-1 0 0 0,2 1 0 0 0,-1-2 0 0 0,1 1 0 0 0,0-1 0 0 0,0 0 0 0 0,6 4-1 0 0,38 15 288 0 0,-49-26-208 0 0,1-3-1234 0 0,1-2-251 0 0</inkml:trace>
  <inkml:trace contextRef="#ctx0" brushRef="#br0" timeOffset="2861.61">1056 1039 7832 0 0,'-3'11'8365'0'0,"13"22"-8246"0"0,-8-26 750 0 0,51 167 2079 0 0,-31-98-2774 0 0,-6-3 126 0 0,-15-71-205 0 0,-1-2-6 0 0,0 0-942 0 0,0 0-3953 0 0,0 0-1694 0 0</inkml:trace>
  <inkml:trace contextRef="#ctx0" brushRef="#br0" timeOffset="3378.67">240 1822 456 0 0,'3'52'10451'0'0,"10"25"-6897"0"0,-9-40-1557 0 0,-3-35-1597 0 0,-1-2-43 0 0,0 0-5 0 0,0 0-33 0 0,0 0-142 0 0,0 0-66 0 0,0 0-14 0 0,0 0-1 0 0,0 0 0 0 0,0 0 0 0 0,0 0 0 0 0,0 0-4 0 0,-8-18 112 0 0,-5-67 844 0 0,13 83-1039 0 0,0-3-72 0 0,0 1 1 0 0,0-1 0 0 0,0 0 0 0 0,0 1 0 0 0,1-1 0 0 0,0 0 0 0 0,0 1 0 0 0,0-1 0 0 0,0 1-1 0 0,1-1 1 0 0,0 1 0 0 0,-1 0 0 0 0,2-1 0 0 0,1-2 62 0 0,48-42-275 0 0,-12 27 137 0 0,16 26 84 0 0,69 40 528 0 0,-120-40-423 0 0,1 0 1 0 0,-1 0-1 0 0,-1 0 0 0 0,1 1 1 0 0,-1 0-1 0 0,0 0 1 0 0,0 0-1 0 0,0 0 1 0 0,0 1-1 0 0,-1-1 0 0 0,0 1 1 0 0,0 0-1 0 0,-1 0 1 0 0,2 5-52 0 0,5 77 1128 0 0,-10-84-2658 0 0,1-17 346 0 0</inkml:trace>
  <inkml:trace contextRef="#ctx0" brushRef="#br0" timeOffset="3780">740 1743 3224 0 0,'0'0'143'0'0,"0"2"313"0"0,-2 26 6595 0 0,-1 7-3139 0 0,3-32-3843 0 0,-1 1-1 0 0,1 0 1 0 0,0-1-1 0 0,0 1 1 0 0,0 0-1 0 0,1-1 1 0 0,-1 1-1 0 0,1-1 0 0 0,0 1 1 0 0,0-1-1 0 0,0 1 1 0 0,1-1-1 0 0,-1 0 1 0 0,1 1-1 0 0,0-1 1 0 0,0 0-1 0 0,0 0 1 0 0,0 0-1 0 0,0 0 1 0 0,1-1-1 0 0,-1 1 1 0 0,1 0-1 0 0,0-1 1 0 0,-1 0-1 0 0,1 0 1 0 0,0 0-1 0 0,1 0 1 0 0,2 1-70 0 0,-1-2 18 0 0,0 0-1 0 0,0 0 1 0 0,0-1-1 0 0,1 0 0 0 0,-1 0 1 0 0,0-1-1 0 0,0 1 1 0 0,0-1-1 0 0,0 0 0 0 0,0-1 1 0 0,0 1-1 0 0,0-1 1 0 0,0 0-1 0 0,-1 0 0 0 0,1 0 1 0 0,-1-1-1 0 0,1 0 1 0 0,-1 0-1 0 0,0 0 0 0 0,3-3-16 0 0,26-47 384 0 0,-30 49-348 0 0,0 0-1 0 0,-1 0 1 0 0,0-1-1 0 0,0 1 0 0 0,0-1 1 0 0,-1 1-1 0 0,1-1 1 0 0,-1 0-1 0 0,0 0 0 0 0,-1 0 1 0 0,1 0-1 0 0,-1 0 0 0 0,0-2-35 0 0,6-1 1115 0 0,5 25-1110 0 0,-4-6 127 0 0,22 46 448 0 0,30 11-10 0 0,-35-63-3948 0 0,-23-5 1396 0 0,-1 0-23 0 0</inkml:trace>
  <inkml:trace contextRef="#ctx0" brushRef="#br0" timeOffset="4381.37">1153 1733 1840 0 0,'0'0'83'0'0,"4"15"2529"0"0,-5-1 4368 0 0,-1-2-3758 0 0,1 29-910 0 0,21 12-80 0 0,-19-52-2070 0 0,-1-1-30 0 0,0 0-4 0 0,0 0-2 0 0,0 0-13 0 0,3-1 416 0 0,2-20-395 0 0,27-28-484 0 0,-5 20-36 0 0,3 21-529 0 0,12 23 896 0 0,-21-4 19 0 0,18 33 1231 0 0,-38-43-1166 0 0,-1-1-1 0 0,0 0 0 0 0,0 0 6 0 0,0 0 20 0 0,0 0 6 0 0,0 0 0 0 0,0 0-5 0 0,0 0-22 0 0,13-17 113 0 0,7-37-504 0 0,24-24-2036 0 0,-44 77 2223 0 0,8-5-8 0 0,8 5 79 0 0,-14 2 69 0 0,1-1 8 0 0,1 1 1 0 0,0 0 0 0 0,-1 0 0 0 0,1 0-1 0 0,-1 1 1 0 0,1-1 0 0 0,-1 1 0 0 0,1-1-1 0 0,-1 1 1 0 0,0 0 0 0 0,0 0 0 0 0,0 1-1 0 0,0-1 1 0 0,0 1 0 0 0,-1-1 0 0 0,1 1-1 0 0,-1 0 1 0 0,0 0 0 0 0,1 2-14 0 0,3 2 244 0 0,-1 1 0 0 0,0 0 1 0 0,-1 0-1 0 0,0 0 0 0 0,0 0 1 0 0,-1 1-1 0 0,0 0 0 0 0,-1-1 0 0 0,2 9-244 0 0,1 8 464 0 0,-2-18-397 0 0,-2-5-115 0 0,-1-2-940 0 0,1-2-3865 0 0,1-4-1652 0 0</inkml:trace>
  <inkml:trace contextRef="#ctx0" brushRef="#br0" timeOffset="4798.1">1659 1458 11376 0 0,'0'0'256'0'0,"0"0"34"0"0,0 0 21 0 0,0 0-35 0 0,1 2-180 0 0,39 85 4024 0 0,-4 12-1614 0 0,-4 3-956 0 0,-32-102-1536 0 0,0 0 0 0 0,0 1-1 0 0,0-1 1 0 0,0 1 0 0 0,1-1 0 0 0,-1 1 0 0 0,0-1 0 0 0,0 1 0 0 0,0-1 0 0 0,1 1 0 0 0,-1-1 0 0 0,0 0-1 0 0,0 1 1 0 0,1-1 0 0 0,-1 0 0 0 0,0 1 0 0 0,1-1 0 0 0,-1 0 0 0 0,0 1 0 0 0,1-1 0 0 0,-1 0 0 0 0,0 1-1 0 0,1-1 1 0 0,-1 0 0 0 0,1 0 0 0 0,-1 0 0 0 0,1 1 0 0 0,-1-1 0 0 0,0 0 0 0 0,1 0 0 0 0,-1 0 0 0 0,1 0-1 0 0,-1 0 1 0 0,1 0 0 0 0,-1 0 0 0 0,1 0 0 0 0,-1 0 0 0 0,1 0 0 0 0,-1 0 0 0 0,1 0 0 0 0,-1 0 0 0 0,1 0-1 0 0,-1-1 1 0 0,0 1 0 0 0,1 0 0 0 0,-1 0 0 0 0,1 0 0 0 0,-1-1 0 0 0,0 1 0 0 0,1 0 0 0 0,-1-1 0 0 0,1 1-1 0 0,-1 0 1 0 0,0-1 0 0 0,0 1 0 0 0,1 0 0 0 0,-1-1 0 0 0,0 1 0 0 0,1-1 0 0 0,-1 1 0 0 0,0 0 0 0 0,0-1-1 0 0,0 1 1 0 0,1-1-14 0 0,6-6 169 0 0,54-49-149 0 0,-44 46-379 0 0,-14 7 326 0 0,0 1-1 0 0,1 0 1 0 0,-1 0-1 0 0,0 0 1 0 0,1 0-1 0 0,-1 1 1 0 0,1-1-1 0 0,0 1 1 0 0,-1 0-1 0 0,1 0 1 0 0,0 0-1 0 0,0 0 1 0 0,0 1-1 0 0,0-1 1 0 0,0 1-1 0 0,-1 0 1 0 0,1 1-1 0 0,0-1 1 0 0,0 0-1 0 0,0 1 1 0 0,0 0 0 0 0,0 0-1 0 0,2 1 34 0 0,-3 0 0 0 0,0 0-1 0 0,0 0 1 0 0,0 0-1 0 0,0 0 1 0 0,0 0-1 0 0,-1 1 1 0 0,1-1-1 0 0,-1 1 1 0 0,0 0-1 0 0,0-1 1 0 0,0 1-1 0 0,0 0 1 0 0,0 0-1 0 0,-1 0 1 0 0,1 1-1 0 0,-1-1 1 0 0,0 0-1 0 0,0 1 1 0 0,0-1-1 0 0,0 1 1 0 0,0-1-1 0 0,-1 1 1 0 0,4 11 39 0 0,-4-14-27 0 0,1 1 0 0 0,0-1 0 0 0,-1 0 0 0 0,1 0-1 0 0,-1 1 1 0 0,0-1 0 0 0,1 1 0 0 0,-1-1 0 0 0,0 0 0 0 0,0 1 0 0 0,0-1-1 0 0,0 0 1 0 0,0 1 0 0 0,0-1 0 0 0,0 1 0 0 0,-1-1 0 0 0,1 0-1 0 0,0 1 1 0 0,-1-1 0 0 0,1 0 0 0 0,-1 1 0 0 0,1-1 0 0 0,-1 0 0 0 0,0 0-1 0 0,0 0 1 0 0,1 0 0 0 0,-1 1 0 0 0,-1-1-12 0 0,-1 3 82 0 0,-1-1-1 0 0,0 1 1 0 0,-1-1 0 0 0,1 0-1 0 0,0 0 1 0 0,-1-1 0 0 0,0 1-1 0 0,1-1 1 0 0,-1 0-1 0 0,0 0 1 0 0,0 0 0 0 0,-1-1-1 0 0,-2 1-81 0 0,-61 6-12 0 0,6-27-5638 0 0,49 6-575 0 0</inkml:trace>
  <inkml:trace contextRef="#ctx0" brushRef="#br0" timeOffset="5167.88">1986 1636 4144 0 0,'0'0'191'0'0,"4"0"26"0"0,56 5 7584 0 0,0 1-5740 0 0,-48-6-1707 0 0,-8 0-211 0 0,1 1 0 0 0,-1-1 0 0 0,1 0 0 0 0,-1 0 1 0 0,1 0-1 0 0,-1 0 0 0 0,1-1 0 0 0,-1 0 0 0 0,1 0 0 0 0,-1 0 0 0 0,0 0 0 0 0,1-1 1 0 0,-1 0-1 0 0,0 1 0 0 0,0-2 0 0 0,0 1 0 0 0,0 0 0 0 0,-1-1 0 0 0,4-2-143 0 0,-7 3 72 0 0,0 0-1 0 0,0-1 0 0 0,0 1 0 0 0,0 0 0 0 0,0 0 1 0 0,-1 0-1 0 0,1 0 0 0 0,-1-1 0 0 0,1 1 0 0 0,-1 0 1 0 0,0 0-1 0 0,0 0 0 0 0,0 0 0 0 0,0 0 0 0 0,0 0 1 0 0,0 1-1 0 0,0-1 0 0 0,-1 0 0 0 0,1 0 0 0 0,-1 1-71 0 0,-51-13 96 0 0,48 15-96 0 0,1 0 0 0 0,0 1 0 0 0,-1-1 0 0 0,1 1 0 0 0,0 0 0 0 0,0 0 0 0 0,0 0 0 0 0,0 0 0 0 0,0 1 0 0 0,1 0 0 0 0,-1 0 0 0 0,1 0 0 0 0,-1 0 0 0 0,1 0 0 0 0,0 1 0 0 0,0-1 0 0 0,1 1 0 0 0,-1 0 0 0 0,1 0 0 0 0,0 0 0 0 0,0 0 0 0 0,0 0 0 0 0,0 0 0 0 0,1 1 0 0 0,0-1 0 0 0,0 1 0 0 0,-1 3 0 0 0,0 7 0 0 0,6 36 0 0 0,0-46-8 0 0,0 0-1 0 0,1 0 0 0 0,0 0 0 0 0,0-1 0 0 0,0 1 0 0 0,0-1 0 0 0,1-1 0 0 0,0 1 1 0 0,0-1-1 0 0,0 0 0 0 0,0 0 0 0 0,0-1 0 0 0,0 1 0 0 0,1-2 0 0 0,-1 1 0 0 0,1-1 1 0 0,-1 0-1 0 0,1 0 0 0 0,0 0 0 0 0,0-1 0 0 0,-1 0 0 0 0,1-1 0 0 0,0 1 1 0 0,-1-1-1 0 0,1-1 0 0 0,2 0 9 0 0,-4 2-506 0 0,1-1-1 0 0,-1-1 1 0 0,1 1 0 0 0,-1-1 0 0 0,0 0 0 0 0,1 0-1 0 0,-1 0 1 0 0,0-1 0 0 0,0 0 0 0 0,-1 0-1 0 0,1 0 1 0 0,0-1 506 0 0,8-9-2150 0 0</inkml:trace>
  <inkml:trace contextRef="#ctx0" brushRef="#br0" timeOffset="5499.59">2343 1575 6648 0 0,'0'0'300'0'0,"0"0"0"0"0,2 1-192 0 0,49 33 4816 0 0,-47-8-2579 0 0,12 28 620 0 0,-12-2-753 0 0,-4-51-2373 0 0,0-1 67 0 0,0 0 254 0 0,0 0 110 0 0,0 0 18 0 0,0 0-23 0 0,0 0-122 0 0,8-18 75 0 0,-5 7-458 0 0,0 0-1 0 0,0 0 0 0 0,1 0 0 0 0,1 0 1 0 0,0 1-1 0 0,0 0 0 0 0,1 0 1 0 0,0 0-1 0 0,1 1 0 0 0,0 0 0 0 0,4-3 241 0 0,32-26-1161 0 0,35 8 1318 0 0,-76 30-319 0 0,0 0-20 0 0,33 0-4075 0 0,-18 0 2795 0 0</inkml:trace>
  <inkml:trace contextRef="#ctx0" brushRef="#br0" timeOffset="5931.91">2887 1490 1376 0 0,'0'0'352'0'0,"2"-11"6963"0"0,-2 3-5210 0 0,-1 7-2012 0 0,0 0 1 0 0,0 0 0 0 0,-1 0 0 0 0,1 0-1 0 0,0 1 1 0 0,0-1 0 0 0,0 0-1 0 0,-1 0 1 0 0,1 1 0 0 0,0-1 0 0 0,-1 1-1 0 0,1-1 1 0 0,0 1 0 0 0,-1-1-1 0 0,1 1 1 0 0,-1 0 0 0 0,1 0 0 0 0,-1 0-1 0 0,1 0 1 0 0,-1 0 0 0 0,1 0 0 0 0,0 0-1 0 0,-1 0 1 0 0,1 1 0 0 0,-1-1-1 0 0,1 0 1 0 0,0 1 0 0 0,-1-1 0 0 0,1 1-1 0 0,0 0 1 0 0,-1-1 0 0 0,1 1 0 0 0,0 0-1 0 0,-1 1-93 0 0,-31 20 664 0 0,31-20-664 0 0,0 1 1 0 0,0-1-1 0 0,0 0 0 0 0,0 1 0 0 0,1-1 0 0 0,-1 1 0 0 0,1-1 1 0 0,-1 1-1 0 0,1 0 0 0 0,0 0 0 0 0,0 0 0 0 0,0-1 0 0 0,0 1 1 0 0,1 0-1 0 0,-1 0 0 0 0,1 0 0 0 0,0 0 0 0 0,0 0 0 0 0,0 0 1 0 0,0 0-1 0 0,0 0 0 0 0,1 0 0 0 0,-1 0 0 0 0,2 2 0 0 0,10 20-10 0 0,11 7 164 0 0,-10-21 242 0 0,-2 1 1 0 0,1 0-1 0 0,-2 1 0 0 0,0 1 0 0 0,0-1 0 0 0,-2 1 0 0 0,8 15-396 0 0,-16-26 52 0 0,1-1-1 0 0,-1 0 0 0 0,0 1 0 0 0,1-1 0 0 0,-1 1 1 0 0,-1-1-1 0 0,1 1 0 0 0,0-1 0 0 0,0 1 0 0 0,-1-1 0 0 0,0 0 1 0 0,1 1-1 0 0,-1-1 0 0 0,0 0 0 0 0,0 1 0 0 0,0-1 1 0 0,0 0-1 0 0,-1 0 0 0 0,1 0 0 0 0,-1 0 0 0 0,1 0 0 0 0,-1 0 1 0 0,0 0-1 0 0,1-1 0 0 0,-1 1 0 0 0,0-1 0 0 0,0 1 1 0 0,0-1-1 0 0,0 0 0 0 0,-1 1 0 0 0,1-1 0 0 0,0 0 0 0 0,-2 0-51 0 0,-7 6-271 0 0,-20 5-1340 0 0,15-6 764 0 0</inkml:trace>
  <inkml:trace contextRef="#ctx0" brushRef="#br0" timeOffset="7519.6">1881 878 3224 0 0,'0'0'143'0'0,"0"0"87"0"0,0 0 264 0 0,0 0 107 0 0,0 0 27 0 0,0 0-14 0 0,0 0-71 0 0,0 0-30 0 0,0 0-7 0 0,0 0-1 0 0,0 0 7 0 0,0 0 7 0 0,0 0 1 0 0,0 0-34 0 0,0 0-140 0 0,0 0-68 0 0,0 0-12 0 0,0 0-1 0 0,0 0 6 0 0,0 0 1 0 0,0 0 0 0 0,0 0-4 0 0,0 0-18 0 0,0 0-8 0 0,0 0-2 0 0,0 0-27 0 0,-19 15 172 0 0,-8-2 1 0 0,25-13-490 0 0,-24 9 429 0 0,-37 25 710 0 0,15-9-1283 0 0,5-3 236 0 0,20-8-48 0 0,5-5 60 0 0,-7 11 976 0 0,2 3-976 0 0,18-17 0 0 0,-3 1 0 0 0,1-2 0 0 0,-14 12 0 0 0,13-14 0 0 0,1 4 0 0 0,-2-3 0 0 0,-24 14 0 0 0,26-15 0 0 0,-1 0 0 0 0,0-1 0 0 0,-24 21 0 0 0,24-18 0 0 0,2 0 0 0 0,0-4 0 0 0,1-1 0 0 0,-2 1 0 0 0,2 1 0 0 0,-30 2 0 0 0,26 0-704 0 0,9-3-2960 0 0,0-1-1280 0 0</inkml:trace>
</inkml:ink>
</file>

<file path=ppt/ink/ink1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2T01:55:15.161"/>
    </inkml:context>
    <inkml:brush xml:id="br0">
      <inkml:brushProperty name="width" value="0.05" units="cm"/>
      <inkml:brushProperty name="height" value="0.05" units="cm"/>
      <inkml:brushProperty name="color" value="#E71224"/>
    </inkml:brush>
  </inkml:definitions>
  <inkml:trace contextRef="#ctx0" brushRef="#br0">0 137 5064 0 0,'0'0'232'0'0,"0"0"356"0"0,0 0 1369 0 0,0 0 599 0 0,0 0 120 0 0,2 2-261 0 0,32 36 732 0 0,-11 0-1895 0 0,4 41 309 0 0,-20-47-922 0 0,4 53 852 0 0,-11-84-1110 0 0,0-1 110 0 0,0 0 18 0 0,-1-1-66 0 0,-25-94-278 0 0,13 12-165 0 0,18-24-1384 0 0,-4 100 1334 0 0,0 1 0 0 0,0 0 0 0 0,1-1 0 0 0,0 1-1 0 0,0 0 1 0 0,0 0 0 0 0,1 0 0 0 0,-1 0 0 0 0,2 0-1 0 0,-1 1 1 0 0,1-1 0 0 0,-1 1 0 0 0,1 0 0 0 0,5-5 50 0 0,25-17-251 0 0,-22 25 232 0 0,-1 0-1 0 0,1 1 1 0 0,0 0-1 0 0,0 1 1 0 0,0 0 0 0 0,-1 1-1 0 0,1 1 1 0 0,0 0-1 0 0,2 0 20 0 0,-7 0 12 0 0,-1-1 0 0 0,1 1-1 0 0,0 0 1 0 0,0 0 0 0 0,-1 1-1 0 0,0 0 1 0 0,1 0 0 0 0,-1 0 0 0 0,0 1-1 0 0,-1 0 1 0 0,1 0 0 0 0,-1 1-1 0 0,2 1-11 0 0,-5-5 16 0 0,1 1-1 0 0,-1 0 0 0 0,0 0 1 0 0,0 0-1 0 0,-1 0 0 0 0,1 0 1 0 0,0 1-1 0 0,-1-1 0 0 0,1 1 1 0 0,-1-1-1 0 0,0 1 0 0 0,0-1 1 0 0,0 1-1 0 0,0 0 0 0 0,0-1 1 0 0,0 1-1 0 0,-1 0 0 0 0,0 0 1 0 0,1-1-1 0 0,-1 1 0 0 0,0 0 1 0 0,0 0-1 0 0,-1 0 0 0 0,1-1 1 0 0,0 1-1 0 0,-1 0 0 0 0,0 0 1 0 0,0-1-1 0 0,1 1 0 0 0,-3 2-15 0 0,-38 38 350 0 0,-78 5-853 0 0,76-40-3512 0 0,28-4-3148 0 0</inkml:trace>
</inkml:ink>
</file>

<file path=ppt/ink/ink1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2T01:55:15.598"/>
    </inkml:context>
    <inkml:brush xml:id="br0">
      <inkml:brushProperty name="width" value="0.05" units="cm"/>
      <inkml:brushProperty name="height" value="0.05" units="cm"/>
      <inkml:brushProperty name="color" value="#E71224"/>
    </inkml:brush>
  </inkml:definitions>
  <inkml:trace contextRef="#ctx0" brushRef="#br0">1 118 15200 0 0,'0'0'348'0'0,"0"0"49"0"0,7 4 385 0 0,21 49 438 0 0,-20-31-536 0 0,-1 0-1 0 0,-1 0 1 0 0,0 1-1 0 0,-2 0 1 0 0,-1 0-1 0 0,-1 0 1 0 0,0 0-1 0 0,-3 20-683 0 0,1-42 100 0 0,0-1 144 0 0,0 0 36 0 0,0 0 0 0 0,0 0-6 0 0,-3-7 204 0 0,-5-125-14 0 0,8 115-733 0 0,1 0 1 0 0,0 1-1 0 0,2-1 0 0 0,0 1 0 0 0,0-1 0 0 0,2 1 1 0 0,0 0-1 0 0,1 0 0 0 0,1 1 0 0 0,2-5 269 0 0,-6 15-21 0 0,-1 0-1 0 0,1 0 0 0 0,0 0 0 0 0,1 0 1 0 0,-1 1-1 0 0,1-1 0 0 0,0 1 0 0 0,0 0 1 0 0,0 0-1 0 0,0 1 0 0 0,1-1 0 0 0,-1 1 1 0 0,1 0-1 0 0,0 0 0 0 0,0 1 0 0 0,0-1 1 0 0,1 1-1 0 0,-1 0 0 0 0,0 1 0 0 0,1-1 1 0 0,-1 1-1 0 0,1 0 0 0 0,0 0 0 0 0,-1 1 1 0 0,1 0-1 0 0,0 0 0 0 0,-1 0 0 0 0,1 0 1 0 0,0 1-1 0 0,-1 0 0 0 0,1 1 0 0 0,-1-1 1 0 0,1 1-1 0 0,-1 0 0 0 0,4 2 22 0 0,-5-2 48 0 0,0 0-1 0 0,-1 0 1 0 0,1 0 0 0 0,-1 0 0 0 0,1 1-1 0 0,-1 0 1 0 0,0 0 0 0 0,0 0 0 0 0,0 0-1 0 0,-1 0 1 0 0,1 0 0 0 0,-1 1-1 0 0,0-1 1 0 0,0 1 0 0 0,0 0 0 0 0,0-1-1 0 0,0 1 1 0 0,-1 0 0 0 0,0 0 0 0 0,0 0-1 0 0,0 0 1 0 0,0 1 0 0 0,-1-1 0 0 0,1 0-1 0 0,-1 2-47 0 0,0 1 97 0 0,0-5-76 0 0,1 0-1 0 0,-1-1 0 0 0,0 1 1 0 0,0 0-1 0 0,0-1 0 0 0,0 1 1 0 0,-1 0-1 0 0,1 0 0 0 0,0-1 1 0 0,-1 1-1 0 0,1-1 0 0 0,-1 1 0 0 0,1 0 1 0 0,-1-1-1 0 0,0 1 0 0 0,0-1 1 0 0,0 1-1 0 0,0-1 0 0 0,0 0 1 0 0,0 1-1 0 0,0-1 0 0 0,-1 1-20 0 0,-26 26 321 0 0,-29 19 142 0 0,24-34-2492 0 0,31-12 850 0 0</inkml:trace>
</inkml:ink>
</file>

<file path=ppt/ink/ink1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2T01:55:16.113"/>
    </inkml:context>
    <inkml:brush xml:id="br0">
      <inkml:brushProperty name="width" value="0.05" units="cm"/>
      <inkml:brushProperty name="height" value="0.05" units="cm"/>
      <inkml:brushProperty name="color" value="#E71224"/>
    </inkml:brush>
  </inkml:definitions>
  <inkml:trace contextRef="#ctx0" brushRef="#br0">271 26 13824 0 0,'18'-4'314'0'0,"-15"3"46"0"0,-3 1 22 0 0,1 0-50 0 0,1-5-220 0 0,-6-9 5147 0 0,-18 12-4724 0 0,17 3 226 0 0,-45-2 862 0 0,-58 36-1606 0 0,57-2-306 0 0,46-29 273 0 0,1 0 1 0 0,-1 0-1 0 0,1 1 0 0 0,0-1 0 0 0,0 1 1 0 0,1 0-1 0 0,-1 0 0 0 0,1 1 1 0 0,0-1-1 0 0,1 1 0 0 0,-1-1 1 0 0,1 1-1 0 0,0 0 0 0 0,0 0 1 0 0,1 0-1 0 0,0 0 0 0 0,0 0 0 0 0,0 0 1 0 0,1 0-1 0 0,0 0 0 0 0,0 0 1 0 0,1 2 15 0 0,23 141 237 0 0,-16-126-161 0 0,0-1 0 0 0,2-1 1 0 0,1 1-1 0 0,0-2 0 0 0,13 18-76 0 0,-20-34 0 0 0,0-1 0 0 0,0 0 0 0 0,0 0 0 0 0,0 0 0 0 0,0-1 0 0 0,1 1 0 0 0,-1-1 0 0 0,1 0 0 0 0,-1 0 0 0 0,1-1 0 0 0,0 1 0 0 0,0-1 0 0 0,0 0 0 0 0,0 0 0 0 0,0-1 0 0 0,0 0 0 0 0,0 1 0 0 0,0-2 0 0 0,0 1 0 0 0,0-1 0 0 0,4 0 0 0 0,14 0 0 0 0,56-21 0 0 0,3-21 0 0 0,-81 43 38 0 0,0-1 0 0 0,1 0 0 0 0,-1 1-1 0 0,0-1 1 0 0,0 0 0 0 0,0 0 0 0 0,0 0-1 0 0,0 0 1 0 0,0 0 0 0 0,0 0 0 0 0,0 0-1 0 0,0 0 1 0 0,0 0 0 0 0,0 0 0 0 0,-1 0-1 0 0,1-1 1 0 0,0 1 0 0 0,-1 0 0 0 0,1-1-1 0 0,-1 1 1 0 0,0 0 0 0 0,1-1 0 0 0,-1 1-1 0 0,0 0 1 0 0,0-1 0 0 0,0 1 0 0 0,0-1-1 0 0,0 1 1 0 0,0-1 0 0 0,0 1-1 0 0,0 0 1 0 0,-1-2-38 0 0,-10-11-3302 0 0,4 10-4547 0 0</inkml:trace>
</inkml:ink>
</file>

<file path=ppt/ink/ink1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2T01:55:16.317"/>
    </inkml:context>
    <inkml:brush xml:id="br0">
      <inkml:brushProperty name="width" value="0.05" units="cm"/>
      <inkml:brushProperty name="height" value="0.05" units="cm"/>
      <inkml:brushProperty name="color" value="#E71224"/>
    </inkml:brush>
  </inkml:definitions>
  <inkml:trace contextRef="#ctx0" brushRef="#br0">1 62 4608 0 0,'0'0'353'0'0,"0"0"151"0"0,0 0 1496 0 0,2-1 677 0 0,18-4 1554 0 0,26-3-79 0 0,156-17-4382 0 0,-141 11-2425 0 0,-34 6 1279 0 0</inkml:trace>
</inkml:ink>
</file>

<file path=ppt/ink/ink1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2T01:55:16.895"/>
    </inkml:context>
    <inkml:brush xml:id="br0">
      <inkml:brushProperty name="width" value="0.05" units="cm"/>
      <inkml:brushProperty name="height" value="0.05" units="cm"/>
      <inkml:brushProperty name="color" value="#E71224"/>
    </inkml:brush>
  </inkml:definitions>
  <inkml:trace contextRef="#ctx0" brushRef="#br0">1 0 13104 0 0,'0'0'597'0'0,"0"0"-9"0"0,16 1-189 0 0,16 21 3730 0 0,-3 35-2091 0 0,10 82-182 0 0,-3 21 307 0 0,-29-133-1679 0 0,-6-25-332 0 0,-1-2-7 0 0,0 0-1 0 0,0 0 36 0 0,0 0 152 0 0,-11-154 612 0 0,18 54-1738 0 0,-6 93 707 0 0,0 0 1 0 0,1 1-1 0 0,0-1 1 0 0,0 1-1 0 0,0 0 1 0 0,1-1 0 0 0,0 1-1 0 0,0 0 1 0 0,1 1-1 0 0,-1-1 1 0 0,1 1 0 0 0,1-1-1 0 0,-1 1 1 0 0,1 0-1 0 0,0 1 1 0 0,0-1 0 0 0,0 1-1 0 0,0 0 1 0 0,1 0-1 0 0,0 1 1 0 0,0-1 0 0 0,0 1-1 0 0,0 1 1 0 0,0-1-1 0 0,1 1 1 0 0,-1 0 0 0 0,1 0-1 0 0,-1 1 1 0 0,1 0-1 0 0,0 0 1 0 0,2 1 86 0 0,3 1-14 0 0,0 1-1 0 0,0 0 1 0 0,0 1-1 0 0,0 0 1 0 0,-1 1 0 0 0,1 0-1 0 0,-1 1 1 0 0,0 1 0 0 0,-1-1-1 0 0,8 7 15 0 0,-3-2 115 0 0,-2 0 0 0 0,1 1 0 0 0,-2 1 0 0 0,1 0 0 0 0,-2 1-1 0 0,0 1 1 0 0,0-1 0 0 0,-1 2 0 0 0,-1-1 0 0 0,0 1 0 0 0,3 9-115 0 0,-9-19 53 0 0,-1 0 0 0 0,1 0-1 0 0,-1 0 1 0 0,0 1 0 0 0,0-1 0 0 0,-1 0 0 0 0,1 1 0 0 0,-1-1 0 0 0,-1 1-1 0 0,1-1 1 0 0,-1 1 0 0 0,0 0 0 0 0,0-1 0 0 0,0 1 0 0 0,-1 0 0 0 0,0-1-1 0 0,0 1 1 0 0,0-1 0 0 0,-1 0 0 0 0,0 1 0 0 0,0-1 0 0 0,0 0-1 0 0,-1 0 1 0 0,0 0 0 0 0,-2 3-53 0 0,-106 86 1321 0 0,103-89-1327 0 0,-1 0-1 0 0,1-1 0 0 0,0 0 0 0 0,-1 0 0 0 0,0-1 0 0 0,0 0 0 0 0,0-1 1 0 0,0 0-1 0 0,0 0 0 0 0,0-1 0 0 0,-1 0 0 0 0,1-1 0 0 0,-6 0 7 0 0,-25-6-2946 0 0,23 0-3684 0 0,2 0-1081 0 0</inkml:trace>
</inkml:ink>
</file>

<file path=ppt/ink/ink1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2T01:55:20.943"/>
    </inkml:context>
    <inkml:brush xml:id="br0">
      <inkml:brushProperty name="width" value="0.05" units="cm"/>
      <inkml:brushProperty name="height" value="0.05" units="cm"/>
      <inkml:brushProperty name="color" value="#E71224"/>
    </inkml:brush>
  </inkml:definitions>
  <inkml:trace contextRef="#ctx0" brushRef="#br0">21 137 13824 0 0,'0'0'314'0'0,"0"0"46"0"0,0 0 22 0 0,1 2-50 0 0,39 32-138 0 0,-32-22 315 0 0,-1 0 0 0 0,0 1 0 0 0,-1 0-1 0 0,0 0 1 0 0,-1 0 0 0 0,-1 1 0 0 0,0 0-1 0 0,0 0 1 0 0,-2 0 0 0 0,0 0 0 0 0,0 1 0 0 0,-1-1-1 0 0,-1 1 1 0 0,0-1 0 0 0,-3 10-509 0 0,-3 11 493 0 0,5-34-271 0 0,-13-5 766 0 0,8-1-933 0 0,1-1 1 0 0,0 0 0 0 0,0 0-1 0 0,0-1 1 0 0,0 0 0 0 0,1 1-1 0 0,1-1 1 0 0,-1-1 0 0 0,1 1-1 0 0,-2-5-55 0 0,1 3-7 0 0,-4-12-280 0 0,0 0 0 0 0,1 0 0 0 0,1 0-1 0 0,1-1 1 0 0,2 0 0 0 0,-1-7 287 0 0,8-67-1977 0 0,-1 90 1917 0 0,-1 1-1 0 0,1-1 1 0 0,0 1 0 0 0,0-1 0 0 0,1 1-1 0 0,-1 0 1 0 0,1 0 0 0 0,1 1-1 0 0,-1-1 1 0 0,0 1 0 0 0,1 0-1 0 0,0 0 1 0 0,0 0 0 0 0,0 1 0 0 0,1 0-1 0 0,-1 0 1 0 0,1 0 0 0 0,0 1-1 0 0,-1-1 1 0 0,1 2 0 0 0,0-1 0 0 0,0 0-1 0 0,0 1 1 0 0,1 0 0 0 0,-1 1-1 0 0,0-1 1 0 0,1 1 60 0 0,7 0 89 0 0,0 0-1 0 0,0 1 1 0 0,0 0-1 0 0,0 1 1 0 0,0 1 0 0 0,0 0-1 0 0,-1 1 1 0 0,1 1-1 0 0,2 1-88 0 0,-14-6 64 0 0,1 1-1 0 0,-1-1 1 0 0,0 1-1 0 0,1 0 0 0 0,-1 0 1 0 0,0 0-1 0 0,0 0 1 0 0,1 0-1 0 0,-1 0 0 0 0,0 1 1 0 0,0-1-1 0 0,0 1 1 0 0,0-1-1 0 0,-1 1 0 0 0,1 0 1 0 0,0 0-1 0 0,-1 0 1 0 0,1 0-1 0 0,-1 0 0 0 0,0 0 1 0 0,1 0-1 0 0,-1 0 1 0 0,0 1-1 0 0,0-1 0 0 0,-1 0 1 0 0,1 1-1 0 0,0-1 1 0 0,-1 1-1 0 0,0-1 0 0 0,1 1 1 0 0,-1-1-1 0 0,0 1 1 0 0,0-1-1 0 0,0 1 0 0 0,-1-1 1 0 0,1 0-1 0 0,0 1 1 0 0,-1-1-1 0 0,0 1 0 0 0,0 1-63 0 0,-7 5 164 0 0,1-1 0 0 0,-1 0-1 0 0,-1-1 1 0 0,1 1 0 0 0,-1-1-1 0 0,-1-1 1 0 0,1 0 0 0 0,-1 0-1 0 0,0-1 1 0 0,-1 0 0 0 0,1-1-1 0 0,-1 0 1 0 0,0-1 0 0 0,-9 2-164 0 0,-45 19-20 0 0,39-16-808 0 0,8-3-3664 0 0,16-5-3035 0 0</inkml:trace>
  <inkml:trace contextRef="#ctx0" brushRef="#br0" timeOffset="484.26">327 115 9216 0 0,'8'3'949'0'0,"44"53"4213"0"0,-49-51-5033 0 0,43 105 3798 0 0,-34-70-2732 0 0,-1 77 1464 0 0,-11-112-2540 0 0,0-5-109 0 0,0 0-1 0 0,0 0 1 0 0,0 0-1 0 0,0-1 1 0 0,-1 1-1 0 0,1 0 1 0 0,0 0 0 0 0,0 0-1 0 0,0-1 1 0 0,-1 1-1 0 0,1 0 1 0 0,0 0-1 0 0,0 0 1 0 0,-1 0-1 0 0,1 0 1 0 0,0 0-1 0 0,0 0 1 0 0,-1 0 0 0 0,1-1-1 0 0,0 1 1 0 0,-1 0-1 0 0,1 0 1 0 0,0 0-1 0 0,0 0 1 0 0,-1 0-1 0 0,1 0 1 0 0,0 1 0 0 0,0-1-1 0 0,-1 0 1 0 0,1 0-1 0 0,0 0 1 0 0,0 0-1 0 0,-1 0 1 0 0,1 0-1 0 0,0 0 1 0 0,0 0-1 0 0,-1 1 1 0 0,1-1 0 0 0,0 0-1 0 0,0 0 1 0 0,0 0-1 0 0,-1 1 1 0 0,1-1-1 0 0,0 0 1 0 0,0 0-1 0 0,0 0 1 0 0,0 1-1 0 0,-1-1 1 0 0,1 0 0 0 0,0 0-1 0 0,0 1 1 0 0,0-1-1 0 0,0 0 1 0 0,0 0-1 0 0,0 1 1 0 0,0-1-1 0 0,0 0 1 0 0,0 1 0 0 0,0-1-1 0 0,0 0 1 0 0,0 0-1 0 0,0 1 1 0 0,0-1-1 0 0,0 0 1 0 0,0 0-1 0 0,0 1 1 0 0,0-1-1 0 0,0 0 1 0 0,0 0 0 0 0,1 1-10 0 0,-18-22 641 0 0,-16-69-1013 0 0,27 74-205 0 0,2 0-1 0 0,0-1 1 0 0,1 1 0 0 0,1-1-1 0 0,1 1 1 0 0,0-1 0 0 0,1 0-1 0 0,1 1 1 0 0,0-1 0 0 0,2-6 577 0 0,0 15-165 0 0,1 0-1 0 0,-1 0 1 0 0,1 0 0 0 0,1 1 0 0 0,-1 0-1 0 0,1 0 1 0 0,1 0 0 0 0,-1 1 0 0 0,1-1-1 0 0,0 1 1 0 0,1 1 0 0 0,-1-1 0 0 0,1 1-1 0 0,0 0 1 0 0,0 1 0 0 0,1-1 0 0 0,5-1 165 0 0,-7 3 180 0 0,0 0 1 0 0,1 1-1 0 0,-1 0 1 0 0,1 0-1 0 0,-1 0 1 0 0,1 1-1 0 0,0 0 1 0 0,0 0 0 0 0,0 1-1 0 0,0-1 1 0 0,-1 2-1 0 0,1-1 1 0 0,0 1-1 0 0,0 0 1 0 0,0 0 0 0 0,-1 1-1 0 0,1 0 1 0 0,0 0-1 0 0,-1 1 1 0 0,0-1-1 0 0,0 1 1 0 0,0 1 0 0 0,0-1-1 0 0,0 1 1 0 0,0 0-1 0 0,-1 1 1 0 0,0-1-1 0 0,4 5-180 0 0,-7-7 90 0 0,1 1-1 0 0,-1-1 0 0 0,0 1 1 0 0,0 0-1 0 0,0 0 0 0 0,0 0 1 0 0,0 0-1 0 0,-1 0 0 0 0,1 0 1 0 0,-1 1-1 0 0,0-1 0 0 0,0 0 1 0 0,0 1-1 0 0,0-1 0 0 0,-1 1 1 0 0,1-1-1 0 0,-1 1 0 0 0,0-1 1 0 0,0 1-1 0 0,0-1 0 0 0,-1 1 1 0 0,1-1-1 0 0,-1 0 0 0 0,0 1 1 0 0,0-1-1 0 0,0 0 0 0 0,0 1 1 0 0,0-1-1 0 0,-1 0 0 0 0,0 1-89 0 0,-22 24 40 0 0,-21-3-40 0 0,-10-5-154 0 0,37-17-3218 0 0,12-2 201 0 0,-6 0-4043 0 0</inkml:trace>
  <inkml:trace contextRef="#ctx0" brushRef="#br0" timeOffset="937.27">1155 8 2304 0 0,'0'0'101'0'0,"0"-1"1"0"0,3-4 350 0 0,-2 4 1782 0 0,-1 1 774 0 0,0 0 155 0 0,0 0-258 0 0,0 0-1216 0 0,0 0-532 0 0,0 0-107 0 0,0 0-92 0 0,0 0-287 0 0,0 0-126 0 0,-64 6 2304 0 0,-31 19-2656 0 0,89-23-131 0 0,-2-1-60 0 0,0 0 0 0 0,1 1 0 0 0,-1 0 1 0 0,1 0-1 0 0,-1 1 0 0 0,1 0 0 0 0,0 0 0 0 0,0 0 0 0 0,0 1 0 0 0,0 1 0 0 0,1-1 0 0 0,-1 1 0 0 0,1 0 0 0 0,0 0 0 0 0,1 1 0 0 0,-1-1 0 0 0,1 1 1 0 0,0 1-1 0 0,1-1 0 0 0,0 1 0 0 0,0-1 0 0 0,0 1 0 0 0,1 0 0 0 0,0 1 0 0 0,0-1 0 0 0,0 1 0 0 0,1-1 0 0 0,1 1 0 0 0,-1 2-2 0 0,21 157-273 0 0,-16-157 292 0 0,-1 0 1 0 0,2 0-1 0 0,0 0 0 0 0,0 0 1 0 0,1 0-1 0 0,0-1 0 0 0,0 0 1 0 0,1 0-1 0 0,0 0 0 0 0,1-1 1 0 0,0 0-1 0 0,0 0 0 0 0,1-1 1 0 0,4 3-20 0 0,-2-4 86 0 0,1-1 1 0 0,0-1 0 0 0,0 0 0 0 0,0 0-1 0 0,1-1 1 0 0,-1-1 0 0 0,1 0 0 0 0,0 0-1 0 0,0-2 1 0 0,-1 1 0 0 0,1-1 0 0 0,0-1-1 0 0,0 0 1 0 0,-1-1 0 0 0,1 0 0 0 0,0 0-1 0 0,3-3-86 0 0,59-4 174 0 0,40-10-14 0 0,-104 16-94 0 0,-9 3-94 0 0,-1-1 0 0 0,1 1 0 0 0,0 0 0 0 0,0-1 0 0 0,-1 1 0 0 0,1-1 0 0 0,0 1-1 0 0,-1-1 1 0 0,1 1 0 0 0,0-1 0 0 0,-1 0 0 0 0,1 1 0 0 0,-1-1 0 0 0,1 0 0 0 0,-1 1 0 0 0,1-1 0 0 0,-1 0-1 0 0,0 0 1 0 0,1 1 0 0 0,-1-1 0 0 0,0 0 0 0 0,1 0 0 0 0,-1 1 0 0 0,0-1 0 0 0,0 0 0 0 0,0 0 0 0 0,0 0 0 0 0,0 0-1 0 0,0 1 1 0 0,0-1 0 0 0,0 0 0 0 0,0 0 0 0 0,0 0 0 0 0,-1 0 0 0 0,1 1 0 0 0,0-1 0 0 0,0 0 0 0 0,-1 0-1 0 0,1 0 1 0 0,0 1 0 0 0,-1-1 0 0 0,1 0 0 0 0,-1 1 0 0 0,1-1 0 0 0,-1 0 0 0 0,0 1 0 0 0,1-1 0 0 0,-1 1-1 0 0,1-1 1 0 0,-1 1 0 0 0,0-1 0 0 0,0 1 0 0 0,1-1 0 0 0,-1 1 0 0 0,0 0 28 0 0,-10-7-639 0 0</inkml:trace>
  <inkml:trace contextRef="#ctx0" brushRef="#br0" timeOffset="1265.32">898 344 1840 0 0,'8'-3'160'0'0,"20"-1"1239"0"0,37-10 10364 0 0,75-12-7954 0 0,-34 2-4789 0 0,-104 24-5419 0 0</inkml:trace>
  <inkml:trace contextRef="#ctx0" brushRef="#br0" timeOffset="1702.72">1505 51 11976 0 0,'0'0'546'0'0,"15"7"204"0"0,-5 2-209 0 0,0 1 1 0 0,-1 0 0 0 0,0 0-1 0 0,0 1 1 0 0,-1 0 0 0 0,-1 0-1 0 0,0 1 1 0 0,0 0 0 0 0,-1 0 0 0 0,-1 0-1 0 0,0 1 1 0 0,-1 0 0 0 0,0 0-1 0 0,1 7-541 0 0,14 70 2330 0 0,-14-38-1148 0 0,-8-34-494 0 0,2-18-485 0 0,1 0-90 0 0,0 0-38 0 0,0 0-10 0 0,-11-171 587 0 0,10 164-751 0 0,-1-1-1 0 0,2 1 1 0 0,-1 0-1 0 0,1 0 1 0 0,0-1-1 0 0,1 1 0 0 0,0 0 1 0 0,0 0-1 0 0,0 0 1 0 0,1 0-1 0 0,0 0 1 0 0,1 0-1 0 0,-1 0 1 0 0,1 0-1 0 0,1 1 1 0 0,-1 0-1 0 0,1-1 1 0 0,0 1-1 0 0,0 1 0 0 0,1-1 1 0 0,0 0-1 0 0,0 1 1 0 0,0 0-1 0 0,1 1 1 0 0,-1-1-1 0 0,6-3 100 0 0,-3 6-4 0 0,1 1-1 0 0,-1 0 1 0 0,1 0-1 0 0,-1 1 1 0 0,1 0-1 0 0,-1 0 1 0 0,1 1-1 0 0,-1 0 1 0 0,0 0-1 0 0,1 1 1 0 0,-1 0 0 0 0,0 1-1 0 0,0-1 1 0 0,0 2-1 0 0,-1-1 1 0 0,1 1-1 0 0,-1 0 1 0 0,0 1-1 0 0,0 0 1 0 0,0 0-1 0 0,0 0 1 0 0,-1 1-1 0 0,0 0 1 0 0,0 0-1 0 0,1 2 5 0 0,0 1 54 0 0,0-3-16 0 0,0 2-1 0 0,-1-1 1 0 0,0 1-1 0 0,0 0 1 0 0,-1 0-1 0 0,0 1 1 0 0,-1-1-1 0 0,1 1 1 0 0,-2 0-1 0 0,1 1 1 0 0,-1-1-38 0 0,-1-1 144 0 0,-1-1-1 0 0,1 1 1 0 0,-1-1 0 0 0,-1 0-1 0 0,0 1 1 0 0,0-1 0 0 0,0 1 0 0 0,-1-1-1 0 0,0 1 1 0 0,0-1 0 0 0,-1 1-1 0 0,0-1 1 0 0,0 0 0 0 0,-2 3-144 0 0,-2 14 281 0 0,-11 17 159 0 0,5-32-381 0 0,-1-1-1 0 0,-1 0 0 0 0,1 0 1 0 0,-1-2-1 0 0,-1 0 0 0 0,1 0 1 0 0,-1-1-1 0 0,0-1 1 0 0,-2 0-59 0 0,-60 3-332 0 0,41-18-2163 0 0,28 7 1044 0 0</inkml:trace>
</inkml:ink>
</file>

<file path=ppt/ink/ink1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2T01:55:19.177"/>
    </inkml:context>
    <inkml:brush xml:id="br0">
      <inkml:brushProperty name="width" value="0.05" units="cm"/>
      <inkml:brushProperty name="height" value="0.05" units="cm"/>
      <inkml:brushProperty name="color" value="#E71224"/>
    </inkml:brush>
  </inkml:definitions>
  <inkml:trace contextRef="#ctx0" brushRef="#br0">245 20 8288 0 0,'0'0'190'0'0,"0"0"28"0"0,0 0 7 0 0,0-1-33 0 0,-3-4-9 0 0,2 3 558 0 0,0 1 235 0 0,-4-1-682 0 0,1 0 1 0 0,-1 1-1 0 0,0 0 0 0 0,0-1 1 0 0,1 1-1 0 0,-1 1 0 0 0,0-1 1 0 0,0 1-1 0 0,0 0 0 0 0,0 0 1 0 0,0 0-1 0 0,0 1 0 0 0,0 0 1 0 0,1 0-1 0 0,-1 0 0 0 0,0 0 1 0 0,1 1-1 0 0,-1 0 0 0 0,0 0 1 0 0,1 0-1 0 0,-4 3-294 0 0,-30 11 461 0 0,-32 22-558 0 0,51-17 556 0 0,15-2-853 0 0,5-14 408 0 0,0-1-1 0 0,1 0 1 0 0,-1 1-1 0 0,1-1 1 0 0,0 0-1 0 0,0 0 1 0 0,1 0-1 0 0,-1 0 0 0 0,1 0 1 0 0,0-1-1 0 0,0 1 1 0 0,0-1-1 0 0,0 0 1 0 0,1 0-1 0 0,0 0 1 0 0,-1 0-1 0 0,1-1 0 0 0,0 1 1 0 0,0-1-1 0 0,0 0 1 0 0,0 0-1 0 0,1 0 1 0 0,2 0-14 0 0,3 4 154 0 0,170 62 1233 0 0,-144-51-1327 0 0,-22-12 48 0 0,0 1 0 0 0,-1 0 0 0 0,0 1 0 0 0,-1 0 0 0 0,1 1 1 0 0,-2 1-1 0 0,1 0 0 0 0,-1 0 0 0 0,0 1 0 0 0,-1 0 0 0 0,1 2-108 0 0,-10-10 81 0 0,1 1 0 0 0,0-1 0 0 0,-1 0 0 0 0,1 1-1 0 0,-1 0 1 0 0,0-1 0 0 0,0 1 0 0 0,0 0-1 0 0,0 0 1 0 0,-1-1 0 0 0,1 1 0 0 0,-1 0 0 0 0,1 0-1 0 0,-1 0 1 0 0,0 0 0 0 0,0 0 0 0 0,0 0-1 0 0,-1 0 1 0 0,1 0 0 0 0,-1-1 0 0 0,1 1 0 0 0,-1 0-1 0 0,0 0 1 0 0,0 0 0 0 0,-1-1 0 0 0,1 1 0 0 0,0-1-1 0 0,-1 1 1 0 0,1-1 0 0 0,-1 1 0 0 0,0-1-1 0 0,0 0 1 0 0,0 0 0 0 0,0 0 0 0 0,0 0 0 0 0,-1 0-1 0 0,1 0 1 0 0,0-1 0 0 0,-1 1 0 0 0,0-1 0 0 0,1 0-1 0 0,-1 1 1 0 0,0-1 0 0 0,0 0-81 0 0,-24 8 229 0 0,0-1 1 0 0,-1-1-1 0 0,0-1 1 0 0,0-2 0 0 0,0 0-1 0 0,0-2 1 0 0,-28-2-230 0 0,-62-22-1527 0 0,97 12-938 0 0,17 6 427 0 0</inkml:trace>
  <inkml:trace contextRef="#ctx0" brushRef="#br0" timeOffset="593.6">550 96 5984 0 0,'0'0'464'0'0,"0"0"-80"0"0,0 0 801 0 0,0 0 383 0 0,0 0 80 0 0,0 0-71 0 0,2 1-357 0 0,1 2-820 0 0,0 1 0 0 0,0 0 0 0 0,0 0 0 0 0,-1 0 0 0 0,1 0-1 0 0,-1 1 1 0 0,0-1 0 0 0,0 1 0 0 0,0-1 0 0 0,-1 1 0 0 0,0 0 0 0 0,0 0 0 0 0,0-1-1 0 0,0 2-399 0 0,5 16 729 0 0,13 99 761 0 0,-15-31-338 0 0,4-108-778 0 0,-5 7-347 0 0,1 1 0 0 0,1 0 1 0 0,-1 0-1 0 0,2 1 0 0 0,-1-1 1 0 0,1 1-1 0 0,1 1 0 0 0,6-8-27 0 0,47-63-12 0 0,4 15-48 0 0,-56 56 60 0 0,-2 2-20 0 0,-39 20-1032 0 0,28-11 855 0 0,1 0-1 0 0,1 0 0 0 0,-1 0 1 0 0,0 0-1 0 0,1 1 0 0 0,-1-1 1 0 0,1 1-1 0 0,0 0 0 0 0,0 0 0 0 0,1 0 1 0 0,-1 1-1 0 0,1-1 0 0 0,0 1 1 0 0,0-1-1 0 0,0 3 198 0 0,-5 5-18 0 0,2 27-47 0 0,7-33 88 0 0,0 1-1 0 0,1 0 0 0 0,-1 0 0 0 0,2-1 0 0 0,-1 0 0 0 0,1 1 0 0 0,0-1 0 0 0,0-1 1 0 0,0 1-1 0 0,1 0 0 0 0,0-1 0 0 0,0 0 0 0 0,0 0 0 0 0,1-1 0 0 0,0 0 1 0 0,0 1-1 0 0,0-2 0 0 0,0 1 0 0 0,1-1 0 0 0,0 0-22 0 0,158 74 2253 0 0,-118-60-1869 0 0,-14-3-2125 0 0,-33-14 626 0 0</inkml:trace>
  <inkml:trace contextRef="#ctx0" brushRef="#br0" timeOffset="906.03">1238 152 5984 0 0,'0'0'273'0'0,"0"0"-5"0"0,9-2 132 0 0,14 9 6354 0 0,-7 30-2536 0 0,-11-21-3073 0 0,14 51 1176 0 0,0 5-504 0 0,3 31-2503 0 0,-19-111-1530 0 0,-6-2 1065 0 0</inkml:trace>
  <inkml:trace contextRef="#ctx0" brushRef="#br0" timeOffset="1280.94">1078 124 7832 0 0,'0'0'356'0'0,"0"-1"-7"0"0,11-8 1486 0 0,26-3 4299 0 0,26 7-4606 0 0,-45 4-992 0 0,70-4-163 0 0,115-8 22 0 0,-201 13-810 0 0,-2 0-175 0 0,0 0-1120 0 0,0 0-4353 0 0</inkml:trace>
  <inkml:trace contextRef="#ctx0" brushRef="#br0" timeOffset="1281.94">1193 470 6448 0 0,'1'1'498'0'0,"1"1"-252"0"0,0 0-1 0 0,-1 0 0 0 0,1 0 0 0 0,0-1 0 0 0,0 1 0 0 0,0 0 0 0 0,0-1 0 0 0,0 0 0 0 0,1 1 0 0 0,-1-1 0 0 0,0 0 0 0 0,1 0 0 0 0,-1 0 0 0 0,1-1 0 0 0,-1 1 1 0 0,1-1-1 0 0,-1 1 0 0 0,1-1 0 0 0,1 0-245 0 0,3 1 759 0 0,76 3 5628 0 0,98-28-4375 0 0,-176 22-2248 0 0,29-8 898 0 0,-12 3-6584 0 0,-10 3-639 0 0</inkml:trace>
</inkml:ink>
</file>

<file path=ppt/ink/ink187.xml><?xml version="1.0" encoding="utf-8"?>
<inkml:ink xmlns:inkml="http://www.w3.org/2003/InkML">
  <inkml:definitions>
    <inkml:context xml:id="ctx0">
      <inkml:inkSource xml:id="inkSrc0">
        <inkml:traceFormat>
          <inkml:channel name="X" type="integer" max="25977" units="cm"/>
          <inkml:channel name="Y" type="integer" max="17318" units="cm"/>
          <inkml:channel name="F" type="integer" max="65535" units="dev"/>
          <inkml:channel name="T" type="integer" max="2.14748E9" units="dev"/>
        </inkml:traceFormat>
        <inkml:channelProperties>
          <inkml:channelProperty channel="X" name="resolution" value="1000.26953" units="1/cm"/>
          <inkml:channelProperty channel="Y" name="resolution" value="1000.46216" units="1/cm"/>
          <inkml:channelProperty channel="F" name="resolution" value="0" units="1/dev"/>
          <inkml:channelProperty channel="T" name="resolution" value="1" units="1/dev"/>
        </inkml:channelProperties>
      </inkml:inkSource>
      <inkml:timestamp xml:id="ts0" timeString="2021-04-19T22:13:39.732"/>
    </inkml:context>
    <inkml:brush xml:id="br0">
      <inkml:brushProperty name="width" value="0.05292" units="cm"/>
      <inkml:brushProperty name="height" value="0.05292" units="cm"/>
      <inkml:brushProperty name="color" value="#0070C0"/>
    </inkml:brush>
  </inkml:definitions>
  <inkml:trace contextRef="#ctx0" brushRef="#br0">18108 3370 7359 0,'0'0'656'0,"-5"0"-528"16,-1-1-128-16,1 0 0 0,5 1 3680 0,-4-3 704 16,0 0 144-16,1 0 16 0,1 0-2336 0,2 3-480 15,0 0-80-15,1-5-32 0,-1 5-80 0,3-5-32 16,-3 5 0-16,4-4 0 0,0 0-288 0,0 2-64 15,-4 2-16-15,6-1 0 0,0 1 0 0,-1 0 0 16,0 1 0-16,1 1 0 0,1-1-304 0,0 2-64 16,1-2-16-16,1-1 0 0,0 0-176 0,3 1-48 15,0-1 0-15,2 0 0 0,0-1-48 0,4 0-16 0,0-1 0 16,4 0 0-16,1 0-80 0,2 0 0 16,2 0-16-16,1 1 0 0,0 0-32 0,-1 0 0 15,0 0 0-15,-4 1 0 0,0 1-80 0,-2 1 0 0,0 0-16 0,-2 0 0 16,0-1-48-16,-1 1 0 0,1 0 0 0,0 1 0 15,-1-2 0-15,1 1-16 0,2 0 0 0,2-1 0 16,0 1-176-16,2-2 0 0,-1 1 0 0,1 0 0 16,-2-1 0-16,-1 0 128 0,0 1-128 0,-1-1 128 15,-1-1-128-15,0 1 192 0,-1 0-192 0,1-1 192 16,-2 0-64-16,1 1-128 0,0-4 192 0,0 3-64 16,-1 1-128-16,-1-2 128 0,0 2-128 0,1 0 128 15,1 0-128-15,0 2 0 0,-1-1 0 0,2 1 128 16,-1 0-128-16,0 0 0 0,-1 1 0 0,1-1 0 15,0 0 0-15,-3 0 0 0,1 0 128 0,-1 0-128 16,1 0 0-16,0-1 0 0,-1 0 0 0,2 0 128 0,0-1-128 0,1 0 0 16,0-2 0-16,1 1 128 0,2 1-128 0,0 0 0 15,1 0 0-15,-1 0 0 0,0 0 0 0,-2 2 128 16,1-1-128-16,-3 0 0 0,1 1 208 0,-2-2-32 16,-3 1-16-16,0 1 0 0,-1 0 48 0,-2 1 16 15,0-1 0-15,0 0 0 0,0-1-224 0,0-1 0 16,1 1 0-16,1-1 0 0,-1-1 128 0,3 0-128 15,1-1 0-15,0 0 0 0,0 0 0 0,1 1 128 16,1-2-128-16,1 1 0 0,-1 0 0 0,1 1 0 16,1 0 0-16,-3 0 0 0,0 0 0 0,-1 1 0 15,0 0 0-15,0 0 0 0,-4 0 0 0,1 0 0 16,-1 0 0-16,0 1 0 0,-2-1 0 0,1 0 0 16,0 0 0-16,1 0 0 0,-1 0 0 0,1-1 128 0,-1 0-128 0,1 0 0 15,-1-1 0-15,1 2 0 16,1 0 0-16,-1 0 0 0,1-1 0 0,-1 1 0 15,-2-1 0-15,0 1 0 0,2 0 0 0,1-1 0 16,0 1 0-16,-1 0 0 0,2 1 0 0,0 0 0 0,-1-1 0 0,1 0 0 16,0 0 0-16,0 0 0 0,0-1 0 0,-1 0 0 15,-1 1 0-15,0-1 128 0,1 0-128 0,-2 0 0 16,-2 0 0-16,1 0 0 0,0 1 0 0,0-2 0 16,-1 1 0-16,0 0 0 0,1 0 0 0,1 1 0 0,0 0 0 0,-1 0 128 15,1 0-128-15,1 0 0 0,-1 0 0 16,-1-2 0-16,1 1 0 0,0 0 0 15,0 0 0-15,-2 1 0 0,0 0 0 0,0 0 0 0,1 0 128 0,0-2-128 16,0 1 0-16,2 1 144 0,0-1-144 0,-1 1 128 16,-1 0-128-16,2-2 128 0,-1 1-128 15,0 0 0-15,-1 0 144 0,1 0-144 0,0 0 128 0,1 1-128 16,-3-1 128-16,2 0-128 0,1 1 0 0,-2 0 128 16,-3 0-128-16,1 1 96 0,1-1-96 0,-2 0 0 15,0 0 0-15,-1 0 0 0,0 1 0 0,0 0 0 16,0-1 0-16,0 1 0 0,0 0 0 0,0-1 0 15,1 0 0-15,-1 0 0 0,0 0 0 0,0 0 0 16,1 0 0-16,0 0 0 0,-2-1 0 0,-5 1 0 16,6 0 0-16,-1 0 0 0,-5 0 0 0,0 0 0 15,0 0 0-15,4-1 0 0,-4 1 0 0,6-1 0 16,-6 1 0-16,7 0 0 0,0 0 0 0,0 0 0 0,-1 0 0 0,1 1 0 16,-1-1-144-16,1 1 144 15,0 0-208-15,-7-1 80 0,6 2 128 0,-1 0-192 16,-5-2 192-16,7 0-192 0,-7 0 192 0,7 1 0 0,-7-1 0 0,0 0 0 15,6 0 0-15,0 0-128 0,-6 0 128 0,7 0 0 16,-7 0-144-16,7 0 144 0,-2 0-160 0,1 1 160 16,0 1 0-16,-1-1-144 0,1 1 144 0,1 0 0 15,0 0 0-15,-1 1 0 0,-1-2 0 0,0 2-128 16,-5-3 128-16,0 0 0 0,5 3 0 0,-5-3 0 16,4 3 0-16,-4-3 144 0,6 2-144 0,-6-2 0 15,5 2 0-15,0 0 0 0,0 0 0 0,1-2 0 16,-1 0-320-16,2 0-192 0,0 0-16 0,1-2-16 15,1 1-992-15,1-1-208 0,2 0-48 0,-1 0-13680 16,-1 0-2736-16</inkml:trace>
  <inkml:trace contextRef="#ctx0" brushRef="#br0" timeOffset="4290.04">21264 3398 4607 0,'0'0'192'0,"0"0"64"0,0 0-256 0,0 0 0 16,0 0 0-16,0 0 0 0,6-3 2480 0,-6 3 448 15,5-4 80-15,-5 4 32 0,0 0-960 0,0 0-192 16,4-4-32-16,-4 4-16 0,0 0-288 0,0 0-48 16,0 0-16-16,0 0 0 0,0 0 112 0,0 0 0 15,0 0 16-15,0 0 0 0,-2-2-224 0,2 2-48 16,0 0-16-16,0 0 0 0,0 0-256 0,0 0-48 15,0 0-16-15,0 0 0 0,7 0-128 0,1 0-32 0,4 0 0 0,1 1 0 16,-1 0 16-16,3 0 0 0,1 0 0 0,0 0 0 16,3-1-80-16,2 0-16 0,2 0 0 0,2 0 0 15,3 0-160-15,2 1-32 0,3 0-16 0,3 0 0 16,0 0-240-16,-2 1-64 0,-2 1 0 0,-1 1 0 16,-2-1-64-16,-2 2 0 0,-1 0-16 0,-2-2 0 15,1 1-176-15,-2 0 0 0,-1 0 144 0,1-1-144 16,0 1 0-16,2-1 0 0,-1 0 0 0,1-1 128 15,-1-1-128-15,0 0 0 0,-2 0 0 0,-2 0 0 16,-2-1 0-16,-1 1 0 0,-1-1 0 0,-3 0 0 16,-1 0 0-16,-1 0 0 0,-2 0 0 0,-3 0 0 0,0 0-256 0,-6 0 0 15,0 0-16-15,0 0 0 16,5 1-1824-16,0-1-352 0,-5 0-80 0</inkml:trace>
  <inkml:trace contextRef="#ctx0" brushRef="#br0" timeOffset="53338.92">9218 4113 11967 0,'0'0'1072'0,"-3"4"-864"16,-3 1-208-16,1-2 0 0,0 1 3456 0,1 1 656 15,-1-2 128-15,1 1 32 0,4-4-1968 0,0 0-384 16,-3 4-64-16,3-4-32 0,0 0-512 0,0 0-96 15,0 0-32-15,0 0 0 0,0 0-192 0,5 2-32 16,0 0-16-16,1-2 0 0,-1 0-48 0,1-2-16 16,0 1 0-16,1 0 0 0,0 1-256 0,0 0-48 15,0-1-16-15,1 1 0 0,0-2 16 0,0 2 16 0,0-1 0 0,1 1 0 16,1 0-16-16,0 0-16 16,0 0 0-16,3 1 0 0,0-1-128 0,0 0-32 0,0 0 0 0,2 0 0 15,1 2-64-15,0-2-16 16,2 0 0-16,0 0 0 0,3-2-80 0,-1 0-32 0,2 1 0 0,-2-2 0 15,1 2-32-15,0-1-16 0,0 0 0 0,0-1 0 16,-2-1-16-16,1 0 0 0,-2 1 0 0,2-2 0 0,-2 1-16 16,1 1 0-16,0 0 0 0,-2 0 0 0,1 1-128 15,-1 0 160-15,1 1-160 0,1 0 160 0,-1 0-160 16,1 1 160-16,-2 0-160 0,2 0 160 0,-2-1-160 0,0 1 0 16,1 0 0-16,-2 0 128 0,0-1-128 0,1 1 0 15,-3-2 0-15,1 1 128 0,0 0-128 0,0 1 128 16,-1-1-128-16,0 1 128 0,-2-2 176 0,2 1 16 15,1 0 16-15,-2 1 0 0,1 0-336 0,0 0-240 16,-2-1 48-16,1 1 0 0,1 0 192 0,0 0 0 16,0 0 0-16,1 0 0 0,0-2 0 0,0 1 0 15,0 0 128-15,-1 0-128 0,2 0 0 0,-1 0 0 16,-1 0 0-16,-1 0 0 0,1 0 160 0,-2 0-160 16,-1 0 128-16,2 1-128 0,-2 0 144 0,1 0-144 15,-2 0 160-15,3 0-160 0,-2 0 128 0,0 0-128 16,-1 0 0-16,1 0 144 0,0 0-144 0,0 0 0 15,-1 0 144-15,1 0-144 0,-1 0 128 0,1-1-128 16,-2 0 128-16,1 1-128 0,-1 0 128 0,1 0-128 0,-1-1 128 0,0 0-32 16,2 1-96-16,0-1 0 15,-1 0 0-15,0-1 0 0,1 2 0 0,0 0 0 16,-1 0 0-16,0-1 0 0,-1 0-208 0,0 1 16 16,0 0 0-16,2 0 0 0,-3 0 320 0,1 0 64 0,0 0 0 0,1 0 16 15,-1 0-208-15,0 0 0 0,-1 0 0 0,1 0 0 16,0-1 0-16,0 1 0 0,0 0 0 15,0 0 64-15,-1 0-64 0,2-2 0 0,-1 0 0 0,2 1 0 16,-2 1 0-16,0-2 0 0,0 0 0 0,-1 2 0 16,1-3 0-16,-1 1 0 0,1 1 0 0,0 0 0 15,0-1 0-15,0 1 0 0,0 0 0 0,-1 0 0 16,1 0 0-16,-1 0 0 0,1 0 0 0,0 0 0 16,-1 0 0-16,2 1 0 0,0-1 0 0,2 1 0 15,1-2 0-15,-1 1 0 0,-1-1 0 0,1 0 0 16,0 0 0-16,0 1 0 0,-2 1 0 0,1-2 0 15,1 0 0-15,-1 0 0 0,-3 0 0 0,2 1 0 0,-1 1-208 0,0 0 16 16,-1 0 0-16,0 0 0 0,-1 0 320 0,0 0 64 16,0 0 0-16,-1 0 16 0,0 0-144 0,-1 0-64 15,1 0 0-15,0 0 0 0,0 0 0 0,-1 0 0 16,-5 0 0-16,6-1 0 0,0 0 0 0,0 0 0 16,-2 0 0-16,2 0 0 0,0 1 0 0,1 0 0 15,0-1 0-15,0 1 0 0,-7 0 0 0,7 0 0 16,-1-1 0-16,1 1 0 0,0 0 0 0,1 0 0 15,-2 0 0-15,1 0 0 0,-7 0 0 0,7 1 0 16,1 0 0-16,-1 0 0 0,-7-1 0 0,8 0 0 16,-1 0 0-16,1 0 0 0,-1 0 0 0,1 0 0 15,0 0 0-15,0 0 0 0,0 0 0 0,0 0 0 16,-1 0 0-16,1 0 0 0,2 0 0 0,-2 0 0 16,-1 0 0-16,-1 0 0 0,1 0-208 0,1 0 16 15,-2 0 0-15,0 0 0 0,0 0 320 0,1 0 64 0,-3 0 0 16,0 0 16-16,-4 0-144 0,5 0-64 0,-5 0 0 0,0 0 0 15,5-1 0-15,-5 1 0 0,0 0 0 0,0 0 0 16,4-1 0-16,-4 1 0 0,5 0 0 0,1 0 0 16,-6 0 0-16,6-1 0 0,1 1 0 0,-1 0 0 15,-1 0 0-15,1 0 0 0,0 0 0 0,0 0 0 16,-6 0 0-16,0 0 0 0,0 0-128 0,0 0 128 31,0 0-912-31,0 0-128 0,0 0-32 0,5 0 0 0,-5 0-1200 0,5-1-240 16,0-4-48-16,-4-3-19296 0</inkml:trace>
</inkml:ink>
</file>

<file path=ppt/ink/ink19.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7-11T21:36:28.011"/>
    </inkml:context>
    <inkml:brush xml:id="br0">
      <inkml:brushProperty name="width" value="0.05292" units="cm"/>
      <inkml:brushProperty name="height" value="0.05292" units="cm"/>
      <inkml:brushProperty name="color" value="#FF0000"/>
    </inkml:brush>
    <inkml:context xml:id="ctx1">
      <inkml:inkSource xml:id="inkSrc29">
        <inkml:traceFormat>
          <inkml:channel name="X" type="integer" max="9600" units="cm"/>
          <inkml:channel name="Y" type="integer" max="7200" units="cm"/>
          <inkml:channel name="T" type="integer" max="2.14748E9" units="dev"/>
        </inkml:traceFormat>
        <inkml:channelProperties>
          <inkml:channelProperty channel="X" name="resolution" value="369.51501" units="1/cm"/>
          <inkml:channelProperty channel="Y" name="resolution" value="415.70438" units="1/cm"/>
          <inkml:channelProperty channel="T" name="resolution" value="1" units="1/dev"/>
        </inkml:channelProperties>
      </inkml:inkSource>
      <inkml:timestamp xml:id="ts1" timeString="2022-07-11T21:36:52.169"/>
    </inkml:context>
  </inkml:definitions>
  <inkml:trace contextRef="#ctx0" brushRef="#br0">10290 398 1267 0,'0'0'28'0,"0"0"5"0,0 0 2 0,0 0 1 0,0 0-36 0,0 0 0 16,0 0 0-16,0 0 0 0,0 0 147 0,0 0 22 15,0 0 5-15,0 0 1 0,2 7-66 0,1-2-13 0,-3 2-2 0,3 2-1 16,-3 3-33-16,2 2-6 0,1 0-2 0,0 5 0 16,-1 0 10-16,1-5 2 0,-1 7 0 0,4-2 0 15,-1-5-16-15,-2 7-4 0,2-2 0 0,-2 2 0 16,2-4-19-16,-2-1-4 0,-1-2-1 0,4 3 0 15,-1-1-20-15,0-4 0 0,-2-5 0 0,2 7 0 16,-2-7 46-16,-1 0 5 0,-2-7 1 0,0 0 0 16,6 7-32-16,-6-7-7 0,0 0-1 0,0 0 0 15,0 0-12-15,0 0 0 0,0 0 0 0,0 0 0 16,-6-7 47-16,4 0 6 0,-1-9 2 0,0-1 0 16,1 3-37-16,-4-4-7 0,1 1-2 0,0-2 0 0,2-2-9 15,-2 0 0-15,2-5 0 0,1 0 0 0,-4 7 0 0,4-7 0 16,-1 5 0-16,3-5 0 0,-3 5 0 0,6 2 0 15,0 5 0-15,-3 0 0 0,2 0 0 0,1 2 0 16,2-2 0-16,1 5 0 0,-1-3 0 0,3 5-11 16,0-5 3-16,0 5 0 0,2 0 8 0,3 5-12 15,1-3 12-15,-4 0-12 0,6 5 12 0,0 0-12 16,0 0 12-16,2 0-12 0,-2 5 12 0,3 2-10 16,-1 7 10-16,1-7-10 0,-6 0 10 0,0 5 0 15,3 2 0-15,-3-2-8 0,-2 2 8 0,-6 0 0 16,1 5 0-16,-6-5 0 0,0 0 0 0,-3 5 0 15,-2-5 8-15,-3 5-8 0,0-10 9 0,-3 8-9 16,-2-8 12-16,0 5-12 0,0-2 10 0,-1-5-10 16,1 7 8-16,0-7-8 0,2 0 0 0,-2-2 8 15,2-2-8-15,1 1 0 0,2-4 0 0,0 5 0 16,3-3 0-16,-1-2 0 0,1 0 0 0,2 0 0 0,3 0 0 0,0 0 0 16,0 0 9-16,0 0 3 0,3-7 1 0,5 7 0 31,0-4-38-31,5 4-8 0,3 0-2 0,3 0 0 0,4 0 21 0,1 0 4 0,5 4 1 0,-2 1 0 15,2-3 9-15,-3 5 0 0,1 5-9 0,-3-10 9 16,-6 5 0-16,-2 3 0 0,-3-1 0 0,-2 3 0 16,-6-3 0-16,-5 3 0 0,0 2 0 0,-3-2 8 15,-4-5 10-15,-4 5 2 0,-5-3 0 0,-2 3 0 16,-1-3 8-16,-5 3 3 0,0-5 0 0,1 7 0 16,-1-7-7-16,5 1-2 0,3 3 0 15,-2-4 0-15,-1 0-22 0,3-2 9 0,1 2-9 0,1-7 0 0,1 3 0 0,-3 1 0 16,3-4 0-16,2 0 0 15,1 0-93-15,5-4-16 0,5 4-3 0,0 0-842 16,2-3-168-16</inkml:trace>
  <inkml:trace contextRef="#ctx0" brushRef="#br0" timeOffset="265.25">10948 645 2419 0,'0'0'53'0,"0"0"11"0,0 0 3 0,0 0 1 0,0 0-55 0,0 0-13 16,8 0 0-16,-2 5 0 0,2-3 54 0,-3 5 8 15,-2 5 2-15,2-5 0 0,3 3-8 0,-6 1 0 16,1-4-1-16,0 5 0 0,-1-5-37 0,1 0-7 0,2 0-2 16,-2 7 0-16,0-7 44 0,-1 0 9 0,1 5 2 0,0-5 0 15,-1 7-50-15,-2-9-14 0,3-3 0 0,-3 6 8 16,0-8-8-16,0 0 0 0,0 0 0 0,0 0 0 15,0 0-142-15,0 0-30 16,0-8-5-16,0 1-1030 0</inkml:trace>
  <inkml:trace contextRef="#ctx0" brushRef="#br0" timeOffset="390.66">10993 511 1724 0,'0'0'76'0,"0"-7"16"16,-2 0-73-16,-1 2-19 0,1-2 0 0,-1-2 0 15,3-1 177-15,0 8 32 0,0 2 7 0,0 0 0 0,0 0-89 16,0 0-19-16,0 0-3 0,0 0-1 0,0 0-83 0,0 0-21 15,0 0 0-15,5 2 0 0,-2 3 0 0,-1 2 0 16,1 0 0-16,2 5-849 16,-5-3-175-16</inkml:trace>
  <inkml:trace contextRef="#ctx0" brushRef="#br0" timeOffset="812.04">11155 671 57 0,'0'0'0'0,"0"0"0"15,0 0 0-15,0 0 0 0,0 0 429 0,0 0 81 16,0 0 16-16,0 0 3 0,5 0-331 0,-2 7-66 16,-1-5-14-16,4 6-2 0,-1-4-33 0,0 3-7 15,-2 0 0-15,0 0-1 0,-3 0-60 0,5 1-15 16,-2-4 0-16,-3 3 0 0,2 0 40 0,-2 0 6 16,3-2 1-16,-3 2 0 0,0-5-19 0,-3 8-3 0,3-10-1 15,0 0 0-15,0 0-12 0,0 0-4 0,0 0 0 0,0 0 0 16,0 0 4-16,0 0 0 0,5-10 0 0,-2 1 0 15,2 4-12-15,-2-9 0 0,2 3 0 0,3 1 0 16,-2-9-20 0,2 8-5-16,-1 1-2 0,1-2 0 0,0-2 27 0,-2 7 0 0,-1-5 0 0,3 10 0 15,0-3 0-15,-3-2 0 0,3 7 0 0,-3 0 8 16,3 0-8-16,0 0 0 0,0 0-8 0,3 7 8 16,-1-2 0-16,1-3-8 0,-3 5 8 0,5-2 0 15,0 9 0-15,-2-7 0 0,2 5 0 0,-2-5 0 0,-3 0 0 16,0 7 0-16,-1-7 0 0,1 0 0 0,-2 1 0 0,-1 1 0 15,0 0 0-15,-2-2 0 16,-3 0 38-16,3-2 6 0,-3-5 2 0,0 7 0 0,2 0-22 16,-2-2-5-16,-2-3-1 0,2 5 0 0,0 0-18 0,0-2 0 15,0-5 0-15,0 0-918 16,2 2-187-16</inkml:trace>
  <inkml:trace contextRef="#ctx0" brushRef="#br0" timeOffset="1218.43">11938 640 2188 0,'11'-7'97'0,"-11"7"20"0,0-2-93 0,2-3-24 15,-2-2 0-15,0 0 0 0,-2 0 107 0,-4 3 17 16,4 1 3-16,-4-2 1 0,1 3-33 0,0 2-7 16,-3-5 0-16,0 5-1 0,-3 0-51 0,1 5-11 0,-1-5-1 0,-5 2-1 15,3-2-13-15,-5 8-2 0,4 1-8 0,-2 0 12 16,3-2-12-16,0-2 0 0,2 4 0 0,1 3 0 15,2-5 12-15,0 12-1 0,3-9 0 0,-1 1 0 16,4 3-11-16,2-7 0 0,0 1 0 0,2 3 0 16,4 3 0-16,-1-2 0 0,3-10 0 0,0 8 0 15,2-8-49-15,4 5-12 0,-1-7-3 16,3 0 0-16,-3 0 52 0,3 0 12 0,-3-7 0 0,-2 5 0 16,-1-8 0-16,1 8 0 0,-3-5 0 0,-6 2 0 15,1-2 0-15,0 0 0 0,-1 0 0 0,-2 0 0 16,0 0 48-16,0 2 13 0,0-2 3 0,0 0 0 15,0 7-52-15,0-7-12 0,-2 0 0 0,2 7 0 0,0 0 0 16,0 0 0-16,0 0 0 0,0 0 0 0,0 0 0 0,0 0 0 16,8 3 0-16,0-3 0 0,-3 4 0 0,3-4 0 15,0 7 0-15,2 0 0 0,-2 0 0 0,3 0 0 16,2 1 0-16,-2-4 0 0,-1 10 0 0,1-7 0 16,-1 5 0-16,1-5 0 0,0 0-14 0,-4 0-6 15,1 0 0-15,0 0-1 16,-2 0-95-16,2-2-18 0,-8-5-4 0</inkml:trace>
  <inkml:trace contextRef="#ctx0" brushRef="#br0" timeOffset="1562.22">12129 619 1094 0,'0'0'97'0,"0"0"-77"16,0 0-20-16,0 0 0 0,0 0 349 0,0 0 67 15,0 0 12-15,0 0 4 0,2 7-304 0,-2 0-61 0,3 5-12 0,-1 2-3 16,-2-2-32-16,3 2-6 0,0 0-2 0,-1 0 0 15,1 1 42-15,0-4 8 0,-1 3 2 0,1-2 0 16,-3 2-52-16,3 0-12 0,-1-2 0 0,1-2 0 16,0-6 0-16,-3 3-12 0,0 0 3 0,0-7 0 15,0 0 9-15,0 0 12 0,0 0-2 0,0 0-1 16,2-7 10-16,1-4 1 0,-3 1 1 0,2-2 0 16,1-2-33-16,0 0-8 0,2-5 0 0,3 5-1 15,-3 2 21-15,3-2 0 0,0 0 0 0,0 2 0 16,3 3 0-16,-3-3 0 0,2 5-9 0,1 0 9 0,-1 2-10 15,1-2 2-15,2 7 0 0,-2-2 0 16,-1 2 8-16,4-5-10 0,-4 5 10 0,1 5-10 16,2-5-7-16,-2 0-2 0,-1 0 0 0,3 2 0 15,1-2-182-15,-4 7-37 0,3-7-7 0,-2 0-2 0</inkml:trace>
  <inkml:trace contextRef="#ctx0" brushRef="#br0" timeOffset="1921.12">12568 640 1450 0,'0'0'64'0,"0"0"14"0,0 0-62 0,0 0-16 16,0 0 0-16,0 0 0 0,0 0 167 0,5 5 30 16,0-5 7-16,1 7 0 0,-1 0-74 0,3 0-15 15,-3-2-3-15,3 2-1 0,-3-5-75 0,3 6-16 16,0-4-2-16,0 3-1 0,3 0-17 0,-1-7 0 16,1 7 0-16,2-2 0 0,0-3 0 0,3-2 0 15,-5 5 0-15,2-5 0 0,0 0 0 0,1 0 0 0,-4-5 0 0,1 3 0 16,2 2 55-16,-3-5 7 15,-2-2 2-15,3-2 0 0,-3 0-52 0,3-1-12 16,-4 3 0-16,-1 2 0 0,-1-9 0 0,0 2 0 0,-2 5 0 0,0 0 0 16,-1 0 0-16,-2 0 8 0,0 7-8 0,0 0 12 15,0-7-12-15,0 7 0 0,0 0-9 0,0 0 9 16,0 0 0-16,0 0 0 0,0 0 0 0,0 14 0 16,0-7 23-16,0 5 10 0,0 2 3 0,0 5 0 15,0-2-7-15,0 8-1 0,-2-6 0 0,2 7 0 16,-3-5-11-16,0 5-2 0,-2 2-1 0,0-6 0 15,-1 3-2-15,1-6-1 0,0 0 0 0,0 2 0 16,2-9-11-16,0 4 12 0,1-4-12 0,-1-5 12 16,3 0-35-16,-3 5-6 0,3-10-2 0,0 5 0 15,0-7-38-15,0 0-8 0,0 0-2 0</inkml:trace>
  <inkml:trace contextRef="#ctx0" brushRef="#br0" timeOffset="2655.31">14150 419 748 0,'0'0'67'0,"0"0"-54"15,-3-2-13-15,1 2 0 0,-4-7 155 0,4 7 28 16,-1-5 5-16,-2 5 2 0,2-7-35 0,-2 7-7 16,2-7-2-16,-5 5 0 0,3 2-56 0,-3 0-11 15,3 2-3-15,-3-2 0 0,0 0-16 0,-3 7-4 16,1-7-1-16,-1 0 0 0,1 12-19 0,-4-5-3 15,1-5-1-15,0 5 0 0,0 5-11 0,-1 2-2 16,-2-7-1-16,6 5 0 0,-1-5-8 0,-5 12-2 0,3-10 0 16,5 10 0-16,0-5 4 0,3 0 0 0,2 5 0 0,1 7 0 15,-4-5-12-15,6-2 12 0,6 2-12 0,-1 0 12 16,6 5-22-16,2-12-4 0,-3 5-1 0,9 7 0 16,-1-12 15-16,1 7 0 0,5-6 0 0,-6-4 0 15,1 3 22-15,5-2 7 0,-3-9 2 0,3 6 0 16,2-9-16-16,3 0-3 0,0 0-1 0,14 0 0 15,-6-9 1-15,0 1 0 0,-6 1 0 0,4-7 0 16,-6 3-53-16,0 1-11 0,-2-2-1 0,-4-2-757 16,1 0-151-16</inkml:trace>
  <inkml:trace contextRef="#ctx0" brushRef="#br0" timeOffset="2936.5">14584 391 2188 0,'0'0'48'0,"0"0"11"0,0 0 1 0,0 0 1 0,0 0-49 0,0 0-12 16,5 7 0-16,0 5 0 0,1-3 64 0,2 3 11 15,-3 9 1-15,0-7 1 0,3 5-21 0,0 7-4 16,3-5 0-16,-3 0-1 0,-3 5-41 0,0-4-10 15,1 3 0-15,-4 1 0 0,1-7 32 0,-1 2 4 16,4 0 0-16,-6-2 1 0,2-5-8 0,1 5-1 0,-3 0-1 0,3-3 0 16,-1-1-27-16,1-4 0 0,-3-4 0 0,3 0 0 15,2 0 0-15,-5-7 0 0,0 0 0 0,8 0-848 16,0-2-176-16</inkml:trace>
  <inkml:trace contextRef="#ctx0" brushRef="#br0" timeOffset="3358.27">15126 633 2098 0,'-5'-7'93'0,"5"7"19"0,3-7-89 15,-3 0-23-15,-3 5 0 0,0-3 0 0,1 1 111 0,-4-4 17 16,1 8 4-16,0-2 1 0,-1-3-47 0,1 3-10 16,-3 2-1-16,0 2-1 0,0 3-53 0,0-5-10 15,-7 2-3-15,1 3 0 0,4 2-8 0,-3 0 0 16,-1 0 0-16,1 5 0 0,2-5 0 0,4 0 0 15,-1 7 8-15,2-2-8 0,1-5 0 0,2 0 0 16,3 7 0-16,0-7 0 0,0 5 0 0,0-10 0 16,6 6 0-16,2 1 0 0,0-7 0 0,5 5 0 15,0 0 0-15,-2-7 0 16,2 5-49-16,0-5-12 0,3 0-3 0,0 0 0 0,2 2 52 0,-4-2 12 16,1-2 0-16,-1-3 0 0,-4-2 0 0,1 0 0 15,-3 0 0-15,-3 3 0 0,-2-4 27 0,-3 8 8 16,0 0 1-16,0 0 1 0,0-7-8 0,0 7-1 15,0 0-1-15,0 0 0 0,0 0-27 0,0 0-12 16,0-14 0-16,0 14 1 0,0 0 11 0,0 0 16 16,0 0-4-16,0 0-1 0,8 7-11 0,0-7 0 0,0 0 0 15,5 7 0-15,-3-2 0 0,4-3 0 0,-1 10 0 0,0-5 0 16,0 0 0-16,0 0 0 0,-2-2 0 0,0 2 0 16,-1 0 0-16,1 0 0 0,-1-2 0 0,1-3 0 15,-3 5 0-15,0 5 0 0,0-12 0 0,0 2 0 16,-3-2-203-16,3 5-42 15</inkml:trace>
  <inkml:trace contextRef="#ctx0" brushRef="#br0" timeOffset="3733.19">15629 579 1958 0,'-3'-7'87'0,"1"0"17"0,2 0-83 16,-3 2-21-16,0-2 0 0,-2 5 0 0,2-10 122 0,-2 5 20 15,-3 0 4-15,6 2 1 0,-1 5-82 0,-2-7-16 16,-3 7-3-16,0-2-1 0,0 2 0 0,0 0 0 16,0 0 0-16,-5 0 0 0,2 2-30 0,-2 3-7 15,2-3 0-15,1 8-8 0,-1-8 0 0,1 5 0 16,2 0 0-16,0 0 0 0,0 0 0 0,2-2 0 16,4 9 0-16,2-7-9 0,0 0-1 0,5 0 0 15,0 5 0-15,6-5 0 0,2 7-4 0,0-2-1 16,3-5 0-16,3 7 0 0,2-2-5 0,-2-3-2 15,2 3 0-15,0 2 0 0,-5-2 22 0,2-5 0 16,-5 5 0-16,1-3 0 0,-4 3 0 0,-2-3 0 16,0 3 0-16,-3-5 0 0,-2 0 13 0,0 5 7 0,-6-10 2 15,0 6 0-15,-2-8 16 0,0 4 3 0,0 1 1 0,-3-3 0 16,-3-2 5-16,-2 5 1 0,0-5 0 0,-1 0 0 16,-2 0-21-16,1-5-4 0,-1 5-1 0,-3 0 0 15,1 0-22-15,2-2 0 0,5-3-12 0,1 1 4 31,-1-4-186-31,6 6-37 0</inkml:trace>
  <inkml:trace contextRef="#ctx0" brushRef="#br0" timeOffset="4092.51">16052 605 2120 0,'-8'-4'94'0,"6"1"19"0,-4-2-90 0,1 3-23 15,0-5 0-15,0 2 0 0,-1-2 122 0,1 7 20 16,0-7 4-16,-1 0 1 0,-2 2-118 0,-2 5-29 16,-1 0 0-16,1 0 0 0,-1-2 0 0,1 4 0 15,-1-2 0-15,-2 5 0 0,-1 2 0 0,1 0 0 16,3 0 0-16,2 0 0 0,-3 0 0 0,3 1 0 16,3-4 0-16,2 10 0 0,1-7 0 0,2 0 0 15,2 5 0-15,4-5 0 0,1 7 0 0,4-2 0 16,2-2 0-16,3 1 0 0,3 3 0 0,-1-7 0 15,1 5 0-15,2 2 0 16,-5-2-18-16,0-3-10 0,-3 8-1 0,-3-8-1 0,1 5 30 0,-3-6 0 16,-3 3 0-16,1 3 10 0,-6-2 3 0,2-9 1 15,-2 6 0-15,0-2 0 0,-2 2 38 0,-4-9 7 0,-2 5 1 16,0 2 1-16,0-7-15 0,-2 2-3 0,-1 3-1 0,1-5 0 16,-1 0-26-16,-5 0-6 0,0-5-1 0,6 5 0 31,-1-2-114-31,6 2-23 0,0-7-5 0</inkml:trace>
  <inkml:trace contextRef="#ctx0" brushRef="#br0" timeOffset="4327.21">16320 605 921 0,'15'0'82'0,"-12"0"-66"0,-3 0-16 0,0 0 0 0,0 0 336 0,0 0 64 16,-3 7 13-16,3 0 3 0,-5 0-282 0,8 0-56 15,7 5-11-15,-2-5-3 0,-5 0-52 0,2 5-12 16,3-3 0-16,0 3 0 0,-3 2 0 0,1-2 0 16,-1-10 0-16,0 6 0 0,1 3 0 0,1-4 0 15,-7-7 0-15,0 0 0 0,6 7 0 0,-6-7 0 16,0 0 0-16,0 0 0 16,-6-7-201-16,6 7-44 0,-2-14-9 0,-6 2-2 0</inkml:trace>
  <inkml:trace contextRef="#ctx0" brushRef="#br0" timeOffset="4467.39">16383 459 2332 0,'0'-14'52'0,"-3"7"10"0,1 0 2 0,-1 2 1 0,-2-2-52 0,5 0-13 15,2 0 0-15,-4 0 0 0,-6 0 124 0,3 0 23 0,5 7 4 0,0 0 1 16,0 0-122-16,0 0-30 0,5 0 0 16,0 0 0-16,3 0-12 0,-3 0-8 0,-2 7-1 15,5 0-819 1,3 0-164-16</inkml:trace>
  <inkml:trace contextRef="#ctx0" brushRef="#br0" timeOffset="4811.05">16878 417 1800 0,'-6'-19'40'0,"4"12"8"0,2 0 1 0,2 0 1 0,-2 0-40 0,0-5-10 15,-5 5 0-15,5 0 0 0,0 2 91 0,-2-2 16 16,-4 5 3-16,-2-3 1 0,0 3-52 0,0-3-11 16,3-2-1-16,-5 7-1 0,-4 0-25 0,1 0-5 15,3-7 0-15,-4 7-1 0,-4 7 39 0,5-7 8 16,5 7 2-16,-3-2 0 16,-5-3-81-16,6 3-16 0,2 4-3 0,0-4-1 0,-3 9 25 0,3-2 12 15,3-3-12-15,0 10 12 0,2-5-14 0,0 5 5 16,1 2 1-16,2 5 0 0,0 0 8 0,2 2 0 15,4-7-9-15,-4 5 9 0,1-12-12 0,2 12 1 16,3-5 1-16,0-2 0 0,0 2 10 0,0-2 0 16,0 0 0-16,0-5 0 0,0 7 14 0,0-7 5 15,0-2 1-15,-3 2 0 0,3-2-12 0,-3-10-8 16,-2 6 12-16,-1-4-753 16,4-4-151-16</inkml:trace>
  <inkml:trace contextRef="#ctx0" brushRef="#br0" timeOffset="4967.27">16555 593 1875 0,'5'0'41'0,"-2"0"9"0,5 0 2 0,-3 0 0 0,0 0-41 0,6 0-11 0,2 0 0 0,3 0 0 16,-3 0 39-16,6 5 5 0,5-2 2 0,7-3 0 16,1 4-34-16,-3-4-12 0,-2 5 0 0,-1-5 9 15,1 2-9-15,-1-2 0 0,-5 0 0 0</inkml:trace>
  <inkml:trace contextRef="#ctx0" brushRef="#br0" timeOffset="5141.96">17203 645 1958 0,'0'0'87'0,"0"0"17"0,0 0-83 0,3 5-21 16,-6-3 0-16,3 5 0 0,3 0 107 0,-3-2 17 15,0 4 3-15,0-1 1 0,0-4-52 0,0 3-9 16,0 7-3-16,3-7 0 0,-3 1-51 0,2-4-13 15,-2 3 0-15,3 0 0 0,-1 5 0 0,-2-12 0 16,0 0 0-16,0 0-782 0,0 0-159 0</inkml:trace>
  <inkml:trace contextRef="#ctx0" brushRef="#br0" timeOffset="5298.18">17230 497 1497 0,'-8'-12'66'0,"8"12"14"0,5-7-64 0,-2 5-16 0,-6-8 0 0,3 10 0 15,3-7 228-15,-3 7 43 0,0 0 8 0,5-2 1 16,-5 2-188-16,3 0-37 0,2 0-8 0,0 2-2 16,0-2-45-16,3 7 0 0,-2-2-12 0,4 2 2 15,-2 7-173-15,3-9-34 0</inkml:trace>
  <inkml:trace contextRef="#ctx0" brushRef="#br0" timeOffset="5595.34">17703 633 345 0,'-5'-2'31'0,"5"-3"-31"15,0-2 0-15,0-2 0 0,0 4 364 0,0-2 68 16,3 2 12-16,-6 3 4 0,3-5-263 0,0 2-52 16,0 5-10-16,-3-7-3 0,1 7-89 0,2 0-19 15,-8 0-3-15,0 0-1 0,0 0 22 0,-3 0 4 16,1 0 1-16,-1 7 0 0,-5-2-5 0,0 2-1 15,-2-5 0-15,2 6 0 0,-3 3-29 0,1 3 0 16,-1-7 0-16,4 10 0 0,4-8 0 0,0 5 0 16,3-2 0-16,3 2 0 15,3-7-45-15,-1 7-15 0,6-2-4 0,-1 2 0 0,6-2 52 0,0-3 12 0,5 1 0 0,6-1 0 16,-1 5 0-16,6-9 0 0,3 5 9 0,2-6-9 31,2 3-49-31,1 0-16 0,0-7-3 0,-3 0-1 0</inkml:trace>
  <inkml:trace contextRef="#ctx0" brushRef="#br0" timeOffset="5985.53">18074 638 2188 0,'0'0'48'0,"0"0"11"0,0 0 1 0,0 0 1 0,-6-5-49 0,6 5-12 16,-2-2 0-16,-1 2 0 0,-5-5 92 0,0-2 15 15,0 7 3-15,-5 0 1 0,0 0-66 0,0 0-13 16,-1 0-2-16,-4 0-1 0,-1 7-21 0,3-2-8 15,3-3 0-15,0 5 0 0,0 5 0 0,2-5-16 16,1 5 1-16,2-3 1 0,2 3 14 0,4 2 0 16,-1-2 0-16,6-2 0 0,-1 1-14 0,4 3 0 15,2-2 0-15,0 0 0 16,-1-10-10-16,7 5-1 0,-4 0-1 0,6 0 0 0,-3-2 2 0,3-5 0 16,0 0 0-16,3 0 0 0,-3 0 24 0,-1 0 11 15,-1-5-1-15,-4-2 0 0,1-2 5 0,-1 2 1 16,1-5 0-16,-3 5 0 0,0-5 16 0,0-2 4 15,-3 2 1-15,0 10 0 0,-2-10-20 0,0 5-4 16,-3 0-1-16,2 7 0 0,-2 0 5 0,0 0 1 16,0 0 0-16,0 0 0 0,0 0 14 0,0 0 2 0,0 5 1 15,0 4 0 1,3 3-79-16,0 2-16 0,2 0-4 0,0 0 0 0,0 5 52 0,3-5 12 0,-2 0 0 0,-1-2 0 16,0 2 17-16,1-2 7 0,2-2 0 0,-3 1 1 15,3-4-25-15,2 5 8 0,-2-5-8 0,6 0 0 31,1-4-107-31,-1-3-26 0</inkml:trace>
  <inkml:trace contextRef="#ctx0" brushRef="#br0" timeOffset="6532.81">18439 252 979 0,'-16'0'43'0,"11"0"9"0,2 5-41 0,3-5-11 0,8 0 0 0,0 0 0 16,0 5 117-16,-3-3 22 15,3 5 4-15,0 0 1 0,-3 0-13 0,3 0-3 0,0 5 0 0,-3 7 0 0,1-3-35 0,-1 3-7 16,0 7-2-16,1 2 0 0,-4-2-29 0,4 2-7 16,-4 3 0-16,3-10-1 0,-2 5-15 0,0-5-2 15,-1 5-1-15,1-12 0 0,0 7-5 0,-3-7 0 16,2 5-1-16,-2-7 0 0,3 2-11 0,-3-7-3 15,0 7 0-15,0-7 0 0,0-2-9 0,-3-3 0 16,3-2 0-16,-2 0-784 16,-4 0-157-16</inkml:trace>
  <inkml:trace contextRef="#ctx0" brushRef="#br0" timeOffset="6689.02">18309 553 345 0,'0'0'31'0,"0"0"-31"16,0 0 0-16,0 0 0 0,3-2 313 0,5-3 57 15,2 3 11-15,4 2 3 0,1 0-244 0,4 0-49 16,2 0-10-16,0 0-1 0,3 0-52 0,0 0-9 16,0 0-3-16,-6 0 0 0,3 0-8 0,3 0-8 0,0-5 9 0,5 5-9 15,-2 0 28-15,2 0 0 0,-3 0 0 0,11 0-663 16,-8 0-133-16</inkml:trace>
  <inkml:trace contextRef="#ctx0" brushRef="#br0" timeOffset="6845.64">18923 546 1922 0,'0'0'42'0,"0"0"9"0,0 0 1 0,0 0 3 0,0 0-44 0,0 0-11 0,0 0 0 0,0 7 0 16,0 5 112-16,0-5 21 0,3 5 4 0,-1-5 1 15,-2 3-77-15,3 1-15 0,0 8-3 0,-1-10-1 16,-2 1-10-16,0-1-3 0,3 5 0 0,-3-2 0 16,3-5-29-16,-3 0 0 0,0 7-11 0,0-9 11 0,2-3 0 0,-2-2 0 15,0 0 0-15,0 0-792 16,0 8-152-16</inkml:trace>
  <inkml:trace contextRef="#ctx0" brushRef="#br0" timeOffset="7017.1">18939 398 1843 0,'0'0'164'0,"3"-7"-132"16,-3 0-32-16,2 2 0 0,-2 3 145 0,3-5 23 15,-3 2 4-15,0 5 0 0,0 0-81 0,0 0-17 16,2 0-3-16,4-7-1 0,-1 14-56 0,0-7-14 15,-2 5 0-15,2 2 0 0,-2-5-12 0,2 3-6 16,1 9-1-16,1-2-1170 0</inkml:trace>
  <inkml:trace contextRef="#ctx0" brushRef="#br0" timeOffset="7344.68">19323 612 1267 0,'0'0'112'0,"0"0"-89"16,-3-2-23-16,0-3 0 0,1 1 215 0,-1 1 38 0,0-2 8 0,3 5 2 16,0 0-141-16,0 0-28 0,-5 0-6 0,0 5 0 15,-1-5-62-15,-2 3-12 0,3 1-2 0,-3 3-1 16,0 0 9-16,0 5 3 0,3-3 0 0,2 3 0 16,1 2-23-16,2-2 0 0,2-2 0 0,4 8 0 15,-1-6 0-15,3-2 0 0,0 1 0 0,5 3 0 16,0-2-32-16,3-5-10 0,0 0-2 0,-3 0-1 0,-2-7 33 15,2 7 12-15,0-7-9 0,1 0 9 0,-4-7 0 0,3 5 19 16,1-5-3-16,2-3-1 0,-6 3 66 0,1 0 14 16,-1-7 2-16,-4 3 1 0,-1-4-30 0,-2-1-7 15,-6-1-1-15,0 3 0 0,1-7-22 0,-6 9-5 16,0-2-1-16,-3-4 0 0,1 8-18 0,2-2-4 16,-3-2-1-16,3 7 0 0,0-5-9 0,0 10 0 15,3-3 0-15,0-2 0 16,-1 7-132-16,4 0-20 0,-1 0-3 0</inkml:trace>
  <inkml:trace contextRef="#ctx0" brushRef="#br0" timeOffset="7782.09">19677 584 1958 0,'0'0'43'0,"0"0"9"0,0 0 1 0,0 0 3 0,0 0-45 0,0 0-11 0,3 0 0 0,2 0 0 15,0 0 89-15,1 2 16 0,2 3 3 0,-3 2 1 16,3 0-73-16,0 7-14 0,2-2-3 0,-2-3-1 16,0 10-18-16,0-5 0 0,0 1 0 0,-3-4 0 15,-2-4 58-15,0 5 5 0,2-2 1 0,-2-6 0 16,-1 10-52-16,-2-7-12 0,0-7 0 0,0 0 0 16,0 0 54-16,0 0 8 0,0 0 2 0,0 0 0 15,5-7-52-15,1-2-12 0,-4 0 0 0,1 1 0 16,0-6 0-16,2 0 0 0,0 0 0 0,1 2 0 0,-1-9 0 15,3 7 0-15,2-5 0 0,4 8 0 0,-1 1 0 0,3-2-13 16,0 5 2-16,-1-7 1 0,4 9-3 0,-3 3-1 16,2-3 0-16,-2 5 0 0,3 0 14 0,-3 5-12 15,-3-3 12-15,3 3-12 0,0 2 12 0,-3 0 0 16,-3 5 0-16,4-3-9 0,-1-1 17 0,-5 3 3 16,0-4 1-16,-3 5 0 0,3-3 17 0,-3 3 4 15,3 2 1-15,-5-2 0 0,2 2-34 0,0 0-16 16,-2-2 2-16,0 2 0 0,-3 0 51 0,0-2 11 15,0-3 1-15,0 3 1 0,0-5-33 0,-3 0-6 16,0 0-2-16,3-2 0 0,0-5-9 0,-2 2 10 16,-1 6-10-16,3-8 10 15,0 0-126-15,0 0-26 0</inkml:trace>
  <inkml:trace contextRef="#ctx0" brushRef="#br0" timeOffset="22923.93">21921 4199 1958 0,'0'0'43'0,"0"0"9"0,0 0 1 0,0 0 3 0,0 0-45 0,0 0-11 0,0 0 0 0,0 0 0 16,0 0 42-16,0 0 6 0,0 0 2 0,0 0 0 16,5 7-5-16,0-7-1 0,3 7 0 0,3-7 0 15,-1 7-3-15,4-2-1 0,2-5 0 0,-1 2 0 16,1 3 15-16,3-3 2 0,-1 3 1 0,1 2 0 15,-3-7-46-15,2 7-12 0,-2-2 0 0,0-3 0 16,0 5 0-16,0-2 0 0,0-5 0 0,-6 2 0 16,-2-2 0-16,0 5 0 0,0-3-10 0,0-2 10 15,-5 5-14-15,-3-5 3 0,0 0 1 0,0 0-764 16,0 0-153-16</inkml:trace>
  <inkml:trace contextRef="#ctx0" brushRef="#br0" timeOffset="23204.9">22079 4164 1728 0,'0'0'76'0,"0"-5"16"0,0 0-73 0,0 3-19 16,3-5 0-16,-3 2 0 0,0 5 106 0,0 0 18 16,3-7 3-16,-3 7 1 0,0 0-60 0,0 0-12 15,0 0-3-15,0 0 0 0,0 0-33 0,0 0-8 16,0 0 0-16,5 12-1 0,-2-5 42 0,2 0 9 15,-2 7 2-15,-3 0 0 0,0-2-52 0,2 7-12 16,-2-3 0-16,3 3 0 0,0 0 39 0,-1-3 5 16,-2 3 0-16,3 0 1 0,-3 0-21 0,0-3-4 0,3 3 0 15,-1-5-1-15,-2-2-19 0,0-3 0 0,0 3 0 0,0-5 0 16,3 5 13-16,-3-3-1 0,0-4 0 0,0-5 0 16,0 0-12-16,0 0 0 0,0 0-9 0,0 0-855 15,0-5-172-15</inkml:trace>
  <inkml:trace contextRef="#ctx0" brushRef="#br0" timeOffset="23485.75">22431 4051 806 0,'0'0'36'0,"0"0"7"0,0 0-35 0,0 0-8 15,0 0 0-15,0 0 0 0,-2 7 330 0,-1 0 64 16,0 2 13-16,1 8 2 0,-1-3-265 0,1 0-54 15,2 7-10-15,-3 3-3 0,0-1-41 0,1 3-9 16,2 0-2-16,-3 7 0 0,3-7 31 0,0-3 7 16,0 3 1-16,3 0 0 0,-3 2-64 0,2-9 0 15,1 7-14-15,0-5 2 0,-1-2 12 0,3-5 0 16,-2 0 10-16,2 5-10 0,-2-10 9 0,0 8-9 16,-1-8 8-16,1 3-8 0,0-10 0 0,2 5 8 15,-5-2-8-15,0-5 0 16,0 0-97-16,0 0-25 0,5-7-5 0,-2 2-1 0</inkml:trace>
  <inkml:trace contextRef="#ctx1" brushRef="#br0">24691 12082 0,'90'123'16,"-90"-123"0,0 0-1,140 221 1,-325-395 0,-101-76-1,167 144 1,56 52-1,26 14 1,26 29 0,11 8-1</inkml:trace>
  <inkml:trace contextRef="#ctx0" brushRef="#br0" timeOffset="24344.92">21844 8870 1674 0,'0'0'36'0,"0"0"8"0,0 0 2 0,0 0 2 0,5-5-39 0,3 5-9 16,-2 0 0-16,4-2 0 0,-2-3 55 0,3 5 9 16,-1 0 1-16,3 0 1 0,1 0 0 15,-4 0 0-15,6 0 0 0,-3 0 0 16,3-2-44-16,3 2-9 0,-1-5-1 0,-2 5-1 0,3 0 2 0,-3 0 1 16,-3 0 0-16,0 0 0 0,-2 0-22 0,-3 0-5 15,2 0-1-15,-2 0 0 16,-3 0-79-16,-5 0-16 0,0 0-3 0</inkml:trace>
  <inkml:trace contextRef="#ctx0" brushRef="#br0" timeOffset="24672.98">22463 8649 1209 0,'0'0'108'0,"-3"-5"-87"16,1-2-21-16,2 7 0 0,0 0 154 0,0 0 26 15,-3 0 6-15,3 0 1 0,0 0-82 0,0 0-16 16,0 0-3-16,0 7-1 0,3 5-17 0,-3 2-3 16,2 0-1-16,-2 5 0 0,3 2 0 0,-3 5 0 15,5 2 0-15,-5-2 0 0,3 2-51 0,-3 3-13 16,3-3 0-16,-3 0 0 0,0 3 54 0,0-3 8 15,-3 0 2-15,3-2 0 0,0-5-52 0,-3 3-12 16,1-3 0-16,-1-2 0 0,3-3 0 0,-3-2 0 16,3 5 0-16,0-7 0 0,-2-3 0 0,2-4 0 15,2 2 0-15,-2-7-851 0,0 0-173 0</inkml:trace>
  <inkml:trace contextRef="#ctx0" brushRef="#br0" timeOffset="43044.44">21881 8510 885 0,'0'0'39'0,"0"0"9"0,0 0-39 0,0 0-9 0,0 0 0 0,0 0 0 16,0 0 44-16,0 0 6 0,0 0 2 0,0 0 0 16,3-3 0-16,-1-1 1 0,1-1 0 0,0 3 0 15,-1-3-9-15,4 5-3 0,-4-2 0 0,1-3 0 16,0 5 4-16,2-2 1 0,3-3 0 0,-6 5 0 16,-2 0-10-16,6 0-1 0,-1-2-1 0,3 2 0 0,2-5-14 15,4 5-4-15,-4 0 0 0,6-3 0 0,0 3-16 0,3-4-9 16,-1 4 1-16,3 0 0 0,0 0 24 0,3 0 4 15,-3 0 2-15,6 0 0 0,-3 0-10 0,-1 0-1 16,7-5-1-16,-1 5 0 0,-5 0-10 0,2 0 10 16,0 0-10-16,1 0 10 0,-3 0 14 0,-3 5 2 15,0-5 1-15,-2 4 0 0,2-1-27 0,-5-3 0 16,-3 0 0-16,0 7 0 0,0-7 24 0,1 5-1 16,-4-3 0-16,1-2 0 0,-1 5-10 0,1-3-1 15,-1-2-1-15,1 5 0 0,0-3 1 0,2 3 1 16,-3-1 0-16,4-1 0 0,-4-3 3 0,3 7 1 15,3-7 0-15,-2 0 0 0,-1 5-17 0,-3-5 0 16,-2 2 0-16,3 3 0 0,-3-5 36 0,0 2 3 16,-8-2 1-16,0 0 0 0,5 0-13 0,-5 0-3 0,0 0 0 15,0 0 0-15,0 0-3 0,0 0-1 0,0 0 0 16,0 0 0-16,0 0-10 0,0 0-2 16,0 0-8-16,0 0 12 0,0 0-12 0,0 0 9 0,0 0-9 0,0 0 8 15,5 7-8-15,-5-7 0 0,0 0 9 0,0 0-9 16,0 0 8-16,0 0-8 0,0 0 8 0,0 0-8 15,0 0 0-15,0 0 0 0,0 0 0 0,0 0 8 16,0 0 13-16,-5 0 3 0,5 0 1 0,-5 0 0 16,-3 0-36-16,3 0-7 0,-1 0-2 0,-2 0 0 15,3 0 20-15,-3 0 0 0,3 0 0 0,-3 0 0 16,0 0 0-16,-3 0 0 0,3 0 0 0,3 0 0 16,-3 0 0-16,0 0 0 0,3-2 0 0,-6-3 0 15,3 5 0-15,0 0 0 0,1-2 0 0,-1 2 0 0,-3-5 0 16,3 5 0-16,0-2 0 0,-2 2 0 0,-4-5 0 0,1 5 0 15,0-3 0-15,0-1 0 0,-3 4 0 0,5-3 0 16,-2-1 0-16,2 4 0 0,-5 0 0 0,1-5 0 16,-4 5 0-16,3 0 0 0,3-2 0 0,-6 2-8 15,1 0 8-15,2 0 0 0,0 0 0 0,3-5 0 16,0 5-8-16,2 0 8 0,1 0 0 0,-1 0 0 16,3-2 0-16,0 2 0 0,0-5 0 0,0 5-8 15,3-2 8-15,-3-3 0 0,0 5 0 0,0-2 0 16,0-3 0-16,-2 5 0 0,-1 0 0 0,0 0 0 15,-2 0 0-15,0 0 0 0,-3 0 0 0,0 0 0 16,-2 0 0-16,-1 0 0 0,1 0 0 0,-1 0 0 16,3 5-8-16,0-5 8 0,1 0 0 0,1 2 0 15,9-2 0-15,0 0 0 0,-3 0-9 0,0 0 9 16,3 0 0-16,-1 0-9 0,1 0 9 0,0 0 0 0,-1 0 0 0,6 0 0 16,0 0 0-16,0 0-10 0,0 0 10 0,-5 0 0 15,0 0 0-15,5 0-8 0,0 0 8 0,0 0 0 16,-3 0 0-16,3 0-8 0,0 0 8 0,0 0 0 15,0 0 0-15,0 0-8 0,0 0 8 0,0 0 0 16,0 0 0-16,0 0-10 0,0 0 10 0,0 0-8 16,8 5-9-16,-3-5-2 0,-5 0 0 0,8 0 0 15,8 0 19-15,0 0 8 0,3 2-8 0,4-2 12 16,1 0-12-16,5 0-16 0,-2-2 3 0,5 2 1 16,-6-5 12-16,3 5-12 0,3 0 12 0,-3-2-12 15,0-3 12-15,0 5 0 0,0 0 0 0,0 0 0 16,-5 0 0-16,3 0 0 0,-6 0 0 0,0 0 0 0,0 0 0 15,-5 0 0-15,0 0 0 0,-6 5 0 0,1-3 0 0,0-2 0 16,-6 0 0-16,3 0 0 0,-8 0 0 0,0 0 8 16,3 5-8-16,-3-5 0 0,0 0 16 0,0 0-4 15,0 0-1-15,0 0 0 0,0 0-11 0,0 0 0 16,0 0 0-16,0 0 0 0,0 0 11 0,0 0-3 16,0 0-8-16,0 0 12 0,0 0 1 0,0 0 0 15,-3 2 0-15,-5-2 0 0,3 5 1 0,-3-3 0 16,-3-2 0-16,1 0 0 0,-1 0-3 0,-5 0-1 15,3 0 0-15,-6 0 0 0,1 0-10 0,-3 0 0 16,2 0 9-16,1 0-9 0,-4 0 0 0,-1 0 9 0,1 0-9 16,-1 0 0-16,-1 0 8 0,0 0-8 0,0 0 0 15,0 0 0-15,3 0 0 0,0 5 0 16,-3-5 0-16,3 0 0 0,0 2 0 0,0-2 0 0,2 0 0 0,1 5-9 16,2-5 9-16,3 0 16 0,5 0-4 0,0 4-1 15,2-1-24-15,4-3-5 0,2 0-1 0,0 0 0 16,0 0 7-16,0 0 2 0,0 0 0 0,0 0 0 15,5 7-3-15,0-7-1 0,3 0 0 0,6 5 0 16,1-3-6-16,7-2 0 0,-1 0-1 0,5 0 0 16,1 0 13-16,-1 0 8 0,6 0-10 0,2-2 10 15,1 2-11-15,4-5 11 0,1 5-12 0,5 0 12 16,-5-7 0-16,-1 7-8 0,-2-3 8 0,-2-1 0 16,-3 4 0-16,-1-5 16 0,-4 5-4 0,2-2 0 15,-5 2-12-15,0 0 0 0,-6 0 0 0,-2 0 0 16,-6 0 0-16,4 0-12 0,-6 0 3 0,-3 0 0 0,-5 0 9 15,0 0 11-15,5-5-3 0,-5 5 0 0,0 0-8 0,0 0 0 16,0 0 0-16,-8 0 0 0,0 0 27 0,-2 0 0 16,-1 0 0-16,3 0 0 15,0 0-95-15,-2 0-18 0,-3 0-4 0,2 0-1 0</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2T01:45:36.110"/>
    </inkml:context>
    <inkml:brush xml:id="br0">
      <inkml:brushProperty name="width" value="0.05" units="cm"/>
      <inkml:brushProperty name="height" value="0.05" units="cm"/>
      <inkml:brushProperty name="color" value="#E71224"/>
    </inkml:brush>
  </inkml:definitions>
  <inkml:trace contextRef="#ctx0" brushRef="#br0">0 67 5728 0 0,'0'0'264'0'0,"0"0"-8"0"0,0 0-67 0 0,0 0 320 0 0,0 0 163 0 0,0 0 31 0 0,0 0-19 0 0,0 0-111 0 0,0 0-49 0 0,0 0-10 0 0,0 0 10 0 0,0 0 50 0 0,0 0 24 0 0,0 0 2 0 0,0 0-26 0 0,0 0-106 0 0,0 0-48 0 0,4 7 410 0 0,12 93 2957 0 0,-11 13-1388 0 0,-9-105-451 0 0,0-54-1759 0 0,12-65-171 0 0,8 61 375 0 0,8 3-738 0 0,-7 23 586 0 0,-11 22-244 0 0,0-1 0 0 0,0 1 0 0 0,0-1 0 0 0,1 2 0 0 0,-1-1 0 0 0,1 1 1 0 0,0 0-1 0 0,-1 0 0 0 0,1 1 0 0 0,0 0 0 0 0,-1 0 0 0 0,1 1 0 0 0,0-1 0 0 0,-1 1 0 0 0,1 1 0 0 0,-1-1 0 0 0,1 1 0 0 0,-1 1 1 0 0,0-1-1 0 0,0 1 0 0 0,0 0 0 0 0,0 0 0 0 0,0 1 0 0 0,-1-1 0 0 0,0 1 0 0 0,1 1 0 0 0,2 2 3 0 0,2 4 48 0 0,0 0 0 0 0,0 1-1 0 0,-1 1 1 0 0,-1-1-1 0 0,0 1 1 0 0,-1 1 0 0 0,2 4-48 0 0,13 18 870 0 0,-12-21-718 0 0,-9-11-160 0 0,-1-4 16 0 0,0 1 0 0 0,0-1 1 0 0,0 1-1 0 0,0 0 0 0 0,0-1 0 0 0,0 1 1 0 0,1-1-1 0 0,-1 1 0 0 0,0 0 1 0 0,0-1-1 0 0,1 1 0 0 0,-1-1 1 0 0,0 1-1 0 0,1-1 0 0 0,-1 1 1 0 0,0-1-1 0 0,1 1 0 0 0,-1-1 0 0 0,1 0 1 0 0,-1 1-1 0 0,1-1 0 0 0,-1 1 1 0 0,1-1-1 0 0,-1 0 0 0 0,1 1 1 0 0,-1-1-1 0 0,1 0 0 0 0,0 0 1 0 0,-1 0-1 0 0,1 1 0 0 0,-1-1 0 0 0,1 0 1 0 0,0 0-1 0 0,-1 0 0 0 0,1 0 1 0 0,-1 0-1 0 0,1 0 0 0 0,0 0 1 0 0,-1 0-1 0 0,1 0 0 0 0,-1-1 1 0 0,1 1-1 0 0,0 0 0 0 0,-1 0 0 0 0,1 0 1 0 0,-1-1-1 0 0,1 1 0 0 0,-1 0 1 0 0,1-1-1 0 0,-1 1 0 0 0,1 0 1 0 0,-1-1-1 0 0,1 1 0 0 0,0-1-8 0 0,6-3-265 0 0,3-1-1304 0 0,-4 0-2541 0 0,-2 1-3241 0 0</inkml:trace>
</inkml:ink>
</file>

<file path=ppt/ink/ink20.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7-11T21:37:46.340"/>
    </inkml:context>
    <inkml:brush xml:id="br0">
      <inkml:brushProperty name="width" value="0.05292" units="cm"/>
      <inkml:brushProperty name="height" value="0.05292" units="cm"/>
      <inkml:brushProperty name="color" value="#FF0000"/>
    </inkml:brush>
  </inkml:definitions>
  <inkml:trace contextRef="#ctx0" brushRef="#br0">10896 713 288 0,'0'0'12'0,"0"0"4"0,0 0-16 0,0 0 0 0,0 0 0 0,0 0 0 15,0 0 272-15,0 0 51 0,0 0 10 0,0 0 3 16,0 5-167-16,0-5-33 0,2 2-6 0,-2 6-2 15,3 3-51-15,-1 3-10 0,-2 0-3 0,3 3 0 16,-3 4 0-16,0 0 0 0,0 5 0 0,3-5 0 16,-1 8-13-16,1 1-3 0,-3-4-1 0,3 2 0 15,-1 0-7-15,1-2 0 0,0 3-1 0,-3-4 0 16,0 1-5-16,2 0-1 0,1-5 0 0,-3 5 0 0,0-7-7 16,0-3-2-16,0-1 0 0,3 1 0 0,-3-7-24 0,0 3-19 15,0-5 3-15,0-7 1 0,0 0 53 0,0 0 10 16,0 0 3-16,0 0 0 0,0 0-19 0,2-7-4 15,-4 2-1-15,2-11 0 0,0 0-27 0,2-6-17 16,-2 1 2-16,0-5 1 0,0 5 40 0,0-7 8 16,3-3 2-16,0 3 0 0,-1 0-36 0,1-3 0 15,-1 6 0-15,1-4 0 16,-3 3-22-16,5 1-11 0,-5 3-3 0,3 1 0 0,0 2 80 0,-1-2 16 16,-4 9 4-16,2-2 0 15,2 5-73-15,1 2-15 0,0-5-2 0,-1 7-1 0,1 3 19 0,-3 2 8 16,0 0-8-16,3 0 8 15,5 0-32-15,-3 0 0 0,0 2-1 0,0 3 0 0,3 2 33 0,-2 0 0 16,2 7 0-16,-1 0 0 0,1-2 0 0,-2 2 0 16,2-2 0-16,0 2 0 0,0-2 0 0,2-3 0 15,-2 5 0-15,0-2 0 0,3-5 16 0,2 7 11 0,0-2 1 0,-2-9 1 16,-1 6-21-16,1-7-8 0,-1-2 0 0,1 0 0 16,-3 0 8-16,0 0-8 0,0-2 0 0,0-7 9 15,-3-1-9-15,3-2 10 0,0-2-10 0,-5 2 10 16,2-2 12-16,0-2 2 15,0-3 1-15,-2 0 0 0,5 5-37 0,-3 2-7 0,1-2-1 0,-1 5-1 16,0-3 33-16,0 0 8 0,3-2 0 0,-5 7 1 16,0 3-33-16,-3 4-8 0,0 0 0 0,0 0-1 15,0 0 33-15,0 0 8 0,8 0 0 0,0 4 1 16,-1 1-21-16,1 4 0 0,0 3 0 0,0-3 0 0,0 3 0 16,0 2 0-16,0 8 0 0,0 8 0 0,0-9 0 0,0 5-16 15,-3 0 2-15,3-2 1 0,0 1 13 16,-3-3 10-16,3 3-2 0,0-1 0 0,-2-3-8 0,1 0 12 15,-1 0-12-15,2 3 12 0,-3-8-12 0,0-1 0 16,1-4 0-16,-4 3 0 0,4 1 0 0,-4-4 0 16,3-4 0-16,-2 7 0 0,0-9 11 0,-3-5 3 15,2 7 1-15,-2-7 0 0,0 0-15 0,0 0 8 16,0 0-8-16,6-7 0 16,-4-5-112-16,1 5-28 0,0-4-5 0,-1 8-1222 0</inkml:trace>
  <inkml:trace contextRef="#ctx0" brushRef="#br0" timeOffset="406.05">11639 1033 2066 0,'0'0'92'0,"0"0"18"0,0 0-88 0,0 0-22 0,0 0 0 0,0 0 0 16,0 0 83-16,0 0 12 0,0 0 2 0,5 7 1 15,1 0-27-15,-4 0-6 0,1 8-1 0,-3-4 0 16,3 1-30-16,-1 2-6 0,-2 0-2 0,0-2 0 15,0-3 10-15,3 6 1 0,2-8 1 0,-2 4 0 16,2 3-30-16,0-6-8 0,1-1 0 0,2 2 0 16,-3-7 0-16,3-2 0 0,-8 0 0 0,10 0 0 15,1-2 0-15,0-7 0 0,-1 6 0 0,3-9 0 16,-2 3 0-16,2-3 0 0,-2 1 0 0,-1-4 0 16,-2 1 0-16,0 0 0 0,3 2 0 0,-3-4 0 0,-3 0 0 15,0 6 0-15,1-2 0 0,-1 5 0 0,-2 0 36 0,-3 7 7 16,0 0 1-16,0 0 0 0,0 0-22 0,0 0-4 15,0 0-1-15,0 0 0 16,0 0-17-16,5 7 8 0,3 0-8 0,0 0 0 0,-3 5 8 0,0-2-8 16,1 8 0-16,-1-3 0 0,0 1 0 0,0-7 0 15,1 5 0-15,-1 1 0 0,0-4 0 0,1 8 0 16,2-9 0-16,-3 6 0 0,0-2 17 0,-2-4 3 16,2-3 1-16,-5-7 0 0,5 4-33 0,-5-4-8 15,0 0 0-15,0 0-1 16,0 0-13-16,0 0-2 0,3 0-1 0,0-4-863 15,-1-3-172-15</inkml:trace>
  <inkml:trace contextRef="#ctx0" brushRef="#br0" timeOffset="718.75">12105 793 1958 0,'0'-7'43'0,"0"0"9"0,0 5 1 0,0-8 3 0,0 8-45 0,0 2-11 0,0 0 0 0,0 0 0 16,0 0 100-16,0 0 19 0,0 0 3 0,2 7 1 16,1 0-67-16,-3 7-14 0,3-2-2 0,2 7-1 15,-2 2 9-15,-1 0 1 0,-2 0 1 0,3 3 0 16,0 4-5-16,-3-7-1 0,2 1 0 0,1 3 0 16,-3-3 0-16,2 3-1 0,-2-3 0 0,0 3 0 0,3-10-18 15,-3 3-3-15,0 1-1 0,0-5 0 16,0 0-21-16,3 1 0 0,-3-8 0 0,0 4 0 15,0-4 12-15,0-7-1 0,0 0-1 0,0 0 0 0,0 0-10 0,0 0-14 16,2-7 3-16,-2 5 1 16,0-10-43-16,0-7-9 0,0 5-2 0,3 0-819 15,-3-12-164-15</inkml:trace>
  <inkml:trace contextRef="#ctx0" brushRef="#br0" timeOffset="937.16">12274 833 2127 0,'0'0'47'0,"0"-2"9"0,0-3 3 0,-3-2 1 0,3 7-48 0,0 0-12 16,0 0 0-16,0 0 0 0,0 0 118 0,0 0 22 16,6 5 4-16,2 2 0 0,0 2-64 0,-1 3-12 0,-1 0-4 0,2 4 0 15,-3-2-51-15,3 5-13 16,0 7 0-16,-3-5 0 0,-2 1 37 0,-1 3 5 0,1-3 1 0,-3-4 0 16,-3 4-18-16,3-4-3 0,-2 8-1 0,-1-12 0 15,1 5-21-15,2-2 0 0,-3-6 0 0,0 3 0 16,1-6 0-16,-1-1 0 0,-2 4 0 15,2-4 0 1,0-7-98-16,-2 7-24 0,-3-7-5 0,0-7-717 0,-2 0-144 0</inkml:trace>
  <inkml:trace contextRef="#ctx0" brushRef="#br0" timeOffset="1093.74">12211 1038 1497 0,'0'0'66'0,"5"-5"14"16,-5 5-64-16,5-4-16 0,-2 1 0 0,2-4 0 15,0 7 171-15,1-5 30 0,4 5 7 0,1 0 0 16,2-7-97-16,0 7-20 0,0 0-4 0,3 0-1 0,-2 0-39 15,1 7-8-15,1-14-2 0,-5 7 0 0,2 0-17 0,0 7-4 16,-2-7-1-16,0 0 0 0,-1 0-15 0,-2 0 8 16,0 0-8-16,3 0 0 0,-1 0 0 0,3 0 0 15,-2 0-8-15,-3 0-806 16,0 5-161-16</inkml:trace>
  <inkml:trace contextRef="#ctx0" brushRef="#br0" timeOffset="1280.81">12634 1000 748 0,'-8'7'33'0,"8"-7"7"0,0 0-32 0,0 0-8 16,0 0 0-16,0 7 0 16,5-2 322-16,-2-3 62 0,2 3 13 0,0 2 3 0,3 0-251 0,-5 0-49 15,2 0-11-15,1 5-1 0,-4-2-38 0,4-1-7 16,-4 0-2-16,1 3 0 0,-1-5-33 0,-2 0-8 16,3 0 0-16,0 0 0 0,-3-7 0 0,0 7 0 15,2-2 0-15,-2-3 0 16,0-2-203-16,0 0-42 0,0 0-9 0,0 0-2 0</inkml:trace>
  <inkml:trace contextRef="#ctx0" brushRef="#br0" timeOffset="1437.02">12695 899 1436 0,'0'0'64'0,"0"-5"12"0,0 3-60 0,0-10-16 0,2 5 0 0,1 5 0 16,-3-3 177-16,3 3 33 0,-1-7 6 0,-2 9 2 15,0 0-100-15,0 0-20 0,0 0-4 0,0 0-1 16,0 0-66-16,0 0-14 0,0 0-2 0,0 0-1 15,3 0-10-15,2 9-17 0,-2-7 4 0,0 12-1127 16</inkml:trace>
  <inkml:trace contextRef="#ctx0" brushRef="#br0" timeOffset="1796.31">13023 1019 1080 0,'8'0'48'0,"-6"-5"9"0,1 5-45 0,2-7-12 16,3 5 0-16,-2-3 0 0,-1 5 146 0,0-7 27 16,-2 7 6-16,2-4 1 0,-2 4-12 0,-1-3-3 0,-4-1 0 0,2 4 0 15,0 0-59-15,0 0-12 0,-8-3-2 0,8 3-1 16,0 0-73-16,-8 3-18 0,0-3 0 0,-3 7 0 15,-2-7 55-15,3 4 7 0,-1 3 2 0,-2 0 0 16,2 5-52-16,-2-5-12 0,2 0 0 0,3 0 0 16,0 7 0-16,3-2 0 0,0-5 0 0,0 5 0 15,-1 4-12-15,4-4-4 0,-1-5-2 0,6 5 0 16,-3-3 29-16,0 3 5 0,2-2 2 0,4-1 0 16,1 0-18-16,-1-2 0 15,2 1 0-15,0-1 0 0,2-3 0 0,1 1 0 0,5-3 0 0,2-2 0 16,3 5-48-16,8-5-12 0,1-5-4 0,-1 5-1152 15</inkml:trace>
  <inkml:trace contextRef="#ctx0" brushRef="#br0" timeOffset="2046.26">13330 805 1854 0,'0'0'82'0,"0"0"17"0,0-5-79 0,0 5-20 16,0 0 0-16,0 0 0 0,0 0 129 0,5 5 23 16,-2 5 4-16,2 1 0 0,-2 3-124 0,2-2-32 15,0 2 0-15,0 5 0 0,1-2 57 0,2 1 6 16,-3 4 1-16,-2-4 0 0,5 4-52 0,-6-4-12 16,1 3 0-16,-3-2 0 0,3 0 54 0,-3-2 8 15,2 1 2-15,1 1 0 0,-6-7-52 0,6 4-12 16,-1-1 0-16,4-4 0 0,-6 3 0 0,5-2 0 0,-2-5 0 0,5 5-851 15,0-10-173 1</inkml:trace>
  <inkml:trace contextRef="#ctx0" brushRef="#br0" timeOffset="2452.41">13732 1000 1094 0,'0'0'97'16,"0"0"-77"-16,3-7-20 0,-1 3 0 15,-2-3 247-15,0 4 45 0,0-2 10 0,0 5 2 16,-5-7-145-16,2 7-29 0,1 0-6 0,-4 0 0 16,1-7-96-16,-3 14-18 0,0-7-10 0,-2 0 10 0,2 5-10 0,-6 2 0 15,1-4 0-15,0 4 0 0,2-3 0 0,1 8 0 16,-1-3 0-16,1 3 0 0,2 0 0 0,2-3 0 16,4-2 0-16,-1 5 0 0,3-5 0 0,0 0 0 15,3 5 0-15,-1-3 0 0,4-4 0 0,-1 2 0 16,3-4 0-16,2 1 0 0,-2 1 0 0,6-3 0 15,-1-2 0-15,3 5 0 0,0-10 0 0,-1 5 0 16,-1-2 0-16,-4-7 0 0,1 9 0 0,-3-7 0 16,2-1 0-16,1 1 0 0,-3 0 0 0,0 0 0 15,0 3 0-15,-3-6 0 0,0 5 0 0,-2-2 0 16,2 0 0-16,-5 7 0 0,0 0 53 0,0 0 9 16,0 0 2-16,0 0 0 0,0 0-52 0,0 0-12 15,0 0 0-15,0 7 0 0,0 5 0 0,6-9 0 16,-1 4 0-16,0 4 0 0,3-4 0 0,0 5 0 15,0-5 0-15,0 5 0 0,3-5 0 0,-4 2 0 0,4-4 0 16,0 2 0 0,-1-4-100-16,3 1-22 0,-2-1-5 0,0 1-1025 0</inkml:trace>
  <inkml:trace contextRef="#ctx0" brushRef="#br0" timeOffset="2796.07">14158 967 979 0,'0'0'43'0,"0"0"9"16,0-7-41-16,-3 0-11 0,1 5 0 0,-1-7 0 16,0 9 334-16,1-3 65 0,-4-2 13 0,4 3 2 0,-4 2-266 0,1 0-52 15,-3-5-12-15,0 5-1 0,-2 0-51 0,-1 0-11 16,-2 0-1-16,0 5-1 0,2-3-19 0,0 3 0 16,1 2 8-16,2 0-8 0,3-2 12 0,-1 4-2 15,4-4 0-15,2 5 0 0,0 1-26 0,0-4-4 16,5 0-2-16,0 5 0 0,3-2 11 0,3-1 3 15,2-7 0-15,0 5 0 16,0 5-21-16,3-2-4 0,0 1-1 0,5-4 0 0,-2 7 34 0,2-6 0 16,-2 3 0-16,-1-4 0 0,-5 0 0 0,1 0 0 15,-1 5 0-15,0-9 0 0,-2 4 0 0,-1 2 0 16,-4 0 0-16,-1-2 0 0,0-2 0 0,-5-5 0 16,0 7 0-16,-3-4 0 0,-2 6 44 0,-3-7 16 15,0-2 4-15,-2 7 0 0,-6-7-52 0,5 7-12 16,-7-7 0-16,4 0 0 0,1 0 0 0,3 5 0 15,2-5 0-15,0-5-851 16,3 5-173-16</inkml:trace>
  <inkml:trace contextRef="#ctx0" brushRef="#br0" timeOffset="3108.5">14650 986 576 0,'0'0'51'0,"0"0"-41"0,-5-7-10 0,2 2 0 15,-2-2 412-15,-1 7 80 0,1-7 16 0,3 0 3 16,-6 7-358-16,2-2-71 0,1 2-14 0,-6-5-4 16,3 1-6-16,-5 4-2 0,3 0 0 0,-6 4 0 15,3-4-41-15,-3 5-15 0,2-3 9 0,4 5-9 0,-1 0 0 0,3 5 0 16,3-5 0-16,0 0 0 0,5 7 0 0,2-2 0 16,1-2 12-16,5 1-4 15,0 3-57-15,3-2-12 0,2-2-3 0,0 1 0 0,-2 8 52 0,-1-9 12 16,3 1 0-16,-2 3 0 0,-3 1 0 0,0-4 0 15,-3 3 0-15,0-2 0 0,-2-2 0 0,-3 1 0 16,0 3 0-16,-5-6 0 0,2-1 0 0,-2 4 0 16,0-4 0-16,-1 0 0 0,1 0 21 0,-6-2 7 15,1-5 2-15,-1 3 0 0,-2 1 3 0,-3-4 1 16,0-4 0-16,-2 1-871 16,-1 3-175-16</inkml:trace>
  <inkml:trace contextRef="#ctx0" brushRef="#br0" timeOffset="3702.18">16068 725 864 0,'-8'-5'76'0,"6"3"-60"15,-1-3-16-15,-2 5 0 0,-3-7 144 0,2 7 25 16,1-7 6-16,0 0 1 0,-3 7-14 0,3-4-2 15,-6 4-1-15,3 0 0 0,0 0-83 0,0 0-16 16,-2 4-3-16,-1-4-1 0,0 7-20 0,-2 0-5 0,0 0-1 0,-3 0 0 16,0 5-15-16,-5 9-3 0,3-7-1 0,-1 12 0 15,3-4 7-15,0-4 2 0,3 4 0 0,2 3 0 16,4-3-12-16,-1 3-8 0,2-6 12 16,4 2-12-16,2 1 8 0,0 3-8 0,2-6 0 0,4 2 0 15,-1 1 11-15,5-4-11 0,1 4 10 0,5-4-10 16,2 1 12-16,1 0-4 0,5-3-8 0,0-1 12 15,2-4 3-15,3 3 0 0,0-9 0 0,0 2 0 16,3-4-5-16,-8-3-1 0,5 0 0 0,3-3-789 16,2-4-159-16</inkml:trace>
  <inkml:trace contextRef="#ctx0" brushRef="#br0" timeOffset="3967.67">16486 720 2419 0,'0'0'53'0,"0"0"11"0,0 0 3 0,0 0 1 0,0 0-55 0,0 0-13 15,0 0 0-15,3 8 0 0,2 1 43 0,0 0 5 16,-2 10 2-16,2-5 0 0,3 7-29 0,0 3-5 16,0-1-2-16,-3 3 0 0,3 3-14 0,-2-4-18 15,-4-1 4-15,4-3 1 0,-6 0 25 0,2 5 4 16,1-7 2-16,0 2 0 0,-3-4-18 0,0 1 0 15,2 1-8-15,1-5 8 0,0 0 0 0,-1-2 0 16,-2-2 0-16,3 1 0 0,2-4 25 0,0 0 11 16,1-2 3-16,-1 2 0 15,6-7-274-15,-1-7-54 0,17-5-11 0,-9-2-3 0</inkml:trace>
  <inkml:trace contextRef="#ctx0" brushRef="#br0" timeOffset="4326.96">17050 986 2271 0,'-3'-7'100'0,"0"2"22"0,1 3-98 0,-3-3-24 0,-1 5 0 0,1-7 0 16,0 5 111-16,-3-3 17 0,2 5 3 0,-2-2 1 15,1 2-80-15,-1 0-16 0,-3 0-4 0,3 2 0 16,0 5-23-16,-2 0-9 0,-4-7 0 0,1 12 9 16,3-5-9-16,-4 5 0 0,4-3 0 0,-1 3 0 0,1-2 0 15,2 1 0-15,2 3 0 0,4-7 8 0,-1 1-16 0,3 3-4 16,5-4-1-16,1 7 0 15,-1-9-31-15,3 2-5 0,2 0-2 0,6 0 0 0,-2-7 41 0,1 7 10 16,-1-7 0-16,-4 0 0 16,1 0 0-16,-1 0 0 0,1-7 0 0,0 7 0 0,-1-2 0 0,1-7 0 15,-3 6 0-15,2-9 0 0,1 3 0 0,-3-3 0 16,-3 5 0-16,0 0 0 0,1 0 33 0,-6 7 9 16,0 0 2-16,0 0 0 0,0 0-20 0,0 0-3 15,0 0-1-15,8 0 0 0,-3 0-20 0,0 0 0 16,3 7 0-16,0-4 0 0,0 4 0 0,0-3 0 15,2 3 0-15,-2 0 0 0,3 5 0 0,0-5 0 16,-3-4 0-16,2 6 0 0,1-7 0 0,2 5 0 16,-2 0 0-16,-4-7-849 0,4 5-174 0</inkml:trace>
  <inkml:trace contextRef="#ctx0" brushRef="#br0" timeOffset="4686.32">17518 953 1555 0,'0'-7'68'0,"0"3"16"0,-3-4-68 0,1 1-16 0,-1-2 0 0,0 2 0 16,-4-2 237-16,1 6 44 0,1-2 9 0,0 3 2 15,-3-5-194-15,2 7-38 0,-1-5-8 0,-1 5-2 16,0 0-34-16,-3 5-8 0,0-3 0 0,1 3-8 16,2-3 8-16,-3 3-8 0,1 2 0 0,-1 0 0 15,3 0 0-15,0 0 0 0,3-2 0 0,0 2 0 0,-1 5-14 0,4-5 3 16,4 2 1-16,1-2 0 15,0 1-18-15,2 3-4 0,6 1-1 0,-1-3 0 0,6 3 20 0,0 0 4 16,2-5 1-16,4 2 0 0,-4 3-4 0,3-5-1 16,0 5 0-16,-2-3 0 0,2-2 13 0,-5 5 0 15,0-5 0-15,-5 0-9 0,-4-2 9 0,-1-3 8 16,-1 5-8-16,-2 0 11 0,-6-2-3 0,0-2 0 16,-2 4 0-16,-3-3 0 0,-5-4 45 0,0 7 9 15,2-7 2-15,-2 5 0 0,-6-3 7 0,3-2 1 16,-2-2 1-16,2 2 0 0,3-5-58 0,0 5-15 15,-1 0 0-15,4-2 0 16,5-3-161-16,-1 1-35 0,1-3-8 0,5 7 0 0</inkml:trace>
  <inkml:trace contextRef="#ctx0" brushRef="#br0" timeOffset="5030.24">17941 902 1036 0,'0'0'92'0,"0"-3"-73"0,-5-2-19 0,2 3 0 16,-2-3 194-16,0 3 35 0,0-3 7 0,-1 5 2 15,-2 0-118-15,-2-7-23 0,-1 14-5 0,1-7 0 16,-4 0-47-16,4 5-9 0,-1 2-1 0,-2-5-1 16,2 6-22-16,1-4-12 0,2 3 12 0,3 0-12 15,-1 5 0-15,1-2 0 0,5-1-10 0,3-2 10 16,-1 2-36-16,6 6 1 0,-2-8 0 0,7 4 0 15,-3 3-28-15,6-2-5 0,-3-5-2 0,6 0 0 16,-1 7 26-16,4-7 4 0,-6 1 2 0,-1 3 0 16,1-4 9-16,-2 7 1 0,-1-6 1 0,-3-1 0 0,-4 2 47 0,-1 0 8 15,-2-2 3-15,-1 0 0 0,-7 1 53 0,0-4 10 16,-1-1 2-16,-2 1 1 0,-2 3 25 0,-3-2 5 16,-3-3 1-16,-3-2 0 0,3 0-52 0,0 7-9 15,1-14-3-15,-1 7 0 0,2 0-51 0,4 0-13 16,-1-2 0-16,6-3-851 15,0 5-173-15</inkml:trace>
  <inkml:trace contextRef="#ctx0" brushRef="#br0" timeOffset="5248.68">18211 986 2188 0,'0'0'97'0,"0"0"20"0,0 0-93 0,0 0-24 0,0 0 0 0,0 0 0 15,0 7 107-15,3 0 17 0,0 0 3 0,-1 5 1 16,1-2-112-16,0 1-16 0,2 3-14 0,-3-2 2 16,1-2 12-16,0 6 16 0,-1-2-4 0,1 5-1 15,0-10-11-15,-1 10 0 0,1-9 0 0,0 1 0 16,-3-4 0-16,2 5 0 0,-2-12 0 0,0 0 0 16,0 0-100-16,0 0-23 0,0-5-4 0</inkml:trace>
  <inkml:trace contextRef="#ctx0" brushRef="#br0" timeOffset="5373.59">18227 786 1983 0,'3'-14'88'0,"-3"9"18"0,0 3-85 15,0-5-21-15,0 2 0 0,0-2 0 0,0 0 152 0,0 7 27 16,0 0 5-16,0 0 0 0,0 0-135 0,0 0-27 16,0 0-6-16,5 7 0 15,0-7-135-15,1 7-26 0</inkml:trace>
  <inkml:trace contextRef="#ctx0" brushRef="#br0" timeOffset="5733.21">18738 718 1522 0,'2'-12'33'0,"1"12"7"0,-3-7 2 0,0 0 2 0,0 7-36 0,0-4-8 0,0 1 0 0,-3-2 0 16,1 3 116-16,-1-3 22 0,-2 3 4 0,0 2 1 16,-6-5-69-16,3 5-14 0,0 0-2 0,-2 0-1 15,-1 0-57-15,0 0-12 0,1 5-3 0,-1-5 0 16,-2 0 15-16,0 7 0 0,0-5 0 0,-3 6 0 16,5 1 0-16,-2 0 0 0,0-2 0 0,-1 0 0 15,1 5 0-15,5 2 0 0,-2 5 0 0,4-5 0 16,1 7 0-16,2-2 0 0,1 2 0 0,2-6 0 15,2 10 0-15,1-11 0 0,5 12 0 0,-3-4 0 0,3-4 0 0,-3 4 0 16,3 3 0-16,3 1 0 0,0-5 0 0,-3 5 0 16,2 0 0-16,-2-7 0 0,0-3 0 0,-3 6 0 15,3-6 0-15,0-2 0 0,-3-4 0 0,-5-1 0 16,3-2 0-16,-3-5-976 16</inkml:trace>
  <inkml:trace contextRef="#ctx0" brushRef="#br0" timeOffset="5904.71">18381 993 57 0,'0'0'0'0,"8"0"0"15,2 0 0-15,3 5 0 0,1-3 375 0,4 3 69 16,-2-3 15-16,5-2 2 0,-2 7-317 0,2-2-63 16,0-5-13-16,3 7-2 0,2-7-46 0,1 3-10 15,-1-3-2-15,3 4 0 16,-2 1-63-16,-1-3-13 0,3 5-2 0,-2-7-1 0</inkml:trace>
  <inkml:trace contextRef="#ctx0" brushRef="#br0" timeOffset="6060.93">18994 1069 1267 0,'0'0'112'0,"0"0"-89"0,0 0-23 0,0 0 0 16,0 7 199-16,0 2 35 0,0-2 7 0,0 2 2 15,0 3-133-15,3 0-26 0,0-3-6 0,-3 3-1 16,2-2-10-16,1 1-3 0,-3-4 0 0,5 7 0 15,-2-6-53-15,2-1-11 0,-2 2 0 0,0-7 0 16,-3-2-86-16,0 0-12 0,0 0-2 0</inkml:trace>
  <inkml:trace contextRef="#ctx0" brushRef="#br0" timeOffset="6201.86">18947 918 2271 0,'2'-16'50'0,"-2"13"10"0,0 3 3 0,0-5 1 0,0 3-52 0,0 2-12 15,0 0 0-15,0 0 0 0,6-5 36 0,-1 3 4 16,3 2 0-16,-3 2 1 0,3 3-33 0,-2-3-8 16,4 6 0-16,1-4-1073 0</inkml:trace>
  <inkml:trace contextRef="#ctx0" brushRef="#br0" timeOffset="6451.47">19450 1038 864 0,'0'0'76'0,"0"0"-60"0,0-5-16 0,0 5 0 15,0 0 242-15,-6-4 46 0,4 1 8 0,-4-2 3 16,6 5-152-16,-2-2-31 0,-6 2-5 0,2 0-2 16,-2 0-68-16,-2 0-13 0,-1 0-4 0,1 2 0 15,-1 3-24-15,-2-2 0 0,-3 6 0 0,3-7 0 16,2 5 0-16,3 5 0 0,-2-2 0 0,2 1 0 15,0 3 0-15,3-2 0 0,2-2 0 0,6 1 0 16,-1 3 0-16,3-2 0 0,1-2 0 0,2 6 0 16,2-2-148-16,1 0-36 0,5-2-6 0</inkml:trace>
  <inkml:trace contextRef="#ctx0" brushRef="#br0" timeOffset="6873.57">19886 1106 806 0,'-8'-19'72'0,"8"17"-58"16,-2-7-14-16,-1 2 0 0,0-1 326 0,1 1 62 16,-4 0 13-16,1 0 3 0,2 5-237 0,-2-3-47 15,0 1-10-15,-1 1-2 0,-1 3-71 0,-1 0-14 16,0-5-3-16,-3 5-1 0,0 5-11 0,-4-2-8 16,-1 1 9-16,3 1-9 0,-3 2-13 0,0 2-9 15,3-2-2-15,-1 1 0 0,4 3 24 0,2 3 0 16,2 5 0-16,1-7 0 15,3-3-167-15,-1 5-29 0,3 1-5 0,3-4-2 16,-1 3 88-16,1-6 18 0,5-1 3 0,0 4 1 16,2-4 36-16,-2 0 7 0,3-7 2 0,2 8 0 0,-2-4 48 0,-1-1 14 0,3-3 1 0,-2 0 0 15,0-3 69-15,-1 3 15 0,1-7 2 0,-3 2 1 16,2-2-2-16,1-2-1 0,-1-3 0 0,1 0 0 16,-3 3-28-16,0-3-6 0,-3 8-1 0,-2-3 0 15,-3 7 0-15,0 0 0 0,0-3 0 0,0 3 0 16,0 0-51-16,0 0-13 0,0 0 0 0,0 0 0 15,5 7 0-15,-2 0-15 0,2 7 3 0,0-2 1 16,1-2 11-16,2-1-12 0,0 0 12 0,2 6-12 16,-2-8 12-16,3 4 0 0,-3-4 0 0,2 0 0 15,1 0 0-15,-1-2 0 0,1-5 0 0,0 3 8 16,2 1-92-16,0-4-19 0,-5-7-3 0,2 2-942 16</inkml:trace>
  <inkml:trace contextRef="#ctx0" brushRef="#br0" timeOffset="7107.58">20077 732 1555 0,'0'0'138'0,"0"0"-110"16,0 0-28-16,0 0 0 16,0 0 95-16,8 0 13 0,-8 0 4 0,5 7 0 15,3 0-28-15,-3 0-4 0,0 5-2 0,1 0 0 16,-1 4-58-16,3-2-11 0,-5 10-9 0,4 0 12 0,-4 1-12 0,0-6 8 0,-1 2-8 0,4 1 8 15,-4 3 0-15,-2-3-8 16,3 3 12-16,-3-10-4 0,0 3 7 0,0 1 1 0,0 0 0 16,0-3 0-16,0-4-16 0,3 0 0 15,-6-3 0-15,3 3-10 16,-3-2-180-16,1-6-36 0</inkml:trace>
  <inkml:trace contextRef="#ctx0" brushRef="#br0" timeOffset="7264.14">20034 986 1976 0,'0'0'44'0,"3"-4"8"16,-3 1 3-16,0 3 0 0,8-7-44 0,-3 2-11 0,3 5 0 0,0 0 0 15,3 0 100-15,2 0 19 0,0 0 3 0,3 0 1 0,2 5-99 0,-2-3-24 16,0 3 0-16,3-5 0 0,-1 3 0 0,1 1 0 16,-1-1 0-16,1-3 0 15,-3 4-92-15,0-4-23 0,-1 0-5 0,-4 0 0 0</inkml:trace>
  <inkml:trace contextRef="#ctx0" brushRef="#br0" timeOffset="7467.17">20500 953 1814 0,'0'0'80'0,"0"0"17"0,0 0-77 0,0 0-20 15,0 0 0-15,0 0 0 0,0 0 90 0,3 7 14 16,2 0 4-16,0 0 0 0,0-2-71 0,1 5-13 15,-4-1-4-15,4 0 0 0,-4 3-35 0,4 2-7 16,-4 0-2-16,1 0 0 0,2-2 24 0,-2-5 0 0,-3 5 0 16,5-3 0-16,-2 3 0 0,2-9 0 0,-5-3 0 0,0 0-653 15,0 0-127-15</inkml:trace>
  <inkml:trace contextRef="#ctx0" brushRef="#br0" timeOffset="7623.07">20542 852 1094 0,'3'-21'48'0,"-3"14"11"0,0 2-47 0,3-2-12 0,2 0 0 0,-3-5 0 16,-2 12 292-16,3-7 57 0,0 0 11 0,-1 5 3 15,-2 2-238-15,0 0-47 0,0 0-10 0,0 0-1 0,0 0-52 0,0 0-15 16,0 0 0-16,0 0 8 16,6 2-103-16,-1 3-20 0,-2 4-4 0</inkml:trace>
  <inkml:trace contextRef="#ctx0" brushRef="#br0" timeOffset="8013.59">20876 993 1576 0,'0'0'35'0,"0"0"7"0,5-4 2 0,0 4 0 0,1-3-36 0,-6 3-8 16,0 0 0-16,0 0 0 0,0 0 81 0,0 0 15 15,0 0 2-15,-6 3 1 0,1-3-71 0,0 4-15 16,-3 1-2-16,-3 2-1 0,1 2-10 0,-1-4 0 16,-2 2 0-16,-1 5 0 0,1-3 10 0,3 3 10 15,-1-2 1-15,1 1 1 0,4-4-35 0,-2 7-7 0,6-2-2 0,-1 0 0 16,0-10 22-16,3 5 0 0,3 0 0 0,2 0 0 16,1-2 0-16,4-2 0 0,1 4 0 0,5-3 0 15,2 3 0-15,1-7 0 0,-1 0 0 0,3 0 0 16,1-2 22-16,-1-3 9 0,-3-2 1 0,1 0 1 15,-3 0-12-15,-1 2-2 0,-1-9-1 0,-4 3 0 16,-4 1 30-16,-1-2 5 0,0-2 2 0,0 0 0 16,-5 2 25-16,-2-2 4 0,-1 3 2 0,1 1 0 15,-4-4-50-15,1 2-9 0,0 5-3 0,-3 0 0 16,2-5 13-16,1 5 3 0,-3 0 0 0,-2 5 0 16,2 2-84-16,0-9-16 0,8 9-3 0,-8-3-1 15,-3 3-132-15,11 0-26 0,8 7-6 0,-8-7 0 0</inkml:trace>
  <inkml:trace contextRef="#ctx0" brushRef="#br0" timeOffset="8404.52">21124 993 1324 0,'0'0'118'0,"0"0"-94"15,0 0-24-15,0 0 0 16,0 0 100-16,3 7 15 0,-3 0 3 0,5 5 1 0,-2-2-50 0,2 6-9 15,1-2-3-15,-1-4 0 0,0 8-8 0,0 1-1 16,1-5-1-16,-1-2 0 0,-2-3 13 0,-1 6 2 16,1-8 1-16,0-3 0 0,-3-4 2 0,0 7 1 0,0-7 0 15,0 0 0-15,0 0 11 0,2-7 3 0,1 3 0 0,-1 1 0 16,1-4-64-16,2 0-16 0,-2-5 0 0,2 3 0 16,-2 0 0-16,2-1 0 0,3-4 0 0,0 2 0 15,0 1 0-15,3-4 0 0,2 6 0 0,0-3 0 31,3 5-48-31,0 0-13 0,0-5-3 0,2 5 0 0,-2 0 44 0,-3 3 9 0,1 4 2 0,-1-3 0 16,-3 3 9-16,1 0 12 0,-6 3-2 0,6-3-1 16,-3 4-9-16,5 3 0 0,0 7 0 0,1-7 0 15,-1 1 0-15,0 3 0 0,0 3 0 0,6 8 0 16,-3-4 0-16,-1 1 0 0,1 2 0 0,0 1 0 16,-5-4 0-16,-3 4 0 0,0-6 0 0,-3 0 0 0,-2-1 53 0,-1-4 9 15,-2 1 2-15,0-3 0 0,-5 3-52 0,2-9-12 16,-2 6 0-16,0-7-1277 15</inkml:trace>
  <inkml:trace contextRef="#ctx0" brushRef="#br0" timeOffset="21043.58">19386 1141 806 0,'0'0'17'0,"0"0"4"0,0 0 1 0,0 0 2 0,0 0-24 0,0 0 0 15,0 0 0-15,0 0 0 0,0 0 56 0,0 0 6 16,0 0 2-16,0 0 0 0,0 0 51 0,0 0 10 16,0 0 3-16,0 0 0 0,0 0-52 0,0 0-9 15,0 0-3-15,0 0 0 0,-5 0-51 0,-1 0-13 16,1 0 0-16,0 0 0 0,5 0 38 0,-3 5 5 16,-5-3 1-16,6 3 0 0,2-5-34 0,0 0-10 15,0 0 0-15,-3 3 0 0,0 1 0 0,3-4 0 0,0 0 0 16,0 0-9-1,0 0-26-15,0 0-5 0,0 0 0 0,0 0-1 0,-5 3 33 0,5-3 8 0,0 0 0 0,0 0 0 16,0 0 0-16,0 0-8 0,0 0 8 0,0 0-8 16,0 0 8-16,0 0 0 0,0 0 0 0,0 0 0 15,0 0 0-15,0 0 0 0,0 0 8 0,0 0-8 16,0 0-11-16,0 0-6 0,0 0-2 0,0 0 0 16,0 0 31-16,0 0 5 0,0 0 2 0,0 0 0 15,0 0-19-15,0 0 0 0,0 0 0 0,0 0 0 16,0 0 0-16,0 0 0 0,0 0 0 0,0 0 0 15,0 0 33-15,0 0 3 0,0 4 1 0,-3-4 0 0,3 7-12 0,0-7-2 16,0 0-1-16,3 5 0 0,-3-3-14 0,0 5-8 16,0-2 10-16,0-5-10 0,-3 7 44 0,3-7 4 15,0 7 0-15,0 0 0 0,-2-2-26 0,2-3-5 16,0 5-1-16,0 5 0 0,0-12-16 0,0 0 0 16,-3 3 0-16,3 4 0 0,0-7 26 0,0 0 2 15,0 0 0-15,3 4 0 0,-1 3-16 0,-2-7-4 16,0 0 0-16,6 5 0 0,-6-5 1 0,5 2 0 15,-5-2 0-15,5 7 0 0,-5-7 1 0,6 5 0 16,-1-5 0-16,0 7 0 0,-5-7-1 0,5 0 0 16,-5 0 0-16,6 3 0 0,2 1 5 0,-3 1 1 15,0-5 0-15,1 2 0 0,-6-2-3 0,5 0 0 16,3 0 0-16,0 5 0 0,0-3 3 0,0-2 0 16,0 0 0-16,2 0 0 0,1 0-5 0,-3 0-1 15,0 0 0-15,0-2 0 0,-1 2-9 0,-1 2 12 16,-6-2-12-16,0 0 12 0,5 0-12 0,-5 0 12 15,0 0-12-15,0 0 12 0,0 0-12 0,0 0 0 16,0 0 0-16,0 0 0 0,0 0 16 0,5 0-1 0,-5 0-1 0,0 0 0 16,0 0-14-16,0 0 8 0,0 0-8 0,8 0 0 15,-8 0 8-15,0 0-8 0,0 0 0 0,0 0 9 16,8 7-9-16,-8-7 0 0,0 0 0 0,0 0 0 16,0 0 0-16,0 0 0 0,0 0 0 0,0 0 0 15,0 0-12-15,0 0-7 0,0 0-1 0,0 0-1 16,0 0 5-16,8-7 0 0,0 7 1 0,-8 0 0 15,0 0-129-15,5-2-27 0,1-3-5 0</inkml:trace>
</inkml:ink>
</file>

<file path=ppt/ink/ink21.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7-11T21:38:34.851"/>
    </inkml:context>
    <inkml:brush xml:id="br0">
      <inkml:brushProperty name="width" value="0.05292" units="cm"/>
      <inkml:brushProperty name="height" value="0.05292" units="cm"/>
      <inkml:brushProperty name="color" value="#FF0000"/>
    </inkml:brush>
    <inkml:context xml:id="ctx1">
      <inkml:inkSource xml:id="inkSrc23">
        <inkml:traceFormat>
          <inkml:channel name="X" type="integer" max="9600" units="cm"/>
          <inkml:channel name="Y" type="integer" max="7200" units="cm"/>
          <inkml:channel name="T" type="integer" max="2.14748E9" units="dev"/>
        </inkml:traceFormat>
        <inkml:channelProperties>
          <inkml:channelProperty channel="X" name="resolution" value="369.51501" units="1/cm"/>
          <inkml:channelProperty channel="Y" name="resolution" value="415.70438" units="1/cm"/>
          <inkml:channelProperty channel="T" name="resolution" value="1" units="1/dev"/>
        </inkml:channelProperties>
      </inkml:inkSource>
      <inkml:timestamp xml:id="ts1" timeString="2022-07-11T21:38:41.515"/>
    </inkml:context>
  </inkml:definitions>
  <inkml:trace contextRef="#ctx0" brushRef="#br0">21995 5330 979 0,'0'0'87'0,"0"0"-70"16,0 0-17-16,0 0 0 0,0 0 120 0,0 0 21 15,0 0 4-15,0 0 1 0,0 0-29 0,0 0-5 16,2-5-2-16,-2 5 0 0,0 0-34 0,0 0-8 16,0 0 0-16,0 0-1 0,6 5-12 0,-1 2-3 15,-2 5 0-15,-1-3 0 0,4 3-21 0,-4 2-5 16,1 0-1-16,0 5 0 0,-3 2 22 0,2 0 4 15,-2 3 1-15,0-3 0 0,0 5-32 0,0-5-7 16,3 5-1-16,-3-5 0 0,3 0-12 0,-3-2 0 0,2 2 0 0,-2-7 0 16,0 5 24-16,0-5 3 0,0-2 0 0,0 2 0 15,3-7-8-15,-1 5-2 0,-4-10 0 0,2-2 0 16,0 0-1-16,0 0-1 0,0 0 0 0,0 0 0 16,-5 0-15-16,-1-7 11 0,1-7-11 0,0 0 10 15,-1 0 43-15,1-5 9 0,0-2 2 0,-3-10 0 16,5 3-52-16,-2 2-12 0,2-2 0 0,1 0 0 15,2 2-16-15,-3 0-7 0,0 5-1 0,3-5 0 16,3 7 24-16,0-2 0 0,-1 2-9 0,4 3 9 16,-1-3 0-16,0 5-10 0,0 0 10 0,1 2-8 15,2 0-21-15,0-2-4 0,0 7-1 0,2-5 0 16,1 5 34-16,-1 5 0 0,1-3 0 0,2 5 0 16,0-2 0-16,1 4 0 0,-1-2 0 0,0 7 0 0,-2-2 0 0,2 2 0 15,0 0 0-15,0 5 0 0,-2-3 0 0,-3-2 0 16,0 5 0-16,-3 2 0 0,0 0 10 0,-2-2 9 15,0 0 1-15,-6-3 1 0,3 3-9 0,-5 2-3 16,-1-2 0-16,1-3 0 0,-3-2 3 0,3 5 0 16,-6-5 0-16,3 0 0 0,-2 0-4 0,-1 0-8 15,-2-7 12-15,0 5-4 0,2-3-8 0,-2 3 8 16,0-5-8-16,2-5 8 0,-2 3-20 0,2-3-4 16,-2 3 0-16,2-3-1 15,1-2-80-15,5 5-16 0,-1-3-3 0,4-2-706 16,-1 0-141-16</inkml:trace>
  <inkml:trace contextRef="#ctx0" brushRef="#br0" timeOffset="406.08">22423 5297 1893 0,'0'0'41'0,"0"0"9"0,0 0 2 0,0 0 2 0,0 0-43 0,-2-7-11 0,-3 7 0 0,2-5 0 15,-2 3 68-15,5 2 11 0,0 0 2 0,0 0 1 16,-3 2-24-16,3-2-5 0,-5 5-1 0,-1 0 0 16,1-3-32-16,0 3-6 0,-1 2-2 0,-1 0 0 15,4 0 1-15,-5 0 0 0,3 5 0 0,-1-3 0 16,4 3-13-16,-1-3-18 0,3 3 4 0,-3 2 1 0,3-2 13 0,3-3 0 16,-3 3 0-16,5 0 0 0,1-5 0 0,7 0 0 15,-3-7 0-15,6 7 0 0,0-7 0 0,3-5 0 16,-1 3 0-16,3-3 0 0,-2-2 0 0,-1 0 16 15,1 0-3-15,-3 0-1 0,0 0-12 0,-3-5-16 16,-2 5 3-16,-4 0 1 0,1-2 60 0,-2-3 12 16,-1 0 2-16,-2 5 1 0,-1-2-18 0,-4-1-3 15,-1 3-1-15,0 0 0 0,-2 0-12 0,0 5-2 16,-1-3-1-16,-4-2 0 0,2 5-12 0,-3-3-2 16,-2 0-1-16,3 3 0 0,-4 2-19 0,4 0-4 15,2 0-1-15,0 0 0 0,-3 0-5 0,3 0-1 16,0 0 0-16,6 7 0 15,2-7-141-15,-3 0-28 0,0 7-5 0</inkml:trace>
  <inkml:trace contextRef="#ctx0" brushRef="#br0" timeOffset="780.72">22844 5290 1324 0,'0'0'59'0,"0"0"12"0,0-7-57 0,0 2-14 0,0-2 0 0,0 0 0 16,0 0 180-16,3 5 32 0,-3-8 8 0,2 8 0 16,-2 2-124-16,0-5-24 0,0-2-6 0,0 7-1 15,0 0-27-15,0 0-6 0,0 0 0 0,-5-2-1 16,-3 2-11-16,3 0-3 0,-3 2 0 0,0-2 0 16,-3 7-17-16,1-7 10 0,5 5-10 0,-3 2 8 0,0 0-8 0,2 0 0 15,1-2 0-15,2 2 0 0,-2 0 0 0,3-5 0 16,2 8 0-16,-3-8 0 0,0 5-12 0,-2-2 3 15,5 2 0-15,5-5 0 0,1 5-11 0,1 0-3 16,4-2 0-16,5 2 0 0,0 0 23 0,0 5 10 16,0-10-1-16,-1 5 0 0,-1 3-9 0,-1-8-12 15,-3 10 2-15,1-5 1 0,-3-5 9 0,0 5 0 16,-3 0 0-16,1 3 0 0,-4-8 27 0,-2-2 7 16,0 7 2-16,0-2 0 0,-2-3-7 0,-1 5-1 15,-2-2 0-15,-1 2 0 0,-2-2-28 0,-2-3 0 16,-3 3 0-16,-1-3 0 0,1-2-10 0,0 5-8 15,2-10-2-15,-2 5-1137 0</inkml:trace>
  <inkml:trace contextRef="#ctx0" brushRef="#br0" timeOffset="999.8">23095 5238 2109 0,'-5'0'46'0,"0"0"10"0,2 5 1 0,-2-5 3 0,0 0-48 0,2 0-12 0,0 7 0 0,3-2 0 16,-2 2 64-16,2 0 11 0,0 2 1 0,0-2 1 15,0 5-50-15,0 0-11 0,0-3-1 0,2 3-1 16,-2-5-6-16,3 7 0 0,0-7-8 0,-1 5 12 16,-2-5-1-16,3 0-1 0,0 0 0 0,-1-2 0 0,-2 2-10 15,0-5 0-15,0-2 0 0,0 0-1111 16</inkml:trace>
  <inkml:trace contextRef="#ctx0" brushRef="#br0" timeOffset="1171.26">23109 5123 1036 0,'-6'-12'46'0,"4"10"10"0,-4-3-45 0,4 3-11 16,-6-3 0-16,5-2 0 0,-2 5 258 0,2-3 50 15,1 3 9-15,2 2 3 0,-3-5-205 0,3 5-41 16,0 0-8-16,0 0-2 0,0 0-51 0,0 0-13 15,0 0 0-15,0 0 0 16,8 5-202-16,-3-3-43 0,3 10-9 0,-8-12-2 0</inkml:trace>
  <inkml:trace contextRef="#ctx0" brushRef="#br0" timeOffset="1389.96">23278 5097 1267 0,'0'0'112'0,"0"0"-89"0,0 0-23 0,0 0 0 15,-5-2 209-15,5 2 38 0,0 0 7 0,0 0 2 16,0 0-154-16,0 0-30 0,0 9-7 0,0-2-1 16,2 5-51-16,1 2-13 0,0 0 0 0,2 5 0 15,0 0 54-15,1 0 8 0,-4-3 2 0,6 3 0 16,-3 2-64-16,1-7-21 0,-4 3 0 0,1-3 0 16,2 2 33-16,-2-4 8 0,0 2 0 0,-3-2 1 15,0-5-21-15,0 0 0 0,0 0-12 0,0 0 4 16,-3 0-92-16,3-7-19 0,0 0-3 0,-5 5-922 15</inkml:trace>
  <inkml:trace contextRef="#ctx0" brushRef="#br0" timeOffset="1546.16">23201 5271 1699 0,'0'0'75'0,"0"0"16"0,6-2-73 0,-4-3-18 16,6 3 0-16,0-3 0 0,0 5 124 0,0-2 20 15,3-3 5-15,2 5 1 0,0 0-92 0,0 0-18 16,1 0-4-16,1 0-1 0,-1 0-26 0,1 0-9 15,-1 0 0-15,-1 0 9 0,0 0-9 0,0 0 0 16,1 0-12-16,-1 5 12 16,-3-5-249-16,1-5-43 0</inkml:trace>
  <inkml:trace contextRef="#ctx0" brushRef="#br0" timeOffset="1718.04">23545 5250 1324 0,'0'0'118'16,"0"0"-94"-16,0 0-24 0,0 0 0 0,0 0 143 0,0 0 24 0,0 0 5 0,0 0 0 15,0 7-36-15,-2 0-7 0,-1 0-1 0,0 0-1 16,3-2-64-16,3 7-13 0,-3-5-2 0,3 0-1 16,-3 0-24-16,0 2-5 0,2-4-1 0,1 2 0 15,-3 5-7-15,3-5-2 0,-3 0 0 0,0-7 0 16,0 0-122-16,0 0-25 0,0 0-5 0</inkml:trace>
  <inkml:trace contextRef="#ctx0" brushRef="#br0" timeOffset="1874.46">23545 5130 345 0,'0'0'31'0,"0"-7"-31"0,0 5 0 0,0-3 0 0,0-2 354 0,0 2 65 15,3 3 13-15,-3-3 2 0,0 5-256 0,0 0-51 16,0 0-11-16,0 0-1 0,0 0-85 0,0 0-17 16,0 0-3-16,5 5-1 15,1-3-95-15,-1 5-19 0,3 10-4 0,0-3-1 0</inkml:trace>
  <inkml:trace contextRef="#ctx0" brushRef="#br0" timeOffset="2171.55">23662 5271 1886 0,'0'0'41'0,"0"0"9"0,0 0 2 0,0 0 1 0,0 0-42 0,5 5-11 0,0-3 0 0,1-2 0 15,2 5 88-15,-3 2 15 0,3-7 3 0,0 7 1 16,-3 0-55-16,3-2-10 0,2 2-2 0,-2 0-1 15,0 0-15-15,-2 0-2 0,2 0-1 0,0-2 0 16,-1 2-5-16,-1-5 0 0,2 5-1 0,-3-2 0 16,0-5-5-16,1 2-1 0,-1 3 0 0,0-5 0 15,0 0 10-15,1 0 1 0,-1-5 1 0,0 3 0 16,-2-3-4-16,2 3-1 0,1-3 0 0,-1-2 0 16,-3 0 0-16,1 0 0 0,2-5 0 0,1 5 0 15,-4-7-4-15,4 5 0 0,-1-3-1 0,-2 0 0 16,2-2-11-16,-2 2 0 0,-1 5 9 0,1-2-9 15,-1 2 19-15,1 0-1 0,-3 0 0 0,0 2 0 0,3-2-18 0,-3 7 0 16,0 0 0-16,0 0 0 16,0 0-260-16,0 0-55 0</inkml:trace>
  <inkml:trace contextRef="#ctx0" brushRef="#br0" timeOffset="2514.68">23990 5278 1875 0,'0'0'41'0,"0"0"9"0,5 0 2 0,0 0 0 0,3 0-41 0,0-2-11 16,3-3 0-16,-1 3 0 0,1-3 45 0,2-2 7 16,0 5 2-16,1-3 0 0,2 0-17 0,-3 3-3 15,3-3-1-15,-3-2 0 0,-3 5-33 0,4-5 0 0,-4 2-12 0,-2-2 3 16,-2 0 9-16,-1 2 11 0,-3-2-3 0,1 5 0 16,-3-5 45-16,-3 0 9 0,1 0 2 0,-3 2 0 15,-1-2 0-15,-2 7 0 0,-2-5 0 0,-4 5 0 16,1 0-52-16,-3 0-12 0,0 0 0 0,-2 5 0 15,2 2 0-15,-2 0 0 0,-1 5 0 0,3-3 0 16,0 3 0-16,3 2 0 0,5 0 0 0,0-2 0 16,3 7 0-16,2-3 0 0,3-4 0 0,3 7 0 15,2-5 0-15,0 0 9 0,6 0-9 0,0-2 8 16,2-3-8-16,3 3 0 0,2 0 0 0,-2-3-11 16,5-2 11-16,-2-2 0 0,2 2 0 0,3-7 0 15,-6 7 0-15,4-7 0 0,-4 5 0 0,1-5 0 16,-1 0-53-16,-2-5-9 0,0 5-2 0,-3-7-1049 15</inkml:trace>
  <inkml:trace contextRef="#ctx0" brushRef="#br0" timeOffset="3139.53">22286 5986 1036 0,'0'0'46'0,"0"0"10"0,0 0-45 0,0 0-11 0,0 0 0 0,-3-4 0 16,-2 1 104-16,0-2 20 0,-3 5 3 0,2-2 1 15,1-3 8-15,-3 5 3 0,0-7 0 0,3 7 0 16,-3 5-76-16,0-5-15 0,0 2-4 0,0-2 0 0,0 0-28 0,3 7-5 16,-3-7-2-16,0 5 0 0,3 2-9 0,0 0 0 15,-3 0 0-15,2 0 0 0,1 0 0 0,0-2 0 16,-1 2 0-16,1 0 0 0,5 5 0 0,-3-5 0 16,1 0-10-16,2-7 10 0,5 7-12 0,-2 0 3 15,2 5 1-15,6-5 0 0,-1 0 16 0,3-5 4 16,1 6 1-16,4-4 0 0,1 1-30 0,2-3-7 15,0 5 0-15,3-7-1 0,-6 7 25 0,1-2 0 16,-1-3 0-16,-2 6 11 0,-2-4 7 0,-4-1 2 16,-2 1 0-16,-3 3 0 0,-2 0 35 0,-3 0 7 15,-3-2 2-15,-2 2 0 0,-3 0 0 0,-2 0 0 16,-1-2 0-16,-5 2 0 0,0 0-52 0,-2 3-12 16,-1-6 0-16,-2-1 0 0,2 1 0 0,1 1 0 15,-3-3 0-15,5-2 0 0,0 0 0 0,0 0 0 0,3-7 0 16,2 3-782-16,1 1-159 0</inkml:trace>
  <inkml:trace contextRef="#ctx0" brushRef="#br0" timeOffset="3530.08">22524 6085 1497 0,'0'0'133'0,"0"0"-106"0,0 0-27 0,-5 2 0 16,2-2 152-16,3 0 24 0,-3 5 6 0,3-5 1 15,0 0-87-15,0 7-18 0,3-5-3 0,2 6-1 16,1-4-50-16,2 1-11 0,0-3-1 0,-1 3-1 16,4-5-11-16,0 2-17 0,-1-2 4 0,3-2 1 0,-2-3 12 0,2 5 0 15,0-7 0-15,-5 3 0 0,-5 1 21 0,0-2 7 16,-1-2 2-16,4 0 0 0,-4 0-10 0,1 0-3 16,-3 0 0-16,-3-5 0 0,3 5 0 0,-2-2 0 15,-4-3 0-15,1 5 0 0,0 2-17 0,-1-2 0 16,-1 0 0-16,-4 5 0 0,3-3 0 0,-3 5 0 15,1 0 0-15,-3 5 0 0,-1-3 0 0,-1 3 0 16,-1 2 0-16,2 0 0 0,-1 0 0 0,1 5 0 16,-2-3 0-16,8-2 0 0,3 5 0 0,0 2 0 15,2-2 0-15,1-3 0 0,2 3 0 0,5 2 0 16,-2 0 0-16,7-2 0 0,3 7 0 0,1-10 0 16,1 3 0-16,4 0 0 0,2-5 0 0,0-5 0 15,3 3 0-15,0-3 0 16,2-4-114-16,1 2-26 0,-1-5-6 0,-2 3-1 15,-5-5-72-15,-3-2-14 0,-1 2-3 0,1-3-250 0,-5-2-50 0</inkml:trace>
  <inkml:trace contextRef="#ctx0" brushRef="#br0" timeOffset="3874.16">22773 6022 1681 0,'0'0'36'0,"0"0"8"0,-6-3 2 0,6 3 2 0,0 0-38 0,0 0-10 0,0 0 0 0,0 0 0 16,0 0 108-16,-5 0 19 0,0 3 4 0,0 1 1 15,-1 3-48-15,6 0-8 0,0-2-3 0,0 2 0 16,0 0-9-16,0 0-3 0,3 7 0 0,0-7 0 15,2 5-46-15,-3-2-15 0,1-1 8 0,0 0-8 16,-1-4 44-16,-2 2 6 0,3 0 1 0,0-4 0 16,-3-3-31-16,0 0-5 0,0 0-2 0,0 0 0 0,0 0-5 0,5 4 0 15,0-4-8-15,-2 0 12 0,2-4-12 0,-2-4-8 16,0 6 8-16,-1-5-13 0,1-5 13 0,2-2 0 16,0 2 0-16,3-2 0 15,0 0-54-15,3 2-8 0,-6-2-2 0,3 0 0 0,3 2 52 0,-1 5 12 16,-2 0 0-16,3 0 0 0,-3 0 0 0,2 0 0 15,1 2 0-15,-1 5 0 16,-2 0-54-16,3 5-8 0,0 2-2 0,-1-2 0 0,1 2 103 0,-1 0 20 16,-2 0 4-16,3 0 1 0,-1 0-52 0,1 7-12 15,-3-7 0-15,-3 5 0 0,-2-5 0 0,2 0 0 16,-2 5 0-16,-1-5 0 0,-2 0 54 0,6 0 8 16,-4 0 2-16,1 0 0 0,0 0-64 0,-3 0-12 15,0-7-2-15,0 0-1 16,0 7-88-16,0-7-17 0,0 0-4 0</inkml:trace>
  <inkml:trace contextRef="#ctx0" brushRef="#br0" timeOffset="4108.35">23185 5819 2188 0,'0'0'48'0,"0"0"11"0,-5 0 1 0,5 0 1 0,0 0-49 0,5 12-12 0,-5-5 0 0,3 0 0 15,0 5 54-15,2 2 8 0,3 0 2 0,-3 0 0 16,-2 7-52-16,2-6-12 0,6 3 0 0,-6 3 0 16,0-4 54-16,1-1 8 0,-1 3 2 0,0 0 0 15,1-10-52-15,-4 6-12 0,1-4 0 0,-1 1 0 0,4-3 0 0,-1-4 0 16,-5 2 0-16,0-7 0 16,0 0-115-16,0 0-25 0,-8 0-6 0,5-4-1 0</inkml:trace>
  <inkml:trace contextRef="#ctx0" brushRef="#br0" timeOffset="4249.96">23130 5935 1958 0,'0'0'43'0,"5"4"9"0,6-4 1 0,-1 5 3 0,-10-5-45 0,8 2-11 16,8-2 0-16,3 0 0 0,-3 5 53 0,2-5 9 16,3 2 2-16,-2-2 0 0,2 5-52 0,-5-5-12 15,0 0 0-15,0 0-646 0,-1 2-132 0</inkml:trace>
  <inkml:trace contextRef="#ctx0" brushRef="#br0" timeOffset="4437.41">23466 5986 1958 0,'0'0'43'0,"0"0"9"0,0 0 1 0,3 7 3 0,-3-7-45 0,2 7-11 0,1 5 0 0,-1-5 0 15,-2 0 104-15,3-2 20 0,2 2 3 0,-2-5 1 16,-3 5-68-16,0 0-14 0,3 1-2 0,-1-4-1 15,1 3-28-15,-3-7-6 0,0 0-1 0,5 7 0 16,3-7-8-16,-8 0 0 0,0 0-10 0,0 0-759 16,6 0-152-16</inkml:trace>
  <inkml:trace contextRef="#ctx0" brushRef="#br0" timeOffset="4578.03">23471 5831 691 0,'0'0'61'0,"0"0"-49"16,0 0-12-16,0 0 0 0,0 0 285 0,0 0 55 15,0 0 10-15,0 0 2 0,0 0-231 0,8 0-46 16,-3 2-10-16,3 3-1 0,-2 2-52 0,-1 0-12 16,3 0 0-16,0 0-970 0</inkml:trace>
  <inkml:trace contextRef="#ctx0" brushRef="#br0" timeOffset="5093.55">23630 5993 1728 0,'0'0'76'0,"0"0"16"0,0 0-73 0,3 5-19 0,-3-5 0 0,2 7 0 16,4-5 106-16,-4 5 18 0,3 1 3 0,-2-4 1 15,2 3-52-15,-2 0-9 0,0-2-3 0,-1 2 0 16,1-5-2-16,0 3-1 0,-3-5 0 0,0 0 0 16,5 3-46-16,-5-3-15 0,0 0 8 0,0 0-8 15,0 0 0-15,0 0 0 0,0 0 0 0,0 0 0 16,0 0 35-16,0 0 3 0,3-3 1 0,2-4 0 15,-2 0-11-15,-1-5-3 0,3 5 0 0,-2-5 0 16,5-2-71-16,-3 0-14 0,3 2-4 0,0 3 0 16,3-3 52-16,-3 5 12 0,0-4 0 0,2 3 0 15,-2 1-39-15,-3 5-5 0,3-3 0 0,-2 5-1 0,-1 0 21 0,3 0 4 16,-3 0 0-16,1 5 1 0,-1-3 67 0,-3 5 12 16,4 1 4-16,-1 3 0 0,-2-6-52 0,2 4-12 15,-2-2 0-15,-1 0 0 0,1 1 0 0,0 1 0 16,-3-2 0-16,2 0 0 0,1 0 54 0,-3-7 8 15,0 2 2-15,0-2 0 0,0 0-52 0,0 0-12 16,0 0 0-16,0 0 0 0,0 0 0 0,0 0 0 16,2-2 0-16,4-3 0 0,-4-2 0 0,4 0 0 15,-1 0 0-15,3-5 0 0,0 5 0 0,2-2 0 16,-2-3 0-16,3 5 0 16,-3 0-48-16,3 2-13 0,-4-2-3 0,1 5 0 0,3-3 64 0,-3-2 21 0,-3 7 0 15,0 0 0-15,3 0-33 0,-5 0-8 0,2 7 0 16,-2-2-1-16,2-3 21 0,-2 5 0 15,2-2 0-15,-2 2 0 0,0 5 0 0,2-5 0 0,-3 0 0 0,4 2 0 16,-4-1 47-16,1 3 13 0,0-4 4 0,2 0 0 16,0 0-52-16,-2-2-12 0,2 2 0 0,1 0 0 15,-1-2 0-15,0-3 0 0,0-2 0 0,3 5 0 32,0-5-192-32,-2-5-40 0</inkml:trace>
  <inkml:trace contextRef="#ctx0" brushRef="#br0" timeOffset="5476.81">24254 5946 2188 0,'0'0'48'0,"0"0"11"0,0 0 1 0,8 0 1 0,-2 5-49 0,-1-3-12 16,0 3 0-16,0-3 0 0,3-2 54 0,-2 0 8 0,-1 5 2 0,0-5 0 16,-5 0-52-16,8 0-12 0,0 0 0 0,-3 0 0 15,1 0 0-15,-1 0 0 0,0-5 0 0,1 5 0 16,-6 0 0-16,2-7 0 0,1 0 0 0,2 0 0 15,-5 7 0-15,3-7 0 0,-3 0 0 0,0 0 0 16,-3 0 0-16,1 0 0 0,-1-2 0 0,0 1 0 16,-5 1 0-16,3 5 0 0,0-3 0 0,-3-2 0 15,0 5 0-15,0-3 0 0,3 5 0 0,-3 0 0 16,0 0 0-16,0 5 0 0,0-3 0 0,0 5 0 16,0-2 0-16,3 2 0 0,-3 0 0 0,2 0 0 15,4 0 0-15,-1 7 0 0,1-7 0 0,2 10 0 0,-3-8 0 16,3 5 0-16,3-2 0 0,-3 2 0 0,2-2 0 15,-2-3 0-15,3 3 0 0,2 0 0 0,-2-3 30 16,2-2 3-16,0 1 1 0,1-4 0 0,2 3-23 0,0 0-11 16,-1-2 10-16,1-3-10 0,6-2 8 0,-4 0-8 15,1 0 0-15,2 0 9 16,0-2-194-16,0-3-39 0,-2-2-8 0,0 0-2 0</inkml:trace>
  <inkml:trace contextRef="#ctx0" brushRef="#br0" timeOffset="5851.49">24381 5873 1497 0,'0'0'66'0,"0"0"14"0,0 0-64 0,0 0-16 0,0 0 0 0,0 0 0 16,0 0 157-16,0 0 28 0,8 5 6 0,-2-3 1 15,-1 5-103-15,0 1-20 0,-2 3-4 0,2-4-1 16,0 5 0-16,1-2 0 0,-1 1 0 0,-2 3 0 16,-1-2 0-16,1-2 0 0,0 1 0 0,-1 1 0 15,-2-3-52-15,3-1-12 0,-3 1 0 0,0-2 0 16,0-5 0-16,0-2 0 0,0 0 0 0,0 0 0 15,0 0 14-15,0 0-1 0,0 0 0 0,0 0 0 16,5 0-13-16,0-7 0 0,-2 0 0 0,2-5 0 16,1 3 0-16,-1-5-16 0,0-3 1 0,1 3 1 15,-1 0-50-15,3 3-11 0,2 1-1 0,1-2-1 16,0 5 77-16,-1-4 0 0,-2 8 16 0,3-2-3 16,-3-2-13-16,0 7 0 0,-1 0 0 0,1 0 0 15,-2 5 0-15,2-3 0 0,0 6 0 0,-3 1 0 16,0-2 0-16,3 0 0 0,-5 2 0 0,2-1 0 15,0 3 54-15,-2 3 8 0,0-7 2 0,-1 5 0 0,-2 0-52 0,3-3-12 16,0-2 0-16,-1 0 0 0,-2 1 8 0,3 1-8 16,-3-2 11-16,0-7-11 0,0 0 8 0,0 0-8 15,0 0 0-15,0 0 0 16,0 0-172-16,0 0-37 0,8-7-8 0</inkml:trace>
  <inkml:trace contextRef="#ctx0" brushRef="#br0" timeOffset="6054.57">24736 5706 288 0,'0'0'25'0,"0"0"-25"16,0 0 0-16,0 0 0 0,0 0 376 0,0 0 71 0,0 0 13 0,-3 7 4 15,1-2-281-15,-1 7-56 0,3-3-11 0,0 5-3 16,0 1-47-16,3 3-10 0,-3 1-1 0,2 2-1 16,4 0-30-16,-4 5-7 0,1-7-1 0,-1 7 0 15,1-9-5-15,0 1-2 0,-1 3 0 0,1-2 0 16,0-5-1-16,-1-2-8 0,1 2 12 0,-3-7-4 15,3 0-8-15,-3 0 10 0,0 1-10 0,0-8 10 32,0 0-187-32,-3-3-38 0,-10-4-7 0,0-5-2 0</inkml:trace>
  <inkml:trace contextRef="#ctx0" brushRef="#br0" timeOffset="6195.3">24670 5840 2188 0,'0'0'48'0,"0"0"11"0,5 0 1 0,3 0 1 0,3 0-49 0,2 5-12 0,0-3 0 0,6 3 0 15,-1 0 54-15,3-3 8 16,-2 3 2-16,2-3 0 0,0 5-52 0,0-2-12 0,0-3 0 0,1 5 0 0,-4-2 30 0,-2-2 3 16,0 6 1-16</inkml:trace>
  <inkml:trace contextRef="#ctx1" brushRef="#br0">23143 11671 0,'0'0'15</inkml:trace>
  <inkml:trace contextRef="#ctx0" brushRef="#br0" timeOffset="7506.9">22151 9279 57 0,'0'0'0'0,"0"0"0"16,0 0 0-16,0 0 0 0,0 0 0 0,0 0 0 0,0 0 219 0,0 0 38 15,0 0 8-15,0 0 2 0,0 0-168 0,0 0-34 16,0 0-6-16,0 0-2 0,0 0 15 0,0 0 4 15,0 0 0-15,3 7 0 0,-3-7-4 0,0 5 0 0,2-3 0 0,1 5 0 16,-3 0-12-16,3 0-4 0,-3 5 0 0,2-5 0 16,-2 5 9-16,3-3 2 0,-1 3 0 0,1 2 0 15,0-2-19-15,-1 2-3 0,1-2-1 0,0 2 0 16,-1-5-21-16,1 3-5 16,0-5-1-16,-1 5 0 0,-2-5-17 0,3 0 0 0,-3-7 0 0,0 0 0 15,-3 2 55-15,3-2 7 0,0 0 2 0,-2-2 0 16,-1-3-64-16,0-2-15 0,1 0-1 0,2 0-1 15,-3-5 17-15,0 5 0 0,1-7 0 0,2 5 9 16,0-3-9-16,0-2 0 16,2 2 0-16,1-2 0 0,0 2-12 0,2 5 12 15,-2-7-12-15,2 7 12 0,-2-5-11 0,4 5 11 0,-1 0-8 0,2 0 8 16,0 0-11-16,2 0 11 0,-2 2-13 0,3 3 5 16,-3-3 8-16,2 3-8 0,1-3 8 0,-1 5-8 15,1 0-16-15,0 0-2 0,-1 0-1 0,-2 0 0 0,3 5 73 0,-3-3 14 16,0 5 4-16,2-2 0 0,-2 2-64 0,0 0-15 15,-3 7-1-15,1-2-1 0,2 2 25 0,-3 0 4 16,-2 0 2-16,2-2 0 0,0 7 3 0,0-5 1 16,-2 0 0-16,0 0 0 0,2 0-8 0,-2-2-2 15,-1 0 0-15,1-3 0 0,-3-2-24 0,3-2-6 16,-1-3-1-16,-2-2 0 0,0 0 70 0,0 0 13 16,0 0 4-16,0 0 0 15,0 0-103-15,0 0-20 0,0-2-4 0,3-5-752 0,-1-5-150 16</inkml:trace>
  <inkml:trace contextRef="#ctx0" brushRef="#br0" timeOffset="7928.68">22606 9347 1555 0,'0'0'138'0,"0"0"-110"0,0 0-28 0,0 0 0 15,0 0 116-15,0 0 17 0,0 0 4 0,0 0 1 16,0 0-80-16,3 7-16 0,-1-2-3 0,4-3-1 15,-1 3-19-15,0-3-4 0,0 3-1 0,1-5 0 16,-6 0-22-16,5 0-5 0,0 5-1 0,3-5 0 16,0-5 28-16,3 5 6 0,-3-5 0 0,2 3 1 15,1-3-12-15,-1 3-9 0,-2-5 12 0,0 2-12 16,-2-2 36-16,-1 0 1 0,-5 0 0 0,3 2 0 0,-3-2-37 0,0 0 0 16,-3 0-14-16,0 0 4 0,-2 0 10 0,5 2 12 15,0 3-2-15,0-3-1 0,-3-2-9 0,-2 7 0 16,-3-7 0-16,-2 7 0 0,-1-2 0 0,-2 2 0 15,2-5 0-15,1 5 0 0,2 5 0 0,-3-3 0 16,3-2 0-16,-2 7 0 0,-1-2 0 0,3-3 0 16,0 5 0-16,3 5 0 0,-3-5 0 0,3 5 0 15,-1-5 0-15,1 7 0 0,2-2 0 0,1-3 0 16,-1 3 0-16,3 2 0 0,0-2 0 0,3-3 0 16,-1 3 0-16,1 0 0 0,2-3 0 0,3-2 0 15,0 5 0-15,3-5 0 0,2 0 0 0,5 0 0 16,4-2 0-16,-1-3 0 15,0-2-100-15,3 0-23 0,2-7-4 0,1 5-1 16,-1-3-102-16,3-2-21 0,-2-5-4 0,-3 5-359 0</inkml:trace>
  <inkml:trace contextRef="#ctx0" brushRef="#br0" timeOffset="8380.83">23043 9314 1270 0,'0'0'56'0,"0"0"12"0,-3 0-54 0,0-7-14 0,1 5 0 0,-4-3 0 15,1 3 136-15,0-3 24 0,-1-2 4 0,1 7 2 16,0-5-62-16,0 3-12 0,-3 2-2 0,2-5-1 15,-2 5-29-15,3 0-7 0,-3 0-1 0,0 0 0 16,-2 5-32-16,-1-5-6 0,1 2-2 0,-4 3 0 16,4 2 3-16,-4-2 0 0,4 2 0 0,2 0 0 15,0 0-24-15,3 0-5 0,-1 0-1 0,6 0 0 0,0 7 15 0,3-7 0 16,2 5 0-16,6-5 0 16,0 0 0-16,2 5 0 0,0-5-13 0,0-5 5 15,0 3 8-15,3 2 0 0,0-7 10 0,-3 0-10 0,1 0 0 0,-4 0-8 16,1 0-1-16,-1-7 0 0,-2 7 9 0,-2-5 0 15,-1 3 10-15,0-3-10 0,1-2 9 0,-4 5-9 16,1-3 8-16,-3 5-8 0,0-7 32 0,0 7 2 16,0 0 0-16,0 0 0 0,0 0-22 0,0 0-12 15,0 0 12-15,0 0-12 0,0 0 0 0,0 0 0 16,2 0 0-16,4 7-9 0,-1 0 30 0,0 0 7 16,3 0 0-16,0 3 1 15,-3-1-74-15,1-2-15 0,4 7-4 0,-2-2 0 0,0-5 52 0,-2 5 12 16,-1-3 0-16,0 3 0 0,0-5 48 0,-2 7 13 15,-3-2 3-15,0 2 0 0,0-2-64 0,-3-3-26 16,-2 3 2-16,0-5 0 0,-3 7 24 0,0-7 19 16,-3 0-3-16,-2 5-1 0,0-5-5 0,0 0-1 0,-1-2 0 15,1-3 0-15,3 3-9 0,-4-3 0 0,1-2 0 0,3 0 0 32,-4-2-72-32,4-3-16 0,2-2-3 0,-3 0-638 0,3-5-128 0</inkml:trace>
  <inkml:trace contextRef="#ctx0" brushRef="#br0" timeOffset="8865.07">23281 9326 57 0,'0'0'0'16,"0"0"0"-16,0 0 0 0,5-5 0 16,-5 5 384-16,3-2 72 0,-1-3 15 0,-2 5 2 15,0 0-272-15,0 0-54 0,3-2-11 0,-3 2-3 0,-3-5-45 0,3 5-8 16,0 0-3-16,0 0 0 0,-5-2-29 0,0-3-5 15,-3 5-2-15,0 0 0 0,3 0-20 0,-6 5-4 16,0-3-1-16,1 3 0 0,2-3-29 0,-3 5-7 16,-2-2 0-16,2 7-1 0,4-3 33 0,1-2 8 15,1 5 0-15,0 0 1 0,-3-3-33 0,2 5-8 16,6-2 0-16,0 2-1 0,-2-2 21 0,2-3 0 16,2 3 0-16,4 0 0 0,-4-5 0 0,4 0 0 15,2-5 0-15,0 3 0 0,2-3 0 0,1-2 0 16,-1 0 0-16,1 0 0 0,-1-2 0 0,4-3 0 15,-1-2 0-15,0 0 0 0,-2-2 0 0,-1-3 0 16,1 5 0-16,-1-5 0 0,-4 3 0 0,2-3 0 16,-6 0 0-16,4 5 0 0,-4 0 0 0,1-2 0 15,-3-1 0-15,-3 8 0 0,3-3 16 0,0 5 8 16,-5-7 2-16,5 7 0 16,0 0-42-16,-5 0-8 0,5 0-1 0,0 0-1 0,0 0 36 0,0 0 7 0,0 0 2 0,2 7 0 15,1 0-31-15,0 3-5 0,5-3-2 0,-3 2 0 16,3-2 19-16,0 0 0 0,0 5 0 0,0-5 0 15,0 0 0-15,-1 0 0 0,-1 0 0 0,2 0 0 16,0 3 0-16,-3-8 0 0,-2 5 0 0,2-2 0 16,3-3 48-16,-3 3 12 0,0-3 4 0,-5-2 0 15,6 0-154 1,-1-2-30-16,0-3-7 0,1-2-649 0,-6 0-131 0</inkml:trace>
  <inkml:trace contextRef="#ctx0" brushRef="#br0" timeOffset="9068.14">23437 9124 1911 0,'0'0'42'0,"0"0"9"0,0 0 1 0,0 0 2 0,0 0-43 0,0 0-11 16,0 0 0-16,0 7 0 0,5 2 64 0,-5 3 10 16,3 2 2-16,-1 0 1 0,4-2-17 0,2 7-3 15,0-3-1-15,-3 3 0 0,0 0-28 0,-2-5-7 16,5 7-1-16,-3-7 0 0,-2 3-4 0,-1-1 0 15,4-4-1-15,-4 2 0 0,-2-2-3 0,0-3-1 16,3-2 0-16,2 5 0 16,-2-5-90-16,-1-2-17 0,-4-3-4 0,2-2-936 0</inkml:trace>
  <inkml:trace contextRef="#ctx0" brushRef="#br0" timeOffset="9240.04">23410 9279 1544 0,'0'0'68'0,"-2"0"15"0,2 0-67 0,0 0-16 0,-3-5 0 0,3 5 0 15,3-7 132-15,2 7 22 0,0-2 5 0,1 2 1 16,2 0-92-16,-1 0-17 0,7 0-4 0,-1 0-1 16,0 2-32-16,-2-2-6 0,2 0-8 0,0 0 11 15,0 5-11-15,1-5 12 0,-1 2-12 0,0-2 12 16,0 0-83-16,3 0-16 0,-3 0-3 0,1 5-1 16,-1-5-170-16,-3 0-35 0</inkml:trace>
  <inkml:trace contextRef="#ctx0" brushRef="#br0" timeOffset="9380.6">23717 9300 288 0,'0'0'12'0,"0"0"4"0,0 0-16 0,0 0 0 15,0 0 0-15,0 0 0 0,0 0 314 0,0 0 60 16,3 7 12-16,-3-7 2 0,5 5-210 0,-2-3-42 16,-1 5-9-16,1-2-2 0,0 2-39 0,-1-2-8 15,1-3-2-15,0 5 0 0,-3 0-31 0,2-2-6 16,-2-3-2-16,0 5 0 0,0-7-22 0,0 5-5 16,-2 2-1-16,2-7 0 0,0 0-9 0,0 0-11 15,0 0 3-15,-6 0-752 16,1 0-149-16</inkml:trace>
  <inkml:trace contextRef="#ctx0" brushRef="#br0" timeOffset="9537.09">23678 9131 2214 0,'0'0'48'0,"0"0"11"0,0 0 1 0,0 0 3 0,0 0-51 0,0 0-12 0,0 0 0 0,0 0 0 15,0 0 34-15,0 0 4 0,0 0 1 0,0 0 0 16,0 0-39-16,5 2 0 0,0 3 0 0,0-3-696 15,-2 3-138-15</inkml:trace>
  <inkml:trace contextRef="#ctx0" brushRef="#br0" timeOffset="9849.22">23810 9279 1623 0,'0'0'72'0,"0"0"15"16,0 0-70-16,0 0-17 0,3 7 0 0,-1 0 0 15,1-2 103-15,-1 2 17 0,1 0 3 0,2 0 1 16,-2 0-22-16,2 0-4 0,-2 0-1 0,2 0 0 0,-2 0-52 0,2 5-10 16,0-5-3-16,1 0 0 0,2 0 0 0,0 0-1 15,-3 0 0-15,6-2 0 0,-4-3-19 0,1 3-4 16,0 0-8-16,0-3 12 0,-2-2 9 0,2 0 2 16,-3 0 0-16,3 0 0 0,-3-7-6 0,3 7-1 15,-3-7 0-15,1 0 0 0,-1 0 1 0,3 0 0 16,-6-5 0-16,4 5 0 0,-1-5-7 0,0 5-2 15,-2-2 0-15,2-3 0 0,-2 5-8 0,0-5 0 16,2 5 0-16,-3 0 8 0,-2 0-8 0,3 0 0 16,0 2 0-16,-1 3 8 15,-2-5-64-15,3 2-12 0,-3-2-4 0,3 7-748 16,-1-7-151-16</inkml:trace>
  <inkml:trace contextRef="#ctx0" brushRef="#br0" timeOffset="10177.56">24119 9298 633 0,'0'0'56'0,"8"0"-44"0,3 0-12 0,0 0 0 16,-4 0 187-16,1 0 35 0,3-5 7 0,-3 5 2 15,3-2-97-15,-4-3-19 0,4 0-4 0,-3 3-1 16,0-3-43-16,0 3-9 0,0-3-2 0,0-2 0 16,-3 0 2-16,0 0 0 0,1 5 0 0,-1-8 0 15,-2 3-4-15,-1 5-1 0,-2-5 0 0,0 0 0 16,0 0-11-16,-2 2-2 0,-1-2-1 0,-2 2 0 15,-1-2-21-15,-2 7-4 0,0-2-1 0,3 2 0 0,-3 0-13 0,0 0 0 16,-2 0 0-16,-4 2 0 0,4 5 16 16,-6-2 1-16,3 2 0 0,0 7 0 0,-1-7-17 15,4 5 0-15,-4 2 0 0,4 0 0 0,2-2 0 0,5 2 0 16,-2 0-11-16,5 0 11 0,0 5-11 0,3-5 11 16,2 0-10-16,0 3 10 0,1-8-11 0,-1 5 11 15,3-2-12-15,0-5 12 0,2 5 0 0,4-5 0 16,1-5 0-16,-1 5 0 15,-1-2-58-15,3-5-5 0,0 2-1 0,-1-2-682 16,-1-2-137-16</inkml:trace>
  <inkml:trace contextRef="#ctx0" brushRef="#br0" timeOffset="10770.86">22418 9923 1497 0,'0'0'66'0,"0"0"14"0,0-7-64 0,0 0-16 15,-2 5 0-15,-1-3 0 0,3-2 101 0,-3 2 17 16,-2 3 3-16,2-3 1 0,-2 3-42 0,0-3-8 15,-1 5-1-15,-2 0-1 0,1-2-5 0,-1 4-1 16,0-2 0-16,0 0 0 0,2 5-64 0,-2-3-16 16,-2-2-1-16,2 5-1 0,0 2 29 0,0 0 5 15,0-2 2-15,3 2 0 0,0 0-18 0,-1 0 0 16,4-5 0-16,-1 8 0 0,0-1 0 0,1-2 0 16,2 0 0-16,2 0 0 15,1-2-48-15,2 2-12 0,3 0-4 0,0 0 0 0,5 0 52 0,1 0 12 16,1-2 0-16,4 2 0 0,-3 0 24 0,5 0 8 15,6-2 2-15,-4-3 0 0,-2 3-12 0,1-3-2 0,-6 5-1 16,-1-2 0-16,-1 2 17 0,-6 0 4 0,0-2 1 0,-1 2 0 16,-4-5 11-16,-3 5 3 0,0-2 0 0,-3 2 0 15,-2 0-19-15,0 0-3 0,-3 0-1 0,-3 0 0 16,-2 0-16-16,0-2-4 0,-3-3-1 0,-3 3 0 16,1 0 5-16,-1-3 2 0,1-2 0 0,2 0 0 15,0-2-31-15,3-3-7 0,0 5 0 0,2-7-1 16,3 2-237-16,0-2-47 15</inkml:trace>
  <inkml:trace contextRef="#ctx0" brushRef="#br0" timeOffset="11161.64">22630 9970 1958 0,'0'0'43'0,"0"0"9"0,0 0 1 0,0 0 3 0,0 0-45 0,2 5-11 16,1 2 0-16,0-2 0 0,2-3 84 0,-5-2 16 15,0 5 2-15,0-3 1 0,5 3-63 0,1-3-12 16,2-2-2-16,0 5-1 0,-3-5-25 0,5 0 0 16,1 0 0-16,0-5 0 0,-4 3 0 0,4-3 0 15,0 3 0-15,-1-3 0 0,-4-2 0 0,-1 2 0 16,0 3 0-16,-2-3 0 0,-3-2 56 0,0 0 7 16,-3 0 1-16,0 5 0 0,3-3-52 0,0 3-12 15,-2-3 0-15,-3-2 0 0,-3 7 0 0,-6-5 0 16,-2 5 0-16,3 0 0 0,-3 0 0 0,6 5 0 0,-3-5 0 15,2 2 0-15,-2 3 0 0,0 2 0 16,-1 0 0-16,4 0 0 0,-1 0 0 0,3 0 0 16,0 5 0-16,0-5 0 0,3 5 0 0,2-3 0 0,-2 3 0 0,5 0 0 15,0-3 0-15,3 5 0 0,-1-2 0 0,4-5 0 16,-1 5 0-16,3-3 0 0,2-2-9 0,1 5 9 16,2-5 0-16,1 0 0 0,-1-2 0 0,8 2 0 15,0-5-12-15,0-2 3 0,-2 5 1 0,2-10 0 16,-3 5-135-16,4-7-26 0,-4 5-6 15,1-5-490-15,-1 0-99 0</inkml:trace>
  <inkml:trace contextRef="#ctx0" brushRef="#br0" timeOffset="11520.69">22908 9982 1267 0,'-8'-7'56'0,"8"7"12"0,0 0-55 0,-6 0-13 16,1-5 0-16,0 5 0 0,5 0 156 0,0 0 29 16,0 0 6-16,0 0 1 0,0 0-52 0,0 0-9 15,0 0-3-15,0 5 0 0,2 2-102 0,1 0-26 16,2 0 0-16,-2 5 0 0,2-5 56 0,-2 0 7 15,2 5 1-15,1-3 0 0,-4-2-52 0,1 0-12 16,0 0 0-16,2 3 0 0,-5-8 54 0,0-2 8 16,2 7 2-16,-2-7 0 0,0 0-52 0,0 0-12 15,0 0 0-15,0 0 0 0,0 0 0 0,0 0 0 16,0 0 0-16,0 0 0 0,0-2 0 0,0-5 0 16,0-5 0-16,3 0 0 15,0 3-48-15,2-5-13 0,-2 2-3 0,2-2 0 0,3 2 52 0,0 0 12 16,0 3 0-16,0-3 0 0,0 5 0 0,-3 0 0 15,3 0 0-15,0 2 0 16,0 5-54-16,0-2-8 0,0 2-2 0,-3 0 0 0,0 0 52 0,1 2 12 0,-4 3 0 0,1 2 0 16,5-2 48-16,-3 2 13 0,0 0 3 0,3 0 0 15,-2 0-52-15,1 7-12 0,1 0 0 0,-2-7 0 16,2 5 0-16,-6-5 0 0,4 5 0 0,-4-5 0 16,1 0 54-16,-3-5 8 0,3 3 2 0,-1 2 0 15,-2-7-52-15,0 0-12 0,0 0 0 0,0 0 0 16,0 0-132-1,0 0-28-15,0 0-7 0,0 0-1 0</inkml:trace>
  <inkml:trace contextRef="#ctx0" brushRef="#br0" timeOffset="11739.45">23180 9801 1936 0,'0'0'86'0,"0"0"18"0,0 0-84 0,0 0-20 15,0 0 0-15,0 0 0 0,3 2 88 0,2 3 12 16,-5 7 4-16,3-5 0 0,5 2-60 0,-6 3-11 15,1 0-2-15,0 2-1 0,2 0 27 0,0 7 6 16,3-7 1-16,-3 5 0 0,-2-7-52 0,0 2-12 16,2 0 0-16,0-2 0 0,-5-3 0 0,3 3 0 15,0-5 0-15,-1 0 0 0,1 0 0 0,-3 0 0 16,0-7 0-16,0 0 0 16,0 0-85-16,0 0-20 0,-5 0-4 0,-3 0-959 0</inkml:trace>
  <inkml:trace contextRef="#ctx0" brushRef="#br0" timeOffset="11879.97">23148 9923 1728 0,'0'0'38'0,"0"0"8"0,0 0 2 0,0 0 0 0,6 0-39 0,-6 0-9 0,0 0 0 0,8 0 0 15,2 0 104-15,1 0 20 0,-1 5 3 0,1-5 1 16,2 2-103-16,-2-2-25 0,5 5 0 0,0-5 0 16,-6 0 0-16,3 5 0 0,1-5 0 0,-4 0 0 31,3 0-156-31,-2 0-26 0,5-5-6 0,-3 5 0 0</inkml:trace>
  <inkml:trace contextRef="#ctx0" brushRef="#br0" timeOffset="12051.87">23394 9947 1497 0,'0'0'66'0,"0"0"14"15,0 0-64-15,0 0-16 0,0 0 0 0,0 0 0 16,6 2 136-16,-4 3 24 0,1 2 5 0,0-5 1 16,-1 5-53-16,1-2-10 0,-3 2-3 0,3-2 0 0,-1 2-44 0,1 0-8 15,-3 0-3-15,-3 0 0 0,6-5-21 0,-3 8-5 16,3-8-1-16,-3 5 0 0,0-2-5 0,0-5-1 15,0 0 0-15,0 0 0 16,-3 2-161-16,3-2-33 0,0 0-6 0,0 0-2 0</inkml:trace>
  <inkml:trace contextRef="#ctx0" brushRef="#br0" timeOffset="12192.62">23402 9801 921 0,'0'0'82'0,"0"0"-66"16,0 0-16-16,0 0 0 0,3 0 238 0,-3 0 44 15,5-5 9-15,1-2 1 0,2 7-186 0,-8 0-38 0,0 0-7 0,5 0-1 32,3 0-91-32,-3 5-17 0,0-3-4 0,1 3-1 0</inkml:trace>
  <inkml:trace contextRef="#ctx0" brushRef="#br0" timeOffset="12739.15">23516 9921 633 0,'0'0'28'0,"0"0"6"0,0 0-34 0,0 0 0 0,3 2 0 0,-1 3 0 16,-2-5 301-16,0 2 54 0,3 3 10 0,0 2 3 15,2-7-196-15,-2 7-38 0,-3 0-8 0,2 0-2 16,4 0-68-16,-1-2-13 0,-5-3-3 0,0-2-1 16,0 5-11-16,0-5-3 0,0 0 0 0,0 0 0 15,-5 7-17-15,5-7-8 0,0 0 8 0,0 0-8 0,0 0 0 0,0 0 0 16,0 0 0-16,5-7 0 0,-2 2 0 0,2 3 0 15,0-5 0-15,0 0 0 0,1-5 0 0,2 3 0 16,-3-3 0-16,6 0 0 0,-1-2 0 0,-2 7 0 16,3-5 0-16,-3 5 0 0,2 0 0 0,-2 0 0 15,0 5 0-15,3-3 0 0,-3 3 0 0,0-3 0 16,-1 5 0-16,-1 0 0 0,-1 0-12 0,-2 7 12 16,2-7-10-16,0 7 10 0,1 0 0 0,-4 0 8 15,3 0 1-15,-2-2 0 0,2 2-9 0,-2 0 0 16,0 0 0-16,-1 5 0 0,1-10 53 0,0 5 9 15,-3 3 2-15,2-8 0 0,-2-2-52 0,0 0-12 16,0 0 0-16,0 0 0 0,3 7 0 0,-3-7 0 0,0 0 0 0,8 0 0 16,-5 0 0-16,4-7 0 15,-4 5 0-15,5-8 0 0,-3 3 15 0,3 5 0 0,-2-10 0 0,2 5 0 16,-3 0-24-16,0 2-5 0,3 3-1 0,-3-3 0 16,1 3 15-16,-1-3 0 0,-5 5 0 0,0 0 0 15,0 0 0-15,5 0 0 0,0 5 0 0,-5-5 0 16,6 2 0-16,-4 3-9 0,4 2 9 0,-4-2 0 15,1-3 0-15,2 5 0 0,-5 0 0 0,3 0 0 16,0-2 0-16,2 2 0 0,-2 0 0 0,-1 0 0 16,1-2 0-16,-1-3 0 0,-2-2 0 0,3 7 0 15,2 0 0-15,-5-7 0 0,0 0 0 0,0 0 0 16,6 0-47-16,-1 0-13 0,3 0-4 0,-3 0-751 16,1-7-150-16</inkml:trace>
  <inkml:trace contextRef="#ctx0" brushRef="#br0" timeOffset="13114.15">24011 9874 1954 0,'0'0'43'0,"0"0"9"0,0 0 1 0,0 0 3 0,0 0-45 0,8 0-11 16,0 0 0-16,0 2 0 0,-3-2 54 0,3 0 9 16,3 0 1-16,-1 0 1 0,1-2 6 0,-3 2 1 15,2 0 0-15,-2-5 0 0,3 5-64 0,-1 0-8 16,-2-2-12-16,0-3 4 0,3 3 57 0,-3-3 12 15,-3-2 3-15,0 2 0 0,-2 3-64 0,2-3-15 16,-2 5-1-16,-3-7-1 0,0 5 17 0,0-3 17 0,-3-2-3 0,-2 5-1 16,0-8-13-16,-1 8 9 0,-2-3-9 0,1 3 8 15,1-3 5-15,-4 5 1 0,2-2 0 0,-3 2 0 16,3 0-22-16,-5 2-5 0,2-2-1 0,1 7 0 16,-1-2 14-16,-2-3 0 0,2 3 0 0,-2 7 0 15,3-5 0-15,-1 2 0 0,3 3 0 0,0-5 0 16,3 7 0-16,0-2 0 0,2-3 0 0,3 8 0 15,0-8 0-15,0 3 0 0,0 2 0 0,5-7 0 16,0 7-9-16,1-7 1 0,-1 5 0 0,3-5 0 16,0 0 8-16,3-2 0 0,-1-3 0 0,1 5 0 15,2-7 0-15,3 0-8 0,-3 0 8 0,6-2-12 16,-1-3-184-16,-2 3-38 0,0-5-7 0,2-5-384 16,-7 5-77-16</inkml:trace>
  <inkml:trace contextRef="#ctx0" brushRef="#br0" timeOffset="13488.97">24233 9796 1958 0,'0'0'43'0,"0"0"9"0,0 0 1 0,0 0 3 0,0 0-45 0,0 0-11 16,0 0 0-16,0 0 0 0,0 0 93 0,3 5 17 15,2 2 3-15,0 0 1 0,-2 0-29 0,2 5-5 16,-2-5-2-16,0 0 0 0,-1 7-62 0,1-7-16 16,0 5 0-16,-1-5 0 0,1 5 54 0,-3-3 8 15,3-2 2-15,-1 0 0 0,1 0-52 0,-3 3-12 16,0-8 0-16,2 5 0 0,-2-7 0 0,0 0 0 15,0 0 0-15,0 0 0 0,0 0 0 0,0 0 0 16,0 0 0-16,3-7 0 0,0 0 0 0,-1 0 0 16,1 0 0-16,0-5 0 0,-1 5 0 0,4-5 0 0,-1-2 0 0,0 5 0 15,3-3 0-15,-3-2 0 0,6 2 0 0,-3 5 0 16,0-2-25-16,2-3 1 0,-2 5 1 0,0 2 0 31,0-2-12-31,-2 7-2 0,2-2-1 0,-3 2 0 0,3 0 53 0,-3 0 10 0,0 2 3 0,3 5 0 31,-2 0-45-31,-1-2-9 0,0 2-2 0,0 0 0 0,1 0 28 0,-4 5 0 0,4-5 0 0,2 0 0 16,-3 5 31-16,0-5 11 0,-2 0 2 0,2 0 1 16,0 0-23-16,-2 0-5 0,0 0-1 0,-1 0 0 15,4 0-16-15,-6-2 0 0,2-3 8 0,-2-2-8 16,0 0 0-16,0 0 0 0,0 0 0 0,0 0 0 16,0 0-44-16,0 0-16 0,6-7-4 0</inkml:trace>
  <inkml:trace contextRef="#ctx0" brushRef="#br0" timeOffset="13708.05">24561 9613 691 0,'0'0'30'0,"0"0"7"16,0 0-29-16,0 0-8 0,0 0 0 0,6 2 0 0,-6-2 319 0,5 5 62 16,3 2 13-16,0 0 2 0,-3 0-238 0,0 5-48 15,1-3-10-15,2 8-1 0,-3-3-51 0,0 0-9 16,-2 0-3-16,2 0 0 0,-2 0-18 0,2 5-4 15,-5-5-1-15,3 0 0 0,-1-2-13 0,-2 2 0 16,3-2 0-16,-3-3 0 0,3 3 20 0,-3-5 2 16,0 0 0-16,0-2 0 15,0-3-86-15,0-2-18 0,0 0-3 0,0 0-1 16,-6-7-136-16,4 0-27 0,-4 5-6 0</inkml:trace>
  <inkml:trace contextRef="#ctx0" brushRef="#br0" timeOffset="13879.56">24543 9749 691 0,'0'0'30'0,"0"0"7"0,0 0-29 0,0 0-8 0,0 0 0 0,0 0 0 15,5 0 283-15,0 0 55 0,1 0 11 0,4 0 3 16,-2 0-208-16,0 5-42 0,3-3-8 0,5 3-2 16,-6 0-32-16,6-3-6 0,-3 3-2 0,3-3 0 15,0 3-3-15,0-3-1 0,0-2 0 0,0 0 0 16,2 5-48-16,1-3 0 0,-1-2-12 0,-2 0 3 16,0 5 9-16,-5-5-8 0,-4-5 8 0</inkml:trace>
  <inkml:trace contextRef="#ctx0" brushRef="#br0" timeOffset="44818.76">22963 6762 460 0,'0'0'41'0,"0"0"-33"16,0 0-8-16,0 0 0 0,0 0 192 0,0 0 36 16,0 0 7-16,0 0 1 0,0 0-104 0,0 0-20 15,0 0-5-15,0 0-1 0,0 0-26 0,5 0-6 16,3 0-1-16,0 0 0 0,0 0-7 0,3 0-2 16,-3 0 0-16,2 3 0 0,4-3-24 0,-1 4-4 15,5-8-2-15,1 1 0 0,2 3-22 0,0 0-12 16,-5 0 12-16,3 0-12 0,-1-4 11 0,-2 4-11 15,3-3 10-15,-1 3-10 0,-5-4 10 0,1 4-10 16,-4 0 10-16,1 0-10 0,-3 0 0 0,0 0 0 16,-8 0 0-16,0 0 0 15,0 0-139-15,0 0-30 0,0 0-7 0,-6 0 0 0</inkml:trace>
  <inkml:trace contextRef="#ctx0" brushRef="#br0" timeOffset="45131.16">23098 6624 1094 0,'0'0'97'0,"0"0"-77"15,0 0-20-15,0 0 0 0,0 0 144 0,0 0 26 16,0 0 5-16,0 0 1 0,0 0-90 0,0 0-18 15,0 4-3-15,0 3-1 0,0 0 0 0,0 8 0 16,3-1 0-16,-3 4 0 0,0-6-8 0,2 2-3 16,-2 5 0-16,3-2 0 0,0 1-27 0,-3 1-6 15,2-5 0-15,4 5-1 0,-4-5-11 0,-2 0-8 16,0 0 9-16,3 1-9 0,0-4 12 0,-1-4-4 16,1 5-8-16,-3-5 12 0,3 0-12 0,-1 0 0 15,1-4 0-15,-3-3 0 16,0 0-174-16,8 0-28 0,0 0-6 0</inkml:trace>
  <inkml:trace contextRef="#ctx0" brushRef="#br0" timeOffset="45474.57">23543 6555 1958 0,'0'0'43'0,"0"0"9"0,0 0 1 0,0 0 3 0,0 0-45 0,0 0-11 0,5-2 0 0,-5 2 0 15,0 0 105-15,0 0 19 0,3 7 4 0,-3 3 1 16,0 1-59-16,0-1-12 0,2 6-2 0,-2-2-1 16,0 5-38-16,3 2-7 0,0 0-2 0,-1 1 0 15,1 3 31-15,-1 4 5 0,4 1 2 0,-1-2 0 0,-2-6-24 0,2 3-5 16,-5-3-1-16,3-4 0 0,2 1-16 0,-5-5 0 15,3 5 8-15,-1-5-8 0,-2 0 0 0,3-7 0 16,-3 1 0-16,2 3 0 0,-2-4 0 0,0-4 0 16,0-3 0-16,0 0 0 15,0 0-48-15,0 0-12 0,0 0-4 0,6-7-1152 16</inkml:trace>
  <inkml:trace contextRef="#ctx0" brushRef="#br0" timeOffset="46442.85">22934 10713 1497 0,'0'0'32'0,"0"0"8"0,0 0 0 0,5 5 4 0,-5-5-36 0,8 0-8 15,0 0 0-15,3 0 0 0,-6 0 53 0,6-5 9 16,-3 5 2-16,2-2 0 0,3 2-4 0,1-5-1 16,2 3 0-16,-1-3 0 0,1 3-12 0,0-3-3 15,0 5 0-15,3-2 0 0,-4-3-15 0,-1 5-3 0,-4-2-1 0,1 2 0 16,2-5-25-16,-2 5 0 0,-3 0 0 0,-3 0 0 15,0 0 0-15,0 0 0 0,1 0 0 0,-1 0 0 16,-2 5 0-16,2-3 0 0,-5-2 0 0,0 0-644 16,0 0-133-16</inkml:trace>
  <inkml:trace contextRef="#ctx0" brushRef="#br0" timeOffset="46817.77">23474 10483 1695 0,'0'0'37'0,"0"0"8"0,0 0 2 0,0 0 1 0,0 0-39 0,0 0-9 16,0 0 0-16,0 0 0 0,0 0 60 0,0 0 11 15,2 2 1-15,1 5 1 0,0 0-7 0,-1 5-2 16,1 2 0-16,0-2 0 0,-1 7 0 0,1-3 0 0,2 10 0 0,1 0 0 16,-4 2 0-16,4-2 0 0,-4 2 0 0,3-2 0 15,-2 0-55-15,-3-5-9 0,3 5 0 0,-1-5-10 16,-2-2 18-16,0 0 3 0,3-3 1 0,-6-4 0 15,3 2-4-15,-2 0 0 0,2-7 0 0,0 5 0 16,0-5-18-16,-3 0-4 0,3-2-1 0,0-5 0 31,0 0-141-31,0 0-29 0</inkml:trace>
</inkml:ink>
</file>

<file path=ppt/ink/ink22.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7-11T21:44:28.831"/>
    </inkml:context>
    <inkml:brush xml:id="br0">
      <inkml:brushProperty name="width" value="0.05292" units="cm"/>
      <inkml:brushProperty name="height" value="0.05292" units="cm"/>
      <inkml:brushProperty name="color" value="#FF0000"/>
    </inkml:brush>
    <inkml:context xml:id="ctx1">
      <inkml:inkSource xml:id="inkSrc90">
        <inkml:traceFormat>
          <inkml:channel name="X" type="integer" max="9600" units="cm"/>
          <inkml:channel name="Y" type="integer" max="7200" units="cm"/>
          <inkml:channel name="T" type="integer" max="2.14748E9" units="dev"/>
        </inkml:traceFormat>
        <inkml:channelProperties>
          <inkml:channelProperty channel="X" name="resolution" value="369.51501" units="1/cm"/>
          <inkml:channelProperty channel="Y" name="resolution" value="415.70438" units="1/cm"/>
          <inkml:channelProperty channel="T" name="resolution" value="1" units="1/dev"/>
        </inkml:channelProperties>
      </inkml:inkSource>
      <inkml:timestamp xml:id="ts1" timeString="2022-07-11T21:45:28.594"/>
    </inkml:context>
  </inkml:definitions>
  <inkml:trace contextRef="#ctx0" brushRef="#br0">8578 8623 806 0,'0'0'36'0,"-5"-5"7"0,-6 5-35 0,6 0-8 0,5 0 0 0,0 0 0 15,-11 0 171-15,3 0 32 0,8 0 6 0,0 0 2 16,0 0-102-16,-5 0-20 0,-3 0-4 0,3 0-1 16,5 0-47-16,0 0-9 0,-11 0-3 0,3 5 0 15,8-5 31-15,-3 2 7 0,-5-2 1 0,1 5 0 16,-1-5-52-16,0 2-12 0,2 3 0 0,-2-5 0 16,-2 7 0-16,2-7 0 0,0 7 0 0,3-2 0 15,-1-3 0-15,-2 3 0 0,6-3 0 0,-1 5 0 16,3-2 0-16,-2 2 0 0,-1 0 0 0,3 0 0 15,5 0 0-15,0 0 0 0,-2 0 0 0,5 5 0 16,3-5 0-16,-1 0 0 0,3 0 0 0,6 5 0 16,-1-5 14-16,4 0 0 0,7 5 0 0,0-3 0 0,-3-2 7 15,3 5 2-15,3-5 0 0,0 5 0 0,-6-5 11 0,-4 7 2 16,1-7 1-16,-7 5 0 0,-3-5 5 0,1 2 1 16,-4 3 0-16,-4 0 0 0,-4-5 5 0,-2 0 0 15,0 5 1-15,-8-5 0 0,0 0 3 0,-2 2 1 16,-3-4 0-16,-9 2 0 0,-1 0-19 0,-7 0-4 15,1 0-1-15,-2 0 0 0,-1-2-11 0,3-3-2 16,5 3-1-16,0-3 0 0,3 3-7 0,-3-5 0 16,3 0-8-16,2 0 12 0,4 0-12 0,1 0 0 15,-4-5 0-15,5 3-10 16,5 2-86-16,2-5-16 0,-2 3-4 0,3-3-746 16,5 5-149-16</inkml:trace>
  <inkml:trace contextRef="#ctx0" brushRef="#br0" timeOffset="281.18">8940 8665 806 0,'0'0'72'0,"0"0"-58"0,0 0-14 0,0 0 0 16,0 0 259-16,3-2 49 0,-3 2 9 0,0 0 3 15,5 2-176-15,1-2-34 0,-4 5-7 0,3 2-2 16,1 5-8-16,-1-3-1 0,-5 3-1 0,3 2 0 16,-1 0-73-16,1 5-18 0,2 0 0 0,-2-3 0 15,-3 3 24-15,0 0 2 0,3-5 0 0,-1 5 0 0,-2-5-17 0,0 0-9 16,3 0 10-16,-3 0-10 0,0-7 11 0,-3 5-11 16,3-5 12-16,3 0-12 15,-6 0-48-15,3-2-17 0,0-5-3 0,0 0-1 16,-5 2-146-16,0-2-29 0,-1 0-5 0</inkml:trace>
  <inkml:trace contextRef="#ctx0" brushRef="#br0" timeOffset="468.79">8879 8851 1389 0,'-8'-7'61'0,"8"7"14"0,0 0-60 0,0 0-15 16,0-5 0-16,0 5 0 0,0 0 158 0,0 0 29 16,6-7 5-16,-1 5 2 0,0-3-82 0,6 5-16 15,0 0-3-15,-1-2-1 0,3-3-52 0,3 5-12 16,-3 0-1-16,3 0-1 0,-2-2-26 0,1-3 0 15,1 5 8-15,3 0-8 0,2 0 0 0,-2 0 0 0,-4 0 0 16,4 5 0 0,-3-5-77-16,0 2-21 0,-6-2-4 0,1 0-582 0,-3 5-117 0</inkml:trace>
  <inkml:trace contextRef="#ctx0" brushRef="#br0" timeOffset="812.29">9303 8811 1512 0,'0'0'67'16,"0"0"13"-16,0 0-64 0,0-5-16 0,0 3 0 0,0 2 0 16,0-5 139-16,0 5 24 0,-3-7 5 0,3 7 0 15,0 0-67-15,-3 0-13 0,-2-2-4 0,0 4 0 0,0-2-40 0,-3 5-8 16,2-3-1-16,-2 3-1 16,3 7-21-16,-3-3-4 0,3-2-1 0,0 5 0 0,-1 0-8 0,4-3 0 15,-1 5 0-15,3-2 0 0,-3 0 0 0,6-3 0 16,0 5-11-16,2-7 11 0,0 5-10 0,3-5 10 15,3 0-12-15,2-2 12 16,3-3-32-16,0 3 0 0,2-5 0 0,1 0 0 0,5-5 32 0,-6 3 0 16,1-3 0-16,-1-2 0 0,1 0 0 0,-3 0 0 15,-6-5 0-15,1 5 0 0,-3 0 61 0,-3 0 19 16,0-7 4-16,-5 7 1 0,0-5-6 0,-5 5-2 16,-3-2 0-16,0-3 0 0,-2 7-37 0,-1-2-8 15,-2 0-2-15,-1 0 0 0,7 5-10 0,-1-3-3 16,-6 0 0-16,1 3 0 0,5 2-17 0,0-5 0 15,0 5-11-15,0 0 11 16,0 0-88-16,8 0-10 0,0 0-2 0,0 0-773 0,-5 0-155 0</inkml:trace>
  <inkml:trace contextRef="#ctx0" brushRef="#br0" timeOffset="1155.96">9697 8837 57 0,'3'-5'0'15,"-1"3"0"-15,1-3 0 0,0-2 0 16,2 0 328-16,-2 0 61 0,-1 2 12 0,3-2 3 0,-5 5-200 0,0-3-39 16,0 5-8-16,-2-2-1 0,-3-3-40 0,-1 3-7 15,-2-3-1-15,0 5-1 0,0 0-43 0,-2 5-8 16,2-3-1-16,-5 5-1 0,2-2-30 0,0 4-5 15,4-4-2-15,-4 9 0 0,6-2-17 0,-1-3 0 16,1 3-8-16,2 2 8 0,3 0-12 0,3-2 12 16,2 2-13-16,1-2 5 0,2-3 8 0,0 3-10 15,2 0 10-15,3-3-10 0,3-2 10 0,0 0 0 16,0-2 0-16,0 2 0 0,2-7-12 0,1 5 0 16,-1-5 0-16,1-5 0 15,-1 0-39-15,-2-2-8 0,-2 0-1 0,1 0-1 16,-4 0-167-16,0-2-32 0,-1-8-8 0</inkml:trace>
  <inkml:trace contextRef="#ctx0" brushRef="#br0" timeOffset="1687.09">9914 8658 1465 0,'-8'-14'64'0,"8"14"15"0,0 0-63 0,0 0-16 0,3-3 0 0,-3 3 0 16,0 0 164-16,0 0 29 0,0 0 7 0,0 0 0 16,0 0-77-16,2 8-16 0,4-1-3 0,-1 2-1 15,0 7-63-15,0-1-12 0,3 1-2 0,-2 3-1 16,-1 2 7-16,3-2 2 0,-5 0 0 0,-1-3 0 15,4 3-15-15,-4 0-3 0,-2-5-1 0,3 0 0 16,-1 0-7-16,1-2 0 0,-3 2-8 0,0-2 12 16,0-5-12-16,3 0 8 0,-1 0-8 0,-2 0 0 15,0-7 9-15,0 0-9 0,0 0 8 0,0 0-8 16,0 0 12-16,0 0-2 0,0 0-1 0,3-7 0 16,2-7 0-16,-2 7 0 0,0-7 0 0,2-3 0 15,3 3-9-15,-3-2 0 0,3-3-10 0,-3 0 10 0,3 0-16 0,-2 3 4 16,2-3 0-16,-3 5 0 0,0 0 12 0,0 0-11 15,3 2 11-15,-5 0-10 0,2 3 10 0,-2-3 0 16,0 5 10-16,2 0-10 0,-2 2-11 0,-3 5-8 16,0 0-1-16,0 0-1 15,0 0-18-15,0 0-3 0,0 0-1 0,0 0 0 0,0 0 35 0,0 0 8 16,0 0 0-16,0 0 0 16,-3 7-58-16,0 2-10 0,-2-1-1 0,-3-1-1 15,0 0 10-15,3 2 1 0,-1-4 1 0,-1 2 0 16,1 0-5-16,-2 0-1 0,3 0 0 0,-3 0 0 0,3-2 37 0,-1 2 7 15,4 0 2-15,-1 0 0 0,1-2 9 0,-1 2 9 16,0-5-13-16,3-2 5 0,-2 7 8 0,2-7 0 16,-3 5 0-16,3 2 8 0,0 0 11 0,3-2 2 0,-1 2 1 0,4-5 0 15,-6-2 37-15,5 7 7 16,5-2 2-16,-2 2 0 0,3-2-18 0,0-3-3 0,-1 5-1 16,3-2 0-16,1-3-14 0,-1 5-2 0,-3-2-1 0,4-3 0 15,-1 3-7-15,-3-3-2 0,1 3 0 0,0 0 0 16,2-3-9-16,-5 3-3 0,-3-3 0 0,0 3 0 15,-5-5 0-15,6 0-8 0,2 2 12 0,-3-2-4 16,-5 0-192-16,0 0-38 0</inkml:trace>
  <inkml:trace contextRef="#ctx0" brushRef="#br0" timeOffset="2390.07">10790 8832 1497 0,'0'0'32'0,"0"0"8"0,0 0 0 0,0 0 4 0,0 0-36 0,0 0-8 0,0 0 0 0,0 0 0 16,0 0 106-16,2 7 19 0,-2 0 4 0,3 5 1 15,2-5-43-15,1 7-9 0,-4-2-2 0,6 9 0 16,-3-7-20-16,1 5-5 0,-1 2-1 0,0 5 0 16,1-5 11-16,-1 3 3 0,-2-3 0 0,-1 0 0 15,-2 0-52-15,-2-2-12 0,2-5 0 0,-3 5 0 16,0-7 54-16,1-3 8 0,-4 3 2 0,1-10 0 0,2 3-52 0,-2-5-12 15,-3 0 0-15,0 0 0 0,0-7 0 0,0-5 0 16,-2-2 0-16,-1 0 0 0,1-5 54 0,2-2 8 16,0 2 2-16,0-9 0 15,3 2-103-15,2 5-20 0,3-5-4 0,3 0-1 0,-1 5 43 0,3 2 8 16,1-2 1-16,2 2 1 0,0 5 11 0,2-5 16 16,-2 10-4-16,3-5-1 15,-1 2-60-15,4 0-12 0,-4 3-3 0,3 2 0 0,1 2 52 0,-1-2 12 16,3 4 0-16,0-1 0 0,-3 8 0 0,0-1 0 15,6 2 0-15,-4 2 0 0,-1 0 48 0,-1 2 13 16,-5-4 3-16,-3 9 0 0,0-2-52 0,-2-3-12 16,0 3 0-16,-3 0 0 0,0-3 0 0,-6-2 0 15,-2 5 0-15,-2 0 0 0,-3-3 16 0,-1-2 1 16,1 0 0-16,-3-2 0 0,0 2-27 0,3 0-6 0,0-2 0 16,-3-3-1-16,3 3 17 0,0-5 0 0,2 2-8 0,0-2 8 31,4-2-192-31,-4-3-36 0</inkml:trace>
  <inkml:trace contextRef="#ctx0" brushRef="#br0" timeOffset="2718.25">11044 8768 1785 0,'0'0'159'16,"0"0"-127"-16,0 0-32 0,0 0 0 15,0 0 112-15,0 10 17 0,-3-3 3 0,3 0 1 16,3 5-72-16,2 0-14 0,0-3-3 0,1 5-1 0,-1-2 6 0,0 2 2 15,3-2 0-15,0-3 0 0,-3 3-31 0,1 2-5 16,-4-7-2-16,4 0 0 0,-4 0-13 0,1-2 0 16,0 2 0-16,-3-7 0 0,2 5 32 0,-2-5 3 15,0 0 1-15,0 0 0 0,0 0-14 0,5-5-2 16,-5-7-1-16,0 5 0 0,3-2-19 0,0-3-9 16,2-2 1-16,0 2 0 15,-2-2-32-15,2 5-5 0,3-3-2 0,0 0 0 0,0 5 38 0,0-7 9 16,3 7 0-16,-3-5 0 15,2 5-53-15,-2 0-9 0,0 0-2 0,0 4 0 0,3-1 52 0,-4-1 12 16,1 3 0-16,0 2 0 0,0 0 0 0,3 0 0 16,-3 0 0-16,0 0 0 15,0 2-54-15,0 3-8 0,0-5-2 0,-1 4-614 0,1-1-123 0</inkml:trace>
  <inkml:trace contextRef="#ctx0" brushRef="#br0" timeOffset="3030.81">11404 8832 1764 0,'0'0'39'0,"0"0"8"0,0 0 1 0,0 0 1 0,0 0-39 0,0 0-10 0,0 0 0 0,5 5 0 16,-5-5 86-16,8 2 15 0,2 3 3 0,4-5 1 15,1 0-68-15,-1 0-13 0,-1 0-4 0,0 0 0 16,0 0-20-16,3-5 0 0,0 5-12 0,0-2 4 16,-3-3 22-16,-2 3 5 0,-1-3 1 0,1-2 0 15,-6 0-8-15,-2 2 0 0,2-2-1 0,-5 5 0 16,3-5 9-16,-6 2 1 0,-2-2 1 0,2 0 0 15,-5 0 2-15,0 0 0 0,-2 2 0 0,-1-2 0 0,1 5-2 0,-4-3 0 16,-1 5 0-16,-1 0 0 0,0 0 6 0,0 5 0 16,3-3 1-16,-1 3 0 0,-1-3-42 0,1 5-9 15,4 2-2-15,-3 1 0 0,-1-3 39 0,6 7 7 16,0-7 2-16,3 5 0 16,0 2-48-16,2-2-10 0,1 2-2 0,2-2 0 0,2-3 26 0,1 3 10 15,0-5-8-15,2 7 8 0,5-7-16 0,1 0 1 16,0 5 1-16,2-5 0 15,0 0-202-15,3-2-40 0,5-3-8 0</inkml:trace>
  <inkml:trace contextRef="#ctx0" brushRef="#br0" timeOffset="3499.38">11930 8804 1951 0,'-8'-12'43'0,"8"12"9"0,-3-7 1 0,1 5 2 0,-3-3-44 0,-3-2-11 0,2 4 0 0,1-1 0 16,-8-1 103-16,0 5 18 0,-3 5 4 0,5-5 1 15,1 7-98-15,-4 0-19 0,-2 0-9 0,-2 0 8 16,2 5 15-16,3 2 2 0,0-2 1 0,-1 2 0 16,4-2-42-1,4 2-8-15,1 0-1 0,0-5-1 0,2 3 26 0,6 2 14 0,0-2-2 0,4 0 0 16,-1-3-12-16,4-2-16 0,4-2 3 0,4-3 1 16,1 3 12-16,-1-5 0 0,-5 0 0 0,3-5 0 15,5 3-54-15,-5-3-8 0,0-2-2 0,0-2 0 16,-3-3 96-16,0 0 18 0,-2-2 4 0,-3 0 1 15,-3-5 12-15,1-2 2 0,-4 2 1 0,-2-2 0 0,-2-5-2 16,-1 5-1-16,0 2 0 0,-2-2 0 0,-3 0-54 0,-3 2-13 16,4 0 0-16,-1 5 0 0,-3-5 32 15,3 5 3-15,-5 5 1 0,8-3 0 0,-3 0-25 0,2 5-11 16,-2-2 10-16,3 2-10 0,2 2 24 0,1-2 0 16,-3 0-1-16,-1 7 0 0,6 0-23 0,0 0 0 15,0 0 0-15,0 0 0 16,6 0-22-16,-4 0-9 0,1 0-1 0,2 7-1 15,-2 0 1-15,-1 0 1 0,1 0 0 0,2 5 0 0,1 7 31 0,-4-3 0 16,4 3 0-16,-1 2 0 0,3-2 0 0,0 2 0 16,0 5 0-16,0-5 0 0,0 2 0 0,2-1 0 15,-2-1 0-15,3-2 0 0,-3-5 18 0,0 7 10 16,-1-7 1-16,1 0 1 16,-2-2-94-16,2 2-18 0,0-7-4 0,0 5-747 0,-3-5-150 0</inkml:trace>
  <inkml:trace contextRef="#ctx0" brushRef="#br0" timeOffset="3702.23">12102 8776 921 0,'0'0'82'0,"0"0"-66"0,0 0-16 0,3 2 0 16,-1 3 285-16,1-3 54 0,0 5 10 0,-3 0 3 15,5-2-196-15,-5 7-40 0,0-3-7 0,3 3-1 16,-3-5-66-16,0 7-13 0,2-2-2 0,-2-3-1 15,0-2-16-15,0 5-10 0,0-5 12 0,0 0-12 16,0 0-53-16,0-2-18 0,0-5-3 0,0 0-678 16,0 0-135-16</inkml:trace>
  <inkml:trace contextRef="#ctx0" brushRef="#br0" timeOffset="3858.45">12166 8663 1036 0,'0'0'92'0,"0"0"-73"16,0-5-19-16,2-2 0 0,3 0 260 0,-2 4 48 15,-6-1 9-15,3 4 3 0,0 0-168 0,0 0-34 16,0 0-6-16,0 0-2 0,0 0-74 0,6 0-14 16,2 0-3-16,-3 0-1 15,-5 0-137-15,5 7-27 0,1 0-6 0,-1-7 0 0</inkml:trace>
  <inkml:trace contextRef="#ctx0" brushRef="#br0" timeOffset="4155.36">12517 8804 1670 0,'0'0'36'0,"0"0"8"0,0 0 2 0,0 0 2 0,-2-5-39 0,2-2-9 0,-5 7 0 0,2-7 0 15,0 7 96-15,-2-2 16 0,0-3 4 0,-3 5 1 16,-3 0-72-16,1 5-14 0,-4-3-3 0,1-2-1 15,0 7 22-15,0 0 5 0,-1-2 1 0,4 2 0 16,-3 0-35-16,5 0-8 0,0 5 0 0,2-3-1 16,-2 3-11-16,6 0 12 0,-1-3-12 0,3 3 12 0,3 0-12 15,2-3-11-15,3 3 3 0,0-5 0 16,5 0 8-16,3 5 0 0,3-5 0 0,2 0 0 0,0-5 12 0,0 3 4 16,0-5 0-16,3 2 1 15,0-2-39-15,-3 0-8 0,3-2-2 0,-3-3 0 16,0 3-198-16,-2-5-40 0</inkml:trace>
  <inkml:trace contextRef="#ctx0" brushRef="#br0" timeOffset="4389.57">12750 8611 1728 0,'-5'-14'76'0,"2"14"16"0,3-7-73 0,0 2-19 0,0 3 0 0,0 2 0 15,0 0 84-15,0 0 12 0,0 0 4 0,0 0 0 16,0 0-58-16,6 7-11 0,-1 0-3 0,3 0 0 16,-3 5 29-16,0 2 6 0,1 0 1 0,2 7 0 15,2-9-52-15,-2 7-12 0,-5-3 0 0,-1 8 0 16,6-8 9-16,-5 3-1 0,-6-5 0 0,1 0 0 16,-1 5 4-16,0-7 0 0,1-3 0 0,-1 3 0 15,1-5-105-15,-4 5-21 16,4-10-4-16,-4 5-870 0</inkml:trace>
  <inkml:trace contextRef="#ctx0" brushRef="#br0" timeOffset="4546">12623 8731 1728 0,'-5'0'38'0,"5"0"8"0,0 0 2 0,5-2 0 0,1-3-39 0,-1 0-9 16,0 5 0-16,0-2 0 0,6 2 53 0,0 0 9 15,2 2 2-15,0 3 0 0,3-5-14 0,5 5-2 16,-5-3-1-16,0-2 0 0,2 0-31 0,-2 5-7 15,3-10-1-15,-1 5-643 16,-2 0-129-16</inkml:trace>
  <inkml:trace contextRef="#ctx0" brushRef="#br0" timeOffset="4733.24">13002 8691 1497 0,'0'0'66'0,"0"0"14"0,0 0-64 0,2 7-16 16,1-2 0-16,0-3 0 0,-3-2 118 0,5 12 20 15,-2-5 4-15,2 0 1 0,-3 0-61 0,1 5-12 0,0-5-2 16,-1 4-1-16,1-1-31 0,0-3-7 0,-3 0-1 0,0 5 0 16,0-5-11-16,0 0-2 0,0 0-1 0,0 5 0 15,0-10-6-15,2 3-8 0,-2-5 11 0,0 0-11 32,0 0-136-32,0 0-35 0,0 0-6 0</inkml:trace>
  <inkml:trace contextRef="#ctx0" brushRef="#br0" timeOffset="4905.14">13052 8618 1267 0,'-5'-2'112'0,"2"-3"-89"0,0 3-23 0,1-3 0 15,-1-2 208-15,0 7 38 0,3-7 7 0,-2 2 2 16,2 3-152-16,0 2-31 0,0 0-5 0,0 0-2 0,0 0-26 0,0 0-6 16,0 0-1-16,8 2 0 15,-3 3-173-15,0-1-35 0,8 6-8 0,1-3 0 0</inkml:trace>
  <inkml:trace contextRef="#ctx0" brushRef="#br0" timeOffset="5279.99">13285 8736 460 0,'0'0'41'0,"0"0"-33"15,0 0-8-15,0 0 0 0,5-5 232 0,-5 5 45 16,5 0 9-16,-5 0 2 0,6-2-180 0,-6 2-35 15,0 0-7-15,0 0-2 0,0 0-14 0,0 0-3 0,0 0-1 0,0 0 0 16,-3 2-6-16,0 5 0 0,-2-2-1 16,0 2 0-16,-3-5-15 0,-3 5-2 0,3 5-1 0,0-5 0 15,-2 5-10-15,2-3-3 0,0-2 0 0,3 5 0 16,-1 0-8-16,4-3 0 0,2-4 0 0,0 7 0 16,2-3 0-16,4-2 0 0,2-2 0 0,-1 2 0 15,7-5 0-15,-1 3 0 0,0-3 0 0,3 3 0 16,-3-5 0-16,3-5 0 0,0 3 12 0,0-3-4 15,-3 3 8-15,0-5 2 0,1 0 0 0,-4 0 0 16,1-5 30-16,-3 5 5 0,0-5 2 0,-3-2 0 16,-2 2 7-16,-1-2 2 0,-2 5 0 0,-2-3 0 15,-4-2 0-15,-2 7 0 0,-2-5 0 0,2 5 0 0,-5 0-52 0,2 0-12 0,-2-5 0 0,2 10 0 0,1-3 0 16,-1 3 0-16,0-3 0 0,3 5 0 31,3 0-48-31,5 0-13 0,0 0-3 0,0 0 0 0,0 0-204 0,0 0-42 0,0 0-8 0,0 0-2 0</inkml:trace>
  <inkml:trace contextRef="#ctx0" brushRef="#br0" timeOffset="5686.21">13473 8677 864 0,'0'0'38'0,"0"0"8"0,0 0-37 0,0 0-9 0,0 0 0 0,5 0 0 0,0 7 194 0,0-2 37 31,-5-5 7-31,3 7 2 0,2 0-90 0,1 2-18 15,-4-2-3-15,4 5-1 0,-4 0-62 0,1-3-13 16,0 3-2-16,2 0-1 0,-5-3-10 0,3-2-1 0,-1 5-1 0,-2 0 0 0,0-3 2 0,3-4 0 0,-3 2 0 0,0-7 0 31,0 7-24-31,0-7-5 0,2 2-1 0,-2-2 0 16,0 0 9-16,0 0 1 0,0 0 1 0,0 0 0 16,0 0 0-16,3-2 0 0,2-5 0 0,-2 0 0 15,0-5-9-15,2 5-3 0,-2-5 0 0,2-2 0 16,0 0-9-16,3 0 0 0,-3 0 9 0,6 2-9 0,-3-2 0 0,3 9 0 0,-1-4 0 0,1 2 0 15,2 0-47 1,-2 2-13-16,-1-2-4 0,3 7 0 0,-2 0 52 0,-1 0 12 0,-2 0 0 0,3 7 0 31,-3-2 0-31,0 2 0 0,0 2 0 0,0-2 0 0,-3 5 28 0,3 0 9 0,0-3 2 0,-3 3 0 16,1 2-13-16,-1-2-2 0,-3-3-1 0,1 3 0 0,2 2-7 0,-5-2-2 16,3-3 0-16,0-2 0 0,-1 5-5 0,-2-5-1 15,0-2 0-15,3-3 0 0,-3-2-8 0,0 0 12 31,0 0-12-31,0 0 12 0,0 0-12 0,0 0-11 16,0 0 3-16,0 0-868 0,0 0-174 0</inkml:trace>
  <inkml:trace contextRef="#ctx0" brushRef="#br0" timeOffset="6045.44">14065 8369 1533 0,'0'0'33'0,"0"0"7"0,0 0 2 0,0 0 2 0,8 2-35 0,-8-2-9 0,0 0 0 0,0 0 0 15,5 0 96-15,-5 0 18 0,0 0 3 0,0 0 1 16,0 0-43-16,3 5-9 0,0 2-2 0,-1 0 0 0,1 0 0 0,0-2 0 31,-1-3 0-31,4 5 0 0,-4-2-51 0,1 2-13 16,2-3 0-16,1-1 0 15,-4 2-48-15,3-3-13 0,-2 3-3 0,-3-5-947 0</inkml:trace>
  <inkml:trace contextRef="#ctx0" brushRef="#br0" timeOffset="6264.13">14086 8792 1958 0,'0'0'43'0,"0"0"9"0,0 0 1 0,0 0 3 0,0 0-45 0,0 0-11 0,0 0 0 0,0 0 0 0,3 7 97 0,-3-7 18 0,0 0 3 0,8 5 1 15,0-3-88-15,-3 3-18 0,-5-5-3 0,0 0-1 16,0 0 24-16,0 0 5 0,0 0 1 0,0 0-779 31,6 0-156-31</inkml:trace>
  <inkml:trace contextRef="#ctx0" brushRef="#br0" timeOffset="9913.03">9491 9368 288 0,'0'0'25'0,"0"0"-25"16,0 0 0-16,0 0 0 0,0 0 172 0,0 0 28 15,0 0 7-15,0 10 1 0,0-8-82 0,0 5-16 16,-3 0-3-16,0 0-1 0,1 0-16 0,2 5-3 16,0-5-1-16,0 7 0 0,0-2-18 0,2 2-3 15,1 0-1-15,0 5 0 0,-3-5-11 0,2 0-2 0,4 5-1 0,-4 0 0 16,3-5-26-16,-2 0-4 0,2-2-2 0,-2 2 0 16,2-7-18-16,1 7 0 0,-6-7 0 0,5 0-9 15,-2-2 9-15,-3-5 0 0,0 0 0 0,0 0-651 16,0 0-128-16</inkml:trace>
  <inkml:trace contextRef="#ctx0" brushRef="#br0" timeOffset="10131.79">9305 9387 921 0,'0'0'40'0,"0"0"10"0,0 0-40 0,3 0-10 15,2-7 0-15,3 5 0 0,0-3 186 0,3-2 35 16,-3 2 7-16,2 3 2 0,1-3-159 0,7-2-32 16,4 7-7-16,-1-7 0 0,0 5-15 0,0-3-2 15,0 5-1-15,0-7 0 0,1 7-6 0,-1 0 0 16,0 0-8-16,-3 0 12 0,4 0-12 0,-7 0 0 16,-1 0 0-16,2 0 0 15,-6 5-46-15,-2-3-15 0,-3-2-3 0</inkml:trace>
  <inkml:trace contextRef="#ctx0" brushRef="#br0" timeOffset="10365.97">9403 9775 576 0,'0'0'25'0,"0"0"6"16,0 0-31-16,0 0 0 0,8 5 0 0,-2-3 0 0,-1-2 313 0,0 5 57 0,3-5 11 0,3 2 3 15,2-2-256-15,0-2-52 0,3-3-9 0,2 5-3 16,1-2 0-16,2-3 0 0,3 3 0 0,0-3 0 16,-3-2-64-16,3 7-16 0,-3-5-1 0,-3 3-1 15,1-3 18-15,-3 5 0 0,0-2 0 0,-3-3-698 16,-8 3-141-16</inkml:trace>
  <inkml:trace contextRef="#ctx0" brushRef="#br0" timeOffset="10772.06">9798 9646 2016 0,'0'0'44'0,"0"0"10"0,0 0 2 0,0 0 0 0,5 2-45 0,-5-2-11 16,0 0 0-16,2 5 0 0,4 2 49 0,-4 0 8 15,4 0 2-15,-4 0 0 0,-4 0-19 0,4 0-4 16,1 0-1-16,0 0 0 0,-3-2-14 0,0 2-2 15,5 0-1-15,-2 0 0 0,-3-7-18 0,0 0 0 16,0 0 0-16,0 0 0 0,5 0 0 0,0 0 0 16,-5 0 0-16,5-7 0 0,-2 0 13 0,2 0-1 15,-2 2 0-15,2-4 0 16,-2-3-48-16,0 5-11 0,5-5-1 0,-1 3-1 16,-1-3-14-16,2 3-2 0,2-3-1 0,1 7 0 0,-3-4 37 0,2 2 7 15,1 2 2-15,-3 3 0 0,3-3 35 0,-4 3 7 0,1-3 2 0,3 5 0 16,-3 5 38-16,2-3 8 0,-2 5 2 0,3-2 0 15,-3 2-36-15,3-5-8 0,-4 5 0 0,4 0-1 16,-6 3 34-16,3-3 7 0,-2 0 2 0,-1 2 0 16,-2-4-35-16,2 2-7 0,0 0-2 0,0 0 0 15,-2-2-12-15,0 2-2 0,-1-5-1 0,-2-2 0 16,3 5-11-16,-3-5 8 0,0 0-8 0,0 0 8 16,5 2-20-16,-5-2-4 0,0 0 0 0,0 0-809 15,3 0-162-15</inkml:trace>
  <inkml:trace contextRef="#ctx0" brushRef="#br0" timeOffset="11193.84">10221 9653 748 0,'0'0'67'0,"0"0"-54"0,0 0-13 0,0 0 0 0,0 7 272 0,-3 0 51 16,3 0 10-16,0 0 3 0,3 0-167 0,-3 5-33 15,3-3-6-15,-1 3-2 0,1 2-51 0,2 0-10 16,-2-2-3-16,2 2 0 0,0 7-51 0,1-9-13 15,-1 2 0-15,0 0 0 0,0 5 0 0,1-7 0 16,-1-3 0-16,0 3 0 0,1 2 0 0,-4-2 0 16,1-3 0-16,0-4 0 0,-1 2 0 0,1 0 0 15,-3-7 0-15,0 0 0 0,0 0 0 0,0 0 0 16,0-7 0-16,0 0 0 0,0 0 54 0,0-5 8 16,0-2 2-16,3-5 0 15,-1 3-103-15,-2-8-20 0,3 3-4 0,-3 2-1 16,2-2 0-16,1 0 0 0,2 0 0 0,1-3 0 0,-1 8 50 0,3-3 14 0,-3 5 0 0,6-5 0 15,-3 5 0-15,2 2 0 0,-2-2 0 0,3 7 0 16,-3-5 0-16,2 5 0 0,4 5 0 0,-4-5 0 16,1 7 0-16,-1-5 0 0,4 10 0 0,-1-3 0 15,-3 3 0-15,4-3 0 0,-4 5 0 0,1 5 0 16,-1-5 33-16,-2 5 8 0,0-3 2 0,-2 8 0 16,-1-8-18-16,-3 5-3 0,-2-2-1 0,3 2 0 15,-6-7-21-15,-2 7 0 0,3-9 0 0,-6 7 0 16,0-3 0-16,0-4 0 0,0-3 0 0,-3 5 0 15,3-2 0-15,0-5 0 0,-2 2 0 0,2-2 0 16,0 0-98-16,3 0-24 0,-1-2-5 0,1-3-922 16</inkml:trace>
  <inkml:trace contextRef="#ctx0" brushRef="#br0" timeOffset="11598.97">10732 9613 1209 0,'0'0'108'0,"0"0"-87"15,0 0-21-15,0 0 0 0,0 0 144 0,0 0 25 16,0 0 5-16,0 2 1 0,-3 5-54 0,0 0-10 16,3 3-3-16,-2-1 0 0,2-4-44 0,0 4-8 15,0-4-3-15,2 2 0 0,-2 5-42 0,6-5-11 16,-1 2 0-16,0-2 0 0,3-2 0 0,3 2 0 16,-3-2 0-16,5-3 0 0,0 3 0 0,0-3 0 15,0-2 0-15,1 0 8 0,-4 0 0 0,1-2 0 16,2-3 0-16,-2-2 0 0,2 2 8 0,-3-2 0 0,-2 0 1 15,3-2 0-15,-3-3-1 0,3 0-1 0,-4 3 0 0,1-5 0 16,-2 2-6-16,-4 0-1 0,1-2 0 0,0 5 0 16,-3-3 4-16,0 5 1 0,0 2 0 0,0-2 0 15,-3 5 16-15,-2-3 3 0,2 5 1 0,3 0 0 16,0 0-20-16,0 0-4 0,0 0-1 0,-3 7 0 16,3 0-8-16,0 5 0 0,3-5-12 0,0 7 12 15,-1-2-9-15,4-3 9 0,-4 3 0 0,4 2 0 16,-1-7 0-16,0 5 0 0,0 0 0 0,3-3 0 15,-5-2 0-15,5 0 0 0,-5-2 0 0,5 2 0 16,-3-7-48-16,0 0-16 0,0 0-4 0,3 0-714 16,-2-7-143-16</inkml:trace>
  <inkml:trace contextRef="#ctx0" brushRef="#br0" timeOffset="11755.18">11075 9361 230 0,'0'0'20'0,"0"0"-20"15,0 0 0-15,0 0 0 0,0 0 388 0,3 7 74 16,2 5 14-16,1-5 4 0,-1 7-333 0,0 3-67 16,1-1-12-16,2 3-4 0,-1 0-7 0,-1-3-1 15,-1 3-1-15,3 2 0 0,-5-2-39 0,2-5-7 16,-2 5-1-16,2-5-8 0,-5 0 0 0,0-2-16 16,0-5 2-16,-3 5-692 15,1-10-138-15</inkml:trace>
  <inkml:trace contextRef="#ctx0" brushRef="#br0" timeOffset="11927.43">11052 9528 633 0,'0'0'56'0,"0"0"-44"0,0 0-12 0,0 0 0 15,5-2 245-15,3-3 47 0,0 3 10 0,0-3 2 16,2 5-144-16,1 0-28 0,2 5-5 0,3-5-2 16,0 2-63-16,0-2-13 0,2 5-2 0,1-5-1 15,-3 2-33-15,2-2-13 0,-2 0 11 0,-3 5-11 16,1-5 9-16,-1-5-9 0,-3 5 8 0,1-2-709 15,-3-3-143-15</inkml:trace>
  <inkml:trace contextRef="#ctx0" brushRef="#br0" timeOffset="12317.61">11684 9354 1512 0,'-8'0'67'0,"8"0"13"0,0 0-64 0,0 0-16 0,0 0 0 0,0 0 0 16,0 0 108-16,0 0 19 0,0 0 3 0,0 0 1 15,-3 7-31-15,1 0-7 0,4 3-1 0,1-3 0 16,0-5-61-16,-1 5-13 0,1 0-2 0,2-2-1 15,1 2-15-15,-4-2 8 0,4-3-8 0,-1 3 0 16,-5-5-88-16,5 2-24 0</inkml:trace>
  <inkml:trace contextRef="#ctx0" brushRef="#br0" timeOffset="12489.38">11689 9629 1267 0,'0'0'112'0,"0"0"-89"15,3 5-23-15,0 2 0 0,-3-7 200 0,0 0 36 16,2 7 8-16,-2-7 0 0,3 5-122 0,-3-5-25 16,0 0-5-16,0 0 0 0,0 0-55 0,0 0-10 15,0 0-3-15,0 0 0 16,0 0-50-16,0 0-10 0,0 0-3 0,5 0-1061 0</inkml:trace>
  <inkml:trace contextRef="#ctx0" brushRef="#br0" timeOffset="13114.23">12062 9347 1404 0,'0'0'62'0,"0"0"13"0,0 0-60 0,6 7-15 16,-6-7 0-16,2 7 0 0,4-2 108 0,-4 2 20 16,4 0 3-16,-1 0 1 0,0 7-10 0,0-2-2 15,1 0 0-15,-1 2 0 0,-2 0-44 0,2 5-10 16,0-3-2-16,3 3 0 0,-3-5-27 0,-2 5-5 16,2 0-2-16,1-5 0 0,-1 0 11 0,-2 0 3 15,2 0 0-15,-2-2 0 0,2 0-24 0,-3-3-5 16,-2-2-1-16,0 0 0 0,6-2-6 0,-4 2 0 15,-2-7-8-15,0 0 12 0,0 0-4 0,0 0-8 16,0 0 11-16,0 0-11 0,0 0 10 0,3-7-10 16,5 2 8-16,0-2-8 0,-3 0 0 0,1-2 0 0,-1-3 0 0,3 7 0 15,2-2-12-15,-2 0 12 0,3 5-10 0,-3-3 10 16,2 5-8-16,1-2 8 0,-3-3 0 0,2 5-9 16,1 0 9-16,5 0-8 0,-3 0 8 0,0 7-8 15,1-2 8-15,-1-3 0 0,-3 5 0 0,1 0 0 16,0-2 0-16,-3 2 0 0,2 0 0 0,-2 0-8 15,0 0 8-15,0 0 0 0,-5-2 0 0,2 2 0 16,3 0 0-16,-6 0 0 0,1-2 0 0,0 2 8 16,-3-7-8-16,2 2 8 0,-2-2-8 0,0 0 8 15,0 0-8-15,0 0-12 0,0 0 4 0,0 0 0 16,0 0-195-16,0 0-38 0,0 0-8 0</inkml:trace>
  <inkml:trace contextRef="#ctx0" brushRef="#br0" timeOffset="13301.69">12554 9554 2412 0,'0'0'53'0,"0"0"11"0,0 0 3 0,0 0 0 0,0 0-54 0,0 7-13 15,3-2 0-15,0-3 0 0,-3 5 68 0,2 0 12 16,1 5 1-16,0-5 1 0,-1 5-48 0,-2-3-10 16,3 3-1-16,-3-5-1 0,0 5-12 0,0-3-2 15,0-2-8-15,3-2 12 0,-3 2-12 0,2 0 0 16,-2-7 0-16,0 0 0 15,0 0-168-15,0 0-26 0,6 0-6 0,-1-2 0 16,3-3-33-16,0-2-7 0,0 0 0 0</inkml:trace>
  <inkml:trace contextRef="#ctx0" brushRef="#br0" timeOffset="13442.28">12576 9479 1940 0,'5'-5'43'0,"-5"5"9"0,-3-2 1 0,3 2 1 0,3-5-43 0,-3 5-11 0,0 0 0 0,0 0 0 15,0 0 50-15,3-7 8 0,2 2 2 0,0 5 0 16,-5 0-41-16,3 0-8 0,2 5-2 0,0-5 0 15,3 0-161-15,-2 7-32 0,12 0-6 16,3-2-2-16</inkml:trace>
  <inkml:trace contextRef="#ctx0" brushRef="#br0" timeOffset="13770.33">12917 9561 1904 0,'0'0'42'0,"0"0"9"0,0-2 1 0,0-3 1 0,-3-2-42 0,3 0-11 15,-2 2 0-15,2 3 0 0,-3-3 65 0,0-2 11 16,1 5 3-16,2 2 0 0,-6-5-31 0,1 5-7 16,-3 0-1-16,0-2 0 0,0 2-25 0,-2 2-6 15,-1-2-1-15,-2 0 0 0,2 7-8 0,1-2 0 16,-1-3 0-16,1 3 0 0,-1-3 15 0,3 5 1 16,3 3 0-16,0-3 0 0,2-5-32 0,3 10-7 15,0-5-1-15,3 0 0 0,2 5 39 0,3-5 7 16,0 2 2-16,5 3 0 15,3-5-47-15,0 5-9 0,-3-5-1 0,3 2-1 16,0-2 3-16,-3 3 1 0,0-3 0 0,0 0 0 0,-2 2 63 0,-1-2 13 16,-2-2 2-16,0 2 1 0,-2-2-27 0,-1 2-6 15,-2-5 0-15,-3 5-1 0,-6-2 39 0,1-3 8 0,0 3 2 16,-1-3 0-16,-4 3-52 0,-1-5-12 0,-2 0 0 0,-3 5 0 16,-2-5 21-16,-4 0 2 0,4-5 0 0,-1 0 0 31,1 3-224-31,2-3-45 0,-13-4-9 0,16-3-1 0</inkml:trace>
  <inkml:trace contextRef="#ctx0" brushRef="#br0" timeOffset="14004.65">13057 9361 979 0,'-8'-2'87'0,"6"-3"-70"0,-1 5-17 0,3 0 0 16,0 0 254-16,0 0 47 0,0 0 10 0,-3 5 1 0,1 2-186 0,2 0-38 15,2 0-7-15,-2 7-1 0,6-2-58 0,-4 7-11 16,6-3-3-16,0 3 0 0,0 0-8 0,0-3 0 16,0 3 0-16,3 2 0 0,-6-4 27 0,3-1 3 15,0-2 1-15,-3 5 0 0,0-7-19 0,1-3-4 16,-1 3-8-16,0-5 12 0,-2 0-12 0,-1 0 0 16,1 0 0-16,-3-7-10 15,0 0-221-15,0 0-44 0</inkml:trace>
  <inkml:trace contextRef="#ctx0" brushRef="#br0" timeOffset="14160.93">12996 9535 748 0,'11'0'33'0,"-11"0"7"0,0 0-32 0,0 0-8 15,3-7 0-15,-3 7 0 0,0 0 251 0,8 0 48 16,2 0 9-16,-5 0 3 0,1 0-199 0,2 0-40 16,5 0-8-16,0 5-2 0,0-3-28 0,6 3-6 0,-1-5 0 0,9 2-1 15,2 3-37-15,-3-5-7 0,-7 0-2 0,-1 5 0 31,1-5-72-31,-1 0-14 0,-2 0-3 0,0 0-726 0</inkml:trace>
  <inkml:trace contextRef="#ctx0" brushRef="#br0" timeOffset="14457.67">13438 9540 1630 0,'0'0'36'0,"0"0"7"0,0 0 1 0,0 0 3 0,0 0-38 0,0 0-9 0,0 0 0 0,0 0 0 16,0 0 110-16,0 0 20 0,-5 0 4 0,5 0 1 15,-8 0-53-15,3 0-10 0,-3 0-3 0,0 7 0 16,0-7-37-16,3 7-7 0,-3 0-1 0,2 0-1 0,-2 5-23 0,0-5-8 15,3 5 0-15,3-3 0 0,-1 3 18 16,0-5 4-16,3 5 1 0,0-3 0 0,3-2-15 0,0 0 0 16,-1 0 0-16,6-2 0 0,0 2 0 0,0 0 0 15,3-2 0-15,2-3 0 0,0-2 0 0,3 0 0 16,-3 0 0-16,3-2 0 0,-3-3 0 0,0 3 0 16,1-3 8-16,-4-2-8 0,1 2 40 0,-3-2 6 15,0-2 1-15,-3-3 0 0,-2 5-47 0,-1-5-12 16,-4 3 0-16,2-3-1 0,-6 3 13 0,1-3 16 15,-3 5-3-15,-2 0-1 0,-1 0-12 0,-2 2 0 16,0-2 0-16,-1 0 0 16,1 7-45-16,2-5-15 0,4 5-4 0,-1 0-682 15,5 0-137-15</inkml:trace>
  <inkml:trace contextRef="#ctx0" brushRef="#br0" timeOffset="14770.23">13602 9535 633 0,'0'0'56'0,"0"0"-44"0,0 0-12 0,6 0 0 16,-1 5 194-16,-3 2 37 0,1-2 7 0,2 2 2 16,-2-5-77-16,-3 10-15 0,3-5-4 0,-1 0 0 15,1 0-64-15,-3 5-14 0,0-3-2 0,0-2-1 16,-3 0-13-16,3 3-2 0,0-3-1 0,0 0 0 16,0-5-36-16,0 5-11 0,0-7 0 0,0 0 0 15,0 0 41-15,0 0 2 0,0 0 0 0,0 0 0 16,0 0-22-16,0 0-4 0,0 0-1 0,0 0 0 15,0-7-8-15,0 0-8 0,0-2 12 0,3-3-12 16,0 0 0-16,-1 3 0 0,4-5 0 0,-1 2 0 16,0 0-15-16,3-2-9 0,0 2-3 0,0 5 0 15,0 0-6-15,0-2-2 0,0 4 0 0,0-2 0 0,2 0 23 0,1 2 4 16,-3 3 8-16,2-3-13 0,1 5 13 0,0 0 0 16,2 5 0-16,-3-3-9 15,1 3-39-15,-3-5-8 0,2 5-2 0,-2-3-618 16,0-2-123-16</inkml:trace>
  <inkml:trace contextRef="#ctx0" brushRef="#br0" timeOffset="14989.04">13949 9533 1958 0,'0'0'43'0,"0"0"9"0,0 0 1 0,0 0 3 0,0 0-45 0,5 7-11 0,-2-5 0 0,-1 10 0 16,1-5 103-16,-3 0 18 0,3 0 4 0,-3 0 1 15,0 3-99-15,2-1-27 0,-2-2 8 0,0 0-8 16,0 0 55-16,3 0 7 0,-3 3 2 0,0-8 0 31,0 5-72-31,0-7-15 0,0 0-2 0,0 0-1 0,0 0-61 0,0 0-12 16,0 0-2-16,0 0-1 0,0 0-182 0,5-7-36 0,-2-7-7 16,0 0-1-16</inkml:trace>
  <inkml:trace contextRef="#ctx0" brushRef="#br0" timeOffset="15129.5">13975 9392 1958 0,'0'0'43'0,"0"-5"9"0,0 5 1 16,0-7 3-16,0 7-45 0,0 0-11 0,0 0 0 0,0 0 0 0,0 0 97 0,0 0 18 15,0 0 3-15,0 0 1 0,8 0-95 0,-2 0-24 16,1 5 0-16,4-3-701 16,0 5-147-16</inkml:trace>
  <inkml:trace contextRef="#ctx0" brushRef="#br0" timeOffset="15395.26">14407 9488 1497 0,'0'0'32'0,"0"0"8"0,0 0 0 0,0 0 4 0,0-2-36 0,-3-3-8 16,0-2 0-16,1 7 0 0,-6-2 104 0,2-3 20 15,1 5 3-15,-5 0 1 0,-1 0-52 0,0 0-9 0,-2 5-3 0,0-3 0 16,0 3-51-16,-1 2-13 15,1-5 0-15,3 10 0 0,-1-5 0 0,0 0 0 0,4 7 0 0,-1-2 0 16,2-5 0-16,4 7 0 0,-1 0 0 0,0-2 0 16,3-5 54-16,3 7 8 0,0-7 2 0,5 5 0 15,-3-5-64-15,3 5-13 0,2-5-3 0,4 0 0 16,-4-5 16-16,6 3 0 0,0-3 12 0,5 3-12 16,-2-5 0-16,4 0 0 0,4 0 0 0,-1 0-703 15,1-5-142-15</inkml:trace>
  <inkml:trace contextRef="#ctx0" brushRef="#br0" timeOffset="16129.31">15129 9488 1497 0,'0'0'32'0,"3"-7"8"0,-3 7 0 0,0-7 4 0,0 0-36 0,0 5-8 0,-3-8 0 0,0 8 0 15,1-5 104-15,-1 2 20 0,-2-2 3 0,-1 5 1 16,1-3-52-16,0 3-11 0,-3-3-1 0,0 3-1 15,0-3-50-15,0 5-13 0,-3 0 0 0,1 5 0 16,-1-3 0-16,-2 5 0 0,2-2 0 0,-2 2 0 16,3 2 0-16,-1-2 0 0,0 5 0 0,6 0 0 15,-3-3 0-15,3 3 0 0,2 2 0 0,1 0 0 0,2-2 0 0,2 0 0 16,4-3 0-16,2 3 0 0,2-5 0 0,3 0 0 16,1 0 0-16,4-2 0 0,1-3 0 0,2-2 0 15,-3-2 0-15,3-3 0 0,-2-2 0 0,-3 0 0 16,2 0 0-16,-2-7 0 0,-2-5 56 0,-4 7 7 15,1-4 1-15,-3-3 0 0,0-2 0 0,-3-3 0 16,-3 3 0-16,1 0 0 16,0 2-72-16,-3-2-15 0,-3 2-2 0,0-2-1 0,1 7 26 0,-1-5 0 15,-2 5 0-15,0 2 0 0,-1 3 0 0,-2-3 11 16,0 5-11-16,3 0 12 0,0 0 2 0,-3 2 1 16,3-2 0-16,-1 7 0 0,1 0 3 0,5 0 1 15,0 0 0-15,-3 0 0 0,3 0-11 0,-2 12-8 16,2-5 9-16,2 5-9 0,1-3 10 0,0 5-10 15,-1-2 10-15,6 2-10 0,-2 5 12 0,2-5-4 16,-1 0-8-16,4 7 12 0,-3-4 16 0,5-1 2 0,-5 3 1 0,3 2 0 16,-1-7-31-16,1 5 0 0,2-5 0 0,-2 0 0 15,-3 5-14-15,2-5-9 0,1-2-1 0,2 0-1 32,-2-3-71-32,2-2-15 0,0 0-2 0,0-2-1013 0</inkml:trace>
  <inkml:trace contextRef="#ctx0" brushRef="#br0" timeOffset="16504.06">15663 9507 979 0,'0'0'87'16,"0"0"-70"-16,-2-7-17 0,-1 2 0 15,0-2 248-15,1 0 45 0,-6 5 10 0,3-3 1 0,-1-2-174 0,1 7-35 16,-3-7-7-16,0 7-2 0,0-5-62 0,-2 3-12 16,-4 2-2-16,1 0-1 0,-3 2-9 0,0 3 0 15,3 0 0-15,-3-3 0 0,0 5 0 0,3 0 0 16,0 0 0-16,2 5 0 0,1 0 10 0,4-3 0 15,1 5 0-15,0-2 0 0,5 0-10 0,0-3-14 16,0 3 3-16,5-5 1 0,0 5 10 0,3-5 0 16,0 2 10-16,6-2-10 0,1-2 0 0,1-3 8 15,0 3-8-15,3-5 0 0,-1 0 0 0,-2 0 9 16,3-7-9-16,-1 2 8 0,-5-2 7 0,3 0 1 16,-3 0 0-16,-2-7 0 0,0 2 17 0,-3 5 4 15,-6-2 1-15,4-3 0 0,-4 0 21 0,1 5 4 16,-6 0 1-16,3 0 0 0,0 0-52 0,0 7-12 15,0 0 0-15,0 0 0 0,0 0 0 0,0 0 0 16,0 0 0-16,3 7 0 0,-1 0 0 0,4 0 0 0,-1 0 0 16,0 5 0-16,3 0-12 0,0-3-4 0,0-2-2 0,3 5 0 15,-1-5 18-15,-2 0 0 0,3 0 0 0,-1-2 0 16,1-3-16-16,0-2 1 0,-3 0 0 0,2 0 0 16,-2-7-250-1,0 0-51-15</inkml:trace>
  <inkml:trace contextRef="#ctx0" brushRef="#br0" timeOffset="16707.2">15833 9159 2260 0,'0'0'100'0,"0"0"21"0,0 0-97 16,0 0-24-16,0 0 0 0,2 5 0 0,1 2 69 0,0 2 9 16,2 3 2-16,0 0 0 0,0 2-32 0,1 0-7 15,2 7-1-15,0-7 0 0,0 5-25 0,0-5-6 16,-1 5-1-16,-1-5 0 0,-1 0 2 0,0 0 0 15,-2 3 0-15,0-8 0 0,-1 3-10 0,-2-5 0 16,3 0 0-16,-3 0 0 16,0 0-122-16,0-7-30 0,0 0-5 0,0 0-911 15</inkml:trace>
  <inkml:trace contextRef="#ctx0" brushRef="#br0" timeOffset="16863.41">15751 9361 1094 0,'0'0'97'0,"0"0"-77"16,0 0-20-16,0 0 0 0,0 0 176 0,5-2 31 15,3-3 6-15,2 5 2 0,1 0-84 0,2 0-17 16,1 0-3-16,4 0-1 0,1 5-63 0,-1-3-13 16,3-2-2-16,-2 5-1 0,-1-5-19 0,1 0-4 0,-1 0-8 0,-2 2 12 15,0-2-12-15,-3 5 9 0,1-5-9 0,1 5 8 32,-4-5-97-32,2 2-20 0,0-2-4 0</inkml:trace>
  <inkml:trace contextRef="#ctx0" brushRef="#br0" timeOffset="17363.24">16354 9347 1782 0,'3'-7'39'0,"2"7"8"0,-5 0 1 0,0-7 3 0,2 5-41 0,-2-3-10 16,0 5 0-16,0 0 0 0,0 0 122 0,-2-5 22 16,2 5 5-16,0 0 1 0,-5-2-98 0,-3 2-20 15,2 2-4-15,-4 3-1 0,2 0 29 0,-5 2 7 16,2 0 1-16,3 2 0 15,-3-2-80-15,4 5-16 0,-4 0-4 0,3-3 0 16,5 5 7-16,-2-2 1 0,5 2 0 0,0-7 0 0,0 5 73 0,5-5 15 16,-2 0 4-16,5 0 0 15,-3-2-82-15,3-3-16 0,0-2-3 0,3 0-1 0,-1-2 61 0,1-3 12 0,-1-2 2 0,1 0 1 16,2-5-30-16,-2 3-8 0,-3-3 0 0,0 5 0 16,2-5 18-16,1 3 2 0,-6-3 1 0,3 5 0 15,-3 0-7-15,1 2-2 0,-1 3 0 0,-5 2 0 16,0 0 7-16,0 0 1 0,0 0 0 0,0 0 0 15,5 0-8-15,1 7 0 0,-4-2-1 0,4 2 0 16,-1 2-11-16,3 3-11 0,-3 0 3 0,8-3 0 16,-5 5 8-16,3-2 9 0,-6 2-1 0,3-2-8 15,0-3 0-15,0 3 0 0,0-5 0 0,-3 0 0 16,-2 0-44-16,-1-2-15 0,-2-5-3 0,0 0-1154 16</inkml:trace>
  <inkml:trace contextRef="#ctx0" brushRef="#br0" timeOffset="18284.9">9620 10182 748 0,'0'0'67'0,"0"0"-54"16,0 0-13-16,0 0 0 0,0 0 136 0,-5 0 25 0,0 0 5 15,-1 2 1-15,-2-2-75 0,3 5-14 0,-3-3-3 0,0 8-1 16,-2-3-42-16,2 0-8 0,-3 2-1 0,1 3-1 15,-1 0-22-15,3-3 0 0,-3 5 0 0,1 5 0 16,2-5 0-16,3 5 0 0,-3-5 0 0,2 7 0 16,6-4 12-16,0-1-1 0,-2 3-1 0,2-5 0 15,2 0 11-15,4 0 3 0,2-2 0 0,0 0 0 16,0-3 1-16,2-2 1 0,3-2 0 0,3 2 0 16,-3-7 26-16,6 5 4 0,-3-5 2 0,2-5 0 15,1 0 8-15,-1-2 2 0,1-2 0 0,-1-3 0 16,1-2-6-16,0 2-1 0,-6-2 0 0,3-7 0 0,-1 2-34 15,-1-2-7-15,-4 2-2 0,-2-2 0 0,-2 2 26 0,-4-2 6 16,1 7 1-16,-3-5 0 0,-5 5-28 0,-1 0-6 16,1 2-1-16,0 3 0 0,-6-3-16 0,3 5 0 15,-2 0 0-15,2 0 0 0,-6 2 23 0,1 3 10 16,3-3 3-16,-4 5 0 0,4 0-36 0,-1 5-9 16,1-3-1-16,-1-2 0 15,3 7-64-15,3-2-13 0,-1-3-2 0,4 5-1 16,2 3-198-16,2-1-40 0,6 5-8 0,-2 0-2 0</inkml:trace>
  <inkml:trace contextRef="#ctx0" brushRef="#br0" timeOffset="18691.37">10057 10389 1094 0,'0'0'97'0,"0"0"-77"0,0 0-20 0,0 0 0 16,0 0 148-16,0 0 27 0,0 0 5 0,0 0 0 15,0 0-52-15,0 0-12 0,-3 2-1 0,-2 3-1 16,2-3-52-16,-2 5-10 0,2 0-3 0,1 3 0 16,-4-3-26-16,1 0-6 0,2 2-1 0,3 3 0 15,-2-5-5-15,2 5-2 0,0-3 0 0,2-2 0 16,1-2-9-16,2 7 10 0,3-10-10 0,0 5 10 16,0-7-10-16,3 5 0 0,2-10-12 0,0 5 12 15,3 0 0-15,0-7 16 0,-3 0 0 0,0 0-1 16,1 0 3-16,-4 0 1 0,1-5 0 0,-3 5 0 0,2-7 8 15,-2 7 1-15,0-5 1 0,-2-2 0 0,-1 2-29 0,-3 3 8 16,4-3-8-16,-4 3 0 0,-2-3 40 0,0 7 6 16,0-2 1-16,-2 5 0 0,-1-3-24 0,3 5-5 15,0 0-1-15,0 0 0 0,0 0-17 0,0 0 0 16,0 0 0-16,-3 7 0 0,3 0 0 0,0 0 0 16,3 3 0-16,2-1 0 0,1-2 0 0,-1 0 10 15,0 5-10-15,3-5 8 0,3 7-8 0,-3-7 0 16,0 0 0-16,2 5 0 0,-2-5 0 0,-3-2 0 15,1-3 0-15,2 5 0 0,-6-2 0 0,-2-5 0 16,6 2 0-16,-6-2 0 16,0 0-186-16,0 0-33 0,2-2-6 0</inkml:trace>
  <inkml:trace contextRef="#ctx0" brushRef="#br0" timeOffset="18894.18">10335 10196 2188 0,'0'0'48'0,"0"0"11"0,0 0 1 0,0 0 1 0,0 0-49 0,0 0-12 0,0 0 0 0,5 5 0 16,3-3 54-16,0 5 8 0,-3 5 2 0,3-3 0 16,-3 8 0-16,3-1 0 0,0-2 0 0,3 5 0 15,-3-5-52-15,0 5-12 0,-8 0 0 0,2-5 0 16,1 5 0-16,-3-5 0 0,3 0 0 0,-3-2 0 16,-3-3 0-16,3 3-10 0,3-5 2 0,-3 0 0 15,0-7-217-15,0 0-43 0,0 0-9 0</inkml:trace>
  <inkml:trace contextRef="#ctx0" brushRef="#br0" timeOffset="19050.66">10295 10337 2080 0,'0'0'46'0,"0"0"10"0,8 0 1 0,0 0 1 0,0-7-46 0,0 7-12 16,2 0 0-16,6 0 0 0,-5 0 76 0,5-5 14 16,-1 5 2-16,1 5 1 0,-2-5-22 0,-1 0-5 15,3 0-1-15,-3 0 0 16,0 5-103-16,-2-5-21 0,-1 0-4 0,-2 0-1 0,3 2 52 0,-3-2 12 15,0 0 0-15,-3 0-720 16,3 0-140-16</inkml:trace>
  <inkml:trace contextRef="#ctx0" brushRef="#br0" timeOffset="19565.93">10779 10377 1267 0,'0'0'28'0,"0"0"5"0,0 0 2 0,0 0 1 0,-3 7-36 0,1-2 0 0,-1 2 0 0,3 0 0 15,0 0 95-15,0 0 12 0,0 0 2 0,3 0 1 16,-3 5-22-16,2-5-5 0,1 7-1 0,0-2 0 16,-3-3 4-16,2-2 1 0,1 5 0 0,0 2 0 15,-3-2-37-15,2-5-7 0,1 5-2 0,0-3 0 16,-3 3-5-16,0-5 0 0,2 2-1 0,1 3 0 15,0-5-5-15,-1-2-1 0,-2 2 0 0,3-5 0 16,-3-2-29-16,0 0 0 0,0 5 0 0,0-5 0 0,0 0 0 0,0 0 0 16,0 0 0-16,-5-7 0 0,-1 0 0 0,1-5 0 15,0 5 0-15,-1-7 0 0,1 2 11 0,-3-2-11 16,3-5 12-16,-3 5-12 0,3-7-8 0,-3 2-9 16,2-2-2-16,1 2 0 0,3-2 19 0,2 2 17 15,0-2-3-15,2 2-1 16,3 5-61-16,1 0-13 0,2 2-3 0,2 3 0 0,1-3 64 0,2 5 12 15,-2-5 2-15,2 5 1 0,0 5-24 0,0-3-5 16,1 5-1-16,-1 0 0 0,3 0 63 0,0 5 13 16,-1-3 3-16,1 3 0 0,0 2-52 0,0 5-12 15,-3-3 0-15,1-2 0 0,-7 5 18 0,-1 2 1 16,-4-2 0-16,1 2 0 0,-3 0-6 0,-3-2-1 16,-2-3 0-16,0 3 0 0,0 2 17 0,-3-7 3 15,-3 0 1-15,3 0 0 0,-3 0-42 0,4-2-9 0,-4 2-2 16,3-7 0-16,0 0 20 0,0 0 0 0,0 0 0 0,0 0 0 31,0-2-28-31,3-3-1 0,0-2-1 0,2 2 0 16,0-2-227-16,3 0-46 0</inkml:trace>
  <inkml:trace contextRef="#ctx0" brushRef="#br0" timeOffset="20346.99">11181 10269 518 0,'0'0'46'16,"0"0"-37"-16,0 0-9 0,0 0 0 16,0 0 205-16,0 0 39 0,0 0 8 0,0 0 2 0,0 0-110 15,0 7-23-15,0 0-4 0,0 0-1 0,0 0-68 0,0 0-15 16,0 5-2-16,3-3-1 0,-3 3 16 0,0 0 3 16,3-3 1-16,-1 3 0 0,4 0-29 0,-1-5-5 15,0 2-2-15,3-2 0 0,0-2-4 0,0 2-1 16,0-2 0-16,2-3 0 0,-2-2-9 0,3 0-12 15,0 0 2-15,-1 0 1 0,1-7 39 0,-1 0 8 16,1 2 2-16,-1-4 0 0,1-3-13 0,-3 5-3 16,0-7 0-16,3 2 0 0,-4-2 32 0,-1 2 7 15,-1-2 1-15,-2 7 0 0,-1-2-52 0,-2 2-12 16,0-3 0-16,0 8 0 0,-5-3 0 0,2 3 0 16,1-3 0-16,2 5 0 0,0 0 54 0,0 0 8 15,-6 5 2-15,4-3 0 0,2-2-64 0,-3 5-15 16,3 2-1-16,0 7-1 0,3-2 6 0,-1-3 2 15,4 3 0-15,-1 0 0 0,3-3 28 0,-3-2 5 0,3 5 2 16,-3-5 0-16,3 5-26 0,0-5 0 0,-2-5 0 0,2 5 0 16,-3-2 0-16,0-3 0 0,0 3 0 0,1-5 0 31,-6 0-146-31,8-5-34 0,-3 3-8 0</inkml:trace>
  <inkml:trace contextRef="#ctx0" brushRef="#br0" timeOffset="20706.19">11560 10203 1879 0,'0'0'83'0,"0"0"17"0,5 0-80 0,0 0-20 15,3-2 0-15,0-3 0 0,3 10 100 0,-1-5 16 16,4 0 4-16,-1 2 0 0,3-2-72 0,-3 5-15 15,0-3-2-15,0-2-1 0,3 5-30 0,-5-5 0 0,2 2 0 0,-2-2 0 16,-1 0 0-16,1 0 0 0,-3 0 0 0,0 0-1069 16</inkml:trace>
  <inkml:trace contextRef="#ctx0" brushRef="#br0" timeOffset="21284.43">11991 10057 921 0,'0'0'40'0,"0"0"10"0,0 0-40 0,0 0-10 0,3-2 0 0,-3 2 0 16,0 0 189-16,0 0 36 0,0 0 7 0,0 0 2 15,5 0-93-15,0 0-18 0,0 0-4 0,1 2-1 16,-1-2-94-16,-2 0-24 0,2 5 0 0,-5-5 0 16,0 0 36-16,5 2 4 0,1 3 0 0,-1 0 0 0,-3-3-30 0,4 5-10 15,-4-2 0-15,1-3 9 16,-3-2-46-16,3 7-10 0,-3-7-1 0,2 5-945 15</inkml:trace>
  <inkml:trace contextRef="#ctx0" brushRef="#br0" timeOffset="21487.27">12076 10304 1958 0,'0'0'43'0,"0"0"9"0,0 0 1 0,0 0 3 0,0 0-45 0,0 0-11 0,0 0 0 0,0 0 0 15,0 0 104-15,0 0 20 16,0 0 3-16,0 0 1 0,2 7-52 0,-2-7-9 0,0 0-3 0,6 5 0 16,-6-5-51-16,0 0-13 0,0 0 0 0,2 2 0 15,-2-2 0-15,0 0 0 0,0 0 0 0,8 5-782 16,-3-5-159-16</inkml:trace>
  <inkml:trace contextRef="#ctx0" brushRef="#br0" timeOffset="22440.15">12769 10097 864 0,'0'0'38'0,"0"0"8"0,0 0-37 0,0 0-9 15,0 0 0-15,0 0 0 0,0 0 143 0,0 0 26 16,5 0 6-16,-5 0 1 0,0 0-90 0,3 5-18 16,-1-5-3-16,4 2-1 0,-1 3 32 0,0 2 5 15,-2 0 2-15,0 0 0 0,-1 0-25 0,1 0-5 16,-1 5-1-16,1 2 0 0,-3 0-18 0,3 5-4 16,-3-5-1-16,2 0 0 0,-2 3-14 0,0-3-3 15,3 0-1-15,0 5 0 0,-1-3-31 0,1-2 8 16,5 5-8-16,0-5 0 0,0 3 0 0,0-3 0 15,0-5 0-15,2-2 0 0,1 0 0 0,-1-2 0 16,4 2 0-16,-4-7 0 0,1 0 0 0,-1-7 0 16,4 0 0-16,-4 0 0 0,1-5 37 0,-1-2 5 15,-2 0 1-15,0 2 0 0,0-9-18 0,-2 7-3 16,-1-5-1-16,0 5 0 0,-2-5-21 0,-3 3 0 0,2-1 0 0,-2 3 0 16,0 0 0-16,-2 2 0 0,2 3 0 0,-3-3 0 15,0 5 0-15,3 0 0 0,-2-5 0 0,-1 10 0 16,3-3 11-16,-2-2-3 0,2 5 0 0,0 2 0 15,0 0-8-15,0 0-11 0,0 0 3 0,0 0 0 16,0 0 8-16,0 0 14 0,0 0-3 0,0 0-1 16,0 0-10-16,5 7-14 0,-3 0 3 0,4 0 1 15,-1 0 10-15,0 5 0 0,1 2 0 0,-1 0 0 16,0 0 0-16,3 0 0 0,-3-2 0 0,3 7 0 16,-2-5 0-16,-1 0 0 0,0 0 0 0,3 5 0 15,-3-5 26-15,3 0 7 0,-2-2 2 0,2-3 0 0,0 3-27 16,-3 2-8-16,0-7 0 0,0 0 0 0,1-2 0 0,-1 2 0 15,-2 0-12-15,2-2 3 16,-5-5-130-16,0 0-25 0,5 0-6 0</inkml:trace>
  <inkml:trace contextRef="#ctx0" brushRef="#br0" timeOffset="22893.53">13256 10316 1922 0,'0'0'85'0,"0"0"18"0,0 0-83 0,0 0-20 16,0 0 0-16,0 2 0 0,-3 5 106 0,3 3 17 16,0-3 3-16,3 2 1 0,-3 3-64 0,2 0-13 15,1 2-2-15,0-5-1 0,-1 10-18 0,4-5-3 16,-4 0-1-16,1 3 0 0,2-1-1 0,-2-2 0 0,-1-2 0 16,4 7 0-16,-6-10 0 0,2 8 0 0,1-8 0 0,-3 5 0 15,0-7-4-15,0 5-2 0,0-5 0 0,0 0 0 16,0-2-6-16,0 2 0 0,0-7-1 0,0 0 0 15,0 0-11-15,0 0-14 0,0 0 3 0,-3-12 1 16,1 5 34-16,-1-5 8 0,-2 3 0 0,5-5 1 16,-3-5-25-16,3 5-8 0,0-5 0 0,-3 0 0 15,1-2 0-15,2 0 0 0,0 2 0 0,0-7 0 16,0 5-31-16,0 0 0 0,2 2 0 0,1-2 0 16,0 2 31-16,-1 5 0 0,1 0 0 0,2 2 0 15,1-2 0-15,-4 7 10 0,4 0 0 0,-1-5 0 16,0 10-10-16,3-3-14 0,0 3 3 0,0 2 1 15,0 2 10-15,2 3 0 0,4-3 0 0,-1 5 0 0,-2 0 0 0,2 5 0 16,0 0 0-16,-2-3 0 0,-4 3 0 0,-1 2 0 16,-1-2 0-16,-2-3 0 0,-1 3 0 0,-2 0 0 15,-2-3 0-15,-1 3 0 0,-2-5 15 0,-1 0 5 16,-1 0 0-16,-1-2 1 0,0-3-13 0,-3 3-8 16,1-3 10-16,-4-2-10 0,4 0 0 0,-4 0-13 15,1-2 1-15,3 2 0 16,-1-5-135-16,0-2-26 0</inkml:trace>
  <inkml:trace contextRef="#ctx0" brushRef="#br0" timeOffset="23861.69">14531 10177 1202 0,'-32'0'53'0,"32"0"11"0,3-2-51 0,-1-3-13 16,1 5 0-16,-3 0 0 0,0 0 119 0,0-2 21 16,0 2 4-16,0 0 0 0,0 0-63 0,0 0-13 15,0 0-2-15,0 0-1 0,0 0-8 0,0 0-1 16,-5 2-1-16,0 3 0 0,-1-3-39 0,1 5-7 15,0 0-1-15,-3 3-8 0,2-1 0 0,1 3 0 16,0-3 0-16,2 3 0 0,3 0 0 0,0-3 0 16,0-2-12-16,3 5 12 0,2 0 0 0,0-3 8 15,3-2 1-15,0 0 0 0,3-2-9 0,-1 2 0 16,1-2 0-16,2-3-11 0,1-2 11 0,-1 0 0 16,3-2 8-16,2-3-8 0,-2-2 0 0,-3 2 0 15,3-2 0-15,0 0 0 0,-3 0 56 0,0 0 6 0,-2-7 2 16,-3 7 0-16,0-5 0 0,-5-2 0 0,-1 2 0 15,-2 3 0-15,-2-3-21 0,-4 3-4 0,1-3-1 0,-6 5 0 16,1-5-14-16,-1 5-2 0,-2 0-1 0,0 2 0 16,0-2-13-16,-1 7-8 0,4 0 10 0,-1 0-10 31,1 0-96-31,2 0-26 0,0 5-5 0,5-5-1 0,3 0-153 0,-5 7-31 0,5-7-7 16,0 0-1-16</inkml:trace>
  <inkml:trace contextRef="#ctx0" brushRef="#br0" timeOffset="24205.37">14803 10161 979 0,'0'0'87'0,"0"0"-70"15,0 0-17-15,6 2 0 0,2-2 163 0,0 5 29 16,-8-3 5-16,8 5 2 0,2 0-85 0,1-2-17 16,-6 2-3-16,-2 7-1 0,5-7-39 0,-3 5-8 15,0-5-2-15,0 7 0 0,-2-7 16 0,2 0 4 16,-2 0 0-16,2 0 0 0,-2-2-52 0,-3 2-12 15,0-7 0-15,0 0 0 0,3 7 44 0,-3-7 5 16,0 0 2-16,0 0 0 0,5 0-31 0,-5 0-5 16,0-2-2-16,-3-3 0 0,6-2-13 0,-3 0 0 15,-3 0 0-15,3-5 0 0,0 3 0 0,3-3 0 16,0 0 0-16,-1 3 0 0,4-3 0 0,-1 0 0 16,3 5 0-16,0-2 0 0,0-3 0 0,0 5 0 0,2 0-9 0,3 2 9 15,-2 3-9-15,2-3 9 0,0 3-8 16,1 2 8-16,-1 0 0 0,0 0-8 15,3 2 8-15,0-2 0 0,-3 0 0 0,3 7 0 0,-3-7 0 16,0 5-8 0,1-5-87-16,-4 2-17 0,3-2-3 0</inkml:trace>
  <inkml:trace contextRef="#ctx0" brushRef="#br0" timeOffset="24939.57">15862 10008 460 0,'0'0'41'0,"0"0"-33"0,0 0-8 15,0 0 0-15,5 2 154 0,-2-2 29 0,-3 0 5 0,5 0 2 16,-5 0-42-16,8 0-9 0,-5 5-2 0,2-3 0 16,-2 3-38-16,2 2-8 0,0 0-2 0,-2 5 0 15,-1-5 7-15,4 2 0 0,-1 8 1 0,-2-3 0 16,2-5-53-16,-2 8-10 0,2-3-2 0,0 0-1 16,0 0 12-16,-2 0 2 0,0-2 1 0,-1 0 0 15,1-3-25-15,-3-2-5 0,3 5 0 0,-3-5-1 16,0-5-15-16,0-2 8 0,0 0-8 0,0 0 0 15,0 0 0-15,0 0 0 0,-3-2 0 0,-2-3 0 16,-1-9 37-16,1 5 2 0,0-3 0 0,0-2 0 16,2 0-39-16,-2-5 0 0,2 5 0 0,0-5 0 15,3 5-20-15,0 0-1 0,3-5-1 0,0 5 0 16,2 0-3-16,3 2-1 0,-3-2 0 0,6 2 0 0,-3 3 14 0,5-3 2 16,0 0 1-16,0 5 0 0,1 0 9 0,1 0 0 15,4 7-9-15,0-7 9 0,-1 7 0 0,1 0 0 16,-1 0 0-16,3 0 0 0,0 7 18 0,1 0-2 15,1 0 0-15,-1 7 0 0,-1 3 7 0,0-3 1 16,-3 0 0-16,1 0 0 0,-6 0-4 0,-2 5-1 16,-6-5 0-16,-2 5 0 0,-6-5-3 0,0 5-1 15,-5-5 0-15,-2 5 0 0,-3-5-3 0,-1 0-1 16,-1 0 0-16,-4 0 0 0,0-2-11 0,1 0 0 16,-1-3 0-16,1-2 0 0,-1 0 14 0,1 0 1 15,-1-2 0-15,-2 2 0 0,3-7-24 0,-1 5-5 16,1-5-1-16,-1 0 0 15,3 0-39-15,3-5-8 0,-3 3-2 0,6-3 0 16,-1 5-153-16,3-5-31 0,0 3-7 0</inkml:trace>
  <inkml:trace contextRef="#ctx0" brushRef="#br0" timeOffset="25267.98">16618 10144 806 0,'-13'-7'72'0,"8"7"-58"0,0-2-14 0,5 2 0 16,-8 0 235-16,0 2 44 0,0-2 9 0,3 0 1 15,-1 0-157-15,-2 7-31 0,0-2-6 0,0 2-2 0,6 0-73 0,-6 5-20 16,0-3 0-16,0 3 0 0,3 0 37 0,-1-3 2 16,6-2 0-16,0 5 0 0,0 2-11 0,0-2-3 15,8-3 0-15,-2-2 0 16,-1 3-41-16,3-3-9 0,2-5-2 0,4 3 0 0,-4-5 27 0,1 0 0 15,5-5 0-15,-3 3 0 0,3-3 12 0,0-2 2 16,-3 7 0-16,0-7 0 0,0-5 49 0,-2 5 9 16,-3-7 3-16,0 2 0 0,-3-2-60 0,0 5-15 15,-5-3 0-15,0 0 0 0,-2 3 54 0,-3-3 8 16,-3 5 2-16,0 0 0 0,-3-5-55 0,0 10-9 16,1-5 0-16,-3 2 0 0,2 5 0 0,0-2 0 15,1 2 0-15,2 0 0 16,3 0-188-16,-1 2-42 0,-2-2-9 0</inkml:trace>
  <inkml:trace contextRef="#ctx0" brushRef="#br0" timeOffset="25751.93">16825 10144 230 0,'0'0'10'0,"0"0"2"0,5 0-12 0,3 0 0 0,-8 0 0 0,0 0 0 15,5 0 316-15,1 0 60 0,-6 0 12 0,0 0 2 16,0 0-212-16,0 0-42 0,2 5-9 0,4-3-2 15,-6 3-55-15,-3 2-11 0,3 0-3 0,-3 5 0 16,3-5-16-16,0 0-3 0,-2 0-1 0,2 5 0 16,2-5-28-16,-2 2-8 0,0-4 0 0,3 2 0 15,5 0 0-15,-3-2 0 0,0-3 0 0,3 5 0 16,0-2 0-16,0-3 0 0,6-2 0 0,-4 0 0 16,-2 0 0-16,0 0 0 0,5-7 0 0,-2 5 0 0,-1-3 52 0,1 3 10 15,0-5 2-15,-4-5 0 0,1 7-64 0,0-4 0 16,-2-3 0-16,-4 5-10 0,1 0 10 0,0-5 9 15,-3 10-1-15,0-5-8 0,0 2 0 0,-3 3 0 16,3 2 0-16,0 0 0 0,-5-5 0 0,2 5 0 16,3 0 0-16,0 0 0 0,-5 0 0 0,5 0 0 15,0 0 0-15,0 0 0 0,2 7 0 0,1 0 0 16,2 0 0-16,1 0 0 0,2 3 0 0,-1-8 0 16,4 5 0-16,0-2 0 0,-1-3 0 0,1-2 0 15,2 5 0-15,-2-5 0 0,-1 2 0 0,3-2 0 16,-2-2 0-16,2-3 0 0,-2 3 36 0,-3-3 1 15,2-2 0-15,-2 5 0 0,-2-3 4 0,-1-2 1 16,0 0 0-16,-2 0 0 0,-3-5 2 0,0 5 0 16,-3-5 0-16,1 5 0 0,-4 0-24 0,1 0-5 0,-3-2-1 15,3-1 0-15,-1 3-14 0,1 5 0 0,-3-3 0 0,6-2 0 32,-4 7-78-32,4-2-9 0,2 2-1 0,0 0-1 15,0 0-129-15,0 0-26 0,0 0-4 0</inkml:trace>
  <inkml:trace contextRef="#ctx0" brushRef="#br0" timeOffset="26126.84">17357 10088 172 0,'0'0'8'0,"0"0"1"15,0 0-9-15,0 2 0 0,0-2 0 0,0 7 0 16,-3-2 348-16,3 2 67 0,0 0 13 0,0 5 4 0,0-3-244 0,0-2-48 16,3 5-9-16,-1-5-3 0,1 5-55 0,0-3-11 15,-1-2-2-15,1 5-1 0,0 0 8 0,-1-5 1 16,1 2 1-16,-1-4 0 0,-2 2-55 0,3 0-14 15,-3-2 0-15,0-5 0 0,0 0 54 0,0 0 8 16,0 0 2-16,0 0 0 0,0 0-52 0,3-7-12 16,-3-5 0-16,2 5 0 0,-2-5 0 0,3 3 0 15,-3-8 0-15,5 8 0 0,-2-3 0 0,2-2 0 16,1 2 0-16,2-2 0 16,2 7-32-16,3-2-10 0,1-1-2 0,1 3 0 0,-1 0 28 0,2 5 6 15,-1-3 1-15,1 5 0 0,0 0 9 0,0 0 0 16,0 0 0-16,0 5 0 0,-3-3-8 0,3 5-4 15,-3 5 0-15,0-5 0 0,1 5 42 0,-1-5 8 16,-3 2 2-16,1-2 0 0,-6 5-14 0,3-5-2 16,-2 5-1-16,-1-3 0 0,0 3-15 0,-2-5-8 0,-1 5 8 0,-2-5-8 15,3-5 0-15,-3 3 0 0,0-5 0 0,0 7 0 16,0-7 0-16,0 0 0 0,0 0 0 0,0 0 0 31,0 0-116-31,0 0-19 0,0 0-3 0</inkml:trace>
  <inkml:trace contextRef="#ctx0" brushRef="#br0" timeOffset="47483.16">8258 11127 864 0,'0'0'38'0,"0"0"8"0,0 0-37 0,0 0-9 16,0 0 0-16,0 0 0 0,5 0 143 0,-2-7 26 15,-1 5 6-15,-2 2 1 0,0-5-53 0,0 5-11 16,0 0-1-16,3-2-1 0,-3 2-22 0,0 0-5 16,-3-5-1-16,3 5 0 0,-5-4-38 0,0 1-7 15,-1 3-1-15,-2-5-1 0,-2 5-5 0,2 5-1 16,-3-5 0-16,-2 0 0 0,0 3-29 0,0 1 0 15,-3-4 0-15,3 7 0 0,-1-2 0 0,1-3 0 16,-3 5 0-16,6-2 0 0,-1 2 0 0,-2 0 0 16,0-4 0-16,-1 6 0 0,6-7 0 0,-2 5 0 15,-1-2 0-15,3-3 0 0,-2 3 13 0,4-3-3 16,1 3-1-16,0-5 0 0,2 3-9 0,3-3 0 16,0 0 0-16,0 0 0 0,0 0 0 0,0 0 0 15,0 0 0-15,0 0 0 0,0 0 0 0,0 0 10 16,-5 4-2-16,5-4-8 0,0 0 0 0,0 0-17 0,0 0 1 0,0 0 1 15,0 0 34-15,0 0 6 0,0 0 2 0,0 5 0 16,-3-3-18-16,3-2-9 0,6 7 10 0,-4 0-10 16,-2 0 12-16,3 1-3 0,-1-4-1 0,4 3 0 15,-4 5 8-15,1-5 0 0,2 3 1 0,1 1 0 16,2 3-8-16,-6-2-1 0,1 2-8 0,0 0 12 16,-1 5 12-16,1-5 3 0,-1 0 0 0,-4 5 0 15,2-5 8-15,-3 5 1 0,6-2 1 0,-6 1 0 16,1-3-29-16,2-1-8 0,0-3 0 0,-3 4 0 15,0-4 0-15,3 1 0 0,0-5 0 0,3 0 0 16,0 0-10-16,-3-4-3 0,0-3-1 0,0 0 0 0,0 0 14 0,0 0-9 0,0 0 9 0,0 0-8 31,0 0-93-31,-6-8-19 0,-2 1-3 0,0-2-1 16,3-3-145-16,0 1-30 0,-1-18-5 0,1 10-2 0</inkml:trace>
  <inkml:trace contextRef="#ctx0" brushRef="#br0" timeOffset="47670.58">8033 11367 864 0,'-11'-4'38'0,"11"4"8"0,0 0-37 0,5-3-9 0,-5 3 0 0,6-4 0 0,2 4 245 0,-3-3 47 32,0 3 10-32,1-5 2 0,-6 5-194 0,8 0-38 15,-1 0-8-15,-1 5-2 0,2-2-48 0,-3-3-14 0,3 4 0 0,0-1 8 0,2 1-8 0,1-4 0 16,-3 5 0-16,3-3 0 0,-1 3 0 0,1-3 0 16,-1 3 0-16,4-3 0 0,-4-2 0 0,3 5 0 15,1-2 0-15,-1-3-8 16,0 0-145-16,3 0-29 0,0 0-6 0,0 0-591 0</inkml:trace>
  <inkml:trace contextRef="#ctx0" brushRef="#br0" timeOffset="48186.18">8588 11396 345 0,'0'0'15'0,"0"0"4"0,0 0-19 0,0 0 0 16,0 0 0-16,-5 0 0 0,2 4 207 0,-2-4 37 15,5 0 8-15,-5 0 2 0,0 0-119 0,2 0-24 16,-2 0-5-16,5 0-1 0,-6 3-64 0,1 1-13 16,-3-4-2-16,3 7-1 0,0-2 23 0,2-3 4 15,-5 5 0-15,3-2 1 0,-3-3-38 0,2 6-15 16,1-4 11-16,0 3-11 0,0 0 0 0,-1 5 0 15,1-5 0-15,2 0 0 0,1 0 0 0,2 0-8 32,2 0 8-32,1 0 0 0,0 1 0 0,2-1-10 15,-2-3 10-15,4-1-8 0,1 1 8 0,0 1 0 16,0-3 8-16,3-2-8 0,-1 0 13 0,1 0-1 16,0-2-1-16,-1-3 0 0,1 1 8 0,-3 1 1 0,0-1 1 0,0-3 0 0,-3-1 5 0,3 1 1 0,-3 0 0 0,-2 0 0 15,-1 3-9-15,1-3-2 16,-3 4 0-16,3-4 0 0,-3 2-16 0,0-2 0 0,-3 0 0 15,0 3 0-15,3-3 0 0,0 7 0 0,0 0 0 0,-5 0 0 32,5 0 55-32,0 0 7 0,0 0 2 0,0 0 0 0,0 0-52 0,0 0-12 0,-3 4 0 0,3-4 0 15,-2 7 0-15,2 0 0 0,2-2 0 0,1 2 0 16,2 3-16-16,1-3-7 0,-1-3-1 0,3 8 0 16,0-5 24-16,0 0 0 0,0 0 0 0,2 0 0 15,-2 0 0-15,3-2 0 0,-3-3 0 0,-3 5 0 16,3-7-90-16,0 0-10 0,-8 0-3 0,0 0-829 15</inkml:trace>
  <inkml:trace contextRef="#ctx0" brushRef="#br0" timeOffset="48530.19">8739 11440 1728 0,'13'3'76'0,"-13"-3"16"0,6 0-73 0,-1 4-19 0,0-4 0 0,3 7 0 0,-5-7 70 0,0 7 10 15,-1 0 3-15,1 0 0 0,-1 5-27 0,-2-5-6 32,3 5-1-32,-3-3 0 0,3-1-49 0,-3 3 0 15,0-4 0-15,2 5 0 0,-2-5 0 0,3 3 0 0,-3-3 0 0,0-3 0 0,0-4 0 0,3 7 0 16,-3-7 0-16,0 0 0 0,0 0 27 0,0 0 8 16,0 0 1-16,0 0 1 0,0 0-22 0,0 0-5 15,0 0-1-15,0-7 0 0,0-4-17 0,2 3-4 0,-2-1-1 0,3-3 0 47,0 1-16-47,-1 1-3 0,4-2-1 0,-1-2 0 0,-2 3 19 0,4 3 4 0,1 1 1 0,3-2 0 0,-6 0 9 0,3 2 12 0,3 4-2 0,-1-4-1 16,1 2-9-16,0-2 0 0,-4 5-12 0,1-3 12 15,0 5 0-15,0 0 0 0,0 0 0 0,-2 0 12 16,1 0-12-16,1 0 0 0,0 5 0 0,-2-3 0 31,2-2-49-31,-3 5-12 0,3-5-3 0,-3 2-546 0,-5-2-110 0</inkml:trace>
  <inkml:trace contextRef="#ctx0" brushRef="#br0" timeOffset="49427.63">9176 11414 1036 0,'0'0'46'0,"0"0"10"0,0 0-45 0,0 0-11 0,0 0 0 0,0 0 0 16,0 0 140-16,0 0 25 0,0 0 6 0,0 0 1 31,0 0-71-31,0 0-13 0,0 0-4 0,0 0 0 16,0 0-31-16,2 7-6 0,4-7-2 0,-4 7 0 0,4-2 10 0,-6 2 1 0,2 0 1 0,1-4 0 15,0 6-25-15,-3-7-4 0,2 5-2 0,-2 0 0 0,3 1 30 16,-3-1 7-16,0-3 1 0,0 3 0 0,0 0-52 0,0-7-12 16,0 0 0-16,0 7 0 0,0-2 0 0,0-5 0 15,0 0 0-15,0 0 0 0,0 0 0 0,0 0 0 16,0 0 0-16,0 0 0 0,0 0 0 0,3-5 0 15,-3-2 0-15,2 0 0 0,1 0 0 0,-1-4 0 16,1 3 0-16,2-1 0 0,1-3 0 0,-1 5-10 16,0-5 2-16,1 5 0 0,-1 0 8 0,3 0-10 15,0 0 10-15,0 3-10 0,-3-3 10 0,0 7 0 16,6-3-9-16,-3 3 9 0,2 0 0 0,-2 3 0 16,0-3 0-16,3 0 0 0,-3 4 0 0,2-1 0 15,-2 1 10-15,0-1-10 0,3 1 0 0,-3 3 0 16,0-2 0-16,0-3 0 0,0 5 8 0,-3-2 4 0,0-2 0 0,3 1 1 15,-5-1-13-15,2 1 0 0,0 1 0 0,1-3 0 16,-4-2 0-16,4 5 0 0,-6-5 0 0,2 2 0 16,-2-2 0-16,0 0 0 0,8-2 0 0,-5-3 0 15,2 3 0-15,0-3 0 0,1 1 0 0,-4-3 0 32,6 4 0-32,-3-9 0 0,3 5 0 0,0 0 0 0,0 0 8 0,0-4-8 15,0 8 11-15,3-4-11 0,-1 2 0 0,4-2 0 16,-4 5-10-16,-2-3 10 0,3 5 0 0,-1-4 0 15,1 4 0-15,-1 0 0 0,-2 0-8 0,0 4 8 16,0-4-10-16,0 5 10 0,0-3 0 0,0 5 0 16,0-2 0-16,3 2 0 0,-3 0 0 0,-1 0 0 15,4 0 0-15,-3 5 10 0,0-3-10 0,0-1 0 16,0-1 0-16,0 2 0 0,-3-2 53 0,0 0 9 0,1 0 2 16,-1 0 0-16,0-4-52 0,-2 1-12 0,-1 3 0 0,1 0 0 15,-3-7 0-15,0 0 0 0,0 0 0 0,0 0 0 31,0 0-48-31,0 0-13 0,8-7-3 0,-3 0 0 16,-2 3-153-16,0-3-31 0,2-22-7 0,0 10-666 0</inkml:trace>
  <inkml:trace contextRef="#ctx0" brushRef="#br0" timeOffset="49803.09">9895 11414 1728 0,'0'0'38'0,"0"0"8"0,0 0 2 0,0 0 0 0,6 7-39 0,-1-7-9 16,0 5 0-16,1-3 0 0,-1-2 89 0,0 7 16 15,0-2 3-15,3-2 1 0,-5-3-42 0,5 4-9 16,-3-1-2-16,-2 1 0 0,2 3-34 0,1-7-7 0,-1 5-2 16,-3-3 0-16,-2-2 1 0,6 5 0 0,-1-3 0 0,0 3 0 15,-5-5-14-15,3 3 0 0,-3-3 0 0,0 0 0 16,0 0 0-16,0 0 0 0,0 0 0 0,0 0 0 31,0 0-151-31,0 0-33 0,0 0-6 0,-3-3-693 0</inkml:trace>
  <inkml:trace contextRef="#ctx0" brushRef="#br0" timeOffset="49974.38">9930 11233 748 0,'0'0'67'0,"2"-4"-54"0,1 4-13 0,0-8 0 16,-1 6 248-16,1-3 46 0,2 3 10 0,-5 2 1 15,3-5-148-15,-3 5-29 0,0 0-7 0,5 0-1 16,-5 0-69-16,6 0-15 0,-6 0-2 0,5 0-1 16,-5 0-33-16,5 7 0 0,-5-7 0 0,3 5 0 15,-3-5-164-15,5 2-40 0</inkml:trace>
  <inkml:trace contextRef="#ctx0" brushRef="#br0" timeOffset="50527.44">10104 11341 1443 0,'0'0'64'0,"0"0"13"0,0 0-61 0,0 0-16 0,0 0 0 0,0 0 0 0,0 5 105 0,3 2 19 16,-3-4 3-16,3 4 1 0,-1 2-40 0,1-2-7 15,-3 0-1-15,3 0-1 0,-1 0-12 0,1 0-3 16,-3 0 0-16,3 0 0 0,-1 0 0 0,1 0 0 15,-3 1 0-15,3-4 0 0,-1-1-64 0,-2-3-14 16,0 0-2-16,0 0-1 0,3 4 26 0,-3-4 6 16,0 0 1-16,0 0 0 0,0 0-16 0,8 0 0 15,-6-7 0-15,4 3 0 0,-1-4 0 0,0 1 0 16,1 0 0-16,-1 0 0 0,-2-4 0 0,4 4 0 0,1-1 0 0,0 1 0 16,0 0 0-16,3 5 0 0,-1-3 0 0,1 1 0 15,2 1 0-15,0-1 0 0,3 1 0 0,-2-2 0 16,1 5 0-16,1 0 0 0,-2 0 0 0,1 0 0 15,1 0 0-15,0 5 0 0,3-2 0 0,-3 1 0 16,-1-1 0-16,1 6 0 0,-2-2 0 0,-1 0 0 16,-3 3 0-16,1 1 0 0,0-4 0 0,-1 5 0 15,-2-3 0-15,-3 3 0 0,3-5 0 0,0 0 0 16,0 5 0-16,-3-2 0 0,1-3 0 0,2-3 0 16,-6 3 0-16,4-2 0 0,-4-3 0 0,-2-2 0 15,6 0-145-15,-6 0-35 0,0 0-8 16,0 0 0-16</inkml:trace>
  <inkml:trace contextRef="#ctx0" brushRef="#br0" timeOffset="51121.06">10737 11341 1364 0,'0'0'30'0,"0"0"6"0,0 0 2 0,0 0 0 0,0 0-30 0,0 0-8 15,0 0 0-15,0 0 0 0,0 0 82 0,0 0 15 16,0 0 3-16,0 0 1 0,0 0 0 0,0 0 0 0,0 0 0 0,-3-2 0 16,-5 2-59-16,0-5-12 0,3 5-2 0,-3 0-1 15,0 0 29-15,0 0 7 0,0 0 1 16,-2 0 0-16,-1 0-52 0,3 5-12 0,-2-3 0 0,2 3 0 15,-3-3 0-15,3 3 0 0,0-2 0 0,0 4 0 16,3-3 0-16,0 3 0 0,2 0 0 0,3 0 0 16,0 1 0-16,3-1 0 0,2-3 0 0,0 3 0 15,3 0 0-15,3 0 0 0,-1-2 0 0,4-3 0 16,1-2 0-16,1 0 0 0,0 0 0 0,3-2 0 16,-3 2 0-16,-3-5 0 0,3-2 0 0,0 0 0 15,-6 0 0-15,3 3-15 0,-2-3 3 0,0 4 1 16,-4-4 11-16,-1 2 16 0,2-2-4 0,-3 0-1 15,-2 3-11-15,-3 4 0 0,2-7 0 0,-2 7 0 16,0 0 53-16,0 0 9 0,0 0 2 0,0 0 0 16,0 0-52-16,3 7-12 0,0-3 0 0,-1 3 0 0,4 0-15 0,-1 0-5 15,3 1-2-15,0 3 0 0,2 1 35 0,3 2 7 16,1 0 2-16,2 0 0 0,2 5-22 0,-2-2 0 16,3 1 0-16,-4-3 0 0,-1 3 0 0,-4 1 0 15,-5-5 0-15,3 0 0 0,-5 1 0 0,-3-4 0 16,-3 3 0-16,-5-2 0 0,3-2 0 0,-5 1 0 15,-1-4 0-15,-2 5 0 0,0-5 0 0,-3 3 0 16,-3-6 0-16,1 3 0 0,-4-2 0 0,-1-3 0 16,2-2 0-16,-3 5 0 0,0-5 0 0,3-5 0 15,0 5 0-15,2-2 0 16,1-3-98-16,-1-2-24 0,3 0-5 0,-2 0-1 0</inkml:trace>
  <inkml:trace contextRef="#ctx0" brushRef="#br0" timeOffset="51509.94">10993 11094 806 0,'0'-7'36'0,"0"7"7"0,3-2-35 0,-3 2-8 15,0 0 0-15,0 0 0 0,0-5 156 0,0 5 28 16,5-7 7-16,-5 7 1 0,0 0-52 0,0 0-9 15,0 0-3-15,0 0 0 0,0 0-51 0,0 0-10 16,0 0-3-16,6 5 0 0,2-3 0 0,0 5 0 16,-3-2 0-16,0 2 0 0,0 0-51 0,1-2-13 15,-1 2 0-15,0 2 0 0,-2-2 0 0,0 5 0 16,2-5 0-16,-2 0 0 16,-1 5-202-16,1-5-43 0,-1 0-9 0,1 5-2 0</inkml:trace>
  <inkml:trace contextRef="#ctx0" brushRef="#br0" timeOffset="51681.7">11150 11348 1958 0,'0'0'43'0,"0"0"9"0,0 0 1 0,0 0 3 0,0 0-45 0,0 0-11 0,0 0 0 0,0 0 0 15,0 0 48-15,0 0 8 0,-3 8 2 0,3-8 0 16,0 0-46-16,0 0-12 0,0 0 0 0,0 0-639 15,0 0-132-15</inkml:trace>
  <inkml:trace contextRef="#ctx0" brushRef="#br0" timeOffset="54577.48">9348 11828 57 0,'-19'3'0'0,"19"-3"0"15,0 0 0-15,0 0 0 0,3 0 172 0,-3 0 28 16,5 7 7-16,-5-7 1 0,0 0-77 0,3 4-15 16,-1-4-4-16,-2 0 0 0,6 7-9 0,-4 0-3 15,1-2 0-15,0 2 0 0,-3-7-11 0,0 3-2 16,2 4-1-16,1 0 0 0,0 2-11 0,-3 1-3 16,0-3 0-16,0 4 0 0,2-4-20 0,-2 7-4 0,0-6 0 15,3 6-1-15,-3-7-23 0,3 4-4 0,-1 1 0 0,1-2-1 16,-3-3-19-16,2 0 8 0,1 2-8 0,-3-2 0 15,3 0 9-15,-1-4-9 0,-2-3 0 16,3 7 9-16,-3-7-9 0,0 0 0 0,0 0-10 0,0 0 10 31,0 0-161-31,0 0-27 0</inkml:trace>
  <inkml:trace contextRef="#ctx0" brushRef="#br0" timeOffset="54858.66">9200 11807 1580 0,'0'0'70'0,"0"0"14"0,0 0-67 0,0 0-17 16,0 0 0-16,0 0 0 0,0 0 77 0,0 0 12 16,5-5 3-16,0 5 0 0,3 5-32 0,-3-3-7 15,3-2-1-15,3 5 0 0,-3-3-36 0,2-2-8 16,1 0-8-16,2 5 11 0,-2-5-1 0,5 3 0 15,-3-3 0-15,5 4 0 0,-2-8-10 0,5 4 12 16,1 0-12-16,-4 0 12 0,1-3-12 0,2 3 0 16,-5-5 0-16,0 5 0 15,-1 0-52-15,-1 0-5 0,-1 0-2 0,-5 0-549 16,2-2-109-16</inkml:trace>
  <inkml:trace contextRef="#ctx0" brushRef="#br0" timeOffset="55092.98">9268 12158 288 0,'-8'4'25'0,"8"-4"-25"0,0 0 0 0,6 3 0 16,2-3 304-16,-3 0 55 0,3 4 11 0,0-1 2 15,0-3-224-15,2 0-46 0,-2 4-9 0,8-4-1 16,0-4-38-16,3 4-7 0,-4 0-2 0,4 0 0 15,2-3-21-15,-2-1-4 0,2 4 0 0,-3 0-1 16,1-3-19-16,-3 3 0 0,0 0 0 0,-6 0 0 16,-2-4 0-16,3 4 0 0,-3 0 0 0,-3 0 0 15,0 0-150-15,-5 0-34 0</inkml:trace>
  <inkml:trace contextRef="#ctx0" brushRef="#br0" timeOffset="55530.38">9663 11995 1267 0,'-8'0'56'0,"8"0"12"0,0 0-55 0,0 0-13 16,0 0 0-16,0 0 0 0,0 0 105 0,0 0 19 15,0 0 3-15,0 0 1 0,0 0-23 0,0 3-4 16,2 4-1-16,1 0 0 0,-3-3-57 0,3 8-12 0,-1-5-3 0,1 0 0 15,-3 3 8-15,3-3 0 0,2 4 1 16,-3-3 0-16,-2-1-8 0,0 0-1 0,3 0-1 0,-3-3 0 16,3 3-27-16,-3-7-9 0,0 0 0 0,0 0 0 15,0 0 9-15,0 0 12 0,0 0-2 0,0 0-1 16,0 0-27-16,5-7-6 0,-2 3 0 0,2 1-1 31,-2-4-11-31,2-4-3 0,-2 3 0 0,2 1 0 0,0 0 18 0,0 0 3 0,3 0 1 0,0 3 0 16,0-3 17-16,0-1-12 0,0 8 12 0,3-7-10 15,-1 7 10-15,1-4 0 0,-1 4 0 0,1 0 0 16,0 0 28-16,2 0 0 0,0 4 1 0,0-4 0 16,1 7 14-16,-1-7 2 0,0 8 1 0,0-4 0 15,-2-1-5-15,-1 4-1 0,1 0 0 0,-3-3 0 16,-3 3-20-16,1 0-4 0,-4-2 0 0,1 2-1 0,-3-7-5 16,2 3-1-16,1 4 0 0,-3-3 0 0,0-4-9 0,0 7 0 15,0-7 0-15,0 0-11 16,0 0-142-16,0 0-29 0,0 0-6 0</inkml:trace>
  <inkml:trace contextRef="#ctx0" brushRef="#br0" timeOffset="56171">10131 12035 1728 0,'0'0'38'15,"8"3"8"-15,-8-3 2 0,2 4 0 0,1-1-39 0,0 4-9 0,-1-3 0 0,1 8 0 16,2-2 70-16,-2 1 12 0,0-1 2 0,2 1 1 16,0 4-19-16,1-1-4 0,-1 5-1 0,-3-5 0 0,4 0-12 0,-4 2-2 15,1-2-1-15,0 0 0 0,-1-2-37 0,-2 2-9 16,0-4 0-16,0 1 0 0,-2 1 53 0,-1-2 9 15,3-3 2-15,-3 0 0 0,1-3-52 0,2-4-12 16,0 0 0-16,0 0 0 0,0 0 0 0,0 0 0 16,-6-4 0-16,1-6 0 0,3-1 0 0,-1-4 0 15,-2 1 0-15,2-4 0 0,0-1 0 0,3-2 0 16,0 2 0-16,0-5 0 16,3 1-48-16,0 2-13 0,-1 2-3 0,4 2 0 0,-4-2 64 0,1 5 15 15,2-4 1-15,0 3 1 0,1 4-17 0,-4 1 0 16,6-2 0-16,0 5 0 0,0-4-15 0,3 4 0 15,-1 4 0-15,1-1 0 0,5 4 24 0,0-3 5 16,0 6 1-16,-1-3 0 0,1 4-3 0,-2 3 0 0,-1 0 0 0,0 0 0 16,-2 0 4-16,-1 8 1 0,-5-8 0 0,1 4 0 15,-6 4-1-15,0-8-1 0,-3 7 0 0,-2-7 0 16,-3 4-3-16,0 1 0 0,-3-2 0 0,3 1 0 16,-2-4-12-16,-1 5 0 0,-5-5 0 0,0 0 0 31,3-4-25-31,0 1-8 0,0-1-2 0,0-3 0 15,-1 0-103-15,4-3-21 0,-3-1-4 0,2 1-805 0</inkml:trace>
  <inkml:trace contextRef="#ctx0" brushRef="#br0" timeOffset="56623.87">10409 11976 1267 0,'0'0'56'0,"2"0"12"0,6 0-55 0,0 5-13 15,0-3 0-15,0-2 0 0,3 0 85 0,-3 8 15 16,0-8 2-16,2 7 1 0,1-3-13 0,-3 3-2 16,-3 0-1-16,0 0 0 0,1 1-35 0,-4-1-6 15,1 0-2-15,-1 0 0 0,1-3-20 0,-3 3-4 16,3 0 0-16,-1 1-1 0,1-1-10 0,0-3-1 15,-1-1-8-15,4 1 12 0,-4-1 3 0,6-3 0 0,-2 0 0 16,1-7 0-16,4 7-15 0,-3-7 0 0,3 0 0 0,-1-1 0 16,-2 1 0-16,0 0 0 0,3-4 0 0,-3 4 0 15,-3-8 0-15,0 4 0 0,3 1 0 0,-5-1 0 16,2-4 8-16,-5 8-8 0,-3 3 0 0,1-3 9 16,-1 0-9-16,3-1 8 0,-3 1-8 0,3 7 8 15,0 0 12-15,0 0 3 0,0 0 0 0,0 0 0 16,0 0-7-16,0 0-2 0,0 0 0 0,3 7 0 15,2 1 5-15,1-1 1 0,-4 4 0 0,4-4 0 16,4 0-2-16,-2 8 0 0,0-8 0 0,0 4 0 16,-3 1-4-16,3-2-1 0,-2 1 0 0,1 3 0 15,-1-7-13-15,2 8 0 0,-3-8 8 0,-2 4-8 16,-1-4 12-16,4-2-1 0,-4-2 0 0,-2-3 0 16,0 0-214-16,0 0-42 0</inkml:trace>
  <inkml:trace contextRef="#ctx0" brushRef="#br0" timeOffset="56811.32">10763 11828 1267 0,'0'0'112'0,"0"0"-89"16,0 0-23-16,0 0 0 0,0 0 107 0,8 3 17 16,-3 4 3-16,1-3 1 0,2 3-11 0,0 0-1 15,0 1-1-15,0 6 0 0,-1-3-82 0,-1 4-16 16,2-1-3-16,0-3-1 0,-3 3-13 0,0 1 0 15,-2-4 0-15,0-4 0 0,-1 8 24 0,1-8 3 16,-3 0 0-16,0 0 0 16,-3 0-197-16,1-3-39 0,-1 4-8 0</inkml:trace>
  <inkml:trace contextRef="#ctx0" brushRef="#br0" timeOffset="56983.17">10702 11932 864 0,'0'0'76'0,"6"-3"-60"0,-1-1-16 0,0 4 0 15,3-7 144-15,0 4 25 0,3-1 6 0,-1 1 1 16,4 3-49-16,-4-4-10 0,3 4-1 0,1-3-1 16,1-2-82-16,1 5-16 0,0-2-3 0,0-3-1 15,3 1-13-15,-4 1 0 0,-1 3 0 0,-1-4 0 16,0-3-100-16,0 7-22 0,-2-3-5 0,-3-1-1 16</inkml:trace>
  <inkml:trace contextRef="#ctx0" brushRef="#br0" timeOffset="57343">11197 11774 1713 0,'0'0'76'0,"0"0"16"0,0 0-74 0,0 0-18 0,0 0 0 0,0 0 0 0,0 0 90 0,0 0 14 0,0 0 4 0,3 3 0 15,-1-3-54-15,4 0-10 0,-1 4-3 0,0-1 0 31,1 1-17-31,-4-4-3 0,4 3-1 0,-4 1 0 0,4-4-3 0,-6 3-1 0,0-3 0 0,0 0 0 16,0 0-4-16,2 4 0 0,1 1-1 0,-3-5 0 31,0 0-22-31,0 2-4 0,0 5-1 0,0-7-691 16,0 0-138-16</inkml:trace>
  <inkml:trace contextRef="#ctx0" brushRef="#br0" timeOffset="57529.98">11202 11958 1497 0,'0'0'32'0,"3"7"8"0,-3-7 0 0,3 4 4 0,2 3-36 0,-2 0-8 0,2-2 0 0,-2-2 0 0,-3-3 132 0,5 7 24 32,-5-7 4-32,3 7 2 0,-3-7-102 0,0 0-21 0,0 0-4 0,0 0-1 0,0 0-34 0,0 0 0 15,5 0 0-15,-5 0 0 16,0 0-36-16,0 0-2 0,5 0 0 0</inkml:trace>
  <inkml:trace contextRef="#ctx0" brushRef="#br0" timeOffset="58217.24">11795 11915 1076 0,'0'-4'48'0,"0"4"9"0,0-3-45 0,-3 3-12 0,3 0 0 0,0 0 0 0,0 0 82 0,0 0 14 0,0 0 4 0,0 0 0 15,-10 0-16-15,-1 3-2 0,11-3-1 0,-10 4 0 16,-1-1-65-16,3 1-16 0,8-4 0 0,-10 3 0 31,-1 1 0-31,3 3 0 0,8-7 0 0,-5 7 0 16,2-2 0-16,1 2 0 0,-4-4 0 0,4 4 0 16,-4-3 35-16,1 3 3 0,2 0 1 0,-2 1 0 15,2-1-11-15,1 0-3 0,2 0 0 0,0 4 0 16,0-3-8-16,2-1-1 0,4 0-1 0,-1 0 0 0,3 0-4 0,0-3-1 0,0 3 0 0,5-2 0 15,3-2-10-15,0-3 12 0,2 0-12 0,1 0 12 0,-1 0-20 16,4-3-4-16,-1-2-1 0,0 3 0 31,3-3-168-31,-3-2-34 0</inkml:trace>
  <inkml:trace contextRef="#ctx0" brushRef="#br0" timeOffset="58529.67">12044 11908 403 0,'0'0'36'0,"0"0"-36"15,0 0 0-15,0 0 0 0,0 0 272 0,-3 0 48 16,1-4 10-16,2 4 2 0,-6 0-176 0,6 0-36 16,-5 0-6-16,0 0-2 0,2 7-55 0,-2-3-11 15,-1-1-2-15,1 4-1 0,3-3-31 0,-4 3-12 0,4 0 8 0,-4 5-8 16,1-2 0-16,2-3 0 0,-2 4 0 0,2-3 0 16,1 3 0-16,2-1 0 0,5-6 0 0,-2 8 0 15,-1-5 0-15,4 0-9 0,-1 0 9 0,3-4 0 31,-3 1-9-31,6-4 9 0,-3 3 0 0,5-3-9 0,-3-3 9 0,1 3-10 0,0-4 10 0,-3 1-10 16,2-4 10-16,-2 3 0 0,3-3 0 0,-3-1 8 31,-3-3 1-31,0 4 1 0,1 0 0 0,-6-3 0 0,2-2 18 0,-4 5 4 0,2 0 1 0,-6 0 0 16,1 3-11-16,-3-4-2 0,3 1-1 0,-3 7 0 16,0-4-19-16,0 4 0 0,0 0 0 0,3 0 0 15,-1 4-166 1,1-4-37-16</inkml:trace>
  <inkml:trace contextRef="#ctx0" brushRef="#br0" timeOffset="58795.26">12184 11784 1267 0,'-3'-7'28'0,"3"7"5"0,0 0 2 0,0 0 1 0,-2-8-36 0,2 8 0 15,0 0 0-15,0 0 0 0,0 0 58 0,0 0 5 16,0 0 1-16,0 0 0 0,5 8 0 0,-2 3 0 16,2-4 0-16,0 0 0 0,1 7 0 0,2 1 0 15,-3-4 0-15,0 3 0 0,-2 1-8 0,-1-1 0 0,4 5-1 16,-1-5 0-16,0 0-30 0,1 5-5 16,-1-5-2-16,0-3 0 0,0 4-10 0,-2-1-8 0,-3-3 9 0,3-4-9 15,2 1 0-15,-5-1-16 0,-3 0 1 0,3-7 1 31,0 0-142-31,0 0-29 0,0 0-6 0,0 0-589 0</inkml:trace>
  <inkml:trace contextRef="#ctx0" brushRef="#br0" timeOffset="59138.9">12443 11925 691 0,'0'0'61'0,"0"0"-49"0,0 0-12 0,0 0 0 16,0 0 158-16,0 0 29 0,-5 0 5 0,2 0 2 15,-2 0-80-15,0 0-16 0,-3 0-3 0,3 4-1 16,-3-4-75-16,-3 7-19 0,1-2 0 0,2 2 0 0,2 0 0 0,-2 0 0 16,0 0 0-16,0 0 0 0,3 5 37 0,0-2 4 15,2-3 1-15,3 4 0 0,0-4-22 0,3 1-5 16,2 3-1-16,0-4 0 0,3 0 1 0,3 0 0 16,0-7 0-16,4 7 0 0,-1-7-6 0,2 0-1 15,-3 0 0-15,5 0 0 0,-2-2-8 0,0-3 12 16,0-2-12-16,2 3 12 0,-2-3-4 0,3 0-8 15,-6 0 12-15,0-5-4 0,-2 5 12 0,-3 0 3 16,-3-3 0-16,-2 3 0 16,-3 0 25-16,-6-2 6 0,1 2 1 0,0 0 0 0,2 0-27 0,-5 4-4 15,0-2-2-15,-2 3 0 0,2-3 10 0,-3 5 1 16,1 0 1-16,-1 0 0 16,1 5-134-16,2-3-28 0,2-2-4 0,6 0-540 0,0 0-108 0</inkml:trace>
  <inkml:trace contextRef="#ctx0" brushRef="#br0" timeOffset="59482.57">12610 11915 403 0,'0'0'36'0,"0"0"-36"0,0 0 0 0,0 0 0 15,0 0 250-15,0 0 43 0,3 10 9 0,-1-6 2 16,1 3-163-16,2 0-32 0,-2 1-6 0,0 3-2 16,-1-4-19-16,1 0-4 0,2 0-1 0,0 1 0 15,1-1-50-15,-1 0-11 0,0 0-1 0,1-3-1 16,-4 3 18-16,1-2 3 0,0-2 1 0,-1 4 0 15,-2-7-12-15,0 0-1 0,0 0-1 0,0 0 0 16,0 0-5-16,0 0-1 0,0 0 0 0,0 0 0 16,0 0-16-16,0 0-12 0,0 0 1 0,-2-7 1 15,-1-1 27-15,3 1 6 0,0 0 1 0,3-4 0 0,-1 1-39 0,3-2-7 16,1 1-2-16,-1-3 0 0,3 4 8 0,0-2 2 16,3 1 0-16,-4 4 0 0,7 0 2 0,-6-1 1 15,2 8 0-15,1-7 0 0,-1 3 11 0,4 1-10 16,-1-1 10-16,3 4-10 15,0 0-19-15,-3 0-4 0,0 0-1 0,-2 0 0 0,-1 0 34 0,1 4 0 16,-1-4 0-16,1 0 0 16,-3 0-212-16,2 0-35 0,4 0-7 0,-14 0-2 0</inkml:trace>
  <inkml:trace contextRef="#ctx1" brushRef="#br0">13348 13809 0,'0'0'16,"0"0"-1,0 0 1,0 0 0</inkml:trace>
  <inkml:trace contextRef="#ctx0" brushRef="#br0" timeOffset="60060.9">13216 11682 1378 0,'0'0'30'0,"0"0"6"0,0 0 2 0,0 0 2 0,0 0-32 0,0 0-8 0,0 0 0 0,-3 7 0 16,1 1 108-16,-1-1 20 0,0-3 4 0,1 3 0 15,2 5-42-15,-3-5-9 0,3 3-1 0,-3 1-1 16,3 3-18-16,0 1-3 0,0-1-1 0,-2 4 0 16,2-6-29-16,0 2-7 0,0 0-1 0,0 8 0 15,-3-6 36-15,3 1 6 0,-5-3 2 0,5 2 0 16,-3-2-52-16,1 0-12 0,-4-2 0 0,6-2 0 16,-2 4-15-16,2-7-5 0,0 4-2 0,-3-3 0 15,3-1 35-15,-3 0 7 0,3-7 2 0,0 0 0 16,0 0-86-16,0 0-16 15,0 0-4-15,0 0-650 0,0 0-130 0</inkml:trace>
  <inkml:trace contextRef="#ctx0" brushRef="#br0" timeOffset="60451.09">13454 11809 1522 0,'0'0'68'0,"0"0"13"0,0 0-65 0,0 0-16 15,-3-2 0-15,-2-3 0 0,2 1 61 0,3 4 9 16,0 0 2-16,0 0 0 0,0 0-40 0,0 0-8 16,0 0-2-16,0 0 0 0,-7 0-22 0,-1 4 8 15,0-4-8-15,0 0 0 0,0 5 0 0,-3-3 8 16,6 3-8-16,-3-3 0 0,0 6 0 0,0-4 0 0,3 3 0 0,2-4 8 15,1 4-8-15,2-7 0 0,0 0-11 0,2 9 11 16,3-2-11-16,1 0 11 0,2 0-12 0,2 0 12 16,4 0-10-16,1 0 10 0,-1 1-8 0,4-1 8 15,1 0 0-15,-1 0 0 0,-2 0 0 0,0 2 0 16,-3-2 8-16,0 0 8 0,-5 3 0 0,-2-6 1 16,-1 3 3-16,-2 0 0 0,-6 1 0 0,3-1 0 15,-3-3 35-15,-2-1 7 0,-3 4 2 0,-3-3 0 16,-2 3 1-16,0-7 1 0,-3 8 0 0,-5-4 0 15,-3-1-52-15,3 1-14 0,0-1 0 0,2 1 0 16,1-4-136-16,2 0-32 16</inkml:trace>
  <inkml:trace contextRef="#ctx0" brushRef="#br0" timeOffset="61154.48">13756 11697 817 0,'0'0'36'0,"0"0"8"0,0 0-36 0,0 0-8 0,0 0 0 0,0 0 0 16,0 0 84-16,0 0 16 0,0 0 2 0,2 7 1 15,1-3-14-15,-3-4-2 0,0 3-1 0,3 6 0 16,-1-2 31-16,-2 0 7 0,3 0 0 0,0 3 1 16,-1-3-46-16,1 4-10 0,-3 4-1 0,3-4-1 0,2 3-3 0,0-2 0 15,-2-2 0-15,-1 4 0 0,1 5-51 0,2-5-13 16,-2-3 0-16,0 8 0 0,2-2 16 0,-2-6 0 15,-1 4 0-15,3-4 0 0,1-1-26 0,-4-1-5 16,1-2-1-16,0-4 0 0,-3-3 32 0,0 0 5 16,0 0 2-16,0 0 0 0,0 0-13 0,5 0-2 15,0 0-8-15,-2-8 12 16,0 1-33-16,-1 0-7 0,1 0-2 0,0-4 0 0,-1 3 30 0,1-3 0 16,2 1 0-16,0-1 0 0,-2 4 0 0,5-3 0 15,-3 1 0-15,3 6 0 0,0-1 0 0,3-3 0 16,-3 7 0-16,2-3 0 15,1-1-28-15,-1 4 0 0,-2 0 0 0,3 4 0 0,0-1 28 0,2 1 0 16,0-1 0-16,-2 1 0 0,-3 3 19 0,-1-2 0 0,-1 2 0 0,-4 0 0 16,4-4-3-16,-4 4 0 0,-2 0 0 0,0 4 0 15,0-4-4-15,0 1-2 0,-2-1 0 0,2 0 0 16,-6 0-10-16,4 2 0 0,-4-2 0 0,4-4 0 31,2-3-116-31,0 0-29 0,0 0-6 0,0 0-805 0</inkml:trace>
  <inkml:trace contextRef="#ctx0" brushRef="#br0" timeOffset="61529.53">14200 11894 921 0,'0'0'82'0,"0"0"-66"0,5-5-16 0,-2 1 0 16,2 1 168-16,-2-1 31 0,0-3 5 0,-3 4 2 16,-3-1-76-16,0-4-15 0,1 8-3 0,-1-2-1 15,-2-3-35-15,-3 5-6 0,0 0-2 0,0 0 0 0,-3 0-28 0,1 5-5 16,-1-3-2-16,-2 6 0 0,0-8-21 0,2 7-4 15,-5 0 0-15,6-3-8 0,2 3 0 0,-3 5 0 16,6-5 0-16,0 3 0 0,2-3 0 0,3-3 0 16,3 8-13-16,-1-5 5 0,4 0 8 0,2 0-13 15,2 0 5-15,3 0 8 0,3-7-12 0,-3 5 12 16,3-3-12-16,0-2 12 0,3 0-16 0,-1 0 5 16,-2-2 1-16,0-3 0 0,-3 1 10 0,-2 1 0 15,-3-1 0-15,2 1-8 0,-2-4 8 0,-2 3 0 16,-4-4 10-16,1 1-10 0,0 0 12 0,-3 3-4 15,0-3-8-15,-3 4 12 0,-2-4-4 0,-1 3-8 0,1 4 11 16,5 0-11-16,0 0 26 0,0 0-2 16,-5 0 0-16,5 0 0 0,0 0-24 0,-3 4 0 0,0-1 8 0,1 4-8 15,7 0-15-15,-2-3-5 0,-1 3 0 0,4 0-1 16,-1 1 21-16,3-1-9 0,0 0 9 0,2 0 0 16,1-3-10-16,0 3 10 0,-4 1-8 0,4-4 8 31,0-1-164-31,-3 1-27 0,-3-1-5 0</inkml:trace>
  <inkml:trace contextRef="#ctx0" brushRef="#br0" timeOffset="61935.11">14383 11889 1792 0,'0'0'40'0,"0"0"8"0,0 0 1 0,0 0 1 0,0 0-40 0,0 5-10 0,0-3 0 0,0 6 0 15,2-1 72-15,1 0 13 0,0 4 3 0,-1 3 0 0,4 1-29 0,-1-1-6 16,0 2-1-16,-2-2 0 0,2 0-20 0,-2 1-5 15,2-1-1-15,-5-3 0 0,3 3-2 0,-3 1-1 16,2-4 0-16,-2-4 0 0,0 8-11 0,-2-8-3 16,2 0 0-16,0-7 0 0,0 0 4 0,0 0 1 15,-3 7 0-15,3-7 0 0,-5 0-2 0,0 0 0 16,2-3 0-16,-2-1 0 0,-1-3-4 0,4-3-8 16,-6-6 11-16,5 2-11 0,-2-3 0 0,2-2 0 15,-2-7-15-15,2 8 5 0,1-6-2 0,2 1-1 16,0-3 0-16,2 5 0 0,1-1-9 0,2 4-2 15,0 1 0-15,1-2 0 0,2 5 8 0,0 0 0 16,0 2 1-16,2 1 0 0,1 1 15 0,-3 3-12 16,2 2 12-16,1-2-12 0,-1 7 12 15,4-4 0-15,-1 8 0 0,-3-4 0 0,4 3 13 0,-1 6-4 0,0-2-1 0,0 0 0 16,-2 3 45-16,-1-3 9 0,-2 4 2 0,0 4 0 16,-2-1-52-16,-6-3-12 0,0-4 0 0,-3 1 0 15,-5 3 0-15,0-1 0 0,0-1 0 0,-2-2 0 16,-1 0 0-16,-2 0 0 0,0-4 0 0,-1 4 0 31,-2-7-55-31,6 4-13 0,-3-4-4 0,2 0-669 0,-2 0-135 0</inkml:trace>
  <inkml:trace contextRef="#ctx0" brushRef="#br0" timeOffset="62481.91">14687 11835 748 0,'0'0'67'0,"0"0"-54"0,0 0-13 0,0 0 0 15,0 0 110-15,8 3 19 16,3-3 4-16,-4 0 1 0,4 0-20 0,0 0-4 0,2 0-1 0,-3 0 0 16,4 0-31-16,2 0-6 0,-3 0-2 0,0 0 0 15,3 0-44-15,-6 0-9 0,4-3-1 0,-6-1-1 16,0 4-2-16,0 0 0 0,-3-7 0 0,3 4 0 15,-6-2 19-15,-2 5 4 0,0-7 1 0,0 0 0 16,-2 0-5-16,-1 3 0 0,-2 1-1 0,0-4 0 16,-1 3-15-16,1 1-4 0,-3-2 0 0,3 3 0 15,-1-3-12-15,-2 1 11 0,-2 1-11 0,2 3 10 16,0 0-10-16,-3 0 0 0,4 0 0 0,-4 3 0 16,0 1 8-16,1 1-8 0,2-3 0 0,0 6 8 15,0-4-8-15,0 3 0 0,3-4 0 0,2 8 0 16,0-4 0-16,1 5 0 0,-1-2 0 0,3 1 0 0,3-4 10 0,2 5 6 15,-2-2 2-15,5 1 0 16,0 3-5-16,0-6-1 0,-1 3 0 0,4-1 0 0,5-6-12 16,-3 8 9-16,6-5-9 0,2-4 8 0,0 1-20 0,3-1-4 15,5-6 0-15</inkml:trace>
  <inkml:trace contextRef="#ctx0" brushRef="#br0" timeOffset="63106.78">15655 11831 864 0,'0'0'76'0,"0"0"-60"15,3-3-16-15,-3-4 0 0,0 2 170 0,0 5 31 16,-3-7 7-16,3 7 0 0,-2-2-104 0,-1-3-22 16,0 1-4-16,3 4-1 0,-2 0-26 0,-3 0-6 15,-1 0-1-15,-2 0 0 0,0 4-12 0,3-4-2 16,-3 5-1-16,-2-3 0 0,-4 5-9 0,-2 1-1 15,1-1-1-15,1 0 0 0,4 0-18 0,-1 4 8 16,-2-3-8-16,2-1 0 0,6 4 0 0,2-4 0 16,1 8 0-16,-1-8 0 0,3 4 0 0,3-4-9 15,-1 0 1-15,9 0 0 0,0 5-5 0,-1-9-1 0,9 4 0 0,-3-3 0 32,2 3-10-32,1-7-3 0,-1 0 0 0,1 0 0 0,-1-4 9 0,1 1 2 0,-3-1 0 0,-1-6 0 15,1 3 3-15,0-5 1 0,-3 1 0 0,1 4 0 16,-4-7 31-16,1 4 6 0,-3-2 2 0,-6 1 0 15,1-4 26-15,-3 4 6 0,0 1 1 0,-5-1 0 16,-3 3-7-16,0 1-1 0,-3 0 0 0,1 0 0 16,-1 3-30-16,1 4-6 0,-4-3-2 0,6-1 0 31,-2 4-107-31,2 4-22 0,3-4-4 0,-1 3-873 0</inkml:trace>
  <inkml:trace contextRef="#ctx0" brushRef="#br0" timeOffset="63434.76">16095 11647 921 0,'5'-5'82'0,"-5"-2"-66"16,0 0-16-16,0 0 0 16,-3 0 118-16,3 0 20 0,-2 0 4 0,2 0 1 0,-3-2-50 0,-2 6-9 15,2-4-3-15,0 3 0 0,-5 1 10 0,3-2 1 16,0 3 1-16,-3 2 0 0,0-5-53 0,-3 10-10 15,3-5-2-15,1 2-1 0,-4 3-15 0,0-2-4 16,1 1 0-16,-1 3 0 0,3 0-8 0,-2 0-11 16,2 0 3-16,0 5 0 0,3-2 8 0,-1 1-10 15,6 1 10-15,-2 2-10 0,2 0 10 0,2 0-12 16,4 1 12-16,1 3-12 0,-1-3 12 0,2 3 0 0,5 1-9 16,-5-2 9-16,2-1 0 0,-2-2 0 0,3 3 0 0,-3-6 0 15,-3 4 9-15,0-1-9 0,1-7 10 0,-1 4-10 16,-2-3 8-16,2 3-8 0,-2-8 0 15,-3-3 9 1,0 0-137-16,0 0-27 0</inkml:trace>
  <inkml:trace contextRef="#ctx0" brushRef="#br0" timeOffset="63575.56">15867 11774 1558 0,'5'-5'69'0,"-2"5"15"0,2-2-68 0,3-3-16 0,3 5 0 0,-1-7 0 16,4 7 74-16,-4-4 11 0,9 4 3 0,-1 0 0 15,3 0-42-15,-2 0-8 0,2-3-2 0,0 3 0 16,-2-4-36-16,-1 4-13 0,-2 0 0 0,5 0-866 16</inkml:trace>
  <inkml:trace contextRef="#ctx0" brushRef="#br0" timeOffset="64106.57">16822 11610 1328 0,'0'0'59'0,"0"-8"12"0,3 1-57 0,-3 0-14 0,-3 0 0 0,-2 3 0 15,0-3 64-15,-1-1 11 0,1 6 1 0,0-3 1 16,5 5-13-16,-3-7-2 0,-5 0-1 0,-2 3 0 16,-1 4-10-16,0-3-3 0,3 3 0 0,-5 3 0 15,-11 1-19-15,9 1-4 0,9-3-1 0,1 5 0 0,-6 0-14 0,3 1-10 16,1-1 12-16,4 4-12 0,0-4 0 0,1 5 0 16,-6-2 0-16,2 1 0 0,12 3-8 0,-6-2 8 15,-3 2 0-15,6 0-9 0,2 1 17 0,3-4 4 16,0 8 1-16,0-2 0 0,-8 1 7 0,8 1 2 15,8-5 0-15,-3 5 0 0,-5-5-22 0,5 0 8 16,3 0-8-16,0 5 0 0,-3-5 8 0,0-2-8 16,-2-2 10-16,2-3-10 0,0 0 0 0,-5 0 0 15,-5-3 0-15,-3-4-664 16,0 0-126-16</inkml:trace>
  <inkml:trace contextRef="#ctx0" brushRef="#br0" timeOffset="64278.31">16634 11781 1821 0,'-13'-4'80'0,"13"4"18"0,0 0-78 0,0 0-20 0,8 0 0 0,0 0 0 15,-8 0 50-15,8 0 6 0,8 4 2 0,-6-4 0 16,-2 0-31-16,6 3-7 0,7-3 0 0,5 4-1 16,-2-4-19-16,0 0 0 0,-3 0 0 0,0 0 0 31,6 0-92-31,-9 0-26 0,-2 3-5 0,-3-3-425 0,3 0-86 0</inkml:trace>
  <inkml:trace contextRef="#ctx0" brushRef="#br0" timeOffset="64591.17">16992 11784 979 0,'0'0'43'15,"0"0"9"-15,-8 4-41 0,5-4-11 0,3 0 0 0,0 0 0 0,-3 3 193 0,1 4 37 16,4-3 7-16,4 3 2 0,-4 0-127 0,1 5-24 15,0-2-6-15,2-6-1 0,3 10-25 0,-3-6-6 16,-5 3-1-16,3-4 0 0,2 5-21 0,0-2-4 16,-5-3 0-16,0 0-1 0,0 0-11 0,3-3-1 15,0 3-1-15,-3-7 0 0,-6 0-2 0,1 0 0 16,5 0 0-16,0 0 0 0,-8 0-8 0,3-7 0 16,2 3 0-16,3-3 0 15,0 0-26-15,-3 0-7 0,1-8-2 0,-1 8 0 16,8-4-5-16,-2-4-2 0,-3 1 0 0,0 3 0 0,8 1 14 0,-3-2 2 0,1 5 1 0,-6-4 0 15,2 4 12-15,4 0 2 0,2-1 1 0,-3 1 0 16,-5 7 0-16,2-7 0 0,9 7 0 0,0-4 0 31,-1 4-43-31,1-7-9 0,5 7-2 0</inkml:trace>
  <inkml:trace contextRef="#ctx0" brushRef="#br0" timeOffset="65028.14">17312 11788 864 0,'0'0'76'15,"0"0"-60"-15,0 0-16 0,0 0 0 16,0 0 214-16,0 0 40 0,0 0 8 0,0 0 2 0,0 0-146 16,0 0-29-16,0 7-5 0,0-7-2 0,0 7-39 0,0 0-8 15,2 0-2-15,-2 1 0 0,3-1-11 0,-3-7-2 16,3 4-1-16,2-1 0 0,0 1-19 0,1 3 0 15,1-2 0-15,1-3 0 0,0-2 8 0,3 5-8 16,-1-5 0-16,4 3 0 0,-1-3 8 0,3 0-8 16,-3-3 0-16,-2-2 0 0,2 5 0 0,0-7 8 15,-5 3-8-15,0 1 0 0,0-1 12 0,0-3-4 16,-3 4 0-16,0-4-8 0,-2 0 0 0,2-5 0 16,-2 8 0-16,-3-3 0 0,0 0 0 0,0 0 0 15,-3-1 0-15,3 6 0 0,-2-7 0 0,-1 6 0 16,0-1 8-16,3 4-8 0,0 0 0 0,0 0 8 15,-2-7-8-15,2 7 0 0,-6 0 15 0,6 0-4 16,0 0-1-16,0 0 0 0,0 0-2 0,0 7-8 0,-2 0 12 0,4 4-4 16,1-3 1-16,0-1 0 0,2 0 0 0,0 4 0 15,1 3 7-15,-1-6 0 0,-2 3 1 0,2-4 0 16,3 0-17-16,-3-2 10 0,0 2-10 0,-2 0 8 16,5 0-8-16,-3-4 0 0,-2 1 0 0,-3-4-754 15,5 7-143-15</inkml:trace>
  <inkml:trace contextRef="#ctx0" brushRef="#br0" timeOffset="65200">17619 11720 2120 0,'0'0'47'0,"2"0"9"0,6 2 3 0,0 3 0 0,0-3-47 0,0 3-12 15,0 2 0-15,0 0 0 0,2 0 47 0,1 0 7 16,0 8 2-16,-1-8 0 0,-4 0-36 0,1 4-8 15,1-4 0-15,-2 0-1 0,-1 1-11 0,-2-1 0 16,-3-7 0-16,2 7 0 16,-2-7-143-16,0 0-24 0</inkml:trace>
  <inkml:trace contextRef="#ctx0" brushRef="#br0" timeOffset="65356.44">17698 11595 172 0,'-3'-11'16'0,"3"8"-16"0,-2-1 0 0,2-3 0 16,-3 7 444-16,3 0 87 0,0-8 17 0,0 8 3 16,0-2-411-16,0 2-81 0,0 0-17 0,0 0-3 15,0 0-31-15,0 0-8 0,0 0 0 0,0 0-680 16,0 0-136-16</inkml:trace>
  <inkml:trace contextRef="#ctx0" brushRef="#br0" timeOffset="65559.8">17809 11602 1152 0,'0'0'51'0,"0"0"10"16,0 0-49-16,0 0-12 0,3 5 0 0,2 2 0 16,3 0 170-16,0 0 31 0,0 5 7 0,2-2 0 15,1 4-123-15,2-3-25 0,-5 3-4 0,0 1-2 0,0-4-27 0,0 3-6 16,0 1-1-16,-3-4 0 0,-2 1 4 0,0-2 0 15,-1 1 0-15,-4-8 0 16,-1 4-118-16,0-3-23 0,-2 1-5 0</inkml:trace>
  <inkml:trace contextRef="#ctx0" brushRef="#br0" timeOffset="65715.47">17806 11727 1094 0,'0'0'48'0,"0"0"11"0,0 0-47 0,0 0-12 16,8-5 0-16,0 5 0 0,0-2 189 0,3-3 36 15,-1 5 7-15,6 0 2 0,0 0-174 0,3 0-36 16,-3 0-6-16,2 0-2 16,1 0-185-16,-1 0-38 0,9-4-7 0,-9 1-2 0</inkml:trace>
  <inkml:trace contextRef="#ctx0" brushRef="#br0" timeOffset="75176.71">9417 12527 914 0,'0'0'40'0,"0"0"9"0,0 0-39 0,2-3-10 0,-2-4 0 0,0 3 0 16,0 4 72-16,0-7 13 0,0 0 3 0,0 2 0 15,-2 2 0-15,2 3 1 0,2-4 0 0,-4 1 0 16,-1-1-3-16,0 1-1 0,3 3 0 0,-5 0 0 0,-3 0-23 0,3 0-5 15,-3 3-1-15,0-3 0 16,0 7-20-16,-3-3-5 0,1-1-1 0,2 9 0 0,-5-5-10 0,2 4-3 16,0-1 0-16,1 9 0 0,-1-5-9 0,1 5-8 15,2-5 12-15,0 4-12 0,5 4 8 0,-2-8-8 16,5 5 0-16,0 2 0 0,2-2 0 0,4-1 0 16,-1-1 0-16,3-5 0 0,5 2 0 0,0 0 0 15,3-7 0-15,0 5 0 0,3-5 0 0,-1-3 0 16,6-1 8-16,0-3-8 0,2 0 12 0,-2 0 0 15,-5-7-1-15,2 0 0 0,-5 0 19 0,2-5 4 16,-5 2 1-16,1-4 0 0,-6-2 10 0,2-1 3 16,-4-1 0-16,-1-1 0 0,-3-2-16 0,1 2-2 15,-3-2-1-15,-3 2 0 0,-2 5-1 0,3 0 0 0,-6-5 0 0,0 9 0 16,0-6 3-16,-3 6 0 0,1-1 0 0,-1 4 0 16,-2-3-20-16,5 1-11 0,-5 2 12 0,-1 4-12 15,4-1 0-15,-3 1 0 0,-1 3 0 0,4 3 0 16,-1-3-13-16,-2 4-3 0,2-1-1 0,1 4 0 31,-1 5-164-31,1-1-33 0,-6 11-6 0,8-1-2 0</inkml:trace>
  <inkml:trace contextRef="#ctx0" brushRef="#br0" timeOffset="75755.02">9827 12701 691 0,'-3'-7'61'0,"0"4"-49"16,3-1-12-16,0 4 0 0,0 0 158 0,0 0 29 15,0 0 5-15,0 0 2 0,0 0-57 0,0 0-11 0,0 0-2 0,0 0-1 16,0 0-26-16,0 0-5 0,-2 7 0 0,-1 0-1 16,0 5-46-16,3-5-9 0,0 4-1 0,3-1-1 15,-3-3-22-15,3 5-4 0,2-5 0 0,0 0-8 16,1-3 0-16,2 3 0 0,-1-4 0 0,4 2 0 15,0-5 9-15,2 0-9 0,-3-5 0 0,1 5 9 16,2-3 3-16,0-4 0 0,-2 0 0 0,2-4 0 16,-2 4 4-16,-1-1 0 0,1-3 1 0,-3 4 0 15,0-7 8-15,0 6 2 0,-3-3 0 0,0 4 0 16,-2-3-3-16,2 6 0 0,-5-3 0 0,0 2 0 16,0-2 6-16,0 7 1 0,0 0 0 0,0 0 0 15,0 0-5-15,0 0-1 0,0 0 0 0,0 0 0 16,3 7-25-16,-3 0 8 0,3 5-8 0,-1-5 0 15,1 4 0-15,2 4 0 0,1-4 0 0,-1 3 0 16,0 1 8-16,3-1-8 0,-3 0 0 0,1-2 8 16,2 2-8-16,-3-7 0 0,0 4 0 0,3-4 8 0,-3 1-8 0,-2-1 0 15,2-3 0-15,-2-1 0 16,2 1-96-16,-5-4-17 0,0 0-4 0,0-4-651 16,3 1-129-16</inkml:trace>
  <inkml:trace contextRef="#ctx0" brushRef="#br0" timeOffset="76098.83">10168 12534 1969 0,'0'0'87'0,"0"0"18"0,0 0-84 0,8 0-21 0,0 0 0 0,0 5 0 16,-8-5 73-16,5 7 11 0,0 0 1 0,3 4 1 16,-2-1-17-16,-1 2-3 0,-2 2-1 0,2 0 0 15,-3 5-38-15,1-5-8 0,0 0-2 0,-3 5 0 16,2-1-17-16,-2-3 10 0,0-1-10 0,-2 0 8 15,-4 5-8-15,4-5 0 0,-1-3 0 0,1-1 0 32,-1 2-29-32,0-5-11 0,1 0-3 0,2-7 0 15,0 0-128-15,0 0-25 0,0 0-6 0,0 0-1 16,0 0 7-16,0 0 0 0,-3-7 1 0,0-3 0 16,1-1 104-16,-1 3 21 0,-2-3 4 0,-1 1 1 0,4-1 107 0,-4 3 22 0,4-3 4 0,-6 4 0 15,3-3 75-15,-1-2 14 0,4 8 3 0,-1-3 1 16,0 0-20-16,1 0-4 0,2 7-1 0,0 0 0 15,0 0-48-15,5-7-9 0,0 2-3 0,3 3 0 16,3-3-43-16,-1 5-9 0,1-3-1 0,5-1-1 16,2 4-22-16,4-3 0 0,1-1 0 0,1 4 0 0,0-7-12 0,0 7-6 15,-3 0-2-15,0-3 0 16,-2-1-208-16,-6 4-43 0</inkml:trace>
  <inkml:trace contextRef="#ctx0" brushRef="#br0" timeOffset="76660.75">10546 12760 864 0,'0'0'38'0,"0"0"8"0,0 0-37 0,0 0-9 0,0 0 0 0,0 0 0 15,0 0 228-15,0 0 43 0,0 4 9 0,0 3 1 16,0 0-144-16,3 3-29 0,0 2-5 0,-3 2-2 16,0-7-41-16,2 7-8 0,1-2-1 0,0 2-1 15,-3-3-10-15,2-1-1 0,1 2-1 0,-3 2 0 16,0-2-13-16,-3-5-2 0,3 4-1 0,0-1 0 15,0-3-6-15,0-7-2 0,0 0 0 0,0 0 0 16,-5 4 0-16,5-4 0 0,0 0 0 0,0 0 0 16,-5-4-6-16,-1 1 0 0,4-4-8 0,-1-4 12 0,0 4-4 0,3-8-8 15,-2 1 11-15,2-4-11 0,0-1 0 0,2 5 0 16,1-5 0-16,2-2 0 0,-2 2 0 0,2 5 0 16,1-7-10-16,-1 9 10 0,3-5-12 0,0 6 12 15,-3-1-12-15,0 2 12 0,1 3 0 0,-1 3 0 16,3-3 0-16,0 2 0 0,2 3 0 0,1 2 0 15,2 0 0-15,3 0 0 0,-5 0 0 0,2 2 0 16,3 3 0-16,-6 2 0 0,4 0 0 0,-4 0 0 16,-2 0 0-16,-3 0 0 0,-2-2 0 0,0 2 0 15,-6 0 8-15,0 4-8 0,-2-4 12 0,-3 1-4 16,-5-1 0-16,0 0 0 0,-3 0-8 0,-3 0 0 16,1 0-10-16,-1-2 10 15,3 2-93-15,3 0-13 0,0-7-2 0,0 7-1016 0</inkml:trace>
  <inkml:trace contextRef="#ctx0" brushRef="#br0" timeOffset="77020.02">10835 12720 1843 0,'0'0'81'0,"-3"4"18"0,-2-1-79 0,2 4-20 0,0-3 0 0,-2 3 0 16,3-4 81-16,2 4 13 0,-3 5 2 0,3-5 1 15,0 0-41-15,3 0-9 0,-1 0-2 0,3-2 0 16,-2 2-33-16,5 0-12 0,-3 0 9 0,1-7-9 16,2 7 9-16,2-7-9 0,-2 4 10 0,0-4-10 15,0 0 8-15,0-4-8 0,2 4 0 0,-2-3 9 0,-2-1-9 0,2-3 8 16,-3 0-8-16,3 0 8 0,0 0 11 0,0-5 1 16,-3 5 1-16,3-7 0 0,-3 2-21 0,1 2 0 15,-1-1 0-15,-2 4 0 0,-1 0 11 0,-2-1-3 16,3 4 0-16,-1 1 0 0,-2 3 11 0,0 0 1 15,0 0 1-15,0 0 0 0,0 0 18 0,0 3 3 16,0 1 1-16,0 4 0 0,3-1-35 0,-3 4-8 16,5-1 0-16,-2 2 0 0,2 2 0 0,3-3 0 15,-2-1 0-15,1-3 0 0,-1 5 0 0,2-1 0 16,0-4-12-16,0 3 12 0,0-5-8 0,-3 2 8 16,0-3 0-16,-5-4 0 15,0 0-87-15,0 0-13 0,8 3-2 0,-3-3-642 0,1-3-129 16</inkml:trace>
  <inkml:trace contextRef="#ctx0" brushRef="#br0" timeOffset="77238.72">11142 12527 1728 0,'0'0'153'0,"0"0"-122"0,2 0-31 0,-2 0 0 16,0 0 97-16,0 0 14 0,0 0 2 0,8 0 1 15,3 7-25-15,-3-2-5 0,0 6 0 0,-3-1-1 16,3 4-31-16,-3-2-5 0,0 6-2 0,1-1 0 15,-1 2-27-15,0 2-6 0,-2-2 0 0,2-1-1 16,-2 1-11-16,0-2 8 0,-1 2-8 0,1-1 8 16,0-4-8-16,-3 1 0 0,0-4-12 0,0-1 12 15,0 1-48-15,0-3-3 0,-3-1 0 0,3-7 0 16,-5 4-197-16,5-4-40 0,-6-4-8 0</inkml:trace>
  <inkml:trace contextRef="#ctx0" brushRef="#br0" timeOffset="77379.67">11046 12705 864 0,'0'0'76'0,"0"0"-60"16,3-4-16-16,0-3 0 0,5 0 210 0,0 4 39 16,-1-1 8-16,4 1 2 0,0-1-135 0,2 4-28 15,0-5-4-15,0 5-2 0,3-2-38 0,-3 2-8 16,3-5-2-16,-2 5 0 0,1 0-33 0,-1 0-9 16,-1 0 0-16,0 0 0 15,-2 0-109-15,-1 0-27 0</inkml:trace>
  <inkml:trace contextRef="#ctx0" brushRef="#br0" timeOffset="77629.25">11509 12466 1832 0,'0'0'81'0,"0"0"17"0,0 0-78 0,0 0-20 0,0 0 0 0,0 0 0 16,0 0 81-16,0 0 13 0,0 0 2 0,0 0 1 15,-5 4-18-15,5-4-4 0,-5 3-1 0,5-3 0 16,-8 4-54-16,3-1-10 0,2 4-2 0,0-3-8 16,1 4-32-16,-1-1-14 0,0-3-2 0,3 3-1003 15</inkml:trace>
  <inkml:trace contextRef="#ctx0" brushRef="#br0" timeOffset="77816.71">11449 12734 1267 0,'0'0'112'0,"0"0"-89"16,0 0-23-16,2 7 0 0,1 0 147 0,-1-2 25 15,4 2 4-15,-6-7 2 0,0 0-66 0,2 7-14 16,4 0-2-16,-6-7-1 0,2 4-61 0,-2-4-12 15,0 0-2-15,0 0-1 0,0 0-30 0,0 0-5 0,0 0-2 0,0 0-994 16</inkml:trace>
  <inkml:trace contextRef="#ctx0" brushRef="#br0" timeOffset="78473.03">12203 12694 1234 0,'0'0'55'0,"0"0"11"0,0 0-53 0,0 0-13 0,0-7 0 0,0 7 0 16,0-3 60-16,0 3 8 0,0 0 3 0,0 0 0 16,0 0 10-16,0-4 3 0,5 1 0 0,-5 3 0 15,0 0-3-15,0 0 0 0,0 0 0 0,0 0 0 16,5 3-5-16,-5-3-2 0,3 0 0 0,2 7 0 16,0 0-19-16,1 0-4 0,-4 0-1 0,-2 5 0 15,-2-5-19-15,2 4-4 0,2-4-1 0,1 1 0 16,0-1-12-16,-1 0-2 0,-2-7-1 0,3 7 0 15,-3-7-1-15,3 7 0 0,-3-7 0 0,0 0 0 16,0 0-10-16,0 0 0 0,0 0 0 0,0 0 0 16,8-3 11-16,-6-1-3 0,-4-3-8 0,2 0 12 15,-3-5-4-15,0 2 0 0,3-1-8 0,-2 1 12 16,2-2-12-16,0-2-10 0,-3 3 2 0,3-1 0 16,0-2 8-16,3 7-8 0,-1-7 8 0,1 7-8 15,0-5-10-15,2 5-2 0,3 0 0 0,0 0 0 0,0 4 20 16,0-1-12-16,2-4 12 0,1 4-10 0,2 4 10 0,0-7-10 15,0 7 10-15,1 0-10 0,2-3 10 0,-3 3 0 16,0-4-9-16,-2 4 9 16,-1 0-28-16,1 4 0 0,-1-4-1 0,-2 3 0 15,-2-3-179-15,-6 0-36 0</inkml:trace>
  <inkml:trace contextRef="#ctx0" brushRef="#br0" timeOffset="78660.33">12618 12687 460 0,'0'0'41'0,"0"0"-33"0,0 0-8 0,0 0 0 16,0 0 331-16,0 0 64 0,0 0 13 0,0 0 2 15,0 0-244-15,0 0-49 0,0 0-9 0,0 0-3 16,3 7-62-16,-1 0-13 0,1 0-2 0,-3-2-1 16,0-5-27-16,0 11 8 0,3-4-8 0,-3-7 0 15,0 3 18-15,0-3-2 0,-3 7 0 0,3-7 0 31,0 0-151-31,0 0-30 0,0 0-7 0,0 0-757 0</inkml:trace>
  <inkml:trace contextRef="#ctx0" brushRef="#br0" timeOffset="78801.46">12631 12560 748 0,'0'-7'67'16,"0"4"-54"-16,0-6-13 0,0 7 0 15,3-6 263-15,-3 4 49 0,0-3 11 0,0 0 1 0,0 7-204 16,0 0-40-16,-3-7-9 0,3 7-2 0,0 0-59 0,0 0-10 15,0 0 0-15,0 0-644 16,0 0-124-16</inkml:trace>
  <inkml:trace contextRef="#ctx0" brushRef="#br0" timeOffset="79238.35">12740 12713 1785 0,'0'0'159'0,"0"4"-127"16,2 3-32-16,4 0 0 0,-1 0 8 0,0 3-8 16,1 2 0-16,-1-1 9 0,-3-1 74 0,4 2 14 0,-1 2 3 0,0 0 1 15,1 0-38-15,-1-2-8 0,0 2-2 0,-2 0 0 16,-1-2-22-16,1-1-5 0,0 3-1 0,-1-4 0 16,-2 2-5-16,3-5-2 0,-3 0 0 0,0 0 0 15,0 0-3-15,0-7-1 0,0 0 0 0,0 0 0 16,0 0 2-16,0 0 1 0,0 0 0 0,0 0 0 15,-3-3-1-15,1-4-1 0,-1-4 0 0,0-1 0 16,3-2-6-16,-2-3-1 0,2-1 0 0,0-4 0 16,-3-4-8-16,6 1-12 0,-3-1 2 0,2 0 1 15,1 5-8-15,0-5-2 0,-1 5 0 0,4 2 0 16,2 2 0-16,-3-1 0 0,0 3 0 0,1 4 0 16,1 1 9-16,1-1 2 0,-2 3 0 0,2 4 0 15,2-3 8-15,1 4 0 0,-1 3 0 0,1 0 0 16,2 0 0-16,-2 3 0 0,5 4 0 0,-3-3 0 15,0 8 14-15,-2-2 2 0,-1 1 0 0,-2-4 0 0,-2 8-4 0,-4-8-1 16,-4 4 0-16,-1-4 0 0,-2 1 16 0,-3 6 3 16,-6-3 1-16,4-1 0 0,-6-3-31 0,3 2-8 15,-3 1-1-15,-3-3 0 16,3-3-23-16,1 3-4 0,1-4 0 0,4 2-736 16,-1 2-148-16</inkml:trace>
  <inkml:trace contextRef="#ctx0" brushRef="#br0" timeOffset="79613.16">13102 12691 1818 0,'0'0'80'0,"0"0"17"0,0 0-77 0,0 0-20 0,0 0 0 0,8 3 0 16,0 1 31-16,0-1 2 0,0-3 1 0,0 0 0 15,2 4-7-15,1-4-2 0,2 0 0 0,-2 0 0 16,2 0-25-16,0-4 0 0,1 4 8 0,-4 0-8 15,1-3 10-15,-1-1 0 0,1-3 0 0,-3 4 0 16,0-1 11-16,-3-3 3 0,0 0 0 0,-2 2 0 16,0-2 17-16,-3 0 4 0,0 0 1 0,-3-3 0 15,0-2-8-15,-2 8-2 0,0-3 0 0,-3 0 0 16,0 4-12-16,0-1-2 0,-3 1-1 0,1-1 0 16,-3 4-6-16,2 4-2 0,-2-1 0 0,-3-3 0 15,5 7-13-15,-2 0 11 0,-3 0-11 0,3 5 10 16,0-5-10-16,2 7 0 0,-5-7 9 0,6 7-9 15,4 2 0-15,1-2 0 0,0-4 0 0,5 9 0 0,0-5 0 16,5-2 0-16,0 2 0 0,3 0 0 0,0-2 0 0,3-1 0 16,5-1 0-16,-3-3 0 0,5-3 0 0,4-1 0 15,-1 4 0-15,3-7 0 16,5 0-114-16,0-7-27 0,37-3-6 0,-10-1-1 0</inkml:trace>
  <inkml:trace contextRef="#ctx0" brushRef="#br0" timeOffset="80159.91">13922 12430 288 0,'0'0'25'0,"0"0"-25"16,0 0 0-16,0 0 0 0,0 0 280 0,0 0 52 15,0 0 9-15,0 0 3 0,-5 3-171 0,0 4-33 16,2-3-8-16,1-1 0 0,-1 1-35 0,0 4-6 15,1-1-2-15,-1 4 0 0,3-1-27 0,-3 2-6 16,1 2 0-16,-1 0-1 0,3 5-31 0,-3-1-7 16,-2 4-1-16,0-1 0 0,-1 2-8 0,4-2-8 15,-6 1 12-15,5 3-12 0,-5-3 20 0,6-1-2 0,-1 2-1 16,0-6 0-16,-2 2-8 0,2-1-1 16,1-4-8-16,2 1 12 0,-3-8-4 0,0 7-8 0,3-7 11 15,0 0-11-15,0 2 0 0,0-2 0 0,3-4 0 0,-3-3 0 31,5 4-137-31,1-4-35 0,-6 0-6 0</inkml:trace>
  <inkml:trace contextRef="#ctx0" brushRef="#br0" timeOffset="80550.73">14063 12720 1440 0,'0'0'128'0,"0"0"-103"0,0 0-25 0,0 0 0 16,0 0 118-16,0 0 18 0,0 0 4 0,0 0 1 15,0 0-12-15,2 7-2 0,-2 0-1 0,3 4 0 16,2-3-59-16,-2 6-12 0,-1-7-3 0,1 4 0 0,2-1-28 0,-2 2-5 16,2-5-2-16,-2 0 0 0,0 0-5 0,2 0-2 15,-2 0 0-15,-3-7 0 0,2 5 0 0,-2-5 0 16,0 0 0-16,0 0 0 0,0 0-2 0,0 0-8 16,0 0 12-16,6 0-4 0,-4-7 0 0,1 2-8 15,-1-2 12-15,4-3-4 0,-4-1-8 0,4-1 0 16,-1-2 0-16,0 0 0 0,3 0-19 0,0 2 4 15,0 5 1-15,3-7 0 0,-1 2 6 0,1 5 8 16,-3 0-13-16,2 0 5 0,-2 0 8 0,0 7 12 16,0-3-2-16,0-1-1 0,-3 4-9 0,3 4 0 15,0-1 0-15,3 1 0 0,-1-1 0 0,1 4-11 16,-3 0 11-16,3 0-12 0,-4 5 21 0,4-1 4 16,-6-1 1-16,1-3 0 0,2 5-2 0,-3-1-1 0,-2-4 0 15,-1 3 0-15,1-5-11 0,-1 2 0 0,1 0 0 0,-3-7 0 16,0 0 0-16,0 0-14 0,3 7 2 0,-3-7 0 31,0 0-243-31,0 0-48 0</inkml:trace>
  <inkml:trace contextRef="#ctx0" brushRef="#br0" timeOffset="80878.49">14610 12731 1821 0,'0'0'80'0,"0"0"18"0,0 0-78 0,0 0-20 0,0 0 0 0,0 0 0 15,-2 0 75-15,-4 0 11 0,-2 0 2 0,3 0 1 16,-3 3-17-16,0-3-3 0,0 4-1 0,-2-1 0 16,-1 4-42-16,1-2-9 0,2-3-1 0,-3 7-1 0,0 1-15 0,4-3 8 15,-1 0-8-15,0 0 0 0,0 5 12 0,2-5-4 16,4 0-8-16,-1 4 12 0,3-3-12 0,3 3 9 16,2-4-9-16,-2 0 8 0,5 3-8 0,0-5 0 15,2-3 0-15,3 3 0 0,3 2 8 0,3-7-8 16,2 4 0-16,3-4 8 0,0-4-8 0,2 4 0 15,1-7-10-15,-4 2 10 0,1-2 0 0,-5 0 0 16,-3 0 0-16,-3 0 0 0,-3 0 24 0,-2-5-3 16,-2 2 0-16,-6-1 0 0,0 4 19 0,-8-5 4 15,0 2 1-15,-6 3 0 0,-1 0-13 0,-4 3-4 16,1-3 0-16,-6 2 0 16,3 3-79-16,2 2-16 0,3 0-3 0,-2 0-1122 0</inkml:trace>
  <inkml:trace contextRef="#ctx0" brushRef="#br0" timeOffset="81159.67">14923 12524 921 0,'0'0'82'16,"0"0"-66"-16,0 0-16 0,7 3 0 16,-1-3 133-16,-1 4 23 0,0 4 5 0,1-1 1 0,2 0-16 0,-3 4-3 15,0-1-1-15,3 2 0 16,0 6-70-16,0-4-15 0,-3 1-2 0,3 3-1 0,0-3-14 0,-3 3-2 16,1-1-1-16,-4-1 0 0,1 1-12 0,0-3-2 15,-1-2-1-15,-2 2 0 0,0-7-14 0,3 5-8 16,-3-5 10-16,-3 0-10 15,1 0-104-15,2-7-26 0,-6 0-6 0</inkml:trace>
  <inkml:trace contextRef="#ctx0" brushRef="#br0" timeOffset="81331.76">14899 12677 864 0,'-8'-11'76'0,"8"11"-60"16,-3 0-16-16,3 0 0 0,0 0 222 0,0 0 42 15,-3-5 8-15,3 5 1 0,0 0-129 0,0 0-27 0,6-7-5 0,4 7 0 16,1-3-80-16,0 3-15 0,4 0-3 0,4 3-1 15,-1-3-13-15,4 0 0 0,1 0 0 0,1 0 0 16,0 0-11-16,0 0 2 0,0 0 0 0,-3 0 0 31,0 0-204-31,-2-3-41 0</inkml:trace>
  <inkml:trace contextRef="#ctx0" brushRef="#br0" timeOffset="81878.25">15571 12687 1152 0,'0'0'102'0,"2"0"-82"15,4 0-20-15,-4-3 0 0,-2 3 148 0,6 0 26 16,-6 0 5-16,0 0 1 0,5 3-57 0,0 1-11 0,0 3-3 15,1 0 0-15,-1 1-56 0,0 6-11 0,1-7-2 0,-1 7-1 16,0-7-14-16,1 5-2 0,-1-5-1 0,-3 4 0 16,4-3-10-16,-4-1-1 0,-2-7-1 0,0 0 0 15,0 0-10-15,0 0 10 0,0 0-10 0,0 0 10 16,0 0-22-16,0 0-5 0,0 0-1 0,-2 0 0 16,-4-7 2-16,4 2 0 0,-1-5 0 0,1 3 0 15,2-4-3-15,-3-1 0 0,3-2 0 0,3 0 0 31,-1 2-21-31,1 2-5 0,-1-1-1 0,4-3 0 0,-1 2 18 0,-2 5 3 0,2 0 1 0,0 0 0 16,3 0 24-16,0-5 0 0,0 5 0 0,0 4 0 16,0-1 17-16,0 1 3 0,2-1 0 0,1 4 0 15,0-3-10-15,-1 3-2 0,6 0 0 0,-5 3 0 16,-1-3-8-16,4 4 0 0,-4-1 0 0,-2-3 0 16,0 4-115-16,-3-1-28 0</inkml:trace>
  <inkml:trace contextRef="#ctx0" brushRef="#br0" timeOffset="82065.71">16010 12661 1764 0,'0'0'78'0,"0"0"16"0,0 0-75 0,0 0-19 16,0 0 0-16,5 5 0 0,-2 2 82 0,2 0 13 15,-2 0 2-15,2 0 1 0,0 4-42 0,-2-3-8 16,2 3-1-16,-2-1-1 0,2 1-31 0,-2-3-7 0,0 3 0 0,2-1-8 15,-5-3 9-15,0 0-9 0,0-7 0 0,0 0 9 32,0 5-130-32,0-5-27 0,0 0-4 0</inkml:trace>
  <inkml:trace contextRef="#ctx0" brushRef="#br0" timeOffset="82221.92">16058 12527 921 0,'0'-3'82'0,"-3"-4"-66"0,3 3-16 0,3-3 0 15,-3 0 251-15,2-1 46 0,1 4 10 0,-3-3 1 16,3 4-190-16,-3 3-38 0,0 0-8 0,0 0-2 16,0 0-53-16,0 0-17 0,0 0 10 0,0 0-10 15,0 0-191-15,5 3-43 0</inkml:trace>
  <inkml:trace contextRef="#ctx0" brushRef="#br0" timeOffset="82940.5">16314 12661 921 0,'-8'0'82'0,"8"0"-66"0,0 0-16 0,0 0 0 15,6 0 152-15,-6 0 26 0,0 0 6 0,8 5 0 16,2 2-56-16,-5 0-12 0,-2 0-3 0,2 4 0 16,3-1-30-16,-2 6-7 0,-1-2 0 0,-3 1-1 15,4 3-21-15,-4-1-4 0,1 2-1 0,-3-1 0 0,-3-1-15 0,1 2-3 16,7 0-1-16,-5-1 0 0,-3-1-2 0,1 2-1 15,2-5 0-15,0 5 0 0,0-5-6 0,0 0-1 16,0 0 0-16,0-2 0 0,5-5-9 0,-5-7-3 16,-3 7 0-16,3-7 0 0,0 0-8 0,0 0 8 15,0 0-8-15,-8 0 8 0,3-3 7 0,3-4 1 16,-1-4 0-16,-2-4 0 0,-3-3-16 0,2-1 0 16,4-2 0-16,-4 0 0 0,-1-5-13 0,-1-3 1 15,8-1 0-15,0 2 0 0,0 2-9 0,-3-2-2 16,-2 6 0-16,5-1 0 0,8 6 3 0,-3-1 1 15,-5-1 0-15,0 5 0 0,8-5 8 0,-3 9 2 0,0-1 0 16,1 1 0-16,-1-2 9 0,3 8-8 16,5-3 8-16,0 4-8 0,-5-1 8 0,3 4 0 0,2 0 0 15,0 4 0-15,-2-1 8 0,2 4 1 0,-2 5 0 0,-1-5 0 16,1 4 10-16,-6-1 1 0,0 2 1 0,-2 2 0 16,0-3-8-16,-3 4-1 0,-6-4-1 0,1 3 0 15,0-4-3-15,-3 2-8 0,-3-5 12 0,-4 7-4 16,-4-7-8-16,3 0 0 0,3-2 0 0,-3 2 0 31,-3 0-28-31,4-7-10 0,7 7-2 0,0-7-751 0,0 0-149 0</inkml:trace>
  <inkml:trace contextRef="#ctx0" brushRef="#br0" timeOffset="83503.3">16796 12593 864 0,'-8'0'76'0,"3"0"-60"0,2 0-16 16,3 0 0-16,-5 4 117 0,2-4 21 0,-2 3 4 0,5-3 1 15,0 0-6-15,0 0-1 0,-3 4 0 0,3-4 0 16,5 3-59-16,3 4-12 0,0-3-2 0,0-1-1 16,-3 2-17-16,6 2-3 0,5-7-1 0,-3 7 0 15,-2-7-21-15,5 0-5 0,-1 4-1 0,4-4 0 16,-3-4-5-16,0 4-1 0,-6 0 0 0,6-3 0 15,0-1 2-15,-3-3 0 0,-5 2 0 0,0 2 0 16,5-1 22-16,-7-3 4 0,-6 4 0 0,0-4 1 16,2 3-9-16,-2-3-3 0,-5-1 0 0,0 4 0 15,-1-3 11-15,-2 4 3 0,1-1 0 0,-4-3 0 16,-5 4-25-16,3-1-5 0,0 4-1 0,2 0 0 16,-2 0-8-16,0 0 0 0,-3 0 0 0,0 7 0 15,3-7 0-15,-3 7 0 0,-3-3 0 0,1 3 0 16,10 0 0-16,-5 1 0 0,-3 3 0 0,2-1 0 15,6 1 0-15,3 1 0 0,0-2 0 0,0 1 0 0,-1 4 0 0,6-1 0 16,6 0 0-16,2 5 0 0,-1-5 0 0,7 4 0 16,4-3 9-16,3-1-9 0,3 0 0 0,-3 2 0 15,1-6 0-15,4 1 0 0,3-4 0 0,0 1 0 16,-8-6 0-16,1 3 8 0,-1-5-20 0,-3 0-3 16,6 0-1-16,-3-5-792 15,-2 3-160-15</inkml:trace>
  <inkml:trace contextRef="#ctx0" brushRef="#br0" timeOffset="135034.47">18344 8183 1036 0,'0'0'23'0,"0"0"5"0,0 0 0 0,-3-2 1 0,3 2-29 0,0 0 0 15,0-5 0-15,0 5 0 0,0-7 64 0,0 7 8 16,0 0 0-16,0 0 1 0,0 0 1 0,0 0 0 16,0 0 0-16,0 0 0 0,0 0 2 0,0 0 0 15,0 0 0-15,0 0 0 0,0 0-12 0,3 7-1 16,-1 0-1-16,1 0 0 0,0-2-28 0,-1-3-6 15,1 7 0-15,-1-2-1 0,1 1-7 0,2-1 0 0,-2 0-1 0,0 0 0 16,2 7 5-16,-2-7 0 0,-3 0 1 0,2 0 0 16,1 0 2-16,0 5 0 0,-3-5 0 0,2 5 0 15,-2-5 1-15,3 0 0 0,-1 4 0 0,-2-1 0 16,3 2-7-16,-3-5-1 0,3 7 0 0,-3-7 0 16,0 5 0-16,0-3-1 0,2 3 0 0,1-5 0 15,-3 5-1-15,3-3 0 0,-6 3 0 0,3-5 0 16,0 5-5-16,0-3-1 0,-3-2 0 0,1 5 0 15,-1 0 1-15,3-3 0 0,-3-2 0 0,1 5 0 16,-1-5-13-16,1 5 0 0,2-3 0 0,-6 3 0 16,4 2 12-16,2-2-4 0,-3 2-8 0,3-3 12 15,-3 4-4-15,1-6 0 0,2 3-8 0,0 2 12 16,0 0-12-16,-3-2 11 0,3 2-11 0,3 5 10 0,-1-5-10 0,1 0 0 16,-6 5 0-16,3-5 8 15,0 0-8-15,3 5 0 0,-3-5 0 0,0 0 8 0,0 0-8 16,0 3 0-16,0-3 9 0,0 0-9 0,0 0 11 0,0 0-3 15,0 0 0-15,0 5 0 0,3-5-8 0,-3 5 8 16,-3-5-8-16,6 5 8 0,-1 0-8 0,-2-3 0 16,0-2 9-16,0 5-9 0,0 0 0 0,3 2 0 15,-3-2 0-15,-3 0 0 0,3-3 0 0,0 3 0 16,0 2 0-16,0-2 8 0,-2 0-8 0,2-3 0 16,0 3 8-16,0 0-8 0,0 2 0 0,0-2 8 15,0-3-8-15,0 3 0 0,0 2 0 0,0-2 8 16,-3 2-8-16,3-2 0 0,3 2 0 0,-3-2 8 15,0 2-8-15,-3-2 0 0,6 2 0 0,-6 0 0 0,3 3 0 16,0-8 8-16,0 3-8 0,0 2 0 0,3 3 8 0,-3-8-8 16,-3 8 8-16,3-8-8 0,3 8 10 0,-3-3-10 15,2-2 8-15,-2-3-8 0,0 5 0 0,3 3 9 16,-3-8-9-16,0 8 0 0,0-3 9 0,0 0-9 16,3-2 0-16,-3 2 8 0,-3 0-8 0,3-2 0 15,-3 0 0-15,3 2 0 0,0 0 0 0,0-2 8 16,0 2-8-16,0-2 0 0,0 2 0 0,0-2 0 15,0 2 0-15,0-2 0 0,0 2 0 0,3-2 0 16,0 2 0-16,-3 0 0 0,2 3 0 0,1-3 8 16,-1 0-8-16,1 0 0 0,0-2 0 0,-1 2 0 15,1-2 0-15,0 2 0 0,-3 3 0 0,2-3 0 16,1 0 0-16,0 0 0 0,-3-2 0 0,2 2 0 16,1 0 0-16,0 5 0 0,-1-2 0 0,1-1 8 15,0 1-8-15,-1-1 0 0,1-4 0 0,-1 2 0 0,1 5 0 16,0-5 0-16,2-2 0 0,-2 2 0 0,2 5 0 0,-2-5 0 15,-1 3 0-15,1-3 8 0,-3 0-8 0,3 0 0 16,-1 5 0-16,-2 0 8 0,0-5-8 0,3 5 0 16,0 0 0-16,-3-5 0 0,2 0 0 0,-2 3 0 15,0-3 0-15,3 0 8 0,-1 0-8 0,-2 3 0 16,0 0 0-16,3-1 0 0,0 1 0 0,-1-6 0 16,1 8 0-16,0-5 0 0,-3 1 0 0,2 1 0 0,1-2 0 0,0 0 8 15,-1 1-8-15,1 3 0 0,0-6 0 0,-1 2 0 16,1 1 0-16,2-4 0 0,-2 4 0 0,-1-4 0 15,1 4 0-15,0-4 0 0,-3 1 0 0,0 2 8 16,2-2-8-16,1 2 0 0,-3 1 0 0,0-4 8 16,0 4-8-16,0-1 0 0,3 2 0 0,-3-6 0 15,-3 1 0-15,0 4 0 0,6-4 0 0,-3 1 8 16,3-2-8-16,-3 2 0 0,0-1 0 0,0-4 0 16,2 5 0-16,-2-5 0 0,0 5 0 0,0-2 0 15,3-3 0-15,-3 5 0 0,0-5 0 0,0 5 0 16,0-5 0-16,0 4 0 0,-3-3 0 0,1 6 8 15,2-5-8-15,0 1 0 0,-3 1 0 0,3-3 0 16,-3 3 0-16,3-3 0 0,0 3 0 0,0-4 8 0,0 1-8 16,0-1 0-16,3 0 0 0,-3 2 0 0,3-2 0 0,-3 0 0 15,2 1 0-15,1-1 0 0,0 0 0 0,-1 2 0 16,1 1 0-16,0-3 0 0,-1 2 0 0,1-2 0 16,-1 1 0-16,-2-1 0 0,3 4 0 0,-3-3 0 15,3 3 0-15,-1-1 0 0,1-1 0 0,0 1 0 16,-1-3 0-16,1 2 0 0,0-2 0 0,-3 1 0 15,5-1 0-15,-2 0 0 0,-1-2 0 0,1 2 0 16,-3 0 0-16,3 0 0 0,-3-2 0 0,2 2 0 16,-2 0 0-16,3-2 8 0,-1 2-8 0,-2 0 0 15,3-2 0-15,-3 2 0 0,0 0 0 0,0-2 0 0,0 2 0 16,3-3 8-16,-3 4-8 0,0-6 0 0,-3 7 0 0,6-1 0 16,-3-6 0-16,-3 3 0 0,3 2 0 0,0-2 0 15,0-5 0-15,0 7 0 0,0-3 0 0,0-1 0 16,0-3 0-16,-3 2 0 0,3 1 0 0,0 2 8 15,0-5-8-15,0 0 0 0,0 4 0 0,-2-1 0 16,-1-3 0-16,3 5 0 0,0-5 0 0,0 0 0 16,0 0 0-16,0 5 0 0,0-3 0 0,3-4 0 15,-3 6 0-15,0-4 0 0,2 1 0 0,-2 1 0 16,0-4 0-16,0 2 0 0,3 4 0 0,-3-1 0 16,0-3 0-16,0 5 0 0,0-12 0 0,-3 7 8 15,3 4-8-15,0-1 0 0,0-3 0 0,0 5 0 16,0-5 0-16,0 5 0 0,3-3 0 0,-3 3 0 15,0-5 0-15,0 5 0 0,3-3 0 0,-1-2 0 16,-2 5 0-16,0-1 0 0,0-3 0 0,0 1 0 16,3-2 0-16,0 5 0 0,-3 0 0 0,2-3 0 0,1-2 0 0,-3 5 0 15,0-5 0-15,3 5 0 0,-3-3 0 0,2 3 0 16,-2-1 0-16,0-1 0 0,0 4 0 0,3-7 0 16,-3 5 0-16,3-5 0 0,-1 5 0 0,-2-3 0 15,0-2 0-15,0 5 0 0,0-5 0 0,0 0 0 16,3 0 0-16,-1 5 0 0,-2-12 0 0,0 7 0 15,0 0 0-15,0 5 0 0,0-3 0 0,0-2 0 16,0 5 0-16,-2-5 8 0,2 5-8 0,0-5 0 16,0 0 0-16,0 5 0 0,0-3 0 0,0-2 0 15,0 5 0-15,0 0 0 0,0-3 0 0,0 3 0 16,0-5 0-16,0 0 0 0,0 5 0 0,2-5 0 0,-2 0 0 0,3 0 0 16,-3 0 0-16,0 0 0 0,3 0 0 0,-3 0 0 15,0-2 0-15,0-5 0 0,0 0-12 0,0 0 4 31,-6 0-127-31,-1-5-25 0,-1 5-4 0</inkml:trace>
  <inkml:trace contextRef="#ctx0" brushRef="#br0" timeOffset="136486.47">18799 8383 57 0,'0'0'0'16,"0"0"0"-16,0 0 0 0,0 0 0 0,0 0 0 0,0 0 0 15,0 0 174-15,0 0 30 0,0 0 5 0,0 0 2 0,0 0-120 16,2 0-24-16,-2 0-5 0,3 7-1 0,0 0 13 0,2 0 2 15,0-2 1-15,-2 2 0 0,2 0-7 0,0 5-2 16,-2-3 0-16,2 3 0 0,1-1-12 0,-1 4-2 16,0-6-1-16,1 7 0 0,-1-1-9 0,-3-6-1 15,4 5-1-15,-4 3 0 0,1-3-4 0,2-5-1 16,-5 8 0-16,3-3 0 0,-3-5-1 0,5 7-1 16,-5-6 0-16,3 4 0 0,-3-2-17 0,3 2-3 15,-1-7-1-15,1 5 0 0,-3-5-5 0,2 0-1 16,-2 0 0-16,0 0 0 0,0-7 1 0,3 5 0 15,-3-5 0-15,0 0 0 0,0 0 7 0,0 0 0 16,0 0 1-16,0 0 0 0,0-7 12 0,0-5 3 16,0 5 0-16,-3-5 0 0,3-2-16 0,0 0-2 0,-2 0-1 15,2 0 0-15,-3-5-13 0,1 7 11 0,-1-2-11 0,3-5 10 16,-3 5-10-16,1 0 0 0,-1-5 0 16,0 5 0-16,3 0 0 0,0 0 0 0,0 2 0 0,0-2 0 15,0 0 0-15,3 2-11 0,0 3 11 0,-1-3-8 16,1 0 8-16,2 3-8 0,0-3 8 0,1 2-8 15,-1 1 8-15,0 2-12 0,3 0 12 0,3 0-12 16,-3 0 12-16,0 4-8 0,2-4 8 0,-2 3-8 16,3-1 8-16,-1 3-8 0,6-3 8 0,0 5-8 15,-3 0 18-15,3-2 4 0,-2 4 1 0,-1-2 0 16,-3 0-15-16,-2 0 0 0,3 0 0 0,-1 5 0 16,-4 2 0-16,-1 0-13 0,-2-3 1 0,-1 4 0 15,-4-6 23-15,-1 5 5 0,-2 0 0 0,-1-2 1 0,4 2 3 16,-6 0 1-16,0 0 0 0,-3 0 0 0,1 0-11 0,-1-2-2 15,1 2-8-15,-1 0 12 0,0-3-12 0,3-1 0 16,3 2 0-16,0-3 0 0,0 3 0 0,5-5 0 16,0 0 0-16,0 0 0 0,0 0 0 0,0 0-10 15,0 0 2-15,0 0 0 16,0 0-22-16,2 7-4 0,1-5-1 0,0 3 0 16,2 2-161-16,3 0-32 0,0-7-6 0</inkml:trace>
  <inkml:trace contextRef="#ctx0" brushRef="#br0" timeOffset="137017.35">19370 8602 115 0,'0'0'0'0,"0"0"10"0,0 0-10 0,0 0 0 0,0-5 0 0,3-2 0 16,-3 2 140-16,0 5 25 0,2-2 6 0,-2-3 1 16,3 3-101-16,-3 2-20 0,0-7-4 0,-3 2-1 15,3 5 13-15,-2-2 2 0,-1-3 1 0,1 2 0 16,-1-1-10-16,-2 4-3 0,2 0 0 0,-2-5 0 15,-3 3-4-15,2 2-1 0,-2 2 0 0,1 3 0 0,-4-5-4 0,-2 4 0 16,2-1-1-16,-5 4 0 0,6 0-13 0,-4 0-2 16,1-2-1-16,0 6 0 0,2-1-10 0,1 2-1 15,-1-3-1-15,6 3 0 0,-3 0-11 0,3-3 10 16,2 3-10-16,3-5 10 0,3 7-10 0,2-7 0 16,3 5 0-16,3-3 0 0,-1 3 0 0,3-5 0 15,3 0 0-15,3-2 0 0,-3-3 0 0,2 3 0 16,-2-5 0-16,3-5 8 0,-4 5-8 0,1-2 10 15,0-5-10-15,-3 2 10 0,1-2 7 0,-4 0 2 16,-2-5 0-16,-3 5 0 0,1 0 33 0,-4-2 6 16,1-3 2-16,-3 0 0 0,-3 5-4 0,-2 0 0 0,0-3 0 15,-3-1 0-15,0 6-37 0,-3-2-8 0,1 0-2 0,-3 0 0 16,2 7-25-16,-2-7-6 0,2 7-1 0,1 0 0 31,-4 0-95-31,6 0-19 0,-2 0-4 0,2 0-695 0</inkml:trace>
  <inkml:trace contextRef="#ctx0" brushRef="#br0" timeOffset="137367.12">19542 8397 288 0,'0'0'25'0,"0"0"-25"15,3 0 0-15,2 0 0 0,-5 0 161 0,5 0 27 16,-5 0 6-16,6 0 1 0,-6 0-106 0,5 5-21 16,0-3-4-16,1 3 0 0,-1 2 4 0,0 0 0 0,-2 7 1 0,-1-2 0 15,4-3-3-15,-1 8-1 0,-2-3 0 0,-1 0 0 16,1 0-25-16,2 7-6 0,-2-5-1 0,0 1 0 15,-1 2-17-15,1-5-3 0,-1 5-1 0,1-5 0 16,0 0-12-16,-3 0 11 0,5 2-11 0,-5-6 10 16,0 4-10-16,0-2 8 0,3-5-8 0,-3 0 8 15,0 5-78 1,2-5-16-16,1-5-3 0,-3-2-663 0</inkml:trace>
  <inkml:trace contextRef="#ctx0" brushRef="#br0" timeOffset="137539.29">19838 8590 1209 0,'0'0'108'16,"0"0"-87"-16,0 0-21 0,0 0 0 0,0 0 104 0,0 0 16 15,0 0 3-15,0 0 1 0,-2 7-30 0,-1 0-6 16,3-2 0-16,0 2-1 0,0 0-37 0,0 0-7 16,0 0-2-16,3 0 0 0,-3 0-41 0,2 5 0 15,1-10 0-15,-3 3 0 0,5 2-11 0,-5-7-4 16,0 0-1-16,0 0 0 15,3 7-194-15,-3-7-39 0</inkml:trace>
  <inkml:trace contextRef="#ctx0" brushRef="#br0" timeOffset="137711.11">19796 8442 1886 0,'0'0'84'0,"-3"-5"16"0,-2 5-80 0,3-2-20 0,2 2 0 0,0 0 0 15,-3-5 8-15,3 5-8 0,0-7 10 0,0 7-10 32,3-7-81-32,2 2-23 0,0-2-4 0,6 0-629 0</inkml:trace>
  <inkml:trace contextRef="#ctx0" brushRef="#br0" timeOffset="137945.08">20058 8357 1728 0,'0'0'153'0,"0"0"-122"16,-5 0-31-16,-1 7 0 0,1-2 70 0,0 2 8 15,2 0 2-15,3 0 0 0,0 5-67 0,3-3-13 16,0 3 0-16,2 2 0 0,0-2 0 0,0 2-9 16,-2 0 9-16,5-2 0 0,-3 2-8 0,3 0 8 15,-2-2 0-15,-1 2 0 0,0-3 0 0,0-1 0 16,1 2 0-16,-4-5 0 0,1 0 0 0,-3 5 0 15,3-5 0-15,-3-5 9 16,0 5-97-16,0-7-20 0,2 7-4 0,-2-7-667 0</inkml:trace>
  <inkml:trace contextRef="#ctx0" brushRef="#br0" timeOffset="138148.19">19973 8538 806 0,'0'0'72'0,"0"0"-58"0,0 0-14 0,11 0 0 16,-3-7 108-16,0 5 18 0,-3-3 4 0,6 3 1 16,-3-3-56-16,0 2-11 0,0-1-3 0,2 1 0 15,-2-1-40-15,5-1-8 0,-2 3-1 0,-1 2-1 16,1-5-11-16,2 5 0 0,1-2 0 0,-4-3 8 16,3 5-8-16,1-2 0 0,-1-3 0 0,3 3 0 15,0-3-168-15,-1 5-36 0</inkml:trace>
  <inkml:trace contextRef="#ctx0" brushRef="#br0" timeOffset="138319.99">20307 8477 1335 0,'-3'0'29'0,"3"5"7"0,0-5 0 0,0 2 2 0,0-2-30 0,0 5-8 16,0-5 0-16,0 2 0 0,-3 3 56 0,-2-3 11 16,3 3 1-16,-1 2 1 0,3-7 0 0,5 7 0 15,-2 0 0-15,-1 0 0 0,6 0-13 0,-2-2-2 16,-4 2-1-16,6 0 0 0,-2-2-41 0,-1 2-12 15,-5-7 0-15,5 2 0 0,3 3 0 0,-8-5-18 16,0 0 3-16,5 2 1 16,3-2-113-16,-2 5-22 0,-6-5-5 0</inkml:trace>
  <inkml:trace contextRef="#ctx0" brushRef="#br0" timeOffset="138460.63">20291 8404 864 0,'5'-2'76'15,"-2"-3"-60"-15,5 3-16 0,-8-3 0 0,0 5 116 0,-3-7 21 0,0 4 4 0,1-1 1 16,4-1-90-16,-2 3-17 0,6-3-4 0,2 3-456 16,2-3-91-16</inkml:trace>
  <inkml:trace contextRef="#ctx0" brushRef="#br0" timeOffset="138773.32">20690 8477 345 0,'-13'-2'31'0,"13"2"-31"0,-5-5 0 0,5 5 0 0,-5 0 195 0,2-3 33 16,3 3 6-16,-5-4 2 0,-1-1-149 0,6 5-30 16,-2-2-5-16,2 2-2 0,0 0-18 0,0 0-4 15,-6 0-1-15,1 0 0 0,5 0-15 0,0 0-2 16,-2 0-1-16,-4 2 0 0,4 3-9 0,-6-5 12 15,2 7-12-15,-2-7 12 0,0 7-3 0,3-2 0 16,-3-3 0-16,0 5 0 0,3-2-9 0,0 2 0 16,-3 0 9-16,5 0-9 0,0 0 11 0,1 0-3 15,-1 0 0-15,3 0 0 0,0 5 7 0,3-5 1 0,-1 0 0 0,4 0 0 16,-1-2-16-16,3 2 0 0,3 0 0 0,2 0 0 16,0 0 0-16,3 0-8 0,2-7 8 0,4 7-13 31,-4-7-36-31,3 0-7 0,0-2-2 0</inkml:trace>
  <inkml:trace contextRef="#ctx0" brushRef="#br0" timeOffset="139179.7">20936 8470 748 0,'0'0'67'0,"-2"0"-54"0,-1-3-13 0,1-1 0 15,-4 4 153-15,1-5 28 0,2 3 6 0,-2-3 1 16,0 5-73-16,-3-2-15 0,3-3-2 0,-3 5-1 15,0 0-47-15,2 0-10 0,-4 0-1 0,2 5-1 16,-3-3-26-16,3-2-12 0,0 5 10 0,-2-5-10 0,2 7 8 0,-3-3-8 16,3-1 0-16,0 4 0 0,0 0 0 0,3 0 0 15,0-2 0-15,2 2 0 0,1 0 0 0,-1 0 0 16,0 5 0-16,3-5 0 0,6 0 0 0,-4 0-8 16,1-3 8-16,-3-4 0 0,10 8 0 0,4-6-10 15,-4 5 10-15,1-7-8 0,2 5 8 0,0-3 0 16,3-2 0-16,-5-2 0 0,2 2 0 0,-2-5 0 15,-1 3 0-15,-2-3 0 0,0 3 8 0,0-3-8 16,-3-2 10-16,1 0-10 0,-1 2 15 0,-3 3-3 16,1-3-1-16,-3 5 0 0,0 0-3 0,0 0-8 15,0-7 12-15,0 7-4 0,0 0 12 0,0 0 3 16,0 0 0-16,0 0 0 0,0 0-3 0,0 0 0 0,3 7 0 0,2 0 0 16,-2-2-20-16,2 2 0 0,0 0 0 0,3 0 0 15,0 0 0-15,3 0 0 0,2 0 0 0,-2-2 0 16,2 2 0-16,0 0-8 0,-2-2 8 0,-1-3 0 31,3-2-102-31,-2 0-15 0,0 0-3 0</inkml:trace>
  <inkml:trace contextRef="#ctx0" brushRef="#br0" timeOffset="139398.4">21053 8270 1036 0,'0'0'92'0,"0"0"-73"0,0 0-19 0,0 0 0 15,-5 0 229-15,2 7 43 0,0-2 8 0,1 6 1 16,2-1-175-16,0 4-35 0,5 2-7 0,-2 6-2 16,5-6-25-16,-1 8-5 0,1-3 0 0,6 5-1 0,-1-5-21 15,-3 0-10-15,1-2 10 0,0 0-10 0,5 2 8 0,-6-2-8 16,3-3 0-16,-2 0 9 0,-1-1-9 0,1-1 8 16,-3-5-8-16,0 3 8 0,0-5-8 0,0 0 0 15,-3-2 0-15,-5-5-718 16,0 0-146-16</inkml:trace>
  <inkml:trace contextRef="#ctx0" brushRef="#br0" timeOffset="140179.16">21627 8322 864 0,'3'-5'76'0,"-3"5"-60"0,0 0-16 0,2-7 0 16,4 5 49-16,-1-3 7 15,0 5 2-15,1 0 0 0,-1-3-29 0,-3 3-5 0,-2 0-2 0,6 3 0 16,-6-3 50-16,5 7 11 0,3-2 1 0,-3 4 1 15,1 3-1-15,-1 2-1 0,0 0 0 0,3 2 0 16,0 1-27-16,-3 2-4 0,1 0-2 0,2-3 0 16,-1 3-22-16,1-5-5 0,0 5-1 0,0 0 0 15,0-3-1-15,3-4 0 0,-3 7 0 0,0-5 0 16,-6-3-4-16,6-1-1 0,3 4 0 0,-3-7 0 16,-3 0 5-16,3 2 1 0,-3-6 0 0,3 4 0 15,0-7 1-15,0-2 0 0,-3-3 0 0,1-2 0 16,2 0 4-16,-3-5 1 0,0-2 0 0,1-5 0 15,-1-2-12-15,3 0-1 0,-3 0-1 0,0-5 0 16,-5 5-14-16,3-3 9 0,-3 0-9 0,3 1 8 16,-1 6-8-16,1-1 0 0,0-1 9 0,2 5-9 15,-3 0 0-15,1 2 0 0,2-2 0 0,-2 0-8 0,0 7 8 16,-1-5 0-16,1 5 0 0,0 0 0 0,-3 0 0 0,2 2 0 16,-2-2 8-16,0 7-8 0,0 0 0 0,0 0 0 15,0 0 0-15,0 0 0 0,0 0-12 0,0 0-8 16,0 0 0-16,0 0-1 15,0 5-153-15,3 6-30 0,0-1-7 0</inkml:trace>
  <inkml:trace contextRef="#ctx0" brushRef="#br0" timeOffset="140382.19">22212 8538 1609 0,'0'0'71'0,"0"0"15"0,0 0-69 0,0 7-17 15,-3 2 0-15,3-6 0 0,0-3 61 0,0 7 9 0,-3 0 2 0,3-2 0 16,0-5-13-16,0 2-3 0,0 5 0 0,-2-2 0 16,2 2-38-16,0-7-8 0,0 0-2 0,0 0 0 15,-3 7-8-15,3-7 12 0,0 0-12 0,0 0 12 16,0 0-12-16,0 0-11 0,0 0 3 0,0 0 0 31,0 0-152-31,0 0-29 0,0 0-7 0,5-7-536 0</inkml:trace>
  <inkml:trace contextRef="#ctx0" brushRef="#br0" timeOffset="140538.24">22225 8383 691 0,'-13'-3'30'0,"10"-1"7"15,0-1-29-15,-2 3-8 0,0 2 0 0,2-5 0 16,3 5 251-16,0 0 49 0,-2-2 9 0,-1-3 3 0,-2 3-232 0,5 2-47 16,0 0-9-16,0 0-1 15,0 0-111-15,0 0-21 0,8 2-5 0,0-2-1 0</inkml:trace>
  <inkml:trace contextRef="#ctx0" brushRef="#br0" timeOffset="140866.27">22423 8578 1598 0,'0'0'71'0,"0"0"14"0,0 0-68 0,0 0-17 15,0 0 0-15,0 0 0 0,8-2 9 0,-2-3-1 16,-1 5-8-16,0-2 12 0,1-3 5 0,1 3 1 0,-1-3 0 0,-1-2 0 15,3 0-18-15,-3 2 8 0,3-2-8 0,-2 0 0 16,-1 0 14-16,-3 0-4 0,4 0-1 0,-4 0 0 16,1 2 2-16,-3-4 0 0,-3 2 0 0,3-1 0 15,-5-1-1-15,0 2 0 0,0 5 0 0,-1-3 0 16,-2 3-2-16,-2-3-8 0,-1 5 12 0,-2 0-4 16,-3 0-8-16,0 0 10 0,0 5-10 0,0-3 10 15,1 5-10-15,-1-2 0 0,-3 2 9 0,3 0-9 16,0 0 14-16,3 0-2 0,3 0 0 0,-1 5 0 15,3-5-12-15,3 7 9 0,-1-2-9 0,6-5 8 16,0 7-8-16,3-2 0 0,0-3 9 0,5 3-9 16,-3 2 0-16,6-7 8 0,4 7-8 0,-1-7 0 15,2 2 0-15,2 1 0 0,3-5 0 0,0-3-8 16,6 5-69-16,-3-7-14 0,2 0-2 0</inkml:trace>
  <inkml:trace contextRef="#ctx0" brushRef="#br0" timeOffset="141319.29">22680 8456 1861 0,'0'0'82'0,"0"0"18"0,0 0-80 0,-5 2-20 16,0 3 0-16,2-1 0 0,0-1 27 0,1 4 1 16,2 0 1-16,-3 0 0 0,3 0-15 0,3 2-3 15,2 1-1-15,-2-3 0 0,-1 0-10 0,1 0 0 0,5 0 0 0,-3 2 0 16,3-1 0-16,-3-1 0 15,3 0 0-15,3 0 0 0,-1-5 0 0,-2 3 0 0,-2-1 8 16,2-1-8-16,2-3 18 0,-2 0-2 0,0-3 0 0,0-1 0 16,3-1-6-16,-4 3-2 0,4-3 0 0,-3 3 0 15,-3-5 1-15,3 2 0 0,-3-5 0 0,1 1 0 16,-4 2-1-16,1 0 0 0,2 5 0 0,-2-3 0 16,-3-2-8-16,0 7 10 0,0 0-10 0,0 0 10 15,0 0 15-15,0 0 3 0,-3 0 1 0,3 0 0 16,0 0-5-16,0 7-2 0,-2 0 0 0,2 0 0 15,2-2-22-15,1 2 0 0,0 0 0 0,2 5 0 16,0-5 0-16,3 0 0 0,3 0 0 0,-3 5 0 16,2-5 0-16,1 0 0 0,-1-5 0 0,-2 5 0 15,3-7 0-15,0 0 0 0,-4 0 8 0,1 0-8 16,3 0 16-16,-3 0 0 0,0-7-1 0,0 5 0 16,0-3 3-16,-3-2 1 0,3 0 0 0,-3 0 0 0,-2-5-4 0,2 5-1 15,-2-2 0-15,0-3 0 16,-3 5-14-16,-3-5 11 0,6 5-11 0,-6 0 10 0,0 0-23 15,1 0-5-15,2 0-1 0,-3 2 0 16,3-2-177-16,-3 5-36 0</inkml:trace>
  <inkml:trace contextRef="#ctx0" brushRef="#br0" timeOffset="141662.96">23315 8449 633 0,'0'0'56'0,"-3"-5"-44"15,1-2-12-15,-1 5 0 0,3-6 198 0,-2 1 38 16,-1-2 7-16,0 2 1 0,-2 5-149 0,2-5-31 0,-2 2-5 0,0-2-2 16,-1 4-14-16,1-1-3 0,0-1-1 0,0 3 0 15,-3 2-12-15,2 0-3 0,-2 0 0 0,3 0 0 16,0 2-1-16,-1 3-1 0,1-5 0 0,-3 7 0 16,6 0-22-16,-4-2-18 0,-2 2 3 0,6 0 1 15,2 0 14-15,2 4-9 0,1-1 9 0,0 2-8 16,-1-3 8-16,6 3-12 0,-2 2 12 0,1-2-12 15,1-1 12-15,0-1 0 0,0 2 0 0,0-3 0 16,0 3 11-16,3-5-3 0,-1 7 0 0,1-7 0 16,0 5 3-16,-1 2 0 0,-2-7 0 0,-3 5 0 15,3-5 5-15,-2 7 0 0,-4-7 1 0,-2 0 0 16,0 0 23-16,0-2 4 0,-5 2 0 0,-3 0 1 16,0 0 5-16,-5-7 1 0,0 7 0 0,-3-2 0 15,0-3-20-15,0-2-4 0,0 0-1 0,3 0 0 16,0 0-95-16,2-2-19 0,3 2-4 0,3-5-934 15</inkml:trace>
  <inkml:trace contextRef="#ctx0" brushRef="#br0" timeOffset="141866.57">23495 8270 57 0,'0'0'0'0,"-5"-2"0"0,-3-3 0 0,2 2 0 16,6 3 0-16,0 0 0 0,0 0 459 0,0 0 86 0,0 0 18 0,3 8 3 16,0 1-454-16,-1-4-92 0,1 6-20 0,0-1 0 15,5 4 0-15,-3-2 0 0,3-1 0 0,-3-1 0 32,0 4-89-32,1-2-16 0,-1-1-3 0</inkml:trace>
  <inkml:trace contextRef="#ctx0" brushRef="#br0" timeOffset="142022.27">23532 8663 2163 0,'0'0'96'0,"0"2"20"0,0 5-93 0,0-7-23 0,0 0 0 0,0 5 0 16,0-5 20-16,0 0-1 0,0 0 0 0,0 0 0 0,3 7-4 0,-3-7-1 15,0 0 0-15,0 0-1020 16</inkml:trace>
  <inkml:trace contextRef="#ctx0" brushRef="#br0" timeOffset="142756.47">19539 9211 576 0,'0'0'51'0,"0"0"-41"0,0 0-10 0,0 0 0 16,0 0 135-16,-2 7 25 0,2 0 4 0,0 0 2 15,0 0-87-15,0 0-18 0,0 5-3 0,2-3-1 16,1 3 5-16,0-5 1 0,-1 7 0 0,1-2 0 16,0-3-21-16,2 3-4 0,-2 0-1 0,2-3 0 15,0 3-22-15,1 0-5 0,-4-3-1 0,3-2 0 16,-2 5-9-16,2-5 0 0,-2 0 0 0,2-2 0 16,1-3 0-16,-1 3 0 0,-5-5 0 0,5 2-528 15,-5-2-100-15</inkml:trace>
  <inkml:trace contextRef="#ctx0" brushRef="#br0" timeOffset="143022.06">19426 9131 1796 0,'0'0'40'0,"0"0"8"0,0 0 1 0,0 0 1 0,0 0-40 0,0 0-10 15,0 0 0-15,0 0 0 0,0 0-14 0,5 2-5 16,3-2-1-16,0 5 0 0,2-3 10 0,1-2 2 16,2-2 0-16,1 2 0 0,4 0 8 0,-2 0-8 15,0-5 8-15,2 5-8 0,1 0 8 0,5 0 0 0,-6 0 8 0,1 0-8 16,-1 0 0-16,1 0 0 0,-1 0 0 0,-2 0-8 16,-3 0 8-16,1 0 0 0,1 5 0 0,-4-5-8 31,-3 2-126-31,0-2-25 0</inkml:trace>
  <inkml:trace contextRef="#ctx0" brushRef="#br0" timeOffset="143256.37">19444 9568 1152 0,'0'0'102'0,"0"0"-82"0,0 0-20 0,0 0 0 15,0 0 96-15,0 0 16 0,0 0 2 0,6 5 1 16,1-3-81-16,1-2-16 0,6 0-3 0,-4 0-1 0,-2-2-4 0,3-3-1 16,2 3 0-16,3-3 0 0,2 5-9 0,-2-7 0 15,0 7 0-15,0-7 0 0,0 7 0 0,0-7 0 16,0 2 0-16,-1 5 0 0,-1-7 0 0,-1 7 0 16,0-7-10-16,0 5-477 15,1-3-95-15</inkml:trace>
  <inkml:trace contextRef="#ctx0" brushRef="#br0" timeOffset="143709.37">19902 9394 1094 0,'0'0'97'0,"0"0"-77"0,0 0-20 0,0 0 0 16,0 0 100-16,0 0 16 0,0 0 3 0,0 0 1 15,0 0-73-15,0 0-15 0,0 0-2 0,3 7-1 16,-3 0 9-16,2-2 2 0,1 2 0 0,0 0 0 16,-1 0-12-16,-2 0-1 0,0 0-1 0,3 0 0 15,-1 3-9-15,-2-3-1 0,0-7-1 0,0 2 0 16,0-2-6-16,3 7-1 0,-3-7 0 0,0 0 0 16,0 0-8-16,0 0 8 0,0 0-8 0,0 0 8 15,0 0 8-15,0 0 0 0,0 0 1 0,5-2 0 16,1-5-17-16,-4 0-14 0,4-3 2 0,2 3 1 15,-3 0 11-15,0 0-12 0,3-7 12 0,0 7-12 16,3 0 12-16,-1 0-13 0,-2 2 5 0,3-2 8 16,-1 5-12-16,-2-3 12 0,3 3-10 0,-3-3 10 0,2 5 0 15,-2 0 0-15,3 0 0 0,-3 0 0 0,2 5 15 0,1-3 9 16,0 5 1-16,-1-2 1 0,-2 2 26 0,5 0 6 16,-2 0 1-16,-1 0 0 0,-2 0-8 0,3 5-2 15,-3-5 0-15,0 0 0 0,0 0-21 0,-6 0-5 16,4 0-1-16,-4-2 0 0,-2-5-13 0,0 0-9 15,0 0 12-15,0 0-12 0,3 2 9 0,-3-2-9 16,0 0 0-16,0 0 9 16,0 0-116-16,0 0-23 0,3-2-5 0,-1-3-847 0</inkml:trace>
  <inkml:trace contextRef="#ctx0" brushRef="#br0" timeOffset="143928.07">20368 9140 1036 0,'-8'-2'92'0,"8"2"-73"0,-6-5-19 0,6 5 0 16,0 0 191-16,0 0 34 0,-2 0 7 0,2 0 2 16,0 0-178-16,0 0-35 0,0 0-7 0,0 0-2 15,0 0-12-15,2 5 0 0,1-3 8 0,2 5-8 16,1-2 0-16,-1 2 0 0,-2 0 0 0,2 0 0 15,0 0-81-15,3 0-10 0,-3-2-1 0</inkml:trace>
  <inkml:trace contextRef="#ctx0" brushRef="#br0" timeOffset="144116.03">20460 9446 1555 0,'0'0'138'0,"0"0"-110"15,0 0-28-15,0 0 0 0,0 0 92 0,0 0 14 16,0 7 2-16,0-7 1 0,0 0-68 0,0 0-13 16,0 0-4-16,0 0 0 0,0 0 7 0,0 0 1 15,0 0 0-15,6 0 0 0,-1-5-21 0,0 5-11 16,0-2 12-16,1-3-12 16,-4 3-134-16,1-3-34 0</inkml:trace>
  <inkml:trace contextRef="#ctx0" brushRef="#br0" timeOffset="145412.06">21529 9037 1166 0,'0'0'52'0,"3"-5"10"0,-1-2-50 0,1 2-12 16,-3 3 0-16,0-3 0 0,3 3 54 0,-1-5 8 15,-4 2 2-15,2 3 0 0,-3-3 2 0,-2 3 1 16,5 2 0-16,-3-5 0 0,-2 5-4 0,-3-5-1 15,0 3 0-15,0 2 0 0,-3 0-4 0,1 0-1 16,-1 0 0-16,-2 0 0 0,0 0-25 0,0 2-4 16,-1 3-2-16,-1 0 0 0,1-3-15 0,-2 3-3 15,1-3-8-15,1 3 12 0,4-3-12 0,-4 5 0 16,1 0 0-16,0 3 0 0,2-8 0 0,1 5 0 16,-3 0-8-16,2 0 8 0,3 0 0 0,-2 0 0 15,2-2 0-15,2 2 0 0,1 5-8 0,2-3 8 16,1-4-12-16,-1 9 12 0,3-7-8 0,0 7 8 0,3-7 0 15,-1 5 0-15,4 2 0 0,-1 0 0 0,0-2 0 0,1 2 9 16,1 0 11-16,1-2 3 0,-2 2 0 0,-1-2 0 16,3-3-3-16,-3 3-1 0,1-5 0 0,-4 5 0 15,3-3-9-15,-5 3-2 0,3-5 0 0,0 5 0 16,-3-3 4-16,2-2 1 0,-2 0 0 0,0 5 0 16,0-5-13-16,0-2 9 0,3 2-9 0,-3-7 8 15,0 2-8-15,0-2 0 0,0 0 0 0,0 0 0 31,0 0-84-31,0 0-21 0,-3 5-5 0,3-5-536 0,-5 0-107 0</inkml:trace>
  <inkml:trace contextRef="#ctx0" brushRef="#br0" timeOffset="145599.92">21241 9286 864 0,'2'-7'76'0,"-2"7"-60"0,0 0-16 0,0 0 0 0,8 0 129 0,0-5 23 16,3-2 5-16,-1 7 1 0,1-2-116 0,2 2-23 15,-2-5-5-15,2 5-1 0,3-2 8 0,-3 2 2 16,-2-5 0-16,2 5 0 0,6 0-23 0,-4 0-18 16,1 0 3-16,3 5 1 15,-6-3-28-15,0-2-6 0,8 0 0 0,-5 0-1 0</inkml:trace>
  <inkml:trace contextRef="#ctx0" brushRef="#br0" timeOffset="146333.76">21672 9152 864 0,'-5'0'76'0,"-1"0"-60"0,4 0-16 0,-3 7 0 16,2-7 209-16,0 7 39 0,-2 0 8 0,2 0 2 15,3 5-182-15,0 0-36 0,0-3-7 0,0 5-1 16,3-2 0-16,0 2 1 0,-1 0 0 0,1 0 0 16,0 3-14-16,2-1-3 0,-3-4-1 0,4 7 0 15,-4-10-3-15,4 5 0 0,-4-2 0 0,4 2 0 16,-4-7 4-16,4 5 1 0,-4-5 0 0,1-2 0 16,-3-5-3-16,0 0-1 0,0 0 0 0,0 0 0 15,0 0 6-15,2-7 1 0,1-3 0 0,-6 1 0 0,1-3-12 0,-1-2-8 16,-5-5 12-16,3 5-12 0,0-5 0 0,-3 3-19 15,0-3 3-15,0 0 0 0,0-2 4 0,0 2 2 16,3 5 0-16,-1 0 0 0,1-5 10 0,2 10-10 16,1-3 10-16,2 0-10 0,2 3 1 0,1 2 0 15,2-5 0-15,1 5 0 0,2 0-1 0,2 2 0 16,-2-2 0-16,3 5 0 0,-1-3 10 0,1 3 0 16,-1-3 0-16,1 3 0 0,2 2 0 0,1 0 0 15,-1 0 0-15,0 2 0 0,-2-2 11 0,2 7-3 16,3-2 0-16,-3-3 0 0,0-2 12 0,-2 7 1 15,2-2 1-15,-2 2 0 0,-1 5-12 0,-2-5-2 16,-3 2-8-16,3 3 12 0,-5-5 9 0,0 7 2 0,-9-7 0 16,4 5 0-16,-1 2-2 0,-5-7 0 0,0 5 0 15,0-5 0-15,0 5-9 0,-2-3-3 0,2-2 0 0,0 0 0 16,-3 0-9-16,3-2-17 0,0 2 4 0,0 0 1 16,0-7-5-16,3 7-1 0,-3-7 0 0,3 5 0 15,0-3-1-15,-1-2 0 0,1 0 0 0,0 5 0 16,5-5 7-16,0 0 2 0,0 0 0 0,0 0 0 15,0 0 10-15,0 0-12 0,0 0 12 0,0 0-12 16,0 0-6-16,8 2-2 0,2-2 0 0,4 5 0 16,-1 2 2-16,5 0 0 0,3 0 0 0,3 0 0 15,-3 0 18-15,3 0 0 0,3 5 0 0,-1 0 0 16,-2-3-8-16,-3 3 8 0,-2-5 0 0,-6 7 0 16,0-2 0-16,-5-3 0 0,-3 3 0 0,-2-5 9 15,-3 5 31-15,-5-5 7 0,-3 0 1 0,-5 0 0 16,-3 0-17-16,0 0-3 0,-3 0-1 0,-2 0 0 0,-3-2-18 0,-2-3-9 15,2 3 10-15,3-3-10 0,-3-2 0 0,3 0-18 16,-3-2 2-16,6 2 1 16,-4-5-27-16,6-2-6 0,-2 5 0 0,-1-3-617 15,6-2-123-15</inkml:trace>
  <inkml:trace contextRef="#ctx0" brushRef="#br0" timeOffset="147099.32">22447 9406 518 0,'0'0'46'0,"0"0"-37"15,0 0-9-15,0 0 0 0,0 0 187 0,0 0 35 16,0 0 7-16,0 0 2 0,0 0-164 0,3 7-33 16,2 0-6-16,0 0-2 0,1 0 26 0,-1 7 6 15,0-2 1-15,1 2 0 0,-1 0 12 0,3 3 2 16,-3-1 1-16,0 3 0 0,3 0-15 0,-2-3-3 15,2 3-1-15,-3-5 0 0,0 5-15 0,1-5-2 16,-1 0-1-16,0 0 0 0,0-2-37 0,-2 2 0 16,2-7 0-16,-2 5 0 0,0-5 8 0,-1 0 3 15,-2 0 1-15,0-7 0 0,0 0 4 0,0 0 2 0,0 0 0 0,0 0 0 16,0 0 2-16,-2-7 0 0,-4 0 0 0,1-5 0 16,-3-4-9-16,3-8-2 0,-3 3 0 0,3-5 0 15,-3-2-9-15,5 2-9 0,-2-2 9 0,2 2-13 16,3 0-4-16,0 5-1 0,0 0 0 0,0 2 0 15,3 5 9-15,-1 0 9 0,4 2-13 0,-1-2 5 16,0 2 8-16,1 5-12 0,-1-2 12 0,0 2-12 16,3 0 12-16,0-3 0 0,0 8-9 0,2-3 9 15,-2 5 0-15,3 0 0 0,0 0 0 0,2 5 0 16,0-5 0-16,0 7 0 0,1 0 0 0,-4 0 0 16,1 0 11-16,-1 0-3 0,-4 5-8 0,1-5 12 15,-7 7 4-15,0-7 0 0,-2 5 0 0,-3 0 0 16,-1-3 5-16,-2 3 2 0,-5-3 0 0,3-2 0 15,-1 5-23-15,0-5 0 0,-2 0 0 0,3 0 0 0,2-2 0 16,-3-3 0-16,3 3 0 0,3-5 0 16,-1 0-27-16,6 0-3 0,0 0-1 0,0 0 0 15,-5-7-175-15,5 0-35 0</inkml:trace>
  <inkml:trace contextRef="#ctx0" brushRef="#br0" timeOffset="147427.21">23006 9340 1036 0,'0'0'92'0,"0"0"-73"16,0 0-19-16,0 0 0 0,0 0 109 0,-6 0 19 15,-4 0 3-15,-1 0 1 0,0 0-52 0,-2 0-9 0,-3 0-3 0,-2 7 0 16,2-2-29-16,-3 2-7 0,1-5 0 0,-1 10-1 16,1-5-7-16,-1 0 0 0,6 5-1 0,3-3 0 15,-1 3 4-15,3-5 1 0,5 7 0 0,3-7 0 16,0 5-28-16,3-5 0 0,2-2 8 0,3-3-8 15,3 5 0-15,-1 0-16 0,6-7 4 0,0 5 1 16,3-5 11-16,-3 0 0 0,2 0 0 0,-2-5 0 16,3 3 8-16,-4-3-8 0,1-2 10 0,-3 0-10 15,1 5 12-15,-4-10-3 0,1 7-1 0,-1-4 0 16,-4-3 4-16,-1 5 1 0,-2-5 0 0,-3 5 0 16,-3-2 15-16,-2 2 4 0,-1 0 0 0,-1-3 0 15,-1 8-4-15,0-3 0 0,-3-2 0 0,0 5 0 16,1-3-28-16,-1 5-21 0,3-2 3 0,0-3 1 15,1 5-148-15,-1 0-30 16,2 0-5-16</inkml:trace>
  <inkml:trace contextRef="#ctx0" brushRef="#br0" timeOffset="147786.5">23320 9314 1094 0,'-8'-7'48'0,"3"7"11"0,3-7-47 0,-4 5-12 15,1-3 0-15,-3-2 0 0,3 0 153 0,-3 2 29 16,-3-2 6-16,1 0 0 0,-1 5-133 0,0-3-27 16,-2 3-6-16,3-3-1 0,-4 3 3 0,4-3 0 15,2 5 0-15,-3 0 0 0,3 0-12 0,0 5-3 0,0-3 0 16,1 3 0-16,1-3-9 0,-4 5 8 0,2-2-8 0,0-3 8 16,2 5-8-16,4 0 0 0,-1 3 0 0,1-1 0 15,4-2 0-15,1 0-9 0,-1 5 9 0,4-5-13 16,2 5 13-16,0-3-11 0,2-2 11 0,1 5-10 15,2-5 10-15,6 5 0 0,-1-3 8 0,1-2-8 16,2 5 13-16,-3 2-1 0,1-7-1 0,-1 5 0 16,-2-5 1-16,-5 5 1 0,-1-5 0 0,-2 0 0 15,-2 0 14-15,-4 0 2 0,1 0 1 0,-6 0 0 16,3 0 23-16,-5 0 5 0,0-2 1 0,-6-3 0 16,1 3-22-16,-4-5-4 0,1 0-1 0,-3 0 0 15,-5 0-16-15,5 0-4 0,0-5-1 0,3 5 0 16,2 0-138-16,1-2-27 0,5-3-6 15,-3 3-797-15</inkml:trace>
  <inkml:trace contextRef="#ctx0" brushRef="#br0" timeOffset="148005.74">23389 9133 1976 0,'-8'0'88'0,"6"0"17"0,-1 0-84 0,3 0-21 15,-5 0 0-15,5 7 0 0,-3-2 29 0,3 4 2 16,0 3 0-16,3 2 0 0,-1-2-10 0,4 9-1 16,-1-7-1-16,0 5 0 0,3 2-19 0,0-2 8 15,0 0-8-15,3-5 0 0,-3 7 9 0,-1-7-9 16,1-2 0-16,-2 2 9 0,-1 0-9 0,-2-2 0 16,-3-5-12-16,0 5 12 15,0-3-158-15,0-2-24 0,-3-2-5 0</inkml:trace>
  <inkml:trace contextRef="#ctx0" brushRef="#br0" timeOffset="148161.41">23273 9319 1440 0,'0'0'128'16,"0"0"-103"-16,0 0-25 0,0 0 0 0,0 0 116 0,10 0 19 0,-2 0 3 0,6 0 1 16,-1 0-95-16,0 0-20 0,3 0-3 0,5 0-1 15,0-5-20-15,3 5 0 0,0 0 0 0,2-2 0 16,6-3-96-1,-3 5-24-15,0-2-5 0</inkml:trace>
  <inkml:trace contextRef="#ctx0" brushRef="#br0" timeOffset="148473.87">23873 9251 1440 0,'-10'-5'128'0,"4"3"-103"15,6 2-25-15,-2-5 0 0,-6 5 83 0,3-5 11 16,-1 3 2-16,-2 2 1 0,0-5-65 0,1 3-14 15,-1 2-2-15,0-5-1 0,0 5-3 0,-3 0 0 16,1 0 0-16,-1 0 0 0,3 0 2 0,-3 5 0 16,1-3 0-16,2-2 0 0,3 7 0 0,-3-2 0 15,5 0 0-15,-2-3 0 0,2 5-3 0,3 0-1 16,5 0 0-16,-2 0 0 0,2 5-2 0,6-5-8 16,-1 5 12-16,1-3-4 0,2 8 3 0,3-3 0 0,-3-5 0 15,3 5 0-15,0 3 7 0,-3-3 2 0,-2 0 0 0,0 0 0 16,-1-2 10-16,-2-3 2 0,-5-2 1 0,-3 5 0 15,0-5-5-15,-3 0 0 0,-2 0-1 0,-3 0 0 16,-5-2-3-16,-1 0 0 0,-1-3 0 0,-4 5 0 31,-5-7-97-31,0 0-20 0,-5 0-4 0</inkml:trace>
  <inkml:trace contextRef="#ctx0" brushRef="#br0" timeOffset="149504.97">19272 10008 1026 0,'-2'0'22'0,"-4"-5"5"0,4 5 1 0,-4-2 1 0,4 2-29 0,-4-5 0 0,4 5 0 0,-1 0 0 16,-2 0 52-16,2 0 4 0,-2 0 0 0,2 0 1 15,3 0 2-15,0 0 0 0,0 0 0 0,-2 7 0 16,-6-2-11-16,2-3-1 0,1 5-1 0,0 5 0 16,-3-5-1-16,0 5 0 0,3-3 0 0,-3 3 0 15,0-5-24-15,0 7-5 0,0-2 0 0,0 2-1 16,5-2-1-16,-2 2 0 0,2 0 0 0,1 0 0 15,2 0-3-15,2-2-1 0,1 2 0 0,2 0 0 16,1-2 6-16,-1-5 2 0,5 7 0 0,-2-7 0 16,6 0 5-16,-1-2 1 0,3-3 0 0,0 3 0 15,0-5-4-15,-1 0-1 0,4 0 0 0,-3-7 0 16,2 2-9-16,-2-2-2 0,-3 0 0 0,1 0 0 0,-1-7 3 16,-3 2 0-16,-2-2 0 0,0 0 0 0,0 0 9 0,0-5 3 15,-3 5 0-15,1-5 0 0,-4-2-23 0,1 2 8 16,-3 3-8-16,0-1 0 0,-3 1 11 0,3-3-3 15,-2 7 0-15,-1 3 0 0,3-3 2 0,-5 0 0 16,2 5 0-16,-2 0 0 0,0 5-1 0,-1-3 0 16,-2-2 0-16,3 7 0 0,-3-2-9 0,0 2 0 15,3 0-10-15,-3 0 10 16,0 2-53-16,3-2-5 0,-3 5-1 0,5-3 0 16,-2 3-201-16,0-3-41 0</inkml:trace>
  <inkml:trace contextRef="#ctx0" brushRef="#br0" timeOffset="149957.92">19500 10137 1562 0,'0'0'69'0,"0"0"15"0,0 0-68 0,0 0-16 0,0 0 0 0,2 0 0 15,-2 0 33-15,0 0 3 0,6 0 1 0,-4 0 0 16,-2 0-5-16,0 0 0 0,3 7-1 0,0-2 0 15,-1-3-11-15,-2 3-3 0,3 2 0 0,0-2 0 16,-1-3-8-16,4 5-1 0,-4-2-8 0,1-3 12 16,2 3-12-16,0-3 0 0,1 3 0 0,2-5 0 15,0 5 0-15,2-5 0 0,1 0 0 0,-1-5 0 16,4 5 0-16,-4-5 0 0,3-2-8 0,1 5 8 16,-1-5 0-16,0 0 0 0,-2 2 0 0,-1-2 0 0,1 0 0 15,-3-5 11-15,2 5-11 0,-2 0 10 0,0 0-10 0,-2 0 8 16,-4 0-8-16,3 0 8 0,-2 0 0 0,0 0 0 15,-3 0 0-15,0 2 0 0,2-2 2 0,-2 7 0 16,0 0 0-16,-2-5 0 0,2 5 20 0,0 0 4 16,0 0 1-16,0 0 0 0,0 0-5 0,0 0-1 15,0 0 0-15,-3 5 0 0,-2 2-5 0,2 0 0 16,3 5-1-16,0-3 0 0,3-2-4 0,-1 5-1 16,1 0 0-16,0-3 0 0,-1 3 2 0,4 2 1 15,-1-7 0-15,0 7 0 0,1-2-7 0,1-5-2 16,-1 5 0-16,-1-5 0 0,3 2-12 0,0-4 0 15,0 2 8-15,-3-7-8 0,3 5 0 0,0-5-12 16,0 0 3-16,0 0 0 16,-3-5-139-16,3 0-28 0,-3-2-6 0</inkml:trace>
  <inkml:trace contextRef="#ctx0" brushRef="#br0" timeOffset="150333.19">19915 9883 748 0,'0'0'67'0,"0"0"-54"0,0 0-13 0,0 0 0 16,5 5 287-16,-2 2 54 0,-3 0 11 0,0 5 3 16,0-3-227-16,3 8-46 0,-1-3-9 0,-2 0-1 15,3 0-32-15,0 0-7 0,-1 0-1 0,1 5 0 16,0-5-22-16,2 0-10 0,3-2 8 0,-3 2-8 16,0-2 0-16,1-3 0 0,-1 3 0 0,0-5 0 0,1 0 0 0,2 0 0 15,-6 0 0-15,-2-7 0 16,0 0-104-16,0 0-17 0,0 0-3 0,-2 0-1 15,-6-2-145-15,0-3-29 0,-6 3-5 0,-1-3-2 16,1-2 122-16,-2 5 25 0,3-5 5 0,3 2 1 0,-4-2 206 0,4 0 42 16,-3 0 8-16,5 2 1 0,-3-2 8 0,3 0 2 15,0 0 0-15,3 2 0 0,0 3-7 0,2-3-2 16,-2-2 0-16,5 7 0 0,0 0 0 0,0 0 0 16,0 0 0-16,5-2 0 0,-5 2-23 0,8-5-5 15,5 5-1-15,-2 0 0 0,-1-2-36 0,4-3-7 16,1 5-1-16,1 0-1 0,0-2-23 0,5-3-8 15,-5 5 0-15,0-5 9 0,3 5-9 0,-3-2 0 16,-1 2 9-16,-1 0-9 0,-1 0 0 0,0 0 0 0,-2-5-10 0,-1 5 10 31,1 0-180-31,-6 0-28 0</inkml:trace>
  <inkml:trace contextRef="#ctx0" brushRef="#br0" timeOffset="150863.9">20132 10116 1209 0,'-8'0'53'0,"8"0"12"0,0 0-52 15,0 0-13-15,0 0 0 0,-2 5 0 0,2-5 145 16,0 7 27-16,0 2 4 0,2-2 2 0,1 5-89 0,0-5-17 15,4 7-4-15,1 0-1 0,-2-2-17 0,2 7-3 16,-3-10-1-16,3 8 0 0,0-3-33 0,-3-5-13 16,0 8 11-16,-2-8-11 0,2 3 16 0,1-5-4 15,-4 0 0-15,1 0 0 0,-3 0 1 0,0 0 0 16,0-7 0-16,0 0 0 0,0 0-5 0,0 0 0 16,0 0-8-16,0 0 12 0,-5-7 12 0,-1 0 3 15,1 0 0-15,0-5 0 0,-1 3-27 0,-2-10 0 16,3 0 0-16,0-2 0 0,0 0-17 0,-1-5-6 15,1 5-1-15,2-5 0 0,1 7 12 0,4-2 1 16,-2 2 1-16,6 3 0 0,-1-1 1 0,-2 3 0 0,2 0 0 0,3 2 0 16,0 3 1-16,0-3 0 0,0 5 0 15,2 0 0-15,-2-5 8 0,3 10 0 0,-3-3 0 0,2 5 0 16,4 0 0-16,-1 0 12 0,0 5-2 0,-2-3-1 16,-1 5 13-16,1 3 2 0,-3-1 1 0,0-2 0 15,0 0-2-15,-1 0-1 0,-4 5 0 0,0-5 0 16,-3 5 2-16,0-3 0 0,-3-2 0 0,0 5 0 15,1 0-2-15,-1-5 0 0,1 0 0 0,-4 0 0 16,1 0-8-16,2 0-2 0,-2 0 0 0,5-7 0 16,0 0-24-16,-5 5-4 0,-3-3-2 0,0-2 0 15,3 0-65-15,-3 0-13 16,-3 0-2-16,0-2-1 0,1-3-121 0,-1 3-24 16</inkml:trace>
  <inkml:trace contextRef="#ctx0" brushRef="#br0" timeOffset="151270.05">20489 10069 1094 0,'0'0'97'0,"0"0"-77"15,0 0-20-15,0 0 0 0,0 0 140 0,-5-5 24 16,-3 3 4-16,3 2 2 0,5 0-55 0,-8 2-11 16,0 3-3-16,3 0 0 0,2-3-51 0,3-2-10 15,0 0-3-15,-3 7 0 0,3 0-11 0,0 0-2 16,3-2-1-16,0 2 0 0,-1 0-7 0,4-2 0 15,-1-3-1-15,0 5 0 0,0-7-15 0,3 5 0 16,3-3 0-16,-3 3 0 0,3-3 11 0,-4-2-11 16,4 0 12-16,0 0-12 0,-3-2 10 0,2-3-10 0,-2 3 8 0,0-3-8 15,3 3 9-15,-3-3-9 0,-1-2 10 0,1 0-10 16,-2-5 10-16,-1 5-10 0,0 0 10 0,-2-2-10 16,0-3 11-16,-3 5-11 0,0 0 12 0,0 0-12 15,-3 0 11-15,0 2-11 0,3 5 10 0,0 0-10 16,0 0 23-16,-5-2-2 0,5 2 0 0,0 0 0 15,-5 2-1-15,-1-2-1 0,4 7 0 0,-1 0 0 16,0 0-19-16,3 0 0 0,0 0 8 0,3 5-8 16,0-5 0-16,2 5 0 0,0-5 0 0,3 5 0 15,3-3 0-15,-1-2 0 0,4 0 0 0,-1 5 0 16,-5-10 0-16,2 8 0 0,1-8 0 0,0 5 0 16,-1-2-18-16,1-3-4 0,-3-2-1 0,0 5 0 15,2-5-166-15,-2-5-34 0,-3 3-6 0</inkml:trace>
  <inkml:trace contextRef="#ctx0" brushRef="#br0" timeOffset="151488.75">20738 9853 57 0,'0'0'0'0,"-3"0"0"16,-2 0 0-16,2-5 0 0,1 5 443 0,2 0 83 16,-3 7 17-16,3-7 3 0,0 7-394 0,0 5-78 15,3-5-16-15,2 0-3 0,-2 7-11 0,5-2-1 16,-3 2-1-16,3 5 0 0,0-3-9 0,0 3-1 15,0-5-1-15,0 5 0 0,0 0-31 0,0-3 0 16,-3-2-13-16,3 3 4 0,-3-3 9 0,-2-5 0 16,2 3 0-16,-2-5 8 0,2 5-8 0,-2-5 0 15,-3-5 0-15,0 3 8 16,0-5-92-16,0 0-17 0,0 0-4 0,0 0-888 0</inkml:trace>
  <inkml:trace contextRef="#ctx0" brushRef="#br0" timeOffset="151629.34">20680 10010 1036 0,'0'0'92'0,"0"0"-73"0,0 0-19 0,0 0 0 16,0 0 152-16,8 5 28 0,2-5 4 0,4 2 2 15,-1-2-101-15,0 0-20 0,6-2-4 0,2 2-1 16,3 0-37-16,-3 0-8 0,3-5-2 0,-3 3 0 16,-3-3-13-16,1 3-15 0,-3-3 3 0</inkml:trace>
  <inkml:trace contextRef="#ctx0" brushRef="#br0" timeOffset="151926.18">21183 9867 345 0,'0'0'15'0,"0"0"4"16,0 0-19-16,0 0 0 0,0 0 0 0,0 0 0 0,0 0 291 0,0 0 54 0,0 0 11 0,0 0 3 16,0 0-202-16,5 7-40 0,-5-7-8 0,2 2-1 15,1 5-61-15,2 0-12 0,-2 5-3 0,2-5 0 16,-5 0-21-16,3 0-11 0,0-2 10 0,-3 2-10 31,0 0-68-31,0 0-19 0,0 0-4 0</inkml:trace>
  <inkml:trace contextRef="#ctx0" brushRef="#br0" timeOffset="152082.36">21153 10109 460 0,'0'0'41'0,"0"0"-33"0,0 0-8 0,6 7 0 16,-1 0 256-16,-2 0 50 0,-3-7 10 0,5 5 1 15,-5-5-150-15,0 0-31 0,0 0-5 0,0 0-2 16,3 2-64-16,2-2-13 0,-5 0-2 0,0 0-1 16,3 0-76-16,-3 0-15 0,0 0-3 0</inkml:trace>
  <inkml:trace contextRef="#ctx0" brushRef="#br0" timeOffset="152957.5">21704 10081 1216 0,'0'0'54'0,"0"0"11"0,0 0-52 0,0 0-13 16,0 7 0-16,0 0 0 0,2 0 83 0,1 0 13 15,0 5 4-15,-3-3 0 0,2 3-16 0,1 2-2 16,0 0-1-16,-1 0 0 0,1 5-24 0,0-5-5 16,-1 5 0-16,1 0-1 0,0-3 1 0,-1 3 1 15,-2-5 0-15,3 0 0 0,-3 5-13 0,2-5-2 0,-2-2-1 0,0 2 0 16,0-7-16-16,0 5-3 0,3-5-1 0,-3 0 0 15,0-5-8-15,0 3-1 0,0-5-8 0,0 0 12 16,0 0 0-16,0 0-1 0,0 0 0 0,-3-7 0 16,1-5 13-16,-3-2 2 0,2 0 1 0,-2 0 0 15,2-7-27-15,-2-3 0 0,-1 3 8 0,-2 0-8 16,6-5 0-16,-4 5-17 0,1 0 4 0,3-3 1 16,-4 3 0-16,4 7 1 0,-1-5 0 0,3 5 0 15,3-5 11-15,-3 5-13 0,2 2 5 0,1 3 8 16,2-3-12-16,-2 3 12 0,2-3-12 0,3 7 12 15,-3-2-10-15,3 0 10 0,-2 5 0 0,2-3-9 16,-1 5 9-16,4-2 0 0,-3-3-9 0,3 10 9 16,2-3 0-16,-3 3 0 0,4 2 0 0,-4-5 0 0,3 5 0 0,-2 5 0 15,0-5 11-15,-3 0-11 0,-3 5 11 0,0-5-11 16,0 0 12-16,-2 5-12 0,-3-5 28 16,-3 2-2-16,1-4 0 0,-1 2 0 0,-2 0-4 15,0 0-1-15,-3 0 0 0,2 0 0 0,-2-2-12 0,3-3-9 16,-3 3 12-16,0-3-12 0,0 3 0 0,3 0 0 15,-3-5 0-15,0 0 0 0,3 0-20 0,0 0 0 16,-1-5-1-16,1 5 0 16,0-5-101-16,-1 3-20 0,6 2-4 0,0 0-536 15,0-5-107-15</inkml:trace>
  <inkml:trace contextRef="#ctx0" brushRef="#br0" timeOffset="153316.66">22162 10069 1094 0,'-3'-5'97'0,"-5"3"-77"0,0 2-20 0,-3-5 0 15,1 5 57-15,2 0 8 0,-5-7 2 0,2 7 0 16,-2 0-23-16,2 0-5 0,1 0-1 0,-1 0 0 16,3 5-11-16,0-3-3 0,0 3 0 0,0-3 0 15,0 3-8-15,3 2-3 0,-3 0 0 0,3 5 0 16,0-5 13-16,-1 0 2 0,1 7 1 0,5-7 0 15,0 5-13-15,3-5-4 0,-1 5 0 0,4-3 0 16,2-2 0-16,-3 5 0 0,3-5 0 0,2-2 0 16,4-3 7-16,-1 5 1 0,0-2 0 0,3-3 0 15,-3-2 16-15,3-2 4 0,-5-3 1 0,2 5 0 16,0-7-21-16,-2 0-4 0,-1 2 0 0,1-2-1 0,-1-2-5 0,-4 2-1 16,2-5 0-16,-6 0 0 0,4 5 3 0,-6-7 1 15,0 7 0-15,-3-5 0 0,0 3 1 0,-2-3 0 16,-3 5 0-16,0 0 0 0,0 0-14 0,0 2 8 15,0 3-8-15,0-3 0 16,-2 5-86-16,4-2-23 0,1 2-5 0,0 0-472 16,5 0-94-16</inkml:trace>
  <inkml:trace contextRef="#ctx0" brushRef="#br0" timeOffset="153582.01">22289 9902 1036 0,'0'0'92'0,"0"0"-73"0,0 0-19 0,0 0 0 15,0 0 104-15,0 0 18 0,0 0 3 0,0 0 1 16,0 0-11-16,2 5-3 0,1 2 0 0,2 0 0 16,0 2-52-16,3 3-12 0,0 2-1 0,3 0-1 15,-1 5-10-15,1 0-3 0,0 0 0 0,-1-3 0 16,3 3-13-16,-2-5-2 0,0 5-1 0,-1-5 0 15,-2 0-17-15,3 0 8 0,-3-2-8 0,-3 0 0 16,-2-3 8-16,2-2-8 0,-3 5 0 0,-2-5 0 16,3-2-50-16,-3-3-14 0,0 5-2 15,-3-7-562-15,3 0-112 0</inkml:trace>
  <inkml:trace contextRef="#ctx0" brushRef="#br0" timeOffset="153754.38">22524 10057 57 0,'0'0'0'0,"0"0"0"16,0 0 0-16,0 0 0 0,0 7 343 0,3-2 63 16,-3-5 13-16,0 7 2 0,0 0-312 0,0 0-62 15,0 0-13-15,2 0-2 0,-2 3 6 0,3-3 2 16,-3 0 0-16,3-5 0 0,-3-2-31 0,0 7-9 16,0-7 0-16,0 7 0 15,0-2-68-15,0-5-20 0,0 0-4 0</inkml:trace>
  <inkml:trace contextRef="#ctx0" brushRef="#br0" timeOffset="153910.05">22479 9921 1861 0,'-5'-7'82'0,"5"2"18"0,-3 3-80 0,3-3-20 0,-3 3 0 0,1-3 0 15,-4 5 16-15,6-5 0 0,0 5 0 0,0 0 0 31,0 0-91-31,0 0-18 0,3-2-4 0</inkml:trace>
  <inkml:trace contextRef="#ctx0" brushRef="#br0" timeOffset="154159.99">22627 9916 1209 0,'0'0'108'0,"-5"5"-87"0,0-5-21 0,-1 0 0 0,6 0 84 0,0 0 12 15,0 0 2-15,0 7 1 0,0 0-22 0,3 7-4 16,2-2-1-16,1 2 0 0,1 0-11 0,1 0-2 16,6 0-1-16,-1 5 0 0,0 0-11 0,3 0-3 15,0-3 0-15,-3-2 0 0,0 5-24 0,-5-5-6 16,-2-2-1-16,-1 0 0 0,3-3-13 0,-3 3 9 16,0-5-9-16,-2 5 8 15,2-5-57-15,1-5-12 0,-6-2-3 0,0 0 0 16,0 0-152-16,0 0-32 0,0 0-5 0,0 0-2 0</inkml:trace>
  <inkml:trace contextRef="#ctx0" brushRef="#br0" timeOffset="154302.05">22582 10076 864 0,'0'0'76'0,"0"0"-60"0,0 0-16 0,0 0 0 16,0 0 106-16,0 0 18 0,5-2 4 0,3-3 1 15,0 5-53-15,3 0-12 0,-3-5-1 0,5 5-1 16,0-2-26-16,3 2-6 0,0 0-1 0,3-5 0 15,2 3-29-15,-3-3-16 0,1 5 1 0</inkml:trace>
  <inkml:trace contextRef="#ctx0" brushRef="#br0" timeOffset="154489.17">22926 10050 691 0,'0'0'30'0,"0"0"7"0,0 0-29 0,-2 7-8 15,2-2 0-15,0 2 0 0,0 0 196 0,0 0 37 16,2 5 8-16,3-5 2 0,-5 0-149 0,6 0-30 16,-4-2-5-16,1 2-2 0,2-5-40 0,-2 5-8 15,-3-2-1-15,0-5-8 0,5 2 0 0,-5-2 0 16,0 0 0-16,0 0-792 0</inkml:trace>
  <inkml:trace contextRef="#ctx0" brushRef="#br0" timeOffset="154645.33">22860 9895 1497 0,'-3'-7'133'0,"1"2"-106"0,2 5-27 0,-3-7 0 15,3 5 96-15,0-3 13 0,0 3 3 0,0 2 1 16,0-5-55-16,0 5-11 0,0 0-3 0,5 0 0 31,3 0-84-31,0 0-16 0,0 0-4 0,3 5-796 0</inkml:trace>
  <inkml:trace contextRef="#ctx0" brushRef="#br0" timeOffset="155004.72">23326 10029 1123 0,'0'0'49'0,"0"0"11"0,0 0-48 0,0 0-12 16,2-7 0-16,1 0 0 0,0 0 80 0,-3 7 14 15,-3-7 2-15,0 2 1 0,1-2-27 0,-4 7-6 16,1-7 0-16,0 2-1 0,0 3-19 0,-1 2-4 16,1-5-1-16,0 5 0 0,-1 5-14 0,1-5-2 15,-3 0-1-15,0 2 0 0,3 3-7 0,-3 2-2 16,-3 0 0-16,1 0 0 0,2 0-5 0,0-2-8 0,-3 2 11 15,1 5-11-15,4-3 0 0,1-2 0 0,-3 0 0 0,6 5 0 16,-4 0 0-16,6-3 0 0,0-2 0 0,3 5 0 16,-3-5 0-16,3 5-11 0,5-3 2 0,2-2 0 31,1-2-27-31,2 2-6 0,3 0-1 0,0-2 0 16,2-3-45-16,1-2-10 0,-3 0-2 0,-1 0 0 15,1 0-99-15,0-2-20 0</inkml:trace>
  <inkml:trace contextRef="#ctx0" brushRef="#br0" timeOffset="155365.29">23471 10069 518 0,'0'-7'23'0,"0"7"5"0,0-5-28 0,0-2 0 0,-2 5 0 0,2-3 0 16,0-2 224-16,-3 5 40 0,0-3 8 0,3-2 2 15,-2 2-162-15,2 5-32 0,-3-2-6 0,0-3-2 16,1 3-8-16,-4-3-1 0,6 5-1 0,-5 0 0 16,-3 0-21-16,3 0-4 0,-3 0-1 0,0 5 0 0,0-3-14 15,0-2-3-15,-2 5-1 0,-1-3 0 0,6 3-18 0,-3 2 0 16,2-2 8-16,1 2-8 0,2 0 0 0,1-5 0 15,-1 5 0-15,3 0 0 0,0-7-10 0,3 10 10 16,2-3-10-16,0 0 10 0,3 0-10 0,0-5 10 16,0 3-10-16,3-3 10 0,-3 3 0 0,2-5 0 15,1 0 0-15,0 0 0 0,-1 0 9 0,1 0-9 16,-1-5 0-16,1 5 9 0,-3-2-9 0,0-3 8 16,0 3-8-16,0-3 8 0,0 3-8 0,-3-3 0 15,-3-2 0-15,1 5 8 0,0-3-8 0,-3 5 0 0,0 0 0 0,0 0 0 16,0 0 16-16,0 0 0 0,0 0 1 0,0 0 0 15,0 0-17-15,0 0-9 0,0 0 1 0,-3 7 0 16,3-7 8-16,0 7 0 0,3-2 0 0,-1 2 0 16,4-5 0-16,-1 5 0 0,0-2 0 0,1 2-8 15,-1-2 8-15,0-3 16 0,0 3-4 0,3-3-1 16,-2-2-27-16,2 0-6 0,-3 0-1 0,-2 0-956 16</inkml:trace>
  <inkml:trace contextRef="#ctx0" brushRef="#br0" timeOffset="155615.26">23596 9803 1796 0,'0'0'80'0,"0"0"16"0,0 0-77 0,0 0-19 16,0 0 0-16,0 0 0 0,2 5 77 0,1 0 12 15,2-3 3-15,0 5 0 0,1 0-28 0,2 0-6 16,0 5-1-16,2 2 0 0,-2 0-27 0,3 0-6 15,2 5 0-15,-5 2-1 0,2-2-10 0,-2 2-1 16,3-2-1-16,-3 0 0 0,2 0-3 0,-4-5-8 16,-1 2 12-16,0-4-4 0,1 2-8 0,-1 0 8 15,-2-2-8-15,-1-5 8 0,1 0 1 0,0 0 0 16,-3-7 0-16,0 0 0 16,0 0-51-16,0 0-10 0,0 0-3 0</inkml:trace>
  <inkml:trace contextRef="#ctx0" brushRef="#br0" timeOffset="156956.8">22418 10572 288 0,'0'0'25'0,"0"0"-25"0,0 0 0 0,0 0 0 16,0 0 169-16,0 0 29 0,0 0 6 0,5 5 0 15,3 2-128-15,-2 0-27 0,-1 0-5 0,-2 0 0 16,2 5 47-16,-2-5 9 0,-1 7 3 0,3-2 0 16,-2 2-22-16,2 0-4 0,1 5-1 0,-1-5 0 15,-2 5-28-15,2-3-7 0,0-1-1 0,1 3 0 16,-4-6-2-16,-2-3-1 0,3 3 0 0,-1 0 0 16,-2-3 9-16,0 3 2 0,0-9 0 0,0 6 0 15,3-7-19-15,-3-2-3 0,0 0-1 0,0 0 0 16,0 0-12-16,0 0-2 0,0 0-1 0,0 0 0 15,0 0 6-15,-5-2 2 0,0-10 0 0,2 5 0 16,-5-5-8-16,3-2-2 0,-1 0 0 0,1 0 0 0,-3-5-8 0,0 0 0 16,0 5-12-16,3-7 12 0,0 2-20 0,-1 0 3 15,-2 3 1-15,3-3 0 0,3 0 4 0,-1 5 0 16,-2-5 1-16,5 5 0 0,0 0 2 0,0 5 0 16,5-3 0-16,-2 0 0 0,-1 3 9 0,3-3-12 15,1 5 12-15,-1 0-12 0,3-5 12 0,0 5-8 16,0 5 8-16,2-3-8 0,1-2 8 0,0 2-10 15,-1 3 10-15,3 2-10 0,3 0 10 0,0 0 0 16,0 0 0-16,3 0-8 0,-4 2 8 0,1 3 0 16,0 2 0-16,0 0 0 0,-3 0 0 0,-2 0 0 15,-1 5 0-15,-2-5 0 0,-5 0 12 0,0 5 0 16,-1-3 1-16,-2-4 0 0,-2 7 11 0,-4-3 1 0,4-2 1 0,-4 0 0 16,-1-2-12-16,-1 2-2 0,-3 0-1 0,3 0 0 15,-3 0-11-15,4-2 0 0,-4-3 0 0,0 3 0 16,1-3-20-16,-1-2 3 0,1 0 1 0,-1 0 0 31,3 0-9-31,-2 0-2 0,2 0 0 0,0 0 0 16,0 0-17-16,2 0-3 0,1-2-1 0,5 2 0 15,0 0-85-15,0 0-18 0,0 0-3 0,0 0-637 0</inkml:trace>
  <inkml:trace contextRef="#ctx0" brushRef="#br0" timeOffset="157455.84">22886 10483 518 0,'-13'-7'46'0,"8"2"-37"0,-3 3-9 0,3-3 0 0,-1 3 90 0,1-3 16 16,0 5 3-16,0-5 1 0,2 5-39 0,3 0-8 15,-3 0-2-15,3 0 0 0,-5 0-15 0,0 5-3 16,-1-5-1-16,6 0 0 0,0 0-10 0,-2 7-3 15,-1-2 0-15,0-3 0 0,-2 5-6 0,3-2-2 16,-1 2 0-16,0 0 0 0,-5-5-13 0,3 8-8 16,2-3 10-16,3 0-10 0,-2 0 8 0,2-5-8 15,-3 5 0-15,3-2 0 0,0-5 15 0,0 7-3 16,3 0-1-16,-1 0 0 0,6 0 1 0,-2-7 0 16,-1 5 0-16,0 2 0 0,6-5-12 0,-3 3 10 0,0-5-10 15,0 0 10-15,-1 0 10 0,1 0 1 0,0 0 1 0,-2 0 0 16,-1 0-4-16,3-5-1 0,-3 3 0 15,3-3 0-15,-3 3-2 0,3-3-1 0,-2 3 0 16,-1-3 0-16,0-2 0 0,-2 5 0 0,-3-5 0 0,3 2 0 16,-1-2-1-16,1 2 0 0,-3-2 0 0,0 5 0 15,0 2-5-15,0 0-8 0,0 0 11 0,0 0-11 16,0-5 36-16,0 5 1 0,0 0 0 0,0 0 0 16,0 0-5-16,0 0-2 0,0 0 0 0,0 5 0 15,2 2-10-15,1 0-1 0,0 0-1 0,-1 0 0 16,6 0-18-16,-5 0 0 0,2 0 0 0,3 0 0 15,0-2 0-15,0 2 0 0,-3-2 0 0,3-3-9 16,0 5 9-16,0 0 0 0,-3-7 0 0,1 5 0 16,-6-5-93-16,5 0-17 0,3-5-3 0,-3 3-747 15</inkml:trace>
  <inkml:trace contextRef="#ctx0" brushRef="#br0" timeOffset="157752.63">23051 10476 1152 0,'0'0'51'0,"0"0"10"0,0 0-49 0,0 0-12 16,0 0 0-16,0 0 0 0,2 7 120 0,-2 0 22 16,-2 0 4-16,4 0 1 0,1 0-55 0,-1 0-10 15,-2 0-2-15,6 5-1 0,-1-5-45 0,0 7-9 16,1-7-1-16,-4 0-1 0,4-2-14 0,-1 2-9 16,-3 0 12-16,1-7-12 0,-3 0 18 0,3 7-3 15,-3-7-1-15,0 0 0 0,2 5-6 0,-2-5-8 16,0 0 11-16,0 0-11 0,0 0 11 0,0 0-11 0,0-5 10 0,3-2-10 15,0 2 0-15,-3-2 0 0,0 0 0 0,2 0 0 16,-2 0-13-16,6-2 1 0,-4-3 0 0,4 7 0 16,2-4 1-16,-1 4 1 0,-1-2 0 0,-1 0 0 15,-2 0 2-15,5 2 0 0,2-2 0 0,-2 7 0 16,0-2 8-16,-3 2-8 0,3-5 8 0,-2 3-8 16,2 2 8-16,-1 0-13 0,-7 0 5 0,0 0-589 15,8-5-118-15</inkml:trace>
  <inkml:trace contextRef="#ctx0" brushRef="#br0" timeOffset="158174.63">23352 10358 1530 0,'0'0'68'0,"0"0"13"0,0-7-65 0,0 7-16 15,0 0 0-15,0 0 0 0,5 0 47 0,-5 0 5 16,6 0 2-16,2 7 0 0,0-2 22 0,0-3 4 15,-3 8 0-15,5-1 1 0,-2 3-17 0,0-3-3 16,0 8-1-16,-2-8 0 0,4 5-20 0,-2 3-5 16,-3-3-1-16,1-5 0 0,2 5-19 0,-3-2-4 15,3 2-1-15,-3-2 0 0,-2-5-10 0,2 7 0 16,0-7 0-16,-2 0 0 0,0 5-9 0,-3-5-4 16,0-7-1-16,0 5 0 15,0-5-58-15,0 0-11 0,0 0-2 0,0 0-1 16,0 0-42-16,-6 0-9 0,-4-5-2 0,2-2 0 15,2 7 18-15,-4-7 3 0,2 2 1 0,0 3 0 0,0-5 77 0,0 2 16 0,0-2 4 16,0 0 0-16,3 2 59 0,-3 3 12 0,3-3 2 0,2 3 1 16,-2-3 13-16,5 5 2 0,0 0 1 0,0 0 0 15,0 0 14-15,0 0 2 0,0 0 1 0,0 0 0 16,10 0-32-16,1-2-7 0,-3 2 0 0,3-5-1 16,2 5-27-16,3 0-6 0,2 0-1 0,-2 0 0 15,3 0-13-15,-1-2 0 0,3-3 0 0,-2 5 0 31,2-2-24-31,0 2-7 0,-2-5-1 0,-4 5-544 0,1 0-109 0</inkml:trace>
  <inkml:trace contextRef="#ctx0" brushRef="#br0" timeOffset="158550.15">23699 10471 1418 0,'0'0'63'0,"0"0"13"0,0 0-61 0,2 5-15 15,4-3 0-15,-1 5 0 0,3-2 57 0,0-3 9 16,0 5 2-16,0-2 0 0,2 2-9 0,1 0-2 15,-1 0 0-15,1-2 0 0,0 2-37 0,-1 0-8 16,-2-2-2-16,3-3 0 0,-6 3-10 0,3-3 10 16,0-2-10-16,-3 5 10 0,3-5-10 0,-3 2 8 15,-2-2-8-15,2 0 8 0,1-2-8 0,-6 2 0 16,0 0 0-16,2-5 0 0,4 3 0 0,-4-5-14 16,-2 2 3-16,0-2 1 0,3 0 10 0,-3 0-8 15,3 0 8-15,-3 0-8 0,0 2 8 0,0-2-10 16,0 7 10-16,0 0-10 0,0 0 41 0,0 0 8 0,0 0 1 0,0 0 1 15,0 0 43-15,0 0 8 0,0 0 1 0,5 7 1 16,-5 0-33-16,2 0-6 0,-2 5-2 0,3-3 0 16,0 3-8-16,-1 7-1 0,-2-3-1 0,3 3 0 15,-3 0-11-15,0 0-3 0,-3-3 0 0,1 3 0 16,-1 2-13-16,-2-2-2 0,2 0-1 0,-2-3 0 16,2 1-13-16,1-3 9 0,-1 0-9 0,0 0 8 15,3-2-8-15,-2-3 0 0,-1 3 0 0,3-5 0 16,0 0 0-16,0 0 0 0,-3 0-14 0,3-7 5 31,0 0-116-31,0 0-23 0,0 0-5 0,0 0-1 0</inkml:trace>
</inkml:ink>
</file>

<file path=ppt/ink/ink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2T01:46:31.245"/>
    </inkml:context>
    <inkml:brush xml:id="br0">
      <inkml:brushProperty name="width" value="0.05" units="cm"/>
      <inkml:brushProperty name="height" value="0.05" units="cm"/>
      <inkml:brushProperty name="color" value="#E71224"/>
    </inkml:brush>
  </inkml:definitions>
  <inkml:trace contextRef="#ctx0" brushRef="#br0">0 11 0 0 0,'0'0'749'0'0,"0"0"-85"0"0,0 0 63 0 0,0 0 0 0 0,0 0-153 0 0,0 0-66 0 0,0 0-17 0 0,0 0 2 0 0,0 0 23 0 0,0 0 11 0 0,0 0 1 0 0,0 0-51 0 0,4-4-155 0 0,-3 1 2967 0 0,3 0 1555 0 0,-2 6-5250 0 0,-1-2 552 0 0,0 1-26 0 0,14 25-96 0 0,-7-10 20 0 0,8 51 1757 0 0,-8-29-1583 0 0,-5-12-18 0 0,-2 1 334 0 0,3-2-274 0 0,0-8-46 0 0,-3 8 88 0 0,-1-20-212 0 0,3 63 738 0 0,-3-66-752 0 0,-2 3 0 0 0,-3 20 314 0 0,5-23-306 0 0,0 4-62 0 0,5 11 308 0 0,-2-1-248 0 0,0-9-71 0 0,-3-6 42 0 0,0-2 17 0 0,0 0 20 0 0,0 0 4 0 0,0 0-12 0 0,0 0-3 0 0,0 0-7 0 0,0 0-252 0 0,0 0-1028 0 0,0 0-427 0 0</inkml:trace>
</inkml:ink>
</file>

<file path=ppt/ink/ink24.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7-11T21:48:30.912"/>
    </inkml:context>
    <inkml:brush xml:id="br0">
      <inkml:brushProperty name="width" value="0.05292" units="cm"/>
      <inkml:brushProperty name="height" value="0.05292" units="cm"/>
      <inkml:brushProperty name="color" value="#FF0000"/>
    </inkml:brush>
  </inkml:definitions>
  <inkml:trace contextRef="#ctx0" brushRef="#br0">7464 351 403 0,'0'0'36'0,"0"0"-36"0,0 0 0 0,0 0 0 0,3 7 199 0,-1 0 33 16,1-2 6-16,-1 4 2 0,1-4-90 0,0 2-18 15,-1 7-3-15,4-7-1 0,-1 5-19 0,0 2-4 16,-2 0-1-16,2-2 0 0,-2 2-20 0,0 0-5 16,2 0-1-16,-3-2 0 0,-2 2-22 0,3-2-5 15,0-3-1-15,-1-4 0 0,1 9-17 0,-3-7-3 16,3-2-1-16,-3-5 0 0,0 0-13 0,0 0-4 15,0 0 0-15,0 0 0 0,0 0-23 0,0 0-5 16,0 0 0-16,-3-5-1 16,3-2-41-16,-3 0-8 0,1 0-2 0,-1-5-676 15,-2 5-135-15</inkml:trace>
  <inkml:trace contextRef="#ctx0" brushRef="#br0" timeOffset="218.02">7347 332 1267 0,'0'0'56'0,"0"0"12"0,0 0-55 0,0 0-13 0,6-2 0 0,-6 2 0 16,0 0 156-16,8 0 29 0,2-5 6 0,-2 3 1 15,-8 2-103-15,11 0-20 0,-1-5-4 0,6 5-1 16,-5-7-51-16,2 7-13 0,6 0 0 0,-4 0 0 16,4-7 0-16,0 7 0 0,-1-2 0 0,1-3 0 15,-4 5 0-15,1 0 0 0,-2-5 0 0,-1 10 0 16,-3-5 0-16,-2 0 0 0,-8 0 0 0,0 0 0 15,0 0-166-15,0 7-36 0,-5 7-7 16,-8-2-2-16</inkml:trace>
  <inkml:trace contextRef="#ctx0" brushRef="#br0" timeOffset="405.54">7451 572 1638 0,'2'0'72'0,"-2"0"16"0,0 7-71 0,0-7-17 16,0 0 0-16,0 0 0 0,0 0 117 0,0 0 20 15,0 0 4-15,11 0 1 0,-1 5-62 0,1-5-13 16,0 0-3-16,-1 2 0 0,1 3-44 0,2-5-8 16,-5 0-3-16,5-5 0 0,-2 5-9 0,-1-2 0 15,1 2 0-15,0-5 0 0,-6 5 0 0,3 0 0 16,2 0 0-16,-4-7-712 16,-6 7-146-16</inkml:trace>
  <inkml:trace contextRef="#ctx0" brushRef="#br0" timeOffset="827.25">7787 506 1728 0,'-24'0'76'0,"24"0"16"0,0 0-73 0,0 0-19 0,0 0 0 0,0 0 0 15,-5 5 106-15,5-5 18 0,5 7 3 0,-5-7 1 16,-5 7-48-16,7 0-8 0,6 5-3 0,-3-5 0 15,-7 0-32-15,2 0-6 0,2 0-2 0,4 0 0 16,2-2-12-16,-8-5-2 0,0 0-1 0,0 0 0 16,8 7-4-16,-8-7-1 0,-3 2 0 0,3-2 0 0,0 0-9 0,0 0 12 15,0 0-12-15,-5 0 12 0,-1 0-12 0,1-2 0 16,8-3 0-16,-3-2 0 0,-8 0 0 0,8 0 0 16,8 0 0-16,0-5 0 15,-6 10-52-15,1-10-16 0,0 5-4 0,5 0 0 0,7 0 72 0,-7 0 0 16,-2 0 0-16,4 2 12 15,1 5-33-15,-1-7-7 0,-2 7 0 0,0-7-1 0,0 7 29 0,3 0 20 16,-1 0-4-16,-2 0 0 0,-8 0-2 0,8 7-1 16,3 0 0-16,-3-7 0 0,-8 0 41 0,8 5 8 15,0 2 2-15,-3-5 0 0,-5-2-52 0,0 0-12 16,3 7 0-16,-1 3 0 0,6-8 0 0,-8-2 0 16,-2 7 0-16,2 5 0 0,2-10 0 0,-2-2 0 15,0 0 0-15,0 0 0 16,-2 7-152-16,2-7-24 0,0 0-5 0,0 0-1 0</inkml:trace>
  <inkml:trace contextRef="#ctx0" brushRef="#br0" timeOffset="1249.06">8041 513 806 0,'13'5'36'0,"-13"-5"7"0,0 0-35 0,0 0-8 0,0 0 0 0,0 0 0 16,5 0 323-16,-2 5 62 0,-3-3 13 0,3 5 2 15,4 5-231-15,1-5-46 0,-5 0-10 0,0 0-1 16,5 7-94-16,-3-2-18 0,0-2 0 0,0 1-8 16,-5 3 8-16,6-7 0 0,-1 5 10 0,-2-5-10 0,-6 7 57 0,3-9 6 15,5 4 1-15,1-1 0 0,-6 1-64 0,2 0 0 16,-2-9-9-16,6 7 0 0,-1-2 9 0,-5-5 11 16,-5 0-3-16,5 0 0 0,0 0-8 0,0 0 0 15,-6-5 0-15,4-2 0 0,-4 0 0 0,4 0 0 16,-1 0 0-16,-2-5 0 0,2-2 13 0,0 0-2 15,3 0-1-15,0-5 0 16,-2 5-46-16,4-5-10 0,1-7-2 0,0 12 0 16,2-7 12-16,-2 7 1 0,2-5 1 0,0 5 0 0,1 2 22 0,-1 5 12 15,0 0-12-15,0-2 12 0,1 4 0 0,2 0 0 16,0-2 0-16,-3 7 0 0,0 0 0 0,3 5 11 16,3-3 0-16,-3 3 0 0,-6 2-11 0,4 0 0 15,2 0 9-15,-1 5-9 0,-4-5 56 0,0 7 6 16,-3-7 2-16,2 5 0 0,1-5-64 0,-8 0-16 15,-3 0-2-15,0 7 0 0,5-7 29 0,-2 0 5 16,-11-2 2-16,6 2 0 16,2 0-134-16,2 0-26 0,-4-2-6 0,-1-5-983 0</inkml:trace>
  <inkml:trace contextRef="#ctx0" brushRef="#br0" timeOffset="1608.32">8340 445 1800 0,'0'0'80'0,"0"0"16"16,0 0-77-16,0 0-19 0,5 7 0 0,-5-7 0 16,5 5 90-16,-2-3 14 0,0 5 4 0,-1 5 0 15,3 2 16-15,-2-7 3 0,-6 0 1 0,6 5 0 0,2 2-116 16,-2-7-22-16,0 0-5 0,2 0-1 0,0 3 16 0,3-8 8 16,0 5 0-16,0 0-8 0,-8-7 0 0,8 0 0 15,8 0 0-15,-5-7 0 0,-4 7 0 0,7-7 8 16,-1 0-8-16,5-5 0 0,-2 5 12 0,-2-7-4 15,-7 2 0-15,4-4-8 0,5-3 11 0,-8 7-11 16,-5-2 10-16,2-2-10 0,3 6 0 0,-3 1 8 16,-5-3-8-16,0 5 0 0,-5 0 0 0,5 7 0 15,0 0-12-15,0 0 12 16,0 0 0-16,0 0 0 0,-3 0 0 0,3 0 0 0,0 0 44 0,0 0 16 16,0 7 4-16,0 0 0 0,5-2-52 0,-2 4-12 15,5-2 0-15,0 5 0 0,0 2 0 0,-3-2 0 16,6-5 0-16,-3 0 0 0,-3 7-17 0,3-9-7 15,0 2 0-15,-3-5-1 0,3-2 40 0,-8 0 8 16,5 5 1-16,-5-5-865 16,3-5-174-16</inkml:trace>
  <inkml:trace contextRef="#ctx0" brushRef="#br0" timeOffset="1780.48">8713 278 1152 0,'0'0'51'0,"0"0"10"0,0 0-49 0,0 0-12 0,0 0 0 0,5 0 0 15,0 5 245-15,3 2 47 0,-5-5 8 0,2 10 3 16,0-5-152-16,1 7-31 0,-4-2-5 0,4 2-2 16,-4 0-90-16,1 0-23 0,0-2 0 0,-1 7 0 15,1-10 0-15,-3 8 0 0,3-8 0 0,-1 3 0 16,1-3-47-16,-3-4-13 0,0 2-4 0,-3 0-1049 16</inkml:trace>
  <inkml:trace contextRef="#ctx0" brushRef="#br0" timeOffset="1936.83">8673 417 1497 0,'0'0'66'0,"0"0"14"0,5-7-64 0,3 7-16 16,0-5 0-16,3-2 0 0,-3 7 131 0,0-7 22 15,2 7 5-15,1 0 1 0,-3-2-83 0,2-3-16 16,4 5-3-16,-4 0-1 0,1 0-42 0,-1-5-14 16,4 5 8-16,-4-2-8 15,1 2-44-15,-1 0-12 0,1-5-2 0,-3 3-1 0</inkml:trace>
  <inkml:trace contextRef="#ctx0" brushRef="#br0" timeOffset="2123.83">8996 245 1440 0,'0'-2'128'0,"2"-3"-103"0,-4 3-25 0,2 2 0 15,-3-5 199-15,3 5 34 0,0 0 7 0,0 0 2 16,0 0-126-16,0 0-24 0,11 5-6 0,-3 2-1 15,-3-5-64-15,0 5-13 0,1-2-8 0,2 2 10 16,-3 0-10-16,3 5 0 0,-3-5 0 0,0 0 0 16,3 0-46-16,-5 0-11 0,2 0-3 0,-2 0-684 15,-3 0-138-15</inkml:trace>
  <inkml:trace contextRef="#ctx0" brushRef="#br0" timeOffset="2280.03">9078 457 1036 0,'0'0'92'0,"0"0"-73"16,5 2-19-16,-2 5 0 0,-1-2 237 0,1 2 44 16,2-7 9-16,1 7 2 0,-6 0-126 0,0 0-25 15,0-7-5-15,0 0 0 0,2 5-96 0,-2-5-18 16,0 0-4-16,6 2-1 16,2 5-107-16,-8-7-22 0</inkml:trace>
  <inkml:trace contextRef="#ctx0" brushRef="#br0" timeOffset="2779.91">9454 177 1224 0,'0'0'54'0,"0"0"11"0,0 0-52 0,0 0-13 16,0 0 0-16,0 0 0 0,0 0 123 0,0 7 21 15,2 0 5-15,1-2 1 0,0 2-27 0,-1 0-6 16,1 0-1-16,2 7 0 0,-2 0-40 0,-1 3-9 15,1-1-2-15,2-4 0 0,1 2 0 0,-4 5 0 16,1-10 0-16,0 10 0 0,2-5-52 0,0-2-13 16,-2 2 0-16,2 5 0 0,-2-10 0 0,-1 3 0 15,1 2 0-15,0-2 0 0,-3-10 0 0,0 5 0 0,0-7 0 0,0 0-782 32,-3 0-159-32</inkml:trace>
  <inkml:trace contextRef="#ctx0" brushRef="#br0" timeOffset="2921.05">9366 344 1497 0,'0'0'66'0,"0"0"14"0,11 0-64 0,2-5-16 0,0 5 0 0,6 0 0 15,-3 0 106-15,2 0 18 0,1 0 3 0,-1 0 1 16,1-2-103-16,-3-3-25 0,2 5 0 0,-2 0 0 16,3 0 36-16,-1 0 3 0,1 0 0 0,-1 0-643 15,-2 0-128-15</inkml:trace>
  <inkml:trace contextRef="#ctx0" brushRef="#br0" timeOffset="3232.93">9779 410 1728 0,'0'0'38'0,"0"0"8"0,8-5 2 0,-5 5 0 0,-3 0-39 0,0 0-9 16,8-7 0-16,2 7 0 0,-2 0 78 0,0 0 14 15,3-7 2-15,-1 0 1 0,3 7-67 0,1-5-12 16,-6 3-4-16,2-5 0 0,1 2-12 0,-3-2 9 15,-3 7-9-15,-2-7 8 0,-3 0 8 0,0 0 0 16,-3 2 1-16,-2-2 0 0,-6 5-17 0,0-3 0 16,1-2 0-16,-6 7 0 0,0-7 28 0,0 7 3 15,3-2 0-15,-3 2 0 0,0 0-19 0,3 0-3 16,-5 2-1-16,4 5 0 0,1-7 2 0,3 7 0 16,-1 0 0-16,3 0 0 0,0-2 4 0,5 2 1 0,1 0 0 15,2 7 0-15,0-2-15 0,2-5 0 0,4 7 0 0,2-2 0 16,-3-3 0-16,6-2-10 0,2 5 2 0,0-5 0 15,0 5 8-15,3-10 8 0,5 5-8 0,3-2 11 16,0 0-59-16,-3-3-11 16,3-2-2-16,-3 0-949 0</inkml:trace>
  <inkml:trace contextRef="#ctx0" brushRef="#br0" timeOffset="3420.93">10059 323 1497 0,'0'0'66'0,"0"0"14"0,0 0-64 0,0 0-16 15,0 0 0-15,6 0 0 16,-1 7 148-16,3-5 27 0,0 5 5 0,0-2 0 0,0 2-84 0,0 0-16 16,2 5-4-16,-2-5-1 0,0 0-38 0,-3 0-7 15,3 0-2-15,0 5 0 0,3-5-13 0,0-5-3 16,2 5-1-16,0-2 0 0,3 0 11 0,-6-3 2 16,-2-2 1-16,3-2 0 15,-3-3-327-15</inkml:trace>
  <inkml:trace contextRef="#ctx0" brushRef="#br0" timeOffset="3592.22">10247 292 1728 0,'0'0'76'0,"0"0"16"0,0 0-73 0,0 0-19 15,0 0 0-15,0 0 0 0,-5 5 154 0,2 0 27 0,-2-3 6 16,0 5 1-16,0 5-96 0,-1-5-20 16,-2 0-3-16,3 0-1 0,0 7-3 0,-1-2-1 15,4-5 0-15,-4 5 0 0,-1-3-51 0,-1 5-13 16,2-7 0-16,1 5 0 0,0-5 0 0,2 0-8 0,0 5 8 0,1-10-13 31,-4 5-111-31,4-2-21 0,-1 0-5 0</inkml:trace>
  <inkml:trace contextRef="#ctx0" brushRef="#br0" timeOffset="3951.77">10538 243 1695 0,'6'-7'75'0,"-6"7"16"0,2-5-73 0,1-2-18 16,-3 0 0-16,0 5 0 0,0 2 113 0,-3-5 19 15,1 0 4-15,2 5 1 0,0 0-58 0,0 0-12 16,-6 0-3-16,4-2 0 0,-4 2-51 0,1 0-13 16,-3 0 0-16,3 0 0 0,-6 2 54 0,3-2 8 15,3 5 2-15,-3 0 0 0,0-3-64 0,3 5-15 16,-3-7-1-16,3 7-1 0,-3-2 27 0,2-3 6 15,1 3 0-15,0-3 1 0,2 3-17 0,-2-3 0 16,0 8 0-16,2-8 0 0,0 5-10 0,1 0-6 16,2 0 0-16,-3 0-1 0,0 3 27 0,3-1 6 15,3 3 0-15,0-3 1 0,-3 3-33 0,2 2-8 16,4 5 0-16,-4-12-1 0,4 7 25 0,-4 5 0 16,1-10 0-16,2 3 0 0,0 2 0 0,1-7 0 15,-4 5 0-15,4-5 0 0,2 0 15 0,-6 5 8 0,1-5 1 16,0-5-1187-16</inkml:trace>
  <inkml:trace contextRef="#ctx0" brushRef="#br0" timeOffset="4560.75">10340 158 849 0,'0'0'37'0,"0"0"9"0,0 0-37 0,0 0-9 0,0 0 0 0,0 0 0 15,0 0 128-15,0 0 24 0,0 0 5 0,0 0 1 16,0 0-46-16,0 0-8 0,5 0-3 0,1 7 0 16,-1-2 10-16,-3 2 1 15,4 7 1-15,2-7 0 0,-3 5-35 0,0 2-7 0,1-2-2 0,-1 2 0 16,0 0-9-16,0 5-1 0,-2-5-1 0,0 7 0 15,-1-9 6-15,-2 2 0 0,3 7 1 0,-3-2 0 0,3-5-52 0,-3 5-13 16,2-5 0-16,-2 0 0 0,0 0 0 0,3-2 0 16,0 2 0-16,-3-7 0 0,2 0 32 0,-2 0 3 15,0-7 1-15,3 5 0 0,-3-5-7 0,0 0-1 16,0 0 0-16,0 0 0 16,0 0-73-16,0 0-15 0,0-5-4 0,0-2-819 15,-3-7-164-15</inkml:trace>
  <inkml:trace contextRef="#ctx0" brushRef="#br0" timeOffset="4748.2">10268 325 2127 0,'0'0'94'0,"0"0"20"0,6-2-91 0,2 2-23 16,0 0 0-16,-3 0 0 0,3 0 120 0,0-5 20 15,5 5 4-15,0 0 1 0,3 5-116 0,3-5-29 16,-1 0 0-16,1-5 0 0,-1 5 0 0,1 0 0 0,-1 0 0 0,1 0 0 15,2 0 57-15,-3-7 6 0,-2 7 1 0,0 0 0 16,0 0-52-16,-5 0-12 0,-1 0 0 0,-2 0-851 16,-5-7-173-16</inkml:trace>
  <inkml:trace contextRef="#ctx0" brushRef="#br0" timeOffset="5544.94">10927 118 460 0,'0'0'41'0,"0"0"-33"15,6-2-8-15,-6 2 0 0,0 0 138 0,2 0 26 16,1-7 4-16,0 2 2 0,-3 5-46 0,0 0-8 15,2-7-3-15,1 7 0 0,-3 0-35 0,0 0-7 16,-3-9-2-16,3 9 0 16,-2-5 47-16,2 5 10 0,0 0 2 0,-3-5 0 0,-2 5-59 0,2-2-11 15,-2 2-2-15,2 0-1 0,-5 0-30 0,0 2-5 16,3 3-2-16,-3 0 0 0,0-3-18 0,3 5 8 16,-3 5-8-16,2-5 0 0,1 0 0 0,-3 7-12 15,6-7 0-15,-4 5 0 0,4-3 12 0,-1 3 12 16,3 2-3-16,0-2 0 0,0 0-9 0,0-3-12 15,3 3 2-15,-1-3 1 0,4 3 9 0,-1 2 0 0,0 0 0 16,3-2 0-16,3 2 0 0,-1 5 0 0,1-5 0 0,-1 0 0 16,-4-2 22-16,-1-5 6 15,-2-5 2-15,-1 8 0 0,1-1-11 0,-3-2-3 0,0-2 0 16,0 2 0 0,-3-5-49-16,-2 3-11 0,0-3-1 0,-3-2-693 0,0 0-138 0</inkml:trace>
  <inkml:trace contextRef="#ctx0" brushRef="#br0" timeOffset="5670.27">10795 278 1663 0,'0'0'73'0,"0"0"16"16,5 0-71-16,1 0-18 0,-1 0 0 0,0 0 0 15,3 0 120-15,0 0 21 0,3 0 4 0,-1 0 1 0,6 5-117 0,3-5-29 16,-1 0 0-16,1 2 0 0,-1-2 0 0,3 5 0 16,1-3 0-16,4-2-643 15,-5-2-134-15</inkml:trace>
  <inkml:trace contextRef="#ctx0" brushRef="#br0" timeOffset="5982.28">11120 304 230 0,'0'0'20'0,"0"0"-20"15,0 0 0-15,0 0 0 0,0 0 337 0,0 0 63 16,0 7 13-16,3 0 3 0,2-2-231 0,-2 2-45 16,0 2-10-16,2 1-2 0,0-1-35 0,-2-2-7 15,0 0-2-15,2 0 0 0,-3 5-32 0,1-5-6 16,0 0-2-16,-1-2 0 0,-2 2-35 0,3-5-9 15,-3 3 0-15,0-5 0 0,0 0 0 0,0 0-9 16,0 0 9-16,0 0-13 0,0 0 13 0,-3-7 8 16,-2 0 0-16,2 2-8 15,1-2-16-15,2-2-9 0,-3-3-3 0,1 5 0 16,2-5-61-16,-3-2-13 0,3 2-2 0,3 5-1 16,-1 0 26-16,1 0 6 0,-1-7 1 0,4 9 0 0,-1-2 50 0,0 0 10 0,1 0 3 0,-1 0 0 15,0 5 25-15,1-3 4 0,1 5 2 0,1-5 0 16,0 5 11-16,0 0 3 0,0 0 0 0,3 5 0 15,-1-5-27-15,-2 0-9 0,3 0 0 0,-3 7-614 16,0 0-130-16</inkml:trace>
  <inkml:trace contextRef="#ctx0" brushRef="#br0" timeOffset="6279.1">11382 292 979 0,'0'0'87'0,"0"0"-70"16,0 0-17-16,0 0 0 0,0 0 207 0,0 0 37 15,0 0 8-15,0 0 2 0,-5 5-138 0,0-5-27 16,0 5-5-16,-1-3-2 0,-2 5-66 0,3 0-16 16,-3-2 0-16,5 2 0 0,1 0 0 0,-4-5 0 15,6 8 0-15,0-1 0 0,0 3 20 0,0-5 0 16,3 0 0-16,2 0 0 0,3 0-20 0,3 5 0 16,0-10 0-16,2 3 0 0,-5-3 0 0,2-2 0 15,6 0 0-15,0 0 0 0,0-2 0 0,0-3 0 16,2 3 0-16,-2-3 0 0,-3-2 0 0,1-2 0 15,-4 4 0-15,-2-2 0 0,-3 0 41 0,-2-5 2 16,0 5 0-16,-3 0 0 0,-6 2 6 0,1-2 2 0,-3 5 0 16,-2-5 0-16,-4 2-31 0,1-2-5 15,0 7-2-15,0-7 0 0,-3 7-5 0,5-2 0 16,6 4-8-16,-3-2-1180 0</inkml:trace>
  <inkml:trace contextRef="#ctx0" brushRef="#br0" timeOffset="6778.98">11605 290 518 0,'0'0'46'15,"0"0"-37"-15,0 0-9 0,0 0 0 16,2 2 271-16,1 8 52 0,-3-8 10 0,5 12 3 0,-2-7-167 0,-3 0-33 16,5 5-6-16,-2-5-2 0,-1 7-55 0,4-9-11 15,-4 4-2-15,1-4-1 0,0 2 8 0,-1 0 1 16,1-7 1-16,0 7 0 0,-3-7-61 0,0 0-8 15,0 0-9-15,0 0 9 0,0 0 0 0,0 0 15 16,0 0-1-16,0 0 0 0,0 0-3 0,2-7-1 16,1-7 0-16,2 7 0 0,-5 0-10 0,3-5 0 15,-1 5-10-15,4 0 10 0,-4-5-16 0,4 5 4 16,-1 5 0-16,0-3 0 16,3-2-49-16,-2 0-10 0,-1 5-1 0,3-3-1 0,-6 5 56 0,4-5 17 15,2 10-8-15,-6-5 8 0,4 0 0 0,-1 7 12 16,0-7-2-16,0 7 0 0,1 0 25 0,2 0 5 15,-3-2 0-15,0-3 1 0,1 5-13 0,-4-2-2 16,1 0-1-16,-3-5 0 0,0 2-25 0,2 5 0 16,6-7 0-16,-2 7 0 0,-6-7 0 0,5 0 0 15,6 5 0-15,-3-5 0 0,2 0 56 0,1-5 7 0,-1 5 1 0,-2 0 0 16,3-7-52-16,2 7-12 0,0-7 0 0,0 5 0 31,-2-3-48-31,0 5-13 0,-1-5-3 0,-2 5 0 0,0 0 64 0,0-2 24 0,0-3 0 0,-8 5-1 16,5 0-37-16,-5 0-7 0,8 7-2 0,0-2 0 15,-8-5 23-15,8 7 0 0,0 0 0 0,-3 0 0 16,1 5 9-16,-1-5 7 0,0 0 0 0,0 0 1 16,1 5-27-16,-1-5-6 0,3 2 0 0,-5-4-1 15,2 2 27-15,0 7 6 0,1-9 0 0,-1-3-1211 16</inkml:trace>
  <inkml:trace contextRef="#ctx0" brushRef="#br0" timeOffset="7825.6">9345 815 288 0,'0'0'12'0,"0"0"4"0,0 0-16 0,0 0 0 16,0 0 0-16,0 0 0 0,0 0 252 0,0 0 47 15,0 4 9-15,3 3 3 0,-3 0-149 0,2 0-30 16,1 5-5-16,0 0-2 0,-1-3-19 0,-2 10-4 16,6-9-1-16,-4 1 0 0,4 3-20 0,-6-2-4 15,2 0-1-15,-2-5 0 16,3 2-25-16,-3-4-6 0,2 2-1 0,1 0 0 0,-3-7-16 0,0 0-3 16,0 0-1-16,0 0 0 0,0 0-7 0,0 0-1 15,0 0-1-15,0 0 0 0,-5-4 1 0,5 1 1 16,-3-9 0-16,1 3 0 0,-4 2-17 0,4-5 0 15,2-7 0-15,-3 5 0 16,0 0-49-16,6 2-4 0,0-2-1 0,2 3 0 0,0-4 43 0,-2 1 11 16,5 3 0-16,-3 3 0 0,3 1 0 0,5-7 0 15,-2 5 0-15,-1-1 0 0,4 3 0 0,-4 0 0 16,3 0 0-16,1 7 0 0,-6 0 0 0,2-7 0 16,1 7 0-16,-1 0 0 0,1 0 0 0,-6 7 0 0,-5-7 0 15,11 0 0-15,-11 0 0 0,5 7 0 0,-5-7 0 0,8 7-787 16,-8-7-155-16</inkml:trace>
  <inkml:trace contextRef="#ctx0" brushRef="#br0" timeOffset="8185.22">9599 866 1857 0,'0'0'40'0,"0"0"9"0,0 0 2 0,8 0 2 0,-3 5-42 16,1-5-11-16,2 0 0 0,-1 0 0 0,4 2 56 0,2-2 10 15,-2-2 2-15,2-3 0 0,3 5-51 0,-3-2-9 16,0-3-8-16,3-2 9 0,0 2-9 0,-5-2 12 16,-6 0-12-16,3 0 12 0,-3 0 0 0,1 3 1 15,-1-4 0-15,-2 6 0 0,-3-10 41 0,0 12 8 16,0 0 2-16,0 0 0 0,-3-7-52 0,-2 0-12 16,-1 5 0-16,-2-8 0 0,0 10 54 0,-5 0 8 15,3-2 2-15,-1 2 0 0,0 0-52 0,1 0-12 16,-3 2 0-16,-1 3 0 0,1 0 0 0,3 2 0 15,-1 2 0-15,3 3 0 0,0-5 0 0,3 0 0 16,0 7 0-16,-1 0 0 0,4 3 0 0,-1-8 0 16,0 5 0-16,3 1 0 15,0-4-48-15,0 3-13 0,6-2-3 0,-1-5 0 0,0 0 64 0,3 7 20 16,0-9 0-16,3 2 0 0,2-4-20 0,0 1 0 16,0-1 0-16,6-3 0 15,-6 0-91-15,3-3-18 0,0-1-4 0,2 1-879 0</inkml:trace>
  <inkml:trace contextRef="#ctx0" brushRef="#br0" timeOffset="8466.07">9925 819 1324 0,'0'-4'59'0,"0"4"12"0,-3 0-57 0,3 0-14 0,0 0 0 0,0 4 0 16,0 1 195-16,0-3 36 0,5 5 7 0,-2 5 2 16,2-5-141-16,0 0-28 0,3 0-6 0,0 7-1 15,-5-2-13-15,5-2-3 0,-3-1-1 0,0 0 0 16,1-2-24-16,-1 5-5 0,3-5-1 0,-3 0 0 15,-5-7-17-15,6 7 0 0,-1 0 0 0,-5-7 0 0,8 0 0 0,-3 0 0 16,0 0 0-16,3 0 0 0,-5-7 55 0,2 0 7 16,-2 5 2-16,0-10 0 0,-1 5-52 0,1-7-12 15,-1-2 0-15,1-1 0 0,0 3 0 0,2-2 0 16,0 1 0-16,-2-1 0 0,2-1 0 0,-2 10 0 16,2 0 0-16,-5-2 0 15,3 4 0-15,-3 3 0 0,3-8 0 0,-1 8 0 0,1-5 0 0,-3 7 0 16,0 0 0-16,0 0 0 15,0 0-151-15,5 0-33 0,0 0-6 0,3 2-2 0</inkml:trace>
  <inkml:trace contextRef="#ctx0" brushRef="#br0" timeOffset="8653.79">10192 840 1497 0,'0'0'66'0,"0"0"14"0,5 0-64 0,-2 5-16 0,-3-5 0 0,5 7 0 16,0-4 148-16,1 8 27 0,-1-4 5 0,0 0 0 15,0 0-84-15,1 0-16 0,-4 1-4 0,1 3-1 16,2-4-33-16,-2 0-6 0,0 0-2 0,-3 1 0 16,2-4-22-16,-2 1-12 0,0-5 12 0,0 7-12 15,0-5 26-15,0-2-2 0,0 0 0 0,-5 0 0 16,2 0-177-16,1-7-36 0,-1 5-7 0,-2-7-2 16</inkml:trace>
  <inkml:trace contextRef="#ctx0" brushRef="#br0" timeOffset="8794.51">10194 718 633 0,'0'0'56'16,"0"0"-44"-16,0 0-12 0,0 0 0 16,6-5 245-16,-4 5 47 0,4-7 10 0,2 7 2 0,0 0-192 0,2 0-39 15,-2 0-7-15,0 0-2 16,0 0-109-16,0 7-23 0,-3 0-4 0,0 1 0 0</inkml:trace>
  <inkml:trace contextRef="#ctx0" brushRef="#br0" timeOffset="9122.53">10358 880 1551 0,'0'0'34'0,"0"0"7"0,0 0 2 0,8 0 1 0,6 0-36 0,-6 0-8 16,2-7 0-16,-2 7 0 0,3-2 67 0,-1-3 11 15,-2 5 2-15,3-2 1 0,-1-3-53 0,1 1-12 0,-3 1-1 0,2-4-1 16,-2 2-14-16,0-2 8 15,0 7-8-15,0-7 0 0,-3 5 13 0,-2-3-3 0,0-2-1 0,-3 2 0 16,-3 3-9 0,3-3 12-16,-3-2-12 0,3 7 12 0,-5 0 18 0,0-7 4 0,0 7 1 0,-3-7 0 15,-3 7-22-15,3-2-4 0,0 2-1 0,0 0 0 16,-2 0 4-16,-1 0 0 0,3 2 0 0,0 5 0 16,-2-7-3-16,2 7 0 0,0 0 0 0,0-2 0 15,0 5 2-15,5-6 0 0,-2 10 0 0,2-2 0 16,3-2-11-16,0 1 0 0,0 3 0 0,0-2 0 15,0 2 9-15,6 0-9 0,-4-2 10 0,4-2-10 16,-1 1 11-16,0-4-11 0,3 0 12 0,0 0-12 0,3-2 0 0,-1-2 0 16,1 4 0-16,-1-7-669 15,6 0-136-15</inkml:trace>
  <inkml:trace contextRef="#ctx0" brushRef="#br0" timeOffset="9559.57">10681 826 864 0,'-5'0'76'0,"5"0"-60"16,0 0-16-16,0 0 0 0,0 0 195 0,0 0 36 16,0 0 7-16,0 0 2 0,0 0-94 0,3 7-18 15,-6-7-4-15,3 12-1 0,-3-5-75 0,1 5-16 16,-1-5-2-16,3 2-1 0,0-2-5 0,3 0-2 16,-1 1 0-16,4 1 0 0,-4-2-14 0,4 2-8 15,1-4 8-15,1 2-8 0,3-7 0 0,-3 3 0 16,3-3 0-16,-1 4 0 0,1-4 0 0,-1-4 0 15,1 4 0-15,-1-3-8 0,1-2 8 0,-3 3-13 0,3-10 5 0,-4 5 8 16,-1 0-9-16,2-5 9 0,-3 3 0 0,-2-3 0 16,-1 5 0-16,1 0 0 0,-3 0 0 0,0 2 9 15,0-2-9-15,0 7 12 0,0 0-12 0,0 0 12 16,0 0 1-16,0 0 1 0,-5 5 0 0,5-5 0 16,0 7-14-16,0-4 0 0,-3 6 0 0,6 0 0 15,-1-2 0-15,1 5 0 0,2-10 0 0,1 6 0 16,-4 1 0-16,6-2-8 0,3-5 8 0,-3 5 0 15,0-2 0-15,-1-5 0 0,7 2 11 0,-4 3-11 16,4-5 0-16,-4 0 0 0,1 0 0 0,2 0-9 16,-2-5 9-16,2 3 14 0,-5-3-3 0,2-2-1 0,3 5 18 0,-5-5 4 15,0-2 1-15,-2 1 0 0,-1 1 3 0,3 0 1 16,-8-7 0-16,0 7 0 0,0 0-37 0,0 0-10 16,0 2-1-16,3-9 0 15,-6 7-35-15,0 3-7 0,-5 4-2 0,6 0 0 0</inkml:trace>
  <inkml:trace contextRef="#ctx0" brushRef="#br0" timeOffset="9856.52">11210 739 1688 0,'0'0'75'0,"3"-7"15"0,-3 7-72 0,0-4-18 15,0-4 0-15,0 6 0 0,-3-3 115 0,3 5 19 16,0-7 4-16,-5 7 1 0,0-7-45 0,0 7-9 15,-1-2-1-15,-2 2-1 0,0-5-58 0,0 10-11 16,0-3-2-16,1 5-1 0,-4-7-11 0,3 7 0 16,3 0 0-16,-1 1 0 15,1-4-22-15,3 3-6 0,-1 0-2 0,6 5 0 0,-1-3 30 0,6 3 0 0,-3 2 0 0,3-2 0 16,0-2 0-16,3 1 18 0,-3 3-2 0,2-2-1 16,1 0-15-16,-3-5 0 0,2 2 0 0,-2 3 0 15,0-10 0-15,0 10 0 0,-2-5 11 0,-1 0-11 16,-2 0 29-16,-1 0-1 0,1 1 0 0,-3-4 0 15,0-4 4-15,0 0 1 0,-5 5 0 0,2-3 0 16,-5 5-14-16,0 0-3 0,-3-7-1 0,1 0-827 16,-3 0-164-16</inkml:trace>
  <inkml:trace contextRef="#ctx0" brushRef="#br0" timeOffset="10840.58">7535 1240 1497 0,'0'0'32'0,"0"0"8"0,0 0 0 0,0 0 4 0,6 0-36 0,-6 0-8 0,0 0 0 0,0 0 0 16,0 0 104-16,0 0 20 0,5 0 3 0,-5 0 1 15,0 3-65-15,3 4-13 0,-1 4-2 0,1 3-1 16,0-2 15-16,-1 2 3 0,-2 0 1 0,3 5 0 16,-1 0-14-16,-2 2-2 0,0-7-1 0,0 8 0 15,3-4-15-15,-3 4-3 0,0-4-1 0,0 4 0 0,0-8-30 16,0 4 0-16,0 1 0 0,0 0 0 0,0-2 57 0,3-6 6 16,-3-1 1-16,2 1 0 0,-2 4-52 0,0-11-12 15,3 3 0-15,-3-7 0 0,5 3 0 0,-5-3 0 16,0 0 0-16,3 0 0 0,5-3 0 0,-3 3 0 15,0-7 0-15,6 3 0 0,2-3 0 0,-5-1 0 16,3 1 0-16,-1 3 0 0,1 1 0 0,0-1 0 16,2 1 0-16,3-4 0 0,-3 3 0 0,11-6 0 15,-3 5 0-15,0 3 0 0,0-7 26 0,-2 9 2 16,-3-3 1-16,2 3 0 0,-2-7-29 0,-3 7 0 16,-5 0 0-16,3-4 0 0,-1 4 0 0,-2 0 0 15,-5 0 0-15,-3 0 0 0,0 0 0 0,0 0 8 16,0 0-8-16,0 0 0 15,-5 4-19-15,-1-4-9 0,6 7-3 0,-5-4 0 16,-6 6-181-16,4-7-36 0</inkml:trace>
  <inkml:trace contextRef="#ctx0" brushRef="#br0" timeOffset="11293.7">8218 1454 1497 0,'-11'-4'66'0,"11"-4"14"16,0 6-64-16,0-3-16 0,0-2 0 0,-2 3 0 15,-9-3 112-15,9 4 18 0,2-4 4 0,-6 2 1 16,-4-2-23-16,2 7-5 0,5 0-1 0,0 0 0 16,1 0-22-16,-6 0-4 0,-3 0 0 0,6 7-1 0,5-7-63 0,-5 0-16 15,-11 8 0-15,5-1 0 0,6-3 0 0,-3 3 0 16,0 0 0-16,-5 8 0 0,5-8 0 0,3 0 0 15,-1 4 0-15,4-4 0 0,-6 5 0 0,8-5 0 16,2 3 0-16,6-1 0 0,-2-2 0 0,-1 3 0 16,0-6 0-16,-2 3 0 15,2-4 0-15,3-3 0 0,-3 0 0 0,3 4 0 16,3-4-48-16,-3 0-13 0,0 0-3 0,0-4 0 0,0 4 103 0,0-3 20 16,-3 3 4-16,0-4 1 0,-2 1-52 0,-1-1-12 15,1-4 0-15,-3 8 0 16,0 0-21-16,0 0-7 0,0 0-2 0,0 0 0 0,0 0 30 0,0 0 0 15,0 0 0-15,0 0 0 0,11 0 0 0,-9 8 0 16,-2-8 0-16,0 0 0 0,14 4 0 0,-7-1 0 16,-4 1 0-16,2-1 0 0,3 6 25 0,0-7 2 15,0 5 0-15,-5 1 0 0,-3-8-27 0,0 0 0 0,10 0 0 0,-2 4 0 16,-8-4 0-16,0 0 0 0,6-4 0 0,-1 4-1172 16</inkml:trace>
  <inkml:trace contextRef="#ctx0" brushRef="#br0" timeOffset="11668.44">8255 1287 2084 0,'0'0'46'16,"-3"-4"10"-16,1 1 1 0,2 3 1 0,0 0-46 0,0 0-12 0,0 0 0 0,0 0 0 0,10 10 76 16,-2-1 14-16,-2 0 2 0,1 3 1 15,1-2-37-15,0 6-8 0,3 1-2 0,-6-6 0 0,-2 3-22 0,0 0-5 16,2 1-1-16,0-4 0 0,-5 3-18 0,3 1 0 15,-1-4 0-15,1-4 0 0,0 8 55 0,-1-4 7 16,-4-8 2-16,4 4 0 0,4 2-52 0,-6-7-12 16,0 5 0-16,0-7 0 0,0 0 0 0,0 0 0 15,0 0 0-15,0 0 0 16,0 0-48-16,2-7-13 0,4 0-3 0,-4-4 0 16,1 8 0-16,2-8 0 0,6 3 0 0,-3 1 0 0,0 5 52 0,0-3 12 15,-1 1 0-15,7 4 0 16,-1 0-24-16,-5 0-3 0,-8 0 0 0,0 0 0 15,0 9 27-15,5-7 0 0,0 3 0 0,-2 5 11 0,2-6 9 0,-5 3 1 0,0 3 1 16,0-6 0-16,-5 10 34 0,0-2 6 0,2-2 2 0,-2-1 0 16,-3-7-52-16,0 5-12 0,3 1 0 0,-1 3 0 15,-4-8 0-15,2 1 0 0,-3-1 0 0,6 1 0 32,5-4-151-32,-11 0-33 0,1 0-6 0,2-4-2 0</inkml:trace>
  <inkml:trace contextRef="#ctx0" brushRef="#br0" timeOffset="12043.35">8583 1468 1854 0,'-5'5'40'0,"5"-5"9"0,8 0 2 0,-8 0 1 16,-8 0-41-16,5 2-11 0,11-2 0 0,-3 7 0 15,-7-7 61-15,2 0 11 0,8 0 1 0,2 0 1 0,1 0-53 0,-1 0-10 16,-2 0-3-16,3 0 0 0,2-2-8 0,-5-3 10 15,-8 5-10-15,11 0 10 0,-1-7-10 0,-2 3 10 16,-8 4-10-16,0 0 10 0,8-3-10 0,-3-4 0 16,1 3 0-16,-4-4 0 0,-2 6 0 0,-2-3 0 15,4-2 0-15,-4 3 0 0,-4-3 32 0,1 4 2 16,0 3 0-16,2-7 0 0,1 2-12 0,-6 5-2 16,-3 0-1-16,0 0 0 0,6 0-7 0,-3 5 0 15,-8-2-1-15,0 1 0 0,9 3-11 0,-1 0 0 16,-3 0 0-16,0 0 0 0,1 5 0 0,5-2 0 15,2-1 0-15,0 0 0 0,-5 10 0 0,3-9 0 16,10 1 0-16,1-4 0 0,-6 5 0 0,5-2 0 16,3-1 0-16,0-7 0 0,5 5 0 0,0 1 0 15,-2-4 0-15,-1-1 0 0,6 1 0 0,-2-1 0 16,-1-3 0-16,0 0 0 16,-2 0-100-16,2-3-23 0,-3 3-4 0,1-4-1 0</inkml:trace>
  <inkml:trace contextRef="#ctx0" brushRef="#br0" timeOffset="12340.21">8850 1320 57 0,'0'0'0'0,"0"0"0"15,0 0 0-15,0 0 0 16,0 0 325-16,0 0 60 0,0 0 12 0,0 0 3 15,0 0-188-15,0 0-38 0,0 0-7 0,3 7-2 0,0-4-59 0,-1 4-12 16,1-3-2-16,2 8-1 0,-2 2-57 0,-1-4-11 16,4 1-3-16,-4 3 0 0,-2-2 13 0,3 2 3 15,0 0 0-15,-1 5 0 0,-2-5 2 0,0 1 1 16,0-4 0-16,0 3 0 0,0 0-5 0,0-2-1 16,0-2 0-16,0 1 0 0,0 4-33 0,0-4 0 15,3-1 0-15,0-1 0 0,-1-2 0 0,1-4 0 16,-3-3 0-16,5 7 0 15,-2-7-198-15,-3 0-46 0,0 0-10 0,3-17-2 0</inkml:trace>
  <inkml:trace contextRef="#ctx0" brushRef="#br0" timeOffset="12543.34">9078 1355 2120 0,'0'0'47'0,"0"0"9"0,5-2 3 0,0-3 0 0,3 3-47 0,-5-3-12 0,-3 5 0 0,0 0 0 16,5 0 68-16,-5 0 12 0,0 0 3 0,6 7 0 15,-1-7-15-15,-2 7-4 0,-1 1 0 0,-2-8 0 16,3 4-64-16,-3 3-22 0,5-4 0 0,-2 6 0 16,-3-2-20-16,0 2-4 0,0-9-1 0</inkml:trace>
  <inkml:trace contextRef="#ctx0" brushRef="#br0" timeOffset="12731.01">9104 1555 1324 0,'3'5'59'0,"0"-5"12"16,-1 2-57-16,4 3-14 0,-6-3 0 0,2 6 0 0,1-8 225 0,-1 4 43 15,-2-4 8-15,3 3 1 0,-3-3-149 0,3 4-31 16,-1-1-5-16,1-3-2 0,0 7-72 0,-3-3-18 15,5-4 0-15,-5 0 0 0,3 5 0 0,-3-3 0 16,2 6 0-16,-2-8-1174 0</inkml:trace>
  <inkml:trace contextRef="#ctx0" brushRef="#br0" timeOffset="15777.07">9390 1417 806 0,'0'0'36'0,"0"0"7"15,0 0-35-15,0 0-8 0,0 0 0 0,0 0 0 16,0 0 104-16,0 0 18 0,0 0 4 0,0 0 1 0,0 0-35 0,5 4-6 16,1-1-2-16,2 1 0 0,0-4-8 0,-3 5-1 31,3-5-1-31,0 2 0 0,0-2-18 0,0 0-4 15,0 0-1-15,-1 0 0 0,-1 0-18 0,2 0-3 16,0 0-1-16,0 0 0 0,-1 0-19 0,-1 0-10 16,2 0 10-16,0 0-10 0,0-2 0 0,-3 2 0 15,0-5 0-15,0 5 0 16,-2 0-105-16,-3 0-27 0,0 0-6 0,5-4-674 0</inkml:trace>
  <inkml:trace contextRef="#ctx0" brushRef="#br0" timeOffset="16042.41">9475 1363 1245 0,'5'-8'55'0,"-5"8"12"0,0 0-54 0,0 0-13 0,0 0 0 0,0 0 0 0,0 0 114 0,3 0 20 0,-3 0 4 0,5 8 1 15,-5-8-31-15,3 4-5 0,-3 6-2 0,0-1 0 16,0 0-31-16,0-2-6 0,-3 8-2 0,3-4 0 15,-3 1-23-15,3 2-5 0,-2-4-1 0,2 1 0 16,-3-4-20-16,3 5-4 0,0-2-1 0,0-3 0 16,0 2-20-16,0 0-4 0,3-1 0 0,-3-4-1 15,0-4 17-15,2 7 0 0,-2-7 0 0,0 0 0 16,0 0-111-16,0 0-18 0,0 0-4 0,0 0-1 0</inkml:trace>
  <inkml:trace contextRef="#ctx0" brushRef="#br0" timeOffset="16401.7">9668 1308 864 0,'0'0'38'0,"0"0"8"0,0 0-37 0,0 0-9 0,0 0 0 0,0 0 0 0,0 0 182 0,0 0 34 0,0 0 8 0,0 0 0 15,3 7-87-15,-1 1-17 0,3-1-4 0,-2 4-1 16,0-4-45-16,-1 8-9 0,-2-8-1 0,3 4-1 16,-3 3-12-16,3-2-3 0,-3-2 0 0,2 1 0 31,1 3-15-31,-3 1-3 0,0-4-1 0,3 1 0 0,-1-2-5 0,1-3 0 0,-3 0-1 0,3 4 0 15,-1-4-8-15,1 0-2 16,-3 1 0-16,0-4 0 0,0-4-9 0,0 0 0 0,0 0 0 0,0 0 0 16,0 0 0-16,0 0 0 0,0 0 0 0,0 0 0 15,0 0-203-15,5 0-42 0,3-12-9 16,-3 3-667-16</inkml:trace>
  <inkml:trace contextRef="#ctx0" brushRef="#br0" timeOffset="16698.87">9951 1537 345 0,'0'0'31'0,"0"0"-31"16,5-8 0-16,-5 8 0 0,0 0 160 0,0 0 25 15,0 0 6-15,0 0 1 0,0 0-9 0,0 0-2 16,3 8 0-16,-3-8 0 0,0 7-57 0,3-3-11 16,-3 8-2-16,-3-10-1 0,3 13-14 0,-3-11-2 0,1 3-1 0,-4 3 0 15,4-6-23-15,-4 3-5 0,4 1-1 0,-4 3 0 16,4-4-51-16,-3 5-13 0,2-10 0 0,-2 5 0 16,2 1 0-16,0 3 0 0,-2-8 0 0,2 1 0 15,1-1 0-15,2-3 0 0,0 0 0 0,0 0-782 16,0 0-159-16</inkml:trace>
  <inkml:trace contextRef="#ctx0" brushRef="#br0" timeOffset="16979.75">10102 1417 1605 0,'0'0'71'0,"0"0"15"0,0 0-69 0,5 0-17 16,-5 0 0-16,8 4 0 0,-3-1 80 0,3-3 13 16,3 0 3-16,-1 4 0 0,-2-4-44 0,3 0-9 15,2 7-2-15,0-7 0 0,-2 0-27 0,5 0-6 16,-3 5 0-16,0-5-8 0,1 0 8 0,-1 0-8 15,-3 0 0-15,4 0-628 16,-6-5-128-16</inkml:trace>
  <inkml:trace contextRef="#ctx0" brushRef="#br0" timeOffset="17291.48">10377 1301 1497 0,'0'0'66'0,"0"0"14"0,0 0-64 0,0 0-16 0,0 0 0 0,0 0 0 16,3 0 86-16,2 7 14 0,-2 0 2 0,2 5 1 16,0-9-11-16,-2 8-3 0,-1 1 0 0,1 2 0 15,0-4-20-15,2 1-4 0,-2 3-1 0,-1 1 0 16,-2-4-10-16,3 11-2 0,-3-11-1 0,3 3 0 15,-3 1-31-15,2-1-5 0,-2-3-2 0,3 3 0 0,-3-2-13 0,3-2 0 16,-3 1 0-16,2-4 0 0,-2 1 54 0,0-1 8 16,0 0 2-16,0-7 0 0,0 0-52 0,0 0-12 15,0 0 0-15,0 0 0 16,0 0-48-16,0 0-13 0,0 0-3 0,3-3-1152 16</inkml:trace>
  <inkml:trace contextRef="#ctx0" brushRef="#br0" timeOffset="17978.61">11020 1442 576 0,'-19'-2'25'0,"14"2"6"0,5 0-31 0,-5 0 0 15,-3-5 0-15,0 5 0 0,0 0 240 0,3 0 43 16,-3 0 8-16,2 0 1 0,-1 0-173 0,-1 5-35 16,2-3-8-16,-2-2 0 0,0 8-48 0,-2-4-10 15,2 3-2-15,0-4 0 0,0 6-16 0,3-7 0 16,-1 5 0-16,4 5 0 0,-1-5 40 0,1-4 4 15,2 8 0-15,0-4 1 0,0 0-23 0,0-7-5 16,5 8-1-16,0-4 0 0,3 3-16 0,0-7 8 16,0 3-8-16,2-3 0 0,1 0 0 0,0 0 0 15,2 0 0-15,0-3 0 0,-2-1 41 0,5-3 2 16,-6-1 0-16,1 1 0 0,-3-4-18 0,0 4-3 0,-3-3-1 16,-2-2 0-16,-3 3 35 0,0-3 6 0,-3-7 2 15,-2 5 0-15,2 0-27 0,-5 2-5 0,3-4 0 16,-1 4-1-16,-1-7-15 0,-1 5-4 15,2 3 0-15,-2-4 0 0,0 1-12 0,0 3 0 16,3-4 8-16,0 6-8 0,0-3 18 0,2 5 1 0,-2 0 0 0,2 0 0 16,0 2-19-16,1-2 0 0,-1 5 0 0,3 2 0 15,0 0 0-15,0 0 0 0,0 2 0 0,3 10 0 16,-1-2 0-16,4 1 0 0,-1 3 0 0,6 1-9 16,-4 1 9-16,4 0 0 0,0-1 8 0,2 3-8 15,-3 1 0-15,1 0 0 0,0-3 0 0,-1-4 0 16,3 2 0-16,-5-2 0 0,3 2 0 0,0-4 0 15,-4 1-47-15,1-4-13 0,0 5-4 0,-2-5-751 16,-1 3-150-16</inkml:trace>
  <inkml:trace contextRef="#ctx0" brushRef="#br0" timeOffset="18292.16">11168 1468 1728 0,'0'0'38'0,"0"0"8"0,5-4 2 0,1 4 0 0,-1-3-39 0,0-4-9 15,3 7 0-15,0-4 0 0,-3 4 94 0,3-8 17 16,3 6 3-16,0-3 1 0,-1 5-87 0,1-2-16 16,-1-3-4-16,-2 1-8 0,0 1 9 0,-3-1-9 15,1 1 0-15,-4 3 9 16,-2-7 6-16,3 2 1 0,-3 5 0 0,0-7 0 0,-3 5 6 0,-2-3 2 0,0 3 0 0,-3 2 0 16,-3-9-11-16,3 9-1 0,-2 0-1 0,-1-3 0 15,-2 3-11-15,2 3 8 0,-2-3-8 0,0 4 8 16,2 1-8-16,-2-3 0 0,5 5 9 0,0 0-9 15,3-2 0-15,0 2 0 0,2 0 0 0,3 0 0 16,3 0 0-16,-1 0 0 0,1 1 0 0,0 3 0 16,2-8 0-16,3 8 0 0,2-4 0 0,1 1-8 15,-3 3 8-15,2-8 0 0,4 1 0 0,-1-1 0 16,0 1-45-16,3-4-4 0,-3 7-1 0,3-7-953 16</inkml:trace>
  <inkml:trace contextRef="#ctx0" brushRef="#br0" timeOffset="18683.01">11419 1442 1036 0,'0'0'92'0,"0"0"-73"0,0 0-19 0,0 0 0 0,0 0 157 0,3 8 28 15,0-1 6-15,-1 0 1 0,1-3-52 0,0 3-11 16,-1 8-1-16,1-4-1 0,2-1-51 0,1 1-11 16,-4 4-1-16,1-4-1 0,-1 1 2 0,-2-5 1 15,6 3 0-15,-6 1 0 0,-3-1-53 0,3 1-13 16,3-3 0-16,-3-1 0 0,0 0 0 0,-3-3 0 15,3-4 0-15,0 0 0 0,0 0 54 0,0 0 8 16,-5-7 2-16,-3 3 0 0,5-3-52 0,-2-1-12 16,-3-3 0-16,3-3 0 0,-1-1 0 0,4-3 0 15,-1 4 0-15,0-3 0 16,-2-2-48-16,5 0-13 0,3 1-3 0,-1 4 0 16,6-1-24-16,-2 1-6 0,2 0-1 0,2 2 0 0,1 5 59 0,2 5 11 0,-2-7 2 0,2 6 1 15,-3-4 22-15,4 7 0 16,-4 0 0-16,1 0 8 0,-1 7 9 15,1-4 2-15,-3 1 0 0,3 3 0 0,-6 0 13 0,3 0 2 0,-6 5 1 0,1-5 0 16,0 0 3-16,-3 5 1 16,-3-2 0-16,-2 1 0 0,-1-8-15 0,1 8-4 15,-3-4 0-15,-2 1 0 0,-4 3-20 0,1-8 0 0,0 4 0 0,-3-3 0 16,0-4-200-16,0 7-45 0,-13 0-9 16,13-7-2-16</inkml:trace>
  <inkml:trace contextRef="#ctx0" brushRef="#br0" timeOffset="19057.61">11692 1428 1440 0,'0'0'128'0,"0"0"-103"0,0 0-25 0,0 0 0 0,0 0 116 0,0 0 19 16,0 0 3-16,5 0 1 0,-5 0-35 0,8 0-6 15,-3 0-2-15,1 0 0 0,2 0-67 0,2 0-13 16,-2 0-4-16,3 0 0 0,-1-4 11 0,4 4 1 15,-1 0 1-15,3 0 0 0,-6 0-25 0,4-3 0 16,-4-1 0-16,1 1 0 0,-3 3 0 0,0-7-19 16,-3 2 3-16,0-2 1 0,-2 5 23 0,-3-3 4 15,0 3 0-15,0-7 1 0,-3 9 0 0,-2-3 0 16,2-4 0-16,-5 7 0 0,0-4-5 0,-2 4 0 16,-1-8-8-16,1 8 12 0,4 0-24 0,-2 0-4 15,0 0-2-15,-5 0 0 0,3 8 18 0,2-8 0 16,0 4 0-16,0 3 0 0,3-4 0 0,-3 1 0 0,0 3 0 0,2 0 0 15,-2 0 0-15,3 8 0 0,0-4 0 0,2 1 0 16,1 2 0-16,2-7 12 0,2 5-1 0,1-3-1 16,-1-1-10-16,4 3-14 0,2-4 3 0,2 0 1 15,1 0 10-15,2 0 0 0,3 1 0 0,-3-4 0 16,6-4-166-16,-1 0-31 16</inkml:trace>
  <inkml:trace contextRef="#ctx0" brushRef="#br0" timeOffset="19399.99">11983 1388 691 0,'0'0'61'0,"0"0"-49"0,0 0-12 0,0 0 0 0,0 0 220 0,0 0 42 15,0 0 8-15,5 7 2 0,-2 0-104 0,0-2-20 16,-1 2-4-16,4-4 0 16,-4 8-64-16,1-4-12 0,-1 0-2 0,1 1-1 0,0 3-1 0,-3-8 0 15,2 6 0-15,-2-9 0 0,0 2-51 0,3 3-13 16,-3-5 0-16,0 0 0 0,0 0 0 0,0 0 0 15,0 0 0-15,0 0 0 0,3-5 0 0,-3 5 0 16,0-2 0-16,2-7 0 0,-2 6 0 0,3-4 0 16,0-5 0-16,-3 5 0 15,5 0-151-15,-2-4-33 0,2 8-6 0,0-9-2 16,0 12 103-16,3-7 20 0,0 0 4 0,-2 5 1 0,2 2 64 0,-1-5 0 16,-1 1 0-16,2 4 12 0,0 0 10 0,-3 0 2 15,0 4 0-15,1 1 0 0,1-3 6 0,-4 5 2 16,5 0 0-16,-3-2 0 0,1 2 25 0,-4-4 6 15,1 4 1-15,0-3 0 0,2 3 0 0,-3 0 0 16,1 1 0-16,0-4 0 0,-1 3-64 0,4-4 0 16,-4 1-14-16,4 1-697 15,-1-5-139-15</inkml:trace>
  <inkml:trace contextRef="#ctx0" brushRef="#br0" timeOffset="19837.38">12465 1337 748 0,'0'0'67'0,"0"0"-54"0,0 0-13 0,-3 0 0 16,-2-7 220-16,-1 4 42 0,1 3 8 0,-3 0 2 15,3-4-116-15,-1 8-22 0,-1-4-5 0,1 0-1 16,-4 3-102-16,-1 4-26 0,1-7 0 0,-4 9 0 0,4-2 0 16,-1 3 0-16,1-6 0 0,2 3 0 0,2 0 0 0,4 0-9 15,-1 0 0-15,3 5 0 0,0-5 9 0,3 0-8 16,2 0 8-16,0 0-8 0,3-2 8 0,3-3 0 15,-1 6 8-15,1-8-8 0,2 4 12 0,-2-4-3 16,-1 0 0-16,1-4 0 0,-1 4 3 0,1-8 0 16,-3 8 0-16,0-7 0 0,0 0 32 0,0 3 6 15,-3-3 2-15,-2-3 0 0,-1-2-1 0,-2 3 0 16,0-7 0-16,-2-1 0 0,-4-6-4 0,-1 8-1 16,-1-6 0-16,-3 2 0 0,-2-2-12 0,2 7-2 15,-2-5-1-15,2 1 0 0,3 8-31 0,-2-2 0 16,2-2 0-16,0 10 0 0,0-3 0 0,5 4 0 15,-2-4 0-15,2 2 0 0,3 5 0 0,0 0 0 16,0 0 0-16,0 0 0 0,3 0 0 0,5 0-21 16,0 7 3-16,0 1 1 0,3 3 8 0,-1 3 9 15,1 1-13-15,-3 1 5 0,5 8 8 0,-3-6 0 0,-2 8 0 16,3-7 0-16,-6-3 0 0,1-1 0 16,1-4 0-16,-1 3 11 0,-1-2-11 0,0 2 0 15,-2-2 9-15,2-3-9 16,-2-1-149-16,2-1-35 0</inkml:trace>
  <inkml:trace contextRef="#ctx0" brushRef="#br0" timeOffset="20167.3">12552 1381 1497 0,'8'-4'66'0,"-3"4"14"0,0 0-64 0,3 0-16 15,0 0 0-15,0 0 0 0,3 0 86 0,-3 0 14 16,0 0 2-16,2 0 1 0,6 0-64 0,0 0-13 15,-3 0-2-15,-2-3-1 0,2 3-23 0,0 0 8 16,-2-7-8-16,-3 3 0 0,-6 4 0 0,4-8 0 16,-4 1 0-16,1 5 0 0,-6-3 0 0,1-2 0 15,-1 3 0-15,-2 1 0 0,-3-4 0 0,0 2 0 16,-3-2 0-16,1 7 0 0,-4-7 0 0,4 7 0 16,-6-2 0-16,3 2 0 0,5 0 0 0,0 0 0 15,-5 2 0-15,2-2 0 0,3 7 0 0,3-7 0 16,0 7 0-16,-1-2 0 0,4 2 0 0,-1-4 0 15,0 4 0-15,3 4 0 0,0-4 36 0,0 5 2 16,3-2 1-16,0 1 0 0,-1-4-30 0,4 0-9 16,-1 5 0-16,3-9 0 0,-3 8 25 0,3-6-1 15,0-3-1-15,3 5 0 0,-1 1-32 0,1-4-7 16,-1-4 0-16,1 0-623 0,-1 0-124 0</inkml:trace>
  <inkml:trace contextRef="#ctx0" brushRef="#br0" timeOffset="21499.44">12573 1348 1267 0,'0'0'28'0,"0"0"5"0,0 0 2 0,0 0 1 0,0 0-36 0,0 0 0 16,0 0 0-16,0 0 0 0,0 0 124 0,0 0 19 15,5 0 3-15,1 0 1 0,-4 0-44 0,4 5-9 16,-1-3-2-16,0 6 0 0,0-4-28 0,3 3-5 16,-5 5-2-16,2-5 0 0,1 2-13 0,-4-1-2 15,1-1-1-15,0 4 0 0,-1-4-12 0,-2 0-2 16,0 5-1-16,3-5 0 0,-6-4-12 0,3 6-2 15,-2-2-1-15,2-5 0 0,0-2-3 0,0 0 0 16,0 0 0-16,0 0 0 16,-3 0-84-16,-2 0-18 0,-1-7-3 0,1 5-979 0</inkml:trace>
  <inkml:trace contextRef="#ctx0" brushRef="#br0" timeOffset="21670.99">12592 1221 1497 0,'0'-9'66'0,"0"9"14"0,2-5-64 0,1 1-16 0,-1 1 0 0,-2 3 0 16,0 0 55-16,0 0 7 0,3-4 2 0,-3 4 0 15,0 0 5-15,3-3 2 0,-1 10 0 0,1-7 0 16,0 0-165-16,2 0-33 0,-2 7-6 16,5 5-2-16</inkml:trace>
  <inkml:trace contextRef="#ctx0" brushRef="#br0" timeOffset="22030.4">12719 1355 1728 0,'0'0'76'0,"0"0"16"0,0 0-73 0,2 8-19 16,1-4 0-16,2-1 0 0,-2 1 55 0,2-1 7 15,-2 6 2-15,2-7 0 0,-2 5 8 0,2 0 3 16,0-2 0-16,-2 2 0 0,-3-4-75 0,3 4 0 15,-3-7-12-15,2 4 1 0,1 3 46 0,-3-7 9 16,0 0 1-16,0 0 1 0,0 0-22 0,0 0-5 16,0 0-1-16,0 0 0 0,0 0-18 0,0 0-11 15,0 0 2-15,-3-7 0 0,3 0-5 0,0 0-1 16,3-5 0-16,-3 5 0 16,2-2-20-16,6 0-4 0,-2 2-1 0,2 0 0 15,-3-1-19-15,3 1-4 0,2 0-1 0,1 3 0 0,-3-3 52 0,0 7 12 16,0 0 0-16,2-3 0 0,-2 6 0 0,0-3 0 0,3 0 0 15,-6 0 0-15,0 7 48 0,1-3 13 0,-1 1 3 0,0-3 0 16,3 5 0-16,-2 5 0 0,-1-5 0 0,0 0 0 16,0 0-20-16,-2 0-4 0,0 0-1 0,-1-2 0 15,-2 2-11-15,3-4-3 0,-3-3 0 0,0 0 0 16,0 0-25-16,3 7 0 0,-3-7 0 0,2 0-786 16,1 0-153-16</inkml:trace>
  <inkml:trace contextRef="#ctx0" brushRef="#br0" timeOffset="22467.63">13219 1330 1497 0,'0'0'66'0,"0"0"14"0,0 0-64 0,-3-3-16 16,3-4 0-16,-3 2 0 0,1-2 157 0,2 0 28 16,0 7 6-16,-3-2 1 0,-2-7-103 0,5 9-20 15,-3-3-4-15,-2 3-1 0,-3 0 0 0,3 0 0 16,-3 0 0-16,0 3 0 0,2 6-51 0,-4-7-13 15,2 3 0-15,0 4 0 0,3-4 0 0,-1 2 0 16,1 3 0-16,2-6 0 16,3 8-48-16,3-2-13 0,2-6-3 0,3 3 0 0,0 5 52 0,3-10 12 15,2 5 0-15,0 0 0 0,0-7 0 0,1 5 0 16,2-5 9-16,-1 0-9 0,-1 0 0 0,-4-5 0 16,1 5 0-16,-1-7 0 0,1 5 0 0,-3-3 0 15,-5 3 0-15,-1-7 9 0,1 6 10 0,0-4 1 16,-3 3 1-16,0-4 0 0,-3 1 3 0,3 7 1 0,0 0 0 0,0 0 0 15,-3-7-10-15,3 7-3 16,0 0 0-16,0 0 0 0,0 0-12 0,0 0 0 16,0 7-9-16,6 0 9 0,1 5-9 0,-1-2 9 0,-1 1-8 0,3 3 8 15,0-2 0-15,0 2 0 0,-3 0 0 0,0 1 0 16,1 1 0-16,-1 1 12 0,-2-3-4 0,2-3 0 16,-5 3 44-16,0 1 10 0,0 1 2 0,0 1 0 15,-8-6-52-15,3-1-12 0,-1 1 0 0,-1 4 0 16,-4-4 54-16,-2-4 8 0,-1 0 2 0,-1 0 0 15,-1-7-204-15,-3 8-41 0</inkml:trace>
  <inkml:trace contextRef="#ctx0" brushRef="#br0" timeOffset="24264.08">8554 2059 1234 0,'8'-7'55'0,"-5"7"11"15,2 0-53-15,-5 0-13 0,-5-7 0 0,7 4 0 16,6-2 105-16,-8 5 19 0,-8 0 3 0,8 0 1 0,6-4-44 0,-6 4-9 16,0 0-2-16,-8 0 0 0,-3 0-21 0,11 0-4 15,0 0 0-15,-13 0-1 0,-3 4-24 0,3-4-5 16,13 0-1-16,-11 8 0 0,-2-1-9 0,2 4-8 15,6-1 12-15,0-1-12 0,5 1 0 0,-3 1 0 16,-2-4 0-16,2 3-12 0,8 2 12 0,-2 2 16 16,-3-7-3-16,3 4-1 0,7-3-12 0,1-1 0 15,2 0 0-15,-2 0 0 0,-3-3 0 0,7-4 0 16,7 3 0-16,-1-3 0 0,-5 0-14 0,0 0 4 16,5-3 1-16,-5 3 0 0,-1-7 23 0,-1 3 5 15,-4-6 1-15,1 3 0 0,-3-2 4 0,-3 2 0 16,-5 0 1-16,0-7 0 0,0 2 5 0,-3 2 1 15,-4-1 0-15,-1-3 0 0,-3 6-9 0,0 1-2 16,-2-4 0-16,-3 4 0 0,-5 0 10 0,5-1 2 0,8 8 0 0,-2 0 0 31,-3 0-128-31,5 0-26 0,8 0-5 0,0 0-922 0</inkml:trace>
  <inkml:trace contextRef="#ctx0" brushRef="#br0" timeOffset="24623.37">8858 2070 403 0,'0'0'17'0,"0"0"5"0,0 0-22 0,-5 3 0 0,5-3 0 0,-3 4 0 15,3 1 386-15,0-2 73 0,-2 4 14 0,4 0 3 16,-2 4-325-16,3-4-66 0,2 1-13 0,-2-1-2 16,2 7-41-16,0-10-8 0,1 3-1 0,-4-4-1 15,1 6 2-15,-3-9 1 0,0 0 0 0,0 0 0 0,0 0 6 0,0 0 0 16,0 0 1-16,0 0 0 0,0 0-11 0,0 0-2 15,0 0-1-15,5-5 0 0,1 1-15 0,-1-3 11 16,0 4-11-16,1-8 10 16,1 1-31-16,1 1-7 0,-2-1 0 0,2-1-1 15,0-3-15-15,0 6-2 0,2 1-1 0,-2 0 0 0,0 3 34 0,0 4 13 16,0-7-11-16,0 7 11 0,0 0 0 0,-3 0 0 16,3 7 0-16,-3-3 0 0,-2 3 0 0,5-4 10 15,0 1 0-15,0 4 0 0,0-1 15 0,-3 0 3 16,0 4 1-16,6-4 0 0,-6 1 4 0,0-1 1 15,-2 7 0-15,0-10 0 0,-1 3-14 0,-2 0-4 16,0-7 0-16,-2 8 0 0,2-4-7 0,0-4-1 16,0 0-8-16,0 0-805 0,0 0-168 0</inkml:trace>
  <inkml:trace contextRef="#ctx0" brushRef="#br0" timeOffset="25026.89">9546 1998 1497 0,'0'0'66'0,"-2"-8"14"0,2 8-64 0,-3-4-16 0,0-3 0 0,-2 4 0 15,-3-1 150-15,0-3 26 0,-3 7 6 0,4 0 1 16,-4-3-98-16,-2 3-19 0,2 3-4 0,-2-3-1 15,5 7-39-15,-5-7-8 0,2 4-2 0,3 3 0 16,3-4-12-16,2 1 0 0,-2 4 0 0,5 6 0 0,0-10 0 16,3 6 0-16,-1-3 0 0,6 2 0 31,0 1-19-31,3 1-6 0,5-4-2 0,0 0 0 16,-3 1-8-16,5-1-1 0,-2 0-1 0,0 4 0 0,0-8 37 0,-3 4 0 15,-2-2 0-15,-3 2 0 0,0 0 17 0,0 0 11 0,-6 0 3 0,-2-7 0 0,0 4 1 0,0 3 1 31,-2-2 0-31,-6-2 0 0,0 4 9 0,0 0 2 16,-3-7 0-16,1 4 0 0,-6-1-20 0,0 1-4 16,0-4-1-16,3 0 0 0,-3 0-19 0,3 0 0 15,2 0 0-15,6-4-779 0,2 1-161 0</inkml:trace>
  <inkml:trace contextRef="#ctx0" brushRef="#br0" timeOffset="25355.31">9771 2082 1882 0,'0'0'41'0,"5"3"9"0,-5-3 2 0,3 0 1 0,5 0-42 0,-8 0-11 0,0 0 0 0,8 0 0 15,-3 0 53-15,3 0 9 0,5 0 2 0,-2 0 0 32,-3 0-35-32,5 0-6 0,-2-3-2 0,2-2 0 15,-5 5-21-15,2-4-13 0,-4 1 1 0,-1-1 1 16,3 1 11-16,-5-8 16 0,-3 8-4 0,-3-4-1 15,3-2 42-15,-5 6 9 0,-3-4 2 0,-3 3 0 0,1-3-52 0,-4 0-12 0,1 7 0 0,0-3 0 16,-3 3 0-16,5 0 0 0,-2 0 0 0,0 3 0 0,-3 4 0 0,3-3 0 16,0 3 0-16,-1 0 0 0,4 0 0 15,-1 1 0-15,1 6 0 0,2-3 0 0,0-4 0 16,2 5 0-16,6-2 0 0,0 1 0 0,3-1 0 0,2-1 0 16,-2 1 0-16,8 1 0 0,-3-8 0 0,5 4 0 15,3-3 0-15,-3 1 0 0,-5-2 0 0,5-3 0 16,6 4 0-16,-1-8 0 31,-2 4-151-31,3 0-33 0,-1-3-6 0,1-2-2 0</inkml:trace>
  <inkml:trace contextRef="#ctx0" brushRef="#br0" timeOffset="25448.65">9970 1976 669 0,'0'0'14'0,"0"0"3"0,0 0 1 0,0 0 2 0,0 0-20 0</inkml:trace>
  <inkml:trace contextRef="#ctx0" brushRef="#br0" timeOffset="25886.39">10014 2037 1267 0,'0'0'112'0,"0"0"-89"0,0 0-23 0,0 0 0 0,0 0 107 0,0 0 17 0,0 8 3 0,0-1 1 16,0 4 8-16,0-4 3 0,3 0 0 0,0 1 0 0,-1-1-67 15,1 0-14-15,0 4-2 0,-1-4-1 0,-2 1-11 16,3-4-3-16,-3-4 0 0,0 0 0 0,0 0-16 0,0 7-3 16,3-4-1-16,-3-3 0 0,0 0-5 0,0 0-2 15,0 0 0-15,0 0 0 0,0 0-22 0,0 0-5 16,2-3-1-16,-2-1 0 0,0-3 32 0,3 2 6 15,-3-5 2-15,0-1 0 32,3 4-42-32,-1-3-8 0,1 1-1 0,0-1-1 0,2-1 26 0,-3 4 0 0,4-5 0 0,-1 9 0 0,0-4 0 0,3 3 0 15,0 1 0-15,0-1 0 0,-3 4 0 0,3 0 0 16,0 4 0-16,3 3 0 0,-3-7 0 0,2 7 0 16,-2 0 0-16,0 1 0 0,3-1-12 0,-6 4 2 15,0-1 1-15,1-1 0 0,-1-2 9 0,3 3 12 16,-5 1-2-16,-1-4-1 0,-2 1 24 0,3-1 5 15,2 0 1-15,-2 0 0 0,-3-7-15 0,3 7-4 16,-3-7 0-16,0 0 0 0,0 0-9 0,0 0-3 16,0 0 0-16,2 7 0 15,1-3-64-15,-3-4-12 0,0 0-4 0,5 0-741 0,3-4-149 0</inkml:trace>
  <inkml:trace contextRef="#ctx0" brushRef="#br0" timeOffset="26089.66">10348 1878 1152 0,'0'0'102'0,"0"0"-82"0,0 0-20 0,0 0 0 16,0 0 177-16,0 0 31 0,5 7 7 0,-2 4 1 15,-1-4-64-15,4 0-13 0,-4 8-3 0,4-1 0 16,-1 5-57-16,-2-1-12 0,2-4-3 0,0 8 0 0,-2-4-64 16,-1-3-20-16,1 3-1 0,-3-4 0 0,3-2 21 0,-3-2 16 15,0 1-2-15,0-1-1 0,0-5-13 0,-3 2 0 16,3 0-9-16,-3-7-766 31,-2 0-153-31</inkml:trace>
  <inkml:trace contextRef="#ctx0" brushRef="#br0" timeOffset="26214.41">10306 2037 403 0,'0'-4'36'0,"0"4"-36"0,0 0 0 0,0 0 0 0,7-3 301 0,1-1 54 16,3 1 10-16,-3 3 3 0,-8 0-244 0,13 0-48 15,0 0-9-15,3 0-3 0,-5 0-51 0,2 0-13 16,0 0 0-16,-2 0 0 15,2 0-48-15,-2 0-13 0,-1 0-3 0</inkml:trace>
  <inkml:trace contextRef="#ctx0" brushRef="#br0" timeOffset="26370.35">10562 2030 403 0,'0'0'36'0,"0"0"-36"0,0 0 0 0,0 0 0 16,0 0 250-16,0 7 43 0,3 1 9 0,-1-1 2 16,1 0-112-16,-3-3-21 0,3 3-5 0,2 0-1 15,0 1-60-15,1-1-12 0,-6 0-2 0,2 4-1 16,-2-8-37-16,0 4-7 0,3-2-2 0,-3-5 0 15,3 7-28-15,-3-7-5 0,0 0-2 0,0 0 0 16,0 0-49-16,0 0-9 0,0 0-3 0</inkml:trace>
  <inkml:trace contextRef="#ctx0" brushRef="#br0" timeOffset="26495.28">10586 1925 921 0,'0'0'40'0,"0"0"10"16,0 0-40-16,0 0-10 0,5 0 0 0,-5 0 0 0,0 0 232 0,0 0 45 15,0 0 9-15,6 0 2 0,2 0-231 0,-1 4-45 16,-1 3-12-16</inkml:trace>
  <inkml:trace contextRef="#ctx0" brushRef="#br0" timeOffset="27010.85">10700 2052 979 0,'0'0'43'0,"0"0"9"16,0 0-41-16,2 7-11 0,4-3 0 0,-1 3 0 0,-2-4 228 0,-1 6 43 0,4-6 9 0,-1 4 1 16,-2 0-147-16,-1-3-30 0,1 3-5 0,2-7-2 15,-2 7-44-15,-1-4-9 0,-2-3-1 0,3 5-1 16,-3-5-14-16,0 0-2 0,0 0-1 0,0 0 0 16,0 0-12-16,0 0-2 0,0 0-1 0,0 0 0 15,0 0-2-15,0 0 0 0,5-5 0 0,1 2 0 16,-4-4-8-16,6 0 0 0,0-4-10 0,0 4 10 15,-3-1-23-15,6 1 2 0,-6-4 0 0,6 4 0 16,-3 0 7-16,0-1 2 0,0 4 0 0,-3-3 0 16,0 7-12-16,1-3-1 0,-6 3-1 0,5 3 0 15,-3-3 45-15,-2 0 9 0,6 4 1 0,-4-1 1 16,1 6-7-16,0-2-2 0,-1-4 0 0,1 4 0 16,-3 0 3-16,3 0 1 0,-3-3 0 0,2 4 0 0,-2-8 1 15,0 0 0-15,3 7 0 0,-3-7 0 0,0 0-11 0,0 0-3 16,0 0 0-16,0 0 0 0,0 0-12 0,0 0 9 15,0 0-9-15,5 0 8 0,0-3-8 0,1-1 0 16,2 1 0-16,-3-2 0 0,3 1-14 0,-3-3-5 16,3 0-1-16,3-3 0 15,-3 6-22-15,0-4-5 0,2 4-1 0,-2-3 0 0,-3 4 20 0,1-1 3 16,-1 4 1-16,0 0 0 0,1-3 24 0,-6 3-8 16,0 0 8-16,0 0 0 0,0 0 0 0,2 7 0 15,-2 0 0-15,0 0 0 0,3 1 8 0,-3-1 6 16,3 0 2-16,-1 4 0 0,-2-8 6 0,3 6 2 15,5-2 0-15,-3 3 0 0,-5-10-8 0,3 11-2 0,2-11 0 0,3 7 0 16,-8-7-14-16,5 3 8 16,3 2-8-16,0-5 0 15,0 0-99-15,0 0-25 0</inkml:trace>
  <inkml:trace contextRef="#ctx0" brushRef="#br0" timeOffset="27354.84">11176 2063 1630 0,'0'0'36'0,"0"0"7"0,0 0 1 0,8 0 3 0,-3 0-38 0,3 0-9 0,0 0 0 0,0 0 0 15,0 0 89-15,0 0 16 0,3 0 3 0,-1 0 1 16,-2 0-61-16,3 0-12 0,-3 0-2 0,2 0-1 16,-2-4-13-16,0 4-2 0,0 0-1 0,-3 0 0 0,1-7-17 0,-4 7 0 15,3-7 8-15,1 4-8 0,-6-2 13 0,2 1-1 16,1-3 0-16,-3 4 0 0,0-4-24 0,0 3-4 15,-3-3-2-15,1 0 0 0,-1-1 18 0,-2 4 0 16,0 1 0-16,-1-1 0 0,-2 1 0 0,0 3 0 16,-2 0 0-16,2 0 0 0,-3 3 0 0,1 1 0 15,-4-4 0-15,4 7 0 0,-3 1 16 0,-1-1 6 16,4 0 2-16,-1 4 0 0,3-4-39 0,3 0-7 16,0 1-2-16,-1 6 0 0,1-3 24 0,2-4 0 15,3 5 0-15,3 2 0 0,-3-4 18 0,5 2 8 16,3-5 2-16,0 7 0 0,3-10-28 0,-1-1 0 15,1 4 0-15,2-7 0 16,-2 4-91-16,2 1-23 0,3-5-5 0</inkml:trace>
  <inkml:trace contextRef="#ctx0" brushRef="#br0" timeOffset="27744.99">11456 2005 1954 0,'0'0'43'0,"0"0"9"0,0 0 1 0,0 0 3 0,0 7-45 0,0-3-11 0,3 3 0 0,-6 3 0 16,1-6 98-16,2 8 18 0,2-2 3 0,-2 1 1 16,-5-4-57-16,5 1-11 0,3 6-3 0,2-10 0 15,-2 3-18-15,-3 0-4 0,2 1-1 0,-2-4 0 16,6-1-10-16,-6-3-3 0,0 0 0 0,0 0 0 16,0 0-3-16,0 0-1 0,0 0 0 0,5-3 0 15,0-1-9-15,1-1 8 0,-1-2-8 0,0 4 8 0,-2-8-24 16,-1 4-6-16,6-8-1 0,0 8 0 15,-2-4-51-15,2-3-10 0,-1 2-3 0,4 2 0 16,-3 3 5-16,0 3 1 0,0-3 0 0,2 0 0 16,-2 7 41-16,-2 0 9 0,2 0 2 0,-3 0 0 0,0 0 65 0,1 7 14 15,-1 0 2-15,0-3 1 0,0 3-9 0,1 0-3 16,-1 0 0-16,-2 1 0 0,-1 6 5 0,1-10 1 16,2 3 0-16,-2 0 0 0,2 1-7 0,-2-1-2 15,-1 0 0-15,1 0 0 0,2-3-17 0,-2 6-3 16,0-5-1-16,-1 2 0 0,-2-7-8 0,0 0-1 15,0 0-8-15,0 0 12 0,0 0-12 0,0 0-15 16,0 0 3-16,6 0-778 16,-4-7-156-16</inkml:trace>
  <inkml:trace contextRef="#ctx0" brushRef="#br0" timeOffset="27948.38">11803 1852 1152 0,'0'0'102'0,"0"0"-82"0,0 0-20 0,0 0 0 15,0 0 132-15,0 0 23 0,3 7 4 0,2-3 1 16,-2 4-20-16,-1 6-4 0,-2-7-1 0,6 4 0 16,2 4-70-16,-3 3-13 0,0-8-4 0,0 9 0 15,1-1-20-15,-4-3-5 0,-2 3-1 0,3-4 0 16,-6 1 23-16,6-1 5 0,0-7 1 0,-3 0 0 16,-3 5-51-16,3-5-25 0,3 0 2 0,-3-7 1 15,-6 0-67-15,1 4-14 0,0-4-2 0,5 0-931 16</inkml:trace>
  <inkml:trace contextRef="#ctx0" brushRef="#br0" timeOffset="28088.77">11753 1986 1720 0,'0'0'38'0,"0"0"8"0,5 0 2 0,3 0 0 0,0 0-39 0,3-3-9 16,-1 3 0-16,1-4 0 0,2 4 67 0,0 0 11 16,0 0 2-16,1 4 1 0,2-4-54 0,-1-4-11 15,-1 4-3-15,-1-3 0 16,-3 6-33-16,1-3-6 0,0-3-2 0,-3 3-565 15,-3 0-114-15</inkml:trace>
  <inkml:trace contextRef="#ctx0" brushRef="#br0" timeOffset="51886.41">10504 3082 1267 0,'0'0'28'0,"0"0"5"0,0 0 2 0,0 0 1 0,0 0-36 0,0 0 0 0,0 0 0 16,0 0 0-16,0 0 109 0,0 0 15 0,0 0 4 0,0 0 0 15,0 0-52-15,5 4-9 16,1-1-3-16,-4 4 0 0,1 5 0 0,2-3 0 15,-2 3 0-15,2 2 0 0,0-2 52 0,1 2 9 0,-1 5 3 0,3-3 0 16,0 10-91-16,2-3-17 0,1-1-4 0,2-1-1 16,-2 0 19-16,2 2 4 0,-2-8 1 0,2 1 0 15,0 0-3-15,0 1-1 0,-2-5 0 0,-1-5 0 16,1 0-5-16,-3 5-1 0,-3-5 0 0,1-5 0 16,-4-2-1-16,-2 0 0 0,6 7 0 0,-6-7 0 15,0 0 2-15,0 0 0 0,2-7 0 0,1 0 0 16,-1 0-11-16,1-7-3 0,-3 7 0 0,3-5 0 15,-1-2-16-15,-2 0 8 0,0 0-8 0,0-5 0 16,3 5 0-16,-3-5 0 0,3 0 0 0,2 5 0 0,-2-7 0 0,-1 7 0 16,4-8 0-16,-1 4 0 15,0-1 0-15,-2 2 0 0,5-6 0 0,-3 6 0 0,3-1 0 16,-3-1 0-16,1 5 0 0,-1 0 0 0,0 2 0 0,0-2 0 16,1 2 0-16,-4 5 0 0,1-3 0 0,0 6 0 15,-1-3 0-15,-2 4 0 0,3-6 0 0,-3 9 0 16,0-2 0-16,0 2 0 0,0 0 0 0,0 0 0 15,0 0 0-15,0 0 0 0,0 0 0 0,0 0 0 16,0 0 0-16,0 0-9 0,0 0 9 0,0 7 0 16,3-3-9-16,-3 3 9 15,0-7-72-15,0 7-9 0,0 1-3 0</inkml:trace>
  <inkml:trace contextRef="#ctx0" brushRef="#br0" timeOffset="52324.14">10988 3256 979 0,'0'0'43'0,"0"0"9"0,0 0-41 0,5 0-11 0,-5 0 0 0,8 0 0 16,-5 4 234-16,5-1 45 0,-3-3 9 0,3 5 1 31,0-3-167-31,0 3-34 0,3-5-6 0,-1 2-2 15,1-2-39-15,-1 7-8 0,1-7-1 0,0 5-1 16,-1-5-10-16,1-5-1 0,2 5-1 0,-2 0 0 0,-1-7-7 0,-2 7 0 0,3-7-1 0,-3 5 0 0,0-6-3 16,-3 4 0-16,0-3 0 0,0 0 0 0,-5 0 14 0,3 2 2 31,-6-5 1-31,3 3 0 0,-5-2-25 0,0 2 0 16,0 5 0-16,-3-3 0 0,-3-2 0 0,0 0 0 15,3 4 0-15,-5-1 0 0,0 4 0 0,0 0 0 16,0 0 0-16,-1 0 0 0,-2 7 0 0,3-3 0 0,0-1 0 0,2 4 0 0,1 0 0 0,5 5 0 15,-1-5 0-15,4 7 0 0,-4-7 0 0,4 5 0 16,4-5 0-16,-2 7 0 0,3 0 10 0,0-2-10 16,-1 2 12-16,4 5-12 0,-1-8 8 0,0-1-8 15,3 4 0-15,3-2 0 0,-1-5 0 0,1 5 0 16,2-3 8-16,0-9-8 0,1 7 0 0,1-2 0 16,1-5 0-16,5 0 0 0,-2 0 0 0,2 0-9 31,0-7-1-31,3 2 0 15,0-9-226-15,2 7-44 0</inkml:trace>
  <inkml:trace contextRef="#ctx0" brushRef="#br0" timeOffset="52980.03">11626 3223 1036 0,'0'0'23'0,"0"0"5"0,0 0 0 0,0 0 1 0,0 0-29 0,0 0 0 0,0-3 0 0,-3-1 0 0,3 1 108 0,0-1 16 0,0-1 4 0,0 5 0 16,0 0-52-16,0 0-9 0,0 0-3 0,-2-7 0 16,-1 7 32-16,3 0 5 0,-5-7 2 0,2 7 0 15,-5 0-63-15,0 0-12 0,0-2-2 0,-2 2-1 16,-1 0 24-16,0 2 5 0,-2-2 1 0,3 7 0 16,-1 0-37-16,-2-2-7 0,2 2-2 0,1 0 0 15,2 0-9-15,2 5 0 0,-2-1 0 0,6-1 0 16,-1-3 0-16,0 7 0 0,3-7 0 0,6 5 0 31,-4 2 0-31,4-7 0 0,-1 0 0 0,3 2 0 0,0-2 8 0,2 1 5 0,1-1 2 0,2 0 0 16,-2-5 29-16,2 5 5 0,0-7 2 0,1 5 0 15,-1-5-51-15,0 0-22 0,0-5 2 0,-2 5 0 32,-3-2 20-32,2-3 15 0,1 3-3 0,-1-3 0 0,-2 3 0 0,0-3 0 0,0 3 0 0,0-3 0 0,-2-2-12 0,-6 7 0 31,5 0 0-31,-5 0-10 0,0 0 10 0,2-3 0 0,4-6 0 0,-6 9 0 0,0 0 0 0,0 0 0 15,0 0 0-15,0 0 0 16,0 0-115-16,0-2-21 0</inkml:trace>
  <inkml:trace contextRef="#ctx0" brushRef="#br0" timeOffset="53308.51">11859 3030 1720 0,'0'0'76'0,"0"0"16"0,0 0-73 0,0 0-19 0,0 0 0 0,8 5 0 15,-3 2 106-15,0 7 18 0,3-2 3 0,0 2 1 16,3 0-50-16,-3 7-10 0,2-2-1 0,-2 2-1 16,0 5-22-16,0-5-5 0,-3 5-1 0,3-3 0 15,0-1-19-15,-5-6-4 0,2 3-1 0,-5 0 0 0,3-5-4 0,-1 0-1 16,-2 0 0-16,0-7 0 0,-2 5-9 0,-1-7 0 16,-2-3 9-16,-1-2-9 31,1 0-200-31,-5-7-45 0,-1 4-9 0</inkml:trace>
  <inkml:trace contextRef="#ctx0" brushRef="#br0" timeOffset="53464.17">11816 3230 1728 0,'0'0'38'0,"0"0"8"0,0 0 2 0,0 0 0 0,6 0-39 15,2 0-9-15,-1-7 0 0,7 7 0 0,-1 0 104 0,0 7 20 16,6-7 3-16,-1 0 1 0,3 5-59 0,1-3-11 16,-4 3-2-16,1-5-1 0,-1 0-40 0,-2 2-15 31,0-2 11-31,0 5-11 0,-3-10 0 0,0 5 0 0,-2 0-13 0,-1 0-1049 0</inkml:trace>
  <inkml:trace contextRef="#ctx0" brushRef="#br0" timeOffset="53792.48">12263 3195 2214 0,'0'0'48'0,"0"0"11"0,0 0 1 0,-2 2 3 0,-3-2-51 0,2 7-12 0,3-7 0 0,-3 5 0 16,1 2 67-16,-1 0 10 0,-2 0 3 0,2 5 0 31,-5-1-42-31,3-1-8 0,-3 2-2 0,3-3 0 16,-3 3-12-16,0 2-2 0,2-2-1 0,1-3 0 0,2 7-13 0,1-6 0 0,-1 4 0 0,3-2 0 15,0 2 0-15,3-7 0 0,2 5 0 0,3-5 0 0,0 0 0 16,5-3 0-16,0-1 0 0,6-3 0 0,-1 5 0 0,1-5 0 16,2-5 0-16,3 5 0 0,-3-7 0 0,-5 4 0 15,0-6 0-15,-3 7 0 0,3-5 0 0,-5 2 0 16,-4-9 0-16,1 7 0 0,-2 0 32 0,-1-5 4 15,0 3 1-15,-2-3 0 0,-6 0-8 0,1 5-1 16,-4-7-1-16,1 7 0 0,-3 0 21 0,0 0 5 16,-2 2 1-16,-1-2 0 0,0 5-35 0,1-3-7 15,-1 3-2-15,3-3 0 16,3 5-65-16,-3 0-13 0,0 0-2 0,8 0-809 16,0 0-161-16</inkml:trace>
  <inkml:trace contextRef="#ctx0" brushRef="#br0" timeOffset="54120.43">12459 3230 1324 0,'0'0'118'0,"0"0"-94"0,0 0-24 0,3 12 0 16,0-12 248-16,-1 11 44 16,3-8 10-16,1 4 2 0,-1 5-192 0,3-3-39 0,0 3-7 0,0 2-2 15,0-2 0-15,0 6 0 0,0-8 0 0,0 4 0 16,-3-2-51-16,0-1-13 0,0-1 0 0,3 2 0 15,-2-5 0-15,-1-5 0 0,0 3 0 0,-5-5 0 16,0 0 0-16,0 0 0 0,0 0 0 0,0 0 0 16,0 0 54-16,6-5 8 0,-1 3 2 0,-2-10 0 15,2 5-52-15,0-7-12 0,0 2 0 0,1-2 0 16,-1 0-48-16,3 0-13 0,0 2-3 0,2-5 0 0,1 6 52 0,-3-1 12 16,3 3 0-16,-1 1 0 0,1 1 0 0,-1 3 0 15,-2-3 0-15,3 7 0 0,-3 0-9 0,2 0 9 16,-2 0-8-16,0 2 8 0,-2 3-9 0,1-1 9 15,-1-1-10-15,-1 4 10 32,-5-7-100-32,5 5-15 0,1-3-2 0,-1 5-1029 0</inkml:trace>
  <inkml:trace contextRef="#ctx0" brushRef="#br0" timeOffset="54307.78">12893 3256 2012 0,'0'0'44'0,"0"0"10"0,0 0 2 0,3 7 0 0,-1-2-45 0,1 2-11 16,2 0 0-16,-2 2 0 0,0 0 144 0,-1 1 26 16,4-3 6-16,-4 5 0 0,-2 2-118 0,3-7-24 15,2 5-5-15,-2-3-1 0,2-2 7 0,-2 5 1 0,-1-5 0 0,-2 0 0 16,0-7-44-16,3 0-9 0,-3 0-2 0,0 0 0 31,0 0-190-31,0 0-39 0</inkml:trace>
  <inkml:trace contextRef="#ctx0" brushRef="#br0" timeOffset="54448.31">12978 3166 2188 0,'-3'0'48'0,"3"0"11"0,0 0 1 0,0 0 1 16,0 0-49-16,0 0-12 0,0 0 0 0,0 0 0 16,0 0 54-16,0 0 8 0,3 3 2 0,2 4 0 15,0-3-105-15,1-1-21 0,2 4-4 0</inkml:trace>
  <inkml:trace contextRef="#ctx0" brushRef="#br0" timeOffset="54807.6">13118 3253 1850 0,'0'0'82'0,"0"0"17"0,5 0-79 15,-5 0-20-15,8 0 0 0,-2 0 0 0,-1 0 105 0,3 0 18 16,2 0 3-16,-2 0 1 0,3 0-70 0,-1 0-13 15,1 0-4-15,2 0 0 0,1 0-27 0,-4 0-5 16,6-4-8-16,-3-1 11 0,0 5-11 0,1 0 0 16,-1 0 0-16,-3 0 0 0,1 0 0 0,0 0-20 15,-1 0 3-15,-2 5 1 0,0-1 16 0,0-4 0 0,-5 0 0 0,2 3 0 16,-2 1 19-16,2 4 7 0,-5-6 2 0,0 5 0 16,-3 0-13-16,1 0-3 15,-4 5 0-15,1-5 0 0,-3 5 6 0,0-5 1 16,3 7 0-16,-3-7 0 0,3 5-11 0,2-3-8 0,-2 3 9 0,5 0-9 15,0-3 0-15,2-2 0 0,1-2 0 0,0 2 0 16,2 0 16-16,3 0-4 0,2 0 0 0,1-2 0 16,0-3-12-16,2 3-16 0,0-3 3 0,0 3 1 15,1-3 32-15,1-2 6 16,4 5 2-16,-1-10 0 0,1 5-45 0,0-7-9 16,-4 5-2-16,4-5-1166 0</inkml:trace>
  <inkml:trace contextRef="#ctx0" brushRef="#br0" timeOffset="55182.51">13697 3291 230 0,'0'0'20'0,"0"0"-20"15,0 0 0-15,8 5 0 0,0-5 391 0,0 0 73 16,-2 0 16-16,-1 4 2 0,3-1-298 0,0-3-59 16,0 0-12-16,0 0-2 0,0 0-67 0,2 0-14 15,3 0-2-15,-2-7-1 0,0 7 20 0,-1-7 4 16,-2 0 1-16,3 0 0 15,-1 0-68-15,-4-1-14 0,-1 1-2 0,0-4-1 0,0-1 53 0,-5 5 10 16,-5-7 2-16,0 2 1 0,2 3-33 0,-2-3 0 16,-3 9 0-16,-3-4 0 0,1-2 0 0,-1 7 0 0,-2 2 0 15,0-5 0-15,0 5 0 0,5 0 0 0,-3 5 0 0,3-5 0 16,0 7 0-16,-2 0 0 0,2-3 0 0,-3 6 0 16,3-3 0-16,-3 12 0 0,4-5 0 0,1 5 0 15,1-5 15-15,2 0-4 0,3 7-1 0,0-5 0 16,0-1-10-16,3-1 8 0,0 0-8 0,2-2 8 15,-2-3-17-15,4 3-4 0,1 0-1 0,3-3 0 16,0-2 41-16,2-2 8 0,0 2 1 0,3 0 1 16,2-7-8-16,4 4-1 0,-1-4-1 0,3 0 0 15,-1-4-36-15,1 4-7 0,-3 0-2 0,3-7 0 16,-3 2-22-16,1 3-5 0,-4 2-1 16,1-7-761-16,-4 2-152 0</inkml:trace>
  <inkml:trace contextRef="#ctx0" brushRef="#br0" timeOffset="65603.39">15925 2905 961 0,'0'0'42'0,"0"0"10"0,0 0-42 0,0 0-10 16,0 0 0-16,0 0 0 0,-2-4 117 0,2 4 22 16,0 0 4-16,0 0 1 0,0 0-60 0,0 0-12 15,0 0-3-15,0 0 0 0,0 0 17 0,0 0 3 16,0 0 1-16,2 4 0 15,1-1-14-15,0 8-4 0,-1-1 0 0,-2-3 0 0,3 5-2 0,-3-5-1 16,3 7 0-16,-3 5 0 0,0-5-19 0,0 5-4 16,-3 2-1-16,3-2 0 0,-3-1-8 0,3-1-1 0,0 2-1 15,0-1 0-15,3-1-15 0,-3 2-4 0,3-5 0 16,-3 7 0-16,2-5-16 0,1-6 0 16,-1 4-13-16,4-2 5 0,-4 2 32 0,1-2 6 15,0-3 2-15,-1 3 0 0,4-5-10 0,-1 0-2 0,0 5 0 0,0-12 0 16,3 7-1-16,-2-3-1 0,2-1 0 0,-8-3 0 15,8 4-4-15,0-4-1 0,2 3 0 0,-2-3 0 16,0 0-5-16,3 0-8 0,-3 0 11 0,2 0-11 16,1 0-13-16,-3 0-10 0,2 0-1 0,1 0-1 15,-1 0 42-15,4-3 9 0,-4-1 2 0,-2 4 0 16,-3 0-28-16,3 0 8 0,-5 0-8 0,5 0 0 16,-5-3 0-16,2 3 0 0,0 0 8 0,0 0-8 15,-5 0 0-15,6 0 0 0,-6 0 9 0,0 0-9 16,0 0 0-16,0 0 8 0,0 0-8 0,0 0 0 15,0 0-64-15,0 0-18 0,0 0-3 0,0 0-823 16,0 0-165-16</inkml:trace>
  <inkml:trace contextRef="#ctx0" brushRef="#br0" timeOffset="65978.65">16462 3136 1785 0,'-5'0'159'0,"5"0"-127"16,0 0-32-16,0 0 0 0,0 0 27 0,0 0-1 15,-5 0 0-15,5 0 0 0,0 0 48 0,0 0 10 0,-8 0 1 0,0 7 1 16,5-2-18-16,-2 2-3 0,2 0-1 0,-2 0 0 16,-6 0-51-16,4 5-13 0,7-3 0 0,-6 3 0 15,-2 2 10-15,6-7-1 0,4 5 0 0,4 2 0 16,-1-7-9-16,0 5 0 0,0-3 0 0,6-2 0 15,5 2 0-15,-3-6 0 0,-2 4 0 0,2-7 0 16,3 7 0-16,2-7 0 0,-4 0 0 0,-1-7 0 16,3 4 10-16,0-1-10 0,-3-8 12 0,-3 5-12 15,-4 0 16-15,-1 0-3 0,3-3-1 0,0-1 0 16,-11-1 20-16,1-2 3 0,4 4 1 0,-2-1 0 16,-2-1 22-16,-4 2 5 0,1-1 1 0,0 4 0 15,-1 0-52-15,-2 0-12 0,-5 2 0 0,5-2 0 16,3 4 0-16,0-1 0 0,-3 1 0 0,-3 3 0 15,3 0-48-15,3 0-13 0,0 3-3 0,-1 4-751 16,-2-7-150-16</inkml:trace>
  <inkml:trace contextRef="#ctx0" brushRef="#br0" timeOffset="66447.47">16798 3150 1940 0,'0'-7'86'0,"0"7"18"0,0 0-84 0,0 0-20 16,-5-7 0-16,5 7 0 0,0 0 110 0,0 0 18 16,-8 0 3-16,0 0 1 0,8 0-54 0,0 0-10 15,-5 0-3-15,0 7 0 0,-9-7-52 0,9 7-13 16,2-2 0-16,-2-3 0 0,-8 7 0 0,2-2 0 0,9 0 0 16,-1 3 0-16,-2-3 0 0,0 0 0 0,-1 5 0 0,6-5 0 15,6 5-17-15,-4-5-7 0,-2 0 0 0,5 0-1 16,6-3 17-16,2-1 8 0,-2 4-8 0,-1-7 8 15,4 5 0-15,-1-5-10 0,0 0 10 0,-2 0 0 16,-1-5 0-16,-2 3 0 0,0-3 0 0,0-2 0 16,-3 4 19-16,1-6 10 0,2 7 3 0,-3-5 0 15,-2 2-32-15,-1-5 0 0,1 6 0 0,-1-3 0 16,1 2 0-16,-3 5 0 0,0-2 0 0,0 2 0 16,0 0 0-16,0 0 0 0,0 0 0 0,0 0 0 15,0 0 0-15,3 2 0 0,5 3 0 0,-6 2 0 16,1 0 0-16,2 0 0 0,3 5 0 0,0-1 0 15,-3-8 15-15,1 9-3 0,4-3-1 0,1 3 0 16,-3-5-11-16,0 7 0 0,0-2 0 0,0-3 0 0,2 3 0 0,-4 0 8 16,-9-3-8-16,3 3 8 0,5-5-18 0,-5 7-4 15,-2-7-1-15,-4 5 0 0,-2-5 55 0,-2 0 10 16,-1 0 2-16,1 0 1 0,-9 0-33 0,3 0-8 16,3 0 0-16,-3-2-1 0,-2-5-11 0,-1 4 0 15,3-4 0-15,0 0 0 16,6-4-76-16,-6-1-16 0,-3-2-4 0</inkml:trace>
  <inkml:trace contextRef="#ctx0" brushRef="#br0" timeOffset="66681.54">17074 3157 2649 0,'0'0'58'0,"0"0"12"0,0 0 2 0,0 0 4 0,-6 9-61 0,6 1-15 15,8-3 0-15,-5 0 0 0,-6 7 54 0,3-2 8 0,8 2 2 0,-3-2 0 16,-2-10-52-16,0 10-12 0,-1 0 0 0,4-3 0 16,4-2 0-16,-4 0 0 0,-9-2 0 0,3-5 0 15,5 7 0-15,-5-7 9 0,0 0-1 0,-2 4 0 16,2-4-81-16,0 0-17 16,0-4-3-16,-6-3-1 0,-7-5-178 0,8 5-35 0,5-17-7 15,2 1-2-15</inkml:trace>
  <inkml:trace contextRef="#ctx0" brushRef="#br0" timeOffset="66806.25">17082 3079 1850 0,'10'-11'40'0,"-13"11"9"0,-7-7 2 0,5 2 1 16,5 5-41-16,-3-7-11 0,-5 4 0 0,0-1 0 0,0 1 136 16,8 3 26-16,0 0 5 0,0 0 1 0,-5 0-92 0,5 0-17 15,8 3-4-15,0 4-1 16,-6 0-94-16,4 5-20 0,4-10-3 0,1 7-1 0</inkml:trace>
  <inkml:trace contextRef="#ctx0" brushRef="#br0" timeOffset="67150.43">17386 3110 2098 0,'-3'-7'46'0,"3"7"10"0,0 0 1 0,0 0 3 0,0-2-48 0,-3-3-12 16,3 2 0-16,-2-1 0 0,2 4 73 0,-3 0 13 15,-2-7 2-15,0 7 1 0,2 0-20 0,-5 0-4 0,0 4-1 0,0-1 0 16,-2-3-51-16,2 4-13 0,0-1 0 0,-3 2 0 15,3-3 54-15,0 5 8 0,-2-2 2 0,4-3 0 16,-2 7-52-16,3-2-12 0,2 3 0 0,-2-3 0 16,3-2 0-16,-1-3 0 0,3 10 0 0,3-5 0 15,-1 0-48-15,1 0-13 16,5 0-3-16,0 0 0 0,2 2 52 0,1-2 12 0,2 3 0 0,-2-5 0 16,2 2 0-16,-2-5 0 15,-1 7 0-15,-2-6 0 0,3 1 0 0,-3-1 0 0,2 4 0 0,-2-2 0 16,-3 2 0-16,3 0 0 0,-2 0 0 0,-1 0 0 15,-5 0 0-15,0 0 0 0,-5-2 0 0,2 2 0 16,-5-7 48-16,0 7 13 0,-3-3 3 0,4-1 0 16,-4 1-52-16,3-4-12 0,-3 3 0 0,-2-3 0 0,3-3 0 15,-4 3 0-15,4-4 0 0,-1 4-849 16,1-3-175-16</inkml:trace>
  <inkml:trace contextRef="#ctx0" brushRef="#br0" timeOffset="67384.28">17500 3039 1324 0,'0'0'118'0,"0"0"-94"15,0 0-24-15,0 0 0 0,0 0 208 0,0 0 36 16,0 0 8-16,0 0 2 0,0 0-113 0,5 7-22 16,0 3-5-16,0 2-1 0,1-1-89 0,2 3-24 15,0-4 0-15,-3 4 0 0,-2 2 58 0,2 1 5 16,0-1 1-16,-2 1 0 0,-1-3-52 0,1-2-12 15,0 2 0-15,2 5 0 0,-2-8 0 0,-1-1 0 16,1 2 0-16,0-3 0 0,2-2 0 0,-5-2 0 0,-3 2 0 0,1 0 0 31,-1-7-220-31,0 0-49 0,-2 0-11 0,-3 0-1 0</inkml:trace>
  <inkml:trace contextRef="#ctx0" brushRef="#br0" timeOffset="67509.55">17478 3204 864 0,'0'0'76'0,"0"0"-60"0,-2-7-16 0,4 0 0 16,1 7 195-16,0-2 36 0,2-3 7 0,3 5 2 15,0-3-104-15,2-1-20 0,4 4-4 0,-1 0 0 16,-3 0-76-16,6 0-16 0,-2 0-2 0,1 0-1 16,-1 0-17-16,-1 0 0 0,-3 0 0 0,1 0-645 15,-3 0-133-15</inkml:trace>
  <inkml:trace contextRef="#ctx0" brushRef="#br0" timeOffset="67696.64">17730 3190 806 0,'0'0'72'0,"0"0"-58"16,0 0-14-16,0 0 0 0,0 0 208 0,0 0 38 15,0 0 8-15,5 0 2 0,3 5-103 0,-3-3-20 16,-2 3-4-16,2 2-1 0,-2 0 0 0,-1 0 0 16,-2 0 0-16,3-2 0 15,-3 2-102-15,3 4-26 0,-3-8 0 0,2 9 0 0,-2-5 56 0,3 2 7 16,0-2 1-16,-1-2 0 16,-2 2-76-16,0-7-16 0,0 0-2 0,0 0-1 15,0 0-155-15,0 0-31 0,0 0-7 0,0 0-781 0</inkml:trace>
  <inkml:trace contextRef="#ctx0" brushRef="#br0" timeOffset="67837.23">17799 3082 864 0,'0'0'76'0,"0"0"-60"15,0 0-16-15,0 0 0 0,2-3 244 0,-2 3 45 0,0 0 10 0,0 0 1 16,0 0-148-16,0 0-31 0,0 0-5 0,0 0-2 16,5 3-78-16,-5-3-15 0,8 0-3 0,-2 7-1 31,-6-7-189-31,8 4-37 0,2 6-8 0,-10-10-2 0</inkml:trace>
  <inkml:trace contextRef="#ctx0" brushRef="#br0" timeOffset="68071.55">18047 3129 1324 0,'0'0'118'0,"0"0"-94"0,0 0-24 0,0 0 0 0,0 0 145 0,0 0 25 15,0 0 5-15,-2 0 1 0,-6 0-39 0,0 4-7 16,0-1-2-16,0 4 0 0,-3-2-51 0,1 2-10 15,-4 0-3-15,1 0 0 0,3 0-51 0,-1 5-13 16,-2-3 0-16,2 3 0 0,3 2 0 0,3-2 0 16,2-5 0-16,-2 7 0 0,2-2 0 0,1-3-16 15,4 5 3-15,4-5 1 0,-1-2 12 0,3 3 0 16,3-5 0-16,2 2 0 0,3-5 0 0,0 3 0 16,-1-1 0-16,4-4 0 0,-1 3 0 0,1-3 16 15,-3 0-3-15,2-3-792 16,1 3-158-16</inkml:trace>
  <inkml:trace contextRef="#ctx0" brushRef="#br0" timeOffset="68977.94">18492 2969 1152 0,'0'0'51'0,"0"0"10"0,0 0-49 0,0 0-12 0,0 0 0 0,0 0 0 16,0 0 164-16,0 0 31 0,0 5 5 0,2 2 2 15,1 0-82-15,0 0-16 0,-1 7-3 0,1 0-1 16,0 5-28-16,-1 0-5 0,4-1-2 0,-4-1 0 15,3 4-13-15,1-2-2 16,-1 0-1-16,-2-1 0 0,-3-1-39 0,2 2-10 0,1 2 0 0,-3-9 0 16,0 6 45-16,3-1 7 0,-3-3 2 0,0-2 0 15,0 2-26-15,0-9-4 0,0 2-2 0,0-7 0 16,0 0-5-16,0 0-1 0,0 0 0 0,0-7 0 16,-3-5 2-16,0-2 0 0,1 2 0 0,2-9 0 0,-3 0 0 0,0-1 0 15,3-1 0-15,-2-5 0 16,2 7-66-16,0-5-12 0,0 7-4 0,2-2 0 0,-2 2 64 0,3 2 0 15,0 1 12-15,-1 2-2 0,1 0-10 0,0 4 0 16,2-1-10-16,-2 4 10 0,2-5-12 0,0 5 12 16,3 0-13-16,5 2 5 0,1 5 8 0,1-2-10 15,-1 2 10-15,2 2-10 0,2-2 10 0,-2 5 0 16,0 2 0-16,-3 0 0 0,0 5 0 0,-5-3 0 16,-2 3 9-16,-4-5-9 0,-2 7 8 0,-5 0-8 15,-3-2 0-15,-5 7 0 0,-3-10 30 0,0 3-1 16,0-1 0-16,-2 4 0 15,2-6-46-15,2 3-10 0,1 2-1 0,3-7-1 0,-1-2 29 0,3 2 0 16,3-3 0-16,0-1 0 0,-1 4 0 0,4-3 0 0,2-4 0 16,0 8 0-16,-3-6 0 0,6 5 0 0,-1-7 0 0,1 7 0 15,2-2 0-15,3-1 0 0,3-1 0 0,2 4 0 16,3 0 0-16,2-2 0 0,3 2 0 0,1 4 0 16,1-8 0-16,-1 9 0 0,1-5 0 0,-1 2 0 15,-1-2 0-15,-3 2 0 0,1-2 0 0,-6 3 0 16,3-10 0-16,-5 12 0 0,-1-12 0 0,-2 7 0 15,0-3 12-15,-3-1 9 0,-2-3 2 0,2 0-891 16,-5 0-177-16</inkml:trace>
  <inkml:trace contextRef="#ctx0" brushRef="#br0" timeOffset="69336.88">18968 3155 2188 0,'0'0'97'0,"0"0"20"0,0 0-93 0,0 0-24 15,0 0 0-15,0 0 0 16,0 0 107-16,0 0 17 0,3 2 3 0,2 3 1 0,0-1-103 0,-2-1-25 16,5 4 0-16,-3-7 0 0,3 4 0 0,3-4 0 15,2 3 0-15,0-3 0 0,-2 0 0 0,-1 0 0 16,-2 0 0-16,0-3 0 0,-8 3 0 0,8-4 0 16,-8 4 0-16,3-7 0 0,-1 0 0 0,-2 0 0 15,-2-5 0-15,-4 5 0 0,4 4 0 0,-6-1 0 16,0-3 0-16,3 2 0 0,-6 5 0 0,3-2 0 15,-3 4 0-15,4-2 0 0,-4 0 0 0,3 0 0 16,0 0 0-16,0 5 0 0,0-1 56 0,0 3 7 0,0 3 1 16,3-3 0-1,0 0-103-15,-1 2-20 0,4 1-4 0,2 4-1 0,0-7 52 0,0 5 12 0,0 2 0 16,0 0 0-16,2-2 0 0,4 2 0 0,-4-2 0 0,4-3 0 16,-1 3 21-16,3-5 7 0,-3 7 2 0,3-7 0 31,3-2-48-31,2 2-10 0,0-3-1 0,0-1-1 15,1-3-78-15,2 0-16 0,-3 0-4 0</inkml:trace>
  <inkml:trace contextRef="#ctx0" brushRef="#br0" timeOffset="69789.92">19272 3202 1497 0,'6'-12'66'0,"-6"12"14"16,0 0-64-16,2-10-16 0,-2 6 0 0,3-3 0 16,-3 7 144-16,0 0 24 0,0-3 6 0,0 3 1 15,0-11-75-15,0 11-16 0,0 0-2 0,0 0-1 0,-3 0-13 0,-5 0-4 16,0 2 0-16,0-2 0 0,0 0-51 0,1 9-13 15,-4-9 0-15,3 3 0 0,-3 4 0 0,3 0 0 16,1-2 0-16,-1 4 0 0,0-2 0 0,2 2 0 16,1-2 0-16,2 3 0 0,3 2 0 0,3-5 0 15,0 0 0-15,2 0 0 0,3 0 16 0,0 0 1 16,-3 0 0-16,3 0 0 0,3-2-17 0,-1-1 0 16,1-1-8-16,2 1 8 0,-2-4-16 0,2 0 4 15,0 0 0-15,-2-4 0 0,-3 4 12 0,0 0 15 16,0-7-3-16,-3 7-1 0,0-5-11 0,-2 3 8 15,-1-3-8-15,-2 3 8 16,0-3-18-16,-2 3-4 0,2-3-1 0,-3-2 0 0,3 7 15 0,0 0 0 16,0 0 0-16,0 0 0 0,0 0 15 0,0 0 5 0,0 0 2 0,0 0 0 15,0 5-22-15,3 2 0 0,-1 0 0 0,4 2-12 16,2-4 12-16,-3 6 0 0,0-1 0 0,1 2 0 16,-4-1 0-16,3-1 0 0,1 2 0 0,-4-3 0 15,1 3 0-15,0 2 0 0,-1 0 8 0,1-2-8 16,-3-1 12-16,0-1-1 0,-3 4-1 0,1-2 0 15,-4-5-2-15,1 7 0 0,-3-2 0 0,0-5 0 16,-2 0 5-16,-1 0 1 0,0-2 0 0,-4 2 0 16,-1-5-5-16,-3 5-1 0,1-7 0 0,-1-2 0 15,1 2-55 1,2-5-11-16,3 3-2 0,-1-5-754 0,6-5-150 0</inkml:trace>
  <inkml:trace contextRef="#ctx0" brushRef="#br0" timeOffset="70118.13">19426 3169 2170 0,'0'0'48'0,"0"0"9"0,0 0 3 0,0 0 1 0,0 7-49 0,2 0-12 16,1 5 0-16,0-3 0 0,-1 3 88 0,1-5 16 16,0 7 2-16,-1-2 1 0,-2-1-39 0,3-1-7 15,0 2-1-15,-3-3-1 0,2 3-27 0,1-5-4 16,-3 0-2-16,2 5 0 0,1-12-12 0,0 2-2 15,-3-2-1-15,0 0 0 0,0 0 0 0,0 0 0 16,0 0 0-16,0 0 0 0,2-2 1 0,1-3 0 16,-3-2 0-16,3-7 0 15,-3 2-33-15,2-2-7 0,1 0 0 0,0-5-1 16,-1 5-28-16,4 0-6 0,-1 2-1 0,0-2 0 0,3 0 52 0,3 7 12 0,-3-5 0 16,2 10 0-16,3-10 0 0,1 12 0 0,-4-7 0 0,1 7 0 15,-1-3 0-15,4 3 0 0,-4 0 0 0,1 0 0 16,-1 3 0-16,1-3 0 0,0 7 0 0,-1-7 0 31,-2 5-54-31,0 2-8 0,0-5-2 0,-3 7-1049 0</inkml:trace>
  <inkml:trace contextRef="#ctx0" brushRef="#br0" timeOffset="70430.62">19743 3209 1728 0,'0'0'76'0,"0"0"16"15,0 0-73-15,0 0-19 0,0 0 0 0,0 0 0 16,6 4 120-16,1-4 21 0,-1 3 4 0,-1-3 1 15,3 0-80-15,-5 0-16 0,2 0-3 0,0 4-1 0,3-4 14 0,0 0 4 16,0-4 0-16,0 4 0 16,3 0-72-16,-4 0-15 0,1-7-2 0,-2 7-1 0,-1-5 42 0,-2 3 8 15,-3-3 1-15,0-2 1 0,0 5-26 0,-3-6 0 16,-2 4 0-16,-1-3 0 0,-2 4 0 0,1 3 0 16,-1-4 0-16,2-1 0 0,-2 3 0 0,0 2 0 15,0 0 0-15,1 0 0 0,-1 0 0 0,0 0 0 16,-3 2 0-16,3 7 0 0,0-6 0 0,0 4 0 15,0 0 0-15,0 5 0 0,3-3 0 0,0 3 0 16,0 2 0-16,5-2 0 0,-3-1 0 0,6-4 0 16,-1 3 0-16,1-3 0 0,2 5 0 0,0-5 0 15,3 7 0-15,0-7 0 0,0 0 0 0,5 0 0 16,1 2 0-16,-1-6 0 16,-3 1-110-16,1-1-27 0,0-3-6 0,2-3-1 0</inkml:trace>
  <inkml:trace contextRef="#ctx0" brushRef="#br0" timeOffset="70774.04">20243 3122 806 0,'-16'-5'72'0,"11"3"-58"0,2-3-14 0,1 5 0 16,-6 0 264-16,3 0 51 0,-3-2 9 0,0 2 3 16,2 0-165-16,-2 2-33 0,-2-2-6 0,2 5-2 15,0-3-97-15,-3-2-24 0,1 0 0 0,-1 5 0 16,-2 2 0-16,5 0 0 0,-2 0 0 0,-1-2 0 15,3 2 0-15,0-5 0 0,3 7 0 0,-1-6 0 0,-1 4 0 0,4-3 0 16,3 4 0-16,-3-6-11 0,1 5 11 0,4 5-12 16,-2-5 12-16,6 0-12 0,1 0 12 0,-1 5 16 15,2-10-4-15,2 10-1 0,-2-5-20 0,3 0-4 16,-3 0-1-16,2 0 0 0,-2 0 14 0,3 5 0 16,-3-5 0-16,0 0 0 0,-3 0 9 0,0-2-1 15,-5-5-8-15,3 11 12 0,-3-11-12 0,0 3 11 16,0-3-11-16,-3 7 10 0,-5 0 43 0,0 0 9 15,1 0 2-15,-4-2 0 0,0-3-26 0,-2 3-5 16,0-5-1-16,0 0 0 0,-1 0-21 0,4 4-11 16,-6-1 10-16,5-3-10 15,-2-7-152-15,5 7-37 0</inkml:trace>
  <inkml:trace contextRef="#ctx0" brushRef="#br0" timeOffset="71123.69">20352 3209 979 0,'0'0'87'0,"0"0"-70"0,0 0-17 0,0 0 0 15,2-5 213-15,-2 3 39 0,0-3 8 0,0 5 2 16,0 0-150-16,0 0-31 0,-2-7-5 0,-1 5-2 16,0-3-8-16,1 2-2 0,2 3 0 0,-8-4 0 15,-3 4 0-15,1 0 0 0,2 0 0 0,-3 0 0 16,-2 0-51-16,2 0-13 0,3 4 0 0,1-1 0 15,-4 4 0-15,6-2 0 0,2-3 0 0,0 5 0 0,3 2 0 0,-2 1 0 16,4-3 0-16,1 5 0 0,2-5 0 16,3 0 0-16,-2 0 0 0,4 5 0 15,1-3-8-15,-1-2-5 0,-2 5-1 0,0-5 0 0,-3 0 22 0,3 5 5 16,0-10 1-16,0 10 0 0,-2-5-24 0,-1 0-5 16,0 0-1-16,0 0 0 0,-5-7 16 0,3 12 0 15,0-8 0-15,-3-4 0 0,0 0 0 0,-3 8 8 16,-2 1 0-16,5-9-8 15,0 0 14-15,-8 0-4 0,-3 0-1 16,3 5 0-16,8-5 7 0,0 0 0 0,-5 0 1 16,-3-5-812-16,3 5-162 0</inkml:trace>
  <inkml:trace contextRef="#ctx0" brushRef="#br0" timeOffset="71327.28">20508 3216 2174 0,'0'0'48'0,"0"0"9"0,0 0 3 0,0 0 1 0,3 7-49 0,-1 0-12 15,-2 0 0-15,3 0 0 0,-1 2 68 0,-2 1 10 16,0-3 2-16,0 5 1 0,0-3-37 0,0 0-8 16,0-2-2-16,0 3 0 0,0-5-14 0,0 2-2 15,0 0-1-15,3 0 0 0,-3-3-17 0,0-4 0 16,0 0-8-16,0 0 8 15,0 0-207-15,0 0-35 0,0 0-7 0</inkml:trace>
  <inkml:trace contextRef="#ctx0" brushRef="#br0" timeOffset="71467.91">20550 3103 2188 0,'0'0'48'0,"0"0"11"0,-2-7 1 0,-1 4 1 0,3 3-49 0,0 0-12 0,-3-4 0 0,1 1 0 15,2 3 85-15,0 0 15 0,0 0 2 0,0 0 1 16,0 0-76-16,0 0-15 0,2 3-4 0,4 4 0 31,-4 0-118-31,1 5-24 0</inkml:trace>
  <inkml:trace contextRef="#ctx0" brushRef="#br0" timeOffset="71842.55">20664 3204 1746 0,'0'0'38'0,"0"0"8"0,0 0 2 0,0 0 1 15,0 0-39-15,0 0-10 0,-3 5 0 0,1 2 0 16,2-3 100-16,-3-1 19 0,0 4 3 0,3-2 1 0,-2 2-70 16,-1-5-13-16,0 7-4 0,1-2 0 15,-3 1 0-15,-1 1 0 0,1-2 0 0,0 0 0 0,-1 5-9 0,1-5-3 16,0 5 0-16,2-5 0 0,-2 4 7 0,2-1 1 16,1-3 0-16,2 0 0 0,2 0-45 0,1 0-9 15,-1 2-2-15,1-6 0 0,2 4 39 0,3 0 7 16,3-7 2-16,0 5 0 0,2 2-33 0,3-7-7 15,-1 0 0-15,-1 0-1 0,-4 0 17 0,6 0 0 16,0 0 0-16,3-7 0 0,-6 2 10 0,3-2-10 16,-6 0 10-16,-2 0-10 0,0 0 14 0,-5-5-3 15,-3 5-1-15,0-3 0 0,-6 3 6 0,1-4 2 16,-5-1 0-16,2 2 0 0,0-1 22 0,-3-1 4 16,-5 5 0-16,6-2 1 0,-1 1-45 0,3 1 0 0,0 3 0 0,3-3 0 15,0 7-12-15,-1-7 0 0,6 7 1 0,0 0 0 31,0 0-245-31,0 0-50 0</inkml:trace>
  <inkml:trace contextRef="#ctx0" brushRef="#br0" timeOffset="72202.22">20862 3242 1641 0,'0'0'72'0,"0"0"16"0,0 0-70 0,6 2-18 0,-6-2 0 0,2 9 0 16,1-6 136-16,0 4 24 0,-1 0 5 0,4 5 1 15,-4-5-58-15,-2 0-11 0,6 4-2 0,-4-1-1 16,1 2-24-16,-3-5-5 0,2 0-1 0,1 5 0 16,-3-5-35-16,0 2-7 0,0-2-2 0,0-2 0 0,0 2 19 0,3 0 3 15,-3 0 1-15,0-7 0 0,0 0-30 0,0 0-5 16,0 0-8-16,0 0 11 0,8 0-11 0,-3 0 12 16,-5 0-12-16,8 0 12 0,-3-7-21 0,0 0-4 15,3 0-1-15,0 0 0 16,0-5-16-16,0 5-3 0,0-7-1 0,0 7 0 0,3 0 22 0,-3-5 4 15,-3 5 8-15,0 0-13 16,1 4-15-16,1-1-4 0,-1 4 0 0,-1-5 0 0,3 5 32 0,-3 0 0 16,3 5 0-16,0-1 0 0,0-1 13 0,0 4 6 15,0 0 1-15,0 0 0 0,-3-2 6 0,0 6 2 16,3-8 0-16,-2 4 0 0,-1 0-4 0,-2 0 0 16,2 0 0-16,-2 0 0 0,2-2-12 0,-2 2-4 15,-3 0 0-15,2-7 0 0,3 7-8 0,-2-7 12 0,-3 0-12 16,0 0 12-1,0 0-54-15,0 0-10 0,0 0-3 0,0 0-824 0,-8 5-165 0</inkml:trace>
  <inkml:trace contextRef="#ctx0" brushRef="#br0" timeOffset="128459.91">10859 8665 1371 0,'0'0'60'0,"0"0"14"0,0 0-59 0,0 0-15 0,0-2 0 0,0 2 0 16,-6-5 52-16,4 3 7 0,2 2 1 0,-3-5 1 15,-2 5 23-15,-1-2 4 0,-2-3 0 0,3 5 1 16,0-3-15-16,-3 3-3 0,0 3-1 0,-3-3 0 15,1 0-22-15,-1 5-4 0,3-3 0 0,-5-2-1 16,0 5-24-16,0-3-5 0,-1 5-1 0,-2 0 0 16,1-2-5-16,-1 2-8 0,2 5 11 0,1-3-11 15,0 3 0-15,0 2 0 0,2 0 0 0,-2 5 0 16,2-5 0-16,1 5 0 0,-1-5 0 0,3 5 0 16,0-3 0-16,6 3 0 0,-4 0 0 0,4 0 0 15,2-3 0-15,2-2 0 0,4 5 0 0,2-5 0 16,0 5 0-16,5-5 0 0,0 0 0 0,3-2 0 15,2 2 0-15,4-2 0 0,-1-5 0 0,5 0 0 0,-2 0 20 16,0-7 9-16,-3 5 3 0,0-3 0 0,-2-2-41 0,-1 0-8 16,-5 0-2-16,1-2 0 0,-1-3 43 0,-5 0 9 15,-3 3 2-15,0-3 0 0,-2-2-11 0,-3 0-3 16,-3 0 0-16,-2-2 0 0,0-3-10 0,-3 7-3 16,0-4 0-16,0 2 0 0,0 0-8 0,-2-3 10 15,2 8-10-15,-3-5 10 0,3 2-10 0,3-2 0 16,-3 0 0-16,3 5 0 0,2-3-9 0,3 5 9 15,-3-2 0-15,3 2 0 0,0 0 0 0,0 0-8 16,0 0 8-16,0 0 0 0,8 0-12 0,0 0 2 16,0 0 0-16,0 0 0 0,0 0 10 0,0 0 0 15,0 0 0-15,0 0-8 0,0 2 8 0,2-2 0 16,-2 0 0-16,3-2 0 0,-3 2 0 0,2-5 0 16,-2 5 0-16,0-5 0 0,0 3 0 0,0 2-13 0,-3-5 5 0,1 5 8 31,2-2-92-31,-3-3-10 0,0 5-2 0,-5 0-1 15,0 0-123-15,0 0-25 0</inkml:trace>
  <inkml:trace contextRef="#ctx0" brushRef="#br0" timeOffset="128803.6">11046 8971 1209 0,'0'0'108'0,"0"0"-87"0,0 0-21 0,0 0 0 15,0 0 145-15,0 0 25 0,-2 0 5 0,2 0 1 0,0 0-64 0,0 7-13 16,0 0-3-16,2 0 0 0,1 0-25 0,2 5-6 16,1-10-1-16,-1 5 0 0,-2 5-52 0,2-7-12 15,0 2 0-15,0-5 0 0,-2 5 0 0,2-2 0 16,-2-5 0-16,-3 0 0 0,0 0 0 0,0 0 0 16,0 0 0-16,0 0 0 0,3 0 34 0,-3 0 3 15,0-7 1-15,0 0 0 0,0 0-26 0,0 0-12 16,-3-3 10-16,3 3-10 0,-3-2 0 0,3-3 0 15,0-2-13-15,0 7 4 16,3-5-25-16,-3 5-5 0,5-7-1 0,1 7 0 0,-1 0 17 0,0 0 3 16,3 0 1-16,0 0 0 0,3 2 11 0,-3-2 8 15,-1 7-12-15,1-5 12 0,3 3-9 0,-3 2 9 16,0 0 0-16,0 0-9 0,2 0-3 0,-2 0-1 16,3 0 0-16,-3 0 0 15,0 2-171-15,-3 3-35 0,3-5-6 0</inkml:trace>
  <inkml:trace contextRef="#ctx0" brushRef="#br0" timeOffset="129225.19">11464 8964 1497 0,'0'0'66'0,"0"0"14"0,0 0-64 0,0 0-16 0,3-5 0 0,-3 5 0 15,3-7 106-15,-3 7 18 0,-3-2 3 0,3 2 1 16,0-5-52-16,0 5-9 0,-3-2-3 0,-2-3 0 15,0 5-4-15,0-5 0 0,5 5-1 0,-6 5 0 16,-2-5-43-16,0 5-16 0,3-3 11 0,0 5-11 0,-1-2 11 16,1 2-11-16,0-5 12 0,0 5-12 0,2 0 0 0,0 3 0 15,1-3 0-15,-1 0-12 0,3 0 12 0,3 0 0 16,-1 0 0-16,1 0 0 0,5 0 0 0,-3-2 0 16,-2-3 0-16,2 3 0 0,-5-5 0 0,8 0 0 15,5 0 0-15,1-5 0 0,-7 3 0 0,7-3 0 16,-4-2 0-16,4 0 0 0,-4 2 0 0,1-2 12 15,-3 5-3-15,0-5 0 0,-3 2 37 0,0-2 7 16,-5 0 2-16,0 7 0 0,3-5-55 0,-3 5-10 16,-6-2-2-16,1 2-1 0,0 0 21 0,0 0 4 15,-1 2 0-15,1 3 1 0,-3 2-13 0,3-2 0 16,5-3 0-16,-3 5 0 0,1 0 0 0,2 0 0 16,5 3-10-16,0-3 10 0,0-5-8 0,1 5 8 15,-1 0-8-15,0-2 8 16,3-3-49-16,0 3-5 0,-3-5-1 0,3 0 0 15,0 0-137-15,0 0-27 0,3 0-5 0,-1-7-2 0</inkml:trace>
  <inkml:trace contextRef="#ctx0" brushRef="#br0" timeOffset="129662.43">11729 8985 576 0,'0'0'25'0,"0"0"6"0,3-5-31 0,-1 3 0 0,-2-5 0 0,0 2 0 15,0 5 323-15,0-7 58 0,-2 5 12 0,2-3 3 16,-6 5-224-16,4-7-45 0,-4 7-9 0,1-2-2 15,0 2-56-15,-3 0-11 0,-3 2-2 0,1-2-1 16,2 5-30-16,-3-3-5 0,1 5-2 0,-1-2 0 16,6 2-9-16,-3-5 0 0,3 5 0 0,2 3-11 0,0-1 3 0,6-2 0 15,0 0 0-15,-1-2 0 0,3 7 23 16,1-5 5-16,2-5 0 0,0 5 1 0,-3 0-21 0,5-7 0 16,-2 5 0-16,3-5 0 15,0 0-16-15,-3 0-8 0,-1-5-2 0,1 3 0 0,-2-3 42 0,-1-2 8 16,0-2 1-16,1-3 1 0,-1 5-37 0,0-5-7 15,0 5-2-15,-2-7 0 0,0 2 32 0,-1-2 7 16,-2 0 1-16,0-5 0 0,0 5-20 0,-2-5 0 16,2 5-13-16,0-2 5 0,-6-1 8 0,4 3 11 15,2 0-3-15,-3-5 0 0,-2 10 44 0,2-3 9 16,1 0 2-16,-4 5 0 0,1-2-45 0,2-3-9 0,1 5-1 16,-1 7-8-16,3 0 0 0,0 0 0 0,0 0-10 0,0 0 10 15,0 0 24-15,0 0 13 0,0 0 3 0,3 7 0 16,-1 0-29-16,4 7-11 0,2-2 8 0,-3 2-8 15,0 0 0-15,3 0 0 0,-3 3 0 0,3-1 0 16,0-4 0-16,0 2 0 0,0 0 0 16,-3 0 0-16,1 3 0 0,2-8 0 0,-6 3 0 0,4-5 0 31,-1 5-30-31,-2-3-11 0,2-2-3 0,-3 0 0 16,4 0-118-16,-1 3-24 0,-2-8-5 0</inkml:trace>
  <inkml:trace contextRef="#ctx0" brushRef="#br0" timeOffset="129849.89">11959 8891 1886 0,'0'0'84'0,"0"0"16"16,0 0-80-16,0 0-20 0,0 0 0 0,0 0 0 15,0 0 116-15,8 7 18 0,-8-7 4 0,3 5 1 0,2 2-54 0,-5-5-10 16,3 5-3-16,-1 0 0 0,1 0-44 0,-3 5-8 16,3-7-3-16,-3 2 0 0,0 0-17 0,0-5 0 15,0-2 0-15,0 7 0 16,0-2-129-16,0-5-30 0,0 0-5 0,0 0-539 15,0 0-107-15</inkml:trace>
  <inkml:trace contextRef="#ctx0" brushRef="#br0" timeOffset="129959.65">12009 8797 288 0,'0'-5'25'0,"0"-2"-25"16,-2 5 0-16,2-5 0 0,0 2 344 0,0-2 64 16,0 7 13-16,0 0 3 0,0-5-244 0,2 3-49 15,-2 2-10-15,0 0-1 0,0 0-92 0,3 0-17 16,2 0-11-16,1 7 12 15,-1-3-182-15,3-1-36 0</inkml:trace>
  <inkml:trace contextRef="#ctx0" brushRef="#br0" timeOffset="130303.21">12121 8905 806 0,'0'0'72'0,"0"0"-58"0,0 0-14 0,0 0 0 0,8 0 188 0,-3 0 34 0,-5 0 7 0,5 0 2 16,6 0-104-16,-1-2-21 0,-2-3-4 0,3 5-1 15,-1-7-39-15,1 7-8 0,0-7-2 0,2 2 0 16,0 5-52-16,-2-7-10 0,2 5-2 0,0-3-1 16,-5 3 21-16,3-3 5 0,-1-2 1 0,-5 0 0 15,1 2 12-15,-4 5 2 0,1-7 1 0,-3 5 0 16,-3-3 5-16,-2 3 1 0,-3-3 0 0,0 5 0 0,-2-2-16 0,-1-3-3 16,-2 5-1-16,2 0 0 0,-2 5-3 0,2-3-1 15,1-2 0-15,-1 5 0 0,1-3-11 0,2 3 0 16,0 2 0-16,0-5 0 0,3 3 0 0,-1 2 0 15,1 5 0-15,2-5 0 0,1 2 0 0,2-4-9 16,0 4 9-16,0 3-10 0,0 0 10 0,0-3 0 16,5-2 0-16,-2 5-8 0,2-5-9 0,0 5-2 15,0-5 0-15,3 0 0 0,0 0 19 0,3 0 0 16,-3 0 0-16,2-7 0 0,4 5 0 0,-1-5 0 16,0 0 0-16,3 0 0 15,0-5-260-15,0 3-48 0,-3-3-9 0</inkml:trace>
  <inkml:trace contextRef="#ctx0" brushRef="#br0" timeOffset="130646.59">12401 8870 576 0,'0'0'51'0,"0"0"-41"0,0 0-10 0,0 0 0 16,0 0 236-16,0 0 46 0,0 0 9 0,0 0 1 15,0 0-113-15,0 0-23 0,5 2-5 0,-2 3-1 16,5-3-65-16,-3 5-13 0,0 0-2 0,3 5-1 16,-2-5 5-16,-1 5 1 0,0-5 0 0,-2 0 0 15,2 0-18-15,-2 0-3 0,0 0-1 0,2 0 0 16,-5-2-41-16,2 2-12 0,-2-7 0 0,0 7 0 15,0-7 8-15,0 0-8 0,0 0 10 0,0 0-10 16,0 0 0-16,0 0 8 0,0 0-8 0,3-7 0 16,2 0-12-16,-2 2-6 0,0-4-1 0,2-3 0 15,-2 0-26-15,2 3-6 0,0-3-1 0,1 5 0 16,-1-5-3-16,3 3-1 0,-3 2 0 0,0 2 0 0,-2-2 40 16,2 7 7-16,-2-2 9 0,-3 2-13 0,5 2 13 0,0-2 10 15,1 5-2-15,-1 2 0 0,3-5 12 0,-3 5 1 16,3 5 1-16,0-5 0 0,-3 5 8 0,3-3 2 15,0-2 0-15,0 5 0 0,-2-5-8 0,-1 5-2 16,0-5 0-16,0 0 0 0,1 0-34 0,-4 0-8 16,1 0 0-16,2-2-1 0,-2-3 21 0,-3-2 0 15,0 0 0-15,0 0-789 16,0 0-154-16</inkml:trace>
  <inkml:trace contextRef="#ctx0" brushRef="#br0" timeOffset="130849.65">12766 8703 230 0,'0'0'20'0,"0"0"-20"0,-2-5 0 0,2 5 0 16,0 0 388-16,0 0 74 0,0 0 14 0,0 0 4 15,0 7-288-15,0 0-58 0,0 5-11 0,2 7-3 16,1-5-61-16,2 5-13 0,0-3-2 0,1 3-1 16,-4 2-28-16,4-7-6 0,-1 5-1 0,0-5 0 15,-2 0-8-15,-1 3 10 0,1-8-10 0,0 3 10 16,-3-5-10-16,2 0-11 0,-2 0 3 0,0 0 0 15,0-2-235-15,0-5-46 0,-10 0-10 16,-1 0-1-16</inkml:trace>
  <inkml:trace contextRef="#ctx0" brushRef="#br0" timeOffset="130990.32">12671 8872 691 0,'0'0'61'0,"0"0"-49"0,5 0-12 0,6 0 0 0,-1 0 210 0,1 0 39 15,2 0 8-15,3 5 2 0,0-3-111 0,2-2-21 16,4 5-5-16,-1-5-1 0,0 2-70 0,-5-2-15 15,0 0-2-15,-3 5-1 0,0-5-21 0,-2 0-4 16,-1-5 0-16,-4 5-658 16,-1 0-131-16</inkml:trace>
  <inkml:trace contextRef="#ctx0" brushRef="#br0" timeOffset="131740.14">11266 9331 1479 0,'0'0'65'0,"0"0"15"0,0 0-64 0,0 0-16 15,0 0 0-15,0 0 0 0,3 7 70 0,-3 0 11 16,0 0 3-16,0 2 0 0,2 3 1 0,1 0 1 16,2 2 0-16,0 0 0 0,1 0-47 0,-1 5-10 15,0-5-1-15,-2 7-1 0,2-7 29 0,1 5 7 16,-4-5 1-16,1-2 0 0,0 2 0 0,2-2 0 15,-3-3 0-15,-2 3 0 0,3-5-52 0,-3 0-12 16,3-2 0-16,-3-5 0 0,0 0 0 0,0 0 0 0,0 0 0 0,-6-5 0 16,4-2 0-16,-3 0 0 15,2-7 0-15,0 2 0 0,-2-7 54 0,2 3 8 0,3-3 2 0,0-2 0 32,0 0-103-32,0-3-20 0,0 10-4 0,3-5-1 0,0 5 52 0,-1 0 12 0,4 2 0 0,-1 5 0 15,3-2 9-15,0 2 5 0,0 0 1 0,2 2 0 16,3-2-24-16,1 7-5 0,-1-5-1 0,3 5 0 15,2 5 15-15,3-5 8 0,3 7 0 0,0 0-8 16,0 0 9-16,0 5-9 0,0 2 0 0,-3 0 9 16,-3 0 8-16,-5 5 2 0,1-5 0 0,-6 5 0 15,0 0 13-15,-6-3 2 0,1 3 1 0,-6 0 0 16,3-5-35-16,-5 7 0 0,0-7 0 0,-3 5 0 16,0-5 34-16,0 0 0 0,-3-2 0 0,-2 2 0 15,0-2-22-15,-3-3-4 0,0 3 0 0,0-5-8 0,0 0 0 16,0 0 0-16,1 0 0 0,-1-7 0 0,2 5 0 0,4-5-14 15,-6 0 1-15,3-5 0 16,-1 3-131-16,4-3-27 0,2-2-5 0,0 0-972 16</inkml:trace>
  <inkml:trace contextRef="#ctx0" brushRef="#br0" timeOffset="132130.6">11726 9582 1497 0,'0'0'66'0,"0"0"14"0,0 0-64 0,0 0-16 16,0 0 0-16,3 5 0 0,2 0 106 0,1-3 18 15,-1-2 3-15,3 0 1 0,2 0-49 0,1 0-10 16,0 0-1-16,-1 0-1 0,1-2-43 0,-3-3-8 0,2 0-1 0,3 3-1 16,1-3 2-16,-1-2 1 0,-5 5 0 0,0-5 0 15,0 2 11-15,0-2 1 0,-6-5 1 0,4 5 0 16,-4 5 27-16,-2-5 6 0,0 2 1 0,-2-2 0 15,-4 5-52-15,1-3-12 0,0 5 0 0,-1-5 0 16,-4 3 0-16,2 2 0 0,-5 0 0 0,5 0 0 16,2-5 0-16,-1 10 0 0,-1-5 0 0,0 2 0 15,-3-2 0-15,3 5 0 0,0 2 0 0,0-2 0 16,-2-3 0-16,4 5 0 0,-2 0 0 0,3 0 0 16,0 0 0-16,0 3 0 0,2-1 0 0,0-2 0 15,1 5 0-15,-1-5 0 0,6 5 0 0,-1-5 0 0,-2 2 0 16,6-2 0-16,-4 0 0 0,6 5 0 15,3-7 8-15,-1 2 0 0,1-5-8 0,2 5 12 16,0-2-36-16,3-5-7 0,-3 2-1 0,3-2-1 16,0 0-178-16,0 0-35 0,0-2-7 0</inkml:trace>
  <inkml:trace contextRef="#ctx0" brushRef="#br0" timeOffset="132474.27">12099 9495 1382 0,'0'0'123'0,"0"0"-99"16,0 0-24-16,0 0 0 0,0-7 133 0,-2 5 22 16,2 2 4-16,-3-5 1 0,0 3-30 0,-2-3-6 15,3 3 0-15,2 2-1 0,-6-5-43 0,1 5-9 16,-3 0-2-16,0 5 0 0,3-3-55 0,-3-2-14 0,0 5 0 0,0-3 0 16,3 3 0-16,-3-3-15 0,2 3 3 0,1 2 1 15,3 0 11-15,-1-2 16 0,0 2-4 0,6-5-1 16,0 10-11-16,-1-5 0 0,6 0 0 0,0 0 0 15,0 5 0-15,3-5 0 0,-1 0 0 0,1 0 0 32,2 5-20-32,-2-5-7 0,-1 2-1 0,1-2 0 0,-1-2 28 0,1 7 0 0,-3-5 0 0,-3 0 0 15,0 0 0-15,1-5 0 0,-6 5 0 0,2 3 8 16,-2-3 1-16,-2 0 1 0,-1-5 0 0,-2 5 0 16,-1 0 12-16,-1-2 2 0,-1 2 1 0,0 0 0 15,-3-2-8-15,3-3-1 0,-2 3-1 0,2-3 0 16,0 3-24-16,0-5-5 0,2 0-1 0,1 0-789 15,2-5-157-15</inkml:trace>
  <inkml:trace contextRef="#ctx0" brushRef="#br0" timeOffset="132740.19">12414 9547 1494 0,'0'0'66'0,"0"0"14"0,0 0-64 0,0 0-16 15,-2-7 0-15,2 7 0 0,-3-5 147 0,0-2 26 16,-2 7 6-16,-3-2 1 0,3-3-83 0,-3 5-16 16,-3 5-3-16,3-3-1 0,0-2-10 0,0 5-3 15,-2-3 0-15,2 3 0 0,0 2-51 0,0 0-13 16,3 0 0-16,-1 0 0 0,1 0 0 0,3 5-8 16,-4 0 8-16,4-3-13 0,-1 3 13 0,3-5 0 0,0 7 0 0,5-7 0 15,1 5-9-15,-1-5 9 0,3 5-8 0,2-3 8 16,1-2-19-16,2-2 2 0,0-3 0 0,1 5 0 31,-1-7-117-31,0 5-23 0,0-5-5 0,1-5-494 0,-1 5-100 0</inkml:trace>
  <inkml:trace contextRef="#ctx0" brushRef="#br0" timeOffset="133067.88">12510 9594 1638 0,'-14'0'36'0,"14"0"7"0,0 0 1 0,0 0 3 0,0 0-38 0,0 0-9 0,0 0 0 0,8 0 0 15,0 5 57-15,0-5 10 0,3 0 1 0,2 0 1 0,0 0-16 16,0 0-3-16,-2 0-1 0,5 0 0 0,2-5-22 0,-2 5-5 16,-8-2-1-16,3-3 0 0,-3 5-5 0,-3-5-2 15,3 3 0-15,-3-3 0 0,-5 5-14 0,3-7 0 16,-1 0 0-16,-2 5 0 0,0-3 36 0,-2-2 5 16,-1 0 1-16,-2 2 0 0,-3 3-16 0,0-3-3 15,3 3-1-15,-8-3 0 0,2 3-22 0,-2-3 0 16,-1 5 0-16,1 5 0 0,-3-3 56 0,3 3 6 15,0-3 2-15,2 5 0 0,1-2-52 0,2 7-12 16,-3-3 0-16,3-2 0 0,0 0 0 0,3 5-18 16,2 0 4-16,1-3 1 0,2 3 13 0,2-3-11 15,1 3 11-15,5-5-10 0,0 5-1 0,3-5 0 0,-1 0 0 16,3-2 0 0,3-3-31-16,0-2-6 0,0 5-2 0,0-5 0 15,0-5-204-15,0 5-41 0,10-7-8 0,-5 0-1 0</inkml:trace>
  <inkml:trace contextRef="#ctx0" brushRef="#br0" timeOffset="133411.84">12726 9547 1958 0,'0'0'43'0,"0"0"9"0,0 0 1 0,0 0 3 0,0 0-45 0,0 0-11 0,0 0 0 0,3 5 0 16,-6 2 96-16,6 0 16 0,0 0 4 0,-1 0 1 16,4 0-56-16,-4 0-11 0,1 0-2 0,0 5-1 15,-1-5-5-15,1 0-1 0,2 0 0 0,1 7 0 16,-4-9-21-16,1 2-5 0,-1-5-1 0,-2-2 0 15,3 5-6-15,-3-5 0 0,0 0-8 0,0 0 12 16,0 0-2-16,0 0-1 0,0 0 0 0,0 0 0 0,0 0-9 0,3-5 0 16,2-2 9-16,0 0-9 0,3 0-12 0,0-7-8 15,0 7 0-15,3-5-1 16,-3 5-11-16,2 0-1 0,1-5-1 0,-1 5 0 0,1 5 34 0,-3-3 8 16,3 3 0-16,-4-3 1 0,-1 10-9 0,2-5 0 15,0 2 0-15,-3 5 0 0,3-2 0 0,0 2-9 16,0 0 9-16,2 7-13 0,-2-7 13 0,3 5 16 15,-1 2-3-15,1-2-1 0,0-3 2 0,-1 3 0 16,-2-5 0-16,3 5 0 0,-3-5-6 0,0 0-8 16,-1 0 11-16,-1-5-11 0,2 3 9 0,-8-5-9 15,0 0 0-15,0 0 9 16,0 0-117-16,2-7-24 0,-2 2-5 0</inkml:trace>
  <inkml:trace contextRef="#ctx0" brushRef="#br0" timeOffset="133583.43">13107 9361 1094 0,'0'0'97'0,"0"0"-77"0,0 0-20 0,0 0 0 16,0 0 263-16,0 12 49 0,0-5 9 0,3 7 3 15,-3 0-197-15,3 5-39 0,-1 0-8 0,4 0-2 16,-1 2-39-16,0 0-8 0,-2 0-2 0,2 3 0 16,-2-8-21-16,0 3-8 0,-1 0 0 0,1-3 9 15,-3-4-9-15,0 2 0 0,-3-2-10 0,3-5 10 16,-2-5-216-16,-1 3-36 0</inkml:trace>
  <inkml:trace contextRef="#ctx0" brushRef="#br0" timeOffset="133723.97">13062 9587 403 0,'0'0'17'0,"0"0"5"0,0 0-22 0,6-7 0 16,-4 2 0-16,6 5 0 0,0-2 380 0,0-3 71 16,3 5 14-16,5 5 3 0,0-5-301 0,-1 0-61 15,1 0-12-15,3 0-2 0,2 0-58 0,-5 0-11 16,2-5-3-16,-2 5 0 0,0 0-32 0,-5-2-6 15,2-3-2-15,-2 5-1067 0</inkml:trace>
</inkml:ink>
</file>

<file path=ppt/ink/ink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2T01:47:01.513"/>
    </inkml:context>
    <inkml:brush xml:id="br0">
      <inkml:brushProperty name="width" value="0.05" units="cm"/>
      <inkml:brushProperty name="height" value="0.05" units="cm"/>
      <inkml:brushProperty name="color" value="#E71224"/>
    </inkml:brush>
  </inkml:definitions>
  <inkml:trace contextRef="#ctx0" brushRef="#br0">36 26 3680 0 0,'1'3'8677'0'0,"-13"8"-7184"0"0,0 0-1505 0 0,-1 40-282 0 0,18 13 1659 0 0,8-47-1809 0 0,13-2 403 0 0,5-18 321 0 0,-12-8 291 0 0,-18 11-578 0 0,0-1 1 0 0,0 1-1 0 0,0 0 1 0 0,-1 0-1 0 0,1-1 1 0 0,0 1-1 0 0,0-1 0 0 0,0 1 1 0 0,0-1-1 0 0,-1 1 1 0 0,1-1-1 0 0,0 1 1 0 0,-1-1-1 0 0,1 1 0 0 0,0-1 1 0 0,-1 0-1 0 0,1 0 1 0 0,-1 1-1 0 0,1-1 1 0 0,-1 0-1 0 0,1 0 1 0 0,-1 0-1 0 0,1 1 0 0 0,-1-1 1 0 0,0 0-1 0 0,0 0 1 0 0,1 0-1 0 0,-1 0 1 0 0,0 0-1 0 0,0 0 1 0 0,0-1 6 0 0,0-41 1173 0 0,4 20-402 0 0,-3 22-752 0 0,-1 1 0 0 0,1-1 0 0 0,-1 0 0 0 0,1 1 0 0 0,-1-1 1 0 0,1 0-1 0 0,-1 1 0 0 0,0-1 0 0 0,1 0 0 0 0,-1 0 0 0 0,0 0 0 0 0,0 1 0 0 0,0-1 1 0 0,1 0-1 0 0,-1 0 0 0 0,0 0 0 0 0,0 0 0 0 0,0 1 0 0 0,0-1 0 0 0,0 0 1 0 0,-1 0-1 0 0,1 0 0 0 0,0 1 0 0 0,0-1 0 0 0,0 0 0 0 0,-1 0 0 0 0,1 0 0 0 0,0 1 1 0 0,-1-1-1 0 0,1 0 0 0 0,-1 1 0 0 0,1-1 0 0 0,-1 0 0 0 0,1 1-19 0 0,-3-3-254 0 0,-4-5 589 0 0,5 4-3948 0 0,2 0-1641 0 0</inkml:trace>
  <inkml:trace contextRef="#ctx0" brushRef="#br0" timeOffset="563.84">201 0 4608 0 0,'0'0'208'0'0,"1"2"-9"0"0,4 37 5827 0 0,12-7-2003 0 0,-11 10-1466 0 0,-6-11-1180 0 0,0-29-1176 0 0,-5 2-1 0 0,-3 17 123 0 0,2-16 136 0 0,9-10 121 0 0,4-9-376 0 0,-4 9-173 0 0,-1 1 0 0 0,1 0 0 0 0,0 0 0 0 0,0 0 0 0 0,0 0-1 0 0,0 0 1 0 0,1 0 0 0 0,-1 1 0 0 0,1 0 0 0 0,0 0 0 0 0,0 0 0 0 0,0 0 0 0 0,1 0 0 0 0,3-1-31 0 0,13-10-321 0 0,-13 8 242 0 0,0-1 0 0 0,0 1 0 0 0,1 1 1 0 0,0 0-1 0 0,0 0 0 0 0,0 1 0 0 0,0 0 1 0 0,1 0-1 0 0,0 1 0 0 0,0 0 0 0 0,0 1 0 0 0,0 0 1 0 0,0 1 78 0 0,-8 1 14 0 0,1 0 0 0 0,-1 0-1 0 0,1 0 1 0 0,-1 1 0 0 0,0-1 0 0 0,1 0 0 0 0,-1 1 0 0 0,0 0 0 0 0,1-1 0 0 0,-1 1 0 0 0,0 0 0 0 0,0 0 0 0 0,0 1 0 0 0,0-1 0 0 0,0 0-1 0 0,0 1 1 0 0,0-1 0 0 0,0 1 0 0 0,0 0 0 0 0,-1-1 0 0 0,1 1 0 0 0,-1 0 0 0 0,1 0 0 0 0,-1 0 0 0 0,0 0 0 0 0,0 0 0 0 0,0 0-14 0 0,10 13 238 0 0,5 24 302 0 0,-15-34-519 0 0,1-1 0 0 0,-1 1-1 0 0,1 0 1 0 0,0 0 0 0 0,0-1-1 0 0,1 1 1 0 0,0-1 0 0 0,-1 0-1 0 0,1 0 1 0 0,1 0 0 0 0,-1 0-1 0 0,4 3-20 0 0,9 12 0 0 0,-8 2-949 0 0,-4-15-3995 0 0,-4-5-1738 0 0</inkml:trace>
</inkml:ink>
</file>

<file path=ppt/ink/ink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2T01:47:00.056"/>
    </inkml:context>
    <inkml:brush xml:id="br0">
      <inkml:brushProperty name="width" value="0.05" units="cm"/>
      <inkml:brushProperty name="height" value="0.05" units="cm"/>
      <inkml:brushProperty name="color" value="#E71224"/>
    </inkml:brush>
  </inkml:definitions>
  <inkml:trace contextRef="#ctx0" brushRef="#br0">123 208 4144 0 0,'44'3'371'0'0,"-37"-5"-107"0"0,-6 1 907 0 0,-8-2 1421 0 0,3 1 1390 0 0,-42-8-642 0 0,21 13-2774 0 0,23-3-317 0 0,0 1-23 0 0,-25 13 143 0 0,13-1-369 0 0,-23 35 165 0 0,27-19-165 0 0,11 4 0 0 0,7-20-4 0 0,24 19-85 0 0,20-14-1373 0 0,-20-16-1345 0 0,-15-4 1354 0 0</inkml:trace>
  <inkml:trace contextRef="#ctx0" brushRef="#br0" timeOffset="369.52">385 247 456 0 0,'0'0'1953'0'0,"-1"-1"241"0"0,-18-22 4409 0 0,18 22-5761 0 0,-27-10 2434 0 0,21 12-3179 0 0,0-1 0 0 0,0 1 1 0 0,1 1-1 0 0,-1-1 1 0 0,0 1-1 0 0,1 0 0 0 0,0 1 1 0 0,-1 0-1 0 0,1 0 1 0 0,0 0-1 0 0,0 1 0 0 0,1-1 1 0 0,-1 1-1 0 0,1 1 0 0 0,0-1 1 0 0,0 1-1 0 0,0 0 1 0 0,0 0-1 0 0,1 0 0 0 0,-3 6-97 0 0,6-10-2 0 0,0 0 0 0 0,0 1 0 0 0,0-1 0 0 0,1 1 0 0 0,-1-1 0 0 0,1 1 0 0 0,-1-1 0 0 0,1 1 0 0 0,-1 0 0 0 0,1-1 0 0 0,0 1 0 0 0,0 0 0 0 0,0-1 0 0 0,0 1 0 0 0,0 0 0 0 0,0-1 0 0 0,0 1 0 0 0,0 0 0 0 0,1-1 0 0 0,-1 1 0 0 0,1-1 0 0 0,-1 1 0 0 0,1-1 0 0 0,-1 1 0 0 0,1-1 0 0 0,0 1 0 0 0,0-1 0 0 0,0 1 0 0 0,0-1 0 0 0,0 0 0 0 0,0 1 0 0 0,0-1 0 0 0,1 0 0 0 0,-1 0 0 0 0,0 0 0 0 0,1 0 0 0 0,-1 0 0 0 0,0 0 0 0 0,1-1 0 0 0,-1 1 0 0 0,1 0 2 0 0,62 22 114 0 0,-15-26-232 0 0,-3-17 111 0 0,-29-3 135 0 0,-10 4-15 0 0,-6 17 194 0 0,-1 2 88 0 0,0 0 11 0 0,20 15 458 0 0,20 13-864 0 0,-32-25 0 0 0,0-4 0 0 0,17-19-4698 0 0,-16 13 2973 0 0</inkml:trace>
  <inkml:trace contextRef="#ctx0" brushRef="#br0" timeOffset="554.44">489 0 11288 0 0,'0'0'514'0'0,"0"0"-6"0"0,0 2-190 0 0,28 103 4989 0 0,-11-11-3967 0 0,11 1-2033 0 0,-28-94-250 0 0,0-1-1020 0 0,0 0-3833 0 0</inkml:trace>
  <inkml:trace contextRef="#ctx0" brushRef="#br0" timeOffset="817.62">468 173 4144 0 0,'0'0'191'0'0,"0"0"218"0"0,0 0 812 0 0,0 0 351 0 0,14-5 2709 0 0,130-2-699 0 0,-64-6-6308 0 0,-68 12 1228 0 0</inkml:trace>
  <inkml:trace contextRef="#ctx0" brushRef="#br0" timeOffset="1156.73">786 143 9152 0 0,'0'0'421'0'0,"0"0"-12"0"0,2 1-263 0 0,17 21 2783 0 0,4 31 1821 0 0,-19-1-2782 0 0,-6-40-1717 0 0,2-11-78 0 0,0-1-269 0 0,0 1-1 0 0,1-1 0 0 0,-1 1 0 0 0,0-1 0 0 0,0 1 0 0 0,0-1 1 0 0,0 0-1 0 0,0 1 0 0 0,1-1 0 0 0,-1 1 0 0 0,0-1 0 0 0,0 0 1 0 0,1 1-1 0 0,-1-1 0 0 0,0 0 0 0 0,1 1 0 0 0,-1-1 1 0 0,0 0-1 0 0,1 0 0 0 0,-1 1 0 0 0,0-1 0 0 0,1 0 0 0 0,-1 0 1 0 0,1 1-1 0 0,-1-1 0 0 0,1 0 0 0 0,-1 0 0 0 0,0 0 1 0 0,1 0-1 0 0,-1 0 0 0 0,1 0 0 0 0,-1 0 0 0 0,1 0 0 0 0,-1 0 1 0 0,1 0-1 0 0,-1 0 0 0 0,0 0 0 0 0,1 0 0 0 0,-1 0 1 0 0,1 0-1 0 0,-1 0 0 0 0,1-1 0 0 0,-1 1 0 0 0,0 0 0 0 0,1 0 1 0 0,-1 0-1 0 0,1-1 97 0 0,-3-3-2091 0 0,-7-5-75 0 0,6 6-10 0 0</inkml:trace>
  <inkml:trace contextRef="#ctx0" brushRef="#br0" timeOffset="1157.73">810 82 5064 0 0,'6'-2'498'0'0,"8"0"214"0"0,-5 6 8106 0 0,-1 3-10441 0 0,-1 1-3342 0 0</inkml:trace>
</inkml:ink>
</file>

<file path=ppt/ink/ink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2T01:46:58.305"/>
    </inkml:context>
    <inkml:brush xml:id="br0">
      <inkml:brushProperty name="width" value="0.05" units="cm"/>
      <inkml:brushProperty name="height" value="0.05" units="cm"/>
      <inkml:brushProperty name="color" value="#E71224"/>
    </inkml:brush>
  </inkml:definitions>
  <inkml:trace contextRef="#ctx0" brushRef="#br0">106 146 8032 0 0,'0'0'182'0'0,"0"0"29"0"0,0 0 12 0 0,-1 0-37 0 0,-2-2-63 0 0,2 1 313 0 0,-22-2 3656 0 0,-29 28-3456 0 0,31-1-277 0 0,17 8 429 0 0,13-18-752 0 0,74 58 364 0 0,-48-38 1117 0 0,-29-12-432 0 0,-19 7 32 0 0,5-24-1117 0 0,-53 14-442 0 0,46-17-1740 0 0,6-2-3929 0 0</inkml:trace>
  <inkml:trace contextRef="#ctx0" brushRef="#br0" timeOffset="432.31">231 228 4608 0 0,'0'0'353'0'0,"0"0"37"0"0,8 9 4860 0 0,12 62 1228 0 0,-14-44-5652 0 0,-5-26-882 0 0,-1-1-68 0 0,0 0-18 0 0,0 0-187 0 0,0 0-779 0 0,0 0-342 0 0,0 0-70 0 0</inkml:trace>
  <inkml:trace contextRef="#ctx0" brushRef="#br0" timeOffset="764.14">238 90 456 0 0,'1'-13'-205'0'0,"-1"-9"7862"0"0,-1 21-5172 0 0,1 1-830 0 0,0 0-366 0 0,0 0-69 0 0,0 0-135 0 0,0 0-495 0 0,0 0-219 0 0,0 0-40 0 0,0 0-79 0 0,0 0-280 0 0,1-1-1197 0 0,2-2-4492 0 0</inkml:trace>
  <inkml:trace contextRef="#ctx0" brushRef="#br0" timeOffset="765.14">575 24 2304 0 0,'0'0'396'0'0,"0"0"821"0"0,0 0 355 0 0,0 0 76 0 0,0 0-71 0 0,0 0-357 0 0,0-1-158 0 0,-15-17 2899 0 0,3 13-3201 0 0,-19 8 170 0 0,20 4-586 0 0,-2-1-107 0 0,10-4-244 0 0,-1-1 1 0 0,0 1-1 0 0,0-1 1 0 0,1 1 0 0 0,-1 0-1 0 0,1 0 1 0 0,-1 1-1 0 0,1-1 1 0 0,0 1-1 0 0,0-1 1 0 0,0 1 0 0 0,1 0-1 0 0,-1 0 1 0 0,0 1-1 0 0,1-1 1 0 0,0 0-1 0 0,0 1 1 0 0,0-1 0 0 0,0 1-1 0 0,1 0 1 0 0,-2 3 6 0 0,3-5 28 0 0,-2 2-12 0 0,1 0-1 0 0,0 0 1 0 0,0 0-1 0 0,0 0 0 0 0,1 0 1 0 0,-1 0-1 0 0,1 0 1 0 0,0 1-1 0 0,0-1 1 0 0,1 0-1 0 0,-1 0 0 0 0,1 0 1 0 0,0 0-1 0 0,0 0 1 0 0,0 0-1 0 0,0 0 0 0 0,2 3-15 0 0,60 128 1348 0 0,-27-63-720 0 0,-31-58-556 0 0,-4-11-487 0 0,1 4 977 0 0,-1-2-7127 0 0,-1-5 952 0 0</inkml:trace>
  <inkml:trace contextRef="#ctx0" brushRef="#br0" timeOffset="1087.03">375 278 2304 0 0,'12'0'2240'0'0,"-6"0"2508"0"0,85-21 333 0 0,-12 6-4753 0 0,-30 8-420 0 0,-37 4-452 0 0,-4-1-225 0 0</inkml:trace>
  <inkml:trace contextRef="#ctx0" brushRef="#br0" timeOffset="1487.56">740 210 6448 0 0,'0'0'498'0'0,"0"0"-187"0"0,0 0 433 0 0,0 0 227 0 0,2 1 42 0 0,29 30 2834 0 0,-25-24-3475 0 0,-5-6-116 0 0,-1-1-28 0 0,2 1-42 0 0,4 4-159 0 0,-5-3-736 0 0,-1-2-2759 0 0,0 0-1152 0 0</inkml:trace>
  <inkml:trace contextRef="#ctx0" brushRef="#br0" timeOffset="1488.56">777 133 2304 0 0,'-1'-26'429'0'0,"0"17"875"0"0,-5-13 7347 0 0,5 21-7473 0 0,1 1-358 0 0,0 0-157 0 0,0 0-30 0 0,0 0-72 0 0,0 0-270 0 0,0 0-119 0 0,0 0-20 0 0,0 0-131 0 0,0 0-521 0 0,0 0-225 0 0,0 0-45 0 0</inkml:trace>
</inkml:ink>
</file>

<file path=ppt/ink/ink2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2T01:46:57.434"/>
    </inkml:context>
    <inkml:brush xml:id="br0">
      <inkml:brushProperty name="width" value="0.05" units="cm"/>
      <inkml:brushProperty name="height" value="0.05" units="cm"/>
      <inkml:brushProperty name="color" value="#E71224"/>
    </inkml:brush>
  </inkml:definitions>
  <inkml:trace contextRef="#ctx0" brushRef="#br0">138 91 6912 0 0,'0'0'528'0'0,"-3"-12"435"0"0,1 9 2226 0 0,0 1-2904 0 0,1 1-176 0 0,-1 0-1 0 0,1 0 1 0 0,0 0-1 0 0,-1 0 1 0 0,1 0-1 0 0,0 1 1 0 0,-1-1 0 0 0,1 0-1 0 0,-1 1 1 0 0,0-1-1 0 0,1 1 1 0 0,-1-1-1 0 0,1 1 1 0 0,-1 0-1 0 0,0 0 1 0 0,1 0 0 0 0,-1 0-1 0 0,0 0 1 0 0,1 0-1 0 0,-1 0 1 0 0,1 0-1 0 0,-1 1 1 0 0,0-1-1 0 0,1 0 1 0 0,-1 1 0 0 0,0 0-109 0 0,-46 33 932 0 0,23-1-690 0 0,24-31-236 0 0,-1 0 0 0 0,1 1 0 0 0,-1-1 0 0 0,1 0 1 0 0,-1 0-1 0 0,1 0 0 0 0,0 1 0 0 0,0-1 0 0 0,0 1 0 0 0,1-1 0 0 0,-1 1 0 0 0,0-1 0 0 0,1 1 0 0 0,0-1 0 0 0,0 1 0 0 0,-1 0 0 0 0,1-1 0 0 0,1 1 1 0 0,-1-1-1 0 0,0 1 0 0 0,1 0 0 0 0,-1-1 0 0 0,1 1 0 0 0,0-1 0 0 0,0 1 0 0 0,0-1 0 0 0,0 0 0 0 0,0 1 0 0 0,1-1 0 0 0,-1 0 0 0 0,0 0 0 0 0,1 0 0 0 0,0 0 1 0 0,0 0-1 0 0,-1 0 0 0 0,1 0 0 0 0,0-1 0 0 0,1 1-6 0 0,0 0 25 0 0,1 0 0 0 0,0 0 0 0 0,-1 0 0 0 0,1 0 1 0 0,0-1-1 0 0,0 1 0 0 0,0-1 0 0 0,0 0 0 0 0,0-1 0 0 0,1 1 1 0 0,-1-1-1 0 0,0 1 0 0 0,0-1 0 0 0,0-1 0 0 0,1 1 0 0 0,-1 0 1 0 0,0-1-1 0 0,0 0 0 0 0,0 0 0 0 0,0 0 0 0 0,0-1 0 0 0,0 1 0 0 0,2-2-25 0 0,43-46 1063 0 0,-48 48-658 0 0,-1 1 13 0 0,0 0-28 0 0,0 0-132 0 0,0 0-231 0 0,0-1 1 0 0,0 1 0 0 0,0 0-1 0 0,0-1 1 0 0,0 1-1 0 0,1 0 1 0 0,-1-1 0 0 0,0 1-1 0 0,0 0 1 0 0,0 0 0 0 0,1-1-1 0 0,-1 1 1 0 0,0 0-1 0 0,0 0 1 0 0,1-1 0 0 0,-1 1-1 0 0,0 0 1 0 0,1 0-1 0 0,-1 0 1 0 0,0-1 0 0 0,1 1-1 0 0,-1 0 1 0 0,0 0-1 0 0,1 0 1 0 0,-1 0 0 0 0,0 0-1 0 0,1 0 1 0 0,-1 0 0 0 0,0 0-1 0 0,1 0 1 0 0,-1 0-1 0 0,0 0 1 0 0,1 0 0 0 0,-1 0-1 0 0,0 0 1 0 0,1 0-1 0 0,-1 0 1 0 0,0 0 0 0 0,1 0-1 0 0,-1 1 1 0 0,0-1 0 0 0,1 0-1 0 0,-1 0 1 0 0,0 0-1 0 0,1 0 1 0 0,-1 1 0 0 0,0-1-1 0 0,0 0 1 0 0,1 0-1 0 0,-1 1 1 0 0,0-1 0 0 0,0 0-1 0 0,1 1 1 0 0,-1-1 0 0 0,0 0-1 0 0,0 0 1 0 0,0 1-1 0 0,0-1-27 0 0,1 1-96 0 0,38 24 733 0 0,-38-25-767 0 0,26 24-160 0 0,-26-22 221 0 0,-1-2-532 0 0,15-4-6335 0 0,-13 3 1179 0 0</inkml:trace>
  <inkml:trace contextRef="#ctx0" brushRef="#br0" timeOffset="470.19">435 20 7920 0 0,'-21'-11'4386'0'0,"18"10"-4283"0"0,0-1 1 0 0,0 1-1 0 0,0 0 0 0 0,-1 0 0 0 0,1 0 0 0 0,0 1 0 0 0,-1-1 0 0 0,1 1 0 0 0,0 0 0 0 0,-1 0 0 0 0,1 0 1 0 0,0 0-1 0 0,-1 1 0 0 0,1-1 0 0 0,0 1 0 0 0,-1 0 0 0 0,1 0 0 0 0,0 0 0 0 0,0 0 0 0 0,0 0 1 0 0,0 1-1 0 0,0-1 0 0 0,0 1 0 0 0,0 0 0 0 0,1 0 0 0 0,-1 0 0 0 0,1 0 0 0 0,-1 1 0 0 0,1-1 1 0 0,-2 3-104 0 0,-7 20 64 0 0,11-16-128 0 0,2-5 63 0 0,0-1 0 0 0,0 1 0 0 0,0-1 0 0 0,1 0 0 0 0,-1 1 0 0 0,1-1 1 0 0,0-1-1 0 0,0 1 0 0 0,0 0 0 0 0,0-1 0 0 0,1 1 0 0 0,-1-1 1 0 0,1 0-1 0 0,-1 0 0 0 0,1 0 0 0 0,0-1 0 0 0,0 1 0 0 0,2-1 1 0 0,17 11 0 0 0,50 29 0 0 0,-71-39 52 0 0,-1-1 0 0 0,0 1 1 0 0,0 0-1 0 0,0 0 0 0 0,0 0 1 0 0,0 0-1 0 0,-1 0 0 0 0,1 0 1 0 0,0 0-1 0 0,-1 0 1 0 0,0 0-1 0 0,1 0 0 0 0,-1 0 1 0 0,0 0-1 0 0,0 0 0 0 0,0 0 1 0 0,0 0-1 0 0,0 1 0 0 0,-1-1 1 0 0,1 0-1 0 0,-1 0 0 0 0,1 0 1 0 0,-1 0-1 0 0,0 0 1 0 0,0 0-1 0 0,0-1 0 0 0,0 1 1 0 0,0 0-1 0 0,0 0 0 0 0,0 0 1 0 0,-1-1-1 0 0,1 1 0 0 0,-1-1 1 0 0,1 1-1 0 0,-1-1 1 0 0,0 0-1 0 0,1 1 0 0 0,-1-1-52 0 0,-10 11-30 0 0,-25 0 30 0 0,14-15-10 0 0,18 4-70 0 0,-5 1-4661 0 0,8-2-635 0 0</inkml:trace>
</inkml:ink>
</file>

<file path=ppt/ink/ink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2T01:46:56.663"/>
    </inkml:context>
    <inkml:brush xml:id="br0">
      <inkml:brushProperty name="width" value="0.05" units="cm"/>
      <inkml:brushProperty name="height" value="0.05" units="cm"/>
      <inkml:brushProperty name="color" value="#E71224"/>
    </inkml:brush>
  </inkml:definitions>
  <inkml:trace contextRef="#ctx0" brushRef="#br0">269 61 4544 0 0,'0'0'208'0'0,"-11"-12"5296"0"0,12 12-5430 0 0,-1 0 1 0 0,0-1 0 0 0,0 1-1 0 0,1-1 1 0 0,-1 1 0 0 0,0-1-1 0 0,0 1 1 0 0,0 0 0 0 0,0-1-1 0 0,0 1 1 0 0,1-1 0 0 0,-1 1-1 0 0,0-1 1 0 0,0 1 0 0 0,0-1-1 0 0,0 1 1 0 0,0-1 0 0 0,-1 1-1 0 0,1-1 1 0 0,0 1 0 0 0,0-1-1 0 0,0 1 1 0 0,0 0 0 0 0,0-1-1 0 0,-1 1 1 0 0,1-1 0 0 0,0 1-1 0 0,0-1 1 0 0,-1 1 0 0 0,1 0-1 0 0,0-1 1 0 0,-1 1 0 0 0,1 0-1 0 0,0-1 1 0 0,-1 1 0 0 0,1 0-1 0 0,0-1 1 0 0,-1 1 0 0 0,1 0-1 0 0,-1 0 1 0 0,1 0 0 0 0,-1-1-1 0 0,1 1 1 0 0,-1 0 0 0 0,1 0-1 0 0,0 0 1 0 0,-1 0 0 0 0,1 0-1 0 0,-1 0 1 0 0,1 0 0 0 0,-1 0-1 0 0,1 0 1 0 0,-1 0 0 0 0,1 0-1 0 0,-1 0 1 0 0,1 0 0 0 0,-1 0-75 0 0,-7-3 68 0 0,6 2 232 0 0,-16 5 292 0 0,10-3-608 0 0,-46 26 1525 0 0,-11 21-1091 0 0,2 9-226 0 0,52-45-132 0 0,1 14-208 0 0,4 10 84 0 0,6-34 76 0 0,1 1 0 0 0,-1 0-1 0 0,1-1 1 0 0,0 1 0 0 0,0-1-1 0 0,0 0 1 0 0,1 1 0 0 0,-1-1-1 0 0,1 0 1 0 0,-1 0 0 0 0,1 0-1 0 0,-1 0 1 0 0,1 0 0 0 0,0 0-1 0 0,0 0 1 0 0,0-1 0 0 0,0 1-1 0 0,0-1 1 0 0,1 1 0 0 0,-1-1-1 0 0,0 0 1 0 0,1 0-1 0 0,0 1-11 0 0,66 45 1363 0 0,26-18-1031 0 0,-14-14-279 0 0,31-10-53 0 0,-48-8-154 0 0,-63 3-652 0 0,-1 0-287 0 0,0 0-53 0 0</inkml:trace>
  <inkml:trace contextRef="#ctx0" brushRef="#br0" timeOffset="369.84">575 0 8288 0 0,'0'0'381'0'0,"0"0"-6"0"0,-1 0-242 0 0,-23 3 2723 0 0,18 8-1057 0 0,25 29 879 0 0,-6-5-1429 0 0,-1 5-378 0 0,-12-37-830 0 0,10 76 1007 0 0,-10-36-1206 0 0,-4 14 68 0 0,10-22 90 0 0,-6-27 35 0 0,18 13 534 0 0,-18-20-845 0 0,0-1-170 0 0,0 0-702 0 0,0 0-312 0 0,0 0-63 0 0,0 0-11 0 0</inkml:trace>
</inkml:ink>
</file>

<file path=ppt/ink/ink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2T01:45:36.489"/>
    </inkml:context>
    <inkml:brush xml:id="br0">
      <inkml:brushProperty name="width" value="0.05" units="cm"/>
      <inkml:brushProperty name="height" value="0.05" units="cm"/>
      <inkml:brushProperty name="color" value="#E71224"/>
    </inkml:brush>
  </inkml:definitions>
  <inkml:trace contextRef="#ctx0" brushRef="#br0">105 14 8208 0 0,'0'0'373'0'0,"0"0"-5"0"0,0-2-236 0 0,0-5 17 0 0,0 5 550 0 0,-9 2 2890 0 0,8-1-3444 0 0,-1 1-1 0 0,1-1 1 0 0,-1 1-1 0 0,0 0 1 0 0,0 0-1 0 0,1 0 1 0 0,-1 0-1 0 0,0 0 1 0 0,1 0-1 0 0,-1 0 1 0 0,0 1 0 0 0,1-1-1 0 0,-1 1 1 0 0,0-1-1 0 0,1 1 1 0 0,-1 0-1 0 0,1-1 1 0 0,-1 1-1 0 0,1 0 1 0 0,-1 0-1 0 0,1 0 1 0 0,0 0-1 0 0,-2 1-144 0 0,-44 54 549 0 0,45-51-549 0 0,0 0 0 0 0,1 0 0 0 0,-1 0 0 0 0,2 0 0 0 0,-1 0 0 0 0,0 0 0 0 0,1 0 0 0 0,0 0 0 0 0,0 1 0 0 0,0-1 0 0 0,1 0 0 0 0,0 0 0 0 0,0 0 0 0 0,0 0 0 0 0,1 0 0 0 0,0 1 0 0 0,0-2 0 0 0,0-1 0 0 0,0 1 0 0 0,1-1 0 0 0,0 1 0 0 0,-1-1 0 0 0,1 0 0 0 0,0 0 0 0 0,0-1 0 0 0,1 1 0 0 0,-1-1 0 0 0,1 1 0 0 0,-1-1 0 0 0,1 0 0 0 0,0 0 0 0 0,-1-1 0 0 0,1 1 0 0 0,0-1 0 0 0,0 0 0 0 0,0 0 0 0 0,1 0 0 0 0,-1 0 0 0 0,0-1 0 0 0,0 1 0 0 0,0-1 0 0 0,0 0 0 0 0,1-1 0 0 0,-1 1 0 0 0,0-1 0 0 0,0 0 0 0 0,2 0 0 0 0,4-2-155 0 0,-7 3 254 0 0,1-1 1 0 0,-1 1-1 0 0,1-1 1 0 0,-1 0-1 0 0,1 0 1 0 0,-1 0-1 0 0,0 0 0 0 0,1-1 1 0 0,-1 0-1 0 0,0 1 1 0 0,0-1-1 0 0,0 0 1 0 0,0 0-1 0 0,-1-1 0 0 0,1 1 1 0 0,0-1-1 0 0,-1 1 1 0 0,0-1-1 0 0,0 0 1 0 0,0 0-1 0 0,0 0 0 0 0,1-1-99 0 0,13-46 1438 0 0,-24 15-785 0 0,-28 2 960 0 0,13 22-1385 0 0,22 10-293 0 0,1 1-154 0 0,0 0-507 0 0,0 0-217 0 0,0 0-808 0 0,0 0-3214 0 0,0 0-1377 0 0</inkml:trace>
</inkml:ink>
</file>

<file path=ppt/ink/ink3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2T01:47:11.585"/>
    </inkml:context>
    <inkml:brush xml:id="br0">
      <inkml:brushProperty name="width" value="0.05" units="cm"/>
      <inkml:brushProperty name="height" value="0.05" units="cm"/>
      <inkml:brushProperty name="color" value="#E71224"/>
    </inkml:brush>
  </inkml:definitions>
  <inkml:trace contextRef="#ctx0" brushRef="#br0">244 43 6160 0 0,'0'0'281'0'0,"2"-1"-6"0"0,3-2-178 0 0,-7-2-5 0 0,1 3 329 0 0,-15-9 1330 0 0,-23-8 1386 0 0,-3 17-2063 0 0,-5 16 243 0 0,27 4-770 0 0,-9 15-387 0 0,-10 12-160 0 0,37-43 0 0 0,1-1 0 0 0,-1 1 0 0 0,1 0 0 0 0,-1 0 0 0 0,1 0 0 0 0,0 0 0 0 0,0 1 0 0 0,0-1 0 0 0,0 0 0 0 0,1 0 0 0 0,-1 1 0 0 0,1-1 0 0 0,-1 0 0 0 0,1 1 0 0 0,0-1 0 0 0,0 0 0 0 0,0 1 0 0 0,0-1 0 0 0,0 0 0 0 0,0 1 0 0 0,1-1 0 0 0,-1 0 0 0 0,1 1 0 0 0,-1-1 0 0 0,1 0 0 0 0,0 0 0 0 0,0 1 0 0 0,0-1 0 0 0,0 0 0 0 0,2 1 0 0 0,41 18 0 0 0,-38-19 0 0 0,0-1 0 0 0,0 0 0 0 0,1 0 0 0 0,-1 0 0 0 0,1-1 0 0 0,-1 0 0 0 0,1 0 0 0 0,-1-1 0 0 0,1 0 0 0 0,-1 0 0 0 0,0-1 0 0 0,0 1 0 0 0,1-1 0 0 0,-1-1 0 0 0,-1 1 0 0 0,1-1 0 0 0,0 0 0 0 0,3-2 0 0 0,21-13 368 0 0,-26 17-281 0 0,0-1 0 0 0,1 0 1 0 0,-1 0-1 0 0,-1-1 0 0 0,1 1 0 0 0,0-1 0 0 0,-1 0 0 0 0,1 0 0 0 0,-1 0 0 0 0,0 0 0 0 0,0-1 0 0 0,0 1 0 0 0,0-1 0 0 0,1-2-87 0 0,-2-46 2359 0 0,0 48-2275 0 0,-3-4-6 0 0,-9 0-75 0 0,-3 0-3 0 0,6 18 0 0 0,45 34 0 0 0,-21-30 0 0 0,-14-12 49 0 0,0 0-1 0 0,0 1 0 0 0,0 0 0 0 0,-1-1 0 0 0,1 1 0 0 0,-1 0 1 0 0,0 0-1 0 0,0 0 0 0 0,0 1 0 0 0,0-1 0 0 0,0 0 0 0 0,-1 1 1 0 0,1 0-1 0 0,-1-1 0 0 0,0 1 0 0 0,0-1 0 0 0,0 1 1 0 0,-1 0-1 0 0,1 0 0 0 0,-1 0 0 0 0,0-1 0 0 0,0 1 0 0 0,0 3-48 0 0,-4 30 98 0 0,15-31-18 0 0,28 9 4 0 0,-37-15-223 0 0,-2 0-901 0 0,2-1-3737 0 0,8-6-1604 0 0</inkml:trace>
</inkml:ink>
</file>

<file path=ppt/ink/ink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2T01:47:11.939"/>
    </inkml:context>
    <inkml:brush xml:id="br0">
      <inkml:brushProperty name="width" value="0.05" units="cm"/>
      <inkml:brushProperty name="height" value="0.05" units="cm"/>
      <inkml:brushProperty name="color" value="#E71224"/>
    </inkml:brush>
  </inkml:definitions>
  <inkml:trace contextRef="#ctx0" brushRef="#br0">0 0 7832 0 0,'0'0'602'0'0,"0"2"-235"0"0,17 121 7363 0 0,-2-36-6536 0 0,-10 38 400 0 0,-1-64-1490 0 0,4-23 232 0 0,-8-37-232 0 0,0-1-28 0 0,4 0-63 0 0,0 0-2878 0 0,-4 0-3374 0 0</inkml:trace>
</inkml:ink>
</file>

<file path=ppt/ink/ink3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2T01:47:12.271"/>
    </inkml:context>
    <inkml:brush xml:id="br0">
      <inkml:brushProperty name="width" value="0.05" units="cm"/>
      <inkml:brushProperty name="height" value="0.05" units="cm"/>
      <inkml:brushProperty name="color" value="#E71224"/>
    </inkml:brush>
  </inkml:definitions>
  <inkml:trace contextRef="#ctx0" brushRef="#br0">80 39 2304 0 0,'0'0'101'0'0,"0"-8"966"0"0,0 4 5901 0 0,-7-18-4763 0 0,7 21-1693 0 0,0 1-83 0 0,-17-3 905 0 0,-7 6-956 0 0,-3 15-356 0 0,23-11-22 0 0,8 21 0 0 0,-4-26 0 0 0,1 0 0 0 0,-1 0 0 0 0,1 0 0 0 0,0 0 0 0 0,0 0 0 0 0,0 0 0 0 0,0 0 0 0 0,0 0 0 0 0,0 0 0 0 0,0 0 0 0 0,1 0 0 0 0,-1-1 0 0 0,1 1 0 0 0,-1 0 0 0 0,1-1 0 0 0,0 1 0 0 0,-1-1 0 0 0,1 0 0 0 0,0 0 0 0 0,0 1 0 0 0,0-1 0 0 0,1 0 0 0 0,9 6 0 0 0,45 47 472 0 0,-18-6 815 0 0,-35 10 904 0 0,-32-42-1527 0 0,24-13-632 0 0,0-1-1 0 0,0-1 1 0 0,0 1 0 0 0,-1 0 0 0 0,1-1-1 0 0,-1 0 1 0 0,1 0 0 0 0,-1 0-1 0 0,1-1 1 0 0,-1 1 0 0 0,0-1-1 0 0,1 0 1 0 0,-5-1-32 0 0,-21-5-2344 0 0,25 5 1117 0 0</inkml:trace>
</inkml:ink>
</file>

<file path=ppt/ink/ink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2T01:47:12.757"/>
    </inkml:context>
    <inkml:brush xml:id="br0">
      <inkml:brushProperty name="width" value="0.05" units="cm"/>
      <inkml:brushProperty name="height" value="0.05" units="cm"/>
      <inkml:brushProperty name="color" value="#E71224"/>
    </inkml:brush>
  </inkml:definitions>
  <inkml:trace contextRef="#ctx0" brushRef="#br0">32 15 2760 0 0,'0'0'125'0'0,"0"0"274"0"0,0 0 1065 0 0,0 0 469 0 0,0 0 92 0 0,0 0-185 0 0,0 0-858 0 0,0 0-376 0 0,0 0-78 0 0,0 0-14 0 0,0 0-2 0 0,-1 1 0 0 0,-2 3-376 0 0,-1 0 1 0 0,1 1 0 0 0,0-1 0 0 0,1 1 0 0 0,-1 0 0 0 0,1-1 0 0 0,0 1 0 0 0,0 0 0 0 0,1 0 0 0 0,-1 1 0 0 0,1-1 0 0 0,0 0 0 0 0,0 0-1 0 0,1 1 1 0 0,0-1 0 0 0,0 0 0 0 0,0 1 0 0 0,0-1 0 0 0,1 0 0 0 0,0 0 0 0 0,0 1 0 0 0,1-1 0 0 0,0 3-137 0 0,1-3 7 0 0,0 0 0 0 0,0 0 0 0 0,0-1 1 0 0,1 1-1 0 0,0-1 0 0 0,0 0 0 0 0,0 0 0 0 0,0 0 1 0 0,0 0-1 0 0,1-1 0 0 0,0 0 0 0 0,-1 0 0 0 0,1 0 0 0 0,1 0 1 0 0,-1-1-1 0 0,0 0 0 0 0,0 0 0 0 0,1 0 0 0 0,-1-1 1 0 0,1 0-1 0 0,0 0 0 0 0,-1 0 0 0 0,4 0-7 0 0,-4-2 47 0 0,0 1-1 0 0,0-1 0 0 0,0 0 1 0 0,0 0-1 0 0,0 0 0 0 0,0 0 1 0 0,-1-1-1 0 0,1 0 0 0 0,0 0 1 0 0,-1-1-1 0 0,1 1 1 0 0,-1-1-1 0 0,0 0 0 0 0,0 0 1 0 0,0 0-1 0 0,0 0 0 0 0,0-1 1 0 0,-1 0-1 0 0,0 0 0 0 0,1 0 1 0 0,-1 0-1 0 0,-1 0 1 0 0,1-1-1 0 0,-1 1 0 0 0,0-1 1 0 0,0 1-1 0 0,0-1 0 0 0,0 0 1 0 0,-1 0-1 0 0,0 0 0 0 0,1-4-46 0 0,1-8 208 0 0,-7-20 1496 0 0,2 34-1583 0 0,0 0-1 0 0,0 1 1 0 0,0 0-1 0 0,-1-1 1 0 0,1 1-1 0 0,-1 0 1 0 0,0 0-1 0 0,1 0 0 0 0,-1 1 1 0 0,0-1-1 0 0,0 1 1 0 0,0-1-1 0 0,0 1 1 0 0,0 0-1 0 0,0 0 1 0 0,-1 0-1 0 0,1 1 1 0 0,0-1-1 0 0,0 1 0 0 0,-2 0-120 0 0,-23-7 247 0 0,-13-7-3252 0 0,37 13-443 0 0,4 1-2890 0 0</inkml:trace>
</inkml:ink>
</file>

<file path=ppt/ink/ink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2T01:47:13.843"/>
    </inkml:context>
    <inkml:brush xml:id="br0">
      <inkml:brushProperty name="width" value="0.05" units="cm"/>
      <inkml:brushProperty name="height" value="0.05" units="cm"/>
      <inkml:brushProperty name="color" value="#E71224"/>
    </inkml:brush>
  </inkml:definitions>
  <inkml:trace contextRef="#ctx0" brushRef="#br0">1 8 5984 0 0,'0'0'464'0'0,"0"0"-148"0"0,0 0 516 0 0,0 0 257 0 0,0 0 51 0 0,0 2-43 0 0,21 118 5385 0 0,-6-63-5109 0 0,-7 14-751 0 0,-5 18 418 0 0,5-64-280 0 0,-7-25-688 0 0,-1 0 0 0 0,-12-95 64 0 0,28-30-64 0 0,-4 74 144 0 0,-5 12-216 0 0,-7 31 0 0 0,-2 2-32 0 0,2 6-148 0 0,9 10 144 0 0,21 30 36 0 0,-27-35 0 0 0,0 0 0 0 0,1 0 0 0 0,-1 0 0 0 0,1-1 0 0 0,0 0 0 0 0,1 1 0 0 0,-1-1 0 0 0,1-1 0 0 0,-1 1 0 0 0,1-1 0 0 0,0 0 0 0 0,1 0 0 0 0,-1 0 0 0 0,4 1 0 0 0,3-1 0 0 0,-2-3 167 0 0,-1 0 0 0 0,1 0-1 0 0,0-1 1 0 0,-1 0 0 0 0,1-1-1 0 0,-1 0 1 0 0,0-1 0 0 0,1 0-1 0 0,-1 0 1 0 0,0-1 0 0 0,-1 0-1 0 0,3-2-166 0 0,43-46 0 0 0,-34 27 0 0 0,11-18-589 0 0,-30 42 588 0 0,-1 1 0 0 0,1-1 0 0 0,-1 0 0 0 0,1 0-1 0 0,-1 1 1 0 0,1-1 0 0 0,-1 1 0 0 0,1-1 0 0 0,0 0 0 0 0,-1 1 0 0 0,1-1 0 0 0,0 1 0 0 0,-1 0-1 0 0,1-1 1 0 0,0 1 0 0 0,0-1 0 0 0,0 1 0 0 0,-1 0 0 0 0,1 0 0 0 0,0-1 0 0 0,0 1 0 0 0,0 0-1 0 0,0 0 1 0 0,-1 0 0 0 0,1 0 0 0 0,0 0 0 0 0,0 0 0 0 0,0 0 0 0 0,0 0 0 0 0,0 0 0 0 0,-1 1-1 0 0,1-1 1 0 0,0 0 0 0 0,0 1 0 0 0,0-1 0 0 0,-1 0 0 0 0,1 1 0 0 0,0-1 0 0 0,-1 1 0 0 0,1-1-1 0 0,0 1 1 0 0,-1-1 0 0 0,1 1 0 0 0,0-1 0 0 0,-1 1 0 0 0,1 0 0 0 0,-1 0 0 0 0,1-1 0 0 0,-1 1-1 0 0,1 0 1 0 0,-1-1 0 0 0,0 1 0 0 0,1 0 0 0 0,-1 1 1 0 0,3 4 59 0 0,1 0 0 0 0,-1 0 0 0 0,-1 0 0 0 0,1 1 0 0 0,-1-1-1 0 0,-1 1 1 0 0,1 0 0 0 0,-1 0 0 0 0,0 0 0 0 0,0 0 0 0 0,-1 5-59 0 0,5 28 60 0 0,11 96 1537 0 0,-4-47-1213 0 0,-12-81-384 0 0,0-8-7 0 0,0 0 0 0 0,0-1 0 0 0,0 1 0 0 0,0 0 0 0 0,0 0-1 0 0,0-1 1 0 0,0 1 0 0 0,0 0 0 0 0,0 0 0 0 0,0 0 0 0 0,0-1 0 0 0,1 1-1 0 0,-1 0 1 0 0,0 0 0 0 0,0 0 0 0 0,0-1 0 0 0,0 1 0 0 0,0 0 0 0 0,0 0-1 0 0,0 0 1 0 0,1 0 0 0 0,-1-1 0 0 0,0 1 0 0 0,0 0 0 0 0,0 0 0 0 0,0 0-1 0 0,1 0 1 0 0,-1 0 0 0 0,0 0 0 0 0,0 0 0 0 0,0-1 0 0 0,1 1 0 0 0,-1 0-1 0 0,0 0 1 0 0,0 0 0 0 0,0 0 0 0 0,1 0 0 0 0,-1 0 0 0 0,0 0 0 0 0,0 0-1 0 0,0 0 1 0 0,1 0 0 0 0,-1 0 0 0 0,0 0 0 0 0,0 0 0 0 0,0 0 0 0 0,1 0-1 0 0,-1 1 1 0 0,0-1 0 0 0,0 0 0 0 0,0 0 0 0 0,1 0 0 0 0,-1 0 0 0 0,0 0-1 0 0,0 0 1 0 0,0 1 7 0 0,6-21-1058 0 0,4-14-5133 0 0,-10 23 4145 0 0</inkml:trace>
</inkml:ink>
</file>

<file path=ppt/ink/ink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2T01:47:14.375"/>
    </inkml:context>
    <inkml:brush xml:id="br0">
      <inkml:brushProperty name="width" value="0.05" units="cm"/>
      <inkml:brushProperty name="height" value="0.05" units="cm"/>
      <inkml:brushProperty name="color" value="#E71224"/>
    </inkml:brush>
  </inkml:definitions>
  <inkml:trace contextRef="#ctx0" brushRef="#br0">1 0 7368 0 0,'0'0'568'0'0,"0"0"-198"0"0,0 0 561 0 0,0 0 278 0 0,0 0 58 0 0,0 0-23 0 0,0 0-144 0 0,0 0-63 0 0,0 2-11 0 0,13 40 1749 0 0,-5 8-1015 0 0,-13 84-865 0 0,37-47 1074 0 0,-31-82-1969 0 0,23 27 0 0 0,-16-24 0 0 0,9-2 0 0 0,13-2 0 0 0,72-2 0 0 0,2-12 0 0 0,-41 14 0 0 0,-30-1 0 0 0,-24 1 356 0 0,-1-1-3414 0 0,-8-3 1520 0 0</inkml:trace>
</inkml:ink>
</file>

<file path=ppt/ink/ink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2T01:47:15.166"/>
    </inkml:context>
    <inkml:brush xml:id="br0">
      <inkml:brushProperty name="width" value="0.05" units="cm"/>
      <inkml:brushProperty name="height" value="0.05" units="cm"/>
      <inkml:brushProperty name="color" value="#E71224"/>
    </inkml:brush>
  </inkml:definitions>
  <inkml:trace contextRef="#ctx0" brushRef="#br0">423 37 5528 0 0,'0'0'422'0'0,"0"0"-47"0"0,0 0 829 0 0,0 0 387 0 0,0 0 75 0 0,-8-12 3262 0 0,4 9-4632 0 0,-1 0-1 0 0,1 0 0 0 0,0 1 1 0 0,-1 0-1 0 0,0 0 0 0 0,1 0 1 0 0,-1 0-1 0 0,0 1 0 0 0,0-1 1 0 0,0 1-1 0 0,0 1 0 0 0,0-1 1 0 0,0 1-1 0 0,0 0 0 0 0,-1 0-295 0 0,2-1 207 0 0,-124 10 921 0 0,64 0-936 0 0,19 6-238 0 0,18-4-52 0 0,19-7 120 0 0,-10 9 284 0 0,-1 1-430 0 0,19-12 18 0 0,-7 1 8 0 0,3 5 98 0 0,15 24 144 0 0,-6 4-232 0 0,7 6 24 0 0,23 86 948 0 0,-14-70 232 0 0,-5 3-1116 0 0,-12-30 0 0 0,-4-29 0 0 0,0 0 0 0 0,1 0 0 0 0,0 0 0 0 0,-1 0 0 0 0,1 0 0 0 0,0 0 0 0 0,0 0 0 0 0,0 0 0 0 0,0-1 0 0 0,1 1 0 0 0,-1 0 0 0 0,0-1 0 0 0,1 1 0 0 0,-1-1 0 0 0,1 1 0 0 0,-1-1 0 0 0,1 0 0 0 0,0 0 0 0 0,0 0 0 0 0,-1 0 0 0 0,2 1 0 0 0,6 5 0 0 0,-1-3 0 0 0,104 4 0 0 0,-11-12 0 0 0,-5-6 0 0 0,-89 8 0 0 0,-6-4 0 0 0,-4-6-44 0 0,-15-16-5685 0 0,17 26 5493 0 0,-14-9-1946 0 0</inkml:trace>
  <inkml:trace contextRef="#ctx0" brushRef="#br0" timeOffset="363.45">1 291 6448 0 0,'0'0'498'0'0,"0"0"-187"0"0,0 0 433 0 0,0 0 227 0 0,0 0 42 0 0,0 0 10 0 0,2 0 1 0 0,20 7-32 0 0,0-1 0 0 0,0-1 0 0 0,0-1 0 0 0,1-1-1 0 0,8-1-991 0 0,102-4 2127 0 0,-61-5-1854 0 0,-19 0-273 0 0,-30 3-72 0 0,-22 4-310 0 0,-1 0-168 0 0,0 0-38 0 0</inkml:trace>
</inkml:ink>
</file>

<file path=ppt/ink/ink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2T01:47:02.801"/>
    </inkml:context>
    <inkml:brush xml:id="br0">
      <inkml:brushProperty name="width" value="0.05" units="cm"/>
      <inkml:brushProperty name="height" value="0.05" units="cm"/>
      <inkml:brushProperty name="color" value="#E71224"/>
    </inkml:brush>
  </inkml:definitions>
  <inkml:trace contextRef="#ctx0" brushRef="#br0">407 35 2760 0 0,'0'0'488'0'0,"0"0"1008"0"0,0 0 441 0 0,0 0 88 0 0,2-12 3295 0 0,-4 10-5107 0 0,-1-1 1 0 0,-1 1-1 0 0,1 0 0 0 0,0 0 0 0 0,0 0 1 0 0,-1 1-1 0 0,1-1 0 0 0,-1 1 0 0 0,1 0 0 0 0,-1-1 1 0 0,0 2-1 0 0,1-1 0 0 0,-1 0 0 0 0,0 1 0 0 0,0 0 1 0 0,1 0-1 0 0,-1 0 0 0 0,0 0 0 0 0,0 0 1 0 0,0 1-1 0 0,1 0 0 0 0,-1 0 0 0 0,0 0 0 0 0,1 0 1 0 0,-1 0-1 0 0,-2 2-213 0 0,-10 0 148 0 0,-123 26 1589 0 0,100-14-1737 0 0,3-4 0 0 0,-19 23-266 0 0,53-31 257 0 0,-1 0 1 0 0,1 0 0 0 0,-1 0 0 0 0,1 0-1 0 0,0 0 1 0 0,1 1 0 0 0,-1-1-1 0 0,0 0 1 0 0,1 1 0 0 0,0 0 0 0 0,0-1-1 0 0,0 1 1 0 0,0 0 0 0 0,0 0-1 0 0,1-1 1 0 0,0 1 0 0 0,0 0 0 0 0,0 0-1 0 0,0 0 1 0 0,1-1 0 0 0,-1 1-1 0 0,1 0 1 0 0,0 0 0 0 0,0-1 0 0 0,0 1-1 0 0,0-1 1 0 0,1 1 0 0 0,1 1 8 0 0,10 49 298 0 0,-11 36 534 0 0,-6-46-28 0 0,2-41-802 0 0,1 0-1 0 0,1 0 0 0 0,-1 0 1 0 0,0 0-1 0 0,1 0 0 0 0,0 1 1 0 0,0-1-1 0 0,0 0 0 0 0,0 0 1 0 0,0 0-1 0 0,0 1 0 0 0,1-1 1 0 0,0 0-1 0 0,-1 0 0 0 0,1 0 1 0 0,0 0-1 0 0,1 0 0 0 0,-1 0 1 0 0,1 1-2 0 0,20 32-30 0 0,14-1 318 0 0,40-24 64 0 0,29-16 88 0 0,-30-1-712 0 0,-52-8 200 0 0,-25-3-3617 0 0,-2 10 1666 0 0</inkml:trace>
  <inkml:trace contextRef="#ctx0" brushRef="#br0" timeOffset="316.41">108 310 10280 0 0,'0'0'465'0'0,"0"0"-4"0"0,0 0-182 0 0,2 0 317 0 0,49 4 2057 0 0,54 3-348 0 0,-1-6-3415 0 0,-95-1 109 0 0</inkml:trace>
  <inkml:trace contextRef="#ctx0" brushRef="#br0" timeOffset="579.42">483 296 10136 0 0,'1'1'464'0'0,"17"6"150"0"0,13 28 4124 0 0,-30-34-4638 0 0,1 0 1 0 0,-1 0-1 0 0,0-1 1 0 0,1 1 0 0 0,-1 0-1 0 0,0 0 1 0 0,0 1 0 0 0,0-1-1 0 0,0 0 1 0 0,0 0 0 0 0,0 1-1 0 0,0-1 1 0 0,0 0 0 0 0,0 1-1 0 0,-1-1 1 0 0,1 0-1 0 0,-1 1 1 0 0,1-1 0 0 0,-1 1-1 0 0,1 0 1 0 0,-1-1 0 0 0,0 1-1 0 0,0-1 1 0 0,0 1 0 0 0,0-1-1 0 0,0 1 1 0 0,0 0-1 0 0,0-1 1 0 0,0 1 0 0 0,-1-1-1 0 0,1 1-100 0 0,6 26 1915 0 0,-6-27-1784 0 0,0-1-17 0 0,0 0-3 0 0,0 0-6 0 0,0 0-1 0 0,0 0 0 0 0,0 0-6 0 0,0 0-24 0 0,1-28 10 0 0,4 2-365 0 0,6-10-551 0 0,-11 34 802 0 0,0 1 1 0 0,0 0-1 0 0,0 0 1 0 0,1-1-1 0 0,-1 1 0 0 0,0 0 1 0 0,1 0-1 0 0,-1 0 1 0 0,1 0-1 0 0,-1-1 0 0 0,1 1 1 0 0,-1 0-1 0 0,1 0 0 0 0,0 0 1 0 0,0 0-1 0 0,-1 0 1 0 0,1 0-1 0 0,0 1 0 0 0,0-1 1 0 0,0 0-1 0 0,0 0 1 0 0,0 0-1 0 0,0 1 0 0 0,0-1 1 0 0,1 1-1 0 0,-1-1 1 0 0,1 0 29 0 0,16-12-224 0 0,24-7 144 0 0,-6 13-80 0 0,0 11 144 0 0,22 7-266 0 0,-49-8-1178 0 0,-7-3-469 0 0</inkml:trace>
  <inkml:trace contextRef="#ctx0" brushRef="#br0" timeOffset="980.46">829 296 0 0 0,'0'0'2984'0'0,"0"0"-332"0"0,0 0 248 0 0,0 2-124 0 0,29 68 3918 0 0,-13-34-4949 0 0,-5-13-1017 0 0,-16-9 419 0 0,3-18-1200 0 0,1 0-1 0 0,-1-1 1 0 0,1 1-1 0 0,0 0 1 0 0,0-1-1 0 0,0 1 1 0 0,1-1-1 0 0,-1 0 1 0 0,1 1-1 0 0,0-1 1 0 0,0 1-1 0 0,1-1 1 0 0,0 1 0 0 0,-1-1-1 0 0,1 1 1 0 0,1-1-1 0 0,-1 1 1 0 0,1 0-1 0 0,0 0 1 0 0,-1 0-1 0 0,3-3 54 0 0,1-8-442 0 0,-4 13 408 0 0,-1-1 1 0 0,0 1-1 0 0,1 0 0 0 0,0 0 0 0 0,-1 0 0 0 0,1-1 0 0 0,0 1 1 0 0,0 0-1 0 0,0 0 0 0 0,1 0 0 0 0,-1 0 0 0 0,0 1 0 0 0,1-1 1 0 0,-1 0-1 0 0,1 1 0 0 0,0-1 0 0 0,-1 0 0 0 0,1 1 0 0 0,0 0 1 0 0,0-1-1 0 0,0 1 0 0 0,0 0 0 0 0,0 0 0 0 0,0 0 0 0 0,1 0 34 0 0,35 1-64 0 0,-9 4 64 0 0,-2-4-3571 0 0,-25 0-2177 0 0</inkml:trace>
  <inkml:trace contextRef="#ctx0" brushRef="#br0" timeOffset="1349.87">1178 317 7688 0 0,'0'0'166'0'0,"0"0"29"0"0,0 0 14 0 0,2 0-25 0 0,1-6-48 0 0,-3 5 370 0 0,-38 12 3969 0 0,34-8-4356 0 0,0 0-1 0 0,0 0 0 0 0,0 0 1 0 0,0 0-1 0 0,0 1 0 0 0,1-1 0 0 0,0 1 1 0 0,0 0-1 0 0,0 0 0 0 0,0 0 0 0 0,0 1 1 0 0,1-1-1 0 0,0 1 0 0 0,0-1 1 0 0,0 1-1 0 0,0 0 0 0 0,0 4-118 0 0,1-6 55 0 0,0 0 0 0 0,1 0-1 0 0,-1 0 1 0 0,1 1 0 0 0,0-1-1 0 0,0 0 1 0 0,0 0 0 0 0,0 0-1 0 0,1 1 1 0 0,-1-1 0 0 0,1 0-1 0 0,0 0 1 0 0,0 0 0 0 0,0 0-1 0 0,0 0 1 0 0,1 0-1 0 0,-1 0 1 0 0,1-1 0 0 0,-1 1-1 0 0,1 0-54 0 0,0-1 20 0 0,-1 1 0 0 0,1-1-1 0 0,-1 0 1 0 0,1 0 0 0 0,0 0-1 0 0,0 0 1 0 0,0 0 0 0 0,0 0-1 0 0,0-1 1 0 0,0 1 0 0 0,1-1-1 0 0,-1 1 1 0 0,0-1 0 0 0,1 0-1 0 0,-1 0 1 0 0,1 0 0 0 0,-1 0-1 0 0,1 0 1 0 0,0-1 0 0 0,-1 1-1 0 0,1-1 1 0 0,0 0 0 0 0,-1 1-1 0 0,3-1-19 0 0,82-18 240 0 0,-83 17-206 0 0,1 1 0 0 0,0-1 0 0 0,-1 0 0 0 0,1 0 0 0 0,-1-1 0 0 0,1 1 0 0 0,-1-1 0 0 0,1 0 0 0 0,-1 0 0 0 0,0 0 0 0 0,0-1 0 0 0,0 0 0 0 0,-1 1 0 0 0,1-1 0 0 0,0-1 0 0 0,-1 1 0 0 0,2-2-34 0 0,10-29 1046 0 0,-14 34-1033 0 0,0-1-1 0 0,1 0 0 0 0,-1 0 0 0 0,0 0 0 0 0,0 0 0 0 0,0 0 0 0 0,-1 0 0 0 0,1 0 1 0 0,0-1-1 0 0,0 1 0 0 0,-1 0 0 0 0,1 0 0 0 0,0-1 0 0 0,-1 1 0 0 0,1 0 0 0 0,-1-1 0 0 0,0 1 1 0 0,1 0-1 0 0,-1-1 0 0 0,0 1 0 0 0,0-1 0 0 0,0 1 0 0 0,0-1 0 0 0,0 1 0 0 0,0 0 1 0 0,0-1-1 0 0,-1 1 0 0 0,1-1 0 0 0,0 1 0 0 0,-1 0 0 0 0,1-1 0 0 0,-1 1 0 0 0,0-1-12 0 0,-12-2 0 0 0,13 3 0 0 0,1 1 0 0 0,-1 0 0 0 0,0 0 0 0 0,0 0 0 0 0,0-1 0 0 0,0 1 0 0 0,1 0 0 0 0,-1 0 0 0 0,0-1 0 0 0,0 1 0 0 0,0 0 0 0 0,0 0 0 0 0,0-1 0 0 0,0 1 0 0 0,0 0 0 0 0,0 0 0 0 0,0-1 0 0 0,0 1 0 0 0,0 0 0 0 0,0 0 0 0 0,0-1 0 0 0,0 1 0 0 0,0 0 0 0 0,0 0 0 0 0,0-1 0 0 0,0 1 0 0 0,0 0 0 0 0,0 0 0 0 0,0-1 0 0 0,0 1 0 0 0,0 0 0 0 0,-1 0 0 0 0,1-1 0 0 0,0 1 0 0 0,0 0 0 0 0,0 0 0 0 0,0 0 0 0 0,-1-1 0 0 0,1 1 0 0 0,0 0 0 0 0,0 0 0 0 0,0 0 0 0 0,-1 0 0 0 0,1-1 0 0 0,0 1 0 0 0,0 0 0 0 0,-1 0 0 0 0,1 0 0 0 0,0 0 0 0 0,0 0 0 0 0,-1 0 0 0 0,1 0 0 0 0,0 0 0 0 0,0 0 0 0 0,-1 0 0 0 0,1 0 0 0 0,0 0 0 0 0,-1 0 0 0 0,1 0 0 0 0,0 0 0 0 0,0 0 0 0 0,-1 0 0 0 0,1 0 0 0 0,0-1 0 0 0,-1 1 0 0 0,1-1 0 0 0,0 0 0 0 0,0 0 0 0 0,-1 1 0 0 0,1-1 0 0 0,-1 0 0 0 0,1 0 0 0 0,-1 1 0 0 0,1-1 0 0 0,-1 1 0 0 0,1-1 0 0 0,-1 0 0 0 0,0 1 0 0 0,1-1 0 0 0,-1 1 0 0 0,0-1 0 0 0,0 1 0 0 0,1 0 0 0 0,-1-1 0 0 0,0 1 0 0 0,0 0 0 0 0,1-1 0 0 0,-1 1 0 0 0,0 0 0 0 0,0 0 0 0 0,0 0 0 0 0,1 0 0 0 0,-1 0 0 0 0,0 0 0 0 0,0 0 0 0 0,0 0 0 0 0,0 0 0 0 0,1 0 0 0 0,-1 0 0 0 0,0 1 0 0 0,0-1 0 0 0,0 0 0 0 0,0 1 0 0 0,-1-1 0 0 0,1-7-592 0 0,4 6-3313 0 0,-3 1-1677 0 0</inkml:trace>
  <inkml:trace contextRef="#ctx0" brushRef="#br0" timeOffset="1819.92">1449 286 8408 0 0,'12'5'381'0'0,"-10"-3"-5"0"0,2 40 2041 0 0,21 1 2231 0 0,-16-28-3129 0 0,-22 21-69 0 0,9-30-1283 0 0,-3-2-59 0 0,5-4 275 0 0,2 0 113 0 0,0 0 14 0 0,3-1-83 0 0,24-23-702 0 0,1-15-31 0 0,-9-3-316 0 0,-17 40 577 0 0,0-1 17 0 0,0 1 0 0 0,0 0 0 0 0,1 0-1 0 0,-1 0 1 0 0,0 0 0 0 0,1 0 0 0 0,-1 0 0 0 0,1 1 0 0 0,0 0 0 0 0,0-1 0 0 0,-1 1-1 0 0,1 0 1 0 0,0 0 0 0 0,0 0 0 0 0,0 1 0 0 0,0-1 0 0 0,0 1 0 0 0,0-1 0 0 0,0 1-1 0 0,2 0 29 0 0,54 9-14 0 0,-24 9-140 0 0,-17-8-639 0 0,-18-8-3668 0 0,-6 0-1572 0 0</inkml:trace>
  <inkml:trace contextRef="#ctx0" brushRef="#br0" timeOffset="8166.48">1850 460 4608 0 0,'0'0'208'0'0,"0"0"103"0"0,0 0 303 0 0,0 0 127 0 0,0 0 26 0 0,0 0-63 0 0,0 0-295 0 0,0 0-126 0 0,0 0-26 0 0,0 0 19 0 0,0 0 111 0 0,0 0 49 0 0,0 0 11 0 0,0 0-51 0 0,0 0-218 0 0,-8 8 476 0 0,7 16 2390 0 0,-39 12-2619 0 0,13 3-304 0 0,-6 18-67 0 0,29-52-54 0 0,1-2 46 0 0,3-3 192 0 0,0 0 63 0 0,0 0 10 0 0,4-10 0 0 0,35-40-247 0 0,-11 17-64 0 0,-11-2 0 0 0,3 7 138 0 0,-20 27-60 0 0,0 1 2 0 0,0 0-2 0 0,0 0-12 0 0,0 0-2 0 0,0 0 0 0 0,0 0 0 0 0,-2 0-10 0 0,-8 3-33 0 0,-3 9 32 0 0,9 26 331 0 0,-11-11-393 0 0,2-14-166 0 0,-26 32 85 0 0,39-44 246 0 0,-11 9 314 0 0,2 7-386 0 0,8-15-300 0 0,1-2-28 0 0,-6 5 198 0 0,5-3-4779 0 0,1-2-703 0 0</inkml:trace>
</inkml:ink>
</file>

<file path=ppt/ink/ink38.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7-11T21:51:09.486"/>
    </inkml:context>
    <inkml:brush xml:id="br0">
      <inkml:brushProperty name="width" value="0.05292" units="cm"/>
      <inkml:brushProperty name="height" value="0.05292" units="cm"/>
      <inkml:brushProperty name="color" value="#FF0000"/>
    </inkml:brush>
  </inkml:definitions>
  <inkml:trace contextRef="#ctx0" brushRef="#br0">1148 7908 1094 0,'0'0'97'0,"0"0"-77"16,0 0-20-16,0 0 0 0,0 0 93 0,0 0 15 15,0 0 4-15,0 0 0 0,0 0-39 0,8 0-7 16,0 0-2-16,0 0 0 0,3 0 0 0,-3 4 0 15,5-4 0-15,3 0 0 0,2 0-24 0,1 0-6 16,-1-4-1-16,6 4 0 0,11 4-1 0,-6-4 0 16,0 0 0-16,5 0 0 0,-5-4-32 0,6 4 0 0,7 0 0 0,-5 0 0 15,0 0 35-15,5-3 3 0,-2 3 1 0,5 0 0 16,-3 0-24-16,-5 0-5 0,8 0-1 0,-5 0 0 16,0 0 5-16,-8 0 1 0,5 0 0 0,2 0 0 15,-2 0-15-15,-2 3 0 0,-6-3 0 0,0 4 0 16,0-1 57-16,3 1 6 0,-6-1 1 0,3 4 0 15,-2-7-79-15,2 5-15 0,3-5-3 16,-3 7-1-16,-8-7 34 0,3 4 0 0,-3-1 0 0,11-3 0 16,-6 4 0-16,1-1 0 0,2-3 0 0,0 0 0 15,2 4 13-15,1-4-3 0,0 0-1 0,0 3 0 16,-6-3 9-16,-2 0 2 0,-3 0 0 0,3 0 0 16,-3 0-20-16,-2 0 0 0,-3 0 0 0,2 0 0 0,-2 0 44 15,-3 0 1-15,0 0 1 0,-2 0 0 0,0 0-22 0,-3 0-5 16,-1-3-1-16,1 3 0 0,3-4-18 0,-8 4 0 15,5 0 0-15,-3-3 0 0,0-1 0 0,0 4 0 16,3 0 0-16,-2 0 0 0,2 0 29 0,0-3 3 16,-3-1 0-16,5 4 0 0,-2 0-24 0,3-5-8 15,-3 3 0-15,0 2 9 0,2 0 16 0,-2 0 3 16,3-5 1-16,-3 5 0 16,0 0-46-16,-3 0-10 0,0-2-1 0,3-3-1 0,-8 5 29 0,0 0 0 15,0 0 0-15,0 0 0 0,0 0 22 0,0 0 4 16,-8 0 1-16,0-3 0 15,-2-1-198-15,-6 4-39 0,-3 0-8 0</inkml:trace>
  <inkml:trace contextRef="#ctx0" brushRef="#br0" timeOffset="749.82">995 8851 1440 0,'0'0'128'0,"0"0"-103"15,0 5-25-15,5-5 0 0,-2 2 68 0,-3-2 8 16,8 5 1-16,-6-3 1 0,6-2 22 0,0 0 4 16,0 5 0-16,3-3 1 0,-3-2-39 0,2 5-8 15,6-5-2-15,-5 2 0 16,7-2-10-16,-2 0-2 0,3 0-1 0,-1 0 0 0,3 5-11 0,3-5-1 15,5-5-1-15,6 5 0 0,-9 0-14 0,3 0-4 16,8 0 0-16,0-2 0 0,3 2-2 0,-3-5-1 16,-3 5 0-16,3-2 0 0,1-3-1 0,1 5 0 15,4-2 0-15,2-3 0 0,-1 5 5 0,-1 0 1 0,-6 0 0 16,3 0 0-16,-3 0-6 0,2 0 0 0,-2 0-8 0,0 5 12 16,-2-5-12-16,2 2 0 0,0-2-9 0,5-2 9 15,-5 2 0-15,0-5 10 0,-2 5 0 0,4-2 0 16,4-3-2-16,-6 5 0 0,5-7 0 0,3 7 0 15,-5 0 5-15,2 0 1 0,-5-5 0 0,-3 5 0 16,4 0 0-16,-9 0 0 0,0 0 0 0,2 0 0 16,-1 0-1-16,-1 0 0 0,2 0 0 0,-9 5 0 15,1-5-2-15,-1 0-1 0,1 0 0 0,4 0 0 16,-6 0 0-16,3 0 0 0,0 0 0 0,10-5 0 0,-2 5 0 0,-8-2 0 0,2-3 0 0,1 3 0 31,-1-3 2-31,0 5 1 0,-2-7 0 0,3 7 0 0,-3 0 7 0,-3-2 0 16,0-3 1-16,3 5 0 0,-6 0-3 0,1 0-1 15,-1 0 0-15,-5 0 0 0,3 0-7 0,0 0-2 16,3 0 0-16,-6 0 0 0,3 0-8 0,0 0 8 16,-3 0-8-16,0 0 8 0,6 0-8 0,-9 0 0 15,6 0 9-15,-5 0-9 0,5 0 8 0,-6 0-8 0,6 0 8 0,-5 0-8 0,-3 0 9 0,-3 0-9 32,3 5 12-32,-3-5-12 0,-5 0 10 0,0 0-10 15,0 0 8-15,0 0-8 0,0 0 0 0,0 0 0 16,0 0 0-16,0 0 0 15,0 0-79-15,0-5-21 0,-8 5-4 0</inkml:trace>
  <inkml:trace contextRef="#ctx0" brushRef="#br0" timeOffset="14350.18">11806 4481 288 0,'0'0'25'0,"0"0"-25"16,0 0 0-16,0 0 0 0,0 0 178 0,0 0 30 16,0 0 7-16,0 0 1 15,0 0-98-15,0 0-19 0,8 0-4 0,-8 0-1 0,0 0-15 0,0 0-3 0,10 0-1 16,1 5 0-16,2-5 3 0,6 2 1 0,-4 3 0 0,7-5 0 16,-4 2-63-16,3-2-16 0,3 0 0 0,0 0 0 15,0 5 29-15,0-5 3 0,-1 0 1 0,6 0 0 16,3 0-19-16,0-5-4 0,-6 5-1 0,1-2 0 15,5-3 0-15,-3 5 0 0,0-2 0 0,-3-3 0 16,-2 5 3-16,-3 0 1 0,-2 0 0 0,-6 0 0 16,3 0 34-16,-3 0 6 0,3 0 2 0,-3 0 0 15,0 5 14-15,-2-5 3 0,-3 2 1 0,5-2 0 16,-2 5-55-16,-3-5-18 0,-8 0 10 0,8 2-10 16,-8-2 28-16,10 0 0 0,-10 0 0 0,8 5 0 15,-8-5-8-15,11 0-2 0,-11 0 0 0,8 2 0 16,-8-2-6-16,0 0-2 0,0 0 0 0,8 0 0 0,0 0-2 0,-8 0 0 15,0 0 0-15,0 0 0 0,0 0-8 0,0 0 0 16,0 0 9-16,10 0-9 0,1 5 0 0,-11-5 0 16,0 0 0-16,0 0 8 0,8 0-8 0,0 0 0 15,-8 0 0-15,0 0 8 0,0 0-8 0,8 0 0 16,0 5 0-16,-1-5 0 16,-7 0 0-16,0 0-15 0,0 0 4 0,0 0 1 15,0 0-118-15,0 0-24 0,0 0-5 0</inkml:trace>
  <inkml:trace contextRef="#ctx0" brushRef="#br0" timeOffset="15600.05">8456 8475 57 0,'0'0'0'0,"-5"2"0"0,0-2 0 0,5 0 0 0,0 0 0 0,0 0 0 16,-6-2 274-16,6 2 50 0,0 0 9 0,0 0 3 15,0 0-167-15,0 0-33 0,0 0-6 0,0 0-2 16,0 0-51-16,3 7-10 0,-3-5-3 0,0 5 0 0,5 0 0 0,-2 2 0 16,-6 1 0-16,3-3 0 0,5 5 0 0,-2-3 0 15,-3 3 0-15,0 2 0 0,-3 0 0 0,3 5 0 16,3-5 0-16,0 0 0 0,-6 5-51 0,0-5-13 16,3 5 0-16,0 0 0 0,0-5 54 0,0 0 8 15,-2 5 2-15,4-5 0 0,1 0-52 0,0-7-12 16,-3 7 0-16,0-7 0 0,2 5 0 0,1-5 0 15,-3 0 0-15,0 0 0 0,3-2 0 0,-3 7 0 16,2-10 0-16,-2-2 0 0,0 0 16 0,0 0 1 16,0 0 0-16,0 0 0 0,0 0-17 0,0 0 10 15,0 0-10-15,0 0 8 0,0 0-23 0,0 0-5 16,0 0 0-16,0 0-1 16,6-2-35-16,-6-3-6 0,-3 0-2 0,3 3-1152 0</inkml:trace>
  <inkml:trace contextRef="#ctx0" brushRef="#br0" timeOffset="19552.08">13060 4526 460 0,'0'0'41'0,"0"0"-33"15,0 0-8-15,0 0 0 0,-8-5 135 0,8 5 25 16,0 0 4-16,0 0 2 0,0 0-108 0,0 0-22 15,0 0-4-15,0 0 0 0,0 0-18 0,5 0-3 16,3 0-1-16,3 0 0 0,2 5 18 0,3-3 3 16,0-2 1-16,0 0 0 0,-1 5 10 0,1-5 2 0,3 0 1 0,-3 0 0 15,2 2-19-15,1-2-4 0,-1 0-1 0,3 0 0 16,3 0-21-16,0-2 9 16,0 2-9-16,2 0 0 0,-2-5 0 0,3 5 0 0,-1-2 0 15,3-3 0-15,-2 10 8 0,-4-5-8 0,1 0 0 0,-3-5 0 16,1 5 10-16,-4 0-10 0,1 0 8 0,-3 0-8 15,-1 0 9-15,-1 0-9 0,-1 0 10 0,-3 0-10 16,-2 0 9-16,0 0-9 0,-2 0 8 0,-6 0-726 16</inkml:trace>
  <inkml:trace contextRef="#ctx0" brushRef="#br0" timeOffset="20364.82">17661 4481 115 0,'0'0'10'0,"0"0"-10"0,0 0 0 0,0 0 0 16,0 0 129-16,5-2 24 16,1-3 5-16,1 5 1 0,1-2-80 0,0 2-16 0,0-5-3 0,3 5-1 15,-1 5-4-15,1-5-1 0,2 2 0 0,0-2 0 16,3-2-1-16,3 2 0 0,-1 0 0 0,4 2 0 15,-4-2-17-15,6 0-4 0,0 0-1 0,2 0 0 16,1 0-20-16,-1 5-11 0,1-3 12 0,-1-2-12 16,-2-2 10-16,0 2-10 0,-3 2 8 0,3-2-8 15,-6 0 12-15,1 5-2 0,-1-5-1 0,-2 2 0 16,-3-2 0-16,1 0 0 0,-1 0 0 0,-5 0 0 16,0 0 0-16,-3 0 0 0,3 0 0 0,-6 0 0 15,-2 0 3-15,0 0 0 0,0 0 0 0,0 0-473 16,0 0-95-16</inkml:trace>
  <inkml:trace contextRef="#ctx0" brushRef="#br0" timeOffset="21442.26">11078 5224 460 0,'0'0'20'0,"0"0"5"0,0 0-25 0,0 0 0 16,0 0 0-16,0 0 0 0,0 0 89 0,0 0 13 15,0 0 2-15,8 0 1 0,3 0-35 0,2 0-7 16,-3 5-2-16,1-5 0 0,2 0-7 0,3 0-2 16,0 0 0-16,3 0 0 0,-1-5-11 0,3 5-2 15,0 0-1-15,3-2 0 0,3-3-10 0,-4 5-3 0,1 0 0 0,3-2 0 16,2-3-11-16,0 5-2 0,3 0-1 0,-3-2 0 15,0-3-3-15,-3 5-8 0,1 0 12 0,-3-5-4 16,-3 5-8-16,-3-2 12 0,3 2-12 0,1-5 12 16,-4 5-4-16,-2 0-8 0,0-2 12 0,0-3-4 15,-3 5-8-15,0 0 12 0,-2 0-12 0,-3 0-704 16</inkml:trace>
  <inkml:trace contextRef="#ctx0" brushRef="#br0" timeOffset="22816.93">9800 8538 921 0,'0'0'40'0,"0"0"10"0,0 0-40 0,0 0-10 15,0 0 0-15,0 0 0 0,0 0 76 0,0-2 12 16,0-3 4-16,0 5 0 0,-2-2-52 0,2 2-11 16,0-7-1-16,0 7-1 0,0 0 13 0,2-5 2 15,1 2 1-15,2-1 0 0,0 1-14 0,3-1-2 16,3-3-1-16,0 2 0 0,4 3 1 0,-1-3 0 16,4-2 0-16,3 5 0 0,0-3-8 0,1-2-2 15,-1 2 0-15,0 3 0 0,-3 2 2 0,1-5 0 16,0 5 0-16,-1 0 0 0,-2 0 6 0,0 5 2 15,-3-5 0-15,0 7 0 0,-2 0 8 0,-3 0 1 16,0 0 1-16,0 0 0 0,-3 0-11 0,0 5-2 0,-5-5-1 16,-2 5 0-16,2-3 0 0,-3 3 0 0,-2-5 0 0,-1 0 0 15,1 5 1-15,-3-5 0 0,0 0 0 0,0 5 0 16,0-5-8-16,-2 0 0 0,2 0-1 0,0 0 0 16,0 0-7-16,0 0 0 0,0 0-8 0,3-2 12 15,-3 2-12-15,3-5 9 0,2 3-9 0,0 2 8 16,-2-3-8-16,5-1 0 0,0-3 0 0,3 7-11 15,2 0 1-15,0-2 0 0,3 2 0 0,0-5 0 16,5 3 1-16,6 2 0 0,2-2 0 0,3-3 0 16,0 5 9-16,5 0 0 0,0 0-9 0,3 0 9 15,-3 5 0-15,0-5 0 0,-5 0 0 0,-1 0 0 16,-7 5 0-16,0 0 0 0,-5-3 0 0,-3-2 0 16,-6 0 14-16,-2 5 4 0,-2 0 1 0,-6-3 0 15,-3-2 35-15,-5 0 7 0,-5 5 2 0,-3-5 0 0,0 0-22 16,1 0-4-16,-1 0-1 0,0-2 0 0,-2-5-8 0,-1 2-1 15,3-2-1-15,0-2 0 0,1 2-9 0,2 0-1 16,-1-5-1-16,1 5 0 0,0-2-15 0,0-3 0 16,2 3 8-16,1-3-8 15,-1-2-39-15,6 7-10 0,-3-7-3 0,6 2-1180 0</inkml:trace>
  <inkml:trace contextRef="#ctx0" brushRef="#br0" timeOffset="24457.17">14237 4514 403 0,'0'0'36'0,"0"0"-36"0,0 0 0 0,0 0 0 16,0 0 80-16,0 0 10 0,0 0 2 0,0 0 0 16,0 0-36-16,3 5-8 0,-3-5 0 0,0 0-1 15,0 0 13-15,0 0 4 0,0 0 0 0,0 0 0 16,0 0 5-16,0 0 2 0,0 0 0 0,0 0 0 16,0 0-13-16,0 0-2 0,5 2-1 0,-5-2 0 15,0 0-33-15,0 0-6 0,5 0-2 0,3 0 0 16,0 0-14-16,3 0 11 0,2 0-11 0,0 0 10 15,3 0-1-15,0 0 0 0,-3 0 0 0,6 0 0 16,-1 0-9-16,4 0 0 0,-4 0 9 0,3 0-9 0,3-2 8 16,3 2-8-16,2-5 8 0,0 5-8 0,-3 0 0 0,6 0 0 15,0 0 0-15,-1 0 0 0,1 0 0 0,0 5 0 16,-3-5 0-16,0 2 0 0,-2-2 0 0,-1 0 9 16,-2 5-9-16,-3-5 0 0,6 2 20 0,-6-2-4 15,0 5 0-15,0-5 0 0,-2 2 8 0,-1-2 2 16,-5 0 0-16,3 5 0 0,-3-5 13 0,1 0 2 15,-1 0 1-15,-3 0 0 0,1 0-27 0,-3 0-6 16,3 0-1-16,-4 2 0 0,-7-2-8 0,0 0 8 16,0 0-8-16,8-2 8 0,0 2-8 0,-8 0 0 15,0 0 0-15,8-5 0 16,0 5-164-16,0 0-36 0,-8 0-6 0,11 0-2 0</inkml:trace>
  <inkml:trace contextRef="#ctx0" brushRef="#br0" timeOffset="25925.57">11708 8489 968 0,'0'0'21'0,"0"0"5"0,0 0 1 0,0 0 0 0,0 0-27 0,0 0 0 0,0 0 0 0,0 0 0 16,0 0 28-16,0 0 1 0,0 0 0 0,0 0 0 16,0 0 6-16,0 0 1 0,0 0 0 0,0 0 0 15,0 0 20-15,0 0 5 0,0 2 1 0,-3 3 0 16,1 2-9-16,2 0-1 0,-3 0-1 0,3-2 0 15,0 2-14-15,0-5-2 0,0 10-1 0,3-5 0 16,-3 0-3-16,2 5-1 0,-2-3 0 0,3 3 0 16,-3 0 1-16,2-3 0 0,-2 5 0 0,3-2 0 15,0 2 4-15,-1 0 1 0,-2 2 0 0,3-1 0 16,0-1-4-16,-3 0-1 0,0 0 0 0,0 0 0 0,0-2-9 0,0 2-2 16,0 0 0-16,0-2 0 0,0 0-1 0,0-3-1 15,0 3 0-15,0-5 0 0,0 0-6 0,0 0 0 16,0 0-1-16,0 0 0 0,0-7-3 0,0 0 0 15,0 0 0-15,0 0 0 0,0 0-8 0,5 0 8 16,-5 0-8-16,0 0 8 0,0 0-8 0,5 0 8 16,1-2-8-16,-4-3-712 15,1-2-148-15</inkml:trace>
  <inkml:trace contextRef="#ctx0" brushRef="#br0" timeOffset="28708.46">15587 4573 1782 0,'-16'-7'79'0,"13"7"16"0,-5 0-76 0,3 0-19 16,2 0 0-16,-2 2 0 0,0-2 0 0,5 0 10 16,0 0-10-16,0 0 8 0,0 0-16 0,0 0-4 15,0 0-1-15,5 5 0 0,0-3 13 0,3 5 0 16,-3-2 0-16,3-3 0 0,0-2 0 0,6 5-12 16,-4-5 3-16,3 5 1 0,3-5 8 0,0 0 0 15,3 0 8-15,-1 0-8 0,3-5 14 0,3 5-2 16,0-5 0-16,0 5 0 0,2-2 4 0,3 2 0 15,-2 0 0-15,2-5 0 0,-5 10 1 0,2-5 1 16,-2-5 0-16,-3 5 0 0,-2 0 0 0,-1 0 0 0,-2 0 0 0,0 0 0 16,-5 0-7-16,-1 0-2 0,3 0 0 0,1 0 0 15,-7 0-9-15,4 0 0 0,-3 5 0 0,0-5-892 16</inkml:trace>
  <inkml:trace contextRef="#ctx0" brushRef="#br0" timeOffset="29348.75">21683 4575 1094 0,'-3'-7'97'0,"3"7"-77"0,0-7-20 0,0 7 0 16,0 0 107-16,0 0 17 0,5 0 4 0,-2-2 1 15,0-3-117-15,2 5-24 0,-3-7-5 0,6 7-1 16,-8 0 18-16,8 0 11 0,3 2-2 0,0-2 0 0,-1 5 13 0,3-5 2 15,3 0 1-15,3 0 0 0,2 5 0 0,3-5 0 16,2 0 0-16,3 0 0 0,0 2-9 0,6-2-1 16,-1 0-1-16,1 5 0 0,-6-5-14 0,2 2 9 15,-1-2-9-15,-1 0 8 0,-3 5 0 0,-2-3-8 16,0-2 12-16,-3 5-4 0,-3-5 0 0,-4 2 0 16,-4-2 0-16,-2 5-814 0</inkml:trace>
  <inkml:trace contextRef="#ctx0" brushRef="#br0" timeOffset="30557.57">13137 8590 1263 0,'0'0'56'0,"-3"-5"12"0,0 3-55 0,3 2-13 0,-2-5 0 0,-1 3 0 15,3 2 31-15,-3-5 3 0,1 3 1 0,-1-3 0 16,3-2 14-16,0 7 3 0,0-7 1 0,0 7 0 0,0-5-21 0,3 3-5 15,-1-3-1-15,4-2 0 0,2 5-4 0,-3-3-1 16,5 3 0-16,1-3 0 0,2 2-21 0,0-1 8 16,1 1-8-16,-1-1 0 0,3 4 0 0,-3 0 0 15,0 0 0-15,1 7 0 0,-1-7 14 0,0 7-2 16,-2 0 0-16,-4 0 0 0,1 0 12 0,-2 5 1 16,2 2 1-16,-3-2 0 0,-5 2 9 0,0 0 1 15,0 7 1-15,-3-2 0 0,1 0-11 0,-4-1-2 16,1-1-1-16,0 4 0 0,-1-2-5 0,-1 0-1 15,-1 0 0-15,0-3 0 0,2-2 5 0,1 3 1 16,0-3 0-16,2-5 0 0,1 3-6 0,-4 2-1 16,4-7 0-16,2 5 0 0,-3-5-6 0,0 5-2 0,3-5 0 15,0 0 0-15,0 0 0 0,0 0 0 0,0 0 0 16,3 0 0-16,0-2 0 0,-1 2 0 0,4-5 0 16,-4 3 0-16,6 2-8 0,0-7 0 0,0 2 0 0,3 3 8 15,2-5-8-15,3 0 0 0,0 0 9 0,2-7-9 16,3 2 20-16,6 3 0 0,-4-3 0 0,4 3 0 15,-1-5-20-15,-2 2-16 0,-3-2 2 0,-2 0 1 16,-1 2 13-16,-4 3 0 0,-4-5 12 0,-2 2-12 16,-8 5 0-16,0 0 0 0,0 0 0 0,0 0-1095 15</inkml:trace>
  <inkml:trace contextRef="#ctx0" brushRef="#br0" timeOffset="31665.32">16409 4575 1350 0,'0'0'60'0,"0"0"12"0,-5-2-58 0,0 2-14 16,0-5 0-16,5 5 0 0,0 0 8 0,0 0 0 16,-6 5-8-16,6-5 12 0,0 0-12 0,0 0 0 15,-5 2 0-15,5-2 0 0,0 0-10 0,0 0 10 16,5 5-8-16,-5-5 8 0,0 0 0 0,8 2 16 15,3 3-3-15,-1-5 0 0,-2 2 14 0,3-2 2 16,2 5 1-16,3-5 0 0,0 0-2 0,2 0 0 16,4 0 0-16,1 0 0 0,4 0-7 0,2 0-1 15,-3-5-1-15,9 5 0 0,5 0 12 0,-6 0 2 16,-2 0 1-16,-3 0 0 0,0-2-34 0,0 2 0 16,0 0 0-16,0 0 0 0,-8-5 12 0,6 5 1 15,5 0 1-15,-11-2 0 0,-5-5 11 0,-3 2 3 0,8 5 0 16,-5-2 0-16,-3-3 2 0,-2 5 1 0,-1 0 0 15,1-2 0-15,-3 2-21 0,-3 0-10 0,-5 0 10 0,0 0-10 32,8 2-90-32,-8-2-24 0</inkml:trace>
  <inkml:trace contextRef="#ctx0" brushRef="#br0" timeOffset="32508.9">14859 8423 1328 0,'-5'-3'59'0,"5"3"12"0,0 0-57 0,0 0-14 15,0 0 0-15,0 0 0 0,0 0 15 0,0 0 0 16,0 0 0-16,5 7 0 0,-2 1 18 0,5-1 4 16,-3 2 1-16,-2-2 0 0,-1 5 7 0,1 2 2 15,2 0 0-15,0 5 0 0,1-5-3 0,-1 5-1 16,-2 0 0-16,2 2 0 0,0 0 1 0,1 0 1 0,-4 3 0 15,3 1 0-15,1-1-2 0,-1 2-1 0,0 2 0 16,1-2 0-16,-1 0-6 0,3-5 0 0,-3-2-1 16,0 2 0-16,1-2-5 0,-1 0-1 0,0-5 0 0,-2 0 0 15,2 0-2-15,-2-2-1 0,-3-3 0 0,3 3 0 16,-3-5-10-16,0 5-3 0,0-3 0 0,0-4 0 16,0 7-4-16,-3-5-1 0,3-5 0 0,0 3 0 15,0-5-8-15,0 0 0 0,0 0 0 0,0 0 8 31,0 0-112-31,0 0-24 0,-5-5-4 0</inkml:trace>
  <inkml:trace contextRef="#ctx0" brushRef="#br0" timeOffset="33321.11">18497 4514 806 0,'0'0'36'0,"-5"0"7"0,2 0-35 0,3 0-8 16,0 0 0-16,0 0 0 0,0 0 115 0,0 0 21 15,0 0 4-15,5 7 0 0,1-2-96 0,-1-3-20 16,3 5-4-16,2-7-1 0,-2 5 9 0,3-3 1 16,0-2 1-16,4 5 0 0,1-5 2 0,6 2 1 15,1 3 0-15,1-5 0 0,3 0-16 0,2 0-3 16,2 0-1-16,6 0 0 0,1 0-13 0,-1-5 9 15,2 5-9-15,6-2 8 0,3 2-8 0,2-5 0 16,3 5 9-16,3 0-9 0,-1-2 0 0,1-3 0 16,-1 3 0-16,1-3 0 0,-3 3 8 0,0 2-8 0,0-5 10 0,-6 5-10 15,-2-2 28-15,-2 2-1 0,-4-5 0 0,1 5 0 16,-3 0 27-16,-3-2 6 0,3-3 0 0,-5 5 1 16,0 0-37-16,-3 0-7 0,-3-5-1 0,1 5-1 15,-1 0 1-15,-2 0 0 0,-3 0 0 0,1 0 0 16,-4-2-7-16,1 2-1 0,-1 0 0 0,1 0 0 15,-1 0-8-15,1 0 0 0,-3 0 9 0,2 2-9 16,-2-2 8-16,-3 5-8 0,-2-5 8 0,-1 5-8 16,1-3 19-16,-6-2-1 0,0 7 0 0,1-2 0 15,-4-3-114-15,-2 5-24 16,-2 0-4-16,-6-2 0 0</inkml:trace>
  <inkml:trace contextRef="#ctx0" brushRef="#br0" timeOffset="34008.6">17060 8442 288 0,'0'0'25'0,"0"0"-25"16,0 0 0-16,-2 2 0 0,-6 5 354 0,5-2 66 15,6 2 12-15,-3 0 4 0,-3 0-357 0,0 0-71 16,6 5-8-16,0 2-15 0,2 0 15 0,0 5 0 15,-2 0 0-15,0 2 0 0,5 5 23 0,-6-3 10 16,-4 3 3-16,2 0 0 0,5 0 4 0,-2 2 2 16,-3-7 0-16,-3 5 0 0,0 0-18 0,3 0-4 15,6-7-1-15,-9 2 0 0,-8-7 3 0,9 7 1 0,10-7 0 16,-6-2 0-16,-2 2-8 0,3-2-2 0,2-5 0 0,3 0 0 16,0-5-5-16,-5 3 0 0,-3-5-8 0,8 0 12 15,5 0-12-15,-8-7 0 0,-8-5 8 0,3-2-8 16</inkml:trace>
  <inkml:trace contextRef="#ctx0" brushRef="#br0" timeOffset="34711.4">20590 4608 1490 0,'-11'-9'66'0,"9"4"14"0,-4 5-64 0,6 0-16 16,0 0 0-16,0 0 0 0,6-7 15 0,4 2 0 16,3 3 0-16,6-3 0 0,5 3-15 0,0-3-15 15,-1 3 3-15,4-3 1 0,2 5 11 0,0-2 0 16,0-3 8-16,-2 0-8 0,-1 3 12 0,-2 2-3 16,2-5 0-16,1 3 0 0,-1-3 6 0,3 3 1 15,1-3 0-15,-1 3 0 0,-3-3-4 0,1 5-1 16,2 0 0-16,0 0 0 0,0 0-11 0,-3 0 8 15,-2 0-8-15,-3 0 8 0,0 5-8 0,-2-5 0 16,-3 2 9-16,-3-2-9 0,-2 0 10 0,-1 0-2 16,1 0-8-16,-6 5 12 0,-5-5 3 0,0 0 0 15,5 2 0-15,-5-2 0 0,0 0-30 0,0 0-5 16,0 5-2-16,-5 2 0 0</inkml:trace>
  <inkml:trace contextRef="#ctx0" brushRef="#br0" timeOffset="35461.63">19153 8470 1350 0,'0'0'60'0,"0"0"12"16,0 0-58-16,0 0-14 0,0 0 0 0,0 0 0 16,0 0 0-16,0 0 11 0,3 7-11 0,-3-7 10 0,5 5-10 0,0-3 8 15,-5 5-8-15,6-2 8 0,-4 2 30 0,1 4 6 16,0-1 0-16,-3-3 1 0,0 5 15 0,0 2 2 16,-3 5 1-16,3-5 0 0,0 7-9 0,-3-2-2 15,3 2 0-15,0-2 0 0,-2 2-15 0,-1 0-3 16,0 3-1-16,1-3 0 0,2 0-12 0,0 0-2 15,0-2-1-15,0 0 0 0,2-5 1 0,-2 0 0 16,3 0 0-16,0-2 0 0,-1 0-6 0,4-3-1 16,-4-4 0-16,1 2 0 0,-3-7-4 0,0 0-8 15,0 0 11-15,0 0-11 0,0 0 12 0,0 0-12 16,5 0 12-16,-5 0-12 16,0 0-115-16,3-5-29 0</inkml:trace>
  <inkml:trace contextRef="#ctx0" brushRef="#br0" timeOffset="36351.69">9395 5337 806 0,'0'0'72'0,"-2"-7"-58"16,-1 2-14-16,3 5 0 0,0 0 29 0,0-2 3 15,3-3 1-15,2-2 0 0,-5 5-33 0,5-3 0 16,1 3 0-16,-1-3 0 0,3 5 9 0,0-2 5 16,0-3 1-16,2 5 0 0,4 0 30 0,-1 0 7 15,0 0 0-15,3 0 1 0,2 0-3 0,4 0-1 16,-1-5 0-16,3 10 0 0,2-5-7 0,3 0-2 16,8 5 0-16,-2-5 0 0,2 0-19 0,5 0-4 15,0-5-1-15,1 5 0 0,2 0 1 0,-3-5 0 16,3 3 0-16,-3 2 0 0,1-5 8 0,-1 5 2 0,-2-2 0 15,2-3 0-15,-2 5 3 0,-3 0 1 0,-6 0 0 0,-2-2 0 16,-2 2-9-16,-1 2-2 0,-4-2 0 0,-4 0 0 16,1 0-3-16,-6 0-1 0,0 5 0 0,-2-5 0 15,-1 2-8-15,1 3-8 0,-3-5 12 0,2 2-12 32,-2 3-92-32,0 0-26 0,5-3-5 0,-5 5-1 0</inkml:trace>
  <inkml:trace contextRef="#ctx0" brushRef="#br0" timeOffset="37132.72">20931 8475 1396 0,'0'0'31'0,"0"0"6"0,0 0 2 0,0 0 0 0,0 0-31 0,0 0-8 16,0-5 0-16,0 5 0 0,0 0 48 0,0 0 8 15,0 0 1-15,0 0 1 0,0 0-7 0,3 7-2 16,-1 0 0-16,1 0 0 0,0 5-12 0,2 2-2 15,0 7-1-15,1-2 0 0,-1 7-6 0,-2-5 0 0,2 5-1 0,0 2 0 16,0 3-7-16,-2-3 0 0,0 0-1 0,2-2 0 16,-2 0 9-16,-1-5 3 0,1 0 0 0,-3 3 0 15,0-8 10-15,3 3 3 0,-6-5 0 16,6 0 0-16,-3-2-6 0,0 0-1 0,0-3 0 0,0-2 0 16,-3-2-17-16,3 2-4 0,3 0-1 0,-3-7 0 15,0 0-15-15,0 0 11 0,0 0-11 0,0 0 10 31,0 0-128-31,0 0-26 0</inkml:trace>
  <inkml:trace contextRef="#ctx0" brushRef="#br0" timeOffset="38007.5">12253 5297 979 0,'0'0'87'0,"0"0"-70"16,0 0-17-16,0 0 0 0,-5 0 90 0,5 0 14 0,0 0 4 0,0 0 0 16,0 0-51-16,0 0-9 0,0 0-3 0,2-2 0 15,4-3-15-15,1 0-3 0,1 3-1 0,3 2 0 16,2 0 5-16,3-5 1 0,0 5 0 0,2 0 0 16,4 0-5-16,1 0-1 0,1 0 0 0,5 0 0 15,0 0-3-15,6 0-1 0,5 0 0 0,2 0 0 16,6 0-6-16,-4-2 0 0,1 2-1 0,3 0 0 15,-6 0-1-15,6 0 0 0,0 2 0 0,-3-2 0 16,-6 0 1-16,-2 5 0 0,0-3 0 0,-2 3 0 16,-3-5-1-16,-6 7 0 0,-2-7 0 0,0 0 0 15,-6 7 4-15,1-7 1 0,-6 0 0 0,0 5 0 16,-2-5 4-16,-1-5 1 0,-2 5 0 0,0 0 0 16,-3-2 0-16,1-3 0 0,-1 5 0 0,-2-2 0 15,2-3-10-15,-2-2-2 0,2 2 0 0,-2 3 0 16,2-3-88-16,-2 3-17 0,2-3-4 0</inkml:trace>
  <inkml:trace contextRef="#ctx0" brushRef="#br0" timeOffset="38804.19">23185 8529 403 0,'-7'-5'36'0,"1"3"-36"0,4-3 0 0,-4 5 0 16,-2-3 243-16,3 3 41 0,0-4 9 0,-1 8 2 16,1-1-195-16,3-3-40 0,-4 5-7 0,4 2-1 15,-1 0 4-15,0 2 2 0,3 8 0 0,-2-1 0 16,2 3-3-16,0 2-1 0,-3-2 0 0,0 7 0 16,1-5-6-16,-1 7 0 0,0-2-1 0,3-5 0 15,-2 5-8-15,-1-7-2 0,-2 2 0 0,2-2 0 16,1 2-2-16,-1-7-1 0,3 5 0 0,0-5 0 15,-3-2-10-15,3-3-1 0,0 3-1 0,0-5 0 0,0 5-22 16,0-10 0-16,0 5 0 0</inkml:trace>
</inkml:ink>
</file>

<file path=ppt/ink/ink39.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7-11T21:52:45.998"/>
    </inkml:context>
    <inkml:brush xml:id="br0">
      <inkml:brushProperty name="width" value="0.05292" units="cm"/>
      <inkml:brushProperty name="height" value="0.05292" units="cm"/>
      <inkml:brushProperty name="color" value="#002060"/>
    </inkml:brush>
    <inkml:brush xml:id="br1">
      <inkml:brushProperty name="width" value="0.05292" units="cm"/>
      <inkml:brushProperty name="height" value="0.05292" units="cm"/>
      <inkml:brushProperty name="color" value="#FF0000"/>
    </inkml:brush>
    <inkml:context xml:id="ctx1">
      <inkml:inkSource xml:id="inkSrc41">
        <inkml:traceFormat>
          <inkml:channel name="X" type="integer" max="9600" units="cm"/>
          <inkml:channel name="Y" type="integer" max="7200" units="cm"/>
          <inkml:channel name="T" type="integer" max="2.14748E9" units="dev"/>
        </inkml:traceFormat>
        <inkml:channelProperties>
          <inkml:channelProperty channel="X" name="resolution" value="369.51501" units="1/cm"/>
          <inkml:channelProperty channel="Y" name="resolution" value="415.70438" units="1/cm"/>
          <inkml:channelProperty channel="T" name="resolution" value="1" units="1/dev"/>
        </inkml:channelProperties>
      </inkml:inkSource>
      <inkml:timestamp xml:id="ts1" timeString="2022-07-11T21:53:13.940"/>
    </inkml:context>
  </inkml:definitions>
  <inkml:trace contextRef="#ctx0" brushRef="#br0">1651 8696 230 0,'0'0'20'0,"-3"0"-20"15,-2-5 0-15,5 5 0 0,0 0 81 0,0 0 12 16,-3 0 3-16,3 0 0 0,0 0 25 0,0 0 6 16,0-7 1-16,0 7 0 0,0 0-52 0,0 0-9 15,0 0-3-15,0 0 0 0,0-7 0 0,0 7 0 16,8 0 0-16,-5 0 0 0,-3 0-4 0,8-5-2 15,10 10 0-15,-7-5 0 0,0 0-42 0,2 0-8 16,0 0-8-16,6 0 12 0,4 0 24 0,-1 0 6 16,1 0 1-16,-1-5 0 0,1 5-35 0,4 0-8 0,-6 0 0 0,3 0 0 15,2 0 0-15,-7 0 0 0,-1 0 9 0,1 0-9 16,-1 5 0-16,-2-5 9 0,-3 0-9 0,-5 0 0 16,-8 0 14-16,0 0-4 0,11 4-1 0,-3-1 0 15,0 2-9-15,-8-5 0 0,0 0 0 0,0 0-864 16</inkml:trace>
  <inkml:trace contextRef="#ctx0" brushRef="#br0" timeOffset="375.12">1921 8564 806 0,'0'0'72'0,"3"0"-58"16,4 0-14-16,1 0 0 0,0 0 54 0,0 0 8 16,3 0 2-16,-1 0 0 0,1 5 27 0,2-5 5 15,6 2 2-15,-1-2 0 0,1 5-39 0,-1-3-8 16,1 3-2-16,5-3 0 0,-3 3-22 0,-3 2-5 15,-2-2-1-15,-3-3 0 0,1 5 3 0,-4 0 0 16,-10 0 0-16,3 0 0 0,-6 5 32 0,3-5 6 16,-5 5 2-16,0-5 0 0,-1 0 0 0,-2 0 0 15,-2 0 0-15,-1 5 0 0,1-5-52 0,-6 0-12 16,5 0 0-16,-7 7 0 0,2-7 10 0,0 0-1 0,3 5 0 0,0-5 0 16,7 0-9-16,-2 0 0 0,0 0 0 0,0 0 0 15,6-2-10-15,2-5-4 0,0 0-1 0,0 0-634 16,0 0-127-16</inkml:trace>
  <inkml:trace contextRef="#ctx0" brushRef="#br0" timeOffset="1265.3">418 8430 460 0,'0'0'41'0,"0"0"-33"16,0 0-8-16,0 0 0 0,-3 5 232 0,-5-5 45 16,8 0 9-16,0 0 2 0,-7 2-139 0,7-2-27 15,-3-2-6-15,3 2 0 0,0 0-52 0,0 0-9 16,0 0-3-16,0 0 0 0,0 0-19 0,-5-5-4 16,2-2-1-16,3 4 0 0,0-6-3 0,0 0-1 15,0-3 0-15,0-2 0 0,3 2-11 0,2 3-2 16,-2-6-1-16,-1-3 0 0,3 4 6 0,3-5 0 15,0 0 1-15,-5 2 0 0,8-1-17 0,-3-1 10 16,-6 0-10-16,6 5 8 0,0 0-8 0,0 0 0 16,-5 2 0-16,5 2 8 0,-3-1 7 0,-3 4 1 0,1-5 0 15,2 5 0-15,-5 5-4 0,3-3 0 0,-3-2 0 16,0 7 0-16,5 0-3 0,-5 0-1 0,3-3 0 0,-3 3 0 16,0 0 5-16,0 0 1 0,8 3 0 0,-5 1 0 15,5-1 4-15,-1 4 1 0,-4 0 0 0,2-2 0 16,3 6-3-16,-5-1 0 0,5-3 0 0,0 5 0 15,0 2-4-15,-3-3 0 0,3 4-1 0,0-1 0 32,0 0-31-32,2 5-7 0,-2-5-1 0,0 5 0 0,0-5 28 0,-2 0 0 0,2 0 0 0,5 0 0 15,-8-2 46-15,3 2 14 0,0 0 4 0,0-2 0 16,0-1-73-16,-6-1-15 0,6-3-2 0,-8-2-1 16,3 2 27-16,-3-3 0 0,0-1 12 0,0-3-4 15,0 0-8-15,0 0 0 0,0 0 0 0,0 0 0 16,-5 0-87-16,-1 0-15 0,-4-7-3 15</inkml:trace>
  <inkml:trace contextRef="#ctx0" brushRef="#br0" timeOffset="1437.13">437 8308 1587 0,'0'0'35'0,"0"0"7"0,0 0 2 0,0 0 0 0,0 0-35 16,0 0-9-16,0 0 0 0,0 0 0 0,5-5 74 0,0 5 13 15,-5 0 2-15,8-3 1 0,3 3-40 0,2 0-8 16,-3 0-2-16,-2 3 0 16,6-3-53-16,2 5-11 0,-6-3-3 0,6-2 0 0,0 5 27 0,-6-5 0 15,6 2 0-15</inkml:trace>
  <inkml:trace contextRef="#ctx0" brushRef="#br0" timeOffset="1858.95">826 8103 230 0,'0'0'20'0,"0"0"-20"0,0 0 0 0,0 0 0 16,5-7 256-16,-5 7 48 0,0 0 8 0,0 0 3 15,8 5-152-15,-8-5-31 0,0 0-5 0,2 7-2 0,4 0-32 16,-4 0-6-16,-2 0-2 0,0 5 0 0,-2-3-53 0,2 3-10 16,0 2-2-16,0 0-1 0,-6 5 36 0,6-5 7 15,0 0 2-15,0 5 0 0,-2-5-52 0,-4 5-12 16,4-5 0-16,2 0 0 0,0-2 0 0,0 7 0 16,0-5 0-16,2 0 0 0,4 0 0 0,-4-2 0 15,4-5 0-15,-4 4 0 0,1-1 28 0,5-3 2 16,-3 0 1-16,0-2 0 0,3-3-19 0,3 3-3 15,5 2-1-15,0-7 0 0,-6 0 13 0,1 4 3 16,13-4 0-16,-6-4 0 0,3 4-24 0,-2 0 0 16,2 0 0-16,0 0 8 0,-5 0 10 0,3-5 2 15,-6 5 1-15,0 0 0 0,-2 0-12 0,-1 0-9 16,-2 5 12-16,0-5-12 0,0 0 12 0,0 0-4 16,-5 0 0-16,-3 0-8 0,0 0 10 0,0 0-10 15,0 0 8-15,0 0-8 16,0 0-99-16,0 0-25 0,0 0-4 0,0 0-980 0</inkml:trace>
  <inkml:trace contextRef="#ctx0" brushRef="#br0" timeOffset="2249.44">1172 8122 1036 0,'0'0'92'15,"0"0"-73"-15,0 0-19 0,0 0 0 16,0 0 138-16,0 0 24 0,0 0 5 0,0 0 1 16,0 0-44-16,0 0-8 0,8 4-1 0,-5-1-1 0,-1 1-61 0,4 4-12 15,-6-6-2-15,2 10-1 0,4-5 18 0,-4 4 3 16,-2-1 1-16,3 9 0 0,-3-5-45 0,0 0-15 16,-3 2 9-16,3 1-9 0,0-3 56 0,0 5 7 15,0 0 1-15,-2-1 0 0,-4-1-52 0,6-3-12 16,6 5 0-16,-6-5 0 0,0 0 0 0,2-2 12 15,-2 2-3-15,8-2-1 0,-8-3-8 0,8 3 0 16,0-5 0-16,3 0 8 0,-1 0-8 0,6-7 10 16,-5 5-10-16,5-3 10 0,2-2 1 0,1 0 0 15,2 0 0-15,3-2 0 0,-6 2 1 0,3-5 1 16,3 3 0-16,-5-3 0 0,-4 5-4 0,-1-7-1 16,2 7 0-16,-1-7 0 0,-4 7 0 0,0-3-8 15,-3-1 12-15,-1 4-4 0,1-5-8 0,-8 5 10 16,0 0-10-16,0 0 10 15,0 0-104-15,0 0-21 0,0 0-4 0,0 0-1031 0</inkml:trace>
  <inkml:trace contextRef="#ctx0" brushRef="#br0" timeOffset="3264.99">437 8792 172 0,'0'0'16'0,"0"0"-16"0,0 0 0 0,0 0 0 0,0 0 144 0,0 0 25 16,0-7 6-16,0 7 1 0,0-2-90 0,0 2-18 15,0 0-3-15,0 0-1 0,0 0 52 0,0 0 9 16,0 0 3-16,0 0 0 0,0 0-66 0,0 0-13 16,0 0-2-16,0 0-1 0,0 0 3 0,0 0 1 15,0 0 0-15,-3 7 0 0,-2 0-16 0,2 0-3 16,3 0-1-16,-3 5 0 0,3-3-12 0,-5-2-2 16,5 5-1-16,0 0 0 0,0-3-15 0,0 3 0 15,0-5 8-15,0 0-8 0,5 0-9 0,-2 0-5 16,5-2-1-16,-5-3 0 0,5-2 15 0,-1 5 0 0,1-5 0 15,3-5 0-15,0 5 0 0,-1-7 0 16,3 5 0-16,-2-3 0 0,0-2 20 0,-1 0 6 0,3 0 2 16,-2 0 0-16,-3-5 2 0,0 5 1 0,-6 5 0 0,1-3 0 15,2-2 1-15,-5 7 1 0,0 0 0 0,0 0 0 16,0 0-2-16,0 0-1 0,-8 0 0 0,8 0 0 16,-2 0-20-16,-3 7-10 0,2-2 10 0,3 2-10 15,-5 0 0-15,10 0 0 0,-2 0 0 0,2 0 0 16,0 0-15-16,3 0 4 0,3 0 1 0,4-2 0 15,1 2 10-15,-2-5-12 0,7 3 12 0,0-5-12 16,-5 2 12-16,-3-2 0 0,3-2 0 0,0 2 0 16,-6-5 0-16,-2 5 0 0,3-7 0 0,-1 5 8 15,4-5 12-15,-9 2 2 0,3-2 1 0,0-5 0 0,0 5 9 16,-8 0 3-16,0 0 0 0,0-2 0 0,-5-1-5 0,2 8-1 16,0-5 0-16,-5 0 0 15,0 2-14-15,0-2-3 0,-2 5-1 0,5-3 0 0,2 5-22 0,0-5-4 16,-2 3-1-16,2 2 0 15,3 0-19-15,0 0-4 0,0 0-1 0,0 0 0 16,0 0-168-16,0 0-33 0,0 0-7 0</inkml:trace>
  <inkml:trace contextRef="#ctx0" brushRef="#br0" timeOffset="3624.56">1040 8832 1252 0,'0'0'56'0,"0"0"11"0,-3-7-54 0,-2 5-13 0,2-3 0 16,-5-2 0-16,0 7 102 0,0-5 18 0,3 3 3 0,-3 2 1 15,0 0-36-15,0 0-6 0,-2 0-2 0,2 0 0 16,0 7-35-16,5-2-7 0,-10-3-2 0,8 5 0 16,-3 5-25-16,2-5-11 0,1 0 8 0,-3 5-8 15,0-3 0-15,8-2 0 0,0 5 0 0,0-5 0 16,-5 5-8-16,2-5 8 0,11 2-10 0,-5-4 10 15,2 2-12-15,-2-2 12 0,5-3-13 0,2 3 5 16,6-3-20-16,-8-2-4 0,3-2-1 0,5-3 0 16,-3 3 53-16,3-3 10 0,-6-2 2 0,1 2 1 15,2-2-21-15,-2 0-4 0,-3 0 0 0,0 0-8 16,-6-5 24-16,1 5-3 0,2 0 0 0,-2 0 0 16,-6 0 8-16,3 5 2 0,-5-3 0 0,2-2 0 0,1 7-8 0,-6 0-2 15,0-5 0-15,5 5 0 0,-5 0-21 0,3 5-20 16,2-5 4-16,3 0 1 15,0 0-174-15,0 0-35 0,0 0-8 0</inkml:trace>
  <inkml:trace contextRef="#ctx0" brushRef="#br0" timeOffset="3967.8">1191 8893 230 0,'0'0'20'0,"0"0"-20"16,0 0 0-16,0 0 0 0,0 0 224 0,0 0 40 15,0 0 8-15,0 0 1 0,0 5-121 0,0 2-24 16,-6 0-4-16,6 0-2 0,0-2-42 0,0 2-9 16,-2 0-2-16,2 0 0 0,0-2-43 0,0 2-9 0,0 0-1 0,0-5-1 15,0 5-15-15,0-7 0 0,0 0 0 0,0 0 0 16,0 0 40-16,0 0 6 0,0 0 1 0,0 0 0 16,0 0-24-16,0 0-5 0,0 0-1 0,0 0 0 15,0-7-17-15,2 0 0 0,-2 0 0 0,6 0 0 16,-6 0 0-16,2 0 0 0,4 0 0 0,-4-5 0 15,1 5 0-15,2 0 0 0,-2-5 0 0,2 5 0 16,-2 0-25-16,2 5 1 0,-5-3 0 0,3-2 0 16,-3 7-11-16,0 0-1 0,0 0-1 0,0 0 0 15,0 0 49-15,2 0 11 0,6 0 1 0,0 0 1 16,-8 0-25-16,8 0 0 0,3 5 0 0,-3-3-11 16,2-2-58-16,1 5-12 0,-6-3-3 0</inkml:trace>
  <inkml:trace contextRef="#ctx0" brushRef="#br0" timeOffset="4405.52">1516 8865 968 0,'0'0'43'0,"0"0"9"0,-8 0-42 0,5-7-10 15,-2 7 0-15,3-2 0 0,-6-3 54 0,0 5 9 16,0 0 1-16,5 0 1 0,-7 0-37 0,-4 0-8 15,4 0-2-15,2 5 0 0,5-3 28 0,-7 5 6 16,-4-2 0-16,9 2 1 0,-3 0-33 0,0 0-8 16,0 5 0-16,6-3-1 0,-6-2-11 0,2 5 0 0,4-5 0 15,2 0 0-15,0 5 0 0,0-5 0 0,2 0 0 0,4-5 0 16,-6-2 0-16,8 5 0 0,2-3 0 16,-2 3 0-16,3-5 47 0,-3-5 7 0,0 3 2 0,5-3 0 15,0-2-8-15,-2 5 0 0,-3-10-1 0,2 5 0 16,-2-7-20-16,0 7-4 0,-5-5-1 0,-1-2 0 15,4 0 7-15,-4 2 2 0,-2-2 0 0,5 0 0 16,-10 2-7-16,3 3-2 0,2-3 0 0,0 0 0 16,-8 5 15-16,5 0 3 0,-5 0 1 0,3 0 0 15,2 0-3-15,-5 2-1 0,6 3 0 0,-4 2 0 16,6 0-27-16,0 0-10 0,-8 0 0 0,6 0 9 16,2 0-9-16,0 0 0 0,0 0 0 0,-3 11 0 15,3-3 0-15,3 1 0 0,-1-2 0 0,4 5 0 16,-4 2 0-16,4-7 0 0,4 7 0 0,-2-2 0 0,-5 0 0 0,5-3 0 15,-6 3 0-15,6-3 0 0,0 3 0 0,0-5 0 16,-5 5 9-16,2-5-9 16,3 5-154-16,-5-5-35 0,5 0-7 0</inkml:trace>
  <inkml:trace contextRef="#ctx0" brushRef="#br0" timeOffset="4780.49">1685 8891 864 0,'14'-5'38'0,"-14"5"8"0,-3-2-37 0,3 2-9 15,0-5 0-15,0 5 0 0,-3-2 148 0,3-3 27 16,-5-2 5-16,5 7 2 0,0 0-99 0,0 0-20 0,-8 0-4 0,5-2-1 16,3 2 1-16,0 0 0 0,-7 0 0 0,-1 0 0 15,5 2-43-15,3-2-16 0,-8 0 11 0,0 5-11 16,5-3 0-16,-5 5 0 0,3-2 0 0,3-3 0 15,-6 5 0-15,5 3 0 0,-2-3 0 0,5 0 0 16,-3 0 0-16,3 0 0 0,3 0 0 0,2 0 0 16,-2 5 27-16,2-5-1 0,-2 0 0 0,7 0 0 15,3 0-42 1,-2 0-8-16,0 0-1 0,-1 0-1 0,3 0 52 0,-2-2 10 0,2 2 3 0,0-2 0 16,-7-3-12-16,2 5-3 0,0 0 0 0,-1-2 0 15,-7-3-24-15,0 3 0 0,0 2 8 0,0-5-8 16,-2 3 37-16,-6 2 6 0,0-2 1 0,-3-3 0 15,-2 3-127-15,0-3-25 0,-6 5-4 0,4-2-2 0</inkml:trace>
  <inkml:trace contextRef="#ctx0" brushRef="#br0" timeOffset="5498.67">550 9307 1072 0,'0'0'48'0,"0"0"9"0,0-2-45 0,0-3-12 16,0 5 0-16,0-2 0 0,0-3 96 0,-5 3 18 16,2-3 3-16,3-2 1 0,-5 2 8 0,2 3 2 15,1-3 0-15,-3 3 0 0,-3-3-49 0,5 5-10 16,-5 0-1-16,0-2-1 0,0 2-27 0,3 0-4 16,-8 0-2-16,5 0 0 0,-3 2-21 0,1 3-4 15,-1-3-1-15,0 5 0 0,-2 0-8 0,3 3 0 16,2-1 0-16,0-2 0 0,2 0 0 0,-2 5-9 15,3-5 9-15,2 5 0 0,3-3-12 0,-5-2 12 16,5-2-12-16,5 2 12 16,-2 0-34-16,5 0 0 0,-3-2 0 0,1 2 0 0,2-7 34 0,2 0 0 15,3 0 0-15,-2-5 0 0,5 3 0 0,-6-3 0 0,4-2 0 16,2 0 0-16,-6 0 0 0,3 0 0 16,-2 0 0-16,0 2 0 0,-4-2 13 0,1 0 10 0,-8-5 1 15,8 5 1-15,-5 5-3 0,0-3-1 0,-3-2 0 0,0 7 0 16,0 0-2-16,0 0-1 0,0 0 0 0,0 0 0 15,0 0-18-15,0 0 0 0,0 0 0 0,0 0 0 16,0 0 0-16,0 0 0 0,5 7 0 0,-5 0 0 16,8 0 0-16,-5 3 0 0,2-1 0 0,0-2 0 15,0 0 0-15,3 0 0 0,-5 5 0 0,-3-5 0 16,8 7 0-16,-8-7 0 0,3 0 0 0,-3 5 0 16,0-5 0-16,5 0 0 0,-3 0 0 0,-2 0 0 15,0-2-48-15,0 2-12 0,0-7-4 0</inkml:trace>
  <inkml:trace contextRef="#ctx0" brushRef="#br0" timeOffset="5795.63">815 9286 1267 0,'0'0'56'0,"0"0"12"0,0 0-55 15,-3 0-13-15,-5 0 0 0,0-5 0 0,6 3 105 0,-6 2 19 16,3 0 3-16,-1 0 1 0,-7 0-52 0,8 2-9 16,5-2-3-16,-6 5 0 0,-4 2-21 0,-1 0-5 15,6-2-1-15,2 2 0 0,-5 0-21 0,6 0-5 16,-4-2-1-16,4 4 0 0,2-2 2 0,0 0 0 16,-5 0 0-16,5 5 0 0,5-5-12 0,-3 5 0 0,-2-5 9 0,8 0-9 15,-5 0 0-15,5 0 8 0,3 0-8 0,-4 0 0 16,7-2 0-16,-4-3 0 0,1 3 0 0,-1-5 0 15,6 0 0-15,-5-5 0 0,0 5 0 0,4-2 0 32,-4-3-176-32,5-2-40 0,2-7-8 0,1 7-2 0</inkml:trace>
  <inkml:trace contextRef="#ctx0" brushRef="#br0" timeOffset="6092.28">947 9314 1152 0,'0'0'102'0,"0"0"-82"0,0 0-20 0,0 0 0 15,11 0 161-15,-11 0 28 0,0 0 6 0,0 0 1 16,2 5-84-16,6 2-16 0,-2 0-3 0,-4 0-1 0,6 0-17 0,-8 0-4 16,8 0-1-16,-8-2 0 0,0 2-61 0,3 0-9 15,2 0 0-15,-2 0-12 0,-3 0 40 0,0-2 9 16,2-3 2-16,4 3 0 0,-6 2-11 0,0-7-3 16,0 0 0-16,0 0 0 0,0 0-25 0,0 0-14 15,0 0 2-15,0 0 0 0,0-7 12 0,0 0 0 16,2 2 0-16,-2-2 0 0,0 0-15 0,0 0-3 15,6-5-1-15,-4 5 0 16,-2-2-61-16,0-3-12 0,3-2-2 0,5 7-1 16,-3 0 1-16,3 0 0 0,-5 2 0 0,5-2 0 15,2 5 50-15,-2-3 11 0,-5-2 1 0,2 7 1 0,3-5 23 0,-3 5 8 16,3 5 0-16,0-5-9 0,-5 0 9 0,2 2-8 16,3 3 8-16,0-5-773 0</inkml:trace>
  <inkml:trace contextRef="#ctx0" brushRef="#br0" timeOffset="6435.95">1246 9352 57 0,'0'0'0'0,"0"0"0"0,0 0 0 0,0 0 0 16,0-5 264-16,-2 3 48 0,2-3 10 0,0 5 2 15,0 0-177-15,-6-2-35 0,4-3-8 0,2 5 0 16,0 0-40-16,0 0-8 0,-6-2-2 0,1 2 0 15,-3 0-8-15,3 2-2 0,-3 3 0 0,3-3 0 16,-3 5-20-16,0 0-4 0,-3-2 0 0,6 2-1 16,-3 0-8-16,5 5-2 0,-5-5 0 0,6 2 0 0,2-2-9 0,0 5 12 15,0-5-12-15,2 0 12 16,4 0-35-16,-1 5-6 0,3-5-2 0,0 0 0 0,2 0 31 0,6-7 0 16,-5 0 0-16,5 0 0 0,0 0 19 0,2-2 9 15,1-3 3-15,-6-2 0 0,0 0-19 0,-2-5-3 16,-3 5-1-16,2 0 0 0,-2-7 4 0,-5 7 0 15,2-5 0-15,-2 5 0 0,-1-2 6 0,-4-1 2 16,-1 3 0-16,-5 0 0 0,0 5-11 0,0-3-1 16,0 3-8-16,-2-3 12 0,-1 5-24 0,3 0-6 15,-2 0-1-15,-1 0-633 16,-2 0-126-16</inkml:trace>
  <inkml:trace contextRef="#ctx0" brushRef="#br0" timeOffset="6810.88">1550 9281 576 0,'0'0'25'0,"3"-2"6"0,2-3-31 0,-5 5 0 0,0 0 0 0,0-2 0 16,0-3 226-16,-5-2 39 0,-3 7 8 0,6-7 2 16,-6 7-131-16,5-2-25 0,-5 2-6 0,0 2-1 15,-3-2-58-15,-2 0-12 0,8 5-2 0,-8-3-1 16,2-2-21-16,3 5-4 0,6-3-1 0,-6 3 0 15,0-3-13-15,5 3 8 0,-2 2-8 0,2-2 0 16,6 2 0-16,2-5 0 0,-5 5-11 0,3 0 11 0,5-2-15 16,0 2 5-16,2-2 1 0,1-3 0 15,2 5 9-15,-2-7-10 0,-1 7 10 0,1-2-10 16,2-3 10-16,-2 3 0 0,-1-3 0 0,6 3 0 0,-8-5 0 0,-3 7 11 16,3-7-3-16,0 5 0 0,0-3 8 0,0 3 0 15,-5-3 1-15,2-2 0 0,-2 5-17 0,-3-3 0 16,0-2 8-16,2 7-8 0,3-2 0 0,-5-3 0 15,0 3 0-15,-5 2 0 0,3 0 36 0,2 0 3 16,-3 0 1-16,-5-2 0 16,3 2-64-16,2-5-13 0,3 3-3 0,-3 2 0 15,3-7-172-15,0 0-36 0,0 0-6 0,0 0-2 0</inkml:trace>
  <inkml:trace contextRef="#ctx0" brushRef="#br0" timeOffset="7107.89">1812 9279 806 0,'11'-5'72'0,"-11"5"-58"0,0-7-14 16,3 5 0-16,2-3 156 0,-2-2 29 0,-3 5 6 0,0 2 1 15,0-5-52-15,0 5-9 0,-3-2-3 0,-5-3 0 16,0 5-13-16,5-5-3 0,-5 5-1 0,1 5 0 16,-1-5-75-16,0 0-16 0,-6 7-2 0,4-2-1 15,-3-3 5-15,-1 5 1 0,1-2 0 0,0 4 0 16,2-4-37-16,-2 2-7 0,3 5-2 0,7-5 0 15,-2 2 31-15,2-2 5 0,3 5 2 0,3-5 0 16,2 0-24-16,0 0-5 0,0 5-1 0,6-5 0 16,-3 0 15-16,3 0 0 0,-1 5 0 0,3-5 0 15,-7 0 0-15,7 5 0 0,-5-3 0 0,-3-2 0 0,3 0 0 16,-3-2 0-16,1 2 0 0,-1 5 0 0,-5-10 0 0,0 5 0 16,0 0 0-16,-8-2 0 15,0 2-54-15,-3 0-8 0,1 0-2 0,-3 0-614 16,-1 0-123-16</inkml:trace>
  <inkml:trace contextRef="#ctx0" brushRef="#br0" timeOffset="7764.3">564 9735 1497 0,'0'0'32'0,"0"0"8"0,5 0 0 0,-5-7 4 0,0 0-36 0,0 2-8 16,0-2 0-16,-5 5 0 0,2-3 53 0,-5 3 9 15,5-3 2-15,-5 3 0 0,0 2 0 0,1-5 0 16,4 5 0-16,-5 0 0 0,0 0-52 0,-3 5-12 15,3-3 0-15,1-2 0 0,-4 7 0 0,3 0 0 16,-3-2 0-16,1 2 0 0,2 7 0 0,0-2 0 16,0-3 0-16,0 3 0 0,5 2 0 0,-2 0 0 15,3-2 0-15,2 0 0 0,2-5 0 0,3 2 0 16,-2-2 0-16,5 5 0 0,0-7 0 0,0-3 0 16,3 3 0-16,4-3 0 0,-4-2 0 0,7-2 0 15,-2-3 0-15,-2-2 0 0,4 0 0 0,-2 0 0 16,0 0 0-16,-3 0 0 0,0-5 0 0,-2 5 0 15,-1 0 0-15,-4 0 0 0,-4 0 0 0,6 2 0 0,-8-2 0 16,3 5 0-16,-3 2 54 0,0 0 8 16,0 0 2-16,0 0 0 0,0 0 0 0,0 0 0 15,0 0 0-15,0 0 0 0,0 0-64 0,-3 7 0 0,-2-5-16 0,2 5 3 16,3 5 13-16,3-5 0 0,2 7 0 0,-5-2 0 16,8-3 0-16,-5 3 0 0,0 2 0 0,2-7 0 15,3 5 13-15,-6 0-4 0,6-3-1 0,-8-2 0 16,3 0-8-16,2 0 0 0,-2-2 0 0</inkml:trace>
  <inkml:trace contextRef="#ctx0" brushRef="#br0" timeOffset="8013.7">788 9646 1728 0,'0'0'38'0,"0"0"8"0,0 0 2 0,0 0 0 0,0 0-39 16,0 0-9-16,0 0 0 0,0 0 0 0,0 0 53 0,0 0 9 16,0 7 2-16,0 0 0 0,0 0 0 0,0 5 0 15,0-3 0-15,6 5 0 0,-4-2-9 0,-2 2-2 16,0 5 0-16,6-5 0 0,-6 5-33 0,2-3-8 16,-2-4 0-16,3 7-1 0,2-10-11 0,-5 8 0 15,3-8 0-15,2 3 0 0,-5-3 0 0,3-2 0 16,5 3 0-16,-6-8 0 15,-2-2-152-15,0 0-32 0,14 0-6 0</inkml:trace>
  <inkml:trace contextRef="#ctx0" brushRef="#br0" timeOffset="8201.16">947 9648 1728 0,'-13'0'38'0,"13"0"8"0,0 0 2 0,0 0 0 0,5 7-39 16,3 0-9-16,-5 0 0 0,5 5 0 0,0-5 104 0,0 7 20 0,-6-2 3 0,6 2 1 15,0 5-52-15,-5-5-9 0,-3 0-3 0,0 0 0 16,0 5 0-16,5-5 0 0,-5 0 0 0,0-2 0 16,0 2-52-16,0-7-12 0,3 7 0 0,-1-7 0 15,-4 5-12-15,2-5-4 0,2-2 0 0,4 2-758 16,-6-7-152-16</inkml:trace>
  <inkml:trace contextRef="#ctx0" brushRef="#br0" timeOffset="8716.91">418 10203 748 0,'0'0'33'0,"0"0"7"0,0 0-32 0,0 0-8 0,0 0 0 0,0 0 0 15,0 0 215-15,0 0 41 0,0 7 8 0,5 0 1 16,-2 0-125-16,-3 0-24 0,3 5-6 0,5 0-1 15,-8-3-16-15,5 3-3 0,-2 2-1 0,-1 0 0 16,3-2-71-16,-5 2-18 0,3-7 0 0,2 7 0 16,-2-7 0-16,-3 5 0 0,0-5 0 0,0 0 0 15,3-2 55-15,-3-5 7 0,0 0 2 0,0 0 0 16,0 0-64-16,0 0-28 0,0 0 3 0,0 0 0 16,0 0 25-16,0 0 0 0,-3-5 0 0,3-2 11 15,-3-5 7-15,-2 3 2 0,5-3 0 0,0-7 0 16,0 5-68-16,5 0-12 0,-5 0-4 0,3 0 0 15,0 0 0-15,2-3 0 0,3 10 0 0,0-2 0 0,-3-3 52 0,3 3 12 16,0-1 0-16,0 3 0 0,3 5 13 0,-1-5 6 16,3 2 1-16,-2 3 0 0,5-3-8 0,-6 5-2 15,1 0 0-15,5 0 0 0,-6 0-10 0,-2 5 8 16,3-3-8-16,-3-2 8 0,0 5-8 0,-6-3 0 16,6 5 0-16</inkml:trace>
  <inkml:trace contextRef="#ctx0" brushRef="#br0" timeOffset="9076.1">767 10262 1958 0,'0'0'43'0,"0"0"9"0,0 0 1 0,0 0 3 0,0 0-45 15,3 2-11-15,5-2 0 0,0 0 0 0,0 5 32 0,0-5 4 0,-3-5 0 0,3 5 1 16,0 0-29-16,2-2-8 0,6 2 0 0,-8-5 0 15,5 5 0-15,1-7 0 16,-4 7 0-16,1-7 8 0,5 2 0 0,-6 3 0 0,-7-3 0 0,2-2 0 16,3 0 4-16,-8 5 2 0,0-3 0 0,-8-2 0 15,0 5-14-15,-2-3 8 0,2 0-8 0,-3 5 0 16,-5-2 0-16,-2 2 0 0,2 0 0 0,-3 2 0 16,6-2 28-16,-3 5-1 0,0-5 0 0,6 5 0 15,-6-3-43-15,5 3-9 0,1-3-2 16,2 5 0-16,0 0 27 0,0 0 0 0,3-2 0 0,-1 2 0 15,-1 0 46-15,4 5 14 0,3-3 4 0,-5 3 0 0,5 0-52 0,5 2-12 16,-2 0 0-16,2 0 0 16,-3 5-20-16,6-5-6 0,0 0-2 0,0 0 0 0,3-2 28 0,-3-5 0 15,2 5 0-15,6-5 0 16,-3-5-68-16,6 3-9 0,5-3-2 0,-3-2-561 16,3 0-112-16</inkml:trace>
  <inkml:trace contextRef="#ctx0" brushRef="#br0" timeOffset="9388.39">984 10269 1036 0,'0'0'92'0,"0"0"-73"16,-5 0-19-16,5 0 0 0,0 0 150 0,0 0 26 15,0 0 6-15,0 0 1 0,0 0-37 0,0 0-7 16,0 0-2-16,5 7 0 0,-5-5-58 0,8 8-12 0,-5-1-3 16,5-2 0-16,-6 0 0 0,4 5 0 0,4 0 0 0,-7-3 0 15,2 3-51-15,3-5-13 0,0 5 0 0,-3-3 0 16,9-2 0-16,-9 5 0 0,3-5 0 0,0 0 0 15,2-2 0-15,-2-3 0 0,0-2 0 0,3 0 0 16,2 0 0-16,-8-2 0 0,3-3 0 0,0-2 0 16,0-5 0-16,0 5 0 0,0-7 0 0,-5 2 0 15,-1-2 0-15,4 0 0 0,-6 0 0 0,0 2 0 16,0-2 0-16,0 5 0 0,0-3 0 0,0 7 0 16,0-2 0-16,0 5 0 0,0-5 0 0,0 2 0 15,0 5 0-15,0 0 0 0,0 0 0 0,0 0 0 16,0 0 0-16,0 0 0 0,0 0 0 0,0 0-782 15,0 0-159-15</inkml:trace>
  <inkml:trace contextRef="#ctx0" brushRef="#br0" timeOffset="9607.08">1281 10269 1152 0,'0'0'102'0,"0"0"-82"15,0 0-20-15,2 2 0 0,6 3 132 0,-8 2 23 16,0 0 4-16,3 0 1 0,2 0-33 0,-5 0-7 16,3 5 0-16,2 0-1 0,-5-3-88 0,3 5-18 15,-1-7-3-15,4 5-1 0,-12 0-9 0,4-3 0 16,4-2 0-16,-2 0 0 0,0 3 0 0,0-10 0 16,0 0 0-16,0 0 0 15,8 2-203-15,-8-2-42 0,0 0-9 0,0 0-2 0</inkml:trace>
  <inkml:trace contextRef="#ctx0" brushRef="#br0" timeOffset="9716.58">1299 10196 691 0,'0'0'30'0,"0"0"7"0,0 0-29 0,0 0-8 0,3-5 0 0,-3 5 0 16,5-2 232-16,-5 2 44 0,0 0 10 0,0 0 2 16,0 0-231-16,0 0-45 0,5 2-12 0</inkml:trace>
  <inkml:trace contextRef="#ctx0" brushRef="#br0" timeOffset="10075.72">1437 10297 403 0,'0'0'36'0,"0"0"-36"16,0 0 0-16,8 0 0 0,2 0 301 0,-2 0 54 15,0 0 10-15,3-2 3 0,-1-3-295 0,3 5-58 16,-2 0-15-16,-3-2 0 0,3-3 54 0,-1 5 8 15,-2-5 2-15,0 5 0 0,0-2-52 0,0-3-12 16,-3 3 0-16,1-3 0 0,-6 3 32 0,2-3 4 16,3-2 1-16,-5 0 0 0,-5 0-5 0,3 2 0 15,-4-2-1-15,4 0 0 0,-9 5-14 0,3-3-2 16,-3 3-1-16,4-3 0 0,-1 5-14 0,-8 0 11 16,2 0-11-16,-1 5 10 0,4-3-10 0,-5 3 0 15,6-3 0-15,-6 5 0 0,2 0-14 0,-1 0-8 0,7 5-2 16,0-5 0-16,-3 0 44 0,3 5 9 0,6-5 2 0,-4 7 0 31,6-2-50-31,0-3-9 0,6 3-3 0,-4 2 0 0,6 0 31 0,0-2 0 0,-5-5 0 0,5 7 0 16,0-7 0-16,2 0 0 0,-2 0 0 0,3-2 0 15,-3 2 0-15,8-2 0 0,-6-3 0 0,6-2 0 16,-5 0-108-16,4 0-16 0,-4 0-4 0,2-7 0 16</inkml:trace>
  <inkml:trace contextRef="#ctx0" brushRef="#br0" timeOffset="10544.35">1670 10189 1728 0,'0'0'76'0,"0"0"16"0,0 0-73 0,0 0-19 16,0 0 0-16,0 0 0 0,2 7 55 0,-2 0 7 16,-2-2 2-16,2 2 0 0,0 0-11 0,-3 0-1 15,-2 0-1-15,5 0 0 0,-3 5-31 0,3-5-7 16,0 0-1-16,0 0 0 0,0 0-12 0,0 0 0 15,3 0 0-15,-3 0 0 0,5 0 0 0,-2 0 0 16,4-2 0-16,1-3 0 0,-5 3 0 0,2 2 0 16,-5-7 0-16,11 0 0 0,0 0 0 0,-4 0 0 15,1-7 0-15,-2 7 0 0,7-7 0 0,-5 2 0 16,2-2 0-16,-2 5 0 0,-5-5 0 0,5 2 0 16,0-2 0-16,0 5 0 0,-8 2 0 0,0 0 0 15,2-5 0-15,-2 5 0 0,0-7 50 0,0 7 4 0,0 0 1 0,0 0 0 16,0 0-37-16,0 0-7 15,-2 2-2-15,2-2 0 0,0 0-9 0,2 5 0 0,-4 2 0 16,2 0 0-16,2 0 0 0,6 0 0 0,0-2 0 0,-5-3 0 16,5 3 0-16,0 2 0 0,2-7 0 0,-2 7 0 15,0-7 0-15,3 0 0 0,-1 0 0 0,1 0 0 16,2 0 0-16,-7 0 0 0,2-7 0 0,-1 7 0 16,4-7 53-16,-3 2 9 0,0-2 2 0,0 0 0 15,0 0-52-15,-6 0-12 0,4 0 0 0,-4 0 0 16,1-5 0-16,2 5 0 0,-5-2 0 0,0-3 0 15,-5 0 54-15,5 5 8 0,0 5 2 0,0-3 0 16,-3-2-64-16,1 0-28 0,-4 7 3 0,6-5 0 16,0 5-165-16,0 0-33 0,-7-7-6 0,7 7-2 0</inkml:trace>
  <inkml:trace contextRef="#ctx0" brushRef="#br0" timeOffset="10872.4">2111 10135 518 0,'0'0'46'0,"0"0"-37"16,0 0-9-16,0 0 0 0,-2 0 246 0,-6-5 47 15,3 3 10-15,-1 2 1 0,-7-5-118 0,8 5-24 16,-1 0-5-16,-2 0-1 0,1 0-71 0,-4 0-14 16,3 5-3-16,5 2-1 0,-5-5-54 0,6 3-13 15,-6 2 0-15,3 0 0 0,2 0 0 0,0 0 0 16,3-2 0-16,0 4 0 0,0-2 0 0,0 5 0 0,3-5 0 0,0 5 0 15,2-5 0-15,-5 0-15 0,8 5 3 0,-6-3 1 16,6-2 11-16,-5 0 16 0,2 0-4 0,3 5-1 16,-8-5-11-16,3 0 0 0,0 0 0 0,2 0 0 15,3 0 53-15,-8 5 9 0,0-5 2 0,0 0 0 16,2 0-52-16,-2-2-12 0,-2 2 0 0,-6 0 0 16,8 0 54-16,-8 0 8 0,5 0 2 0,-5 0 0 15,-2-2-52-15,2 2-12 0,-5 0 0 0,7 0 0 16,-10-7-97-1,6 7-23-15,-3-2-4 0</inkml:trace>
  <inkml:trace contextRef="#ctx0" brushRef="#br1" timeOffset="22380.45">2783 7110 806 0,'0'0'17'0,"0"0"4"0,0 0 1 16,0 0 2-16,0 0-24 0,0 0 0 0,0 0 0 0,0 0 0 0,0 0 116 15,0 0 18-15,0-4 4 0,0 4 1 0,0 0-69 0,0 0-14 16,0 0-2-16,0 0-1 0,0 0 9 0,0 0 2 15,0 0 0-15,0 0 0 0,0 4 0 0,0 3 0 16,0 1 0-16,0-1 0 0,0-7 0 0,3 11 0 16,0 3 0-16,-3 1 0 0,0-4 16 0,0 3 3 15,-3 1 1-15,3-1 0 0,-3 0-41 0,3 5-8 16,0-5-2-16,0 5 0 0,0-1-9 0,0-4-3 16,0 1 0-16,0 3 0 0,0-4-4 0,3 1-1 15,-3-1 0-15,3-3 0 0,-3 1-1 0,0-2-1 16,0 1 0-16,0-1 0 0,0 2 6 0,0-5 0 15,0 0 1-15,0 0 0 0,0 0-21 0,0-7 9 16,0 0-9-16,0 0 0 0,0 0 28 0,0 0 0 16,0 0-1-16,0 0 0 0,0 0-6 0,0 0-1 15,0 0 0-15,0 0 0 0,0 0-10 0,0 0-2 16,-6-3-8-16,6 3 12 0,0-4-12 0,0-3 9 0,-5 4-9 0,5-1 8 16,-3-3-8-16,3 0 0 0,0 7 0 0,0-5 0 15,0-2 0-15,0 0 0 0,0 0 0 0,0 0 0 16,3 0 0-16,-3-1 0 0,5 4 0 0,-5-6 0 15,0 3 0-15,0-4 10 0,3 3-2 0,0-3-8 16,2-3 0-16,-5 4 0 0,0-2 0 0,0 1-9 16,3-3 9-16,-3 7 0 0,0-8 0 0,5 8 0 15,-5-4 0-15,0 1 0 0,0-2 10 0,0 5-10 16,3-4 0-16,-3 4 0 0,0-5 0 0,2 5 0 16,-2 0 0-16,6 0 0 0,-6 0 0 0,2 0 0 15,3-1 0-15,-5 1-8 0,3 0-1 0,2 0 0 16,1 3 9-16,-1-3 12 0,-5-1-2 0,8 4-1 0,-5 1-9 15,-1-1-12-15,4 4 2 0,-4-3 1 0,3-1 9 0,-2 1 12 16,-3 3-2-16,0 0-1 0,5-4-9 0,-5 4 0 16,3 0 0-16,-3 0 0 0,0 0 0 0,0 0 0 15,3-3 0-15,-3 3 0 0,0 0 0 0,0 0 0 16,0 0 0-16,0 0 0 0,0 0 0 0,0 0-17 16,0 0 4-16,0 0 1 0,0 0 12 0,0 0 0 15,0 0 0-15,0 0 0 0,0 0-12 0,0 0 12 16,0 0-13-16,0 0 5 15,0 0-106-15,0 0-21 0,0 0-4 0,0 0-677 16,0 0-135-16</inkml:trace>
  <inkml:trace contextRef="#ctx0" brushRef="#br1" timeOffset="23442.84">2738 6889 741 0,'0'0'32'0,"0"0"8"0,0 0-32 0,0 0-8 0,0-4 0 0,0 4 0 15,3-7 87-15,-3 7 15 0,0 0 3 0,0 0 1 16,3-3-2-16,-3 3 0 0,0 0 0 0,0 0 0 15,0 0-32-15,0 0-6 0,0 0-2 0,0 0 0 16,0 0-51-16,8 3-13 0,-3 1 0 0,0-1 0 16,1 1 54-16,-4 3 8 0,3 0 2 0,-2 1 0 15,2 6 0-15,-5-7 0 0,0 4 0 0,3 4 0 16,0-4-12-16,-3-1-1 0,5 1-1 0,-5 4 0 16,0-1-29-16,0 2-5 0,0 1-2 0,0-3 0 15,0 2 40-15,0-2 8 0,3 0 2 0,-3 5 0 16,0-2-52-16,5-1-12 0,-5 1 0 0,3-3 0 15,-3 2 0-15,2 1 0 0,-2-6 8 0,6 4-8 16,-6-1 13-16,0-3 0 0,2 4 0 0,3-4 0 0,-5-1 0 0,0-3 0 16,0 5 0-16,0-1 0 0,3-4-1 0,-3 3 0 15,-3-3 0-15,3 5 0 0,0-5 0 0,0 0 0 16,-5 0 0-16,5 0 0 0,-2-3 0 0,-4 8-1 16,6-5 0-16,-2 3 0 0,-1-3-11 0,3 0 0 15,0-2 0-15,0 2 0 0,0 0 0 0,0 0 0 16,-5-7 0-16,2 7 0 0,3-7 0 0,0 0 0 15,0 0 0-15,0 0 0 0,0 4 0 0,0-4 0 16,0 0 0-16,0 0 0 0,0 0 0 0,3-4 0 16,-3-6 0-16,0-1 0 0,0 4 26 0,5-5 0 15,-5-2 0-15,3 0 0 0,-1 2-26 0,4-2 0 16,-6 0 8-16,7-1-8 16,-4 4-20-16,2-3-5 0,1-1-2 0,2 1 0 0,-3 0 27 0,6-2 0 15,-4 6 0-15,1-1 0 0,-2-4 0 0,7 4 0 0,-3 1 0 0,-2-1 0 16,-5-1 0-16,5 5 0 0,3 0 0 0,-1 0 0 15,-5 0 0-15,3 0 0 0,6 7 0 0,-1-8 0 16,-8 8 0-16,3 0 0 0,0 0 0 0,3 0 0 16,2 5 0-16,-8-2 0 0,0 4 0 0,3 4 0 15,-2-1 0-15,-1 6 0 0,-2-2 0 0,2 3 0 16,-2 2 8-16,2-1 8 0,-5-3 0 0,5 6 1 16,-5-2-17-16,5-1 10 0,-5-1-10 0,3 2 8 15,2 2-23-15,-5-2-5 0,3-1 0 0,0-1-1 16,2 2 42-16,-5-5 9 0,0-2 2 0,3 2 0 15,2 0-18-15,-2-2-3 0,-3 2-1 0,0-7 0 16,5 0-10-16,-5 0 8 0,0-2-8 0,-5 2 8 16,2-3-8-16,3-4 8 0,0 0-8 0,0 0 8 15,-5-4-46-15,2-3-10 0,3 2-1 0,0-2-827 16,0 0-166-16</inkml:trace>
  <inkml:trace contextRef="#ctx0" brushRef="#br1" timeOffset="23770.86">3334 7484 748 0,'0'0'33'0,"0"0"7"0,0 0-32 0,0 0-8 0,0 0 0 0,0 0 0 15,0 3 220-15,0-3 41 0,0 0 9 0,0 7 2 16,-6 0-116-16,4 5-22 0,2-8-5 0,0 3-1 16,0 3-51-16,0 2-10 0,0-1-3 0,0-1 0 15,2 1-20-15,4-1-5 0,-6 2-1 0,0-1 0 16,2-4-17-16,4 0-3 0,-6 1-1 0,0-1 0 15,0 0-7-15,0-7-2 0,0 0 0 0,0 0 0 16,0 0-56-16,0 0-12 0,0 0-3 0,0 0-683 16,-8-7-137-16</inkml:trace>
  <inkml:trace contextRef="#ctx0" brushRef="#br1" timeOffset="24145.63">3498 7125 460 0,'0'0'41'0,"0"0"-33"15,2-8-8-15,-2 8 0 0,6 0 181 0,-6 0 35 16,0 0 6-16,0 0 2 0,0-7-84 0,0 7-17 0,0 0-3 0,0 0-1 15,0 0-37-15,-6 7-7 0,4 8-2 0,-1-8 0 16,-5 4-7-16,-2 4-2 0,7-4 0 0,-2 3 0 16,-3 8-1-16,-3-4-1 0,3 1 0 0,3 2 0 15,0 1-30-15,-1-1-5 0,4 2-2 0,-4 1 0 16,4-5-38-16,2 2-8 0,0 2-2 0,0-2 0 16,2-6 70-16,4 3 13 0,-6-1 4 0,5-1 0 15,3-2-52-15,0 0-12 0,0 1 0 0,0-8 0 16,0 4 0-16,0-8 0 0,2 4 0 0,1-2 0 15,-1-5-100-15,-2 2-22 0,-2-4-5 0,4 2-922 16</inkml:trace>
  <inkml:trace contextRef="#ctx0" brushRef="#br1" timeOffset="24348.69">3590 7379 1267 0,'0'0'112'0,"0"0"-89"15,0 0-23-15,0 0 0 0,8 0 132 0,-2 0 21 16,-1 4 5-16,0-1 1 0,3 4-55 0,0-7-10 16,-3 7-2-16,3 0-1 0,-2 5-34 0,2-5-6 15,2 0-2-15,-2 4 0 0,-3-4-22 0,3 1-5 16,0-1-1-16,3 0 0 0,-3-7-21 0,-3 7 0 16,-5 0 0-16,5-3 0 0,3-1 0 0,-8-3 0 15,0 0 0-15,0 0-712 16,0 0-148-16</inkml:trace>
  <inkml:trace contextRef="#ctx0" brushRef="#br1" timeOffset="24520.53">3739 7386 979 0,'2'-7'87'0,"-2"7"-70"0,0 0-17 0,0 0 0 16,0 0 176-16,0 0 32 0,0 0 7 0,-8 0 1 16,0 7-56-16,3-3-12 0,5-4-1 0,-5 7-1 15,-6 3-86-15,1-3-18 0,2 5-3 0,-3-1-1 16,-2-1 21-16,2 2 4 0,1 2 1 0,-1-7 0 15,3 7-52-15,0-2-12 0,0-5 0 0,6 4 0 16,-6-4-155-16,8 0-33 0,-6-4-8 0,6-3 0 16</inkml:trace>
  <inkml:trace contextRef="#ctx0" brushRef="#br1" timeOffset="24817.35">3770 7106 1497 0,'-5'-10'66'0,"5"10"14"0,0 0-64 0,0 0-16 15,0 0 0-15,3-4 0 0,5 1 55 0,0 3 7 16,-8 0 2-16,5 3 0 0,8 4 48 0,-5 0 9 16,3-3 3-16,-1 11 0 0,6-1-67 0,-8 0-13 15,11 5-2-15,-9 2-1 0,-2 2-12 0,3-2-2 16,-1 1-1-16,-2-4 0 0,0 4 2 0,-8-1 1 15,8 5 0-15,-8-8 0 0,3 4-5 0,-3-1-2 16,0-2 0-16,0 2 0 0,0-9-6 0,-3 2-2 0,3 0 0 16,-5 0 0-16,2-2-14 0,3 2 0 0,-5-3 0 0,-1-3 0 31,1-1-72-31,3 0-18 0,-4-7-3 0,1 0-991 0</inkml:trace>
  <inkml:trace contextRef="#ctx0" brushRef="#br1" timeOffset="25895.6">4527 7099 57 0,'16'-7'0'0,"-13"4"0"0,-3 3 0 0,0-4 0 0,0-3 0 16,2-1 0-16,1 1 223 0,-3 3 39 0,0 4 8 0,0 0 2 15,2 0-116-15,-2 0-22 0,0 0-5 0,0 0-1 16,0 0-37-16,0 0-8 0,0 0-2 0,0 0 0 16,0 0-13-16,0 0-2 0,6 4-1 0,-6 3 0 15,0 5-15-15,0-2-3 0,0 1-1 0,0 3 0 16,0 5 14-16,0-2 4 0,0 6 0 0,0-2 0 15,0 5-20-15,0-5-3 0,0 5-1 0,0-4 0 16,2 3-16-16,4-3-3 0,-6-1-1 0,0 5 0 16,2-5-12-16,1-2-8 0,-3-5 8 0,0 0-8 15,0 2 0-15,0-6 0 0,0 1 0 0,-3-4 0 16,1 5 0-16,2-12 0 0,0 0 0 0,0 0 0 16,0 0 56-16,0 0 6 0,0 0 2 0,2-12 0 0,1 5-52 15,2-4-12-15,-5-8 0 0,3 5 0 0,2 0 0 0,3 0 0 16,-3 2 0-16,3-2 0 0,-2 7-13 0,-1-5-6 15,0 2-1-15,3 6 0 0,-5-3 20 0,2 4 0 16,6-1-8-16,-9-3 8 0,4 7 0 0,4 0-12 16,-7 0 12-16,5 0-10 15,0 4-22-15,0-1-4 0,0 1 0 0,2-1-1 0,-2 1 37 0,-5-1 0 16,2 4 0-16,6 0 0 0,-9 5 44 0,1-5 16 16,0 0 3-16,2 4 1 0,0 1-52 0,-5-2-12 15,0 1 0-15,0-1 0 0,0 6 0 0,0-6 0 16,0-3 0-16,0 0 0 0,0 0 0 0,0 2 0 15,0-6 0-15,0-3 0 0,0 0 0 0,0 0 0 16,0 0 0-16,0 0 0 16,0 0-100-16,0 0-22 0,0 0-5 0,0 0-1025 0</inkml:trace>
  <inkml:trace contextRef="#ctx0" brushRef="#br1" timeOffset="26238.93">4863 7494 1728 0,'0'0'38'0,"0"0"8"0,0 0 2 0,11-3 0 0,-11 3-39 0,2-4-9 0,6 4 0 0,0 0 0 16,0-3 48-16,0 3 8 0,3 3 2 0,-6-3 0 16,3 0-4-16,0 4-1 0,-3-1 0 0,-5-3 0 15,0 4-29-15,0-4-5 0,0 0-2 0,5 8 0 16,-10 3 38-16,5-1 7 0,3-3 2 0,-3 0 0 0,-3 5-52 0,-2-5-12 15,2 4 0-15,-5-1 0 0,3-3 0 0,0 5 0 16,-3-5 0-16,2 4 0 0,1-4 0 0,0 1 0 16,2 3 0-16,-2-4 0 0,0 0 0 0,5-4 0 15,0 4 0-15,2-2 0 0,1 2 0 0,2-3 0 16,-5-1 0-16,8-3 0 0,0 4 0 0,3-4 0 16,-1 0 0-16,6-4 0 0,-8 1 0 0,5-1 0 15,-2-3 0-15,2 2 0 16,-2-2-151-16,-1 0-33 0,6-14-6 0,0 9-2 0</inkml:trace>
  <inkml:trace contextRef="#ctx0" brushRef="#br1" timeOffset="26613.78">5162 7092 1418 0,'-5'7'31'0,"5"-7"6"0,0 0 2 0,0 0 1 15,0 0-32-15,0 0-8 0,0 0 0 0,0 0 0 16,-3 7 71-16,0 0 12 0,-2 2 2 0,3 1 1 0,-4 1 12 0,-2 3 2 15,3 1 1-15,0-1 0 0,2 5-59 0,3-1-12 16,-5-4-2-16,-1 8-1 0,6-4 8 0,-2 4 1 16,2-4 1-16,-3 1 0 0,3 2-22 0,0-4-5 15,3 2-1-15,-1-1 0 0,1 1 0 0,0-2 0 16,2-3 0-16,0 2 0 0,3-6-9 0,-2 1 0 16,2 1 0-16,-1-2 0 15,4-10-42-15,-6 4-10 0,3 3-3 0,5-7-619 16,-7-4-124-16</inkml:trace>
  <inkml:trace contextRef="#ctx0" brushRef="#br1" timeOffset="26785.64">5233 7371 748 0,'0'0'33'0,"0"0"7"0,0 0-32 0,6 8-8 0,2-8 0 0,0 0 0 15,-3 7 220-15,0-3 41 0,3-1 9 0,3-3 2 16,-6 4-139-16,6-1-27 0,-1 4-6 0,3-3 0 15,-13-1-58-15,6 2-11 0,2 2-3 0,-3 0 0 16,-5-7-19-16,3 4-9 0,-1 3 8 0,1-4-8 16,-3-3 0-16,0 0 0 0,0 0 0 0,0 0-977 15</inkml:trace>
  <inkml:trace contextRef="#ctx0" brushRef="#br1" timeOffset="26973.19">5342 7360 1656 0,'0'0'73'0,"0"0"15"0,0 0-70 0,0 0-18 16,0 0 0-16,0 4 0 0,0 3 71 0,-5-4 10 16,-1 6 3-16,4-2 0 0,-4 0 25 0,1 3 6 15,0-3 1-15,-3 5 0 0,0-5-84 0,-3 4-16 16,3-4-3-16,3 8-1 0,-3-8-12 0,3 4 0 16,0-4 0-16,2 0 0 15,-5-4-176-15,8-3-37 0,0 0-8 0,0 0-2 0</inkml:trace>
  <inkml:trace contextRef="#ctx0" brushRef="#br1" timeOffset="27301.12">5387 7059 1267 0,'0'0'56'0,"0"0"12"0,8 0-55 0,-3 0-13 0,-5 0 0 0,0 0 0 16,13 0 105-16,-5 4 19 0,3-4 3 0,-1 7 1 15,1 1-52-15,2 3-9 0,1-1-3 0,-4 4 0 16,3-2 0-16,-5 2 0 0,3 4 0 0,-3 8 0 16,-3-4-15-16,0-1-3 0,-2 2-1 0,0 1 0 15,-1 2 2-15,-2-5 0 0,-5 5 0 0,2-5 0 16,3 5-19-16,-5-8-4 0,0 4-1 0,0-4 0 15,2 1-8-15,-2-2-2 0,-3-6 0 0,2 4 0 0,-2-4-13 0,-2-4 0 16,7 0 0-16,-2 1 0 0,-6-1 0 0,3-7 0 16,8 0 0-16,0 0 0 15,-5 0-167-15,2-7-36 0</inkml:trace>
  <inkml:trace contextRef="#ctx1" brushRef="#br1">8086 10010 0,'0'0'16</inkml:trace>
  <inkml:trace contextRef="#ctx1" brushRef="#br1" timeOffset="343.12">9438 9634 0,'0'0'16,"0"0"-1,0 0 1,0 0 0</inkml:trace>
  <inkml:trace contextRef="#ctx1" brushRef="#br1" timeOffset="499.62">10155 9575 0,'0'0'16,"0"0"0,0 0-1,0 0 1</inkml:trace>
  <inkml:trace contextRef="#ctx0" brushRef="#br1" timeOffset="35878.02">23209 7042 1267 0,'0'0'112'0,"0"0"-89"0,0 0-23 0,0 0 0 15,0 0 72-15,6 7 11 0,-4 0 1 0,1 3 1 16,2 2 20-16,-2 2 4 0,-3-7 1 0,5 4 0 16,-2 1-39-16,-1 2-8 0,1 0-2 0,2 1 0 15,1 3 3-15,-4-4 0 0,-2 5 0 0,3-2 0 0,-3 2-21 0,3-1-4 16,-3-1-1-16,2 2 0 0,-2-1-15 0,0 1-3 15,3 2-1-15,-3-2 0 0,2-2-10 0,-2-3-1 16,3 5-8-16,-3-1 12 0,3-3-12 0,-3-1 0 16,0 0 0-16,2-2 0 0,1-5 45 0,-3 4 7 15,0-1 0-15,3-3 1 0,-3 5-33 0,2-8-8 32,-2-4 0-32,3 3-1 0,-3 1-11 0,0-4 0 15,0 0 0-15,0 0 0 0,3-7 0 0,-3 0 0 16,0 7 0-16,2-9 0 15,-2 2-100-15,-2 0-23 0,2 0-4 0,-3 0-649 0,0 0-131 0</inkml:trace>
  <inkml:trace contextRef="#ctx0" brushRef="#br1" timeOffset="36331.92">23106 7426 403 0,'0'-3'36'0,"0"3"-36"0,0 0 0 0,0 0 0 31,0-4 230-31,0-1 39 0,0 5 8 0,0 0 2 16,0 0-137-16,0 0-27 0,0 0-6 0,5 0-1 16,3 5-32-16,-2 2-6 0,-6-7-2 0,5 4 0 15,0 3 0-15,0 0-1 0,-2 0 0 0,0 3 0 0,2 2-23 0,0-1-5 16,3-1-1-16,0-3 0 0,-2 5 21 0,1 2 4 15,1-3 1-15,0 4 0 0,0-1-52 0,0 0-12 16,0-2 0-16,0 2 0 0,0-3 0 0,3-4 0 16,-3 1 0-16,-3 3 0 0,3-1 0 0,2-6 0 15,-4-1 0-15,2 4 0 0,2-7 40 0,-2 5 6 16,0-5 1-16,-3-5 0 0,6 5-24 0,-3-7-5 16,0 0-1-16,0 0 0 0,0-3 15 0,0-2 4 15,0 1 0-15,-3-3 0 0,3 0-18 0,0 2-3 16,0-2-1-16,-3 4 0 0,0-2 14 0,1 5 4 15,-4-4 0-15,1 4 0 0,-1 0-32 0,1 2 0 16,-3-2-11-16,3 4 11 0,-1-1 0 0,1 1 0 0,-3-1 0 16,0 4 8-16,3-3-8 0,-3 3 0 15,0 0-12-15,2-4 12 16,1-3-52-16,-3 7-2 0,0 0-1 0,0 0 0 16,0 0-188-16,0 0-37 0,-5-7-8 0,5 7-2 0</inkml:trace>
  <inkml:trace contextRef="#ctx0" brushRef="#br1" timeOffset="37705.2">22670 6205 1267 0,'0'0'56'0,"0"0"12"0,0 0-55 0,0 0-13 15,0 0 0-15,0 0 0 0,0 0 105 0,0 0 19 16,0 0 3-16,0 0 1 0,0 0-52 0,0 0-9 15,2 7-3-15,1 2 0 0,-3-2 0 0,0 5 0 16,2-5 0-16,-2 7 0 0,0-2 0 0,0 2 0 16,0 0 0-16,0 8 0 0,3-11-24 0,-3 8-4 15,3-2-2-15,-1 1 0 0,-2 1 2 0,0 0 1 16,3-2 0-16,0 1 0 0,-1-4-8 0,-2 1-1 16,3-1-1-16,0 4 0 0,-1-6 2 0,1 2 1 15,-3-7 0-15,3 8 0 0,-3-4-30 0,5-4 0 16,-3 0 0-16,4 5 0 0,-6-5 0 0,2 0 0 0,1-4 0 15,0 4 0-15,-1-3 0 0,1 1 0 0,0-3 0 0,-3-2 0 16,0 0 57-16,0 0 6 0,0 0 1 0,8 5 0 16,0-3-52-16,-3-2-12 0,-5 0 0 0,8-7 0 15,5 7 0-15,-2-2 0 0,-3-3 8 0,5 1-8 16,-3 1 0-16,1-1 0 0,-1 4 0 0,4 0 0 16,-4-3 0-16,1-1 0 0,2 4 0 0,-2 0 0 15,-1 0 0-15,1 0 0 0,-1 0 0 0,1 0 0 16,-3 0 0-16,0 4 0 0,0-4 0 0,-3 0 0 15,3 3 0-15,-3-3 0 0,3 0 0 0,-2 0 0 16,-1 0 0-16,0 0 0 0,-5 0 0 0,5 0 0 16,1 0 0-16,-6 0 0 0,0 0 0 0,0 0 0 15,5 0-55-15,-5 0-7 0,0 0-2 0,0 0 0 16,3-7-112-16,-3 7-24 0,5-3-4 0,-2-2 0 0</inkml:trace>
  <inkml:trace contextRef="#ctx0" brushRef="#br1" timeOffset="38194.83">23297 6421 1728 0,'0'0'38'0,"0"0"8"0,0 0 2 0,0-7 0 0,-3 3-39 0,3 4-9 0,-3-3 0 0,1-1 0 15,2-4 104-15,-6 1 20 0,4 5 3 0,-1-3 1 16,3 5-56-16,-5 0-12 0,-3 0-1 0,3 0-1 16,-1 0-42-16,4 0-8 0,-4 5-8 0,-2-3 12 15,0 3 41-15,0-3 9 0,1 6 2 0,-1-1 0 32,0-3-78-32,2 8-15 0,1-3-3 0,0 3-1 0,0-5 53 0,2 7 10 0,0-2 2 0,1-2 1 15,4-3-56-15,1 4-11 0,0-4-2 0,-1 5-1 16,3-5 8-16,1 0 1 0,2-4 1 15,0 1 0-15,0 1 41 0,2-3 8 0,3 3 2 0,1-5 0 16,-4-5-24-16,-2 5 0 0,5 0 0 0,-2-7 0 16,-3 3-15-16,0-3-7 0,0 4-2 0,-3-1 0 15,0-4 49-15,3 1 10 0,-2 0 1 0,-4 7 1 0,1-7-8 0,2 3-1 32,-5 4-1-32,0 0 0 0,0 0-27 0,0 0 0 15,0 0 0-15,0 0 0 0,0 0 0 0,0 0 0 16,0 0 0-16,0 0 0 0,0 0 13 0,0 0-2 15,3 4-1-15,2 8 0 0,-2-10-10 0,2 5 0 16,-2 1 0-16,2-1 0 0,3-3 0 0,-3 3 0 0,3-2 0 0,-3 2 0 16,1-5 0-16,-1 6 0 0,0-8 0 0,1 4 12 31,-1-1-174-31,-5-3-34 0,0 0-8 0,0 0 0 0</inkml:trace>
  <inkml:trace contextRef="#ctx0" brushRef="#br1" timeOffset="38616.81">23492 6200 2188 0,'-8'-7'97'0,"8"7"20"0,0 0-93 0,0 0-24 16,0 0 0-16,0 0 0 0,0 0 107 0,-5 3 17 16,0 1 3-16,2 3 1 0,3 7-103 0,0 1-25 15,0 1 0-15,5 0 0 0,-2-1 0 0,0 3 0 16,5 1 0-16,0 2 0 0,-8 1 34 0,5-4 2 15,3 1 0-15,-3-2 0 0,-2 1-7 0,2-3-1 16,3 1 0-16,-3-2 0 0,-2-4-37 0,0-3-8 16,-3 0-2-16,0-3 0 0,2 3 19 0,-2-7 0 15,0 0 11-15,0 0-11 0,0 0 17 0,0 0-3 16,3-2-1-16,2-3 0 16,1-6-61-16,-1 4-13 0,0-3-3 0,3-2 0 0,3 5 52 0,-3 0 12 15,2 0 0-15,1 0 0 0,2 0 0 0,0 2 0 16,0-2 0-16,-2 3 0 15,0 1-32-15,-1 3-3 0,1 0-1 0,-1 0 0 0,-2 3 36 0,0 1 0 16,0 3 10-16,0 0-2 0,0 5 20 0,-5-5 4 0,-1 5 0 16,1-3 1-16,-3 3 22 0,0-2 4 0,-3-3 1 0,1 4 0 15,-4 1-48-15,-2-2-12 0,0-3 0 0,1 4 0 16,-4-4 0-16,0 1 0 0,-2-1 0 0,0 0 0 16,0 0 0-16,-1-3 0 0,4 1 0 0,-3-3 0 31,2 3-52-31,3-5-13 0,0-5-3 0,0 3-744 0,3-3-150 0</inkml:trace>
  <inkml:trace contextRef="#ctx0" brushRef="#br1" timeOffset="39006.92">23847 6428 1728 0,'0'0'76'0,"0"0"16"0,0 0-73 0,0 0-19 16,0 0 0-16,0 0 0 0,3 7 55 0,2-7 7 15,0 8 2-15,3-8 0 0,0 4 0 0,0-4 0 16,3 3 0-16,-1-3 0 0,3 0-64 0,-2 0 0 16,2 0-14-16,0-3 2 0,3-1 12 0,-5 4 11 15,2-8-3-15,-2 8 0 0,2-7 5 0,-3 5 1 16,-2-3 0-16,-2-2 0 0,-1 3 31 0,0-3 7 16,-5-1 0-16,0 1 1 0,0 0-42 0,0-4-11 15,-5 4 0-15,2-1 0 0,-5 1 0 0,3 5 0 16,-3-5 0-16,3 2 0 0,-6-2 53 0,1 7 9 15,2 0 2-15,-3 0 0 0,1 3-52 0,-1 1-12 16,0 3 0-16,1 0 0 0,-3 5 0 0,2-2 0 16,3 1 0-16,0 3 0 0,0 1 0 0,3 1 0 0,0 1 0 15,2-3 0-15,0 4 0 0,1-3-18 0,2 3 4 0,-3-4 1 16,3 1 21-16,0-4 4 0,5 3 0 0,1-2 1 16,2-2-13-16,2-6-15 0,1 3 3 0,2 0 1 15,0-7 11-15,6 0 11 0,-1 0-3 0,3 0 0 31,3-2-55-31,0-3-11 0,-3-2-2 0,3 0-685 0,2 0-137 0</inkml:trace>
  <inkml:trace contextRef="#ctx0" brushRef="#br1" timeOffset="39272.06">24246 6196 288 0,'0'-10'25'0,"0"10"-25"0,3-7 0 0,-3 2 0 0,3-2 274 0,-3 0 50 16,0 3 9-16,0 4 3 0,0 0-138 0,0 0-27 15,0 0-6-15,0 0-1 0,0 0-68 0,2 9-15 16,1 0-2-16,0 3-1 0,-1 2-25 0,1 0-5 16,0 8 0-16,2-4-1 0,-2 8-14 0,-1-5-2 15,1 5-1-15,2 0 0 0,-2-5-10 0,-1 5-3 16,1-5 0-16,0 1 0 0,-1 1 3 0,1-7 1 16,-3 3 0-16,0-5 0 0,3 5 5 0,-3-9 1 15,0 1 0-15,2 1 0 0,-2-2-36 0,3-3-7 16,0 0-2-16,-1 2 0 0,-2-9 29 0,0 0 5 15,0 0 2-15,0 0 0 16,0 0-219-16,3-9-44 0,2-12-9 0,-5 6-2 0</inkml:trace>
  <inkml:trace contextRef="#ctx0" brushRef="#br1" timeOffset="49145.25">8845 12861 1569 0,'-5'-7'69'0,"5"7"15"0,0-7-67 0,-3 2-17 0,0 3 0 0,-2-3 0 15,3-2 92-15,-4 0 14 0,1 0 3 0,-3 4 1 16,3-1-12-16,-3-3-2 0,0 2-1 0,0 3 0 16,0-3-33-16,-3 2-6 0,3-1-2 0,-2 4 0 15,-3 0-25-15,-1 0-5 0,-1 4 0 0,4-1-1 16,-2-3-14-16,-1 7-9 0,-1-2 12 0,4 6-12 15,6-1 8-15,-6-3-8 0,-5 5 0 0,3-1 0 16,5 3 0-16,0-4 0 0,0 9 0 0,-2-5 0 16,-4 5 0-16,6-1 0 0,3-1-10 0,3 2 10 15,-6-1 0-15,2 4 0 0,9-4-9 0,0 4 9 16,-3-1 0-16,2 0 0 0,6 2 0 0,5-1 0 16,3-1 0-16,-2-2 0 0,-9 2 0 0,8-2 0 15,8-1 0-15,-2-1 0 0,-6 2 0 0,3-5 9 16,5 0-9-16,0-2 0 0,0 2 0 0,3-2 8 15,0-5-8-15,0 0 0 0,2-5 9 0,-2 3-9 0,2 2 0 0,1-3 0 16,2-4-12-16,-5 0-760 16,-6-4-152-16</inkml:trace>
  <inkml:trace contextRef="#ctx0" brushRef="#br1" timeOffset="50082.1">8848 13383 691 0,'0'0'61'0,"0"0"-49"0,0 0-12 0,5 7 0 15,0-7 168-15,1 7 32 0,-1-7 5 0,0 5 2 16,3-3-83-16,0 3-17 0,-3-5-3 0,3 7-1 15,0-7-19-15,3 0-4 0,-1 0-1 0,4 0 0 16,-1-3-17-16,0-1-3 0,-2 4-1 0,-1-5 0 16,3-2-5-16,1 5-1 0,2-5 0 0,-1-5 0 15,1 5-41-15,0-5-11 0,-5 3 0 0,2-3 0 16,-2-2 15-16,-4 2 1 0,-1 3 0 0,-1-3 0 16,0-2 4-16,1 7 2 0,-6-5 0 0,0 2 0 15,-3-1 1-15,0 4 0 0,-5 0 0 0,3-5 0 16,-3 5-7-16,-2 0-2 0,-1 2 0 0,0-2 0 15,-2 5-6-15,0-3-8 0,0 3 11 0,2-3-11 16,3 2 0-16,0-1 0 0,0 4 0 0,0-3 0 0,0-1 0 16,1 4 0-16,1-7 0 0,1 7-9 0,5 0 9 0,-3-5 0 15,-2 3-9-15,5 2 9 0,0 0 0 0,0 0 0 16,-3-5-9-16,1 3 9 0,2-6 0 0,0 8 0 16,0 0 0-16,0 0 0 0,0 0 0 0,0 0 0 15,0 0 0-15,0 0 0 0,0 0-11 0,0 0 2 16,5 3 0-16,0-3 0 0,1 5 9 0,-1-5 0 15,0 2 0-15,0-2 0 0,9-2 0 0,2 2 9 16,-1 0-1-16,7-5-8 0,-1 5 0 0,3-3 0 16,-3-1 0-16,3 1-9 0,-3-4 9 0,-3 3 0 15,-2-1 0-15,-3 3 0 0,3 2 0 0,-5 0 9 16,-3 0-1-16,-3 0-8 0,-5 0 0 0,0 0-11 16,0 0 0-16,0 0 0 15,-3 7-171-15,3-7-34 0</inkml:trace>
  <inkml:trace contextRef="#ctx0" brushRef="#br1" timeOffset="50597.51">9618 12962 172 0,'-3'0'16'0,"-5"-3"-16"16,3-1 0-16,-6 1 0 0,3-1 341 0,3 4 66 15,-6 0 13-15,1 0 2 0,-1 0-258 0,-2 4-52 16,2-1-11-16,-2 4-1 0,0-2-52 0,0 2-9 16,-3 7-3-16,5 0 0 0,-2 5-12 0,5-1-2 15,-5-1-1-15,8 9 0 0,-1 0-21 0,1 0-12 16,0-1 2-16,2-1 0 0,0 2 10 0,3 0 0 16,6 0-9-16,2-5 9 0,0 5 0 0,5-5 16 15,5-7-2-15,1 0-1 0,2-2-23 0,0-1-5 0,3-3-1 0,2-6 0 16,-2-2 32-16,3-2 5 0,-1-3 2 0,1-2 0 15,-1-7 32-15,-2 2 6 0,0-2 2 0,-6-7 0 16,1 2 4-16,-6-2 1 0,-2-1 0 0,-4-3 0 16,-1-1-5-16,-4 5-1 0,1-5 0 0,-6 7 0 15,1 2-42-15,-4-1-9 0,-1 6-2 0,-4-2 0 16,-2 4 3-16,-1-1 1 0,1 4 0 0,3 2 0 16,-4-2-23-16,1 7-5 0,0-3-1 0,2 3 0 31,1 3-193-31,2 1-39 0</inkml:trace>
  <inkml:trace contextRef="#ctx0" brushRef="#br1" timeOffset="51128.64">10052 13350 1209 0,'0'0'53'0,"0"0"12"0,0 0-52 0,0 0-13 0,2-7 0 15,-2 4 0-15,0-1 212 0,3-3 39 0,-3 0 8 0,-3 0 1 16,3 2-128-16,3-2-27 0,-3-7-5 0,0 7 0 15,2-5-52-15,-2-2-11 0,3 0-1 0,0-5-1 16,-1 2-8-16,1-1-2 0,2-4 0 0,1-1 0 16,-1 2-9-16,3-5-3 0,-3 5 0 0,3 0 0 15,0 2-13-15,0-2 8 0,0 2-8 0,2 5 0 16,-2 0 12-16,0 2-3 0,0 5-1 0,0-3 0 16,0 1 3-16,-3 7 0 0,1-3 0 0,-1-2 0 15,-2 7-11-15,-1 0 8 0,1 0-8 0,2 0 8 16,-5 0 3-16,0 0 0 0,0 0 0 0,0 7 0 15,3 0-11-15,2 5 8 0,1 2-8 0,-1-2 8 16,0 2-8-16,0 4 10 0,3-3-10 0,3 6 10 16,-1 0 1-16,4 2 0 0,-4-1 0 0,4 6 0 0,-1-5-11 15,0 1 0-15,0-1 0 0,0-1 0 16,1-1 0-16,-4 0 0 0,3-2 0 0,-2 0 0 0,0-5 0 16,-3 0 0-16,0 5 0 0,-3-10 8 0,0 3-8 0,0-5 0 15,-2 5 0-15,0-10 0 16,-3-2-58-16,0 0-17 0,0 0-3 0,-8 0-1 15,0 0-209-15,-5-7-43 0</inkml:trace>
  <inkml:trace contextRef="#ctx0" brushRef="#br1" timeOffset="51300.47">10052 13209 921 0,'0'0'82'0,"0"0"-66"0,0 0-16 0,0 0 0 16,7-3 254-16,-1-1 47 0,4 4 10 0,1 0 1 15,0-7-192-15,2 7-38 0,5 0-8 0,1 0-2 16,2 0-45-16,3-5-10 0,2 10-1 0,-2-5-1 16,2-5-15-16,-2 3 0 0,-5 2 0 0,-1 0 0 31,-2 0-164-31,-5 2-36 0</inkml:trace>
  <inkml:trace contextRef="#ctx0" brushRef="#br1" timeOffset="51722.32">10485 12934 1036 0,'0'0'92'0,"0"0"-73"15,0 0-19-15,0 0 0 0,6 0 192 0,-6 0 36 16,5 0 6-16,0 4 2 0,-5-4-93 0,3 3-19 16,2 4-3-16,-2 4-1 0,0-3-44 0,-1 6-10 15,-2-3-2-15,3 6 0 0,-1-5-19 0,1 9-4 16,-3-7-1-16,3 5 0 0,-3 2-16 0,2 2-4 16,4-1-1-16,-4-1 0 0,1-2-11 0,2 2-8 15,1-2 9-15,-4 2-9 0,4-7 8 0,-4 5-8 16,3 2 0-16,1-7 0 0,-1 5 10 0,-2-5-10 0,-1 0 10 15,4-2-10-15,-4 2 8 0,6 0-8 0,-5-7 0 0,5 5 0 16,-3-5 12-16,3 0-3 0,3 0-1 0,2-7 0 16,3 7 18-16,2-7 3 0,3-2 1 0,1-3 0 15,-1 5-17-15,0-7-3 0,0 5-1 0,0-6 0 16,-2 1-1-16,-1 3-8 0,-2-3 12 0,0 2-4 16,-5-2 0-16,-1 0-8 0,-2 4 12 0,-3-1-4 15,1-3-8-15,-6 2 0 0,0-2 0 0,-3 5-893 16,-2-3-186-16</inkml:trace>
  <inkml:trace contextRef="#ctx0" brushRef="#br1" timeOffset="52050.3">11303 12941 1094 0,'0'0'48'0,"0"0"11"0,0 0-47 0,0 0-12 15,5 0 0-15,-5 0 0 0,0 0 221 0,0 0 43 0,0 0 8 0,0 0 1 16,0 0-173-16,0 0-34 0,6 0-7 0,-4 7-2 16,-2-3-41-16,0 3-8 0,0 1-8 0,0-1 12 31,-2 0-204-31,-1 0-41 0</inkml:trace>
  <inkml:trace contextRef="#ctx0" brushRef="#br1" timeOffset="52222.55">11348 13277 1670 0,'0'0'74'0,"-5"-2"15"16,5 2-71-16,0 0-18 0,-6 0 0 0,6 0 0 16,0 0 88-16,0 0 15 0,-2 0 2 0,2 0 1 0,0 0-76 15,0 0-15-15,0 0-3 0,0 0-627 16,-6 0-125-16</inkml:trace>
  <inkml:trace contextRef="#ctx0" brushRef="#br1" timeOffset="53159.41">11972 13096 1152 0,'0'0'102'0,"0"0"-82"0,0 0-20 0,0 0 0 15,3-2 124-15,-3-6 20 0,-3 4 4 0,1-3 0 16,-1 4-22-16,0-1-5 0,-2-3-1 0,0 2 0 16,-3-2-33-16,0 5-7 0,0 2-2 0,0-5 0 15,-2 5-34-15,-4 5-6 0,4-5-2 0,-3 2 0 16,-1 3-22-16,4 2-5 0,-1-7-1 0,3 7 0 15,-2 0-8-15,2 4 0 0,0-1 0 0,2 2 0 16,1-5-12-16,0 4 12 0,2-1-10 0,6-3 10 16,-3 5-12-16,8-5 12 0,-3 0-13 0,6 0 5 15,2 0 8-15,3-2-10 0,2-5 10 0,3 2-10 16,1-2 10-16,-1-2-12 0,-3 2 12 0,1-5-12 16,-3-2 12-16,0 0 11 0,-6 0-3 0,-2 0 0 15,-3 0 32-15,1 0 5 0,-1 2 2 0,-2-2 0 0,-6 0-2 0,3 0 0 0,0 4 0 0,0 3 0 0,-3-4-25 0,3 4-6 31,0 0-1-31,0 0 0 0,-2 7-13 0,-1 0 0 0,3-7 0 0,0 7 0 0,3 0 0 16,2 5-8-16,0-1 8 0,3-1-10 0,3 4 10 0,2-2-13 16,-2 2 5-16,4-2 8 0,4 2-9 0,0 0 9 15,-4-2 0-15,4 2 0 0,-9-7 0 0,1 7 0 16,2-2 0-16,-7-3 0 0,-1 3 0 0,-8-5 0 16,3 0 0-16,-5 5 0 0,0-5 12 0,-6 4-3 31,0-8-1-31,-4 4 0 0,-1 0-8 0,-3 0-11 15,3-2 3-15,-2-3 0 0,-3 3-6 0,-1-5-1 16,-1 0 0-16,-1-5 0 0,0 3-88 0,3-5-17 0,-3 0-4 0,3-5-987 0</inkml:trace>
  <inkml:trace contextRef="#ctx0" brushRef="#br1" timeOffset="53346.9">12237 13021 2055 0,'0'0'91'0,"-3"0"19"0,-2 0-88 0,0 0-22 0,-1 4 0 0,4-1 0 0,-1 4 61 0,1-3 8 0,-1-1 2 0,3 4 0 16,3 5 4-16,-3 2 1 0,0-3 0 0,2-1 0 15,3 6-53-15,3-2-11 0,-5-4-1 0,0 2-1 16,-1-5-10-16,1 0 0 0,2 0 0 0,-2 0 0 31,-3 0-80-31,0-7-20 0,0 5-5 0,0-5-955 0</inkml:trace>
  <inkml:trace contextRef="#ctx0" brushRef="#br1" timeOffset="53503.11">12221 12955 2080 0,'-8'-7'92'0,"8"7"20"0,0-7-90 0,-2 0-22 0,2 7 0 0,0-7 0 0,0 7 51 0,2 0 5 16,-2 0 2-16,0 0 0 0,0 0-30 0,0 0-5 31,0 0-2-31,0 0 0 0,0 0-33 0,5-5-8 0,1 5 0 0,-6 0-668 15,0 0-134-15</inkml:trace>
  <inkml:trace contextRef="#ctx0" brushRef="#br1" timeOffset="53784.26">12330 13079 1036 0,'0'0'92'0,"0"0"-73"0,0 0-19 0,5 3 0 0,-5-3 156 0,3 4 27 0,-1-1 5 0,3 4 2 31,3-2-62-31,0 2-12 0,-2 4-2 0,2-4-1 16,0 3-50-16,-1-3-11 0,1 5-1 0,-2-5-1 16,-1-3-30-16,3 4-5 0,-3-6-2 0,0 5 0 15,1-2 9-15,-1-5 2 0,0 7 0 0,-5-7 0 16,6-5-2-16,-1 3 0 0,0-3 0 0,1 5 0 16,-1-7 7-16,-3 0 2 0,4 0 0 0,-4 0 0 15,4-5 0-15,-4 5 0 0,-2-3 0 0,3-1 0 0,0-3-15 0,-1 7-2 0,-2-5-1 0,0 5 0 16,0 0-13-16,0 0 0 0,0 0 0 0,-2 2 0 15,-1 3-24-15,3 2-4 0,0 0 0 0,0 0-1 16,0-8-170-16,0 8-33 0,0 0-8 0</inkml:trace>
  <inkml:trace contextRef="#ctx0" brushRef="#br1" timeOffset="54409.49">12607 13079 1472 0,'0'0'65'0,"0"0"14"0,0 0-63 0,0 0-16 0,3 7 0 0,-3-7 0 0,0 0 109 0,5 3 19 16,-2-3 4-16,5 7 1 0,-3-7-46 0,3 0-10 31,-8 0-1-31,0 0-1 0,11 0-48 0,-1-2-10 16,1-3-1-16,-1-2-1 0,1 4-7 0,-3-1-8 0,0-3 11 0,-3 0-11 0,-2 2 31 0,0-2-1 0,-3 0 0 15,0 0 0-15,-6 4 6 0,1-1 2 0,-3-3 0 0,-3 7 0 16,-2-7-4-16,0 7-1 0,0 0 0 0,2 7 0 31,-2-7-13-31,-3 4-4 0,3-1 0 0,0 4 0 0,2 5-16 0,0-5 0 0,1 0 0 0,-1 4 0 16,9 3-15-16,-4-4-3 0,4 2-1 0,-1 2 0 15,0-2 9-15,6-5 2 0,2 7 0 0,-2-7 0 16,5 0-3-16,0 0 0 0,2 5 0 0,4-10 0 31,-1 7-82-31,0-6-17 0,3-3-3 0,0 0-1 0,2 4 18 0,4-8 4 16,-4 1 1-16,1-1 0 0,-4-3-69 0,1 0-13 0,-2 0-3 16,-4-1-1-16,1-3 51 0,-3 4 10 0,-3-5 3 0,0-2 0 15,-2 4 95-15,0-1 18 0,-1 6 0 0,-2-2 11 16,0 0 61-16,-2 0 13 0,-1 0 3 0,3 7 0 15,0 0 56-15,0 0 12 0,-3-3 3 0,3 3 0 0,0 0-55 16,0 0-10-16,0 0-2 0,0 0-1 0,0 3-33 0,3 4-6 16,-3-7-2-16,3 7 0 0,2 0-7 0,-3 5-2 15,1-5 0-15,2 0 0 0,1 0 9 0,-4 5 2 16,1-5 0-16,0 0 0 0,-1 0-4 0,-2-7-1 16,0 7 0-16,0-7 0 0,3 4-33 0,-3-4-6 15,0 0-8-15,0 0 11 0,0 0 1 0,0 0 1 16,0 0 0-16,0 0 0 0,0 0-4 0,0 0-1 15,-3-7 0-15,3 0 0 0,3-2-8 0,0 2 0 16,2-3 0-16,0-1 0 0,0-3-27 0,3 7 3 16,3-1 0-16,0 4 0 0,-3-3 4 0,-1 0 0 15,1 4 1-15,0-1 0 0,0 4 19 0,0 0-10 0,-8 0 10 0,8 4-8 16,-3-1 8-16,3 4 0 0,0-3 0 0,0 3 0 16,3 1 12-16,-3-1 2 0,0 0 0 0,0 0 0 15,0 0 6-15,0 5 2 0,-3-5 0 0,3 0 0 16,0 0-6-16,-3 0-2 0,-2 0 0 0,-3-7 0 15,0 7-14-15,0-7 8 0,0 0-8 0,0 0 0 47,2 0-116-47,-2 0-28 0,0 0-7 0</inkml:trace>
  <inkml:trace contextRef="#ctx0" brushRef="#br1" timeOffset="54987.1">13848 13016 1882 0,'-8'-2'84'0,"3"-3"16"0,0 5-80 0,-1-7-20 0,-1 7 0 0,1 0 0 0,-2-3 46 0,0-1 5 0,0 4 1 0,1 0 0 16,-4-3-2-16,3 3 0 0,0 0 0 0,0 0 0 15,0 3-39-15,0 1-11 0,0-1 0 0,-2 4 0 16,2-2 12-16,0 2-3 0,0 0 0 0,0 4 0 16,5-1-9-16,-2-3 0 0,5 5 0 0,0-5 0 15,0 0 0-15,5 5-11 0,1-5 11 0,2 0-12 16,-1 0 12-16,4 0-10 0,2 0 10 0,1-2-10 16,1-3 18-16,1 3 3 0,-2-5 1 0,1 0 0 15,-1-5 16-15,-4 5 3 0,-2-7 1 0,-3 4 0 16,3-1 19-16,-2-3 4 0,-4 0 1 0,1 2 0 15,-6-2-4-15,3 5-1 0,0-3 0 0,0 5 0 16,-2-7-28-16,2 7-6 0,0 0-1 0,0 0 0 0,0 0-16 16,0 0 0-16,0 7-11 0,0 0 11 0,2 5 0 0,1-5 17 15,2 0-1-15,1 5-1 0,4-3-15 0,1 3-16 16,-1-1 3-16,1-1 1 0,-1-3 12 0,4 5 0 16,-4-5 0-16,1 0 0 0,-1 0 0 0,-2 0 0 15,0-7 0-15,-8 0 0 16,0 0-81-16,0 0-14 0,0 0-2 0</inkml:trace>
  <inkml:trace contextRef="#ctx0" brushRef="#br1" timeOffset="55456.13">14325 12999 1699 0,'0'0'75'0,"0"0"16"0,0 0-73 0,2 3-18 0,1 4 0 0,-1-2 0 16,4-3 49-16,-1 7 7 0,-2-2 0 0,5 0 1 16,-3 3 31-16,6 2 7 0,-6-5 1 0,5 4 0 0,1-1-36 15,2 2-6-15,-2-1-2 0,-3-1 0 0,2-3-13 0,-2 0-3 16,0 0-1-16,0-2 0 0,0 2 0 0,-3-7 0 16,3 7 0-16,-2-7 0 0,-1 0-3 0,0 0-1 15,-5 0 0-15,5-7 0 0,1 4 2 0,-1-6 1 16,-2 2 0-16,-1 0 0 0,4 0-16 0,-4-7-3 15,1 2-1-15,0 2 0 0,-1 3-14 0,4-4 0 16,-1-1 8-16,-3 5-8 0,1-3 0 0,-3 3 0 16,5 3 0-16,-5-3 0 0,-2 0 0 0,4 2 0 15,1-2 0-15,-3 7 0 16,3-3-49-16,-3 3-10 0,0 0-1 0,0 0-1 16,0 0-167-16,5 0-32 0</inkml:trace>
  <inkml:trace contextRef="#ctx0" brushRef="#br1" timeOffset="55783.78">14740 13079 115 0,'-8'-4'0'0,"8"4"10"0,0 0-10 0,0 0 0 0,0 0 0 0,0 0 0 16,0 0 333-16,0 0 65 0,0 0 13 0,8-7 2 16,0 0-288-16,2 2-57 0,-2-2-12 0,3 5-3 15,-3-6-26-15,3 1-6 0,-4 0-1 0,4-2 0 16,-3 2 23-16,0 0 4 0,-3 0 1 0,0 0 0 15,-2 0 19-15,-3 0 4 0,0 2 1 0,-3 3 0 16,-2-3-15-16,3 5-2 0,-6-3-1 0,0-1 0 16,-3 4-19-16,1 0-4 0,-4 0-1 0,1 4 0 0,-3-1 0 15,3 2 0-15,0-3 0 0,-1 7 0 0,-1-2-22 0,1 0-8 16,4 0 0-16,2 3 0 0,0-3 0 0,3 5-8 16,-3-5-1-16,5 5 0 0,3 2 9 15,0-3 11-15,0-1-3 0,5 4 0 0,1-2-8 0,2 2 0 16,2-2 0-16,1-5 0 15,2 0-24-15,0 0-8 0,8 0 0 0,-2 0-1 16,-1-2-83-16,4-5-17 0,-1 0-3 0,0-5-551 16,0 2-109-16</inkml:trace>
  <inkml:trace contextRef="#ctx0" brushRef="#br1" timeOffset="56006.34">15102 12981 518 0,'0'0'23'0,"0"0"5"0,-2-7-28 0,-6 2 0 0,3 3 0 0,-3-3 0 16,2 2 361-16,1 3 67 0,-3-4 14 0,0 4 2 16,0 0-273-16,0 4-55 0,-2-4-12 0,-4 3-1 15,4-3-70-15,2 5-13 0,-3 2-4 0,1 0 0 16,2 0-8-16,0 0-8 0,3 7 9 0,2-7-9 16,0 2 0-16,1 1 0 0,4 2 0 0,4 2 0 15,-1 0 0-15,3-7 0 0,-3 7-10 0,6-7 10 0,2 5 0 0,3-1-10 16,-3-3 10-16,3-1 0 15,5 0-40-15,0-3-2 0,-2-1 0 0,2-3 0 16,-3 0-114-16,1-3-24 0,2-1-4 0</inkml:trace>
  <inkml:trace contextRef="#ctx0" brushRef="#br1" timeOffset="56210.59">15237 12778 2127 0,'0'0'47'0,"0"0"9"0,0 0 3 0,0 0 1 0,0 0-48 16,0 0-12-16,0 0 0 0,0 10 0 0,6-3 60 0,-4 5 11 0,1 2 1 0,2 0 1 16,3 5-41-16,-3-1-9 0,3-3-2 0,-2 3 0 15,-1-1-13-15,0 2-8 0,-2-5 8 0,0 0-8 16,-3 2 0-16,2-2 0 0,-2 1 0 0,-2-4-8 31,-4-1-153-31,1-3-31 0</inkml:trace>
  <inkml:trace contextRef="#ctx0" brushRef="#br1" timeOffset="56366.27">15084 12981 1440 0,'0'0'64'0,"0"0"12"0,0 0-60 0,0 0-16 0,3-3 0 0,2-1 0 16,0-1 149-16,3 3 27 0,0-3 6 0,5 5 1 16,6 0-105-16,-1-3-21 0,3 3-4 0,1-4-1 15,1 4-40-15,1-3-12 0,3-1 0 0,-1 4 0 16,1 0-71-16,2-3-18 0,0-1-4 0,-8 4-529 15,-2 0-106-15</inkml:trace>
  <inkml:trace contextRef="#ctx0" brushRef="#br1" timeOffset="56678.68">15513 13014 1036 0,'0'0'92'0,"-6"0"-73"16,4 0-19-16,-4 0 0 0,-2 2 160 0,6-2 28 15,2 0 5-15,0 0 2 0,0 0-67 0,0 0-12 16,-3 5-4-16,0 2 0 0,-2 0-60 0,0-3-12 15,2-1-2-15,-2 4-1 0,2 0-9 0,1 5-3 0,-4-5 0 16,4 0 0-16,-1 0 0 0,0 0 0 0,1 5 0 0,-1-5 0 16,6 0-16-16,-3 5-9 0,5-5 10 15,-2 0-10-15,2 0 0 0,0 0 0 0,3-3 0 0,0-1 0 16,0 4 14-16,5-7-3 0,-2 0-1 0,5 0 0 16,2 0-10-16,-4 0 0 0,1-7 0 0,-1 0 8 15,-1 4-8-15,-3-4 0 0,-2-2 9 0,0 0-9 16,0-3 21-16,-2 5 0 0,-4-7 0 0,-2 2 0 15,-2 2 3-15,-4 3 0 0,-2 0 0 0,0-2 0 16,-2 2 1-16,-1 5 1 0,-2-6 0 0,0 4 0 16,2 1-26-16,-2-1 0 0,0-3-14 0,5 7 5 15,0 0-194-15,3 0-38 16,-3 0-8-16</inkml:trace>
  <inkml:trace contextRef="#ctx0" brushRef="#br1" timeOffset="56973.72">15700 13021 633 0,'0'0'56'0,"0"0"-44"0,0 0-12 0,3 7 0 0,0 0 236 0,-3 0 46 15,2 0 9-15,-2 0 1 0,3 2-132 0,0 1-28 16,-1-3-4-16,4 5-2 0,-4-5-54 0,1 0-12 16,2 4-1-16,-2-1-1 0,2-3-22 0,-2-2-4 15,-3 2 0-15,2 0-1 0,1-3-3 0,-3-4 0 16,0 0 0-16,0 0 0 0,0 0-4 0,0 0 0 15,0 0-1-15,0 0 0 0,0 0-8 0,0-4-2 16,-3-3 0-16,3-5 0 0,-2 5-13 0,2-3 9 16,2-1-9-16,4-1 8 0,-4-2-8 0,4 4-17 15,-1-6 4-15,3 7 1 16,-3-3-14-16,3 5-2 0,-3-5-1 0,3 5 0 0,0 0 14 0,3 0 3 0,-1 0 1 16,1 7 0-16,0-7 11 0,-1 7-13 0,1-3 5 0,2 3 8 31,0-4-105-31,-2 4-14 0,2 4-2 0</inkml:trace>
  <inkml:trace contextRef="#ctx0" brushRef="#br1" timeOffset="57298.68">16110 13049 1638 0,'8'-7'72'0,"-8"7"16"0,0 0-71 0,0 0-17 15,0 0 0-15,0 0 0 0,8 0 107 0,-8 0 17 16,0 0 4-16,3 7 1 0,5-2-29 0,-3 2-5 15,-2 0-2-15,2 0 0 0,-2 4-37 0,2-1-8 16,0 2-2-16,-2-5 0 0,-3 7-27 0,3-7-6 0,2 5-1 0,-5-5 0 0,-3 0-12 0,1-3 0 16,2-4 0-16,0 0 0 15,0 0-174-15,0 0-41 0</inkml:trace>
  <inkml:trace contextRef="#ctx0" brushRef="#br1" timeOffset="57454.62">16118 12915 2332 0,'0'0'104'0,"-2"-3"20"0,4-4-99 0,-2 7-25 0,0 0 0 0,0-4 0 16,0-3 62-16,0 4 7 0,0 3 2 0,0 0 0 15,0 0-47-15,6 0-8 0,-1 0-3 16,-5 0 0 0,3 3-145-16,5 4-28 0,2-3-7 0</inkml:trace>
  <inkml:trace contextRef="#ctx0" brushRef="#br1" timeOffset="57767.11">16237 13047 57 0,'0'0'0'0,"6"0"0"0,-1-5 0 0,0 5 0 0,1-3 0 0,4-1 0 16,3 4 479-16,-5 0 90 0,0-3 19 0,0-1 3 15,6 4-443-15,1-3-89 0,-1-1-18 0,-1 4-3 16,-3 0-24-16,4-5-5 0,4 5-1 0,-5 0 0 0,-5 5 13 0,0-5 3 15,0 4 0-15,0-1 0 0,-3 1-1 0,1-1 0 16,-4 4 0-16,1 0 0 0,0-2-3 0,-3 2-1 16,-3 4 0-16,3-4 0 0,0 3-2 0,0 2 0 15,-5-1 0-15,-3 3 0 0,3-4-5 0,2 2 0 16,0-5-1-16,-2 4 0 0,2-3-11 0,1 1 10 16,7-4-10-16,-2 2 10 0,-1 0-10 0,1 0 0 15,5-7 0-15,2 7 0 0,4-7 0 0,-1 0 0 16,-3 0 0-16,6-3 0 15,8-1-71-15,-3 1-16 0,-7-1-3 0,7-3-658 16,5-5-131-16</inkml:trace>
  <inkml:trace contextRef="#ctx0" brushRef="#br1" timeOffset="58080.83">16698 13079 1382 0,'-21'3'61'0,"21"-3"13"0,0 0-59 0,0 0-15 0,0 0 0 0,0 0 0 16,0 0 158-16,0 0 29 0,8 0 5 0,-3 4 2 15,-5-4-110-15,11 0-21 0,4 0-5 0,-1 0-1 16,-1 0-43-16,-3 0-14 0,4-4 8 0,-1 4-8 16,3-3 8-16,-6-1-8 0,-10 4 12 0,6-3-12 15,4-1 25-15,-7-3-1 0,-6 7-1 0,-2-7 0 16,2 2 20-16,-5 3 4 0,3-6 1 0,-8 4 0 16,-8 4-9-16,2-3-2 0,11-1 0 0,-5 4 0 15,-8 0-22-15,5 4-5 0,8-4-1 0,-3 3 0 16,1-3-9-16,-1 4 0 0,-2-1 9 0,5-3-9 15,8 0 0-15,-5 7 0 0,-3 0 0 0,0 2-8 0,8-2 8 16,0 0-8-16,-5 3 8 0,2-3-8 0,3 0 8 0,3 5-8 16,2-5 8-16,0 5-8 0,-5-5-7 0,5 0-1 15,11 0 0-15,-5 0 0 16,-3 0-158-16,8-2-32 0,10-5-6 0,1 2-752 0</inkml:trace>
  <inkml:trace contextRef="#ctx0" brushRef="#br1" timeOffset="58439.78">16984 13068 1036 0,'-8'0'92'0,"2"0"-73"0,6 0-19 16,-5 0 0-16,-8-3 284 0,2-1 52 0,3-1 12 0,-2 3 1 16,-1 2-209-16,-2 0-43 0,-3 0-8 0,0 0-1 15,6 0-47-15,-4 2-9 0,-4 3-1 0,5 2-1 32,5 0-51-32,0 0-11 0,0 0-1 0,3 5-1 0,-1-1 34 0,6-1 0 0,6 2 0 0,-4-5 0 31,1 7-22-31,5-7-4 0,5 0-1 0,0-2 0 0,-2 2 11 0,-1-5 1 0,4-2 1 0,4 0 0 15,1 0 14-15,-6-7 0 0,-5 5 0 0,5-3 0 16,0-5 28-16,-2-1 3 0,-3-1 0 0,-3-2 0 16,6-5 29-16,-3 2 5 0,0-1 2 0,-8-1 0 15,0-5-5-15,0 1-1 0,2-5 0 0,-4 6 0 16,-6-3-22-16,0 3-5 0,5-3-1 0,-5 6 0 16,0-7-11-16,0 12-2 0,0-7-1 0,0 9 0 15,3-2-11-15,0 0-8 0,-6 7 12 0,6-1-12 16,5 1 8-16,-3 3-8 0,-5 4 0 0,6 0 0 0,2 0 0 0,-3 7 0 15,0 0 0-15,3 5-12 0,-2 2 4 0,4 0 8 16,6 5-13-16,-2 2 5 0,-1-2 0 0,3 2 0 16,8-2 0-16,-3 2 0 15,0 0-98-15,3 2-19 0,0-6-4 0,2 2-734 16,6-8-146-16</inkml:trace>
  <inkml:trace contextRef="#ctx0" brushRef="#br1" timeOffset="58970.92">17523 12962 1566 0,'3'5'69'0,"0"-5"15"0,-3 0-68 0,0 0-16 0,0 2 0 0,0-2 0 16,0 0 120-16,2 9 21 0,1-2 4 0,2 0 1 15,1 3-29-15,-1 2-5 0,0 2-2 0,0-3 0 0,1-1-62 0,2 9-13 16,0-8-3-16,0 4 0 0,-3-1 7 0,0-3 1 16,3-1 0-16,-3-3 0 0,-2 0-29 0,0 2-11 15,-3-9 8-15,0 0-8 0,0 0 15 0,0 0-3 16,0 0 0-16,0 0 0 0,0-9-4 0,-3 2 0 16,0 0-8-16,-2-3 12 0,5-1-12 0,0-1 0 15,-3 2 0-15,3-1 0 0,0-3 0 0,0 2 0 16,3-2-13-16,-3 4 4 0,3-1-6 0,2-1-1 15,0 5 0-15,1 0 0 0,1 0 7 0,-1 0 1 16,2 0 0-16,2 2 0 0,-2-2-8 0,0 4 0 16,3-1-1-16,-3 1 0 0,2 3 17 0,1-4-8 0,-3 4 8 15,2 0 0 1,-2 0-45-16,3 0-3 0,-3 0 0 0,-3 0 0 16,3 0-152-16,-3 4-30 0</inkml:trace>
  <inkml:trace contextRef="#ctx0" brushRef="#br1" timeOffset="59290.09">17859 13039 1656 0,'0'0'73'0,"0"0"15"0,0 0-70 0,8 0-18 0,0 3 0 0,0-3 0 16,-3 0 79-16,3 0 12 0,0-3 2 0,0-1 1 16,3 4-46-16,2-7-8 0,-2 7-3 0,2-7 0 15,0 2-18-15,0 3-4 0,-2-3-1 0,0-2 0 16,-1 0 8-16,-5 0 2 0,1 0 0 0,-1 0 0 15,-5 0 13-15,3 2 3 0,-6-2 1 0,0 0 0 0,1 4 7 0,-4-1 0 16,-2-3 1-16,1 7 0 0,-1 0-10 0,-3 0-3 16,-2 0 0-16,0 4 0 0,-1-1-19 0,-2 4-4 15,6-7-1-15,-3 7 0 0,-1 0-12 0,1 0 0 16,0 2 0-16,2 1 0 0,1-3 0 0,-1 5 0 16,3-3 0-16,0 3 0 15,6-1 0-15,2-1-8 0,0 2 8 0,0-1-10 16,5-1 10-16,0 2-10 0,6-3 10 0,-1 3-10 15,4-5 10-15,-4 5 0 0,1-5 0 0,5-5 0 32,2 3-49-32,3 2-5 0,1-7-1 0,-1 0 0 15,3 0-209-15,-3-3-41 0</inkml:trace>
  <inkml:trace contextRef="#ctx0" brushRef="#br1" timeOffset="59586.9">18108 12974 1382 0,'0'0'61'0,"0"0"13"0,0 0-59 0,0 0-15 15,0 0 0-15,0 0 0 0,0 0 198 0,0 7 37 16,0 0 7-16,3-3 2 0,2-1-144 0,0 9-29 16,1-5-6-16,2 4-1 0,-1-8-32 0,1 4-6 15,0 0-2-15,0 5 0 0,-2-5-10 0,2 0-2 16,-1 0-1-16,-1-3 0 0,2 3-11 0,0-4 12 16,-3-3-12-16,0 0 12 0,1 0-3 0,-1 0 0 15,-3 0 0-15,1-7 0 0,0 4 3 0,2-1 1 16,-2-3 0-16,-1 0 0 0,-2-5-4 0,6 2-1 15,-4-1 0-15,1-3 0 0,-3 2-8 0,3 2 8 16,-3-1-8-16,0-1 8 0,2 5-8 0,-2-3 0 0,0-1 0 16,0 4 0-16,0 0 12 0,0 2 1 15,0-2 0-15,-2 4 0 0,2-1 2 0,0 4 0 16,-3-7 0-16,3 7 0 0,0 0-15 0,0 0 0 0,0 0 0 16,0 0 0-1,0 0-102-15,0 0-26 0,0 0-6 0</inkml:trace>
  <inkml:trace contextRef="#ctx0" brushRef="#br1" timeOffset="59821.22">18370 12981 1879 0,'0'0'83'0,"0"7"17"0,5-3-80 0,1-1-20 0,-4 1 0 0,4-1 0 15,1 2 69-15,-1-3 10 0,-1 3 1 0,0-5 1 16,3 2-31-16,0 3-6 0,0-1-2 0,-3-1 0 0,1-3-26 15,-1 0-6-15,0 7-1 0,-5-7 0 0,0 0-1 0,0 0-8 16,0 0 12-16,6 0-4 0,-6 0-8 0,0 0 0 16,0 0 9-16,0 0-9 15,0 0-118-15,0 0-28 0,0 0-6 0,-6 0 0 16,1 0-36-16,0-3-6 0,-6-13-2 0,3 7 0 0</inkml:trace>
  <inkml:trace contextRef="#ctx0" brushRef="#br1" timeOffset="59962.28">18370 12854 460 0,'-5'-7'20'0,"5"7"5"0,0-7-25 0,-3 2 0 16,3-2 0-16,-3 0 0 0,1 4 235 0,2 3 41 15,-5-4 9-15,5 4 2 0,-3-7-203 0,3 7-40 0,0 0-8 16,0 0-1-16,0 0-35 0,0 0 0 0,0 0-15 0,0 0 5 31,0 0-155-31,0 0-31 0</inkml:trace>
  <inkml:trace contextRef="#ctx0" brushRef="#br1" timeOffset="60714.09">18600 12962 1843 0,'0'0'81'16,"0"0"18"-16,0 0-79 0,0 0-20 0,0 0 0 0,0 0 0 0,0 0 99 0,0 0 16 15,0 0 3-15,0 0 1 0,6 5-50 0,4-3-9 16,1 3-3-16,2-5 0 0,0 0-34 0,3 0-7 15,-3 0-2-15,3 0 0 0,3-5-14 0,-1 5 0 16,1-2 8-16,-3-3-8 0,-1-2 0 0,1 0 9 16,-2 0-9-16,-4 4 8 0,-2-6 2 0,-3 2 0 15,-2 5 0-15,0-6 0 0,-3 1 8 0,-6 3 2 16,-2-3 0-16,0 0 0 0,1 2 16 0,-4 3 4 16,-8 2 1-16,4-5 0 0,1 5-15 0,-2 0-3 15,-2 5-1-15,2-5 0 0,-2 2-3 0,2 3-1 16,0 2 0-16,3 0 0 0,-1-3-30 0,4 6-7 15,2-3-1-15,0 5 0 0,3-5 20 0,2 4-10 16,0-1 10-16,3 2-8 0,3 2 8 0,0 0-10 16,2-2 10-16,5-5-10 0,-2 7 10 0,6-7-13 0,1 0 5 0,1 5 8 31,3-5-57-31,2-3-4 0,8-1-1 0,6 1 0 16,-4-4-104-16,1 0-21 0,2-4-4 0,-4 1-770 0</inkml:trace>
  <inkml:trace contextRef="#ctx0" brushRef="#br1" timeOffset="61198.01">19000 12920 288 0,'-6'-8'25'0,"6"8"-25"0,-5-4 0 0,5 4 0 16,0 0 401-16,0 0 75 0,0 0 16 0,0 0 2 16,0 0-322-16,0 0-64 0,0 0-12 0,-5 7-4 15,2-2-40-15,3 2-9 0,0-5-2 0,0 10 0 16,0-1-27-16,0-1-6 0,3-3 0 0,-3 2-8 0,3 1 9 0,-1-3-9 15,1 7 0-15,2-9 9 0,0 2-9 0,1 0 0 16,-1 0 0-16,3-3 0 0,0-1 11 0,2-3-3 16,1 0-8-16,0 0 12 0,2 5-12 0,-3-10 11 15,1-2-11-15,0 4 10 0,-3-1 2 0,-1-3 0 16,4 0 0-16,-6-5 0 0,1 5-4 0,-1 0 0 16,0-3 0-16,0-1 0 0,-2 3-8 0,0 1 8 15,-3 7-8-15,0 0 8 0,-3-4 0 0,0 1 0 16,3 3 0-16,-2 0 0 0,-3 3-8 0,-1-3 0 15,1 4 0-15,2 3 0 0,1 1 0 0,2-1 0 16,0 0 0-16,2 4 0 0,-2-1-12 0,6-3 12 0,-1-2-10 16,3 6 10-16,0-4 0 0,2 0 0 0,4-4 0 0,-1-3 0 15,0 5 0-15,0-5 0 16,3 0 0-16,0 0 0 0,0 0 0 0,0-5 0 0,-3 5 0 16,0-3 0-16,0-1 12 0,-2-3 9 0,0 0 2 0,-1 0 0 15,-4-5 31-15,-1 5 6 0,3-3 2 0,-6-1 0 16,1-1-9-16,0 2-1 0,-3-1-1 0,0-3 0 15,-3 7-15-15,0-5-4 0,1 5 0 0,-1-3 0 16,0-1-20-16,1 6-4 0,-3-2 0 0,-1 0-8 16,4 0 0-16,-4 4 0 0,1-1 0 0,0-1-9 15,5 5-49 1,-6 0-10-16,1 0-1 0,5 0-1 0,-5 5-162 0,2-1-32 0</inkml:trace>
  <inkml:trace contextRef="#ctx0" brushRef="#br1" timeOffset="61417.24">19510 13089 2264 0,'0'0'100'0,"0"0"21"0,0 0-97 0,0 0-24 16,0 0 0-16,-2 5 0 0,2-3 104 0,-3 3 15 15,3 2 3-15,0 0 1 0,-3 0-51 0,3 7-11 16,-2-2-1-16,-1 2-1 0,-2 0-28 0,2 0-6 15,-5 2-1-15,3-1 0 0,-3-1-12 0,0 0-4 16,0 0 0-16,0-2 0 16,0-5-44-16,0 4-10 0,3-1-2 0,0-3 0 15,-1-2-172-15,1 2-36 0</inkml:trace>
  <inkml:trace contextRef="#ctx0" brushRef="#br1" timeOffset="62510.19">20307 12955 748 0,'0'0'67'0,"0"0"-54"16,0 0-13-16,0 0 0 0,0 0 154 0,2-3 28 15,-2 3 6-15,0 0 0 0,0 0-54 0,0 0-11 16,0 0-3-16,0 0 0 0,0 0-24 0,0 0-6 15,0 0-1-15,6 7 0 0,-1-4-25 0,-2 9-6 16,-6-5-1-16,0 4 0 0,3 6-9 0,3-1-3 16,0-2 0-16,-1 1 0 0,4 6-1 0,2-2 0 15,-3 2 0-15,0-2 0 0,0-1-27 0,3-1-5 16,-2 2-2-16,-1-1 0 0,-2-3-10 0,2-6 10 0,-2 3-10 16,-1 2 10-16,1-7-2 0,-3 0 0 0,0-7 0 0,0 0 0 15,0 0 3-15,0 0 0 0,-5 5 0 0,2-10 0 16,-5 5 5-16,0-7 2 0,0-3 0 0,-3-1 0 15,1-3-18-15,5-1 8 0,-1-3-8 0,1-1 0 16,2-2 0-16,1 2-12 0,2-2 0 0,0 2 0 16,0-2-5-16,0 2-1 0,-3 2 0 0,3-1 0 15,5-1 6-15,1-2 2 0,-1 7 0 0,3-5 0 16,2 5 10-16,1 2 0 0,-3-2-9 0,3 0 9 16,2 2 0-16,-3 5-9 0,1-3 9 0,2-1 0 15,-2 4 0-15,-1 2 0 0,4 3 0 0,-1 2 0 16,-3 0 0-16,1 0 0 0,-3 2 0 0,3 3 0 15,-1 2 0-15,1 0 0 0,-3 4 11 0,-6-3-11 16,4 6 10-16,-1-3-10 0,-3-1 8 0,1 2-8 0,-3 2 12 0,0-3-2 16,-3-1-1-16,1 2 0 0,-6-1 3 0,3-1 0 15,-3-3 0-15,0 0 0 0,-3-2-12 0,-2 2 0 16,0 0 9-16,-3-7-9 0,0 4-8 0,0-1-7 16,0-3-1-16,0 0 0 15,-2 0-31-15,2 0-6 0,3 0-2 0,-1-3 0 16,4-1-121-16,2 1-24 0,-5-1-4 0,5-1-750 0</inkml:trace>
  <inkml:trace contextRef="#ctx0" brushRef="#br1" timeOffset="62838.27">20690 12887 864 0,'0'0'38'0,"0"0"8"0,0 0-37 0,0 0-9 0,0 0 0 0,0 0 0 15,0 7 216-15,0 0 40 0,0-3 9 0,0 3 2 16,0-7-112-16,-2 10-23 0,2-3-4 0,0 5 0 15,0-1-48-15,2-1-8 0,1 2-3 0,0 2 0 16,-1-3-25-16,4-1-4 0,-6-3-2 0,2 5 0 16,-2-5-22-16,6 5-5 0,-6-12-1 0,0 2 0 15,2 5 2-15,1-2 0 0,-3-5 0 0,0 0 0 16,0 0-2-16,0 0 0 0,0 0 0 0,0 0 0 16,0 0 2-16,0 0 0 0,0-5 0 0,-3-2 0 15,3-3-12-15,0-1 0 0,3-3 0 0,0 2 0 16,2 2 0-16,0-1-9 0,-5-3 9 0,5 2-13 15,1 5-3-15,2 0 0 0,-3-7 0 0,3 9 0 16,-3-2 4-16,0 0 1 0,1 0 0 0,-1 0 0 0,0 4 11 16,3-1-8-16,-2-1 8 0,-6 5-8 15,5-2 8-15,3 2-8 0,-8 0 8 0,8 0-8 0,0-5-10 16,0 10-2-16,0-5 0 0,-1 2 0 16,4 3-143-16,-3-1-29 0,0-1-5 0,3-3-761 15</inkml:trace>
  <inkml:trace contextRef="#ctx0" brushRef="#br1" timeOffset="63150.73">21066 13009 1598 0,'0'0'71'0,"0"0"14"0,8 5-68 0,-5-5-17 16,-3 0 0-16,0 0 0 0,5 0 64 0,0 0 8 0,1 0 3 16,2 0 0-16,-1-5-19 0,1 5-3 0,-2-2-1 0,-1-3 0 15,3-2-22-15,0 4-5 0,-3-1-1 0,3-3 0 16,0 4 1-16,-3-1 0 0,1-3 0 0,-4 2 0 15,-2 5 2-15,3-7 0 0,-3 0 0 0,0 4 0 16,0-1-9-16,-5-3-2 0,-1 7 0 0,1-5 0 16,-3 3 3-16,0 2 0 0,-2 0 0 0,-6 0 0 15,2 0-1-15,-1 2 0 0,-1 3 0 0,0 2 0 16,0-7-6-16,0 7-2 0,0-3 0 0,3 3 0 16,0 1-10-16,0-1 10 0,2 0-10 0,0 0 10 15,3 4-10-15,0-1 0 0,3 2 0 0,0-1 0 16,2-1 0-16,3 2-11 0,0-5 11 0,6 7-12 15,1-7-12-15,4 5-2 0,0-5-1 0,5 4 0 16,2-8-152-16,9 1-30 0,2-1-7 0,2-3-656 16</inkml:trace>
  <inkml:trace contextRef="#ctx0" brushRef="#br1" timeOffset="63572.44">21537 12974 806 0,'0'0'36'0,"0"0"7"0,0 0-35 0,0 0-8 16,-8 0 0-16,0-5 0 0,0 5 279 0,-5-2 53 15,-3 2 12-15,3 2 1 0,-6 3-209 0,4-1-43 16,-4-1-8-16,1 4-1 0,-1 0-56 0,3 0-10 16,-2 5-2-16,4-1-1 0,1-1-15 0,3 2 0 15,2-5 0-15,2 7 0 0,6-7-11 0,0 4 2 16,0-1 0-16,6 2 0 0,2-5 9 0,-1 0-13 16,7 0 5-16,-1 0 8 0,5-7 0 0,1 0 0 15,0 0 0-15,-1-2 0 0,1-3 0 0,2-2 15 0,-8 0-1 16,3-7 0-16,-3 7 21 0,-2-8 4 0,-3 1 1 0,-3-4 0 15,-2-1 16-15,-1-2 3 0,-2-5 1 0,-2 4 0 16,-4 1-27-16,-2-2-5 0,3 2 0 0,-3 2-1 16,0-2-11-16,-2 7-1 0,2-5-1 0,0 5 0 15,0 0 9-15,0 2 1 0,0 5 1 0,0-3 0 16,0 1-11-16,3 7-2 0,-1-3-1 0,4-2 0 16,2 7-11-16,0 0 0 0,0 0 0 0,0 0 0 15,-6 7 0-15,6-2 0 0,0 2-10 0,0 0 10 16,0 0-9-16,3 7 9 0,2-2-8 0,3 2 8 15,0 4 0-15,0-3-8 0,5 6 8 0,-2-2 0 16,5 2 0-16,-3-2 0 0,0 2 0 0,-2 0-8 16,2 2 8-16,-2-6 0 0,-3-1 0 0,2 1-8 15,1-5-94-15,-1 2-18 0,-2-3-4 0,-2-1-684 16,-1-3-136-16</inkml:trace>
  <inkml:trace contextRef="#ctx0" brushRef="#br1" timeOffset="63775.51">21725 12959 2181 0,'0'0'48'0,"0"0"9"0,0 0 3 0,0 0 2 0,0 0-50 0,5 8-12 16,1-6 0-16,-1 7 0 0,0-2 63 0,-2 0 9 16,-1 3 3-16,4-3 0 0,-1 0-43 0,-2 5-9 15,-3-5-2-15,2 0 0 0,-2-2-12 0,0-5-9 0,0 0 12 16,0 0-12-16,0 0 0 0,0 0 0 0,-2 2 0 0,2-2 0 31,-6 0-183-31,-2 0-43 0,3 0-9 0,0 0-661 0</inkml:trace>
  <inkml:trace contextRef="#ctx0" brushRef="#br1" timeOffset="63885.35">21701 12865 2221 0,'-3'-4'48'0,"3"-3"11"0,0 4 1 0,0-6 4 0,0 7-52 0,-2-6-12 0,2 4 0 0,0 4 0 16,0-3 51-16,0 3 7 0,-3-4 2 0,3 4 0 15,0 0-60-15,0 0 0 0,0 0 0 0,0 0-720 16,0 0-142-16</inkml:trace>
  <inkml:trace contextRef="#ctx0" brushRef="#br1" timeOffset="64228.6">22077 12967 806 0,'0'0'72'0,"0"0"-58"16,0 0-14-16,0 0 0 0,0 0 223 0,0 0 41 16,-5-5 9-16,-1 5 2 0,4-7-167 0,2 7-34 15,-6 0-6-15,-2-3-2 0,0-1-1 0,3 4 0 16,-3 0 0-16,3 4 0 0,-3-4-16 0,0 3-3 15,0 1-1-15,0-1 0 0,0 2-19 0,0 2-4 0,-2 0-1 0,2 0 0 16,-3 4-13-16,1-1-8 0,-1 2 8 0,0-5-8 16,4 0 0-16,-1 5 0 0,2-3 0 0,4 3 0 15,-4 2 0-15,6-7 0 0,3 5 0 0,2 2 0 16,3-7 0-16,3 5-8 0,-1-3 8 0,6 0-12 16,3-6 12-16,-1 4 0 0,6-3 8 0,5-4-8 31,0 0-104-31,0 0-24 0,-2-4-6 0</inkml:trace>
  <inkml:trace contextRef="#ctx0" brushRef="#br1" timeOffset="64463.23">22233 12832 403 0,'0'0'36'0,"0"0"-36"16,0 0 0-16,0 0 0 0,0 0 377 0,0 0 69 15,0 0 14-15,0 8 2 0,3-1-294 0,-3 0-58 16,0 4-12-16,2-1-2 0,6 6-55 0,-3-2-10 16,1 3-3-16,-1 2 0 0,6-1-20 0,-3-3-8 15,0 3 0-15,-1-1 0 0,-1-5 8 0,-1 2-8 16,0-2 0-16,-2 2 0 0,-3-7 0 0,0 4 8 16,3-4-8-16,-3 1 0 15,-6-6-93-15,1-2-22 0,0 5-4 0</inkml:trace>
  <inkml:trace contextRef="#ctx0" brushRef="#br1" timeOffset="64619.13">22164 12988 576 0,'0'0'51'0,"0"0"-41"0,0 0-10 0,0 0 0 15,5-3 348-15,1-1 67 0,2 4 13 0,2-3 4 16,3-1-264-16,1 4-52 0,2 0-10 0,2 0-2 16,3 4-64-16,3-1-13 0,3-3-3 0,2 0 0 15,0-3-24-15,0-1 0 0,-3 4 0 0,-2-5 0 31,0 3-146-31,-6-3-25 0,1 2-5 0</inkml:trace>
  <inkml:trace contextRef="#ctx0" brushRef="#br1" timeOffset="64978.35">22953 12981 748 0,'0'0'67'15,"0"0"-54"-15,0 0-13 0,0 0 0 0,0 7 274 0,0 0 52 16,0 0 10-16,0 0 3 0,0-2-175 0,0 2-34 0,2 0-7 0,1 4-2 16,-3 4-51-16,3-4-10 0,-1-1-3 0,-2 4 0 15,3-2-32-15,-1-1-6 0,-2-1-2 0,3-3 0 16,-3 5-5-16,3-5 0 0,-3 0-1 0,0-3 0 31,0-4-104-31,0 0-21 0,-6 3-4 0,6-3-614 0,-5-7-122 0</inkml:trace>
  <inkml:trace contextRef="#ctx0" brushRef="#br1" timeOffset="65119.49">22921 12861 1555 0,'0'0'68'0,"0"0"16"16,0-3-68-16,3-1-16 0,-1-3 0 0,-2 7 0 16,0 0 179-16,3-5 32 0,-3 5 6 0,0 0 2 15,5-2-151-15,-5 2-29 0,0 0-7 0,0 0 0 16,5 2-32-16,-5-2-16 0,6 5 1 0,-4-5-704 15,1 7-141-15</inkml:trace>
  <inkml:trace contextRef="#ctx0" brushRef="#br1" timeOffset="65384.63">23119 12828 1152 0,'0'0'51'0,"0"0"10"0,0 0-49 0,6-3-12 16,-1-1 0-16,0 1 0 0,-5 3 229 0,0 0 43 16,5 0 9-16,1 3 2 0,2-3-150 0,-6 7-29 0,4-3-7 0,-4 4-1 15,4-1-56-15,-4 7-11 0,4-3-2 0,-1 4-1 16,-3-1 3-16,4 0 1 0,2 5 0 0,0 2 0 16,0-2-30-16,-6-1 0 0,1-3 0 0,-1 3 0 15,-2-1 0-15,-2-3 0 0,-1-2 0 0,1 2 0 16,-1-2 0-16,-2-3 0 0,-1 0 0 0,-2 1 0 31,0-6-112-31,1-1-29 0,-1-3-6 0,-3 0-913 0</inkml:trace>
  <inkml:trace contextRef="#ctx0" brushRef="#br1" timeOffset="65525.11">23035 12988 1904 0,'0'0'84'0,"2"-3"18"15,4 3-82-15,-1-4-20 0,3 4 0 0,0 0 0 0,0 0 82 0,5 0 12 16,3 0 2-16,0 4 1 0,-3-1-62 0,5-3-13 15,6 4-2-15,3-1-1 0,-1-3-19 0,1 0 0 16,-1 0-13-16,-2 0-672 16,2 0-135-16</inkml:trace>
  <inkml:trace contextRef="#ctx0" brushRef="#br1" timeOffset="65853.15">23503 12915 1785 0,'-13'0'79'0,"13"0"17"0,0 0-77 0,-6 0-19 15,1-3 0-15,5 3 0 0,-5 0 91 0,5 0 14 16,-5 0 3-16,-1 0 1 0,1 0-55 0,0 0-11 16,-1 3-3-16,1-3 0 0,-3 0-23 0,3 0-5 15,2 7 0-15,-2-7-1 0,0 5-11 0,-1 2 10 0,1 0-10 0,2 0 10 16,1 0-10-16,-1 0 0 0,0-2 0 0,3 6 0 16,0-1 0-16,3-3 0 0,-3 0 0 0,0 5 0 15,3-1 0-15,2-1 0 0,-2 4 8 0,2-2-8 16,-2-1 21-16,2-1-1 0,0 4 0 0,-2-2 0 15,0 2-4-15,2-7 0 0,-3 7-1 0,1-2 0 16,0-5-3-16,-3 5 0 0,0-3 0 0,0-4 0 16,0 6-3-16,-3-8-1 0,-2 4 0 0,0 0 0 15,-1-2-8-15,-2-3-9 0,0-2 9 0,-2 5-13 32,-3-5-41-32,2-5-8 0,-2 5-2 0,-1 0 0 0,1-2 28 0,0-3 6 0,-5-2 1 15,2 0 0-15,-6 0-104 0,4 0-21 0</inkml:trace>
  <inkml:trace contextRef="#ctx0" brushRef="#br1" timeOffset="66822.09">12319 13705 921 0,'0'0'40'0,"0"0"10"0,0 0-40 0,0 0-10 0,0 0 0 0,0 0 0 16,0 0 191-16,0 0 36 0,-3-7 7 0,3 7 2 16,0 0-105-16,0 0-21 0,-8-2-4 0,-2 2-1 15,2 0-53-15,0 0-12 0,-3 2-1 0,3-2-1 16,-2 5-23-16,2-3-5 0,3 3-1 0,-3 2 0 15,-3-7-9-15,3 7 0 0,3 0 0 0,0-2 0 16,-3 2 0-16,2-5 0 0,1 5 0 0,2-2 0 0,1 2 0 0,-1 0-9 16,3 0 9-16,0 0 0 0,5 0-11 0,1 5 11 15,-4-5-10-15,6 0 10 0,3 5 0 0,-1-5 0 16,-2 0-8-16,6 0 8 0,2 0-11 0,2 0 1 16,3 0 0-16,3 0 0 0,-3-2 10 0,0 2 0 15,-2 5 0-15,-1-5 0 0,-2 0 0 0,-3 0 0 16,-2 0 0-16,0 0 0 0,-3 0 24 0,-3 0 1 15,-5 0 0-15,0-2 0 0,0 2 19 0,-5-5 4 16,-1 3 1-16,-2 2 0 0,-2-7-20 0,-1 7-4 16,-5-7-1-16,0 5 0 0,-2-5-24 0,-1 0 0 15,4 2-12-15,-4-2 12 16,0 0-30-16,4-2 2 0,-1 2 0 0,3 0 0 16,-1 0-113-16,4 0-23 0,-1-5-4 0</inkml:trace>
  <inkml:trace contextRef="#ctx0" brushRef="#br1" timeOffset="67259.08">12599 13919 1209 0,'0'0'108'15,"0"0"-87"-15,0 0-21 0,8 0 0 16,-2 5 112-16,-1-5 19 0,3 0 3 0,3 2 1 15,2-2-54-15,0-2-10 0,0 2-3 0,0 0 0 16,1-5-24-16,-1 5-4 0,0-7-2 0,0 5 0 16,-2-3 0-16,0-2 0 0,-1 0 0 0,-2 0 0 0,0 0-7 0,-3 0-2 15,-2 0 0-15,2-5 0 0,-5 5 14 0,0-5 2 16,-2 3 1-16,-1 4 0 0,-2-4-46 0,-1 4 0 16,-2-7 0-16,0 10 0 0,3-3 0 0,-5-2 16 15,-1 7-2-15,0-2 0 0,3-3-14 0,1 5 9 16,-7 0-9-16,4 0 8 0,-1 5 0 0,1-3-8 15,-1-2 12-15,0 7-4 0,3-2-8 0,1 2 8 16,-1 0-8-16,-3 0 8 0,3 0-8 0,3 5 8 16,-1-5-8-16,4 0 8 0,-1 7-8 0,1-2 0 15,-1-3 0-15,6 3 0 0,-1 2-10 0,3-2 10 16,1-5 0-16,2 5-9 0,2-3 9 0,1-2 0 0,-1 0 0 16,1-2 0-16,2 2-15 0,0-5 3 0,1 3 0 15,2 0 0 1,-1-5-115-16,4 0-22 0,-3-5-5 0,0 5-1 15,2-7-88-15,-2 2-17 0,3-2-4 0</inkml:trace>
  <inkml:trace contextRef="#ctx0" brushRef="#br1" timeOffset="67602.73">12912 13785 1490 0,'0'0'66'0,"0"0"14"0,0 0-64 0,0 0-16 0,0 0 0 0,0 0 0 15,0 7 124-15,0 0 21 0,-3 3 5 0,3-1 1 16,3-2-45-16,-3 0-9 0,2 5-1 0,1 2-1 15,2-2-41-15,-2-3-8 0,2 3-2 0,-2 2 0 16,2-2-16-16,0-5-3 0,-2 7-1 0,0-7 0 16,-1 0-13-16,4 0-3 0,-4 0-8 0,1-2 12 0,-3-5-4 15,0 0-8-15,0 0 11 0,0 0-11 0,0 0 11 0,0 0-11 16,0 0 10-16,0 0-10 0,-3-7 0 0,3 0-15 16,0-5 2-16,3-2 0 0,0 2-7 0,-1 3 0 15,1-5-1-15,5-3 0 0,0 8-2 0,2-3 0 16,4-2 0-16,-4 7 0 0,1-5 23 0,-1 5 0 15,4 5 0-15,-1-3 0 0,0 3 0 0,0 2 0 16,-2 2 0-16,5-2 0 0,-3 5 9 0,0 2 0 16,0 0 0-16,1 0 0 0,-1 0 6 0,0 0 1 15,3 7 0-15,-3-7 0 0,-2 5-4 0,-1-5 0 16,1 5 0-16,-3-3 0 0,-3-2-3 0,0-2-1 16,1 7 0-16,-4-5 0 0,1-5-8 0,0 5 0 15,-3-7-10-15,0 0-773 0,0 0-154 16</inkml:trace>
  <inkml:trace contextRef="#ctx0" brushRef="#br1" timeOffset="67837.6">13451 13649 1612 0,'0'0'144'0,"0"0"-116"0,3 7-28 0,-3 0 0 16,0 0 112-16,3 7 17 0,2-2 3 0,0-3 1 16,1 7-43-16,-1 1-9 0,-2-3-1 0,-1 5-1 15,3-5-44-15,1 5-9 0,-4 0-2 0,1-5 0 16,2 0-7-16,-2 0-1 0,2-7-1 0,-2 5 0 0,-3 0-15 0,3-3-12 16,-3-4 3-16,-3 2-731 15,-5-5-147-15</inkml:trace>
  <inkml:trace contextRef="#ctx0" brushRef="#br1" timeOffset="68008.92">13372 13778 1922 0,'0'0'85'0,"0"0"18"0,5 0-83 0,1 0-20 16,2 0 0-16,0 5 0 0,-1-3 72 0,4-2 11 15,-3 0 1-15,5 0 1 0,3 0-35 0,5 5-7 16,0-10-2-16,1 5 0 0,1 0-33 0,-1 0-8 0,1-2 0 15,-4-3 0 1,-1 5-60-16,-2-2-13 0,0 2-3 0</inkml:trace>
  <inkml:trace contextRef="#ctx0" brushRef="#br1" timeOffset="68524.95">13869 13809 979 0,'6'0'87'0,"-4"-5"-70"0,1 0-17 0,-3 5 0 15,3-2 143-15,-3 2 25 0,0 0 4 0,0 0 2 16,0 0-42-16,0 0-9 0,5 0-2 0,-5 0 0 16,0 0-39-16,3 0-8 0,2 2-2 0,0 3 0 15,-2 2-20-15,2 0-5 0,-2 0-1 0,2 0 0 16,0 5-14-16,3-5-2 0,-5 0-1 0,0 0 0 15,2 0-13-15,0 0-2 0,-2-2-1 0,-3 2 0 16,0-7-13-16,0 0 0 0,0 7 0 0,-5-7-779 16,-1 0-149-16</inkml:trace>
  <inkml:trace contextRef="#ctx0" brushRef="#br1" timeOffset="68696.23">13880 13630 1497 0,'-3'-7'133'0,"1"2"-106"16,-1-2-27-16,0 0 0 0,3 0 171 0,-2 0 29 16,-6 0 5-16,5 0 2 0,-2 2-105 0,2 3-21 15,3 2-4-15,0 0-1 16,0 0-109-16,-5 2-23 0,0 3-4 0,2 2-997 0</inkml:trace>
  <inkml:trace contextRef="#ctx0" brushRef="#br1" timeOffset="69321.08">14176 13785 1094 0,'0'0'97'0,"0"0"-77"0,0 0-20 0,0 0 0 15,0 7 162-15,0 0 29 0,0 3 5 0,0-3 2 16,3 0-81-16,-3 0-16 0,3 0-3 0,-1 0-1 16,-2 0-41-16,3 0-8 0,0 5-1 0,-3-10-1 0,0 5-16 15,2-2-3-15,1 2-1 0,-3 0 0 16,0-7-7-16,0 0-2 0,0 0 0 0,0 0 0 0,0 0-17 0,0 0 10 15,0 0-10-15,0 0 8 0,0 0 0 0,0 0-8 16,3-7 12-16,-3-5-4 0,0 3-8 0,0-3-11 16,2-2 3-16,1 2 0 0,-3 3-14 0,5-3-2 15,0-2-1-15,1 9 0 0,-1-4 7 0,3 2 2 16,0 2 0-16,0 3 0 0,0-3 16 0,0 5-8 16,-3 5 8-16,3-3 0 0,0-2 8 0,2 7 9 15,-4 0 2-15,2 0 0 0,0-2 3 0,2 2 1 16,-5 5 0-16,3-3 0 0,0-2 5 0,-2-2 0 15,-1 6 1-15,0-8 0 0,1 4 7 0,-6-7 0 0,0 0 1 0,2 7 0 16,-2-7-20-16,3 5-4 0,-3-5-1 16,0 0 0-16,0 0 0 0,0 0-1 0,0 0 0 0,0 0 0 15,8-5-11-15,0-2 8 0,-3 0-8 0,3 0 8 16,0 0-8-16,0 0 0 0,2 0 0 0,1-5 0 16,0 5-11-16,-1 0 3 0,3 2 0 0,-2-2 0 15,0 5 8-15,-1 2-8 0,3 0 8 0,1 0-8 16,-4 2 8-16,3 5 0 0,1-2 0 0,-1 7 0 15,0-3 0-15,0-2 0 0,-2 5 0 0,2 2 0 16,-5-7 0-16,0 7 0 0,0-7 0 0,-3 5 0 16,6-5 12-16,-6 5-3 0,0-3 0 0,1-2 0 15,-1 3 3-15,-2-3 0 0,2 0 0 0,-5-5 0 16,0-2-67-16,0 0-13 0,0 0-2 0,0 0-1125 16</inkml:trace>
  <inkml:trace contextRef="#ctx0" brushRef="#br1" timeOffset="69727.24">14801 13823 1537 0,'0'0'68'0,"5"2"14"0,0-2-66 0,3 5-16 16,0-5 0-16,0 2 0 0,0-2 99 0,0 5 16 15,3-5 3-15,-3 0 1 0,2 2-27 0,1 3-4 16,-1-5-2-16,1 0 0 0,0 0-31 0,-1 0-7 16,-2 0 0-16,3-5-1 0,-1 3-25 0,-2 2-5 0,-3 0-1 0,3-5 0 15,-2 5 3-15,-4-2 0 0,1-3 0 0,-6-2 0 16,1 5 7-16,-4-3 2 0,-2-2 0 0,0 2 0 16,-2 3-15-16,-1-3-2 0,-2 5-1 0,3-2 0 15,-4-3-10-15,4 5 0 0,-4 5-12 0,4-3 12 16,-3 3-19-16,2-5 4 0,0 7 1 0,1-7 0 15,2 7 3-15,-3 0 1 0,6-2 0 0,0 2 0 16,0 0 10-16,2 0-12 0,0 0 12 0,3 5-12 16,0-3 12-16,3-2 0 0,0 5 0 0,-1 2-8 15,3-2 8-15,1-5 0 0,2 7 0 0,-3-2 0 16,3-3 0-16,0-4 0 0,-3 2 0 0,3 0 0 16,3 0-12-16,-3-2-4 0,2-3-1 0,1-2 0 15,2-2-128-15,3-3-26 0,2 5-5 0</inkml:trace>
  <inkml:trace contextRef="#ctx0" brushRef="#br1" timeOffset="70133.7">15079 13818 633 0,'5'0'56'0,"-2"5"-44"15,2-3-12-15,0 5 0 0,3-7 317 0,0 5 62 16,0 2 12-16,0 0 2 0,-3 0-219 0,0 0-44 0,3 0-9 0,-2 0-1 16,-1-2-62-16,0 7-12 0,-2-5-2 0,0 0-1 15,-1 0-7-15,1 0 0 0,2 0-1 0,-2 0 0 16,-1 0-18-16,-2-2-3 0,0-3-1 0,0-2 0 16,3 5-13-16,-3-5 0 0,0 0 0 0,0 0 0 15,0 0 0-15,0 0-10 0,-3-12 10 0,3 5-12 16,0-7-6-16,0 7-2 0,0-5 0 0,0-2 0 31,0 2-39-31,0-2-8 0,6 0-1 0,-4 2-1 16,4 5 29-16,-1-2 5 0,3 2 2 0,0-5 0 0,2 7 19 0,-2 3 4 0,0 2 1 0,0 0 0 15,3-5 9-15,-3 10 11 0,0-5-3 0,-3 7 0 16,3 0 13-16,0 0 3 0,0 0 0 0,0 0 0 16,0 5-5-16,0-5-1 0,-3 5 0 0,3-3 0 15,-3-2 3-15,3 5 1 0,-3-5 0 0,1 5 0 16,-4-5-10-16,4 0-1 0,-4 0-1 0,4 0 0 0,-6-2-22 15,0-5-4-15,0 0 0 0,0 0-746 16,0 0-149-16</inkml:trace>
  <inkml:trace contextRef="#ctx0" brushRef="#br1" timeOffset="70383.65">15462 13611 979 0,'0'0'87'0,"0"0"-70"16,3 0-17-16,0 7 0 0,-1-2 215 0,1 2 39 15,2 0 8-15,0 0 2 0,3 5-115 0,0-3-22 0,-2 3-5 0,-1 2-1 16,3 0-60-16,0 5-12 0,-6-5-2 0,6 5-1 16,0-5-28-16,0 7-6 0,-5-2 0 0,2-5-1 15,-2-2-11-15,2 7 8 0,0-5-8 0,-2-5 8 16,-3 3-8-16,3 2 0 0,-1-7 0 0,-2 0 0 31,0 5-136-31,-5-7-22 0,0-3-5 0</inkml:trace>
  <inkml:trace contextRef="#ctx0" brushRef="#br1" timeOffset="70555.72">15401 13771 806 0,'0'0'72'0,"6"0"-58"0,4 0-14 0,1 5 0 15,2-5 240-15,3 0 46 0,0 2 9 0,5-2 1 16,3 0-153-16,0-2-31 0,2 2-7 0,-2 0-1 0,0-5-64 0,0 5-14 16,-1-7-2-16,-1 4-1 0,-4-1-12 0,-5-3-3 15,0 2 0-15,-2 3 0 16,-3-3-69-16,-3 3-15 0,3-3-2 0</inkml:trace>
</inkml:ink>
</file>

<file path=ppt/ink/ink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2T01:45:41.469"/>
    </inkml:context>
    <inkml:brush xml:id="br0">
      <inkml:brushProperty name="width" value="0.05" units="cm"/>
      <inkml:brushProperty name="height" value="0.05" units="cm"/>
      <inkml:brushProperty name="color" value="#E71224"/>
    </inkml:brush>
  </inkml:definitions>
  <inkml:trace contextRef="#ctx0" brushRef="#br0">1 22 1376 0 0,'0'0'65'0'0,"16"0"4362"0"0,28-8 2201 0 0,25 4-4545 0 0,-1 1-1830 0 0,-21-3-173 0 0,-36 8 271 0 0,-5 0-4765 0 0,-6-2-251 0 0</inkml:trace>
</inkml:ink>
</file>

<file path=ppt/ink/ink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2T01:47:40.436"/>
    </inkml:context>
    <inkml:brush xml:id="br0">
      <inkml:brushProperty name="width" value="0.05" units="cm"/>
      <inkml:brushProperty name="height" value="0.05" units="cm"/>
      <inkml:brushProperty name="color" value="#E71224"/>
    </inkml:brush>
  </inkml:definitions>
  <inkml:trace contextRef="#ctx0" brushRef="#br0">1 0 8288 0 0,'0'0'190'0'0,"0"0"28"0"0,0 0 7 0 0,0 0 43 0 0,0 0 159 0 0,0 0 70 0 0,0 0 14 0 0,0 0 43 0 0,0 0 180 0 0,0 0 76 0 0,0 0 20 0 0,0 0-22 0 0,0 2-100 0 0,23 204 4935 0 0,-16-76-5136 0 0,-7-58-246 0 0,1-57 1171 0 0,8-47-1268 0 0,21-38-112 0 0,-3 52 212 0 0,-25 17-418 0 0,19-2 71 0 0,-9 12 270 0 0,-9-5-178 0 0,0-1-1 0 0,0 0 1 0 0,-1 1 0 0 0,1-1 0 0 0,-1 1 0 0 0,0 0 0 0 0,0 0 0 0 0,0 0 0 0 0,0 0 0 0 0,-1 0-1 0 0,0 0 1 0 0,1 0 0 0 0,-2 0 0 0 0,1 1 0 0 0,0-1 0 0 0,-1 3-9 0 0,10 32-120 0 0,-5-20-375 0 0,-5-17 437 0 0,0-1-1 0 0,0 0 1 0 0,0 1 0 0 0,0-1 0 0 0,0 0 0 0 0,0 1 0 0 0,1-1-1 0 0,-1 0 1 0 0,0 1 0 0 0,1-1 0 0 0,-1 0 0 0 0,1 0-1 0 0,-1 0 1 0 0,1 1 0 0 0,0-1 0 0 0,0 0 0 0 0,-1 0-1 0 0,1 0 1 0 0,0 0 0 0 0,0 0 0 0 0,0 0 0 0 0,0 0 0 0 0,0-1-1 0 0,0 1 1 0 0,0 0 0 0 0,0 0 0 0 0,1-1 0 0 0,-1 1-1 0 0,0-1 1 0 0,0 1 0 0 0,0-1 0 0 0,1 1 0 0 0,-1-1 0 0 0,0 0-1 0 0,2 0 59 0 0,3 0-2572 0 0,-5 0-4247 0 0</inkml:trace>
</inkml:ink>
</file>

<file path=ppt/ink/ink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2T01:47:45.222"/>
    </inkml:context>
    <inkml:brush xml:id="br0">
      <inkml:brushProperty name="width" value="0.05" units="cm"/>
      <inkml:brushProperty name="height" value="0.05" units="cm"/>
      <inkml:brushProperty name="color" value="#E71224"/>
    </inkml:brush>
  </inkml:definitions>
  <inkml:trace contextRef="#ctx0" brushRef="#br0">0 0 6448 0 0,'0'0'297'0'0,"0"0"-9"0"0,0 0 12 0 0,0 0 748 0 0,0 0 347 0 0,0 0 69 0 0,3 14 1362 0 0,13 74 433 0 0,14 113 142 0 0,-20-147-2701 0 0,-5-37-596 0 0,-5-16 277 0 0,0-1 110 0 0,12-26 626 0 0,5-20-2774 0 0,1 25 1322 0 0,0 7 335 0 0,-2 17 0 0 0,-11-1-11 0 0,0 0-1 0 0,-1 1 0 0 0,1-1 0 0 0,0 1 0 0 0,-1 0 0 0 0,1 0 1 0 0,-1 1-1 0 0,0-1 0 0 0,0 1 0 0 0,0 0 0 0 0,-1 0 0 0 0,1 0 1 0 0,-1 0-1 0 0,0 1 0 0 0,0-1 0 0 0,-1 1 0 0 0,1 0 0 0 0,-1 0 1 0 0,0 0-1 0 0,-1 0 0 0 0,1 0 0 0 0,-1 1 0 0 0,1 1 12 0 0,2 20 135 0 0,-4-25-50 0 0,0-2-17 0 0,0 0-4 0 0,0 1 0 0 0,0 3-25 0 0,0-3-98 0 0,0-1-9 0 0,0 0 3 0 0,0 0-6 0 0,0 0-1 0 0,0 0 0 0 0,0 0-322 0 0,0 0-1356 0 0,0 0-590 0 0,0 0-115 0 0,0 0-29 0 0</inkml:trace>
</inkml:ink>
</file>

<file path=ppt/ink/ink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2T01:47:45.790"/>
    </inkml:context>
    <inkml:brush xml:id="br0">
      <inkml:brushProperty name="width" value="0.05" units="cm"/>
      <inkml:brushProperty name="height" value="0.05" units="cm"/>
      <inkml:brushProperty name="color" value="#E71224"/>
    </inkml:brush>
  </inkml:definitions>
  <inkml:trace contextRef="#ctx0" brushRef="#br0">76 1 8288 0 0,'0'0'190'0'0,"0"0"28"0"0,0 0 7 0 0,0 0 43 0 0,0 0 159 0 0,0 0 70 0 0,0 0 14 0 0,-12 11 2049 0 0,-24 41-123 0 0,9 9-771 0 0,33-7-1507 0 0,9-38 124 0 0,-13-14-272 0 0,0-1 0 0 0,0 1 1 0 0,0-1-1 0 0,0 0 0 0 0,0 0 1 0 0,0 1-1 0 0,0-2 0 0 0,0 1 0 0 0,1 0 1 0 0,-1 0-1 0 0,0-1 0 0 0,1 1 1 0 0,-1-1-1 0 0,0 0 0 0 0,1 1 1 0 0,-1-1-1 0 0,0 0 0 0 0,1-1 1 0 0,-1 1-1 0 0,0 0 0 0 0,2-1-11 0 0,-3 0 36 0 0,1 1-1 0 0,-1-1 1 0 0,1 0-1 0 0,-1 0 0 0 0,0 0 1 0 0,1 0-1 0 0,-1 0 1 0 0,0 0-1 0 0,0 0 1 0 0,0-1-1 0 0,0 1 1 0 0,0 0-1 0 0,0-1 1 0 0,0 1-1 0 0,0-1 1 0 0,-1 1-1 0 0,1-1 1 0 0,0 1-1 0 0,-1-1 0 0 0,0 1 1 0 0,1-1-1 0 0,-1 0 1 0 0,0 1-1 0 0,0-1 1 0 0,1 0-1 0 0,-1 1 1 0 0,0-1-1 0 0,-1 1 1 0 0,1-1-1 0 0,0 0 1 0 0,0 1-1 0 0,-1-1 0 0 0,1 0 1 0 0,-1 1-1 0 0,0-1-35 0 0,0 0 25 0 0,0 1 0 0 0,0-1 0 0 0,-1 1-1 0 0,1 0 1 0 0,0 0 0 0 0,-1 0-1 0 0,1 0 1 0 0,-1 0 0 0 0,1 0 0 0 0,-1 0-1 0 0,1 0 1 0 0,-1 0 0 0 0,0 1-1 0 0,1-1 1 0 0,-1 1 0 0 0,0-1-1 0 0,0 1 1 0 0,1 0 0 0 0,-1-1 0 0 0,0 1-1 0 0,0 0 1 0 0,0 0 0 0 0,1 0-1 0 0,-1 1 1 0 0,0-1-25 0 0,-31 0-4857 0 0,24 0 2519 0 0,8 0-3116 0 0</inkml:trace>
</inkml:ink>
</file>

<file path=ppt/ink/ink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2T01:47:46.200"/>
    </inkml:context>
    <inkml:brush xml:id="br0">
      <inkml:brushProperty name="width" value="0.05" units="cm"/>
      <inkml:brushProperty name="height" value="0.05" units="cm"/>
      <inkml:brushProperty name="color" value="#E71224"/>
    </inkml:brush>
  </inkml:definitions>
  <inkml:trace contextRef="#ctx0" brushRef="#br0">106 1 6648 0 0,'0'0'300'0'0,"0"0"0"0"0,1 1-192 0 0,-6 28 2481 0 0,-23 77 2162 0 0,-1-27-4119 0 0,2 6 607 0 0,10 64-423 0 0,22-87-816 0 0,6-29 0 0 0,11-19-1195 0 0,-18-14-413 0 0,10-4-3732 0 0</inkml:trace>
</inkml:ink>
</file>

<file path=ppt/ink/ink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2T01:47:52.618"/>
    </inkml:context>
    <inkml:brush xml:id="br0">
      <inkml:brushProperty name="width" value="0.05" units="cm"/>
      <inkml:brushProperty name="height" value="0.05" units="cm"/>
      <inkml:brushProperty name="color" value="#E71224"/>
    </inkml:brush>
  </inkml:definitions>
  <inkml:trace contextRef="#ctx0" brushRef="#br0">1 1 6448 0 0,'0'0'297'0'0,"0"0"-9"0"0,0 0-84 0 0,0 0 345 0 0,0 0 171 0 0,0 0 31 0 0,0 0 0 0 0,0 0-33 0 0,0 0-12 0 0,0 0-2 0 0,0 0-16 0 0,0 0-67 0 0,0 1-28 0 0,20 137 3522 0 0,-19-20-2629 0 0,-6-36-750 0 0,1-41-488 0 0,4-40-168 0 0,0-1 16 0 0,0 0 0 0 0,0 0 0 0 0,0 0 0 0 0,0 0-1 0 0,0 0-6 0 0,0 0-1 0 0,0 0 0 0 0,0 0 0 0 0,0-7 88 0 0,12-49-368 0 0,4 9 192 0 0,-11 37 0 0 0,-4 8-9 0 0,0 1 0 0 0,0 0-1 0 0,0 0 1 0 0,0 0 0 0 0,0 0-1 0 0,1 1 1 0 0,-1-1-1 0 0,0 0 1 0 0,1 0 0 0 0,-1 1-1 0 0,0-1 1 0 0,1 1 0 0 0,-1-1-1 0 0,1 1 1 0 0,-1 0 0 0 0,1-1-1 0 0,-1 1 1 0 0,1 0-1 0 0,-1 0 1 0 0,1 0 0 0 0,-1 0-1 0 0,1 0 1 0 0,-1 0 0 0 0,1 1-1 0 0,-1-1 1 0 0,0 1-1 0 0,1-1 1 0 0,-1 1 0 0 0,1-1-1 0 0,-1 1 1 0 0,0-1 0 0 0,1 1-1 0 0,-1 0 1 0 0,0 0 0 0 0,0 0-1 0 0,0 0 1 0 0,1 0-1 0 0,-1 0 1 0 0,0 0 0 0 0,0 0-1 0 0,-1 0 1 0 0,2 1 9 0 0,1 2 18 0 0,0-1 0 0 0,0 1 1 0 0,0 0-1 0 0,-1 0 0 0 0,1 1 0 0 0,-1-1 1 0 0,0 0-1 0 0,0 1 0 0 0,0-1 0 0 0,-1 1 0 0 0,0 0 1 0 0,1 0-1 0 0,-2-1 0 0 0,1 1 0 0 0,0 1-18 0 0,-1 10-304 0 0,1-13 368 0 0,2 2-245 0 0,-3-3-840 0 0,0-2-345 0 0,0 0-620 0 0,0 0-2338 0 0,0 0-997 0 0</inkml:trace>
</inkml:ink>
</file>

<file path=ppt/ink/ink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2T01:47:55.189"/>
    </inkml:context>
    <inkml:brush xml:id="br0">
      <inkml:brushProperty name="width" value="0.05" units="cm"/>
      <inkml:brushProperty name="height" value="0.05" units="cm"/>
      <inkml:brushProperty name="color" value="#E71224"/>
    </inkml:brush>
  </inkml:definitions>
  <inkml:trace contextRef="#ctx0" brushRef="#br0">4 1 7512 0 0,'0'0'341'0'0,"0"0"-1"0"0,0 0-107 0 0,0 0 359 0 0,0 0 178 0 0,0 0 35 0 0,-1 9 951 0 0,-2 67 1203 0 0,7-35-1564 0 0,12 101 120 0 0,-11-64-408 0 0,6 11 847 0 0,1-99-1778 0 0,5-36-176 0 0,2 0-718 0 0,21 27-492 0 0,-2 26 1296 0 0,36 84 528 0 0,-64-75-428 0 0,3-9-176 0 0,-8-1-323 0 0,-4-4-1306 0 0,-1-2-531 0 0,0 0-98 0 0,0 0-21 0 0</inkml:trace>
</inkml:ink>
</file>

<file path=ppt/ink/ink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2T01:47:53.228"/>
    </inkml:context>
    <inkml:brush xml:id="br0">
      <inkml:brushProperty name="width" value="0.05" units="cm"/>
      <inkml:brushProperty name="height" value="0.05" units="cm"/>
      <inkml:brushProperty name="color" value="#E71224"/>
    </inkml:brush>
  </inkml:definitions>
  <inkml:trace contextRef="#ctx0" brushRef="#br0">106 201 7136 0 0,'0'0'330'0'0,"0"0"-8"0"0,0 0-97 0 0,0 0 374 0 0,-5-6 1013 0 0,1 6-1406 0 0,0 0 1 0 0,0 0 0 0 0,0 0 0 0 0,-1 0 0 0 0,1 1-1 0 0,0 0 1 0 0,0 0 0 0 0,0 0 0 0 0,0 0 0 0 0,0 1-1 0 0,1-1 1 0 0,-1 1 0 0 0,0 0 0 0 0,1 0 0 0 0,-1 0-1 0 0,1 1 1 0 0,0-1 0 0 0,0 1 0 0 0,0 0 0 0 0,-1 1-207 0 0,-17 19 872 0 0,20-22-972 0 0,1-1-116 0 0,0 0-28 0 0,1 12-788 0 0,16 13 786 0 0,41 27 1114 0 0,-56-50-779 0 0,0 0-1 0 0,0 0 1 0 0,-1 0-1 0 0,1 0 1 0 0,-1 1 0 0 0,1-1-1 0 0,-1 1 1 0 0,0-1-1 0 0,0 1 1 0 0,0-1-1 0 0,0 1 1 0 0,-1 0-1 0 0,1 0 1 0 0,-1-1 0 0 0,0 1-1 0 0,1 0 1 0 0,-1 0-1 0 0,0-1 1 0 0,-1 3-89 0 0,-23 23 1526 0 0,16-22-1318 0 0,-13-3 243 0 0,-7-34-966 0 0,21 10 347 0 0,20-15 112 0 0,-7 25-112 0 0,70-69-49 0 0,-75 78 332 0 0,-1 2 11 0 0,0 0-39 0 0,0 0-162 0 0,0 0-23 0 0,0 0-105 0 0,0 0-473 0 0,0 0-204 0 0,0 0-44 0 0,0 0-10 0 0</inkml:trace>
  <inkml:trace contextRef="#ctx0" brushRef="#br0" timeOffset="374.91">222 1 456 0 0,'0'0'1413'0'0,"-1"1"159"0"0,-17 25 3016 0 0,10-17-4051 0 0,-6 29 1513 0 0,-17 27 1022 0 0,12-8-1024 0 0,19 19-454 0 0,16-26-1581 0 0,-1-30-13 0 0,-1-11-934 0 0,2-4-1333 0 0,-14-5 1085 0 0</inkml:trace>
  <inkml:trace contextRef="#ctx0" brushRef="#br0" timeOffset="567.34">271 207 9792 0 0,'0'0'222'0'0,"8"6"526"0"0,56 59 2895 0 0,-17-22-2914 0 0,-46-42-659 0 0,-1-1-2 0 0</inkml:trace>
  <inkml:trace contextRef="#ctx0" brushRef="#br0" timeOffset="817.05">382 215 10136 0 0,'0'0'230'0'0,"0"0"30"0"0,0 0 19 0 0,0 1-40 0 0,-20 37 1801 0 0,-9 8 320 0 0,2-17-2027 0 0,5-12-232 0 0,16-16-1926 0 0,6-1 760 0 0</inkml:trace>
  <inkml:trace contextRef="#ctx0" brushRef="#br0" timeOffset="1082.61">371 90 8288 0 0,'0'0'190'0'0,"9"4"445"0"0,62 81 1430 0 0,-63-76-1607 0 0,-1 1 0 0 0,0 0 0 0 0,-1 0 0 0 0,0 0-1 0 0,-1 1 1 0 0,0 0 0 0 0,0 0 0 0 0,-1 0 0 0 0,-1 0 0 0 0,0 1-1 0 0,0-1 1 0 0,-1 1 0 0 0,0 4-458 0 0,0 49 1512 0 0,-16 7-483 0 0,13-65-955 0 0,-5 0-384 0 0,3-5-4912 0 0,3-2-879 0 0</inkml:trace>
</inkml:ink>
</file>

<file path=ppt/ink/ink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2T01:47:48.759"/>
    </inkml:context>
    <inkml:brush xml:id="br0">
      <inkml:brushProperty name="width" value="0.05" units="cm"/>
      <inkml:brushProperty name="height" value="0.05" units="cm"/>
      <inkml:brushProperty name="color" value="#E71224"/>
    </inkml:brush>
  </inkml:definitions>
  <inkml:trace contextRef="#ctx0" brushRef="#br0">183 1 456 0 0,'0'0'0'0'0,"0"0"0"0"0,0 0 0 0 0,0 0 0 0 0,0 0 552 0 0,0 0 72 0 0</inkml:trace>
  <inkml:trace contextRef="#ctx0" brushRef="#br0" timeOffset="2062.01">110 8 6536 0 0,'0'0'298'0'0,"0"0"-4"0"0,0 0-85 0 0,0 0 362 0 0,0 0 179 0 0,-7 14 1484 0 0,-15 29 850 0 0,14-27-2620 0 0,0 0 0 0 0,1 0 0 0 0,0 0 0 0 0,2 1 0 0 0,0 0 1 0 0,0 0-1 0 0,1 6-464 0 0,-10 32 134 0 0,-3 80-59 0 0,18-49 1733 0 0,26-21-1809 0 0,-25-61 8 0 0,1 1 0 0 0,-1-1 0 0 0,1 1 1 0 0,0-1-1 0 0,0 0 0 0 0,0 0 0 0 0,1 0 1 0 0,-1-1-1 0 0,1 1 0 0 0,0-1 0 0 0,0 0 0 0 0,0 0 1 0 0,0 0-1 0 0,1 0 0 0 0,-1-1 0 0 0,1 0 1 0 0,-1 0-1 0 0,1 0 0 0 0,4 1-7 0 0,27 6-1737 0 0,-24-7 727 0 0</inkml:trace>
  <inkml:trace contextRef="#ctx0" brushRef="#br0" timeOffset="2343.22">235 405 1376 0 0,'0'0'65'0'0,"0"0"389"0"0,0 0 1608 0 0,0 1 1622 0 0,5 4-1689 0 0,23 20 2901 0 0,7 26-3023 0 0,17-1-1004 0 0,-28-40-1658 0 0,-23-9-231 0 0,-1-1-61 0 0,0 0-7 0 0</inkml:trace>
  <inkml:trace contextRef="#ctx0" brushRef="#br0" timeOffset="2562.4">291 401 10136 0 0,'1'2'171'0'0,"-1"0"-1"0"0,0 0 1 0 0,0 0 0 0 0,0 0 0 0 0,0 0 0 0 0,0 0 0 0 0,0 0-1 0 0,0 0 1 0 0,-1 0 0 0 0,1-1 0 0 0,-1 1 0 0 0,1 0 0 0 0,-1 0-1 0 0,0 0 1 0 0,0 0 0 0 0,0 0 0 0 0,0-1 0 0 0,0 1 0 0 0,0 0-1 0 0,0-1 1 0 0,-1 1 0 0 0,1-1 0 0 0,-1 0 0 0 0,1 1 0 0 0,-1-1-1 0 0,-1 1-170 0 0,-1 3 579 0 0,-35 77 1523 0 0,38-81-2199 0 0,1-1-37 0 0,0 0-184 0 0,0 0-87 0 0,0 0-1009 0 0,0 0-3988 0 0</inkml:trace>
  <inkml:trace contextRef="#ctx0" brushRef="#br0" timeOffset="2843.59">336 47 7368 0 0,'0'0'568'0'0,"0"0"-267"0"0,0 0 271 0 0,0 0 159 0 0,3 1 33 0 0,10 3-270 0 0,1 0 1 0 0,-1 1 0 0 0,-1 1 0 0 0,1 0 0 0 0,-1 1 0 0 0,0 1-1 0 0,0 0 1 0 0,8 8-495 0 0,-4-5 450 0 0,-6-3-156 0 0,0 2 0 0 0,0-1 0 0 0,-1 1 0 0 0,-1 1 0 0 0,1-1 0 0 0,-2 2 0 0 0,1-1 0 0 0,-2 1 0 0 0,5 9-294 0 0,-6-9 162 0 0,-1 0 0 0 0,0 0 0 0 0,-1 0 0 0 0,0 0 0 0 0,-1 1 0 0 0,0-1 0 0 0,-1 1 0 0 0,0 0-1 0 0,-2 9-161 0 0,1-12 56 0 0,0-1-1 0 0,-1 1 0 0 0,0 0 1 0 0,-1-1-1 0 0,0 1 0 0 0,-1-1 0 0 0,0 1 1 0 0,0-1-1 0 0,-1 0 0 0 0,0 0 0 0 0,-1 0-55 0 0,-7 13-84 0 0,-4 6 45 0 0,4-9-5181 0 0,9-13-828 0 0</inkml:trace>
</inkml:ink>
</file>

<file path=ppt/ink/ink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2T01:47:47.959"/>
    </inkml:context>
    <inkml:brush xml:id="br0">
      <inkml:brushProperty name="width" value="0.05" units="cm"/>
      <inkml:brushProperty name="height" value="0.05" units="cm"/>
      <inkml:brushProperty name="color" value="#E71224"/>
    </inkml:brush>
  </inkml:definitions>
  <inkml:trace contextRef="#ctx0" brushRef="#br0">12 1 2304 0 0,'0'0'373'0'0,"0"0"727"0"0,0 0 315 0 0,0 0 66 0 0,0 0-49 0 0,0 2-260 0 0,-2 72 4011 0 0,0 8-2964 0 0,-6 156 521 0 0,8-167-2536 0 0,1-68-108 0 0,2 1-38 0 0,-2-3-150 0 0,-1-1-16 0 0,0 0 58 0 0,19-59 313 0 0,-15 53-280 0 0,0 0 0 0 0,0 0 0 0 0,0 0 0 0 0,0 0 0 0 0,1 1 1 0 0,0 0-1 0 0,0 0 0 0 0,0 0 0 0 0,1 1 0 0 0,0-1 0 0 0,0 1 0 0 0,0 1 0 0 0,0-1 0 0 0,1 1 0 0 0,-1 0 0 0 0,4 0 17 0 0,-7 2 0 0 0,1 1 0 0 0,-1 0 0 0 0,1 0 0 0 0,-1 1 0 0 0,1-1 0 0 0,-1 1 0 0 0,1-1 0 0 0,-1 1 0 0 0,0 0 0 0 0,1 1 0 0 0,-1-1 0 0 0,0 0 0 0 0,0 1 0 0 0,1 0 0 0 0,-2 0 0 0 0,1 0 0 0 0,0 0 0 0 0,0 0 0 0 0,0 0 0 0 0,-1 1 0 0 0,0 0 0 0 0,1-1 0 0 0,-1 1 0 0 0,0 0 0 0 0,0 0 0 0 0,0 0 0 0 0,-1 0 0 0 0,1 2 0 0 0,20 49 0 0 0,-15-13 1787 0 0,-6-38-1638 0 0,2 4-334 0 0,-2-5-866 0 0,-1-2-385 0 0,0 0-999 0 0,4 0-3705 0 0</inkml:trace>
  <inkml:trace contextRef="#ctx0" brushRef="#br0" timeOffset="531.12">338 448 10136 0 0,'32'-3'4072'0'0,"20"11"-2952"0"0,-49-8-998 0 0,0 1 0 0 0,0 0 0 0 0,0-1 1 0 0,0 1-1 0 0,0 1 0 0 0,0-1 1 0 0,-1 0-1 0 0,1 1 0 0 0,-1-1 0 0 0,1 1 1 0 0,-1 0-1 0 0,1-1 0 0 0,-1 1 1 0 0,0 1-1 0 0,0-1 0 0 0,0 0 1 0 0,0 0-1 0 0,0 1-122 0 0,-1-1 158 0 0,7 34-406 0 0,-31 7 1112 0 0,9-25-261 0 0,-18 32-128 0 0,37-33-465 0 0,-3-14-14 0 0,1-1-1 0 0,-1 0 0 0 0,1 0 0 0 0,0 0 0 0 0,0 0 1 0 0,0 0-1 0 0,0-1 0 0 0,0 1 0 0 0,0-1 1 0 0,0 0-1 0 0,0 0 0 0 0,1 0 0 0 0,-1-1 0 0 0,0 1 1 0 0,3 0 4 0 0,3 0 58 0 0,-7-1-281 0 0,0 0 0 0 0,0 0 0 0 0,0-1 0 0 0,0 1 0 0 0,0-1 0 0 0,0 1-1 0 0,0-1 1 0 0,0 1 0 0 0,0-1 0 0 0,-1 0 0 0 0,1 0 0 0 0,0 0 0 0 0,0 0 0 0 0,-1 0 0 0 0,1-1 0 0 0,-1 1 0 0 0,1 0 0 0 0,-1-1-1 0 0,0 1 1 0 0,1-1 0 0 0,-1 1 0 0 0,0-2 223 0 0,5-7-1798 0 0</inkml:trace>
  <inkml:trace contextRef="#ctx0" brushRef="#br0" timeOffset="1784.8">302 491 3224 0 0,'0'0'437'0'0,"0"0"627"0"0,0 0 273 0 0,0 0 58 0 0,0 0-108 0 0,0 0-503 0 0,0 0-220 0 0,0 0-42 0 0,0 0-8 0 0,0 0-2 0 0,0 0 0 0 0,0 0 0 0 0,0 0-68 0 0,0 0-218 0 0,0 0 162 0 0,2 0 100 0 0,6 2 22 0 0,-6-1-13 0 0,-2-1-60 0 0,0 0-21 0 0,0 0-7 0 0,0 0-25 0 0,2 0-100 0 0,83 18 1335 0 0,-54-8-658 0 0,-29-8-631 0 0,-1-1 12 0 0,0 2-286 0 0,0 0-1 0 0,1-1 1 0 0,-2 1-1 0 0,1 0 0 0 0,0 0 1 0 0,0 0-1 0 0,-1 0 1 0 0,0 0-1 0 0,0 0 1 0 0,0-1-1 0 0,0 1 0 0 0,0 0 1 0 0,0 0-1 0 0,-1 0 1 0 0,1 0-1 0 0,-2 2-55 0 0,2-4 65 0 0,-5 9 75 0 0,-23 29 432 0 0,-24 37 484 0 0,44-56-728 0 0,-3 6-630 0 0,4-12 2039 0 0,28-24-1549 0 0,-8-11 252 0 0,-12 20-552 0 0,1-8-1047 0 0,-5-12-1982 0 0,4 20 2641 0 0,-1 1-11 0 0,8-11-1637 0 0,-1 3-6294 0 0,-7 8 4809 0 0</inkml:trace>
  <inkml:trace contextRef="#ctx0" brushRef="#br0" timeOffset="2534.62">342 735 1840 0 0,'0'0'83'0'0,"0"0"237"0"0,0 0 954 0 0,0 0 417 0 0,0 0 79 0 0,6 6 2246 0 0,-14-2-771 0 0,18-13-39 0 0,3-4-3328 0 0,35-37 2222 0 0,-13-24-2100 0 0,-18 22 260 0 0,-7 30 1272 0 0,-10 20-1345 0 0,-17-8-150 0 0,11 9-37 0 0,-38-5 0 0 0,13 1 0 0 0,-26-5 0 0 0,33 10 30 0 0,24 0-382 0 0,-7 0 759 0 0,6 0-6317 0 0,1 0-808 0 0</inkml:trace>
</inkml:ink>
</file>

<file path=ppt/ink/ink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2T01:47:46.465"/>
    </inkml:context>
    <inkml:brush xml:id="br0">
      <inkml:brushProperty name="width" value="0.05" units="cm"/>
      <inkml:brushProperty name="height" value="0.05" units="cm"/>
      <inkml:brushProperty name="color" value="#E71224"/>
    </inkml:brush>
  </inkml:definitions>
  <inkml:trace contextRef="#ctx0" brushRef="#br0">12 226 10136 0 0,'0'0'230'0'0,"1"1"30"0"0,14 11 258 0 0,-6-4 2 0 0,0 0 0 0 0,-1 1 0 0 0,0 1 0 0 0,0-1 0 0 0,-1 1 0 0 0,-1 0 0 0 0,0 1 0 0 0,2 4-520 0 0,48 37 504 0 0,-25-39-823 0 0,-29-13-929 0 0,-2 0-68 0 0,0 0-17 0 0</inkml:trace>
  <inkml:trace contextRef="#ctx0" brushRef="#br0" timeOffset="249.94">172 239 11976 0 0,'0'13'266'0'0,"0"-11"44"0"0,0-2 15 0 0,0 0-26 0 0,-1 2-198 0 0,-57 82 3253 0 0,10-30-2618 0 0,16-8-648 0 0,15-22-308 0 0,2-15-3218 0 0,14-9-1695 0 0</inkml:trace>
  <inkml:trace contextRef="#ctx0" brushRef="#br0" timeOffset="437.39">222 0 8288 0 0,'0'0'190'0'0,"-1"3"445"0"0,21 12 1368 0 0,63 49 2081 0 0,-73-55-3861 0 0,-1 1 0 0 0,0 1 0 0 0,-1 0 0 0 0,0 0 0 0 0,-1 1-1 0 0,0 0 1 0 0,-1 0 0 0 0,0 0 0 0 0,-1 1 0 0 0,-1 0 0 0 0,0 0 0 0 0,0 0 0 0 0,-1 1 0 0 0,-1-1 0 0 0,0 1 0 0 0,-1 3-223 0 0,-5 91 695 0 0,-1-58-46 0 0,-6-7-153 0 0,7-25-1492 0 0,3-17-785 0 0,1 1-4713 0 0</inkml:trace>
</inkml:ink>
</file>

<file path=ppt/ink/ink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2T01:45:41.670"/>
    </inkml:context>
    <inkml:brush xml:id="br0">
      <inkml:brushProperty name="width" value="0.05" units="cm"/>
      <inkml:brushProperty name="height" value="0.05" units="cm"/>
      <inkml:brushProperty name="color" value="#E71224"/>
    </inkml:brush>
  </inkml:definitions>
  <inkml:trace contextRef="#ctx0" brushRef="#br0">0 23 8928 0 0,'45'6'3321'0'0,"195"-29"1027"0"0,-219 18-5805 0 0,-21 5-3987 0 0</inkml:trace>
</inkml:ink>
</file>

<file path=ppt/ink/ink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2T01:47:42.795"/>
    </inkml:context>
    <inkml:brush xml:id="br0">
      <inkml:brushProperty name="width" value="0.05" units="cm"/>
      <inkml:brushProperty name="height" value="0.05" units="cm"/>
      <inkml:brushProperty name="color" value="#E71224"/>
    </inkml:brush>
  </inkml:definitions>
  <inkml:trace contextRef="#ctx0" brushRef="#br0">0 0 6704 0 0,'0'0'149'0'0,"0"0"23"0"0,0 0 12 0 0,0 0 96 0 0,0 0 376 0 0,0 0 161 0 0,0 0 30 0 0,0 0-10 0 0,0 0-70 0 0,0 0-30 0 0,0 2-7 0 0,5 26 1212 0 0,0 46 675 0 0,-6-49-1953 0 0,0 86 664 0 0,5-22-1257 0 0,1 6 1824 0 0,-5-92-1863 0 0,11-40-22 0 0,-10 33-10 0 0,0-1 0 0 0,0 1 0 0 0,0-1 0 0 0,1 1 0 0 0,0 0 0 0 0,0 0 0 0 0,0 0 0 0 0,0 0 0 0 0,1 0 0 0 0,-1 1 0 0 0,1-1 0 0 0,0 1 0 0 0,0-1 0 0 0,0 1 0 0 0,1 0 0 0 0,-1 0 0 0 0,1 0 0 0 0,0 1 0 0 0,0 0 0 0 0,0-1 0 0 0,0 1 0 0 0,0 0 0 0 0,0 1 0 0 0,0-1 0 0 0,1 1 0 0 0,2-1 0 0 0,-4 3-43 0 0,0 1 0 0 0,0-1 0 0 0,0 1 0 0 0,0 0 0 0 0,0 0 0 0 0,-1 0 0 0 0,1 0 0 0 0,-1 0 0 0 0,0 0 0 0 0,1 1 1 0 0,-1-1-1 0 0,0 1 0 0 0,0 0 0 0 0,-1-1 0 0 0,1 1 0 0 0,0 0 0 0 0,-1 0 0 0 0,0 0 0 0 0,0 0 0 0 0,0 0 0 0 0,0 1 0 0 0,0-1 0 0 0,-1 0 0 0 0,1 0 0 0 0,-1 3 43 0 0,24 98 882 0 0,-25-86-716 0 0,2-16-136 0 0,2 0-73 0 0,0 0-367 0 0,1-3-3810 0 0,9-6 1783 0 0,-1-7-24 0 0</inkml:trace>
  <inkml:trace contextRef="#ctx0" brushRef="#br0" timeOffset="359.28">311 433 6448 0 0,'0'0'297'0'0,"3"0"91"0"0,1 0-169 0 0,-4 0 858 0 0,0 0 367 0 0,0 0 76 0 0,0 0-123 0 0,0 0-574 0 0,0 0-250 0 0,0 0-49 0 0,0 0-10 0 0,0 2-2 0 0,-7 38 1903 0 0,7 4-727 0 0,12-34-1173 0 0,30-2-1087 0 0,-2-4 991 0 0,-37-3-444 0 0,0 0 1 0 0,0 0 0 0 0,-1 0-1 0 0,1 0 1 0 0,0 1 0 0 0,-1 0-1 0 0,1-1 1 0 0,-1 1-1 0 0,1 0 1 0 0,-1 0 0 0 0,0 0-1 0 0,0 1 1 0 0,0-1 0 0 0,0 0-1 0 0,0 1 1 0 0,-1 0 0 0 0,1-1-1 0 0,-1 1 1 0 0,1 0 0 0 0,-1 0-1 0 0,0 1 25 0 0,1 1-106 0 0,-1 20 1165 0 0,-1-23-975 0 0,-8 15 349 0 0,-25-12-290 0 0,10-13-6423 0 0,11 1-182 0 0</inkml:trace>
  <inkml:trace contextRef="#ctx0" brushRef="#br0" timeOffset="687.33">274 419 10136 0 0,'0'0'230'0'0,"13"0"548"0"0,47-11 239 0 0,27-8 102 0 0,-78 17-1119 0 0</inkml:trace>
  <inkml:trace contextRef="#ctx0" brushRef="#br0" timeOffset="937.27">627 61 920 0 0,'0'0'411'0'0,"0"0"1389"0"0,0 2 609 0 0,-7 35 5640 0 0,-21 39-4981 0 0,-1 32-1286 0 0,18-6-828 0 0,14-30-932 0 0,27-1 138 0 0,-16-56-44 0 0,-11-14-291 0 0,0 0 0 0 0,0 0 0 0 0,0 0 0 0 0,-1 0-1 0 0,1-1 1 0 0,0 1 0 0 0,0-1 0 0 0,0 0 0 0 0,0 0-1 0 0,0 0 1 0 0,0 0 0 0 0,0 0 0 0 0,0-1-1 0 0,0 1 1 0 0,0-1 0 0 0,0 0 0 0 0,0 0 175 0 0,5-5-1529 0 0</inkml:trace>
  <inkml:trace contextRef="#ctx0" brushRef="#br0" timeOffset="1191.5">684 347 10136 0 0,'0'0'230'0'0,"0"0"30"0"0,0 0 19 0 0,2 1-40 0 0,40 33 2697 0 0,-1 9 62 0 0,-14-26-3477 0 0,-26-16-3520 0 0,-1-1-1409 0 0</inkml:trace>
  <inkml:trace contextRef="#ctx0" brushRef="#br0" timeOffset="1457.05">780 347 8288 0 0,'0'0'381'0'0,"0"0"-6"0"0,3 8 1058 0 0,-8 15 2929 0 0,-11 14-2387 0 0,11-27-1586 0 0,-35 66-217 0 0,28-55-172 0 0,9-18-115 0 0,-3 9-2563 0 0,6-12 1656 0 0</inkml:trace>
  <inkml:trace contextRef="#ctx0" brushRef="#br0" timeOffset="1816.34">757 122 8928 0 0,'11'2'545'0'0,"-1"0"0"0"0,1 1 0 0 0,-1 0 0 0 0,1 0 1 0 0,-1 1-1 0 0,0 0 0 0 0,0 1 0 0 0,0 1 0 0 0,-1-1 0 0 0,0 1 1 0 0,1 2-546 0 0,0-2 51 0 0,-2-2 132 0 0,0 1 1 0 0,-1 0-1 0 0,0 0 1 0 0,0 1-1 0 0,-1 0 1 0 0,1 0-1 0 0,-1 0 1 0 0,0 1-1 0 0,-1 0 1 0 0,0 0-1 0 0,4 8-183 0 0,23 75 1312 0 0,-31 30-195 0 0,-22-16 102 0 0,15-90-1210 0 0,-19 22-1631 0 0,20-35-208 0 0</inkml:trace>
</inkml:ink>
</file>

<file path=ppt/ink/ink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2T01:47:40.936"/>
    </inkml:context>
    <inkml:brush xml:id="br0">
      <inkml:brushProperty name="width" value="0.05" units="cm"/>
      <inkml:brushProperty name="height" value="0.05" units="cm"/>
      <inkml:brushProperty name="color" value="#E71224"/>
    </inkml:brush>
  </inkml:definitions>
  <inkml:trace contextRef="#ctx0" brushRef="#br0">2 303 10136 0 0,'0'0'464'0'0,"0"0"-10"0"0,1 2-154 0 0,7 10 1414 0 0,-8-11-701 0 0,-4 7 606 0 0,-2 10-117 0 0,6-2-1337 0 0,1 3-165 0 0,4-12 0 0 0,14 4 0 0 0,9-15 0 0 0,-3-14 0 0 0,-6-14 0 0 0,-19 26 74 0 0,0 5 302 0 0,0 1 113 0 0,0 0 20 0 0,0 20 99 0 0,9 21-680 0 0,11 16 152 0 0,0-30-488 0 0,-20-26-68 0 0,0-1-32 0 0,0 0-4 0 0</inkml:trace>
  <inkml:trace contextRef="#ctx0" brushRef="#br0" timeOffset="312.47">327 0 1376 0 0,'0'0'371'0'0,"0"0"1019"0"0,0 0 450 0 0,0 0 89 0 0,-12 7 2095 0 0,-7 7-1004 0 0,-14 47-480 0 0,14-3-1712 0 0,5 16-736 0 0,3 50 1800 0 0,23-63-1771 0 0,-7-53-121 0 0,3-1 0 0 0,-6-6-100 0 0,0-1 0 0 0,0 1-1 0 0,0-1 1 0 0,1 1 0 0 0,-1-1-1 0 0,0 0 1 0 0,0 0-1 0 0,0 0 1 0 0,0 0 0 0 0,0 0-1 0 0,0 0 1 0 0,0 0 0 0 0,0-1-1 0 0,0 1 1 0 0,0-1-1 0 0,0 0 1 0 0,0 1 0 0 0,0-1-1 0 0,0 0 1 0 0,0 0 0 0 0,0 0-1 0 0,0-1 1 0 0,-1 1 0 0 0,1 0-1 0 0,0-1 101 0 0,5-5-6138 0 0</inkml:trace>
  <inkml:trace contextRef="#ctx0" brushRef="#br0" timeOffset="577.98">332 242 11976 0 0,'0'0'266'0'0,"0"0"44"0"0,0 0 15 0 0,0 0-26 0 0,1 1-198 0 0,58 27 2366 0 0,-45-19-1270 0 0,16 29-691 0 0,-15-18 862 0 0,-14-19-1010 0 0,-1-1-652 0 0,0 0-287 0 0,16-11-4221 0 0,-12 4 2904 0 0,-3 0-12 0 0</inkml:trace>
  <inkml:trace contextRef="#ctx0" brushRef="#br0" timeOffset="843.54">452 199 456 0 0,'0'0'2251'0'0,"0"0"278"0"0,-1 2 119 0 0,-16 46 3901 0 0,-6-5-4087 0 0,-21 45-2143 0 0,38-77-1815 0 0,5-10-4166 0 0</inkml:trace>
  <inkml:trace contextRef="#ctx0" brushRef="#br0" timeOffset="1124.73">433 21 5528 0 0,'0'0'249'0'0,"0"0"-1"0"0,1 1-156 0 0,40 26 4865 0 0,1 17-1321 0 0,-3 9-1627 0 0,-6 8-353 0 0,-19-10-800 0 0,-19-16-445 0 0,-4 43-582 0 0,-3-42 171 0 0,1-17-208 0 0,3-11-2313 0 0,-3-1 1001 0 0,8-5-14 0 0</inkml:trace>
</inkml:ink>
</file>

<file path=ppt/ink/ink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2T01:47:38.902"/>
    </inkml:context>
    <inkml:brush xml:id="br0">
      <inkml:brushProperty name="width" value="0.05" units="cm"/>
      <inkml:brushProperty name="height" value="0.05" units="cm"/>
      <inkml:brushProperty name="color" value="#E71224"/>
    </inkml:brush>
  </inkml:definitions>
  <inkml:trace contextRef="#ctx0" brushRef="#br0">131 1 8288 0 0,'0'0'381'0'0,"0"0"-6"0"0,0 0-103 0 0,-2 1 462 0 0,-16 34 2868 0 0,-18 54-495 0 0,-13 45-1043 0 0,29-38-1232 0 0,16-19-408 0 0,3-67-438 0 0,1 0 0 0 0,0-1-1 0 0,0 1 1 0 0,1-1 0 0 0,0 1-1 0 0,1-1 1 0 0,0 1-1 0 0,1-1 1 0 0,1 6 14 0 0,0-6-639 0 0,11 15 2182 0 0,-2-21-3616 0 0,0-11-4355 0 0,7-2 1067 0 0</inkml:trace>
  <inkml:trace contextRef="#ctx0" brushRef="#br0" timeOffset="441.3">183 326 11864 0 0,'0'0'266'0'0,"0"0"44"0"0,0 0 12 0 0,0 0-34 0 0,1 2-189 0 0,22 22 2241 0 0,17 11-443 0 0,18 9 104 0 0,-39-35-1989 0 0,-11-5-12 0 0,15-7-266 0 0,-21 3-1126 0 0,1-7-3149 0 0,5 0-571 0 0</inkml:trace>
  <inkml:trace contextRef="#ctx0" brushRef="#br0" timeOffset="1050.53">376 338 3224 0 0,'0'0'507'0'0,"0"0"917"0"0,0 0 399 0 0,0 0 87 0 0,0 0-97 0 0,0 0-448 0 0,0 0-195 0 0,0 0-40 0 0,-5 6 525 0 0,-22 30 119 0 0,-25 21-146 0 0,26-25-1603 0 0,-16 25-3081 0 0,41-56-2944 0 0</inkml:trace>
  <inkml:trace contextRef="#ctx0" brushRef="#br0" timeOffset="1051.53">376 109 10136 0 0,'0'0'464'0'0,"0"0"-10"0"0,0 0-171 0 0,1 1 369 0 0,77 39 4118 0 0,-67-33-4579 0 0,-1-1 0 0 0,0 1-1 0 0,-1 1 1 0 0,1-1 0 0 0,-2 2-1 0 0,1-1 1 0 0,-1 1 0 0 0,0 0-1 0 0,-1 1 1 0 0,0 0 0 0 0,-1 0-1 0 0,5 10-190 0 0,10 58 576 0 0,-26 54 666 0 0,-10-61-636 0 0,-6-20-4491 0 0,17-40-2597 0 0</inkml:trace>
</inkml:ink>
</file>

<file path=ppt/ink/ink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2T01:47:37.996"/>
    </inkml:context>
    <inkml:brush xml:id="br0">
      <inkml:brushProperty name="width" value="0.05" units="cm"/>
      <inkml:brushProperty name="height" value="0.05" units="cm"/>
      <inkml:brushProperty name="color" value="#E71224"/>
    </inkml:brush>
  </inkml:definitions>
  <inkml:trace contextRef="#ctx0" brushRef="#br0">15 54 2304 0 0,'-14'-17'3577'0'0,"39"-6"2152"0"0,-24 22-5190 0 0,-1 1-24 0 0,0 0-3 0 0,0 0 0 0 0,1-1 211 0 0,2-6-706 0 0,-8 3 2825 0 0,3 3-2698 0 0,2 1 251 0 0,-3 20 1054 0 0,14 42-998 0 0,-4 48 919 0 0,-6-37-1034 0 0,23 12-228 0 0,-9-35 728 0 0,2 1 100 0 0,-8-2-473 0 0,-13-46-117 0 0,4-15 203 0 0,1-5-528 0 0,4-1 32 0 0,-4-6-53 0 0,2 10 0 0 0,5-7 0 0 0,-8 19-6 0 0,1 0 1 0 0,0 0-1 0 0,-1 0 0 0 0,1 1 0 0 0,0-1 0 0 0,0 0 0 0 0,0 1 1 0 0,0-1-1 0 0,0 1 0 0 0,1-1 0 0 0,-1 1 0 0 0,0-1 0 0 0,1 1 1 0 0,-1 0-1 0 0,1 0 0 0 0,-1 0 0 0 0,1 0 0 0 0,-1 0 0 0 0,1 0 1 0 0,0 0-1 0 0,0 0 0 0 0,-1 1 0 0 0,1-1 0 0 0,1 0 6 0 0,33-2-12 0 0,0 4-100 0 0,-31 1 36 0 0,37 50-72 0 0,-23-19 202 0 0,-2-7 60 0 0,-7-7-187 0 0,-9-18 57 0 0,0-1 0 0 0,-1 1 0 0 0,1-1 0 0 0,-1 1 0 0 0,1 0 0 0 0,0-1 0 0 0,-1 1-1 0 0,1 0 1 0 0,-1-1 0 0 0,0 1 0 0 0,1 0 0 0 0,-1-1 0 0 0,1 1 0 0 0,-1 0 0 0 0,0 0 0 0 0,0 0 0 0 0,1-1 0 0 0,-1 1 0 0 0,0 0 0 0 0,0 0 0 0 0,0 0-1 0 0,0 0 1 0 0,0-1 0 0 0,0 1 0 0 0,0 0 0 0 0,0 0 0 0 0,0 0 0 0 0,-1-1 0 0 0,1 1 0 0 0,0 0 0 0 0,0 0 0 0 0,-1 0 0 0 0,1-1 0 0 0,0 1 0 0 0,-1 0-1 0 0,1 0 1 0 0,-1-1 0 0 0,1 1 0 0 0,-1 0 16 0 0,0 0 31 0 0,1-1 0 0 0,-1 0 0 0 0,1 1 0 0 0,-1-1 0 0 0,1 1 0 0 0,0-1 0 0 0,-1 1 0 0 0,1-1-1 0 0,0 1 1 0 0,0-1 0 0 0,-1 1 0 0 0,1-1 0 0 0,0 1 0 0 0,0-1 0 0 0,0 1 0 0 0,0 0 0 0 0,-1-1 0 0 0,1 1 0 0 0,0-1-1 0 0,0 1 1 0 0,0 0 0 0 0,0-1 0 0 0,0 1 0 0 0,1-1 0 0 0,-1 1 0 0 0,0 0 0 0 0,0-1 0 0 0,0 1 0 0 0,0-1 0 0 0,1 1-1 0 0,-1-1 1 0 0,0 1 0 0 0,1-1 0 0 0,-1 1 0 0 0,0-1 0 0 0,1 1 0 0 0,-1-1 0 0 0,0 1 0 0 0,1-1 0 0 0,-1 0-1 0 0,1 1 1 0 0,-1-1 0 0 0,1 0 0 0 0,-1 1 0 0 0,1-1 0 0 0,-1 0 0 0 0,1 0 0 0 0,-1 1 0 0 0,1-1 0 0 0,0 0 0 0 0,-1 0-1 0 0,1 0 1 0 0,-1 0 0 0 0,1 0-31 0 0,0 1 26 0 0,0-1-22 0 0,0 1 1 0 0,-1-1-1 0 0,1 1 0 0 0,0-1 1 0 0,-1 1-1 0 0,1-1 0 0 0,-1 1 1 0 0,1-1-1 0 0,-1 1 0 0 0,1-1 1 0 0,-1 1-1 0 0,1 0 0 0 0,-1-1 1 0 0,0 1-1 0 0,1 0 1 0 0,-1-1-1 0 0,0 1 0 0 0,1 0 1 0 0,-1-1-1 0 0,0 1 0 0 0,0 0 1 0 0,0 0-1 0 0,0-1 0 0 0,1 1 1 0 0,-1 0-1 0 0,0 0 0 0 0,0-1 1 0 0,-1 1-1 0 0,1 0 0 0 0,0 0 1 0 0,0-1-1 0 0,0 1 0 0 0,0 0 1 0 0,-1 0-1 0 0,1-1 1 0 0,0 1-1 0 0,-1 0 0 0 0,1-1-4 0 0,-5 4 0 0 0,14-1-144 0 0,2-6-532 0 0,-4-1-7863 0 0,0-2 1539 0 0</inkml:trace>
  <inkml:trace contextRef="#ctx0" brushRef="#br0" timeOffset="593.59">449 443 6912 0 0,'0'0'528'0'0,"3"0"-171"0"0,5 0 547 0 0,-5 0 273 0 0,-3 0 58 0 0,2-1-66 0 0,19-3 3752 0 0,7-5-4749 0 0,8 5 628 0 0,3 0-360 0 0,-9 15-68 0 0,-15-1-12 0 0,-15-8-299 0 0,1 0-1 0 0,0 1 0 0 0,-1-1 1 0 0,1 1-1 0 0,-1-1 0 0 0,0 1 1 0 0,0-1-1 0 0,0 1 0 0 0,0-1 1 0 0,0 1-1 0 0,-1-1 0 0 0,1 1 1 0 0,-1-1-1 0 0,1 0 0 0 0,-1 1 0 0 0,0-1 1 0 0,0 0-1 0 0,0 1 0 0 0,0-1 1 0 0,0 0-1 0 0,-2 1-60 0 0,-12 30 812 0 0,15-32-869 0 0,0-1-67 0 0,0 0-18 0 0,0 0 37 0 0,0 0 161 0 0,0 0 68 0 0,49 18-463 0 0,7-7 245 0 0,-54-9 94 0 0,-1 0 0 0 0,1 0 0 0 0,-1 0 1 0 0,1 1-1 0 0,-1-1 0 0 0,0 1 0 0 0,0-1 0 0 0,0 1 1 0 0,0-1-1 0 0,0 1 0 0 0,0-1 0 0 0,-1 1 1 0 0,1 0-1 0 0,-1 0 0 0 0,0-1 0 0 0,0 1 0 0 0,0 0 1 0 0,0 0-1 0 0,-1 2 34 0 0,-1 1 0 0 0,0-1 0 0 0,1 1 0 0 0,-2-1 1 0 0,1 0-1 0 0,-1 0 0 0 0,1 0 0 0 0,-1 0 0 0 0,-1-1 0 0 0,1 1 1 0 0,-1-1-1 0 0,1 0 0 0 0,-1 0 0 0 0,0 0 0 0 0,-1 0 0 0 0,1-1 1 0 0,-1 1-1 0 0,0-1 0 0 0,1 0 0 0 0,-1-1 0 0 0,-5 2-34 0 0,8-2 13 0 0,-2-1-150 0 0,1 1 0 0 0,-1-1 0 0 0,0 0 0 0 0,0 0 0 0 0,0 0 0 0 0,0-1 0 0 0,-1 1 0 0 0,1-1 0 0 0,0 0 0 0 0,0 0 0 0 0,0 0 0 0 0,0-1 0 0 0,0 0 0 0 0,-3 0 137 0 0,5 0-1255 0 0,2 0-989 0 0,-3-5-3754 0 0</inkml:trace>
</inkml:ink>
</file>

<file path=ppt/ink/ink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2T01:47:55.705"/>
    </inkml:context>
    <inkml:brush xml:id="br0">
      <inkml:brushProperty name="width" value="0.05" units="cm"/>
      <inkml:brushProperty name="height" value="0.05" units="cm"/>
      <inkml:brushProperty name="color" value="#E71224"/>
    </inkml:brush>
  </inkml:definitions>
  <inkml:trace contextRef="#ctx0" brushRef="#br0">141 283 2304 0 0,'0'0'396'0'0,"0"0"821"0"0,0 0 355 0 0,0 0 76 0 0,-2-1-89 0 0,-37-3 2734 0 0,-9 27-2869 0 0,12 14-1149 0 0,21-21-123 0 0,23-2-72 0 0,28 3-16 0 0,9-25 216 0 0,-19 0 121 0 0,-25 7-226 0 0,-1 1-7 0 0,12-28 727 0 0,-5 50-205 0 0,3 27 116 0 0,9-6-62 0 0,-15-37-564 0 0,-4-4-266 0 0,1-1-48 0 0,9 7-1556 0 0,-9-7-107 0 0</inkml:trace>
  <inkml:trace contextRef="#ctx0" brushRef="#br0" timeOffset="312.44">318 1 6416 0 0,'0'0'297'0'0,"0"0"-9"0"0,-1 2-188 0 0,-3 24 776 0 0,-19 31 3295 0 0,5-14-2689 0 0,7 4-202 0 0,8-34-1052 0 0,0 0-1 0 0,0 0 0 0 0,1 0 1 0 0,1 0-1 0 0,0 0 1 0 0,1 0-1 0 0,0 0 0 0 0,1 0 1 0 0,1 1-1 0 0,0-1 0 0 0,2 7-227 0 0,9 33 148 0 0,-8-38-221 0 0,-5-13 42 0 0,1 0-1 0 0,-1-1 0 0 0,1 1 1 0 0,0 0-1 0 0,-1 0 0 0 0,1 0 1 0 0,0 0-1 0 0,0-1 1 0 0,0 1-1 0 0,1 0 0 0 0,-1-1 1 0 0,0 1-1 0 0,0-1 1 0 0,1 1-1 0 0,-1-1 0 0 0,1 0 1 0 0,0 1-1 0 0,-1-1 1 0 0,1 0-1 0 0,0 0 0 0 0,0 0 1 0 0,-1-1-1 0 0,1 1 1 0 0,1 0 30 0 0,19 2-2533 0 0,-9-3-2699 0 0</inkml:trace>
  <inkml:trace contextRef="#ctx0" brushRef="#br0" timeOffset="952.93">427 243 8288 0 0,'0'0'381'0'0,"0"0"-6"0"0,0 0-103 0 0,0 0 462 0 0,0 1 236 0 0,28 63 3436 0 0,-13-25-3317 0 0,-18 15-86 0 0,-1-48-998 0 0,2-4-53 0 0,-2 4 36 0 0,9 1 12 0 0,19 11-20 0 0,-23-17-76 0 0,-1-1-2 0 0,0 0-1123 0 0,0 0-4527 0 0</inkml:trace>
  <inkml:trace contextRef="#ctx0" brushRef="#br0" timeOffset="5209.15">504 332 4608 0 0,'0'0'101'0'0,"0"0"22"0"0,0 0 5 0 0,10-3 985 0 0,-7 0 3880 0 0,-11 0-4790 0 0,6 2 88 0 0,2 1 70 0 0,0 0 14 0 0,0 0-31 0 0,0 0-135 0 0,0 0-60 0 0,0 0-11 0 0,2-1 216 0 0,-5-1 1521 0 0,1 2-1584 0 0,-26 8 1648 0 0,-11 31-1032 0 0,4 7-482 0 0,13-8-14 0 0,5-30-358 0 0,13-7-155 0 0,3-1-441 0 0,1 0-225 0 0,0 0-1070 0 0,0 0-4086 0 0</inkml:trace>
  <inkml:trace contextRef="#ctx0" brushRef="#br0" timeOffset="5712.89">531 1 1376 0 0,'1'0'107'0'0,"20"0"1217"0"0,-18 0 140 0 0,-3 0 67 0 0,2 0-116 0 0,53 33 3522 0 0,-41-20-4398 0 0,86 91 2412 0 0,-55-14-1604 0 0,-38-68-999 0 0,-2 2-1 0 0,0-1 1 0 0,-1 0-1 0 0,-2 1 0 0 0,0 0 1 0 0,-1-1-1 0 0,-2 12-347 0 0,1-34 0 0 0,-12 64 1440 0 0,5-48-848 0 0,3-14-597 0 0,3-3-108 0 0,-13-6-4317 0 0,13 6 2709 0 0,-1-1-4809 0 0</inkml:trace>
</inkml:ink>
</file>

<file path=ppt/ink/ink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2T01:48:07.671"/>
    </inkml:context>
    <inkml:brush xml:id="br0">
      <inkml:brushProperty name="width" value="0.05" units="cm"/>
      <inkml:brushProperty name="height" value="0.05" units="cm"/>
      <inkml:brushProperty name="color" value="#E71224"/>
    </inkml:brush>
  </inkml:definitions>
  <inkml:trace contextRef="#ctx0" brushRef="#br0">1 1 4608 0 0,'0'0'353'0'0,"0"0"-93"0"0,0 0 473 0 0,0 0 237 0 0,0 0 43 0 0,0 0-54 0 0,0 0-266 0 0,0 0-110 0 0,0 0-27 0 0,0 0-15 0 0,0 2-44 0 0,23 67 3466 0 0,25 175 771 0 0,-38-166-3878 0 0,-11-67-765 0 0,0-7-82 0 0,0 1-1 0 0,1-1 0 0 0,0 1 1 0 0,0-1-1 0 0,0 0 1 0 0,0 1-1 0 0,1-1 1 0 0,0 1-1 0 0,0-1 0 0 0,0 0 1 0 0,0 0-1 0 0,1 0 1 0 0,-1 1-1 0 0,1-1 1 0 0,1 1-9 0 0,-2-4 376 0 0,10-4 622 0 0,1-14-736 0 0,11-17-668 0 0,-9 20 502 0 0,26-14 536 0 0,-25 28-658 0 0,27 32-212 0 0,-3-3-39 0 0,-31-21 336 0 0,-3 0 30 0 0,3 13 260 0 0,-7-9-1093 0 0,-2-8-4116 0 0,1-4 2813 0 0</inkml:trace>
</inkml:ink>
</file>

<file path=ppt/ink/ink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2T01:48:08.733"/>
    </inkml:context>
    <inkml:brush xml:id="br0">
      <inkml:brushProperty name="width" value="0.05" units="cm"/>
      <inkml:brushProperty name="height" value="0.05" units="cm"/>
      <inkml:brushProperty name="color" value="#E71224"/>
    </inkml:brush>
  </inkml:definitions>
  <inkml:trace contextRef="#ctx0" brushRef="#br0">40 0 4144 0 0,'0'0'191'0'0,"0"0"217"0"0,0 0 807 0 0,0 0 353 0 0,0 0 68 0 0,0 0-97 0 0,0 0-479 0 0,0 0-209 0 0,0 0-41 0 0,0 0-42 0 0,0 3-142 0 0,-5 66 1507 0 0,-1-52-1782 0 0,1 0 0 0 0,0 0 1 0 0,1 0-1 0 0,1 1 0 0 0,1 0 0 0 0,0-1 0 0 0,2 2-351 0 0,-7 110 16 0 0,6-124-20 0 0,1 1-1 0 0,1 0 0 0 0,-1-1 0 0 0,1 1 0 0 0,0-1 0 0 0,0 1 0 0 0,1-1 0 0 0,-1 1 0 0 0,1-1 0 0 0,0 0 0 0 0,1 0 1 0 0,-1 0-1 0 0,1 0 0 0 0,0 0 0 0 0,0-1 0 0 0,1 1 0 0 0,-1-1 0 0 0,1 0 0 0 0,0 0 0 0 0,0 0 0 0 0,1 0 1 0 0,-1-1-1 0 0,1 0 0 0 0,0 0 0 0 0,-1 0 0 0 0,1 0 0 0 0,0-1 0 0 0,1 0 0 0 0,-1 0 0 0 0,0 0 0 0 0,5 0 5 0 0,24-9-3942 0 0,-27 4-1763 0 0</inkml:trace>
  <inkml:trace contextRef="#ctx0" brushRef="#br0" timeOffset="421.77">205 276 10136 0 0,'0'0'230'0'0,"0"0"30"0"0,0 0 19 0 0,1 1-40 0 0,22 30 279 0 0,25 23 2540 0 0,6-12-499 0 0,-29-28-2821 0 0,-24-13-530 0 0,-1-1-328 0 0,0 0-68 0 0,0 0-17 0 0</inkml:trace>
  <inkml:trace contextRef="#ctx0" brushRef="#br0" timeOffset="796.73">354 305 3224 0 0,'0'0'143'0'0,"0"0"327"0"0,0 0 1271 0 0,0 0 550 0 0,0 0 114 0 0,0 0-163 0 0,0 0-788 0 0,0 0-344 0 0,-2 1-72 0 0,-61 64 195 0 0,-13 36-1233 0 0,65-84-3587 0 0,10-16-1529 0 0</inkml:trace>
  <inkml:trace contextRef="#ctx0" brushRef="#br0" timeOffset="797.73">342 25 3224 0 0,'1'0'240'0'0,"4"-2"5"0"0,-4 1 771 0 0,19 1 3052 0 0,-12 3-3132 0 0,-2-2-566 0 0,0 1 0 0 0,0 0-1 0 0,0 0 1 0 0,-1 1 0 0 0,1 0-1 0 0,-1 0 1 0 0,0 0 0 0 0,0 0 0 0 0,0 1-1 0 0,0 0 1 0 0,0 0 0 0 0,-1 0 0 0 0,4 4-370 0 0,24 35 1712 0 0,-3 5-645 0 0,-24-42-1052 0 0,0 1 0 0 0,-1-1 0 0 0,1 1 0 0 0,-2 0 0 0 0,1 1 0 0 0,-1-1 0 0 0,0 1 0 0 0,-1-1 0 0 0,2 8-15 0 0,9 63 1429 0 0,-3 44-762 0 0,-19-64 252 0 0,1-2-65 0 0,-4-30-1784 0 0,5-20-4015 0 0,5-5-1691 0 0</inkml:trace>
</inkml:ink>
</file>

<file path=ppt/ink/ink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2T01:48:08.014"/>
    </inkml:context>
    <inkml:brush xml:id="br0">
      <inkml:brushProperty name="width" value="0.05" units="cm"/>
      <inkml:brushProperty name="height" value="0.05" units="cm"/>
      <inkml:brushProperty name="color" value="#E71224"/>
    </inkml:brush>
  </inkml:definitions>
  <inkml:trace contextRef="#ctx0" brushRef="#br0">0 1 2304 0 0,'0'0'423'0'0,"0"0"935"0"0,0 0 413 0 0,0 0 79 0 0,0 0-52 0 0,0 0-302 0 0,0 0-138 0 0,0 0-22 0 0,0 0-116 0 0,0 8 102 0 0,5 54 943 0 0,-1-28-1403 0 0,-2-19-490 0 0,-1-8-2682 0 0,-1-7 957 0 0</inkml:trace>
  <inkml:trace contextRef="#ctx0" brushRef="#br0" timeOffset="453.01">108 18 7136 0 0,'0'0'330'0'0,"0"0"-8"0"0,0 0-89 0 0,0 0 407 0 0,0 0 199 0 0,0 0 38 0 0,0 0-48 0 0,0 0-239 0 0,-7 12 790 0 0,-6 45 386 0 0,13-54-1736 0 0,0-1 1 0 0,0 1-1 0 0,0 0 0 0 0,0 0 0 0 0,0-1 0 0 0,0 1 1 0 0,1 0-1 0 0,0 0 0 0 0,-1-1 0 0 0,1 1 0 0 0,0 0 1 0 0,0-1-1 0 0,0 1 0 0 0,1-1 0 0 0,-1 1 0 0 0,0-1 1 0 0,1 0-1 0 0,0 1 0 0 0,0-1 0 0 0,-1 0 0 0 0,1 0 1 0 0,0 0-1 0 0,1-1-30 0 0,-2 1-89 0 0,0-1 96 0 0,0 0 1 0 0,0 0-1 0 0,0 0 1 0 0,0 0-1 0 0,0 0 1 0 0,0 0-1 0 0,0 0 1 0 0,0 0 0 0 0,1 0-1 0 0,-1 0 1 0 0,0-1-1 0 0,1 1 1 0 0,-1 0-1 0 0,0-1 1 0 0,1 0-1 0 0,-1 1 1 0 0,1-1 0 0 0,-1 0-1 0 0,1 1 1 0 0,-1-1-1 0 0,1 0 1 0 0,-1 0-1 0 0,1 0 1 0 0,0 0-8 0 0,2-1 5 0 0,0 1 0 0 0,1-1 1 0 0,-1 1-1 0 0,0-1 0 0 0,0-1 0 0 0,0 1 1 0 0,0 0-1 0 0,0-1 0 0 0,0 0 0 0 0,0 0 1 0 0,0 0-1 0 0,-1 0 0 0 0,4-3-5 0 0,-3 2 106 0 0,-1 0 1 0 0,1-1-1 0 0,-1 1 0 0 0,1 0 1 0 0,-1-1-1 0 0,0 0 0 0 0,-1 0 0 0 0,1 0 1 0 0,-1 0-1 0 0,0 0 0 0 0,0 0 1 0 0,0-1-1 0 0,0 1 0 0 0,-1-1 1 0 0,1 1-1 0 0,-1-1 0 0 0,0 0 0 0 0,-1 1 1 0 0,1-2-107 0 0,-1 4 75 0 0,-1 0 0 0 0,1 0 0 0 0,0 1 1 0 0,0-1-1 0 0,-1 0 0 0 0,1 0 0 0 0,-1 0 1 0 0,0 1-1 0 0,1-1 0 0 0,-1 0 0 0 0,0 1 1 0 0,0-1-1 0 0,0 1 0 0 0,0-1 0 0 0,0 1 1 0 0,-1-1-1 0 0,1 1 0 0 0,0 0 0 0 0,-1-1 1 0 0,1 1-1 0 0,-1 0 0 0 0,1 0 0 0 0,-1 0 0 0 0,1 0 1 0 0,-1 0-1 0 0,0 1 0 0 0,0-1 0 0 0,-1 0-75 0 0,-46-2-76 0 0,30 6-1281 0 0,15-3-1267 0 0,4 0-3274 0 0</inkml:trace>
</inkml:ink>
</file>

<file path=ppt/ink/ink58.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7-11T21:56:00.452"/>
    </inkml:context>
    <inkml:brush xml:id="br0">
      <inkml:brushProperty name="width" value="0.05292" units="cm"/>
      <inkml:brushProperty name="height" value="0.05292" units="cm"/>
      <inkml:brushProperty name="color" value="#FF0000"/>
    </inkml:brush>
  </inkml:definitions>
  <inkml:trace contextRef="#ctx0" brushRef="#br0">15282 12139 403 0,'0'0'17'0,"0"0"5"0,-2 4-22 0,-4-4 0 15,4 3 0-15,2-3 0 0,0 0 160 0,0 0 27 16,0 4 5-16,0-4 2 0,-3 8-108 0,3-8-22 16,0 0-4-16,3 7 0 0,-1-3-9 0,1 3-2 15,2-4 0-15,3 4 0 0,0-7 24 0,3 4 5 16,-3-1 1-16,5 1 0 0,0-4-6 0,3 0-1 15,0 0 0-15,0 0 0 0,2 0-25 0,1 0-6 16,-1 0-1-16,1 0 0 0,2 0-22 0,0-4-5 16,-2 1-1-16,-3 3 0 0,2 0-12 0,1-4 11 15,-6 4-11-15,0-3 10 0,-2-1-10 0,-3 4 0 0,2-3 9 16,-2 3-9 0,-5-4-122-16,-3 4-29 0,0 0-5 0</inkml:trace>
  <inkml:trace contextRef="#ctx0" brushRef="#br0" timeOffset="265.51">15256 12336 1623 0,'0'0'72'0,"0"0"15"0,0 0-70 0,10 3-17 0,1-3 0 0,0 0 0 16,2 0 84-16,0 0 12 0,3 0 4 0,2 0 0 15,4 4-16-15,-4-4-2 0,3 0-1 0,1 0 0 16,4 0-36-16,-2 0-7 0,0 0-2 0,-1 0 0 0,1 3-20 0,-3-3-5 16,-2 0-1-16,-3 0 0 0,0 0-2 0,-6 0-8 15,1 0 12-15,-3 0-4 0,-8 0-8 0,0 0 12 16,8-3-12-16,-8 3 12 16,0 0-107-16,0 0-21 0,0 0-4 0,-8 0-544 15,2 0-108-15</inkml:trace>
  <inkml:trace contextRef="#ctx0" brushRef="#br0" timeOffset="593.24">15393 12129 1368 0,'0'0'60'0,"0"0"13"0,0 0-58 0,-2-4-15 0,2 4 0 0,0 0 0 16,0 0 89-16,-3 0 15 0,-2 4 4 0,0-1 0 16,5-3-2-16,-3 7 0 0,3-3 0 0,-3 8 0 15,1-2-51-15,4 4-11 0,-2-3-1 0,3 4-1 16,-3-1-14-16,3 4-4 0,-1 4 0 0,4-4 0 16,-4 4-24-16,1-4 0 0,-1 1 0 0,-2-2 0 15,6 2 12-15,-6-1 4 0,2-4 1 0,-2 1 0 16,3-1-9-16,-3-3-8 0,0-1 12 0,0-1-12 15,3-2 0-15,-3-7-16 0,0 0 2 0,0 0 0 16,0 0-150-16,0 0-31 0,0 0-5 0,2-11-665 16</inkml:trace>
  <inkml:trace contextRef="#ctx0" brushRef="#br0" timeOffset="811.93">15573 12099 115 0,'0'0'10'0,"-2"0"-10"16,-1-3 0-16,-5 3 0 0,3 0 376 0,2 0 72 15,1 3 16-15,-4-3 2 0,4 4-264 0,2-1-53 16,0 6-10-16,0 1-3 0,2-3-52 0,1 4-10 16,0 4-2-16,2 3-1 0,0-4-18 0,0 8-3 15,1-4-1-15,-1 4 0 0,0-4-41 0,1 1-8 16,-4 2 0-16,4-7 0 0,-1 8 0 0,-3-8 0 0,1 5 0 0,-3-5 0 16,0-3 12-16,0 4-4 0,-3-4 0 0,3-4-8 15,0 0 14-15,-2 0-4 0,2-7-1 0,0 0 0 16,0 0-9-16,-5 0 0 0,5 0 0 15,0 0 0 1,-6-4-147-16,1 1-31 0,-3-8-6 0</inkml:trace>
  <inkml:trace contextRef="#ctx0" brushRef="#br0" timeOffset="1577.38">15822 12360 1497 0,'0'0'66'0,"0"0"14"0,0 0-64 0,0 0-16 0,0 0 0 0,0 0 0 16,0 0 100-16,0 0 16 0,0 0 3 0,0 0 1 16,5 4-24-16,1 4-5 0,-1-1-1 0,0 0 0 15,3 0-27-15,-3 4-6 0,1-3-1 0,2 6 0 16,-6 0-18-16,1-3-4 0,0 4-1 0,-3-1 0 16,5 0-5-16,-5 2 0 0,-5-6-1 0,5 1 0 15,0 4-15-15,-3-1-4 0,3-7 0 0,-3 4 0 16,1 1 0-16,2-9 0 0,0-3 0 0,0 0 0 15,0 0 5-15,0 0 1 0,-6 7 0 0,6-7 0 16,0 0-2-16,-5-3-1 0,0-1 0 0,2-8 0 16,1 2-11-16,-1-1 0 0,0-8 0 0,1 5 8 15,2-3-8-15,-3-2 8 0,3 1-8 0,0 4 8 0,0-5-8 16,3 2 0-16,-1 1 0 0,1 2-11 0,0 0 11 0,-1 2 0 16,3-2-9-16,-2 4 9 0,2-1-8 0,-2-1 8 15,2 2-10-15,1 3 10 0,-1 0 0 0,0 3 0 16,3-3 0-16,0-1 0 0,3 8 0 0,-3-4 0 15,2 4 0-15,1 0 0 0,-3 0 0 0,2 0 12 16,-2 4-4-16,0 4-8 0,-3-1 14 0,3 0-4 16,-2 0-1-16,-1 4 0 0,-2 1-1 0,2-2-8 15,-5 1 12-15,3-1-4 0,-6 2-8 0,3-5 10 16,-3 4-10-16,1-4 10 0,-1 0-1 0,-2 1 0 16,-1-4 0-16,-2-1 0 0,1 4-1 0,-1-7 0 0,-3 4 0 15,3-1 0-15,-2 1-8 0,-1-4 0 0,-2 3 0 0,2-3 0 16,1 0-11-16,-1 0-7 0,3 0-2 15,0-3 0 1,0-1-88-16,3 1-19 0,0-1-3 0,5-3-650 0,0 4-129 0</inkml:trace>
  <inkml:trace contextRef="#ctx0" brushRef="#br0" timeOffset="1952.69">16158 12353 806 0,'0'0'72'0,"0"0"-58"0,0 0-14 0,0 0 0 16,0 0 160-16,0 0 28 0,-3-3 7 0,3 3 1 16,0 0-58-16,0 0-11 0,-2-4-3 0,-1 4 0 15,1-3-47-15,2 3-9 0,-6 0-3 0,1 0 0 0,0 0-29 0,-1 3-5 16,1-3-2-16,0 4 0 0,-1-1-5 0,1-3-2 16,3 4 0-16,-1 3 0 0,-2 1-9 0,2-4-1 15,3 3-1-15,0 0 0 0,0 0-11 0,3 0 0 16,2 1 0-16,0-1 0 0,0-3 0 0,6 3 0 15,-3-4 0-15,3 1 0 0,-1-1 0 0,3-3 0 16,6 0 0-16,-3 0 0 0,-3-3 0 0,0-1 0 16,8 1 0-16,-2-4 0 0,-8 0 18 0,4-2 2 15,-1 6 0-15,-1-4 0 0,0-4-20 0,-5 4 0 16,-5-5 0-16,-1 2 0 0,4 3 32 0,-6 0-1 16,-8-4 0-16,0 3 0 0,0 1 13 0,0 3 4 15,0-3 0-15,-3 4 0 0,-5-1-32 0,3 4-5 16,5-3-2-16,-5-1 0 0,0 4-9 0,5 0-9 0,8 0 9 15,-8 0-13 1,3 0-70-16,-1 0-13 0,6 0-4 0,0 0 0 16,0 0-152-16,0 0-32 0</inkml:trace>
  <inkml:trace contextRef="#ctx0" brushRef="#br0" timeOffset="2311.58">16536 12299 1504 0,'-10'-7'67'0,"7"7"13"0,3-7-64 0,0 2-16 0,0 5 0 0,-2-7 0 16,-6 4 103-16,5-1 17 0,6-3 3 0,-6 0 1 15,-2 4-33-15,2-1-7 0,-2 1 0 0,2-2-1 16,3 5-28-16,-3 0-6 0,-2-4-1 0,0 4 0 16,5 0-20-16,-5 4-4 0,-3-4 0 0,0 8-1 0,8-8-23 0,-6 0 9 15,-1 7-9-15,1 0 0 0,-2-3 0 0,6-1 0 16,2-3 0-16,2 7 0 0,-4 5-8 0,7-5 8 15,6 0-13-15,-4-3 5 0,4-1 8 0,0 4-10 16,4-3 10-16,4 3-10 0,-3 1 10 0,0-1-8 16,-6-3 8-16,4-1-8 0,1 4 8 0,-1-3 0 15,-14 3 0-15,2-4 0 0,1 6 10 0,-3-6 4 16,-3 4 1-16,-2 0 0 0,-6 0 28 0,1-3 5 16,5 4 2-16,-9-1 0 0,-4 0-23 0,-1-3-5 15,3 3-1-15,1-4 0 0,-4 1-21 0,1 3 0 16,-1-4 0-16,6 2 8 15,5-1-139-15,-5-1-27 0</inkml:trace>
  <inkml:trace contextRef="#ctx0" brushRef="#br0" timeOffset="2624.32">16812 12115 1566 0,'0'0'69'0,"0"0"15"0,0 0-68 15,0 0-16-15,0 0 0 0,0 0 0 0,5-5 93 0,-5 5 15 16,0 0 4-16,0 0 0 0,0 0-41 0,3 8-8 16,-3-8-2-16,0 7 0 0,0-3-46 0,0-4-15 15,2 7 8-15,1 0-8 0,-3-7 0 0,3 7 0 16,2 1 0-16,0-1-978 0</inkml:trace>
  <inkml:trace contextRef="#ctx0" brushRef="#br0" timeOffset="2795.86">16841 12393 1324 0,'0'0'118'0,"0"0"-94"0,0 0-24 0,0 0 0 16,8 7 67-16,-6-3 9 0,-2-4 1 0,0 0 1 16,0 0-33-16,0 0-6 0,0 0-2 0,0 0 0 15,0 0-6-15,0 0-2 0,0 0 0 0,0 0-561 16,-8-4-113-16</inkml:trace>
  <inkml:trace contextRef="#ctx0" brushRef="#br0" timeOffset="7060.47">17148 12158 288 0,'-8'0'25'0,"2"4"-25"0,6-4 0 0,0 0 0 16,0 0 184-16,0 0 31 0,0 0 6 0,0 0 2 16,0 0-99-16,0 0-19 0,-8 0-4 0,8 0-1 15,0 0-33-15,0 0-7 0,0 0-2 0,0 0 0 16,0 0-10-16,0 0-1 0,0 0-1 0,0 0 0 16,-5 3-11-16,5-3-3 0,0 0 0 0,0 0 0 15,0 0-1-15,8 0-1 0,3 0 0 0,2 0 0 0,0-3-13 0,0 3-2 16,6-4-1-16,-3 4 0 0,2 0 2 0,-2 0 1 15,3 0 0-15,-3 0 0 0,-1 0-1 0,4 4-1 16,-3-4 0-16,2 3 0 0,-2-3 5 0,3 7 0 16,-3-3 1-16,0-1 0 0,-1 4-2 0,-1 4-1 15,-4-3 0-15,-2 3 0 0,0-1 6 0,-3 1 0 16,-2 4 1-16,-6-4 0 0,-2 3-5 0,0 5 0 16,-3-2-1-16,-3-1 0 0,3 1-1 0,-2 1 0 15,-1-3 0-15,3 3 0 0,0-8-9 0,0 6-1 16,0-2-8-16,6-4 12 0,-1 2-12 0,0-5 0 15,3 4 0-15,0-1 0 0,0-6 0 0,3 4 0 0,2-1 0 16,1 0 0-16,-1 0 13 0,3-3-3 0,0-1-1 0,5-3 0 16,6 0 19-16,-1 0 3 0,3 0 1 15,3 0 0-15,0 0-9 0,2-3-2 0,4-1 0 16,-1 4 0-16,-3-3-6 0,1-1-2 0,-4 4 0 0,-1-3 0 16,-4-1 4-16,1 4 1 0,-4 0 0 0,-1 0 0 15,-6 0 3-15,0 0 1 0,-3 0 0 0,-5 0 0 16,0 0-22-16,0 0 8 0,0 0-8 0,0 0 0 31,0 0-43-31,0 0-13 0,0 0-2 0</inkml:trace>
  <inkml:trace contextRef="#ctx0" brushRef="#br0" timeOffset="8310.52">15375 13009 979 0,'0'0'87'0,"0"0"-70"0,0-2-17 0,3-3 0 16,-3 5 64-16,5-7 10 0,0 4 2 0,0-1 0 16,1 1 30-16,-1-1 6 0,3 1 2 0,0-1 0 15,0 4-34-15,2-5-6 0,-2 3-2 0,3-3 0 16,0 5-36-16,-1 0-8 0,1-3-2 0,2-1 0 16,0 4-26-16,0 0 0 0,-2-3-9 0,0 3 9 15,-1 0 0-15,1 0 0 0,-3 0 0 0,0 0 0 16,-8 0 0-16,8 3 0 0,-3-3 0 0,3 0 0 15,-8 0-32-15,0 0-7 0,0 0-1 0,8 4-528 16,-8-4-107-16</inkml:trace>
  <inkml:trace contextRef="#ctx0" brushRef="#br0" timeOffset="8575.86">15457 13039 921 0,'0'0'82'0,"0"0"-66"0,0 0-16 0,3 3 0 15,-3-3 111-15,0 0 18 0,0 0 4 16,2 7 1-16,6 0-50 0,0-2-9 0,-8-5-3 0,5 7 0 16,6-3-22-16,0-1-5 0,-1 4-1 0,1-7 0 15,-1 4-34-15,1-1-10 0,2-3 0 0,-2 0 0 16,-1 0 8-16,4-3-8 0,-4 3 10 0,1-4-10 15,-1 4 8-15,-2-3-8 0,0-1 0 0,0 4 0 32,0 0-30-32,-8 0-12 0,0 0-2 0,5-3-734 0</inkml:trace>
  <inkml:trace contextRef="#ctx0" brushRef="#br0" timeOffset="9048.57">15428 12880 1130 0,'0'0'50'0,"0"0"10"0,0 0-48 0,0 0-12 0,0 0 0 0,3 7 0 16,2-3 88-16,-3 3 14 0,1-4 3 0,0 4 1 15,-1 0 6-15,4 5 2 0,-6-5 0 0,2 0 0 16,1 7-47-16,0-2-10 0,-3-1-1 0,0 3-1 16,0-4-31-16,0 4-7 0,0 2-1 0,0-6 0 0,-3 2-4 0,0-5-2 15,3 7 0-15,-2-3 0 0,2-1 2 0,-6 2 0 16,4-5 0-16,-1 0 0 0,0 0-12 16,1 0-11-16,2-7 3 0,0 5 0 15,-3-3-16-15,3-2-4 0,0 0 0 0,0 0 0 16,0 0-124-16,0 0-26 0,0-7-5 0,0 5-578 15</inkml:trace>
  <inkml:trace contextRef="#ctx0" brushRef="#br0" timeOffset="9282.89">15497 12898 57 0,'0'0'0'0,"0"0"0"0,-6-4 0 0,6 4 0 0,0 0 0 0,0 0 0 15,-5 0 345-15,5 0 64 0,0 0 13 0,0 0 2 16,0 0-236-16,0 0-47 0,0 0-9 0,5 7-3 15,1 0-49-15,-1 5-9 0,-2-3-3 0,-1 3 0 16,4 2-28-16,-1 5-5 0,-3-5-2 0,4 5 0 16,-4-5-16-16,4 4-3 0,-4-3-1 0,1 3 0 15,0-1-13-15,-1-5 9 0,1 6-9 0,0-3 8 16,-1-6-8-16,1 3 0 0,0-1 9 0,2-1-9 16,-3-3 0-16,1 0 0 0,-3-7 0 0,5 5 0 31,1-1-136-31,2-1-23 0,-8-3-4 0</inkml:trace>
  <inkml:trace contextRef="#ctx0" brushRef="#br0" timeOffset="9889.81">15946 12995 979 0,'0'0'87'0,"0"0"-70"16,0 0-17-16,0 0 0 0,0 0 115 0,-2 4 19 15,-1-4 4-15,1 3 1 0,-1 4-25 0,0-2-5 16,3 2-1-16,0 4 0 0,0-1-36 0,3-3-8 0,0 5-2 0,-1-1 0 16,3-1-22-16,-2 4-5 0,0-2-1 0,-1-5 0 15,1 4-16-15,0-1-3 0,-6-3-1 0,3-2 0 16,3 2-3-16,-3-7-1 0,0 7 0 0,0-7 0 15,0 0 3-15,0 0 1 0,0 0 0 0,0 0 0 16,0 0 3-16,0 0 1 0,0-7 0 0,2 0 0 16,1 0-4-16,0 2-1 0,-1-5 0 0,4-1 0 15,-1 4-13-15,3-5 8 0,-3 2-8 0,3-1 0 16,0 4 0-16,0-5 0 0,0 5 0 0,-3 0 0 16,3 0 0-16,-3 0 0 0,1 4 0 0,2-1 0 15,-8 4 0-15,8 0 0 0,-1 0-8 0,-1 0 8 16,-1 7 0-16,3-3 12 0,0-1-1 0,2 4-1 15,-4 0 14-15,-1 0 4 0,6 2 0 0,-3 1 0 0,0-3-1 16,-3 0 0-16,0 5 0 0,0-1 0 0,1-1-10 0,-1 2-1 16,-5-5-1-16,3 4 0 0,-1-4-4 0,1 0-1 15,-3 1 0-15,0-8 0 0,0 0-10 0,0 0-11 16,3 2 3-16,-3-2 0 16,0 0-139-16,0 0-27 0,5-2-6 0,-2-3-861 0</inkml:trace>
  <inkml:trace contextRef="#ctx0" brushRef="#br0" timeOffset="10248.94">16261 13079 1638 0,'14'-4'72'0,"-14"4"16"0,0 0-71 0,0 0-17 0,0 0 0 16,10 4 0-16,1-4 80 0,-11 0 13 0,0 0 3 0,10 3 0 16,4 1-36-16,-4-4-8 0,-10 0 0 0,11 3-1 15,-1-3-38-15,3 0-13 0,-2 0 9 0,-3 0-9 16,-8 0 12-16,11-3-4 0,-1-1 0 0,-2 1 0 15,-8 3 5-15,0 0 1 0,8-4 0 0,-3-3 0 16,-2 0 6-16,-6 2 2 0,3-2 0 0,-2 0 0 16,2 0-5-16,-3 0-1 0,-2 4 0 0,-3-1 0 15,3-3-5-15,-1 2-2 0,-7 3 0 0,2-3 0 16,1 2-9-16,2 3 0 0,0-4 0 0,-3 4 8 16,-2-3 5-16,3 3 1 0,4 0 0 0,-2 0 0 15,-2 0-14-15,2 3 0 0,3 1 0 0,5-4 0 16,0 0-16-16,-6 8-4 0,-2-6 0 0,3 5 0 15,5-7 20-15,-3 12-10 0,-5-5 10 0,3 5-8 0,2-5 8 0,3 4 0 16,0-1-9-16,-2 4 9 16,-1-2 0-16,6-5-9 0,2 4 9 0,0-1 0 0,-5-3-15 15,3 0 4-15,10 2 1 0,-2-2 0 16,-1-4-148-16,4 1-30 0,4-1-5 0</inkml:trace>
  <inkml:trace contextRef="#ctx0" brushRef="#br0" timeOffset="10702.09">16600 13094 1216 0,'0'0'54'0,"0"-8"11"0,-3 1-52 0,3 0-13 15,-2 0 0-15,2-2 0 0,2 2 110 0,-2 0 19 0,-5 0 4 16,0 0 1-16,-1 0-16 0,1 2-3 0,3-2-1 0,-6 7 0 16,-3-7-47-16,3 7-10 0,3-3-1 0,-1-1-1 15,-4 4-26-15,2 0-5 0,0-3 0 0,3 3-1 16,-1 3-23-16,-2-3 8 0,3 4-8 0,0-1 0 15,5-3 0-15,-3 7 0 0,-2 5 0 0,2-5-12 16,3-7 12-16,6 7-10 0,-6 5 10 0,2-5-10 16,1 4 10-16,5-1-10 0,2-3 10 0,-4 0-10 15,-1 0 10-15,6-2 0 0,2 2 0 0,-3 0 0 16,4-3 0-16,-1-1 0 0,-5-3 0 0,0 4 0 16,2-4 0-16,-2 3 0 0,-8-3 0 0,8-3 0 15,0-1 0-15,-3 4 12 0,-5 0-2 0,0 0-1 16,8-3 7-16,-2-1 0 0,-6 4 1 0,0 0 0 15,0 0 3-15,0 0 1 0,0 0 0 0,0 0 0 16,-8 4-9-16,8-4-1 0,0 0-1 0,-3 7 0 0,0 1-10 16,1-1 0-16,4 0 9 0,1 0-9 0,2 4 0 0,-5-3 0 15,0 1 0-15,6-4 0 16,-1 2 10-16,0 4-2 0,-7-4-8 0,-1 3 12 0,6-3 3 0,-6 2 0 16,0-2 0-16,-5 0 0 0,-2 3 2 0,2-3 1 15,5-2 0-15,-7 2 0 0,-6-3-5 0,0-1-1 16,5 1 0-16,-2-1 0 0,0 2-4 0,-3-5 0 15,3 2-8-15,2-4 12 16,3 2-46-16,0 0-10 0,-5-5-1 0,8 2-1141 0</inkml:trace>
  <inkml:trace contextRef="#ctx0" brushRef="#br0" timeOffset="11108.39">16997 12875 979 0,'-5'-3'43'0,"5"3"9"0,0 0-41 0,0 0-11 16,0 0 0-16,0 0 0 0,0 0 175 0,0 0 33 15,0 0 6-15,0 0 2 0,0 0-84 0,0 0-17 16,0 0-3-16,0 0-1 0,0 0-61 0,0 0-12 16,5 8-2-16,-3-1-1 0,-2 0-24 0,3-3-11 15,0-1 10-15,2 4-10 16,-2 0-57-16,2 0-18 0,-2-2-3 0</inkml:trace>
  <inkml:trace contextRef="#ctx0" brushRef="#br0" timeOffset="11296.05">17058 13166 1267 0,'8'0'112'16,"-8"0"-89"-16,0 0-23 0,0 0 0 0,-6 3 92 0,6-3 15 0,6 5 2 0,-6-5 1 16,-6 2-20-16,6-2-4 0,0 0-1 0,0 0 0 15,0 0-53-15,0 0-10 0,0 0-2 0,6 0-1 16,-1 0-19-16,-5 0-16 0,0 0 4 0</inkml:trace>
  <inkml:trace contextRef="#ctx0" brushRef="#br0" timeOffset="13295">17563 12861 1011 0,'0'0'44'0,"0"0"11"0,3-3-44 0,-1-1-11 0,-2 4 0 0,0-3 0 15,0 3 79-15,0 0 13 0,0-4 4 0,0-1 0 16,0 5-11-16,0 0-1 0,0 0-1 0,0 0 0 16,0-2-15-16,0 2-2 0,0 0-1 0,0 0 0 15,0 0-15-15,0 0-3 0,0 0-1 0,3 0 0 16,0 2-29-16,2 3-5 0,0 2-2 0,-2 0 0 15,5 0 12-15,-6 0 2 0,1 5 1 0,2 2 0 16,1 0 14-16,-1 5 2 0,0-5 1 0,-2 5 0 16,0-1-10-16,2-1-3 0,-3 2 0 0,4-1 0 15,-1-1-9-15,-2 2-1 0,-1-5-1 0,1 0 0 16,2-2-8-16,-2 2-2 0,-3-7 0 0,3 5 0 16,-1-5 0-16,-2 0 0 0,0-7 0 0,0 0 0 15,0 0-8-15,0 0 0 0,0 0 0 0,3-7-11 16,-3-5-193-16,0 5-38 0</inkml:trace>
  <inkml:trace contextRef="#ctx0" brushRef="#br0" timeOffset="20777.8">18791 12600 864 0,'0'0'76'0,"2"0"-60"0,1 0-16 0,5 0 0 0,-3 0 109 0,1 4 19 16,1-4 4-16,1 3 1 0,0-3-28 0,0 4-5 15,0-1-2-15,0-3 0 0,0 4-14 0,5 4-2 16,-2-8-1-16,-1 7 0 0,1-7-33 0,0 7-8 16,2-7 0-16,-3 0-1 0,4 7-18 0,-4-7-3 15,1 0-1-15,-1 4 0 0,1-4-8 0,-3 0-1 16,0 0-8-16,0 0 12 0,2 0-3 0,-4 0-1 16,-4 0 0-16,-2 0 0 0,0 0-8 0,0 0 8 15,0 0-8-15,0 0 8 16,0 0-168-16,0 0-33 0</inkml:trace>
  <inkml:trace contextRef="#ctx0" brushRef="#br0" timeOffset="21011.92">18844 12875 1382 0,'0'0'123'0,"0"0"-99"0,2 0-24 0,4 0 0 16,-1 0 131-16,3 5 21 0,2-5 4 0,1 0 0 15,2 0-78-15,0 0-16 0,3 2-3 0,3-2-1 16,2-2-13-16,0 2-2 0,6-5-1 0,2 2 0 16,0 3-31-16,0-4-11 0,-3 1 0 0,1-1 9 15,-1 4-9-15,-5-3 0 0,3-1 9 0,-5 4-9 16,-6 0 0-16,0 0 9 0,-2 0-9 0,-3 4 0 16,0-1-65-16,0-3-20 0,-8 0-4 0,0 0-861 15</inkml:trace>
  <inkml:trace contextRef="#ctx0" brushRef="#br0" timeOffset="21792.96">19137 12454 518 0,'-2'-3'46'0,"2"3"-37"0,0 0-9 0,0 0 0 16,0 0 177-16,0 0 34 0,-6-4 6 0,6 4 2 16,0 0-99-16,0 0-20 0,0 0-4 0,0 0-1 0,0 0-19 0,0 0-4 15,0 0-1-15,0 0 0 0,0 0-27 0,3 0-4 16,5 0-2-16,0 0 0 0,0 4 2 0,2-4 1 15,4 3 0-15,-1 2 0 0,0-5-10 0,3 7-3 16,0-3 0-16,0-1 0 0,2 4-5 0,-2-3-2 16,-3 3 0-16,3 1 0 0,-3-1-2 0,1 0-1 15,-4 0 0-15,1 0 0 0,2-3 0 0,-2 4 0 16,-1-1 0-16,3 4 0 0,-2-4-4 0,2-4-1 16,3 8 0-16,-5-3 0 0,-3-4-4 0,2 3-1 15,1 0 0-15,2 0 0 0,-5-4 3 0,0 4 0 16,0-2 0-16,0 2 0 0,0 0 14 0,0-3 3 15,-3-1 1-15,0 4 0 0,3 0-8 0,-2-2-1 16,-6 2-1-16,2 0 0 0,1 0-3 0,-1 0 0 0,-2 0 0 16,-2-3 0-16,2 4-4 0,0-1-2 0,0-3 0 0,0-1 0 15,-3 4-2-15,1 0 0 0,2-7 0 0,0 7 0 16,-3-2 4-16,0 2 0 0,3 0 0 0,-2-3 0 16,-1 3-4-16,0 0-8 0,1-4 12 0,-4 4-4 15,4 2 1-15,-1-2 0 0,-2 0 0 0,2 0 0 16,0-4-9-16,1 9 0 0,-6-5 0 0,0 0 8 15,0 0-8-15,0 4 10 0,0-3-10 0,-2 3 10 16,-1-1-10-16,0 1 10 0,1-1-10 0,-1 2 10 16,3-5-10-16,-2 4 0 0,2-1 0 0,0 2 8 15,0-1-8-15,0-1 0 0,0 2 0 0,3-5 0 16,-3 7 0-16,3-7 0 0,-1-3 8 0,4 4-8 16,-4-1 0-16,1-5 0 0,2 3 0 0,3-5 0 0,-5 0 0 15,5 0 0-15,0 0 0 0,-3 0 0 16,-2 0-134-16,2-7-26 0</inkml:trace>
  <inkml:trace contextRef="#ctx0" brushRef="#br0" timeOffset="22902.07">19016 12640 115 0,'0'0'10'0,"0"0"-10"16,0 0 0-16,0 0 0 0,0 0 195 0,0 0 37 16,0 0 7-16,0 0 1 0,0 0-88 0,0 0-17 0,5 0-4 0,-5 0-1 15,5-3-42-15,0 3-8 0,1-4-1 0,-1 4-1 16,0 0-26-16,1 0-6 0,2 0-1 0,0 0 0 16,-1 0-9-16,4 0-1 0,-6 0-1 0,6 0 0 15,0 4-9-15,2-4-1 0,-3 0-1 0,1 0 0 16,2 0-11-16,0 0-3 0,1 0 0 0,1-4 0 15,-1 4-9-15,-1 0 0 0,3 0 9 0,-3 0-9 16,0 0 0-16,-2 0 8 0,-1 0-8 0,-2 0 0 16,3 0 12-16,-3 4-3 0,0-1 0 0,0-3 0 15,-8 0 4-15,0 0 1 0,0 0 0 0,2 4 0 16,-2-4-4-16,0 0-1 0,0 0 0 0,0 0 0 16,0 0-9-16,0 0 10 0,0 0-10 0,0 0 10 15,0 0-98-15,0 0-19 0,0 0-4 0</inkml:trace>
  <inkml:trace contextRef="#ctx0" brushRef="#br0" timeOffset="23652.44">19307 12875 345 0,'0'0'31'0,"0"0"-31"0,0 0 0 0,0 0 0 15,0 0 126-15,0 0 19 0,0 0 4 0,0 0 1 16,0 0-75-16,0 0-15 0,0 0-4 0,5 5 0 16,-5-5-12-16,8 2-4 0,0 3 0 0,0-5 0 15,0 0-10-15,-3 0-2 0,3 0-1 0,0 0 0 16,0-5 1-16,-3 3 1 0,3 2 0 0,0 0 0 16,-3 0-9-16,1 0-1 0,-1 0-1 0,0 0 0 15,-5 0-18-15,0 0 0 0,0 0 8 0,0 0-674 16</inkml:trace>
  <inkml:trace contextRef="#ctx0" brushRef="#br0" timeOffset="27838.83">20132 12727 748 0,'0'0'67'0,"0"0"-54"16,5 0-13-16,-2-3 0 0,0-1 89 0,-3 4 15 16,0 0 4-16,0 0 0 0,0 0 12 0,0 0 4 15,5 4 0-15,0-1 0 0,1 4-22 0,-4-3-4 16,4 3-1-16,-1 1 0 0,0-1-49 0,3 0-9 0,-3 0-3 16,3 0 0-16,0 0-9 0,3 5-3 0,-3-5 0 0,2 4 0 15,1-4 4-15,-3 3 1 0,2-5 0 0,1 2 0 16,-3 0-16-16,-3 0-3 0,1 0-1 0,-1 0 0 15,0 0-9-15,0-2 0 0,-5-5 9 0,6 7-9 16,-4 0 10-16,1 0-2 0,-3-7-8 0,0 0 12 16,5 4-12-16,-5-4 0 0,6 3 0 0,-6-3-690 15,0 0-134-15</inkml:trace>
  <inkml:trace contextRef="#ctx0" brushRef="#br0" timeOffset="28166.45">20471 12771 1555 0,'0'0'138'0,"0"0"-110"16,0 0-28-16,0 0 0 0,-5 3 92 0,2-3 14 15,-2 7 2-15,-1-3 1 0,1 4-19 0,0-1-4 16,-3 4-1-16,0-1 0 0,0 4-49 0,0-2-9 15,0 6-3-15,0-3 0 0,-2 3-4 0,2-1-2 16,-6-3 0-16,6 5 0 0,0 2 4 0,1-2 1 16,-4 0 0-16,6-5 0 0,2 7-23 0,3-7 0 15,-3 2 0-15,3 1 0 0,-2-5 0 0,-1 2-12 16,3 0 2-16,0-2 0 0,0 2 10 0,3-7 0 16,-3 5 0-16,0-5 0 0,0 0 0 0,-3 0 0 0,0-3 0 0,3-4 8 15,6 3-8-15,-6-3 0 0,0 0 0 0,0 0-732 16,0 0-142-16</inkml:trace>
  <inkml:trace contextRef="#ctx0" brushRef="#br0" timeOffset="28822.7">20161 12607 1278 0,'0'0'56'0,"0"0"12"0,0 0-54 0,0 0-14 0,0 0 0 0,0 0 0 16,0 0 104-16,0 0 17 0,0 0 4 0,0 0 1 15,0-3-27-15,0 3-6 0,0 0-1 0,0-4 0 16,0-3-43-16,0 7-9 0,0-7-1 0,0 2-1 16,0 5 1-16,3-3 0 0,0-4 0 0,-3 0 0 15,2 0-7-15,1 0 0 0,-1-2-1 0,4-1 0 16,-4 3-10-16,4-4-1 0,-1 4-1 0,0 0 0 16,1-5-11-16,-1 5-8 0,0 0 12 0,3-3-12 15,-3 1 8-15,1 2-8 0,2 0 0 0,-3 4 0 16,0-4 0-16,1 3 0 0,-1-3 0 0,0 7 0 15,3-7 10-15,-3 7-10 0,-2-5 8 0,2 2-8 16,-2 3 14-16,2 0-2 0,0 0-1 0,1 3 0 16,-6-3-1-16,2 5 0 0,4-1 0 0,-4-1 0 15,1 4 10-15,2 0 1 0,3 0 1 0,-2 4 0 0,-1-3-8 16,3-1-2-16,-6 7 0 0,6-3 0 0,-2 1-4 0,-1-2 0 16,0 1-8-16,1-1 12 0,-1 2-4 0,0-5 0 15,0 4-8-15,-2-4 12 0,0-4-12 0,-1 4 0 16,-2-7 0-16,0 0 0 0,0 0 0 0,0 0 9 15,0 0-1-15,0 0 0 16,0 0-124-16,6-3-26 0,-4-1-5 0</inkml:trace>
  <inkml:trace contextRef="#ctx0" brushRef="#br0" timeOffset="29400.53">20733 12713 864 0,'5'0'76'0,"-5"0"-60"0,0 0-16 0,0 0 0 16,3 0 114-16,-1 0 20 0,6 0 4 0,-2 0 1 15,-1 0-15-15,0 4-4 0,6-1 0 0,-3-3 0 16,-3 0-45-16,6 0-10 0,-1 4-1 0,1-4-1 16,2 3-23-16,0-3-4 0,0 0 0 0,1 4-1 15,-1-4-15-15,0 0-2 0,0 0-1 0,1-4 0 16,-4 4-6-16,1 0-2 0,-1 0 0 0,-2-3 0 16,0-1-1-16,-3 4 0 0,-5 0 0 0,0 0 0 31,3-3-139-31,-3 3-28 0,0 0-5 0</inkml:trace>
  <inkml:trace contextRef="#ctx0" brushRef="#br0" timeOffset="29603.99">20828 12865 1389 0,'0'0'61'0,"0"0"14"0,0 0-60 0,0 0-15 15,0 0 0-15,11 0 0 0,-1 0 56 0,-2-4 9 16,3 4 2-16,-3 0 0 0,5 0-3 0,0-3 0 15,-2-1 0-15,2 4 0 0,0-3-36 0,3-1-8 16,-3 4-2-16,3 0 0 0,0-7-8 0,-3 7-2 16,6-5 0-16,-3 5 0 0,-1 0-8 0,1-3 0 15,-5 3 0-15,2-4-574 16,0 4-122-16</inkml:trace>
  <inkml:trace contextRef="#ctx0" brushRef="#br0" timeOffset="29916.69">21431 12734 1638 0,'0'0'72'0,"0"0"16"0,0 0-71 0,0 0-17 0,6 0 0 0,1-3 0 15,-1-1 59-15,4 4 8 0,1 0 1 0,5 0 1 16,0-3-18-16,2 3-4 0,1-4-1 0,-1 4 0 0,6 0-34 0,0-7-12 16,0 7 0-16,-3-5 9 0,-3 2-9 0,1-1 8 15,-6 4-8-15,0-7 8 0,-5 7-8 0,0-3 0 16,-8 3 0-16,0 0-613 15,0 0-125-15</inkml:trace>
  <inkml:trace contextRef="#ctx0" brushRef="#br0" timeOffset="30197.6">21513 12600 1738 0,'0'0'38'0,"0"0"8"0,-5-7 2 0,2 7 1 0,3 0-39 0,0 0-10 0,0 0 0 0,0 0 0 15,0 0 82-15,0 0 14 0,0 0 4 0,0 7 0 16,0 0-36-16,0 4-6 0,3-3-2 0,2 6 0 16,-2 0-21-16,0-2-5 0,-1 2-1 0,1 4 0 15,2-3-1-15,-2-1 0 0,2 0 0 0,-2-2 0 16,-1 2-20-16,-2-3-8 0,3-1 0 0,-3 2 9 15,3-5-9-15,-1 0 10 0,-2 0-10 0,0 0 10 32,-5-3-90-32,5-4-17 0,0 0-4 0,0 0-923 0</inkml:trace>
  <inkml:trace contextRef="#ctx0" brushRef="#br0" timeOffset="30541.33">21952 12447 1825 0,'0'0'80'0,"0"0"18"0,0 0-78 0,0 0-20 15,0 0 0-15,0 0 0 0,0 0 54 0,0 4 7 16,-2 8 2-16,2-2 0 0,-3 1 18 0,3 4 4 0,0 3 1 0,5-1 0 16,1 9-31-16,2-8-7 0,-3 8 0 0,3 0-1 15,3 5 4-15,-6-5 1 0,3 0 0 0,0 2 0 16,-3-2-40-16,0 0-12 0,-5-5 8 0,3 0-8 16,0-2 16-16,-6-1 0 0,-2-3 0 0,-1-1 0 15,4-3-16-15,-4-1-17 0,1-3 3 0,-3 2 1 31,3-6-226-31,0-3-45 0</inkml:trace>
</inkml:ink>
</file>

<file path=ppt/ink/ink59.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7-11T21:59:00.005"/>
    </inkml:context>
    <inkml:brush xml:id="br0">
      <inkml:brushProperty name="width" value="0.05292" units="cm"/>
      <inkml:brushProperty name="height" value="0.05292" units="cm"/>
      <inkml:brushProperty name="color" value="#FF0000"/>
    </inkml:brush>
  </inkml:definitions>
  <inkml:trace contextRef="#ctx0" brushRef="#br0">21902 7393 748 0,'0'0'67'0,"0"0"-54"0,0 0-13 0,0 0 0 16,0 0 128-16,0 0 24 0,0 0 4 0,0 0 0 15,0 0-52-15,0 0-12 0,0 0-1 0,0 0-1 16,0 0-52-16,0 7-10 0,-2 0-3 0,2 5 0 15,0-1 31-15,0-1 7 0,2 1 1 0,-2 4 0 16,3-1-11-16,-3 0-1 0,5-2-1 0,-2 6 0 16,-1-1-2-16,1 2 0 0,0-1 0 0,-1-3 0 15,4 6-9-15,-4-2-1 0,1-5-1 0,0 4 0 16,-1-3-8-16,6-1-2 0,0 0 0 0,0-2 0 16,0-5-12-16,3 4-2 0,-1-4-1 0,3 0 0 0,-2-4-1 15,0 2 0-15,-1-3 0 0,1 3 0 0,-1-5-12 0,4 0 0 16,-7-5 0-16,1 3 0 0,3-3 0 0,-3-2 0 15,0 0 0-15,0-3 0 0,0-1 49 0,-3-4 4 16,0 1 1-16,1-4 0 0,-1-1-35 0,0-2-7 16,1 2-2-16,-4-2 0 0,1 2-10 0,2-2 0 15,-2 6 0-15,2 1 0 0,-2 0 0 0,-1-2 0 16,1 2 0-16,-3 0 0 0,0 7 8 0,0-5-8 16,0 2 12-16,0-1-4 0,0 4-8 0,0-1 10 15,0 1-10-15,3 0 10 0,-6 3-10 0,3 4-17 16,0 0 4-16,0 0 1 0,0 0 43 0,0 0 9 15,0 0 1-15,0 0 1 0,0 0-30 0,0 0-12 16,0 7 8-16,-3 4-8 0,3-3 0 0,0 6 0 16,0 0 0-16,3-2 0 0,-3 6 20 0,3-1-2 15,-1-1 0-15,-2 1 0 0,6 2-18 0,-6-1 0 0,2-1 0 16,1 2 0-16,-1 2 0 0,1-2 0 0,0-1 0 0,2-3 0 16,-5-1 0-16,3 0-14 0,2 0 2 0,-5-2 1 15,3-1 11-15,-3-1 0 0,0-3 0 0,2 0 8 16,1-2-8-16,-3-5 0 0,0 7 0 0,0-7 8 15,0 0-52-15,0 0-9 0,0 0-3 0,0 0-825 16,3-7-166-16</inkml:trace>
  <inkml:trace contextRef="#ctx0" brushRef="#br0" timeOffset="445.22">22312 7607 2023 0,'0'0'89'0,"0"0"19"0,0 0-86 0,0 0-22 0,0 0 0 0,0 0 0 15,0 0 106-15,6 7 17 0,-6-7 3 0,2 4 1 16,1 3-59-16,2 1-11 0,0-1-2 0,1 0-1 16,-1 0-54-16,-2 0 0 0,-1 0 0 0,1 0-12 15,0 2 37-15,-1-2 7 0,1 0 2 0,0-4 0 16,-3 4-22-16,2-2-12 0,-2-5 12 0,0 0-12 16,0 0 11-16,0 0-11 0,0 0 10 0,0 0-10 15,0 0 12-15,0 0-3 0,0 0-1 0,0 0 0 16,0 0 0-16,0-5-8 0,0-2 12 0,0 0-4 15,3-3-8-15,0-1 0 0,-3 3 0 0,2-3 8 16,3 4-8-16,-2 0 0 0,5-5 0 0,-3 5 0 0,1 0-12 16,2 0 12-16,-3 0-12 0,3 4 12 0,-3-1-12 0,3-1 12 15,0 3-12-15,3 2 12 0,-4 0-10 0,1 0 10 16,3 2 0-16,-3 3-9 0,3-1 9 0,-4-1 0 16,1 1 0-16,0-1 0 0,-2 4 0 0,2 0 0 15,-3-3 0-15,-2 4 0 0,2-1 0 0,-3 0 8 16,4 0-8-16,-4 0 8 0,-2-3 5 0,3 4 2 15,-3-6 0-15,0 7 0 0,0-9-15 0,3 3-8 16,-3 4 8-16,2 0-13 0,-2-7 13 0,0 0 0 16,0 0 0-16,3 4 0 0,-3-4-11 0,0 0-2 15,0 0-1-15,0 0 0 16,5 0-199-16,1-4-40 0</inkml:trace>
  <inkml:trace contextRef="#ctx0" brushRef="#br0" timeOffset="726.41">22646 7578 2192 0,'0'0'48'0,"0"0"11"0,0 0 1 0,0 0 1 0,2 3-49 0,1 4-12 0,-3 2 0 0,5-2 0 15,-5-4 95-15,3 4 16 0,-6 0 3 0,3 0 1 16,3-2-74-16,-3 2-14 0,3 0-3 0,-3-3-1 16,0-1-15-16,0 4-8 0,0-7 10 0,0 0-10 15,2 4-34-15,-2-4-13 0,0 0-2 0,0 0-1 16,0 0-141-16,0 0-28 0,0 0-5 0,3-4-2 15,0-3 82-15,-3 0 16 0,0-3 3 0,0-2 1 16,0 5-4-16,0-4 0 0,-3-3 0 0,3 2 0 16,0 2 103-16,0-1 25 0,-3 1 0 0,3 1 0 0,-2 2 97 15,-1 0 25-15,0 0 5 0,1 0 1 0,-1 4 0 0,0-6 0 16,3 6 0-16,0-4 0 0,0 3-52 0,0 4-9 16,0 0-3-16,0 0 0 0,0-7-51 0,3 4-13 15,-3 3 0-15,0 0-577 16,0 0-119-16</inkml:trace>
  <inkml:trace contextRef="#ctx0" brushRef="#br0" timeOffset="1491.71">23058 7628 1267 0,'0'0'28'0,"0"-3"5"0,6-4 2 0,-4 3 1 0,-2-3-36 0,0 0 0 16,3 4 0-16,0-6 0 0,-6 7 109 0,3-6 15 15,-3 1 4-15,3 3 0 0,0 4-52 0,-2-3-9 16,-4-1-3-16,4 1 0 0,-3-1 0 0,-1 1 0 15,1-1 0-15,0 4 0 0,-1 0-51 0,-2 0-13 16,0 0 0-16,-2 4 0 0,2-4 0 0,-3 3 0 16,3 1 0-16,-2 3 0 0,-1-4 54 0,1 4 8 15,-1 0 2-15,3 0 0 16,0 5-76-16,0-5-14 0,0 0-3 0,3 4-1 16,2-3-3-16,1 3-1 0,-4-4 0 0,6 0 0 0,0 0 44 0,6 1 9 15,-4-1 1-15,4-3 1 0,-1-1-21 0,3 4 0 16,0-7-12-16,0 7 4 0,0-7-5 0,2 0-1 15,-2 0 0-15,3 0 0 0,-1-3 14 0,-2-1 0 0,0 1 0 16,0-1 0-16,-2 1 21 0,-4-1 7 0,1-3 2 16,2 2 0-16,-2 5 4 0,2-7 1 0,-2 4 0 0,-3 3 0 15,0 0-16-15,2-4-3 0,1 1-1 0,-3 3 0 16,0 0-15-16,0 0 8 0,5 0-8 0,-2 3 0 16,-3-3 0-16,8 4 0 0,-3-1 0 0,3 4 0 15,-3-2-8-15,3 6 8 0,3-1 0 0,-1 1 0 16,4-3 0-16,-4 6-8 0,1-7 8 0,-1 7 0 15,1-2 0-15,0 2 0 0,-9-3 0 0,4-1 0 16,-4 2-11-16,1 2-1 0,0 0-1 0,-3-2 0 16,-6-5 61-16,4 7 13 0,2-7 3 0,0 5 0 15,-3-5-52-15,-2 4-12 0,-3-8 0 0,0 4 0 16,-5 0 0-16,2 0 0 0,0-7 0 0,1 5 0 0,-3-5 0 16,-1 0 0-16,4 0 0 0,-3-5 0 0,-1 3 0 0,1-3 0 15,2-2 0-15,-2 0 0 16,3 0-155-16,2-5-33 0,0 5-8 0</inkml:trace>
  <inkml:trace contextRef="#ctx0" brushRef="#br0" timeOffset="1882.21">23154 7581 1209 0,'0'0'108'15,"0"0"-87"-15,0 0-21 0,0 0 0 0,5 0 144 0,0 5 25 16,-5-5 5-16,6 7 1 0,-1 0-67 0,5 4-12 16,-2-1-4-16,0-3 0 0,-2 5-37 0,2-5-8 0,-1 0-2 15,-1 0 0-15,-1 0-12 0,-2 0-2 0,2-2-1 0,0 2 0 16,-5-7-4-16,0 0-1 0,0 7 0 0,0-7 0 16,3 4-7-16,-3-4-2 0,0 0 0 0,0 0 0 15,0 0-2-15,0 0-1 0,0 0 0 0,3-4 0 16,-3-3-5-16,2-5-8 0,1 5 11 0,0-3-11 15,-3-1 0-15,2-3 0 0,1 2-15 0,2 2 5 16,-2-1-9-16,2-3-1 0,3 9-1 0,-3-5 0 16,3-1 39-16,-2 4 8 0,-1 0 2 0,5 2 0 15,-2 5-74-15,-2-3-14 0,2-1-4 0,-3 4 0 16,5 0 52-16,-2 0 12 0,0 0 0 0,-2 0 0 0,2 0 0 16,-1 0 0-16,4 0 0 0,-3 4 0 0,-3-4-10 0,1 3 1 15,2 2 0-15,-8-5 0 16,0 0-143-16,2 4-28 0,3-1-5 0,1 1-689 15</inkml:trace>
  <inkml:trace contextRef="#ctx0" brushRef="#br0" timeOffset="2319.88">23569 7560 518 0,'0'-3'46'0,"0"-1"-37"0,3 1-9 15,-3-1 0-15,0-1 220 0,0 5 41 0,0 0 9 0,0-3 2 16,0-1-120-16,0 1-23 16,0 3-5-16,-3-4 0 0,-2 1-60 0,2-1-11 0,-2 4-2 15,0 0-1-15,-1 4-25 0,1-1-5 0,-3 1 0 0,3 3-1 16,-3 1-19-16,3-1 0 0,-3 0 0 0,0 0 0 16,0 4 0-16,2-1 0 0,1 2 0 0,0-1 0 15,0-1 0-15,2 2 0 0,0-1 0 0,3-1 0 16,0-3 0-16,0 0-9 0,3-2 9 0,0 2-8 15,2 0 8-15,0-3-10 0,0-1 10 0,3-3-10 16,3 4 10-16,-3-4 0 0,2 0 0 0,1-4-8 16,0 4 8-16,-1-7 0 0,3 4 0 0,-2-6 0 15,0 7 0-15,-1-6 0 0,-2 4 8 0,0-3-8 16,-3 0 12-16,1-3-3 0,-4 1 0 0,4 2 0 16,-6-3 3-16,2 6 0 0,-2-3 0 0,-2 0 0 15,2 2-4-15,0 5 0 0,0 0 0 0,0 0 0 0,0 0 7 0,0 0 1 16,0 0 0-16,0 0 0 0,0 0-16 0,0 0 0 15,2 9 0-15,1-2 0 0,0 0 0 0,4 0 0 16,-1 0 0-16,-1 1 0 0,6-1 0 0,-3 0 0 16,0-3 0-16,-1 3 0 0,1-4 0 0,0 4 8 15,-2-7-8-15,2 5 0 0,-3 2 9 0,0-7-9 16,0 4 8-16,1-1-8 16,-6-3-85-16,5 0-23 0,-2 0-4 0</inkml:trace>
  <inkml:trace contextRef="#ctx0" brushRef="#br0" timeOffset="2897.6">23765 7574 1497 0,'0'0'66'0,"0"0"14"0,0 0-64 16,0 0-16-16,0 0 0 0,0 0 0 0,0 0 106 0,5 0 18 0,0 7 3 0,1-2 1 16,-1 2-25-16,-2 4-5 0,2-1-1 0,-2-3 0 15,-1 0-53-15,1 5-10 0,0-5-2 0,-3 0-1 16,2 4 26-16,-2-3 6 0,3-1 1 0,-3 0 0 15,0 0-52-15,0-3-12 0,0-4 0 0,0 0 0 16,0 0 0-16,0 0 0 0,0 0 0 0,0 0 0 16,0 0 0-16,0 0 0 0,0 0 0 0,0 0 0 15,3-4 0-15,-1-3 0 0,1 0 0 0,-1 0 0 16,1-1-12-16,0-3-4 0,2 4-2 0,-2 0 0 16,2 0-22-16,-2-5-5 0,2 5-1 0,0 0 0 0,0 4 36 0,1-1 10 15,-4-8 0-15,6 10 0 0,-2-3-8 0,-1 5 8 16,-5 0-10-16,8 0 10 0,-3 0 0 15,0 0 0-15,3 5 0 0,0-5 0 0,-2 7 28 16,-1-7-2-16,0 7 0 0,1-3 0 0,-4-1 2 0,1 4 0 16,2 0 0-16,-2-3 0 0,-1 4-6 0,-2-8-1 15,0 7 0-15,0-7 0 0,3 7-21 0,-3-7-10 16,0 0 1-16,0 0 0 0,0 0 26 0,5 4 6 16,-5-4 1-16,0 0 0 0,0 0-24 0,6-4 8 15,-1 4-8-15,3 0 0 0,0-7 0 0,0 0 0 16,2-1 0-16,-2 4 8 0,3-6-8 0,-3-1 0 15,2 4 0-15,-2 0 0 0,0 2-25 0,3 2 0 16,-3-4 0-16,0 3 0 0,0 4 25 0,0 0 0 0,-3-3 0 16,3 3 0-16,0 3 0 0,-6-3 0 0,4 0 0 0,-1 4 0 15,3-1 0-15,-3 1 0 0,0-1 0 0,3 4 0 16,-2 2 0-16,-1 1 0 0,0-3 0 0,-2 0 0 16,0 5 0-16,2-5 0 0,-2 0 0 0,2 0 0 15,-3 0 0-15,1 0 0 0,0-2 0 0,-1 6 0 16,-2-8 0-16,3 4 0 0,-3-7 0 0,0 0 0 15,3 4 0-15,-3-4 0 0,0 0 0 0,0 0-790 16,0 0-153-16</inkml:trace>
  <inkml:trace contextRef="#ctx0" brushRef="#br0" timeOffset="3319.67">24413 7506 1036 0,'0'0'46'0,"0"0"10"0,0 0-45 0,0 0-11 15,5-8 0-15,1 8 0 0,-6 0 156 0,0 0 28 16,0 0 7-16,0 0 1 0,0 0-103 0,0 0-20 16,0 0-4-16,0 0-1 0,0-4 0 0,0 4 0 15,0 0 0-15,0 0 0 0,0 0-16 0,0 0-3 16,0 0-1-16,0 0 0 0,-6 0-19 0,4 0-4 15,-4 0-1-15,1 0 0 0,-3 4-20 0,0-4 0 16,3 3 0-16,-3 2 0 0,3-5 0 0,-3 7 0 16,0 0 0-16,5 4 0 0,-2-8 0 0,2 9 0 0,1-5 0 0,2 0 0 15,0 4 0-15,0-1 0 0,5-3 0 0,0 5 0 16,1-5 0-16,-1 4 0 0,5-1 0 0,-2 2 0 16,3-5 0-16,-3 4 0 0,2-1 0 0,1 2 0 15,0-1 0-15,-3-1 9 0,-3-3-1 0,3 5-8 16,-3-1 24-16,-2-1-1 0,-1-3-1 0,1 5 0 15,-3-5 10-15,0 0 1 0,-3 0 1 0,1 0 0 16,-6 0-7-16,3-2-2 0,-3-3 0 0,0 3 0 16,-6 2-4-16,4-7-1 0,-1 0 0 0,-2 0 0 15,-3 0-8-15,3-3-3 0,-3-1 0 0,0 4-844 16,3-5-169-16</inkml:trace>
  <inkml:trace contextRef="#ctx0" brushRef="#br0" timeOffset="9945.93">12118 11788 1328 0,'0'0'59'0,"0"0"12"0,0 0-57 0,0 0-14 15,0 0 0-15,0 0 0 0,0 0 80 0,0 0 12 0,0 0 4 0,3 3 0 16,-3-3-20-16,2 4-4 0,1 3-1 0,0 0 0 16,-1 0-19-16,3 1-4 0,1 3-1 0,-1 3 0 15,0 1-18-15,1-4-3 0,-1 3-1 0,-2 5 0 16,4-2 27-16,-4-1 6 0,2 1 1 0,-2-3 0 16,2 5-19-16,-2-5-4 0,0-3-1 0,-1 4 0 15,1-1-11-15,0-3-3 0,-1 1 0 0,-2-5 0 16,-5 0 7-16,2-4 0 0,3 4 1 0,-2 0 0 15,2-7-29-15,0 0 8 0,0 0-8 0,0 0 0 16,10 4 12-16,-4-4-1 0,-6 0 0 0,0 0 0 16,0 0 6-16,0-4 2 0,2-3 0 0,-2 0 0 15,0 0-3-15,0-3 0 0,0-2 0 0,0 5 0 16,-2-4-16-16,2 1 0 0,0-6 8 0,0 6-8 16,-3-4 8-16,3-2-8 0,-3 2 12 0,3-1-12 15,-2 1 16-15,2 0-3 0,-3 0-1 0,3-2 0 0,0 2-12 16,-3-1 0-16,3 1 0 0,-2 3 0 15,2 1-28-15,0-2-3 0,0-2 0 0,0 3 0 0,0 4 31 0,0-8-9 16,0 8 9-16,0 0 0 0,0 0 0 0,5 0 0 16,-2 0 0-16,2 2 0 0,5-2 0 0,-2 3 0 15,3-3 0-15,0 4 0 0,-1-1 0 0,6 1 0 16,0-2 0-16,2-2-12 0,1 7 12 0,2-2 0 16,-2 2 0-16,2 0-8 0,0 0 8 0,-3 2 0 15,-2 3 0-15,0-3 0 0,0 6 0 0,-5-4 0 16,-1 3 0-16,-2-4 0 0,0 6 0 0,-3-2 8 15,-2 0-8-15,2 0 8 0,-2 3-8 0,-3-6 9 16,-3 3-9-16,1 5 10 0,-4-2-2 0,1-3-8 0,0 4 12 16,-3-4-4-16,0 5-8 0,0-2 0 0,-5-3 0 0,0 0 8 15,-3 2-8-15,2-2 0 0,1 0 0 0,0 0 0 16,0-4 0-16,2 4 0 0,-2-3 0 0,5 1 0 16,0-3 0-16,0 3 0 0,3-2 0 0,0-3 0 15,5 0 0-15,0 0 0 0,0 0 0 0,0 0 0 16,0 0 0-16,0 0 0 0,0 0 0 0,5 0 0 31,3 0-46-31,2 4-14 0,1-4-4 0,2 0 0 0,0 0 52 0,6 3 12 0,-1 1 0 0,1-1 0 16,2 1 0-16,0-1 0 0,-7 1 0 0,4 3 0 15,-2 0 0-15,0-2 0 0,-6-2 0 0,1 4 0 16,-3 0 0-16,-3-3 0 0,-2 3 0 0,0 0 0 16,-3 1 24-16,-3-1 8 0,0 0 2 0,-5 0 0 15,3 4-21-15,-3-3-4 0,-3-1-1 0,4 0 0 16,-4 0-8-16,0-3 0 0,1 3 9 0,-3-2-9 0,-1-3 20 0,1 3-1 15,0-2 0-15,-3-3 0 0,5 0-29 0,-2 0-6 16,0 0 0-16,2 0-1 0,-2 0 1 0,3 0 1 16,-1-3 0-16,3 3 0 15,0 0-74-15,0-5-15 0,3 5-4 0,0 5-646 16,-3-5-130-16</inkml:trace>
  <inkml:trace contextRef="#ctx0" brushRef="#br0" timeOffset="10226.92">12697 11871 1807 0,'0'0'40'0,"0"0"8"0,0 0 1 0,6 0 2 0,2 0-41 0,-3 4-10 0,0-4 0 0,-2 3 0 16,2-3 87-16,-2 7 15 0,-1 2 3 0,4 1 1 16,-6 4-34-16,2-3-6 0,-2 1-2 0,0-2 0 15,0 4 0-15,0-3 0 0,-2 4 0 0,2-4 0 16,-3-1-51-16,0-3-13 0,1 2 0 0,-1-2 0 16,0-4-100-16,3-3-22 0,0 0-5 0,0 0-1 15,0 0-102-15,0 0-21 0,0 0-4 16,-10-3-1-16</inkml:trace>
  <inkml:trace contextRef="#ctx0" brushRef="#br0" timeOffset="10383.2">12721 11755 979 0,'3'0'87'0,"-1"-4"-70"16,-2-3-17-16,3 7 0 0,-3-7 170 0,3 7 30 16,-3-3 7-16,0-2 1 0,0 5-64 0,0 0-12 15,0 0-2-15,0 0-1 0,0 0-89 0,0 0-19 16,0 0-3-16,0 0-1 15,0 0-79-15,0 0-16 0,-3 5-3 0,3 2-1 0</inkml:trace>
  <inkml:trace contextRef="#ctx0" brushRef="#br0" timeOffset="11039.23">13123 11864 1234 0,'0'0'55'0,"-2"0"11"0,-1-8-53 0,0 6-13 16,-2-3 0-16,2-2 0 0,-2 3 100 0,0 1 18 16,0-1 3-16,-1 1 1 0,-2-1-34 0,0 4-8 15,0 0 0-15,1 0-1 0,-1 0-12 0,-3 0-3 16,3 0 0-16,0 7 0 0,-2-3-51 0,2-1-13 16,-6 8 0-16,6-4 0 0,-2 1 0 0,2 3 0 15,-3-1 0-15,3 1 0 0,3 4 0 0,-3-4 0 16,3-1 0-16,2 1 0 0,1 1 0 0,2-2 0 15,0 1 0-15,2-4 0 0,1 1 0 0,2-1 0 16,3 0 0-16,0-3 0 0,3-1 0 0,-1-3 0 16,1 4-9-16,2-8 9 0,0 4 0 0,3 0 0 15,-3-7 0-15,1 4 0 0,-4-4 0 0,1 3 0 16,-1-6 0-16,-2 1 0 0,0 2 18 0,0-3 3 0,-3-2 1 0,1 5 0 16,-1-4-10-16,-2 4-3 0,-1 4 0 0,4-4 0 15,-6 7 10-15,2-4 1 0,-2 4 1 0,0 0 0 16,0 0-21-16,6 0 8 0,-1 4-8 0,0-1 0 15,3 4 28-15,0-3 2 0,0 3 0 0,0 0 0 16,2 5-39-16,1-2-8 0,0-3-2 0,-1 4 0 16,3 1 19-16,1-2 0 0,-4 1 0 0,4-1 0 15,-7 2 0-15,1 2 0 0,-2 0 8 0,-1 2-8 16,-2-2 13-16,-1-4-3 0,-2 1-1 0,-2 4 0 16,-4-1 35-16,-2-3 6 0,0 1 2 0,-5-2 0 15,0 1-52-15,-3-1-16 0,-2 2 0 0,-1-5 0 16,1 4 26-16,-1-4 5 0,-2 0 1 0,2 1 0 15,1-1-16-15,-1-3 0 0,3-1 0 0,1-3 0 0,-1 0 0 16,0 0 0-16,5-3 0 0,1-1-784 16,2-3-157-16</inkml:trace>
  <inkml:trace contextRef="#ctx0" brushRef="#br0" timeOffset="11601.81">13483 11864 1630 0,'-5'4'36'0,"5"-4"7"0,0 0 1 0,0 0 3 0,0 0-38 0,0 0-9 0,0 0 0 0,0 0 0 16,0 0 116-16,0 0 20 0,3 3 5 0,-1 4 1 15,-2-3-37-15,3 8-7 0,-1-2-2 0,-2 4 0 16,3-3-25-16,0 3-6 0,-1 1-1 0,1 3 0 15,0-3-35-15,2-1-7 0,0-3-2 0,1-4 0 16,-1 8 4-16,0-8 1 0,0 0 0 0,3-3 0 16,-5 3-25-16,0-7 0 0,-3 0 0 0,0 0 0 0,0 0 20 0,0 0 0 15,2 0-1-15,4-7 0 0,-4 3-11 0,1 1-8 16,-3-4 9-16,0-4-9 0,0 3 11 0,3-3-11 16,-6-3 12-16,3-1-12 15,0 4-17-15,3-3-11 0,-3-1-1 0,5 1-1 0,0 3 30 0,-2 1 0 16,2-2 0-16,3 5 0 0,-3-4 0 0,3 8 0 15,0-4 0-15,0 3 0 0,0-4 0 0,0 6 0 16,0-3 0-16,0 5 0 0,-3-4 0 0,3 1 0 16,3 3 0-16,-3 0 0 0,0 0 0 0,-1 0 0 15,4 0 0-15,-3-4 0 0,3 4 0 0,-3 0 0 16,-1-3 0-16,4-1 0 0,-3 4 0 0,3-3 0 16,-3 3 0-16,-3-4 0 0,3 4 0 0,-3-3 0 0,-2 3 0 0,-3 0 0 31,0 0-120-31,0 0-19 0,0 0-3 0,0 0-995 0</inkml:trace>
  <inkml:trace contextRef="#ctx0" brushRef="#br0" timeOffset="12179.58">13877 11972 1267 0,'8'-3'28'0,"3"-1"5"0,-3 4 2 0,2-3 1 0,1-4-36 16,2 3 0-16,-2-4 0 0,2 8 0 15,-2-7 58-15,-1 0 5 0,1 7 1 0,-1-4 0 0,-2-3 50 0,0 4 10 16,-2-1 3-16,-1-3 0 0,-2 7-50 0,-1-8-9 16,-4 8-3-16,2 0 0 0,-3-7-1 0,-2 7 0 15,-1-4 0-15,1 4 0 0,0-3 0 0,-3 3 0 16,-3 0 0-16,3 0 0 0,0 3-51 0,-2 1-13 15,-4 1 0-15,1-3 0 0,3 6 0 0,-1 3 0 16,-2-4 0-16,2 0 0 0,3 5-10 0,-2-2-5 16,2-3-1-16,3 4 0 0,-1-4 16 0,1 5 0 15,2-2 0-15,3-3 0 0,0 4 0 0,0-4 0 16,3 1 0-16,2-1 0 0,1 0 0 0,-1 0 0 16,5-3-13-16,1 3 5 0,0-7 23 0,2 7 5 0,3-7 0 15,2-2 1-15,-2-3-21 0,0 5 0 0,0-7 0 0,2 7 0 16,-2-7 0-16,0 0 0 0,-3 3 0 0,-2-6 0 15,-1 1 0-15,-2 2 0 0,-2 0 0 0,-4 0 0 16,1 0 0-16,0-1 0 0,-3 1 0 0,0 3 0 16,0-3 29-16,0 7 2 0,0 0 0 0,0 0 0 15,-3 0 1-15,3 0 1 0,0 0 0 0,0 0 0 16,0 0-33-16,-5 4 0 0,5-4 0 0,0 7 0 16,-3 0 0-16,6 1 0 0,-3-1 0 0,5 0 0 15,-2 0 0-15,2-3-20 0,0 3 2 0,3 1 1 16,0 3 17-16,-3-4 0 0,3-4-8 0,0 4 8 15,0 2 0-15,0-2 0 0,-3 0 0 0,3-4 0 16,-2 1 0-16,2-1-10 0,-6 4 10 0,4-7-8 16,-1 4-54-16,-5-4-10 0,5 0-3 0,-5 0-709 15,5-4-141-15</inkml:trace>
  <inkml:trace contextRef="#ctx0" brushRef="#br0" timeOffset="12929.41">14340 11948 1267 0,'0'0'56'0,"0"0"12"0,0 0-55 0,0 0-13 16,0 0 0-16,0 0 0 0,0 0 54 0,0 0 8 15,0 0 2-15,0 0 0 0,3-5 0 0,2 5 0 0,1 0 0 0,-1-2 0 16,-5 2 31-16,5 2 6 0,1-2 2 0,1 8 0 15,-1-4-11-15,2 3-3 0,-3 0 0 0,0 0 0 16,1 0-20-16,-4 5-4 0,1-5-1 0,2 0 0 16,-2 0-51-16,-1 0-13 0,1 1 0 0,-3-8 0 15,0 0 0-15,0 4 0 0,0-4 0 0,0 0 0 16,0 0 0-16,0 0 0 0,0 0 0 0,0 0 0 0,0 0 0 0,0 0 0 16,5-7 0-16,-2-2 0 0,2 2 0 0,-2 0 0 15,0-3 0-15,-1-2 0 0,4 1 0 0,-1 1 0 16,0-1 0-16,0 1 0 0,3-2 0 0,0 5 0 15,-2 0 0-15,2 0 0 0,-3 3 0 0,3-4 0 16,0 8 0-16,-3-2 0 0,0 2 0 0,3 0-12 16,0 0 3-16,0 0 0 0,0 2 9 0,0 3 12 15,-3-2-2-15,3 4-1 0,3 0-9 0,-3 0 0 16,0 0 0-16,0 2 0 0,0 1 25 0,-3-6 3 16,0 3 1-16,-2-4 0 0,2 4-16 0,-2 2-3 15,-3-9-1-15,0 2 0 0,0-2-9 0,0 0 0 0,0 0 9 0,0 0-9 16,0 0 11-16,0 0-3 0,0 0 0 0,0 0 0 15,0 0-8-15,0 0 0 0,5-2 0 0,0-7 0 16,1 2 0-16,-1 0 0 0,0 0 0 0,3-1 0 16,3-6 0-16,-3 7 0 0,2 0 0 0,3 0 0 15,1-5 0-15,2 5 0 0,-3 3 8 0,0 1-8 16,3-1 0-16,-8 4 0 0,2 0 0 0,1 0 0 16,-3 4 0-16,0-1 0 0,-3 1 0 0,3-4 0 15,-3 7 0-15,1 1 0 0,-1-4 0 0,3 6 0 16,-3-3 0-16,0 4 0 0,-2-4 0 0,2 1 8 15,1-1-8-15,-4 0 0 0,1 0 9 0,0-3-9 16,2 3 11-16,0-2-3 0,1-2 0 0,-4 1 0 16,3-1-57-16,-2 1-12 0,2-4-3 0,1 0 0 15,-1 0-162-15,-5 0-33 0</inkml:trace>
  <inkml:trace contextRef="#ctx0" brushRef="#br0" timeOffset="13288.69">15206 11821 864 0,'0'0'76'0,"0"-5"-60"15,0 5-16-15,2-7 0 0,-2 0 207 0,0 3 38 16,-2 1 8-16,-1-1 2 0,0-3-114 0,-2 4-22 16,0-1-5-16,-3 4-1 0,-3-3-33 0,-2 3-8 15,2 0 0-15,-2-5-1 0,0 5-63 0,-3 0-8 16,5 0-9-16,1 5 9 0,2-2 21 0,0-3 12 0,0 4 3 15,0-1 0-15,3 1-36 0,0-1 0 16,2 4 0-16,3-3 0 0,-3 3 24 0,3 0 5 0,-2 5 1 0,4-5 0 31,4 0-75-31,-1 0-15 0,3 5-4 0,0-2 0 0,2-3 52 0,4 4 12 0,-1-4 0 0,3 5 0 16,-3-2 9-16,5 1 5 0,1 1 1 0,-3-2 0 16,0 1-24-16,-3-4-5 0,-5 0-1 0,2 5 0 15,-4-5 63-15,-1 0 13 0,-2 3 3 0,-1-6 0 16,-2 3-52-16,-2 1-12 0,-4-1 0 0,1 0 0 15,-6 0 54-15,1-3 8 0,-6 3 2 0,0-2 0 16,-2-3-52-16,-1-2-12 0,-5 5 0 0,0-2 0 16,3-3-113-16,-2 0-26 0,1 0-5 0</inkml:trace>
</inkml:ink>
</file>

<file path=ppt/ink/ink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2T01:45:48.438"/>
    </inkml:context>
    <inkml:brush xml:id="br0">
      <inkml:brushProperty name="width" value="0.05" units="cm"/>
      <inkml:brushProperty name="height" value="0.05" units="cm"/>
      <inkml:brushProperty name="color" value="#E71224"/>
    </inkml:brush>
  </inkml:definitions>
  <inkml:trace contextRef="#ctx0" brushRef="#br0">74 22 6448 0 0,'0'0'498'0'0,"0"0"-187"0"0,0 0 433 0 0,0 0 227 0 0,0 0 42 0 0,0 0-60 0 0,0 0-287 0 0,0 0-122 0 0,0 0-28 0 0,-2 1-27 0 0,-57 70 1291 0 0,46-34-1569 0 0,13-34-207 0 0,1-1 0 0 0,-1 1 0 0 0,1 0 0 0 0,0 0 0 0 0,0-1 0 0 0,0 1 0 0 0,0 0 1 0 0,0-1-1 0 0,1 1 0 0 0,-1-1 0 0 0,1 1 0 0 0,-1-1 0 0 0,1 0 0 0 0,0 1 0 0 0,0-1 1 0 0,0 0-1 0 0,0 0 0 0 0,0-1 0 0 0,1 1 0 0 0,-1 0 0 0 0,0-1 0 0 0,1 1 1 0 0,-1-1-1 0 0,1 0 0 0 0,0 0 0 0 0,-1 0 0 0 0,1 0 0 0 0,0 0 0 0 0,0-1 0 0 0,0 1 1 0 0,2-1-5 0 0,42-7 157 0 0,-28 1 62 0 0,-18 5-160 0 0,1 1-1 0 0,-1 0 1 0 0,1 0-1 0 0,-1-1 1 0 0,1 1-1 0 0,-1-1 1 0 0,0 1-1 0 0,1-1 1 0 0,-1 0-1 0 0,0 0 1 0 0,1 1-1 0 0,-1-1 1 0 0,0 0-1 0 0,0 0 1 0 0,0 0-1 0 0,1 0 1 0 0,-1 0-1 0 0,-1-1 1 0 0,1 1-1 0 0,0 0 1 0 0,0 0-1 0 0,0-1 1 0 0,-1 1-1 0 0,1 0 1 0 0,0-1-1 0 0,-1 1 0 0 0,1-2-58 0 0,10-29 1558 0 0,-10-11-486 0 0,-2 40-996 0 0,1-1 0 0 0,-1 0 1 0 0,0 0-1 0 0,-1 1 0 0 0,1-1 1 0 0,-1 1-1 0 0,1-1 0 0 0,-1 1 1 0 0,0 0-1 0 0,0-1 0 0 0,-1 1 1 0 0,1 0-1 0 0,-1 1 0 0 0,1-1 1 0 0,-1 0-1 0 0,0 1 0 0 0,0-1 0 0 0,0 1 1 0 0,0 0-1 0 0,-1 0 0 0 0,1 0 1 0 0,0 0-1 0 0,-1 1 0 0 0,0-1 1 0 0,1 1-1 0 0,-1 0 0 0 0,0 0 1 0 0,1 1-1 0 0,-1-1-76 0 0,2 1-161 0 0,2 0-21 0 0,0 0-182 0 0,0 0-756 0 0,-2 2-2774 0 0,1-1-2247 0 0</inkml:trace>
</inkml:ink>
</file>

<file path=ppt/ink/ink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2T01:49:18.283"/>
    </inkml:context>
    <inkml:brush xml:id="br0">
      <inkml:brushProperty name="width" value="0.05" units="cm"/>
      <inkml:brushProperty name="height" value="0.05" units="cm"/>
      <inkml:brushProperty name="color" value="#E71224"/>
    </inkml:brush>
  </inkml:definitions>
  <inkml:trace contextRef="#ctx0" brushRef="#br0">1 117 11056 0 0,'0'0'852'0'0,"1"1"-432"0"0,4 6 78 0 0,0-1 1 0 0,-1 1 0 0 0,0 0 0 0 0,0 0-1 0 0,-1 0 1 0 0,0 1 0 0 0,0-1 0 0 0,-1 1 0 0 0,0 0-1 0 0,0 0 1 0 0,1 7-499 0 0,16 60 1904 0 0,-2 15-535 0 0,1-26-497 0 0,-13-3 160 0 0,3-14-536 0 0,-11-106 1552 0 0,7-98-1560 0 0,-25 1-1488 0 0,30 55-264 0 0,-6 96 1217 0 0,0 0 1 0 0,0 0-1 0 0,1 0 0 0 0,-1 0 0 0 0,1 1 1 0 0,1-1-1 0 0,-1 1 0 0 0,0 0 0 0 0,1 0 0 0 0,0 1 1 0 0,0-1-1 0 0,0 1 0 0 0,0 0 0 0 0,0 1 0 0 0,1-1 1 0 0,-1 1-1 0 0,1 0 0 0 0,0 0 0 0 0,0 1 0 0 0,0-1 1 0 0,3 1 46 0 0,4 0-10 0 0,-1 0 1 0 0,0 0-1 0 0,1 2 1 0 0,-1-1-1 0 0,1 2 1 0 0,-1 0 0 0 0,0 0-1 0 0,0 1 1 0 0,0 0-1 0 0,0 1 1 0 0,-1 1-1 0 0,1 0 1 0 0,-1 0-1 0 0,0 1 1 0 0,-1 1 0 0 0,1-1-1 0 0,-1 2 1 0 0,-1-1-1 0 0,1 2 1 0 0,-1-1-1 0 0,-1 1 1 0 0,0 0 0 0 0,0 1-1 0 0,0 0 1 0 0,2 6 9 0 0,4 6 219 0 0,-9-16-159 0 0,0 1 0 0 0,-1 0 0 0 0,0-1 0 0 0,0 1 0 0 0,-1 0 0 0 0,0 1 0 0 0,0-1 1 0 0,-1 1-1 0 0,0-1 0 0 0,0 1 0 0 0,-1 2-60 0 0,0-2 1 0 0,0 2 75 0 0,0-1 1 0 0,-1 0-1 0 0,0 1 1 0 0,0-1 0 0 0,-1 1-1 0 0,0-1 1 0 0,-1 0 0 0 0,0 0-1 0 0,-2 5-76 0 0,-3-1 120 0 0,0 0-1 0 0,-1 0 0 0 0,-1 0 1 0 0,0-1-1 0 0,-1-1 0 0 0,0 1 1 0 0,-1-2-1 0 0,0 1 0 0 0,0-1 1 0 0,-1-1-1 0 0,-1 0 0 0 0,-9 5-119 0 0,9-7 0 0 0,-1 0 0 0 0,0-1 0 0 0,1 0 0 0 0,-2-1 0 0 0,1 0 0 0 0,-1-1 0 0 0,1-1 0 0 0,-1-1 0 0 0,0 0 0 0 0,0-1 0 0 0,-13 0 0 0 0,19-1-5 0 0,4 0 1 0 0,0 1 0 0 0,0-2 0 0 0,1 1 0 0 0,-1 0 0 0 0,0-1 0 0 0,0 0 0 0 0,0 0 0 0 0,1-1 0 0 0,-1 1 0 0 0,0-1 0 0 0,1 0 0 0 0,0 0 0 0 0,-1 0 0 0 0,1-1 4 0 0,3 2-325 0 0,-12-13-1365 0 0,11 11 896 0 0,-3-6-598 0 0,4 1-2866 0 0,1-4-2221 0 0</inkml:trace>
</inkml:ink>
</file>

<file path=ppt/ink/ink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2T01:49:14.436"/>
    </inkml:context>
    <inkml:brush xml:id="br0">
      <inkml:brushProperty name="width" value="0.05" units="cm"/>
      <inkml:brushProperty name="height" value="0.05" units="cm"/>
      <inkml:brushProperty name="color" value="#E71224"/>
    </inkml:brush>
  </inkml:definitions>
  <inkml:trace contextRef="#ctx0" brushRef="#br0">328 151 2304 0 0,'0'0'101'0'0,"1"-2"1"0"0,6-16-48 0 0,-6 16 426 0 0,-1 0 0 0 0,1-1 0 0 0,-1 1 1 0 0,1 0-1 0 0,-1 0 0 0 0,0 0 0 0 0,0-1 0 0 0,0 1 0 0 0,0 0 0 0 0,0 0 0 0 0,0 0 0 0 0,-1-1 0 0 0,1 1 0 0 0,-1 0 0 0 0,1 0 0 0 0,-1 0 0 0 0,0 0 0 0 0,0 0 0 0 0,0 0 0 0 0,0 0-480 0 0,-13-18 2254 0 0,12 19-1548 0 0,-15-7 650 0 0,9 7-1156 0 0,0 0 1 0 0,-1 0-1 0 0,1 1 0 0 0,0 0 0 0 0,-1 1 0 0 0,1 0 0 0 0,0 0 1 0 0,-1 1-1 0 0,1-1 0 0 0,0 2 0 0 0,0-1 0 0 0,-7 4-200 0 0,-7 2 427 0 0,-74 42-844 0 0,40 10 417 0 0,55-57-6 0 0,0-1 0 0 0,-1 1 0 0 0,1-1 0 0 0,0 1 0 0 0,0-1 0 0 0,0 1 1 0 0,0-1-1 0 0,1 1 0 0 0,-1 0 0 0 0,1 0 0 0 0,0-1 0 0 0,0 1 0 0 0,0 0 0 0 0,0 0 0 0 0,0-1 0 0 0,0 1 1 0 0,1 0-1 0 0,-1 0 0 0 0,1-1 0 0 0,0 1 0 0 0,0 0 0 0 0,0-1 0 0 0,0 1 0 0 0,0-1 0 0 0,1 1 1 0 0,-1-1-1 0 0,1 0 0 0 0,0 2 6 0 0,9 6-2 0 0,0 0 0 0 0,1 0 1 0 0,0-1-1 0 0,0 0 0 0 0,1-1 1 0 0,0-1-1 0 0,0 0 0 0 0,2 0 2 0 0,66 30 180 0 0,101 66 294 0 0,-168-92-378 0 0,-5-6-28 0 0,0 1 0 0 0,-1 1 0 0 0,1-1 1 0 0,-2 1-1 0 0,1 1 0 0 0,-1 0 1 0 0,0 0-1 0 0,0 0 0 0 0,-1 1 0 0 0,2 3-68 0 0,-7-9 96 0 0,0-1-1 0 0,1 1 0 0 0,-2-1 0 0 0,1 1 1 0 0,0-1-1 0 0,0 1 0 0 0,-1 0 1 0 0,0-1-1 0 0,1 1 0 0 0,-1 0 0 0 0,0 0 1 0 0,0-1-1 0 0,-1 1 0 0 0,1 0 0 0 0,0-1 1 0 0,-1 1-1 0 0,0 0 0 0 0,1-1 1 0 0,-1 1-1 0 0,0-1 0 0 0,-1 1 0 0 0,1-1 1 0 0,0 0-1 0 0,-2 2-95 0 0,-3 2 138 0 0,-2 0 0 0 0,1-1 0 0 0,0 1 0 0 0,-1-2 0 0 0,0 1 0 0 0,0-1 0 0 0,-1 0 0 0 0,1-1 0 0 0,-1 0 0 0 0,0 0 0 0 0,0-1 0 0 0,1 0 0 0 0,-2-1 0 0 0,1 0 0 0 0,0 0 0 0 0,0-1 0 0 0,0 0 0 0 0,0 0 0 0 0,-9-2-138 0 0,9 2 30 0 0,-17-3-283 0 0,-1 0-1 0 0,1-1 1 0 0,0-2 0 0 0,0-1-1 0 0,0 0 1 0 0,-12-7 253 0 0,26 8-2293 0 0,3 2-5488 0 0</inkml:trace>
  <inkml:trace contextRef="#ctx0" brushRef="#br0" timeOffset="421.77">599 100 10136 0 0,'0'0'464'0'0,"0"0"-10"0"0,0 0-154 0 0,0 0 443 0 0,0 2 228 0 0,18 117 4023 0 0,-1-33-3818 0 0,18 78-51 0 0,-30-106-17 0 0,-9-72-177 0 0,4-15-1176 0 0,1 1 1 0 0,2 0-1 0 0,0-1 0 0 0,6-18 245 0 0,-8 41-11 0 0,0-1-1 0 0,1 1 0 0 0,-1 0 1 0 0,1 0-1 0 0,0-1 0 0 0,1 1 1 0 0,-1 1-1 0 0,1-1 1 0 0,0 0-1 0 0,1 1 0 0 0,-1-1 1 0 0,1 1-1 0 0,0 0 0 0 0,1 0 1 0 0,-1 1-1 0 0,1-1 0 0 0,0 1 1 0 0,0 0-1 0 0,5-3 12 0 0,71-38 9 0 0,55-2 275 0 0,-130 47-233 0 0,-6 1-2670 0 0,-9 5 435 0 0</inkml:trace>
  <inkml:trace contextRef="#ctx0" brushRef="#br0" timeOffset="718.57">726 326 4608 0 0,'0'0'208'0'0,"0"1"-9"0"0,-1-1 33 0 0,0 1 1 0 0,1 0 0 0 0,-1 0 0 0 0,1 0 0 0 0,-1-1-1 0 0,1 1 1 0 0,-1 0 0 0 0,1 0 0 0 0,-1 0 0 0 0,1 0 0 0 0,0 0-1 0 0,0 0 1 0 0,-1 0 0 0 0,1 0 0 0 0,0 0 0 0 0,0 0 0 0 0,0 0-1 0 0,0 0 1 0 0,0 0 0 0 0,0 0 0 0 0,0 0 0 0 0,1 0 0 0 0,-1 0-1 0 0,0 0 1 0 0,0 0 0 0 0,1 0 0 0 0,-1 0 0 0 0,1 0-1 0 0,-1 0 1 0 0,1 0-233 0 0,18 24 3520 0 0,-18-23-3422 0 0,128 101 4748 0 0,-52-60-3870 0 0,-10-6-952 0 0,-55-30-224 0 0,-12-7-845 0 0,0 0-382 0 0</inkml:trace>
  <inkml:trace contextRef="#ctx0" brushRef="#br0" timeOffset="952.9">1350 161 9672 0 0,'0'0'748'0'0,"0"0"-368"0"0,10 4 2013 0 0,-5 2-2002 0 0,1-1-1 0 0,-1 1 1 0 0,0 0-1 0 0,-1 1 1 0 0,1-1 0 0 0,-1 1-1 0 0,-1 0 1 0 0,1 0 0 0 0,-1 0-1 0 0,0 0 1 0 0,-1 0 0 0 0,0 1-1 0 0,0-1 1 0 0,0 5-391 0 0,4 9 457 0 0,21 147 1320 0 0,-21-113-1458 0 0,-3 7-116 0 0,-6-35-783 0 0,3-26-159 0 0,0-1-41 0 0</inkml:trace>
  <inkml:trace contextRef="#ctx0" brushRef="#br0" timeOffset="1187.25">1080 186 11976 0 0,'0'0'922'0'0,"0"0"-483"0"0,2 0 200 0 0,96-10 4078 0 0,160 20-4155 0 0,-146 0-292 0 0,-111-9-474 0 0,-1-1-1124 0 0,0 0-489 0 0</inkml:trace>
  <inkml:trace contextRef="#ctx0" brushRef="#br0" timeOffset="1421.53">1233 626 9672 0 0,'0'0'748'0'0,"9"3"-464"0"0,27 13 2933 0 0,112-14 2124 0 0,-58-15-5188 0 0,-8-10-153 0 0,-19-3-2785 0 0,-60 24 1763 0 0</inkml:trace>
  <inkml:trace contextRef="#ctx0" brushRef="#br0" timeOffset="1988.16">1845 186 12152 0 0,'0'0'554'0'0,"0"0"-11"0"0,0 0-218 0 0,0 0 378 0 0,0 0 200 0 0,1 2 38 0 0,25 124 2309 0 0,7 57-1083 0 0,-33-97-186 0 0,-16-158-1981 0 0,7 17-380 0 0,-2 1 0 0 0,-2 0 0 0 0,-3-1 380 0 0,13 45-244 0 0,-1-2 134 0 0,1 0-1 0 0,1-1 1 0 0,0 1-1 0 0,0-1 1 0 0,2 0-1 0 0,-1 1 1 0 0,2-1-1 0 0,0 1 0 0 0,0-1 1 0 0,1 1-1 0 0,3-12 111 0 0,-3 20-65 0 0,0-1 0 0 0,0 0 0 0 0,1 0 0 0 0,0 1 0 0 0,-1 0 0 0 0,2-1 0 0 0,-1 1 0 0 0,0 0 0 0 0,1 0 1 0 0,0 1-1 0 0,0-1 0 0 0,0 1 0 0 0,4-3 65 0 0,-2 2 16 0 0,0 1 0 0 0,0 0 0 0 0,0 0 0 0 0,0 0 0 0 0,1 0 0 0 0,-1 1 0 0 0,1 0 0 0 0,0 1 0 0 0,-1 0 0 0 0,1 0 0 0 0,0 0 0 0 0,0 0 0 0 0,0 1 0 0 0,0 1 0 0 0,0-1 0 0 0,1 1-16 0 0,1 0 73 0 0,0 1-1 0 0,0 0 1 0 0,0 0-1 0 0,-1 1 0 0 0,1 0 1 0 0,0 0-1 0 0,-1 1 1 0 0,0 0-1 0 0,0 1 0 0 0,0 0 1 0 0,-1 0-1 0 0,1 1 1 0 0,3 3-73 0 0,-8-7 72 0 0,1 1 0 0 0,0 0 0 0 0,-1 0 1 0 0,1 0-1 0 0,-1 1 0 0 0,0-1 0 0 0,0 1 0 0 0,0 0 1 0 0,0 0-1 0 0,-1 0 0 0 0,0 0 0 0 0,0 0 0 0 0,0 0 1 0 0,0 1-1 0 0,-1-1 0 0 0,1 1 0 0 0,-1-1 1 0 0,0 1-1 0 0,-1 0 0 0 0,1-1 0 0 0,-1 1 0 0 0,0 0 1 0 0,0-1-1 0 0,0 1 0 0 0,-1 0 0 0 0,1-1 0 0 0,-1 1 1 0 0,0 0-1 0 0,-1-1 0 0 0,1 1 0 0 0,-2 2-72 0 0,-6 3-84 0 0,1-1 0 0 0,-2-1-1 0 0,1 1 1 0 0,-1-2 0 0 0,0 1-1 0 0,-1-1 1 0 0,0-1 0 0 0,0 0-1 0 0,0-1 1 0 0,0 0 0 0 0,-1 0-1 0 0,0-1 1 0 0,0-1 0 0 0,-1 0-1 0 0,1 0 1 0 0,-9-1 84 0 0,5-2-5424 0 0,0-3-1770 0 0</inkml:trace>
  <inkml:trace contextRef="#ctx0" brushRef="#br0" timeOffset="2519.29">2331 146 9672 0 0,'0'0'748'0'0,"1"2"-492"0"0,47 122 4796 0 0,-29-60-3713 0 0,-7-2-589 0 0,-8 19 1239 0 0,-4-75-1692 0 0,-1 1 0 0 0,1 0 1 0 0,-2 0-1 0 0,1 0 0 0 0,-1-1 0 0 0,0 1 1 0 0,0-1-1 0 0,-1 1 0 0 0,0-1 0 0 0,0 0 0 0 0,0 0 1 0 0,-2 1-298 0 0,5-6-172 0 0,0-1-30 0 0,0 0 56 0 0,-12-15 590 0 0,-8-42-246 0 0,11-14-432 0 0,-6-75-1092 0 0,25 64-138 0 0,-8 70 1212 0 0,1 0-1 0 0,-1 0 1 0 0,2 0-1 0 0,0 1 1 0 0,0-1-1 0 0,1 1 0 0 0,6-11 253 0 0,-7 17-31 0 0,0 0 0 0 0,1 0 0 0 0,-1 0-1 0 0,1 1 1 0 0,0-1 0 0 0,0 1 0 0 0,1 1 0 0 0,-1-1-1 0 0,1 1 1 0 0,0 0 0 0 0,0 0 0 0 0,0 0-1 0 0,0 1 1 0 0,4-1 31 0 0,-2 1 53 0 0,-1 0-1 0 0,1 1 1 0 0,0 0-1 0 0,-1 1 1 0 0,1 0-1 0 0,0 0 1 0 0,-1 0-1 0 0,1 1 1 0 0,-1 1-1 0 0,1-1 1 0 0,-1 1-1 0 0,1 0 1 0 0,-1 1-1 0 0,0-1 1 0 0,0 2-1 0 0,0-1 1 0 0,0 1-1 0 0,-1 0 1 0 0,1 0 0 0 0,-1 1-1 0 0,0-1 1 0 0,0 2-1 0 0,3 2-52 0 0,-5-4 114 0 0,0 0 0 0 0,0 0-1 0 0,0 0 1 0 0,-1 1 0 0 0,1-1-1 0 0,-1 1 1 0 0,0 0 0 0 0,0 0 0 0 0,-1 0-1 0 0,1 0 1 0 0,-1 0 0 0 0,0 1-1 0 0,-1-1 1 0 0,1 1 0 0 0,-1-1 0 0 0,0 1-1 0 0,-1 1-113 0 0,1-3 65 0 0,-1 0-1 0 0,0 0 0 0 0,-1 0 1 0 0,1 0-1 0 0,-1 0 0 0 0,0 0 1 0 0,0 0-1 0 0,0-1 0 0 0,0 1 1 0 0,-1 0-1 0 0,1-1 0 0 0,-1 1 1 0 0,0 0-1 0 0,0-1 0 0 0,-1 0 1 0 0,1 0-1 0 0,0 1 0 0 0,-1-1 1 0 0,0-1-1 0 0,0 1 0 0 0,0 0 1 0 0,0-1-1 0 0,0 1 0 0 0,-1-1-64 0 0,-8 4 79 0 0,0-1-1 0 0,-1 0 1 0 0,1 0-1 0 0,-1-2 1 0 0,0 0-1 0 0,0 0 0 0 0,0-1 1 0 0,0-1-1 0 0,-1 0 1 0 0,1 0-1 0 0,0-2 1 0 0,-1 0-79 0 0,-32-11-2846 0 0,30 7 1238 0 0</inkml:trace>
  <inkml:trace contextRef="#ctx0" brushRef="#br0" timeOffset="3050.41">3196 39 9216 0 0,'0'0'421'0'0,"1"0"-12"0"0,0 0-178 0 0,0 0 0 0 0,-1 0 0 0 0,1 0 0 0 0,-1-1 0 0 0,1 1 0 0 0,0 0 0 0 0,-1 0 0 0 0,1 0 1 0 0,0-1-1 0 0,-1 1 0 0 0,1 0 0 0 0,-1 0 0 0 0,1-1 0 0 0,-1 1 0 0 0,1-1 0 0 0,-1 1 0 0 0,1 0 0 0 0,-1-1 0 0 0,1 1 0 0 0,-1-1 0 0 0,0 1 0 0 0,1-1 0 0 0,-1 1 0 0 0,0-1 0 0 0,1 0 0 0 0,-1 1 0 0 0,0-1 0 0 0,0 1 0 0 0,0-1 0 0 0,1 0 0 0 0,-1 1 0 0 0,0-1 0 0 0,0 1 0 0 0,0-1 0 0 0,0 0 0 0 0,0 1 0 0 0,0-1 0 0 0,0 0 0 0 0,0 1 0 0 0,0-1 0 0 0,0 1 0 0 0,-1-1 0 0 0,1 0 0 0 0,0 1 0 0 0,0-1 0 0 0,-1 1 0 0 0,1-1 0 0 0,0 0 0 0 0,-1 1 0 0 0,1-1-231 0 0,-2-2-1112 0 0,-46-8 3273 0 0,32 11-2033 0 0,0 0 0 0 0,0 1 1 0 0,1 1-1 0 0,-1 1 0 0 0,0 0 0 0 0,1 0 0 0 0,-3 3-128 0 0,-83 36 80 0 0,62-6-80 0 0,32-30-9 0 0,1 1 1 0 0,1 0-1 0 0,-1 0 0 0 0,1 0 0 0 0,0 0 0 0 0,0 1 0 0 0,1 0 1 0 0,0 0-1 0 0,1 0 0 0 0,0 0 0 0 0,0 1 0 0 0,1-1 0 0 0,0 1 1 0 0,0 0-1 0 0,1 0 0 0 0,0 2 9 0 0,-4 53 53 0 0,17 41-53 0 0,-11-96 0 0 0,0 1 0 0 0,1-1 0 0 0,0 1 0 0 0,0-1 0 0 0,1 0 0 0 0,0 0 0 0 0,1 0 0 0 0,0 0 0 0 0,0-1 0 0 0,1 1 0 0 0,3 4 0 0 0,8 10 0 0 0,-13-17 0 0 0,0-1 0 0 0,1 1 0 0 0,-1-1 0 0 0,1 0 0 0 0,0-1 0 0 0,1 1 0 0 0,-1-1 0 0 0,1 0 0 0 0,0 0 0 0 0,0 0 0 0 0,0 0 0 0 0,0-1 0 0 0,1 0 0 0 0,3 2 0 0 0,55 15 152 0 0,65-37-272 0 0,-5-13 312 0 0,-109 22 364 0 0,-13 6-772 0 0,-2 2-28 0 0,0 0-44 0 0,0 0-169 0 0,0 0-78 0 0,-1-1-1397 0 0,-3-5-5551 0 0</inkml:trace>
  <inkml:trace contextRef="#ctx0" brushRef="#br0" timeOffset="3394.08">2762 387 13560 0 0,'0'0'621'0'0,"0"0"-12"0"0,8 2 390 0 0,67 0 2391 0 0,-19-3-3170 0 0,130-9-281 0 0,-143 5-731 0 0,-26 2 285 0 0</inkml:trace>
</inkml:ink>
</file>

<file path=ppt/ink/ink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2T01:49:21.176"/>
    </inkml:context>
    <inkml:brush xml:id="br0">
      <inkml:brushProperty name="width" value="0.05" units="cm"/>
      <inkml:brushProperty name="height" value="0.05" units="cm"/>
      <inkml:brushProperty name="color" value="#E71224"/>
    </inkml:brush>
  </inkml:definitions>
  <inkml:trace contextRef="#ctx0" brushRef="#br0">328 58 5064 0 0,'0'0'389'0'0,"4"-9"879"0"0,-11-5 2667 0 0,-24-17 1905 0 0,23 30-5676 0 0,0-1 1 0 0,0 2 0 0 0,0-1 0 0 0,0 1 0 0 0,-1 0 0 0 0,1 1 0 0 0,0 0 0 0 0,0 0 0 0 0,0 1 0 0 0,0 0 0 0 0,0 1 0 0 0,0-1-1 0 0,-5 4-164 0 0,-83 44 248 0 0,38 12-194 0 0,56-58-41 0 0,-1-1 0 0 0,1 1 0 0 0,-1 0 1 0 0,1 0-1 0 0,1 1 0 0 0,-1-1 0 0 0,0 0 0 0 0,1 1 0 0 0,0-1 1 0 0,0 0-1 0 0,0 1 0 0 0,1 0 0 0 0,0-1 0 0 0,0 1 1 0 0,0-1-1 0 0,0 1 0 0 0,0-1 0 0 0,1 1 0 0 0,0 1-13 0 0,4 1 6 0 0,-1 0-1 0 0,1 0 0 0 0,0-1 1 0 0,1 1-1 0 0,-1-1 0 0 0,1 0 1 0 0,0-1-1 0 0,1 1 0 0 0,-1-1 1 0 0,1 0-1 0 0,0-1 0 0 0,1 0 1 0 0,-1 0-1 0 0,1-1 0 0 0,2 2-5 0 0,141 49 54 0 0,37 24 340 0 0,-166-67-293 0 0,-15-9 13 0 0,-1 0 1 0 0,1 0-1 0 0,-1 1 1 0 0,1 0-1 0 0,-1 0 1 0 0,0 1-1 0 0,0 0 1 0 0,-1 0-1 0 0,1 0 1 0 0,-1 1 0 0 0,0 0-1 0 0,0 0 1 0 0,0 0-1 0 0,-1 0 1 0 0,1 1-1 0 0,-1 0 1 0 0,-1 0-1 0 0,1 0 1 0 0,-1 0-1 0 0,0 0 1 0 0,-1 1-1 0 0,1 0 1 0 0,-1 1-115 0 0,-3-4 116 0 0,-1 1 0 0 0,0-1 1 0 0,0 1-1 0 0,0-1 0 0 0,-1 0 1 0 0,1 0-1 0 0,-1 0 0 0 0,0 0 0 0 0,0-1 1 0 0,-1 1-1 0 0,1-1 0 0 0,-1 1 0 0 0,1-1 1 0 0,-1 0-1 0 0,0-1 0 0 0,0 1 0 0 0,0-1 1 0 0,-1 1-1 0 0,1-1 0 0 0,-1-1 0 0 0,1 1 1 0 0,-1-1-1 0 0,1 1 0 0 0,-1-1 0 0 0,0 0 1 0 0,-2-1-117 0 0,-22 6-125 0 0,-1-1 0 0 0,0-2 1 0 0,0-1-1 0 0,1-1 1 0 0,-1-2-1 0 0,0-1 0 0 0,0-1 1 0 0,0-2-1 0 0,-2-1 125 0 0,16-1-1608 0 0,3 0-4076 0 0,5 1-1675 0 0</inkml:trace>
</inkml:ink>
</file>

<file path=ppt/ink/ink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2T01:49:21.848"/>
    </inkml:context>
    <inkml:brush xml:id="br0">
      <inkml:brushProperty name="width" value="0.05" units="cm"/>
      <inkml:brushProperty name="height" value="0.05" units="cm"/>
      <inkml:brushProperty name="color" value="#E71224"/>
    </inkml:brush>
  </inkml:definitions>
  <inkml:trace contextRef="#ctx0" brushRef="#br0">0 16 11952 0 0,'8'-15'1466'0'0,"-7"15"-583"0"0,-1 0 294 0 0,12 15 1926 0 0,-2 0-2775 0 0,-2 1 0 0 0,0 0 1 0 0,-1 0-1 0 0,-1 1 0 0 0,0 0 0 0 0,-2 0 1 0 0,1 0-1 0 0,-2 0 0 0 0,0 2-328 0 0,21 116 844 0 0,-17-56-329 0 0,-22-114 110 0 0,27-51-625 0 0,-10 77 0 0 0,1-1 0 0 0,0 1 0 0 0,1 0 0 0 0,0 0 0 0 0,0 0 0 0 0,1 1 0 0 0,1-1 0 0 0,-1 1 0 0 0,1 0 0 0 0,0 1 0 0 0,1-1 0 0 0,0 1 0 0 0,0 0 0 0 0,0 1 0 0 0,1 0 0 0 0,0 0 0 0 0,7-4 0 0 0,0 2 0 0 0,0-1 0 0 0,1 2 0 0 0,-1 0 0 0 0,2 1 0 0 0,6-1 0 0 0,57-11-40 0 0,-79 18-172 0 0,-1 0-89 0 0,-11 7-979 0 0,-34 17-3659 0 0,-23 15-2370 0 0,21-10 5131 0 0,46-28 2919 0 0,1-1 230 0 0,-2 16 1420 0 0,0-12 1280 0 0,6 8-2461 0 0,6 1-755 0 0,-1 0 1 0 0,1-1 0 0 0,1 0 0 0 0,0-1 0 0 0,1 0-1 0 0,0-1 1 0 0,1 0 0 0 0,9 5-456 0 0,-7-4 613 0 0,140 92 2281 0 0,-111-72-3528 0 0,-43-30 550 0 0,-1-1-641 0 0,0 0-276 0 0,0 0-58 0 0,0 0-12 0 0</inkml:trace>
</inkml:ink>
</file>

<file path=ppt/ink/ink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2T01:49:22.176"/>
    </inkml:context>
    <inkml:brush xml:id="br0">
      <inkml:brushProperty name="width" value="0.05" units="cm"/>
      <inkml:brushProperty name="height" value="0.05" units="cm"/>
      <inkml:brushProperty name="color" value="#E71224"/>
    </inkml:brush>
  </inkml:definitions>
  <inkml:trace contextRef="#ctx0" brushRef="#br0">0 1 13824 0 0,'0'0'629'0'0,"0"0"-12"0"0,0 0-319 0 0,1 1 103 0 0,19 116 3157 0 0,-12 26-1430 0 0,0 41-229 0 0,-3-118-2610 0 0,-14-70-5947 0 0,1 0-223 0 0</inkml:trace>
</inkml:ink>
</file>

<file path=ppt/ink/ink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2T01:49:22.473"/>
    </inkml:context>
    <inkml:brush xml:id="br0">
      <inkml:brushProperty name="width" value="0.05" units="cm"/>
      <inkml:brushProperty name="height" value="0.05" units="cm"/>
      <inkml:brushProperty name="color" value="#E71224"/>
    </inkml:brush>
  </inkml:definitions>
  <inkml:trace contextRef="#ctx0" brushRef="#br0">0 44 13824 0 0,'0'0'629'0'0,"0"0"-12"0"0,1-1-393 0 0,3-2-15 0 0,-1 0 0 0 0,1 0 0 0 0,-1 1-1 0 0,1 0 1 0 0,0 0 0 0 0,0 0 0 0 0,0 0 0 0 0,0 0-1 0 0,1 1 1 0 0,-1 0 0 0 0,0-1 0 0 0,1 2 0 0 0,-1-1 0 0 0,0 0-1 0 0,1 1-208 0 0,5-1 132 0 0,155-9 909 0 0,-17 6-315 0 0,-29 17-1809 0 0,-116-12-778 0 0,5 3-4496 0 0</inkml:trace>
</inkml:ink>
</file>

<file path=ppt/ink/ink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2T01:49:22.692"/>
    </inkml:context>
    <inkml:brush xml:id="br0">
      <inkml:brushProperty name="width" value="0.05" units="cm"/>
      <inkml:brushProperty name="height" value="0.05" units="cm"/>
      <inkml:brushProperty name="color" value="#E71224"/>
    </inkml:brush>
  </inkml:definitions>
  <inkml:trace contextRef="#ctx0" brushRef="#br0">0 8 8752 0 0,'0'0'673'0'0,"2"1"-437"0"0,5 4 580 0 0,0 0-1 0 0,0-1 1 0 0,1 1-1 0 0,-1-2 1 0 0,1 1-1 0 0,0-1 1 0 0,0 0 0 0 0,1-1-1 0 0,-1 0 1 0 0,1 0-1 0 0,-1-1 1 0 0,7 1-816 0 0,109-4 2590 0 0,-88 0-2907 0 0,135-26 711 0 0,-142 18-2366 0 0,-17 2 732 0 0</inkml:trace>
</inkml:ink>
</file>

<file path=ppt/ink/ink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2T01:49:23.113"/>
    </inkml:context>
    <inkml:brush xml:id="br0">
      <inkml:brushProperty name="width" value="0.05" units="cm"/>
      <inkml:brushProperty name="height" value="0.05" units="cm"/>
      <inkml:brushProperty name="color" value="#E71224"/>
    </inkml:brush>
  </inkml:definitions>
  <inkml:trace contextRef="#ctx0" brushRef="#br0">33 165 13560 0 0,'0'0'621'0'0,"0"0"-12"0"0,0 0-243 0 0,0 0 422 0 0,0 0 225 0 0,0 0 47 0 0,0 2-83 0 0,31 157 1492 0 0,-10-34-1389 0 0,-17-52-305 0 0,-1-40 452 0 0,-15-40-709 0 0,-12-47-34 0 0,14 22-463 0 0,0 0 0 0 0,2-1 0 0 0,2 0 0 0 0,-2-28-21 0 0,6 47 0 0 0,1 7-9 0 0,-3-9-319 0 0,2-1 1 0 0,-1 1-1 0 0,2-1 1 0 0,0 0-1 0 0,1 0 1 0 0,1 1 0 0 0,1-1-1 0 0,0 1 1 0 0,1-1-1 0 0,1 1 1 0 0,0 0 0 0 0,4-9 327 0 0,-7 22-6 0 0,1-1-1 0 0,-1 1 1 0 0,1-1 0 0 0,-1 1 0 0 0,1 0 0 0 0,0 0 0 0 0,0 0 0 0 0,1 0 0 0 0,-1 0-1 0 0,1 0 1 0 0,-1 1 0 0 0,1-1 0 0 0,0 1 0 0 0,0 0 0 0 0,0 0 0 0 0,0 0 0 0 0,0 0-1 0 0,1 0 1 0 0,-1 1 0 0 0,0-1 0 0 0,1 1 0 0 0,0 0 0 0 0,-1 0 0 0 0,1 0 0 0 0,-1 1-1 0 0,1-1 1 0 0,3 1 6 0 0,62 17 0 0 0,-2 26 8 0 0,-63-40 71 0 0,-1 0-1 0 0,0 0 1 0 0,0 1 0 0 0,0-1 0 0 0,0 1-1 0 0,0-1 1 0 0,0 1 0 0 0,-1 0 0 0 0,0 0-1 0 0,0 0 1 0 0,0 0 0 0 0,-1 1-1 0 0,1-1 1 0 0,-1 0 0 0 0,0 1 0 0 0,0-1-1 0 0,0 1 1 0 0,-1-1 0 0 0,1 1 0 0 0,-1-1-1 0 0,-1 1 1 0 0,1-1 0 0 0,0 1 0 0 0,-1 0-1 0 0,0 0-78 0 0,-3 3-10 0 0,0 1-1 0 0,0-1 1 0 0,-1-1 0 0 0,0 1-1 0 0,0-1 1 0 0,-1 1-1 0 0,0-1 1 0 0,0-1-1 0 0,0 0 1 0 0,-1 1 0 0 0,0-2-1 0 0,-1 1 1 0 0,1-1-1 0 0,-1 0 1 0 0,0-1-1 0 0,0 0 1 0 0,-2 1 10 0 0,-5 1-1009 0 0,3-5-365 0 0</inkml:trace>
</inkml:ink>
</file>

<file path=ppt/ink/ink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2T01:49:23.598"/>
    </inkml:context>
    <inkml:brush xml:id="br0">
      <inkml:brushProperty name="width" value="0.05" units="cm"/>
      <inkml:brushProperty name="height" value="0.05" units="cm"/>
      <inkml:brushProperty name="color" value="#E71224"/>
    </inkml:brush>
  </inkml:definitions>
  <inkml:trace contextRef="#ctx0" brushRef="#br0">0 132 11976 0 0,'6'48'1333'0'0,"0"-27"-498"0"0,27 110 3899 0 0,-18-3-2483 0 0,-23-12 59 0 0,2-99-2059 0 0,5-16-258 0 0,-10-8 1037 0 0,1-76-205 0 0,10 69-788 0 0,-10-106-336 0 0,6 94-290 0 0,1-1 1 0 0,1 1 0 0 0,2 0 0 0 0,0-1 0 0 0,2 1 0 0 0,3-14 588 0 0,-4 32-140 0 0,0 0-1 0 0,1 0 1 0 0,0 0-1 0 0,1 0 1 0 0,0 0-1 0 0,0 1 1 0 0,0-1-1 0 0,1 1 1 0 0,0 0-1 0 0,1 0 1 0 0,-1 0-1 0 0,2 1 0 0 0,-1-1 1 0 0,0 1-1 0 0,1 0 1 0 0,0 1-1 0 0,1 0 1 0 0,-1 0-1 0 0,1 0 1 0 0,4-2 140 0 0,-5 3 30 0 0,2 0 1 0 0,-1 1 0 0 0,0-1-1 0 0,1 2 1 0 0,0-1-1 0 0,-1 1 1 0 0,1 0 0 0 0,0 0-1 0 0,0 1 1 0 0,0 0-1 0 0,0 0 1 0 0,0 1 0 0 0,1 0-1 0 0,-1 1 1 0 0,0 0-1 0 0,0 0 1 0 0,0 1 0 0 0,0 0-1 0 0,-1 0 1 0 0,1 1-31 0 0,-4-2 68 0 0,-1 0 0 0 0,0 1 1 0 0,1-1-1 0 0,-1 1 0 0 0,0 0 1 0 0,0 0-1 0 0,0 0 0 0 0,-1 0 1 0 0,1 1-1 0 0,0-1 0 0 0,-1 1 1 0 0,0 0-1 0 0,0-1 0 0 0,1 1 1 0 0,-1 0-1 0 0,-1 0 0 0 0,1 1 1 0 0,0-1-1 0 0,-1 0 0 0 0,0 0 1 0 0,0 1-1 0 0,0-1 0 0 0,0 1 1 0 0,0-1-1 0 0,-1 1 0 0 0,1-1 1 0 0,-1 1-1 0 0,0 3-68 0 0,-1 1 136 0 0,-1 1 0 0 0,1-1 0 0 0,-1 0 0 0 0,-1 0 1 0 0,1 1-1 0 0,-2-2 0 0 0,1 1 0 0 0,-1 0 0 0 0,0-1 0 0 0,0 1 0 0 0,-1-1 0 0 0,-1 1-136 0 0,-1-1 39 0 0,0 1 0 0 0,0-1-1 0 0,-1-1 1 0 0,0 1 0 0 0,0-1-1 0 0,-1-1 1 0 0,1 1 0 0 0,-1-1-1 0 0,-1-1 1 0 0,-2 1-39 0 0,2 0 13 0 0,-79 20-1671 0 0,74-24-236 0 0</inkml:trace>
</inkml:ink>
</file>

<file path=ppt/ink/ink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2T01:49:24.051"/>
    </inkml:context>
    <inkml:brush xml:id="br0">
      <inkml:brushProperty name="width" value="0.05" units="cm"/>
      <inkml:brushProperty name="height" value="0.05" units="cm"/>
      <inkml:brushProperty name="color" value="#E71224"/>
    </inkml:brush>
  </inkml:definitions>
  <inkml:trace contextRef="#ctx0" brushRef="#br0">374 29 6912 0 0,'24'-13'-129'0'0,"-13"7"3076"0"0,-2 0 8121 0 0,-21 2-9988 0 0,-101 13 575 0 0,77-3-1669 0 0,-109 33 14 0 0,139-37 0 0 0,0 1 0 0 0,0-1 0 0 0,1 1 0 0 0,-1 0 0 0 0,1 0 0 0 0,0 1 0 0 0,0-1 0 0 0,0 1 0 0 0,1 0 0 0 0,-1 1 0 0 0,1-1 0 0 0,0 1 0 0 0,0 0 0 0 0,0 0 0 0 0,1 0 0 0 0,0 0 0 0 0,0 1 0 0 0,0-1 0 0 0,1 1 0 0 0,-1 0 0 0 0,1-1 0 0 0,1 1 0 0 0,-1 3 0 0 0,-14 47 0 0 0,47 105 0 0 0,-14-61 12 0 0,3-18 216 0 0,-11-61-144 0 0,-8-16-62 0 0,1-1 0 0 0,-1 1 0 0 0,1-1-1 0 0,0 1 1 0 0,1-1 0 0 0,-1 0 0 0 0,1 0-1 0 0,0 0 1 0 0,0 0 0 0 0,0 0 0 0 0,1-1-1 0 0,-1 0 1 0 0,1 1 0 0 0,-1-1-1 0 0,1 0 1 0 0,1 0-22 0 0,12 4 63 0 0,-1 0-1 0 0,2-1 0 0 0,-1-1 1 0 0,0-1-1 0 0,1 0 1 0 0,0-1-1 0 0,0-1 0 0 0,0-1 1 0 0,0-1-1 0 0,16-1-62 0 0,13 2 195 0 0,1 0-54 0 0,0-2 1 0 0,0-2-1 0 0,-1-2 0 0 0,16-5-141 0 0,-20-11 531 0 0,-43 20-561 0 0,1 1 0 0 0,0-1-1 0 0,-1 0 1 0 0,1 0 0 0 0,-1 1 0 0 0,1-1-1 0 0,-1 0 1 0 0,0 0 0 0 0,1 0 0 0 0,-1 0-1 0 0,0 1 1 0 0,0-1 0 0 0,1 0-1 0 0,-1 0 1 0 0,0 0 0 0 0,0 0 0 0 0,0 0-1 0 0,0 0 1 0 0,0 0 0 0 0,0 0 0 0 0,0 1-1 0 0,-1-1 1 0 0,1 0 0 0 0,0 0 0 0 0,0 0-1 0 0,-1 0 1 0 0,1 0 0 0 0,-1 0 0 0 0,1 1-1 0 0,-1-1 1 0 0,1 0 0 0 0,-1 0 30 0 0,-7-7-699 0 0</inkml:trace>
</inkml:ink>
</file>

<file path=ppt/ink/ink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2T01:45:48.739"/>
    </inkml:context>
    <inkml:brush xml:id="br0">
      <inkml:brushProperty name="width" value="0.05" units="cm"/>
      <inkml:brushProperty name="height" value="0.05" units="cm"/>
      <inkml:brushProperty name="color" value="#E71224"/>
    </inkml:brush>
  </inkml:definitions>
  <inkml:trace contextRef="#ctx0" brushRef="#br0">1 11 456 0 0,'0'2'3035'0'0,"5"25"6740"0"0,-2 16-5728 0 0,-4-41-3960 0 0,0 0 0 0 0,0 1 0 0 0,1-1 0 0 0,-1 1 0 0 0,0-1 0 0 0,1 0 1 0 0,-1 1-1 0 0,1-1 0 0 0,0 1 0 0 0,0-1 0 0 0,0 1 0 0 0,0-1 0 0 0,0 1 0 0 0,1-1 0 0 0,-1 1 1 0 0,1-1-1 0 0,-1 1 0 0 0,1-1 0 0 0,0 0 0 0 0,0 1 0 0 0,0-1-87 0 0,15 32 560 0 0,-15-32-261 0 0,-1-2 11 0 0,0 0-15 0 0,0 0-72 0 0,0 0-30 0 0,0 0-8 0 0,11-6 10 0 0,46-45-142 0 0,87-52-1049 0 0,-135 100 1038 0 0,0 1-1 0 0,0 0 0 0 0,0 0 1 0 0,0 1-1 0 0,0 0 0 0 0,0 0 1 0 0,0 1-1 0 0,0 1 0 0 0,0-1 1 0 0,0 1-1 0 0,0 1 0 0 0,0 0 1 0 0,0 0-1 0 0,0 1 0 0 0,-1 0 1 0 0,1 0-1 0 0,-1 1 0 0 0,0 0 1 0 0,0 0-1 0 0,0 1 0 0 0,1 2-41 0 0,37 22 968 0 0,-19 20 187 0 0,-35-3-72 0 0,5-45-1190 0 0,2-1-512 0 0,1 0-251 0 0,0 0-1386 0 0,0 0-5313 0 0</inkml:trace>
</inkml:ink>
</file>

<file path=ppt/ink/ink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2T01:49:24.238"/>
    </inkml:context>
    <inkml:brush xml:id="br0">
      <inkml:brushProperty name="width" value="0.05" units="cm"/>
      <inkml:brushProperty name="height" value="0.05" units="cm"/>
      <inkml:brushProperty name="color" value="#E71224"/>
    </inkml:brush>
  </inkml:definitions>
  <inkml:trace contextRef="#ctx0" brushRef="#br0">0 25 15752 0 0,'0'0'720'0'0,"0"0"-17"0"0,2 0-451 0 0,16-4-101 0 0,130 2 3814 0 0,73-14-5087 0 0,-195 14-752 0 0,-2 1-4881 0 0</inkml:trace>
</inkml:ink>
</file>

<file path=ppt/ink/ink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2T01:49:24.722"/>
    </inkml:context>
    <inkml:brush xml:id="br0">
      <inkml:brushProperty name="width" value="0.05" units="cm"/>
      <inkml:brushProperty name="height" value="0.05" units="cm"/>
      <inkml:brushProperty name="color" value="#E71224"/>
    </inkml:brush>
  </inkml:definitions>
  <inkml:trace contextRef="#ctx0" brushRef="#br0">48 51 15664 0 0,'0'0'356'0'0,"0"0"49"0"0,1 2 21 0 0,26 57 106 0 0,34 173 3164 0 0,-49-32-588 0 0,-13-185-2506 0 0,-3-17 590 0 0,-17-64-965 0 0,4 0 0 0 0,-8-64-227 0 0,23 115-96 0 0,0 1-1 0 0,0-1 0 0 0,1 0 1 0 0,1 1-1 0 0,1-1 1 0 0,0 0-1 0 0,1 1 0 0 0,0-1 1 0 0,1 1-1 0 0,1 0 0 0 0,0 0 1 0 0,1 0-1 0 0,4-7 97 0 0,24-32-1438 0 0,-28 49 1431 0 0,1 0 0 0 0,0 1 0 0 0,-1-1 0 0 0,1 1 0 0 0,0 1 0 0 0,1-1 0 0 0,-1 1 1 0 0,0 0-1 0 0,1 0 0 0 0,-1 1 0 0 0,1 0 0 0 0,0 0 0 0 0,-1 0 0 0 0,1 1 0 0 0,0 0 0 0 0,-1 1 1 0 0,1-1-1 0 0,0 1 0 0 0,-1 0 0 0 0,1 1 0 0 0,-1 0 0 0 0,1 0 0 0 0,-1 0 0 0 0,6 4 7 0 0,4 1 0 0 0,0 1 0 0 0,0 1 0 0 0,-1 1 0 0 0,0 0 0 0 0,-1 1 0 0 0,0 1 0 0 0,0 0 0 0 0,10 14 0 0 0,-13-15 88 0 0,-1 0-1 0 0,-1 0 1 0 0,0 2 0 0 0,0-1-1 0 0,-1 1 1 0 0,-1 0-1 0 0,0 0 1 0 0,-1 1 0 0 0,-1 0-1 0 0,3 11-87 0 0,-5-16 152 0 0,-1 1-1 0 0,0-1 0 0 0,-1 1 1 0 0,0 0-1 0 0,0 0 0 0 0,-1-1 1 0 0,-1 1-1 0 0,-1 9-151 0 0,1-8 66 0 0,-1 0 0 0 0,0 0 1 0 0,-1 0-1 0 0,-1 0 0 0 0,1-1 1 0 0,-2 0-1 0 0,1 0 0 0 0,-2 0 1 0 0,1 0-1 0 0,-1-1 0 0 0,-5 6-66 0 0,1-4 76 0 0,0 0 0 0 0,-1 0-1 0 0,-1-1 1 0 0,0-1 0 0 0,0 0-1 0 0,0-1 1 0 0,-1 0 0 0 0,-1-1-1 0 0,1 0 1 0 0,-1-1 0 0 0,0-1-1 0 0,-1 0 1 0 0,-10 2-76 0 0,-78 4 240 0 0,82-12-404 0 0,5 0-866 0 0,0 0 0 0 0,0 0 0 0 0,0-2 0 0 0,0 0 0 0 0,1-1 0 0 0,-1 0 0 0 0,1-1 0 0 0,0-1 0 0 0,-13-7 1030 0 0,19 6-7829 0 0</inkml:trace>
</inkml:ink>
</file>

<file path=ppt/ink/ink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2T01:49:30.507"/>
    </inkml:context>
    <inkml:brush xml:id="br0">
      <inkml:brushProperty name="width" value="0.05" units="cm"/>
      <inkml:brushProperty name="height" value="0.05" units="cm"/>
      <inkml:brushProperty name="color" value="#E71224"/>
    </inkml:brush>
  </inkml:definitions>
  <inkml:trace contextRef="#ctx0" brushRef="#br0">1 119 15232 0 0,'5'2'221'0'0,"1"1"0"0"0,-1-1 1 0 0,0 1-1 0 0,0 1 1 0 0,0-1-1 0 0,0 1 0 0 0,-1-1 1 0 0,1 2-1 0 0,-1-1 1 0 0,0 0-1 0 0,0 1 0 0 0,-1-1 1 0 0,1 1-1 0 0,-1 0 0 0 0,0 0 1 0 0,0 1-1 0 0,-1-1 1 0 0,1 1-1 0 0,-1-1 0 0 0,-1 1 1 0 0,1 0-1 0 0,-1-1 1 0 0,1 6-222 0 0,2 0 146 0 0,51 203 2646 0 0,-42-118-1448 0 0,6-23-79 0 0,-19-73-1245 0 0,0-1-1 0 0,0 1 1 0 0,0 0-1 0 0,0-1 0 0 0,0 1 1 0 0,0 0-1 0 0,0 0 1 0 0,0-1-1 0 0,0 1 1 0 0,0 0-1 0 0,0 0 0 0 0,1-1 1 0 0,-1 1-1 0 0,0 0 1 0 0,0 0-1 0 0,0-1 1 0 0,0 1-1 0 0,1 0 0 0 0,-1 0 1 0 0,0-1-1 0 0,0 1 1 0 0,0 0-1 0 0,1 0 1 0 0,-1 0-1 0 0,0 0 0 0 0,0-1 1 0 0,1 1-1 0 0,-1 0 1 0 0,0 0-1 0 0,1 0 1 0 0,-1 0-1 0 0,0 0 0 0 0,0 0 1 0 0,1 0-1 0 0,-1 0 1 0 0,0 0-1 0 0,1 0 1 0 0,-1 0-1 0 0,0 0 0 0 0,0 0 1 0 0,1 0-1 0 0,-1 0 1 0 0,0 0-1 0 0,1 0 1 0 0,-1 0-1 0 0,0 0 0 0 0,0 0 1 0 0,1 1-1 0 0,-1-1 1 0 0,0 0-1 0 0,0 0 1 0 0,1 0-1 0 0,-1 0 0 0 0,0 1-18 0 0,-11-98 732 0 0,-9-49-765 0 0,17 114-23 0 0,0 16-142 0 0,1 1 1 0 0,0-1-1 0 0,1 0 0 0 0,1 0 0 0 0,0 0 0 0 0,2 0 0 0 0,0 0 0 0 0,0 1 0 0 0,1-1 0 0 0,1 1 0 0 0,1-1 1 0 0,2-2 196 0 0,-3 9-105 0 0,1 0 0 0 0,0 0 0 0 0,0 0 0 0 0,1 1 0 0 0,0 0 0 0 0,1 0 0 0 0,0 1 0 0 0,0 0 0 0 0,1 0 0 0 0,-1 0 0 0 0,2 1 0 0 0,-1 0 0 0 0,0 1 1 0 0,1 0-1 0 0,0 0 0 0 0,1 1 0 0 0,-1 0 0 0 0,1 1 0 0 0,-1 0 0 0 0,1 0 105 0 0,0 1 11 0 0,-1 1 0 0 0,1 0 1 0 0,0 0-1 0 0,0 1 0 0 0,0 0 0 0 0,-1 1 0 0 0,1 0 0 0 0,0 1 1 0 0,0 0-1 0 0,-1 0 0 0 0,0 1 0 0 0,1 0 0 0 0,-1 1 1 0 0,0 0-1 0 0,0 0 0 0 0,-1 1 0 0 0,1 0 0 0 0,-1 1 1 0 0,0-1-1 0 0,-1 2 0 0 0,1 0-11 0 0,6 5 86 0 0,-2 1 0 0 0,0 1 0 0 0,0 0 0 0 0,-1 0 0 0 0,-1 1 0 0 0,0 1 0 0 0,-1 0 0 0 0,-1 0 0 0 0,-1 0 0 0 0,6 18-86 0 0,19 104 822 0 0,-31-129-773 0 0,0 0 0 0 0,0-1 0 0 0,-1 1 0 0 0,0 0-1 0 0,-1 0 1 0 0,0 0 0 0 0,0-1 0 0 0,0 1 0 0 0,-1 0-1 0 0,-1-1 1 0 0,0 0 0 0 0,0 1 0 0 0,0-1 0 0 0,-1 0 0 0 0,0-1-1 0 0,-1 1 1 0 0,1-1 0 0 0,-2 0 0 0 0,1 0 0 0 0,-1 0 0 0 0,-1 1-49 0 0,-3 1 70 0 0,0 0 1 0 0,-1 0-1 0 0,0-1 0 0 0,-1-1 1 0 0,1 0-1 0 0,-1 0 1 0 0,-1-1-1 0 0,1-1 1 0 0,-1 0-1 0 0,0-1 1 0 0,0 0-1 0 0,-1-1 1 0 0,1 0-1 0 0,-1-1 1 0 0,-2-1-71 0 0,3 0-131 0 0,0 0 0 0 0,-1-1 0 0 0,1-1 0 0 0,-1-1 0 0 0,1 0-1 0 0,0 0 1 0 0,0-1 0 0 0,0-1 0 0 0,0 0 0 0 0,-2-2 131 0 0,-5-7-4874 0 0,14 8 1994 0 0,-9-6-4889 0 0</inkml:trace>
</inkml:ink>
</file>

<file path=ppt/ink/ink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2T01:49:28.851"/>
    </inkml:context>
    <inkml:brush xml:id="br0">
      <inkml:brushProperty name="width" value="0.05" units="cm"/>
      <inkml:brushProperty name="height" value="0.05" units="cm"/>
      <inkml:brushProperty name="color" value="#E71224"/>
    </inkml:brush>
  </inkml:definitions>
  <inkml:trace contextRef="#ctx0" brushRef="#br0">1 170 8752 0 0,'0'0'673'0'0,"0"0"-245"0"0,5 1 1911 0 0,26 29 2352 0 0,-21-16-4081 0 0,0-1-1 0 0,-2 1 0 0 0,1 0 0 0 0,-2 1 0 0 0,0 0 1 0 0,-1 0-1 0 0,0 1 0 0 0,0 5-609 0 0,0-4 153 0 0,23 116 1256 0 0,-28-62 73 0 0,-13-82-997 0 0,-27-102-40 0 0,30 78-393 0 0,3 14-252 0 0,1 0 0 0 0,1 0 0 0 0,1-1 0 0 0,0 1 0 0 0,2-1 0 0 0,0 0 0 0 0,2 1 0 0 0,1-2 200 0 0,-2 13-192 0 0,1 1-1 0 0,0-1 1 0 0,1 1 0 0 0,0 0-1 0 0,0 0 1 0 0,1 0 0 0 0,0 0-1 0 0,1 0 1 0 0,0 0-1 0 0,0 1 1 0 0,1 0 0 0 0,0 0-1 0 0,0 0 1 0 0,1 1-1 0 0,0-1 1 0 0,1 1 0 0 0,1-1 192 0 0,-1 2 5 0 0,0 1 0 0 0,0-1 0 0 0,1 2 0 0 0,0-1 0 0 0,0 1 0 0 0,0 0 0 0 0,1 1 0 0 0,-1-1 0 0 0,1 2 0 0 0,-1-1 0 0 0,1 1 0 0 0,0 1 0 0 0,0 0 0 0 0,0 0 0 0 0,0 0 0 0 0,0 1 0 0 0,0 1 0 0 0,0 0 0 0 0,0 0 0 0 0,0 0 0 0 0,0 1 1 0 0,0 1-1 0 0,-1-1 0 0 0,1 1 0 0 0,-1 1 0 0 0,1 0 0 0 0,6 4-5 0 0,-12-6 72 0 0,0 0 0 0 0,0 0 0 0 0,-1 1 0 0 0,1-1 1 0 0,-1 1-1 0 0,0-1 0 0 0,0 1 0 0 0,0-1 0 0 0,0 1 1 0 0,0 0-1 0 0,0 0 0 0 0,-1 0 0 0 0,0 0 0 0 0,1 0 1 0 0,-1 1-1 0 0,0-1 0 0 0,0 0 0 0 0,-1 1 0 0 0,1-1 1 0 0,-1 0-1 0 0,0 1 0 0 0,0-1 0 0 0,0 0 0 0 0,0 1 1 0 0,0-1-1 0 0,-1 1 0 0 0,0-1 0 0 0,1 0 0 0 0,-1 0 0 0 0,0 1 1 0 0,-1-1-1 0 0,1 0 0 0 0,0 0 0 0 0,-3 2-72 0 0,-3 8 112 0 0,-1-2 0 0 0,-1 1 0 0 0,1-1 0 0 0,-2-1 0 0 0,0 0 0 0 0,0 0 0 0 0,-1-1 0 0 0,0 0 0 0 0,-1-1 0 0 0,1 0 0 0 0,-2 0 0 0 0,1-2 0 0 0,-4 2-112 0 0,-13 4 169 0 0,14-6-2216 0 0,0 1-4641 0 0,6-4-393 0 0</inkml:trace>
  <inkml:trace contextRef="#ctx0" brushRef="#br0" timeOffset="499.88">516 127 10136 0 0,'0'0'464'0'0,"2"1"-10"0"0,6 6-60 0 0,0 1 1 0 0,0 0-1 0 0,0 1 0 0 0,-1 0 0 0 0,0 0 0 0 0,-1 0 0 0 0,0 1 0 0 0,-1 0 0 0 0,0 0 1 0 0,0 0-1 0 0,-1 1 0 0 0,0-1 0 0 0,-1 1 0 0 0,0 0 0 0 0,0 4-394 0 0,9 69 2431 0 0,0 91 462 0 0,-7-111-2198 0 0,-5-64-637 0 0,0 0 0 0 0,0 0 1 0 0,0 0-1 0 0,-1 0 0 0 0,1 0 1 0 0,0 0-1 0 0,0 0 0 0 0,-1 0 1 0 0,1 0-1 0 0,0 0 0 0 0,0 0 1 0 0,-1 0-1 0 0,1 0 0 0 0,0 0 1 0 0,0 0-1 0 0,0 1 0 0 0,-1-1 1 0 0,1 0-1 0 0,0 0 0 0 0,0 0 1 0 0,0 0-1 0 0,-1 0 0 0 0,1 1-58 0 0,-12-31 425 0 0,-15-123-254 0 0,23 114-282 0 0,1 21-103 0 0,0 1 0 0 0,1-1 0 0 0,1 0 0 0 0,1 0 1 0 0,1 0-1 0 0,0 1 0 0 0,1-1 0 0 0,1 0 0 0 0,1 1 0 0 0,0 0 0 0 0,2 0 0 0 0,-1 0 0 0 0,9-14 214 0 0,-10 24-22 0 0,0 1 0 0 0,1 0 0 0 0,0 1 0 0 0,0-1 0 0 0,0 1 0 0 0,1 0 0 0 0,-1 0 0 0 0,1 0 1 0 0,1 1-1 0 0,-1 0 0 0 0,0 1 0 0 0,1-1 0 0 0,0 1 0 0 0,0 0 0 0 0,0 1 0 0 0,0-1 0 0 0,0 2 0 0 0,1-1 0 0 0,-1 1 0 0 0,0 0 0 0 0,1 0 0 0 0,-1 1 0 0 0,1 0 0 0 0,-1 0 0 0 0,1 1 0 0 0,-1 0 1 0 0,0 0-1 0 0,1 1 0 0 0,-1 0 0 0 0,0 0 0 0 0,0 1 0 0 0,0 0 0 0 0,0 0 0 0 0,-1 1 0 0 0,2 0 22 0 0,-4 1 63 0 0,0-1 0 0 0,-1 0 1 0 0,0 1-1 0 0,0 0 0 0 0,0 0 0 0 0,0 0 0 0 0,-1 0 1 0 0,0 0-1 0 0,0 1 0 0 0,0-1 0 0 0,-1 1 0 0 0,0-1 1 0 0,0 1-1 0 0,0 0 0 0 0,0-1 0 0 0,-1 1 0 0 0,0 0 1 0 0,-1-1-1 0 0,1 1 0 0 0,-1 0 0 0 0,0-1 0 0 0,0 1 1 0 0,-1-1-1 0 0,0 1 0 0 0,0-1 0 0 0,0 0 0 0 0,0 0 1 0 0,-1 0-1 0 0,0 0 0 0 0,0 0 0 0 0,0 0 0 0 0,-1-1 1 0 0,1 1-1 0 0,-1-1 0 0 0,-3 2-63 0 0,4-2 15 0 0,-86 71 407 0 0,25-45-327 0 0,16-26-2231 0 0,35-8 209 0 0</inkml:trace>
  <inkml:trace contextRef="#ctx0" brushRef="#br0" timeOffset="968.52">1530 30 8752 0 0,'0'0'398'0'0,"0"0"-3"0"0,0 0 54 0 0,-12-14 7683 0 0,-10 10-3859 0 0,-16 12-3121 0 0,24-5-1216 0 0,-149 33 64 0 0,99-18 0 0 0,53-15 0 0 0,-1 1 0 0 0,1 0 0 0 0,0 1 0 0 0,0 0 0 0 0,0 0 0 0 0,1 1 0 0 0,-1 1 0 0 0,2 0 0 0 0,-1 0 0 0 0,-8 9 0 0 0,14-12 0 0 0,1-1 0 0 0,0 1 0 0 0,0 1 0 0 0,0-1 0 0 0,1 0 0 0 0,0 1 0 0 0,-1-1 0 0 0,1 1 0 0 0,1 0 0 0 0,-1-1 0 0 0,1 1 0 0 0,0 0 0 0 0,0 0 0 0 0,0 0 0 0 0,1 0 0 0 0,-1 4 0 0 0,7 20 11 0 0,1 0 0 0 0,1 0-1 0 0,1-1 1 0 0,2 0 0 0 0,1-1-1 0 0,12 21-10 0 0,7 23 60 0 0,19 57 275 0 0,-21-86 170 0 0,-1-34 595 0 0,62-13-1084 0 0,-53 0-16 0 0,119-31-197 0 0,-100 19 197 0 0,-56 16-63 0 0,1 0 0 0 0,-1 0 0 0 0,0 1 0 0 0,1-1 0 0 0,-1 0 0 0 0,0 0 0 0 0,0 1 0 0 0,1-1 0 0 0,-1 0 0 0 0,0 0 0 0 0,0 0 0 0 0,0 1 0 0 0,0-1 0 0 0,0 0 0 0 0,0 0 0 0 0,0 0 0 0 0,0 1 0 0 0,0-1 0 0 0,-1 0 0 0 0,1 0 0 0 0,0 0 0 0 0,0 1 0 0 0,-1-1 1 0 0,1 0-1 0 0,-1 0 0 0 0,1 1 0 0 0,0-1 0 0 0,-1 0 0 0 0,1 1 0 0 0,-1-1 0 0 0,0 1 0 0 0,1-1 0 0 0,-1 0 0 0 0,1 1 0 0 0,-1-1 0 0 0,0 1 0 0 0,1 0 0 0 0,-1-1 0 0 0,0 1 0 0 0,0 0 0 0 0,1-1 0 0 0,-1 1 0 0 0,-1 0 63 0 0,-10-11-8198 0 0</inkml:trace>
  <inkml:trace contextRef="#ctx0" brushRef="#br0" timeOffset="1265.35">1059 481 12440 0 0,'0'0'957'0'0,"2"0"-624"0"0,93-22 3808 0 0,149-17-1941 0 0,-193 28-2146 0 0,-33 4-44 0 0</inkml:trace>
</inkml:ink>
</file>

<file path=ppt/ink/ink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2T01:49:27.054"/>
    </inkml:context>
    <inkml:brush xml:id="br0">
      <inkml:brushProperty name="width" value="0.05" units="cm"/>
      <inkml:brushProperty name="height" value="0.05" units="cm"/>
      <inkml:brushProperty name="color" value="#E71224"/>
    </inkml:brush>
  </inkml:definitions>
  <inkml:trace contextRef="#ctx0" brushRef="#br0">450 67 5984 0 0,'0'0'464'0'0,"-6"-12"684"0"0,-25-30 7004 0 0,-4 30-6163 0 0,21 11-1748 0 0,0 1 1 0 0,0 1 0 0 0,0 0 0 0 0,0 0-1 0 0,1 2 1 0 0,-1-1 0 0 0,-2 2-242 0 0,-19 4 388 0 0,21-5-343 0 0,0 0 0 0 0,1 2 0 0 0,-1 0 1 0 0,1 0-1 0 0,0 1 0 0 0,0 1 0 0 0,1 0 1 0 0,0 1-1 0 0,0 0 0 0 0,1 1 0 0 0,0 0 0 0 0,-5 6-45 0 0,13-12-17 0 0,0 0 0 0 0,1 0-1 0 0,0 1 1 0 0,-1-1-1 0 0,1 1 1 0 0,1-1-1 0 0,-1 1 1 0 0,0 0-1 0 0,1 0 1 0 0,0 0 0 0 0,0 0-1 0 0,0 0 1 0 0,0 0-1 0 0,1 0 1 0 0,0 0-1 0 0,0 0 1 0 0,0 0 0 0 0,0 0-1 0 0,0 0 1 0 0,1 0-1 0 0,0 0 1 0 0,0 0-1 0 0,0 0 1 0 0,0 0 0 0 0,0 0-1 0 0,1 0 1 0 0,0-1-1 0 0,0 1 1 0 0,0-1-1 0 0,0 1 1 0 0,0-1-1 0 0,1 0 1 0 0,0 0 0 0 0,-1 0-1 0 0,1 0 1 0 0,0 0-1 0 0,1 0 1 0 0,-1-1-1 0 0,2 1 18 0 0,12 10-30 0 0,1-1-1 0 0,1-1 0 0 0,-1 0 1 0 0,2-1-1 0 0,0-2 0 0 0,17 6 31 0 0,115 57 395 0 0,-141-65-270 0 0,1 0-1 0 0,-1 1 1 0 0,-1 1-1 0 0,1 0 1 0 0,-1 0 0 0 0,-1 1-1 0 0,1 0 1 0 0,-1 1-1 0 0,-1 0 1 0 0,0 0 0 0 0,5 9-125 0 0,-12-16 70 0 0,0-1 1 0 0,0 1-1 0 0,1 0 1 0 0,-2 0-1 0 0,1 0 0 0 0,0-1 1 0 0,-1 1-1 0 0,1 0 1 0 0,-1 0-1 0 0,0 0 1 0 0,0 0-1 0 0,0 0 1 0 0,0 0-1 0 0,-1 0 1 0 0,1 0-1 0 0,-1 0 1 0 0,1 0-1 0 0,-1 0 1 0 0,0-1-1 0 0,-1 1 1 0 0,1 0-1 0 0,0-1 0 0 0,-1 1 1 0 0,1-1-1 0 0,-1 1 1 0 0,0-1-1 0 0,0 1 1 0 0,-1 0-71 0 0,-68 55 1655 0 0,56-50-1563 0 0,-1-1 0 0 0,0-1 1 0 0,0-1-1 0 0,0 0 1 0 0,-1-1-1 0 0,0-1 0 0 0,0 0 1 0 0,0-2-1 0 0,0 0 1 0 0,-10 0-93 0 0,6-1-219 0 0,0 0 0 0 0,0-1 0 0 0,0-2 0 0 0,0 0 0 0 0,1-1 1 0 0,-1 0-1 0 0,1-2 0 0 0,-3-2 219 0 0,-6-10-3809 0 0,17 8 1835 0 0</inkml:trace>
  <inkml:trace contextRef="#ctx0" brushRef="#br0" timeOffset="624.85">660 106 11976 0 0,'0'0'546'0'0,"0"0"-10"0"0,0 0-202 0 0,0 0 418 0 0,0 0 220 0 0,0 0 41 0 0,0 0-45 0 0,2 1-228 0 0,5 6-486 0 0,0 1 0 0 0,0 1-1 0 0,-1-1 1 0 0,0 1 0 0 0,0 0 0 0 0,-1 0 0 0 0,0 1 0 0 0,-1 0 0 0 0,0-1 0 0 0,-1 2-1 0 0,0-1 1 0 0,0 0 0 0 0,-1 0 0 0 0,0 1 0 0 0,-1-1 0 0 0,0 1 0 0 0,-1 5-254 0 0,3 6 272 0 0,20 159 782 0 0,-22-143-534 0 0,-1-29-153 0 0,0-26-182 0 0,0 2-129 0 0,0 0 0 0 0,1 0 0 0 0,1 0 0 0 0,1 0 0 0 0,0 1 0 0 0,1-1 0 0 0,0 1 0 0 0,3-5-56 0 0,26-52-1080 0 0,-23 55 1111 0 0,2 0 0 0 0,0 2 0 0 0,0-1 0 0 0,2 2 0 0 0,-1-1 0 0 0,2 2 0 0 0,0 0 0 0 0,2-1-31 0 0,64-50 31 0 0,-49 41-86 0 0,-26 21 210 0 0,-13 13-471 0 0,-100 98-5532 0 0,57-34 1092 0 0,31-38 5108 0 0,22-4 1607 0 0,-1-28-1635 0 0,1 0 0 0 0,-1 0 1 0 0,1 0-1 0 0,0-1 0 0 0,1 1 1 0 0,-1-1-1 0 0,1 1 0 0 0,0-1 1 0 0,0 0-1 0 0,1-1 0 0 0,0 1 0 0 0,-1-1 1 0 0,2 1-325 0 0,116 71 2109 0 0,-14-28-1460 0 0,-50-19-1195 0 0,-56-28-1036 0 0</inkml:trace>
  <inkml:trace contextRef="#ctx0" brushRef="#br0" timeOffset="937.27">1393 181 10592 0 0,'0'0'818'0'0,"1"-1"-532"0"0,0 0-131 0 0,-1 0 1 0 0,1 0 0 0 0,0 0-1 0 0,0 1 1 0 0,0-1-1 0 0,0 0 1 0 0,0 0 0 0 0,0 1-1 0 0,0-1 1 0 0,0 1-1 0 0,0-1 1 0 0,0 1 0 0 0,1-1-1 0 0,-1 1 1 0 0,0 0 0 0 0,0-1-1 0 0,0 1 1 0 0,0 0-1 0 0,1 0 1 0 0,-1 0 0 0 0,0 0-1 0 0,0 0 1 0 0,1 0 0 0 0,-1 0-1 0 0,0 0 1 0 0,0 1-1 0 0,0-1 1 0 0,1 0 0 0 0,-1 1-1 0 0,0-1 1 0 0,0 1 0 0 0,0-1-1 0 0,0 1 1 0 0,0 0-1 0 0,0-1 1 0 0,0 1 0 0 0,0 0-1 0 0,0 0 1 0 0,0 0 0 0 0,0-1-1 0 0,-1 1 1 0 0,1 0-1 0 0,0 1-155 0 0,27 34 2027 0 0,1 47-463 0 0,3 72-359 0 0,-17-69-805 0 0,-7-38-136 0 0,-7-46-260 0 0,-1-2-253 0 0,0 0-115 0 0,0 0-979 0 0,-2-1-4033 0 0,-8-1-1727 0 0</inkml:trace>
  <inkml:trace contextRef="#ctx0" brushRef="#br0" timeOffset="1312.19">1179 169 11976 0 0,'0'0'546'0'0,"5"-5"182"0"0,3 0-344 0 0,2 0 1 0 0,-1 0-1 0 0,0 1 0 0 0,1 1 0 0 0,0 0 0 0 0,0 0 1 0 0,0 1-1 0 0,0 0 0 0 0,0 1 0 0 0,0 0 0 0 0,0 0 0 0 0,1 1 1 0 0,-1 0-1 0 0,5 2-384 0 0,-3-2-66 0 0,237-3 1085 0 0,-173 9-1278 0 0,-65-1-558 0 0,-5 2-50 0 0</inkml:trace>
  <inkml:trace contextRef="#ctx0" brushRef="#br0" timeOffset="1313.19">1311 670 3224 0 0,'0'0'143'0'0,"1"2"-3"0"0,27 9-331 0 0,27-7 6980 0 0,-27-3-1152 0 0,102-1-593 0 0,18-20-3965 0 0,-108 12-2046 0 0,-23 5 332 0 0</inkml:trace>
</inkml:ink>
</file>

<file path=ppt/ink/ink75.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7-11T22:02:12.268"/>
    </inkml:context>
    <inkml:brush xml:id="br0">
      <inkml:brushProperty name="width" value="0.05292" units="cm"/>
      <inkml:brushProperty name="height" value="0.05292" units="cm"/>
      <inkml:brushProperty name="color" value="#FF0000"/>
    </inkml:brush>
    <inkml:brush xml:id="br1">
      <inkml:brushProperty name="width" value="0.05292" units="cm"/>
      <inkml:brushProperty name="height" value="0.05292" units="cm"/>
      <inkml:brushProperty name="color" value="#00B0F0"/>
    </inkml:brush>
    <inkml:brush xml:id="br2">
      <inkml:brushProperty name="width" value="0.05292" units="cm"/>
      <inkml:brushProperty name="height" value="0.05292" units="cm"/>
      <inkml:brushProperty name="color" value="#92D050"/>
    </inkml:brush>
    <inkml:brush xml:id="br3">
      <inkml:brushProperty name="width" value="0.05292" units="cm"/>
      <inkml:brushProperty name="height" value="0.05292" units="cm"/>
    </inkml:brush>
  </inkml:definitions>
  <inkml:trace contextRef="#ctx0" brushRef="#br0">18060 2983 748 0,'0'0'67'0,"0"0"-54"16,0 0-13-16,0 0 0 0,0 0 184 15,0 0 35-15,0 0 6 0,0 0 2 16,0 0-95-16,8-2-20 0,0 2-3 0,0-12-1 0,3 12-19 0,2-10-4 16,-2-1-1-16,5-1 0 0,5 2-41 0,0-8-9 15,3 4-2-15,5-8 0 0,5 4-15 0,1-4-3 16,2-1-1-16,0 2 0 0,-3 2-13 0,0-2 0 15,4 4 0-15,4-2 0 0,-2 1 54 0,-3 6 8 16,-3-2 2-16,0 0 0 0,-5 4-64 0,1-1 0 16,-4 3-14-16,0 4 2 0,-4-6 12 0,-1 3 16 15,-5 3-4-15,-3-1-1 0,0-2 26 0,0 7 6 16,-5-3 1-16,0-1 0 0,0 4-18 0,3-3-3 16,-3-1-1-16,-3 4 0 0,0-3-11 0,3-1-3 0,0 4 0 15,3-3 0-15,-6-1-8 0,0 4 8 0,1-3-8 0,-1 3 8 16,0 0-8-16,-5 0 8 0,0 0-8 0,0 0 8 15,3 0-8-15,-3 0 0 0,0 0 0 0,0 0 0 32,0 0-141-32,0 0-24 0,0 0-5 0,0 0-1 0</inkml:trace>
  <inkml:trace contextRef="#ctx0" brushRef="#br0" timeOffset="421.79">18849 2430 1728 0,'0'0'38'0,"0"0"8"0,0 0 2 0,3-4 0 0,-1-4-39 0,4 4-9 15,-1-3 0-15,0 7 0 0,0-7 81 0,3 7 15 16,-2-3 2-16,2-1 1 0,5 4-56 0,0 0-11 15,-2-3-3-15,4 3 0 0,4 0 28 0,0 0 6 16,2 0 1-16,-3 3 0 0,1 1-52 0,-3-1-12 16,2 4 0-16,-2 0 0 0,0 0 54 0,-3 5 8 15,-2 2 2-15,-3-3 0 0,2 1-52 0,-5 2-12 16,-7 0 0-16,-1 1 0 0,1-1 48 0,-1 4 8 16,-5-6 0-16,3 5 1 0,-9-3-24 0,4-2-5 15,-1 2 0-15,1 5-1 0,-4-8-3 0,4 3-1 16,-1-4 0-16,1 4 0 0,-4-2-7 0,7 2 0 0,-4-7-1 0,3 0 0 15,0 5-5-15,3-5-1 0,-3 0 0 0,0 0 0 16,3-2-9-16,-1-3 8 0,6-2-8 0,0 0 8 16,0 0-8-16,0 0-9 0,0 0 9 0,0 0-13 31,0 0-41-31,0-7-8 0,6 4-2 0,-1-1-819 0,0-3-164 0</inkml:trace>
  <inkml:trace contextRef="#ctx0" brushRef="#br0" timeOffset="968.52">19521 2190 921 0,'0'0'82'0,"0"0"-66"0,0 0-16 0,3 0 0 16,-1 0 120-16,4 3 20 0,-1-3 4 0,3 0 0 16,2 0-5-16,1 0-2 0,0 0 0 0,4 0 0 15,1-3-60-15,0 3-12 0,0-4-2 0,3 4-1 16,-1-7-34-16,-2 7-8 0,0-7 0 0,0 4-1 16,-3-2-11-16,0 1-8 0,3 1 12 0,-3-1-12 0,0 1 12 0,1-1-4 15,-4-3 0-15,-2 7-8 0,-2 0 10 0,-6 0-10 16,0 0 8-16,0 0-684 15,-8 7-136-15</inkml:trace>
  <inkml:trace contextRef="#ctx0" brushRef="#br0" timeOffset="1140.71">19577 2346 864 0,'0'0'76'0,"0"0"-60"15,0 0-16-15,13-3 0 0,3-1 241 0,0 4 46 16,-3-5 9-16,3 2 1 0,-1-1-181 0,4 1-37 15,-3-1-7-15,0 4-2 0,5-7-8 0,-8 7-2 16,-2-3 0-16,2-1 0 0,-2 4-44 0,-1 0-16 0,1-7 9 0,-1 7-9 16,1-5 0-16,-1 5 0 0,-2-3 0 0,-2-1-712 15,-6 4-147-15</inkml:trace>
  <inkml:trace contextRef="#ctx0" brushRef="#br0" timeOffset="1452.81">19616 2059 1497 0,'0'0'32'0,"0"0"8"0,-2-7 0 0,2 7 4 0,0 0-36 0,0 0-8 15,0-7 0-15,0 7 0 0,0 0 138 0,0 0 26 16,0 0 4-16,0 0 2 0,-6 7-67 0,6 4-14 15,0-4-2-15,0 5-1 0,0-2-28 0,0 4-6 16,0 0 0-16,0-2-1 0,-2 6-22 0,4-4-4 16,-2 1-1-16,3 3 0 0,-3-8-15 0,3 6-9 15,-3-2 10-15,2 1-10 0,4-4 10 0,-4-1-10 16,-2 1 10-16,3-1-10 0,-1-1-11 0,1-2-8 16,-3-4-1-16,0-3-1 15,0 0-47-15,0 0-10 0,0 0-2 0,0 0-656 16,0 0-132-16</inkml:trace>
  <inkml:trace contextRef="#ctx0" brushRef="#br0" timeOffset="1671.48">19727 2077 1497 0,'0'0'66'0,"0"0"14"0,0 0-64 0,0 0-16 0,0 0 0 0,0 0 0 16,0 0 160-16,3 5 28 0,0 2 5 0,2-4 2 15,-5 8-79-15,3-4-16 0,-1 8-4 0,-2-4 0 16,3 3-53-16,0-4-11 0,-1 9-3 0,1-1 0 15,2-3-29-15,-2-1 0 0,-1 0 0 0,1 5 0 16,2-5 0-16,-2-3 0 0,0-1 0 0,2-1 0 16,-2 1 0-16,-1-3 0 0,1 0 0 0,-3-7 0 15,0 0 0-15,0 0 0 0,0 0 0 0,5 0 0 16,0 4-117-16,-5-4-30 0,6-11-5 16,-1-6-2-16</inkml:trace>
  <inkml:trace contextRef="#ctx0" brushRef="#br0" timeOffset="2124.51">20336 2139 345 0,'0'0'31'0,"-3"-3"-31"16,3-1 0-16,0-3 0 0,-2 2 256 0,-1-2 46 15,0 4 9-15,-2-1 1 0,0-3-144 0,-1 7-30 0,4-7-6 0,2 7 0 16,0 0-51-16,-8-7-9 0,0 7-3 0,0 0 0 16,0 0-29-16,0 0-5 0,-2 0-2 0,-1 4 0 15,3-1-2-15,-3 4-1 0,1-7 0 0,2 11 0 16,0-8-39-16,0 4-8 0,3-2-2 0,-1 6 0 15,6-1 19-15,0-6-12 0,-2 6 12 0,4-6-10 16,1 8 10-16,2-2-8 0,6-3 8 0,0 0-8 16,2 0-23-16,0 5-4 0,0-5-1 0,3 4 0 15,0-4 36-15,-3 1 0 0,0-1 0 0,1 0 0 16,-1 0 23-16,-3-3 11 0,-2 3 2 0,0-7 1 16,-8 0-8-16,3 7-1 0,-3-7-1 0,0 3 0 15,-5 2 29-15,-1-1 7 0,-2-1 1 0,-2-3 0 16,2 7 0-16,-3-7 0 0,-5 7 0 0,6-7 0 15,-1 0-52-15,-2 0-12 0,3 0 0 0,-4 0 0 16,6 0-151-16,0 4-33 0</inkml:trace>
  <inkml:trace contextRef="#ctx0" brushRef="#br0" timeOffset="2530.66">20622 2190 1688 0,'0'0'75'0,"-6"-4"15"0,-2 4-72 0,3 0-18 16,-3-7 0-16,3 7 0 0,5 0 91 0,0 0 14 0,0 0 3 15,0 0 1-15,-3 0-63 0,3 7-13 16,0-3-2-16,0 3-1 0,3-4-12 0,0 4-2 0,-1 2-1 0,3 1 0 16,-2-3-2-16,0-3 0 15,-1 3 0-15,4 1 0 0,-4-1 2 0,1 0 0 0,2 0 0 0,3-7 0 16,-2 4 5-16,4 3 0 0,1-7 1 0,-1 0 0 15,3 0-21-15,1-4 0 0,-4 4 0 0,4-3 0 16,-1-1 0-16,0 4 0 0,-2-7 0 0,-1 0 0 16,1-5 0-16,-3 5 0 0,0 0 0 0,0-3 0 15,-3-1 29-15,0 6 2 0,-2-5 0 0,2 3 0 16,-2 3-19-16,-1-6-3 0,-2 6-1 0,0-4 0 16,0 4 14-16,0 4 2 0,0 0 1 0,0 0 0 15,0 0-25-15,0 0 0 0,0 0 0 0,0 0 0 0,3 4 16 16,0 4-1-16,-3-1-1 0,5 0 0 15,0 4-14-15,1-8 0 0,-1 9 0 0,0-5 0 0,0 0-16 16,1 0 4-16,-1 0 1 0,0 0 0 0,1-2 11 0,-4 2 0 16,4 0 0-16,-1 0 0 15,0-7-104-15,3 4-20 0,-8-4-3 0</inkml:trace>
  <inkml:trace contextRef="#ctx0" brushRef="#br0" timeOffset="2843.35">21108 2139 1558 0,'-5'-10'69'0,"5"10"15"0,-2-4-68 0,2-1-16 16,2-2 0-16,1 4 0 0,-3 3 143 0,0 0 25 0,0 0 4 15,0 0 2-15,0-7-70 0,0 7-15 16,0 0-2-16,0 0-1 0,-5 0-38 0,-3 3-7 16,2 1-1-16,-4-4-1 0,2 3-24 0,-3 4-5 0,3-2-1 0,0 2 0 15,0 0-9-15,0 0 0 0,1 0-10 0,1 0 10 16,1 5 0-16,2-5 0 0,3 0 0 0,0 4 0 15,0-8 0-15,3 4 0 0,2 2 0 0,1 1-9 16,-1-3 9-16,3-3-12 0,0 3 12 0,2-4-12 16,1 2 12-16,-1 2 9 0,1 0-1 0,0 0-8 15,-3-3 0-15,-1 3 0 0,1-7-12 0,-2 7 3 16,-1-4 9-16,-5-3 11 0,0 0-3 0,0 0 0 16,-3 12-8-16,1-5 0 0,-4 0 0 0,1-7 0 15,-3 7 0-15,3-3 0 0,0-1 0 0,-1-3 0 16,-2 5 0-16,0-5 0 0,-2 0 0 0,2 0-1176 15</inkml:trace>
  <inkml:trace contextRef="#ctx0" brushRef="#br0" timeOffset="3264.89">21230 1986 1958 0,'0'0'87'0,"0"0"17"0,0 0-83 0,0 0-21 15,3-3 0-15,-3 3 0 0,0 0 107 0,0 0 17 16,0 0 3-16,5 3 1 0,0 9-65 0,-2 2-13 16,2-3-2-16,1-1-1 0,-1 9-28 0,3-5-6 15,-5 5-1-15,4-5 0 0,-4 4 0 0,5-3-1 16,-3 3 0-16,-2-4 0 0,0 1-11 0,-1 3 0 16,1-8-12-16,0 2 12 0,-1 2 44 0,1-7 16 15,-3 5 3-15,2-5 1 0,-2 0-52 0,3 0-12 0,-3-7 0 0,0 0 0 16,0 0 0-16,0 0 0 0,0 0 0 0,0 0 0 15,3-7 0-15,-1 4 0 0,4-4 0 0,-1-2 0 16,-2 2 0-16,2 0-10 0,0 0 2 0,3-3 0 16,0 1-18-16,-3 2-3 0,3 4-1 15,0-4 0-15,-2 3 18 0,2 4 12 16,-3-7-13-16,0 7 5 0,0 0-9 0,1 0-2 0,-1 0 0 0,0 0 0 16,1 7 31-16,1-7 7 0,1 11 1 0,-2-8 0 15,-1 4 0-15,3-2 0 0,-3 2 0 0,-2 0 0 16,2 0 4-16,-2 0 0 0,-1 0 1 0,4 2 0 15,-4-6-12-15,1 4-2 0,-3-7-1 0,3 7 0 16,-3-7-10-16,2 4-16 0,-2-4 4 0,0 0 1 16,6 3-161-16,-4-6-33 0,9-15-7 0,-3 11 0 0</inkml:trace>
  <inkml:trace contextRef="#ctx0" brushRef="#br0" timeOffset="3436.68">21595 2153 2354 0,'0'0'52'0,"0"0"10"0,0 0 2 0,8 4 3 0,0-1-54 0,0 1-13 16,-3 1 0-16,3 2 0 0,-2 3 68 0,-1-6 12 16,0 3 1-16,1 3 1 0,-4-5-49 0,1 2-9 15,2 0-3-15,-2 0 0 0,-1 0-33 0,1 0-8 16,0-2 0-16,-3-1-1 16,0-4-36-16,0 0-7 0,0 3-2 0,0-3-1046 0</inkml:trace>
  <inkml:trace contextRef="#ctx0" brushRef="#br0" timeOffset="3577.47">21646 2052 2228 0,'0'0'49'0,"-3"-3"11"0,3-1 1 0,0 4 1 0,3-8-50 0,-1 4-12 0,-2-3 0 0,0 7 0 16,0 0 91-16,0 0 15 0,0 0 3 0,0 0 1 16,0 0-82-16,0 0-17 0,0 0-3 0,0 0-8 15,0 0 0-15,0 0 0 0,0 0 0 0</inkml:trace>
  <inkml:trace contextRef="#ctx0" brushRef="#br0" timeOffset="4186.51">19719 2734 691 0,'-5'-7'30'0,"5"7"7"0,0 0-29 0,0 0-8 15,0 0 0-15,0 0 0 0,0 0 224 0,0 0 44 16,8-5 9-16,0 5 2 0,-8 0-165 0,11 0-33 15,-3-2-6-15,2 2-2 0,3 0-7 0,1 0-2 16,-4-5 0-16,3 5 0 0,3-3 0 0,0-1 0 16,0 4 0-16,3 0 0 0,-4 0-64 0,1-7 0 15,3 7-16-15,-3-3 4 0,0 3 12 0,-6 0 0 16,3-4 12-16,-5 4-12 0,3 0 0 0,-11 0 0 16,0 0 0-16,0 0-708 15,0 7-142-15</inkml:trace>
  <inkml:trace contextRef="#ctx0" brushRef="#br0" timeOffset="4343.1">19770 2868 1497 0,'0'0'32'0,"0"0"8"0,0 0 0 0,5-3 4 0,3-1-36 0,-3-1-8 0,6 3 0 0,-1-3 0 16,1 5 100-16,2-2 19 0,6-3 3 0,-3 2 1 15,-3 3-70-15,0 0-13 0,3 0-4 0,2-4 0 16,1 4-24-16,-3 0-4 0,-3-3-8 0,0-1-612 15,1 4-129-15</inkml:trace>
  <inkml:trace contextRef="#ctx0" brushRef="#br0" timeOffset="4623.9">19804 2644 1350 0,'0'0'60'0,"0"0"12"0,0 0-58 0,0 0-14 16,0 0 0-16,0 0 0 0,0 0 87 0,-3 3 14 15,6 4 3-15,-3 0 1 0,3 0-6 0,-1 5-2 16,1-5 0-16,2 7 0 0,1 0-53 0,-1 2-10 16,-2-2-2-16,-1 3-1 0,3-1 26 0,1 1 6 15,-1 2 1-15,3-1 0 0,-5-1-52 0,5-5-12 0,-3 2 0 0,-2 5 0 16,2-8 11-16,-3-1 2 15,1-3 1-15,-3 0 0 0,5-2-14 0,-5-5-18 0,0 0 4 16,0 0-709-16,0 0-141 0</inkml:trace>
  <inkml:trace contextRef="#ctx0" brushRef="#br0" timeOffset="4842.96">19947 2661 2235 0,'0'0'49'0,"0"0"11"16,0 0 1-16,0 0 2 0,3 7-51 0,-3 0-12 0,5 0 0 0,-2 2 0 16,-1 1 95-16,1 4 16 0,2 2 3 0,0-6 1 15,-2 9-92-15,2-5-23 0,-2 7 0 0,0-9 0 0,5 2 0 16,-3 0 0-16,-2 0 0 0,-1-2 0 0,3 2 0 0,1-2 0 16,-1-5 0-16,-2 4 0 0,-1-8 0 0,1 4 0 15,-3-7 0-15,0 0 0 16,0 0-47-16,0 0-13 0,0 0-4 0,0 0 0 0</inkml:trace>
  <inkml:trace contextRef="#ctx0" brushRef="#br0" timeOffset="5358.35">20460 2795 864 0,'0'0'76'0,"0"0"-60"0,-2-10-16 0,-1 6 0 16,0-3 144-16,1 2 25 0,-6-2 6 0,2 5 1 16,-2-3 8-16,-2 2 3 0,-1-1 0 0,1 1 0 15,-3 3-102-15,2 0-20 0,-2 0-4 0,-3 3-1 16,3 1-40-16,-1-1-9 0,6-3-2 0,0 7 0 15,-2 0-9-15,2 2 0 0,-3 1 0 0,3-3 0 16,1 5 0-16,1-1 0 0,1-1 0 0,2-3 0 16,3 5 0-16,3-3 0 0,0-4-10 0,2 2 10 15,-2 0 0-15,4 0 0 0,-1-2-8 0,4 2 8 0,1-7 0 0,2 0 0 16,3 0 12-16,0 0-12 16,0 0 0-16,2-7 0 0,-2 2-10 0,3-2 10 0,-9 0 0 15,3 4 0-15,1-1 9 0,-6-1-1 0,0-2-8 0,-3 5 0 16,0-3 0-16,-2-2 0 0,-3 7 39 0,0 0 6 0,0 0 2 0,0 0 0 0,0 0-24 0,0 0-5 15,2 7-1-15,-2 0 0 0,0 0-17 0,0 5 0 16,6-5 0-16,-4 5 0 0,1-3 0 0,0 3 0 31,-1 2 0-31,-2-7 0 0,3 7 0 0,-3-2 0 16,3 2 0-16,-3-7 0 0,-3 0 0 0,0 5 0 16,-2-1 0-16,0-1 0 0,-3 2 0 0,0-1 0 15,-5-1 0-15,-3 2 0 0,0-5 33 0,0 4 3 16,-2-8 1-16,-1 4 0 0,0-3-23 0,4-1-5 0,1 2-1 0,1-5 0 31,5 0-115-31,0-5-23 0,3-2-5 0</inkml:trace>
  <inkml:trace contextRef="#ctx0" brushRef="#br0" timeOffset="5733.02">20709 2828 1497 0,'0'-7'66'0,"0"4"14"0,3-1-64 0,-1-1-16 0,-2 5 0 0,0 0 0 16,-5-2 161-16,5 2 29 0,0 0 6 0,0 0 0 31,-8-5-58-31,8 5-12 0,0 0-2 0,0 0-1 0,-11 5-99 0,1-5-24 0,2 0 0 0,0 2 0 16,0 7 0-16,0-2 0 0,0 0 0 0,0 3 0 0,3-3 0 0,0 0 0 31,-1 2 0-31,6 1 0 0,0-3 0 0,0 0 0 16,6-2 0-16,-4 6 0 0,4-8 0 0,2 1 0 15,5-1 0-15,-3 1 0 0,4-4 13 0,-4 0-2 0,6 0-1 0,0-4 0 0,0 1-10 0,0-1-11 16,2 1 3-16,-5-6 0 0,1 7 8 0,-4-10 0 16,-2 5 0-16,0 0-8 0,0-5 8 0,-5 5 0 15,-3-7 0-15,0 7 0 0,0-3 0 0,-3-1 0 16,-2 11 0-16,-3-12 0 0,0 12 0 0,0-7 0 16,-5 0 0-16,2 7 0 0,-5 0 0 0,6 0 0 15,-1 0 0-15,0 4 0 16,6-1-111-16,0-3-20 0,0 7-4 0</inkml:trace>
  <inkml:trace contextRef="#ctx0" brushRef="#br0" timeOffset="6029.89">20963 2788 2041 0,'0'0'44'0,"0"0"10"0,0 0 2 0,0 0 2 0,-3 0-46 0,1-3-12 0,-4-1 0 0,1 4 0 16,-3 0 86-16,3 0 15 0,-3 4 3 0,0-1 1 15,0 4-84-15,0 0-21 0,3-2 0 0,-3 6 0 16,0-1 0-16,3-3 0 0,-1 7 0 0,1-7 0 16,2 5 0-16,1 2 0 0,2-7 0 0,2 0 0 15,1 2 0-15,2-2 8 0,1-4-8 0,2 4 0 16,2-7-22-16,1 4-9 0,2-8-1 0,0 4-1 0,0-7 13 0,3 4 4 16,0-1 0-16,0-8 0 0,-3 10-1 0,-2-10 0 15,2 5 0-15,-5-3 0 0,3 1 42 0,-6-5 9 16,0 7 2-16,-2-3 0 0,-1 3-7 0,-2-4-1 31,-5 6 0-31,3-2 0 0,-6 0 29 0,0 4 6 0,-3-1 1 0,1 4 0 0,-1 0-52 0,-2 0-12 16,5 0 0-16,-3 0 0 15,3 7-120-15,0 0-26 0,0-7-6 0</inkml:trace>
  <inkml:trace contextRef="#ctx0" brushRef="#br0" timeOffset="6451.65">21362 2712 576 0,'0'0'25'0,"0"0"6"0,0 0-31 0,0 0 0 0,-2-4 0 0,-3-3 0 0,-3 7 211 0,2 0 36 0,-2 7 7 0,-2-7 2 16,-1 4-154-16,1 4-30 0,-1-1-7 0,0 0-1 15,1 0-20-15,-1 7-4 0,3-2 0 0,0-1-1 16,3-1-31-16,0 4-8 0,2 2 0 0,3-6 0 31,3-3-11-31,2 0-3 0,0 0-1 0,6 0 0 16,0-2-8-16,-1-1-1 0,3-4-1 0,1 0 0 15,-1-4 25-15,3-1 0 0,-3-2 0 0,3 0-8 0,-3-3 72 0,3-1 14 0,-3-3 3 0,0 2 1 16,-5-2 75-16,0-5 15 0,-2 5 4 0,-1-3 0 16,-3 1-88-16,1-5-16 0,-6 2-4 0,1 5-1 0,-3 0-23 15,-1 0-4-15,-2 2 0 0,0-2-1 0,0 7-2 0,-2-5 0 16,2 5 0-16,-3 0 0 0,3 0-20 0,0 7-4 15,1-7-1-15,-1 7 0 0,2 0-12 0,1 0 0 16,0 7 0-16,-1-3 0 0,4-1-8 0,-1 4 8 16,3 7-12-16,3-5 12 0,-1 1-11 0,4 1 11 15,-4-1-10-15,6 6 10 0,-2-2-13 0,2 1 3 16,-3-4 1-16,0-1 0 16,0 9-99-16,-2-8-20 0,-3 3-4 0</inkml:trace>
  <inkml:trace contextRef="#ctx0" brushRef="#br0" timeOffset="7295.48">21352 2698 1350 0,'0'0'29'0,"0"0"7"0,0 0 0 0,3 3 3 0,-1 4-31 16,1 0-8-16,-3-2 0 0,2 6 0 0,1-8 85 0,0 4 16 15,-1 0 3-15,4 0 1 0,-1 0-33 0,-2 0-6 31,2 2-2-31,-2 1 0 0,-1 1 0 0,1-3 0 0,2 3 0 0,-2-4 0 16,-1 0-51-16,-2 3-13 0,0-3 0 0,0 0 0 0,3-2 43 0,-3 2 5 0,3 0 2 0,-3 0 0 16,2-2-33-16,-2-5-6 0,0 0-2 0,0 0 0 15,0 0-9-15,0 0 0 0,0 0 0 0,0 0-1069 16</inkml:trace>
  <inkml:trace contextRef="#ctx0" brushRef="#br0" timeOffset="7560.77">20852 3075 1152 0,'0'0'102'0,"0"0"-82"0,0 0-20 0,0 0 0 0,0 0 132 0,0 0 21 16,0 0 5-16,0 0 1 0,0 0-75 0,0 0-16 15,0 0-2-15,0 0-1 0,0 4-65 0,0-4 0 16,0 0-13-16,0 7-561 16,0 0-112-16</inkml:trace>
  <inkml:trace contextRef="#ctx0" brushRef="#br0" timeOffset="7732.71">20772 3310 1728 0,'0'0'38'0,"0"0"8"0,0 0 2 0,0 0 0 0,0 0-39 0,0 0-9 0,0 0 0 0,3 7 0 15,-3-7 25-15,5 0 3 0,-2 7 1 0,-3-7 0 16,5 5-29-16,-2-3-10 0,-3-2 0 0</inkml:trace>
  <inkml:trace contextRef="#ctx0" brushRef="#br0" timeOffset="7888.76">20772 3463 864 0,'0'0'76'0,"0"0"-60"0,0 0-16 0,3 2 0 0,-3 3 92 15,3 2 16-15,2-7 4 0,-2 7 0 0,2 0-39 0,-2-2-7 16,5 2-2-16,5-7 0 16</inkml:trace>
  <inkml:trace contextRef="#ctx0" brushRef="#br0" timeOffset="8013.77">20786 3731 1497 0,'0'0'66'0,"0"0"14"0,-3 7-64 0,3-7-16 15,-5 5 0-15,5-5 0 0,-3 2 106 0,3-2 18 16,0 0 3-16,0 0 1 0</inkml:trace>
  <inkml:trace contextRef="#ctx0" brushRef="#br0" timeOffset="12778.23">17203 3016 403 0,'0'0'36'0,"0"0"-36"0,0 0 0 0,0 0 0 0,0 0 220 0,0 0 38 16,0 0 7-16,0 0 2 0,0 0-128 0,0 0-26 16,0 0-5-16,6-2 0 0,-6-3-32 0,2-2-7 15,1 0-1-15,-1 4 0 16,-2-6-8-16,0 2-3 0,3 0 0 0,-3-3 0 0,0-1-9 0,0-1-3 15,0 2 0-15,0-1 0 0,0 1-15 0,0-6-3 16,-3 2-1-16,3-5 0 0,0 2-7 0,0-1-2 16,-2 4 0-16,-1-12 0 0,3 7-8 0,3 2-1 15,-3-1-8-15,2-1 12 0,-2 2-12 0,3 1 9 16,0 2-9-16,-3 0 8 0,2 7 4 0,1 0 1 16,-3-5 0-16,0 5 0 0,0 0 3 0,3 0 1 15,-3 7 0-15,0 0 0 0,0 0-7 0,0 0-2 16,0 0 0-16,0 0 0 0,0 0-8 0,0 0 0 0,0 0 9 0,0 0-9 15,0 0 0-15,0 0 0 0,0 0 0 0,0 0 8 16,0 0-18-16,0 0-3 0,0 0-1 0,0 0 0 31,0 0-174-31,-3 4-34 0,-2-1-7 0</inkml:trace>
  <inkml:trace contextRef="#ctx0" brushRef="#br0" timeOffset="13153.2">17145 2578 633 0,'0'0'56'0,"0"0"-44"16,0 0-12-16,0 0 0 0,0 0 158 0,0 0 30 15,0 0 5-15,0 0 2 0,0-4-70 0,0 4-13 16,0 0-4-16,-3-3 0 0,3 3-32 0,0 0-8 16,0 0 0-16,0 0-1 0,0 0-11 0,0 0-3 15,0 0 0-15,0 0 0 0,-8 7-8 0,0-4-1 16,-5 9-1-16,5-5 0 0,6 4-19 0,-6-1-4 16,-8 2-1-16,3-1 0 0,5 3-11 0,5-4-8 15,-5 4 9-15,-2-2-9 0,-1-5 0 0,6 4 8 16,2-3-8-16,-2 3 0 0,-3-8 0 0,2 4 0 15,4 0 0-15,2-3 0 0,0-4 0 0,0 0 0 0,0 0 0 0,0 0 0 16,8 0 0-16,-3 3-8 0,-5-3 8 0,3 0 0 31,10 0-83-31,-8 0-13 0</inkml:trace>
  <inkml:trace contextRef="#ctx0" brushRef="#br0" timeOffset="13450">17171 2600 1404 0,'-7'0'62'0,"7"0"13"0,0 0-60 0,0 0-15 16,0 0 0-16,0 0 0 0,0 0 81 0,0 0 14 15,0 0 2-15,7 0 1 0,-1 0-18 0,2 0-3 16,0 0-1-16,2 4 0 0,-2-1-20 0,3 1-4 15,2-1 0-15,-2 4-1 0,2 0-12 0,-5-2-3 16,2-3 0-16,1 7 0 0,-3-2-8 0,0 0-1 16,0 0-1-16,0 0 0 0,0 3-12 0,2-5-2 15,-2 6-1-15,0-1 0 0,-5-6-3 0,2 4 0 16,0-8 0-16,-5 0 0 0,3 2-8 0,-3-2 0 16,0 0 0-16,0 0-737 15,0 0-155-15</inkml:trace>
  <inkml:trace contextRef="#ctx0" brushRef="#br0" timeOffset="14527.81">17076 2092 2368 0,'0'0'105'0,"6"-3"22"0,-1-1-102 0,3-4-25 0,-3 4 0 0,0 1 0 0,1-4 32 16,-4 3 0-16,-2-6 1 0,6-2 0 0,-4 1-19 0,1 4-4 16,-8 0-1-16,2-3 0 0,0 6 11 0,3-4 3 15,-5 4 0-15,-3 1 0 0,0-4 7 0,0 3 2 16,6 4 0-16,-1-7 0 0,0 4-32 0,1-1 0 15,-4 1 0-15,4-2 0 0,-6 5 0 0,5 0 0 16,3 0 0-16,0 0 0 16,0 0-20-16,0 0-9 0,0 0-3 0,0 0-754 15,8 5-151-15</inkml:trace>
  <inkml:trace contextRef="#ctx0" brushRef="#br0" timeOffset="15384.93">16751 1965 0 0,'-3'0'0'0,"3"0"0"16,0 0 0-16,0 0 0 0,0 0 307 0,0 0-62 16,0 0 50-16,0 0 9 0,5 7-172 0,1-7-36 15,-6 0-6-15,5 7-2 0,3-3-12 0,-3 3-4 16,-2 1 0-16,2-1 0 0,-2 0-22 0,-1 4-5 15,4-4-1-15,-4 0 0 0,-2 1-13 0,3-1-3 16,2 4-1-16,-2-4 0 0,0 0-2 0,-1 1 0 16,-2-8 0-16,6 4 0 0,-1-1-13 0,0 4-4 15,-5-7 0-15,8 4 0 0,0-4 0 0,0 3 0 16,-8-3 0-16,8-3 0 0,2-1 7 0,-2 4 1 16,-2-7 0-16,-1 4 0 0,0-4-16 0,1-2 0 15,2 6 0-15,-1-4 0 0,-4-4 28 0,2 4 4 16,1-1 0-16,-1 1 0 0,-5 0-20 0,3 0-3 0,-1 3-1 15,4-3 0-15,-1 0-8 0,-2 4 0 0,-3 3 9 0,0 0-9 16,5-5 12-16,-5 5-3 0,0 0 0 0,0 0 0 16,0 0-9-16,0 0 0 0,0 0 0 0,0 0 0 15,0 0 0-15,0 0 8 0,5 8-8 0,0-1 8 16,-5 0 0-16,6-3-8 0,2 3 12 0,0-4-4 16,-6 4-8-16,3-3 0 0,3 4 0 0,3-4 0 15,0-1 0-15,-3 4 0 0,-8-7 0 0,5 0 0 16,11 4 0-16,-3-4 0 0,-8 0 0 0,1 0 0 15,-6 0 0-15,10-4 10 0,3 4-10 0,-5-7 10 16,0 0-2-16,0-1 0 0,0 4 0 0,-3-3 0 16,-2 0 20-16,0 0 3 0,2 0 1 0,-5 0 0 15,0-5-10-15,0 9-2 0,0-4 0 0,-3 3 0 0,3 4 9 0,0-7 2 16,-5 4 0-16,5-1 0 0,0-4-31 0,-3 8 8 16,1-4-8-16,2 4 0 0,-3 0 9 0,3 0-1 15,-5-3 0-15,2 3 0 0,0-4-8 0,3 4-11 16,0 0 3-16,0 0 0 0,0 0 8 0,0 0 0 15,0 0 0-15,0 0 0 16,0 0-146-16,0 0-27 0,0 0-6 0,0 0-1 0</inkml:trace>
  <inkml:trace contextRef="#ctx0" brushRef="#br0" timeOffset="15872.02">17264 1995 1216 0,'0'0'27'0,"0"0"5"0,0 0 2 15,0 0 0-15,0 0-34 0,0 0 0 0,0 0 0 0,8 3 0 16,-3-3 59-16,3 0 5 0,-2 0 0 0,1 0 1 16,-1 0-27-16,-4 0-6 0,4-3 0 0,-1-2-1 0,0 5-6 0,1 0-1 15,-1-4 0-15,-2 4 0 0,2-3-12 0,0-4-4 16,0 3 0-16,1-3 0 0,-4 0 26 0,1-1 5 16,0 1 1-16,-1 0 0 0,-2 0-12 0,0 3-3 15,0-3 0-15,-2-1 0 0,2 1 12 0,-3 3 3 16,0 1 0-16,3 3 0 0,-5-4-4 0,2 1 0 15,-2 3 0-15,0 0 0 0,0 0-6 0,-3 0-2 16,2 3 0-16,1 1 0 0,0-4-28 0,-1 3 0 16,1 6 0-16,0-2 0 0,0 3 0 0,-3-3 0 15,0 4 0-15,0-4 0 0,5 8 0 0,-2-4 0 16,2-4 0-16,0 0 0 0,3 5 0 0,3-2 0 16,0 1-13-16,2-1 4 0,-2-6 9 0,2 8 0 0,0-2 0 0,1-6 0 15,-1-1 0-15,3 1 0 0,-3-4 0 0,6 3 0 31,-3-3-69-31,5 0-12 0,-3 0-3 0,9-3-534 0,-6-1-107 0</inkml:trace>
  <inkml:trace contextRef="#ctx0" brushRef="#br0" timeOffset="16059.6">17486 1946 864 0,'-8'-7'76'0,"6"7"-60"0,2 0-16 0,2-3 0 0,1 3 144 0,0 0 25 15,-1-7 6-15,-2 7 1 0,0 0-27 0,0 0-5 16,0 0 0-16,0 0-1 0,3 7-75 0,0 0-16 15,2-4-2-15,0 6-1 0,-2-2-39 0,2-4-10 16,0 8 0-16,-2-8 0 0,2 1 53 0,-5-4 9 16,3 7 2-16,2 1 0 0,1-8-64 0,-6 0-15 15,0 0-1-15,0 0-1 16,0 0-178-16,0 0-35 0,0 0-7 0,0 0-2 0</inkml:trace>
  <inkml:trace contextRef="#ctx0" brushRef="#br0" timeOffset="16168.82">17500 1868 1497 0,'0'0'32'0,"0"0"8"0,0 0 0 0,0 0 4 0,0 0-36 0,0 0-8 16,0-5 0-16,0 5 0 0,0 0 63 0,0 0 10 15,0 0 3-15,0 0 0 0,0 0-60 0,0 0-16 16,5 0 0-16</inkml:trace>
  <inkml:trace contextRef="#ctx0" brushRef="#br0" timeOffset="16653.07">17677 1918 1267 0,'-3'-3'28'0,"3"-2"5"0,3 5 2 0,-3-7 1 16,-3 7-36-16,3-4 0 0,-2 1 0 0,2-4 0 15,-3 7 109-15,0 0 15 0,-2-4 4 0,2 4 0 0,1 0-27 0,-4 0-5 16,4 4 0-16,-4-4-1 0,4 3-50 0,-4 1-9 15,1-1-3-15,0 1 0 0,2 1-22 0,-2-3-11 16,2 6 10-16,-2-1-10 0,5 0 0 0,-3-3 0 16,3 3 0-16,-2 0-10 0,-1 1 10 0,3-8 0 15,5 4 0-15,-2-1 0 0,2 8 0 0,-2-11 0 16,2 7 0-16,3-7 0 0,-3 3 0 0,3-3 0 16,0 0 0-16,0 0 0 0,0 4 0 0,-2-8-8 15,1 4 8-15,-1-3 0 16,-1 3-13-16,0-7 2 0,1 7 1 0,-1-4 0 0,0 4 10 0,-2-7 0 15,0 4 0-15,2-1 0 0,-3-4 0 0,-2 8 0 16,0 0 0-16,0 0 0 0,3-4 8 0,-3 4 4 16,0 0 1-16,0 0 0 0,0 0-13 0,0 0 0 15,3 0 0-15,-1 4 0 0,4 4 0 0,-4-4 0 16,4-1 0-16,-4 4 0 0,4 0 0 0,-1-3 0 16,0-1 0-16,0 1 0 0,-2 8 0 0,2-2 0 0,1-6 0 15,-4 6 0-15,4-3 54 0,-4 5 8 0,1 2 2 0,0-3 0 16,-3-4-56-16,2 1-8 0,-4-1-8 0,2 4 8 15,-3-4 0-15,0 0 0 0,-2 1 8 0,0-1-8 16,-1-3 0-16,-2-1 0 0,0 4 0 0,1-3 0 16,1-4-160-16,1 0-39 0</inkml:trace>
  <inkml:trace contextRef="#ctx0" brushRef="#br0" timeOffset="17047.87">17785 1845 1674 0,'0'0'74'0,"0"0"15"0,0 0-71 0,0 0-18 15,0 0 0-15,6 4 0 0,-1-4 67 0,0 3 9 16,0 4 3-16,1-3 0 0,4 4-12 0,-2-1-3 16,-2 0 0-16,2 4 0 0,-3-8-4 0,3 1 0 15,-3 11-1-15,0-8 0 0,-5 4 8 0,3-4 1 16,0 0 1-16,-1 1 0 0,1-1-55 0,-3 0-14 15,3-3 0-15,-1 3 0 0,1-4 0 0,-3-3 0 16,0 0 0-16,0 0 0 0,0 0 0 0,0 0 0 16,0 0 0-16,2 0 0 0,4-3 0 0,-1 3 0 15,-5 0 0-15,5-7 0 16,-2-4-48-16,2 4-13 0,1-1-3 0,-1 1 0 0,0 0 52 0,0 0 12 16,3 3 0-16,-2-3 0 15,-1 4-11-15,0-2 1 0,1 5 0 0,2 0 0 16,-3 0 10-16,0 0-10 0,0 5 10 0,3-2-10 15,0 4 10-15,-2-7 0 0,-1 4 0 0,3 3 8 16,0-4 3-16,-3 4 1 0,0-3 0 0,1 4 0 0,-4-4-12 0,4-1 0 16,-1 8 0-16,-5-11 0 0,0 0 53 0,0 3 9 15,0-3 2-15,5 7 0 0,-5-7-52 0,0 0-12 16,0 0 0-16,0 0-782 16,0 0-159-16</inkml:trace>
  <inkml:trace contextRef="#ctx0" brushRef="#br0" timeOffset="17250.95">18079 1802 1663 0,'0'0'73'0,"0"0"16"0,0 0-71 0,0 0-18 16,0 0 0-16,5 7 0 0,1-4 100 0,-4 1 17 16,1 3 3-16,2 1 1 0,3 3-25 0,-5-4-6 15,2 3-1-15,0 2 0 0,-2-5-71 0,2 7-18 16,1-3 0-16,-4 1 0 0,1-2 0 0,-1 1 0 15,1-1 0-15,0 2 0 0,-1-5 0 0,-2 0 0 0,3-3 0 16,-3-4-713-16,0 0-147 0</inkml:trace>
  <inkml:trace contextRef="#ctx0" brushRef="#br0" timeOffset="17391.81">18098 1910 921 0,'5'-2'82'0,"3"-3"-66"0,-3 5-16 0,3-4 0 16,-3 1 178-16,3 3 32 0,0 0 6 0,3-7 2 15,2 7-118-15,-2-4-24 0,-4 4-5 0,4-7-1 16,-3 7-21-16,3 0-4 0,-1-7-1 0,-2 7 0 16,-3 0-19-16,3 0-4 0,-2 0-1 0,-6 0-980 15</inkml:trace>
  <inkml:trace contextRef="#ctx0" brushRef="#br0" timeOffset="18568.91">17248 2287 403 0,'0'0'36'0,"0"0"-36"0,0 0 0 0,0 0 0 15,0 0 118-15,0 0 17 0,0 0 3 0,0 0 1 16,0 0-15-16,0 0-4 0,0 0 0 0,0 0 0 16,0 0-28-16,-2 0-7 0,-4 0-1 0,1 0 0 15,2 4-25-15,-2-1-6 0,0-3-1 0,-1 5 0 16,4 2-24-16,-3 0-4 0,-3 0-2 0,5 0 0 15,-2 0-6-15,-1-2-2 0,1 2 0 0,0 0 0 16,2 4 5-16,0-4 1 0,3 3 0 0,0 2 0 16,-2-5-20-16,4 0 0 0,1 0 0 0,2 0 0 0,1-2 0 0,2 2 0 15,0-7 0-15,2 7 0 16,-2-7 10-16,3 0-2 0,2-3 0 0,-3-1 0 16,4 1-25-16,-4-1-6 0,1-1-1 0,-1-2 0 0,-2 0 52 0,0 0 11 15,0 0 1-15,-2 0 1 0,-1-5-1 0,0 9-1 16,-5-8 0-16,3 4 0 0,-3 0-15 0,0 0-4 15,-5 2 0-15,2-2 0 0,0 0-6 0,1 0-2 16,-1 7 0-16,-2-7 0 0,2 7-12 0,-2-3 0 16,2-1 0-16,-2 4 0 0,-1 0 0 0,1 0 0 15,-3 0 0-15,3 0 0 0,5 0 0 0,0 0 0 16,-5 0 0-16,5 0 0 16,0 0-125-16,0 0-28 0,-3 7-6 0,3-7-1 0</inkml:trace>
  <inkml:trace contextRef="#ctx0" brushRef="#br0" timeOffset="18929.74">17531 2233 1497 0,'0'-7'32'0,"-2"0"8"0,2 7 0 0,0-7 4 0,0 2-36 0,0-2-8 0,-3 4 0 0,0-1 0 15,3 1 96-15,0 3 18 0,-2-4 3 0,-4-3 1 16,1 7-50-16,5 0-11 0,0 0-1 0,-3-7-1 16,-2 7-11-16,-3 0-1 0,3 0-1 0,5 0 0 15,-5 0-19-15,-1 4-4 0,-2-1-1 0,3 4 0 16,0-3-9-16,0 3-1 0,-3-7-8 0,2 7 12 0,4 1-12 0,-4-1 0 16,1 0 0-16,2 0 0 0,3 0 0 0,0 0 0 15,0 5 0-15,0-5 0 0,0 4 11 0,6-4-11 16,-1 0 12-16,0 1-12 0,3 3 0 0,0-1 0 15,-2-3 0-15,1 5 0 0,4-5 9 0,0 0 2 16,-3 0 0-16,2-3 0 0,1 3-11 0,-3 1 0 16,0-1 0-16,0 0 0 0,2 0 0 0,-5 0 0 15,-5-7 0-15,0 0 0 16,3 7-49-16,-3-7-12 0,0 0-3 0,-5 4-614 16,-1-1-123-16</inkml:trace>
  <inkml:trace contextRef="#ctx0" brushRef="#br0" timeOffset="19054.82">17489 2371 1177 0,'0'0'52'0,"-3"-4"11"0,3-3-51 0,0 7-12 0,0-7 0 0,0 7 0 16,0 0 108-16,0 0 18 0,3-7 4 0,0 0 1 16,2 2-49-16,0-2-10 0,0 4-1 0,3-1-1 15,0 4-46-15,0-7-8 0,0 0-3 0,3 7 0 16,-1-3-13-16,-2-1-10 0,-8 4 2 0</inkml:trace>
  <inkml:trace contextRef="#ctx0" brushRef="#br0" timeOffset="19742.05">17862 2233 1630 0,'0'0'36'0,"0"0"7"0,0 0 1 0,0 0 3 0,0 0-38 0,0 0-9 0,0 0 0 0,0 0 0 16,0 0 71-16,0 0 12 0,0 4 2 0,0-4 1 15,3 3-35-15,-1 4-7 0,-2-2-2 0,0 2 0 16,3 0-18-16,-3 0-4 0,3 4-1 0,-1-8 0 16,4 4-11-16,-1-2-8 0,3-1 12 0,0-1-12 15,0 4 8-15,2-7-8 0,1 0 0 0,2 0 0 16,-2 0 0-16,-3-3 0 0,2-1 0 0,-2 4 0 15,0-7 0-15,0 7-16 0,0-5 4 0,-3-2 0 16,0 4 34-16,-2 3 7 0,0-7 2 0,-3 7 0 16,2-4-31-16,-2 4 8 0,0-7-8 0,-2 0 0 15,2 7 9-15,0 0-1 0,0 0 0 0,0 0 0 0,-3-3 24 0,3 3 4 16,0 0 0-16,0 0 1 0,0 0-37 0,0 0-16 16,-3 3 0-16,6 4 1 0,-3-7 24 0,3 7 5 15,-1 4 1-15,4-11 0 0,-1 7-15 0,3-4 0 16,-3 2 0-16,1 2 0 0,1-7 0 0,1 4 0 15,0-1 0-15,0-3 0 0,-2 0-9 0,2-3-5 16,-1-1-1-16,1 1 0 0,0-1 15 0,0-1 0 16,-2 2 0-16,-1-4 0 0,0 7 0 0,0-11 0 15,-2 4 0-15,0 0 0 0,2 4 29 0,-2-6 3 16,-3 2 0-16,0 4 0 0,0-1-20 0,-3-3-3 16,6 0-1-16,-3 7 0 0,-3-3-8 0,3 3 8 15,0-4-8-15,0 4 8 16,0 0-31-16,0 0-6 0,0 0-2 0,0 0 0 15,0 0-77-15,0 0-16 0,0 0-4 0,0 0-819 0</inkml:trace>
  <inkml:trace contextRef="#ctx0" brushRef="#br0" timeOffset="20116.96">18235 2190 1105 0,'0'0'24'0,"5"-4"4"0,1-3 2 0,-4 7 2 0,4-7-32 0,-4 4 0 0,4-2 0 0,-1 1 0 16,-5 4 76-16,0 0 9 0,5 0 2 0,-5 0 0 16,0 0-17-16,0 0-3 0,0 0-1 0,0 0 0 0,0 0-12 0,0 0-2 15,0 0-1-15,-3 4 0 16,1 4-23-16,2-1-4 0,0 0 0 0,0 0-1 16,0-3-8-16,0-1-2 0,2 4 0 0,1-2 0 0,0 2-4 0,-1 0-1 15,-2-7 0-15,0 0 0 0,6 7-8 0,-1-7 0 16,0 7 0-16,3-7 0 0,3 4-9 0,-3-1-1 15,2-3 0-15,1 0 0 0,0-3 10 0,-1 3 0 16,-2-4 0-16,3 4 0 0,-3-3 11 0,-1-1 4 16,-1 4 1-16,-1-10 0 0,3 6-3 0,-3-3 0 15,-5 2 0-15,3-5 0 0,-3 6 19 0,0-3 3 16,0 0 1-16,-5-3 0 0,-1 5-36 0,1 1 0 16,0-3 0-16,-1 4 0 0,-1 3 54 0,-1-4 7 15,0 4 2-15,0 0 0 0,2-7-50 0,1 7-13 16,-3 0 0-16,6 0 0 15,2 0-59-15,-3 0-17 0,-2 0-3 0,5 0-589 0,0 0-119 0</inkml:trace>
  <inkml:trace contextRef="#ctx0" brushRef="#br0" timeOffset="20476.25">18418 2132 1267 0,'0'0'56'0,"0"0"12"15,0 0-55-15,2 4-13 0,4-1 0 0,-4-3 0 16,-2 0 142-16,6 0 26 0,-1 7 4 0,0-3 2 16,0-1-78-16,1-3-16 0,-4 7-4 0,4-3 0 15,-4 1-32-15,4-2-6 0,-4 4-2 0,4 0 0 16,-6-7-8-16,2 4-1 0,1 3-1 0,-1-7 0 0,-2 0-12 0,0 7-2 16,0-7-1-16,0 0 0 0,0 0-11 0,0 0 12 15,0 0-12-15,0 0 12 0,0 0-12 0,0 0 0 16,0 0 0-16,0 0-11 15,3-7-34-15,0 0-7 0,-3 3-2 0,0-10 0 16,2 6-42-16,1-3-8 0,0 4-1 0,-1 0-1 16,1 0 4-16,0 0 1 0,2 2 0 0,0-2 0 0,-2 4 81 0,2-1 20 15,-2-3 0-15,2 0 0 0,0 4 0 0,1-1 0 16,-1 4 0-16,0-3 0 0,1-2 47 0,-1 5 13 16,0 0 4-16,0 0 0 0,1 0-52 0,-1-4-12 15,0 4 0-15,1 0 0 0,-1 0 0 0,0 0 0 16,3 0 0-16,0 0 0 0</inkml:trace>
  <inkml:trace contextRef="#ctx0" brushRef="#br0" timeOffset="21007.4">18783 2037 1036 0,'0'0'46'0,"0"0"10"0,5-4-45 0,-5 4-11 0,3-3 0 0,-3 3 0 16,8-4 104-16,-8 4 20 0,0 0 3 0,0 0 1 15,0 0-52-15,0 0-9 0,0 0-3 0,-3 7 0 16,-8-7 0-16,6 4 0 0,0 1 0 0,0-2 0 16,-6 4-51-16,6 4-13 0,-3-4 0 0,2 0 0 0,1 1 0 0,0-1 0 15,2 0 0-15,1 4 0 0,4-4 20 0,1 1 0 16,-8-1 1-16,5-7 0 0,8 7-21 0,-1 0 0 15,-7-7 0-15,6 4 0 0,4-1 0 0,1-3 0 16,-1 0 0-16,4 0 0 0,-1 0 8 0,-2 0-8 16,2-3 8-16,0-1-8 0,-5-3 11 0,3 0-3 15,-4 0 0-15,1-1 0 0,0 1 17 0,-2-4 3 16,-4 1 1-16,1-2 0 0,0-2 13 0,-3 0 2 16,0-2 1-16,-3-1 0 0,0-1-19 0,-2 6-4 15,2-2-1-15,-5-8 0 0,0 11 35 0,1-3 6 16,1-3 2-16,1 5 0 0,-6 1-52 0,3 1-12 15,3-2 0-15,0 5 0 0,-3 0 54 0,3 3 8 16,-1-3 2-16,6 7 0 0,0 0-64 0,0 0-10 16,0 0-3-16,0 0-1 0,0 0 22 0,6 4 5 15,-1 6 1-15,3-3 0 0,2 5-14 0,1 2-12 16,0 0 3-16,-1-3 0 0,-2 8 9 0,0-5 12 16,-3 1-2-16,3 3-1 0,0-4-9 0,-3 1 0 15,3-4 0-15,0-1 0 0,0 1 53 0,-2 4 9 0,2-4 2 0,-3-4 0 16,0 0-52-16,0 1-12 0,1 6 0 0,-1-14 0 15,-2 7 0-15,-3-7 0 0,2 4 0 0,-2-4-919 16,0 0-186-16</inkml:trace>
  <inkml:trace contextRef="#ctx0" brushRef="#br0" timeOffset="65179.83">23887 6729 1094 0,'0'0'97'0,"0"0"-77"0,0 0-20 0,8 0 0 16,-1 0 21-16,4 0 1 0,2-2 0 0,-2 2 0 16,-1-5 37-16,4 5 7 0,2 5 2 0,2-5 0 15,3-5-11-15,3 5-1 0,3 0-1 0,-4 0 0 16,4 0-13-16,5 0-2 0,-1 0-1 0,6-4 0 15,3 1-18-15,0 3-3 0,-1-4-1 0,4 4 0 16,-1 0-17-16,0-3 10 0,-2-1-10 0,-3 1 8 16,-2-1-8-16,-4 4 0 0,1-3 9 0,-8-2-9 15,-3 5 10-15,-2 0-2 0,-6-2-8 0,-3 2 12 16,-10 0-55-16,0 0-11 0</inkml:trace>
  <inkml:trace contextRef="#ctx0" brushRef="#br0" timeOffset="66320.18">10713 11635 1267 0,'0'0'28'0,"0"0"5"0,0 0 2 0,0 0 1 0,0 0-36 0,0 0 0 0,0 0 0 0,0 0 0 16,0 0 58-16,0 0 5 0,-3 7 1 0,1-2 0 15,2 2 35-15,-3 0 7 0,3-4 2 0,3 8 0 16,-3-4-44-16,2 0-8 0,1 5-1 0,0-2-1 16,-3 1-3-16,2 4-1 0,-2-1 0 0,6-3 0 15,-4 8-11-15,-2-5-3 0,3 0 0 0,0 5 0 16,2-5-22-16,-3 0-5 0,1 5-1 0,0-5 0 15,2 5 45-15,-2-5 9 0,-1 0 2 0,1 1 0 16,0-4-52-16,-1-1-12 0,1 1 0 0,0 1 0 16,-3-2 0-16,2 1 0 0,1-4 0 0,-3 1 0 15,2-1 0-15,-2-7 0 0,0 7 0 0,0-7 0 16,0 0 0-16,0 0 0 0,0 0 0 0,0 0 0 16,-5 0-81-16,5 0-19 0,-5-3-4 0,2-1-969 15</inkml:trace>
  <inkml:trace contextRef="#ctx0" brushRef="#br0" timeOffset="66757.58">11083 11769 633 0,'0'0'56'0,"0"0"-44"0,0 0-12 0,0 0 0 15,0 0 113-15,0 0 21 0,0 0 4 0,0 0 1 16,0 0-57-16,0 0-11 0,-2-2-3 0,2 2 0 15,0 0-5-15,0 0-2 0,0 0 0 0,0 0 0 16,-3-5-5-16,-2 5-2 0,0 5 0 0,5-5 0 16,-3 2-28-16,-2-2-6 0,-1 8 0 0,6-8-1 15,-2 0-4-15,2 0-1 0,-3 7 0 0,0 0 0 16,3-3-5-16,0-4-1 0,0 0 0 0,0 7 0 16,0-7 12-16,0 0 3 0,0 0 0 0,0 0 0 15,0 0-23-15,6 0 0 0,-1 5 0 0,0-5 0 16,-5 0 0-16,6 0 0 0,-1-5 0 0,-5 5 8 0,2 0 0 0,-2 0 0 15,0 0 0-15,3-7 0 0,-3 3-8 0,0 4 8 16,-3-3-8-16,-2-1-914 16</inkml:trace>
  <inkml:trace contextRef="#ctx0" brushRef="#br0" timeOffset="67647.99">5702 8503 1224 0,'0'0'54'0,"0"0"11"0,0 0-52 0,0 0-13 16,0 0 0-16,0 0 0 0,0 0 46 0,2 4 6 15,6-1 2-15,0 1 0 0,0-1-21 0,5-3-4 16,-2 5-1-16,5-3 0 0,2 3-8 0,1-3-1 16,2-2-1-16,3 5 0 0,2-3 3 0,-2-2 1 15,3 0 0-15,-6 0 0 0,3 5-6 0,-1-5-2 16,1 2 0-16,-3 3 0 0,1-5-14 0,-4 0 11 15,6 0-11-15,-3 4 10 0,-10-4-10 0,5 0 10 16,2-4-10-16,1 4 10 0,-9-5-2 0,6 3-8 16,-8 2 12-16,3 0-533 0,-3-5-107 15</inkml:trace>
  <inkml:trace contextRef="#ctx0" brushRef="#br0" timeOffset="68803.97">11401 11682 403 0,'0'0'36'0,"-8"0"-36"0,8 0 0 0,0 0 0 16,-3 0 129-16,3 0 19 0,0 0 4 0,0 0 1 15,0 0-70-15,0 0-15 0,0 0-2 0,0 0-1 16,0 0 3-16,0 0 0 0,0 0 0 0,0 0 0 0,3 0 4 0,-3 0 0 16,0 0 1-16,5 7 0 15,-2 1-8-15,2-4-1 0,-2 3-1 0,-1 0 0 0,-2 0-2 0,3 5 0 16,0-2 0-16,-1 1 0 0,-2 1-9 0,3 2-1 16,0 0-1-16,-3 0 0 0,0 1-14 0,0-1-4 15,0-3 0-15,-3 4 0 0,6-1-5 0,-6-3-2 16,3 4 0-16,-3-1 0 0,3-3-5 0,0 3-2 15,3-2 0-15,-3-2 0 0,0-3-5 0,-3 4-1 16,3-3 0-16,-2-4 0 0,2-1-12 0,0-3 11 16,0 7-11-16,0-7 10 0,0 0-10 0,0 0 0 15,0 0 9-15,0 0-9 0,0 0-9 0,0 0-7 16,-3-7 0-16,3 0-764 16,-3 4-152-16</inkml:trace>
  <inkml:trace contextRef="#ctx0" brushRef="#br1" timeOffset="73644.95">23802 9869 748 0,'0'0'67'0,"0"0"-54"16,0 0-13-16,0 0 0 15,0 0 67-15,0 0 10 0,0 0 3 0,5 0 0 0,-2 0-34 0,2 0-6 0,0 0-2 16,1 0 0-16,2 0 12 0,2 0 2 0,1 0 1 0,7 5 0 16,1-3-13-16,2-2-2 0,6 0-1 0,2 0 0 15,2 0-1-15,4 5-1 0,-1-3 0 0,1-2 0 16,-1 5-23-16,-8-5-4 0,6 0 0 0,0 2-8 16,2 3 14-16,1-5-4 0,2 0-1 0,-3 5 0 15,1-3 4-15,7 3 1 0,-8-3 0 0,-2-2 0 16,-6 5 11-16,-4-3 3 0,-4-2 0 0,-5 0 0 15,-2 0 21-15,-11 0 5 0,8 0 1 0,-8 0 0 16,0 0-19-16,0 0-4 0,0 0-1 0,0 0 0 16,0 0-102-16,-3 5-20 0</inkml:trace>
  <inkml:trace contextRef="#ctx0" brushRef="#br1" timeOffset="74801">12364 11694 460 0,'0'0'41'0,"0"0"-33"0,0 0-8 0,0 0 0 0,0 0 160 0,-3-5 31 15,3-2 5-15,0 7 2 0,0-2-95 0,0 2-19 16,0-5-4-16,0 5-1 0,6-7-18 0,-1 3-3 16,0 4-1-16,1-7 0 0,-1 7-13 0,3-3-4 15,0-1 0-15,0 4 0 0,0-3-3 0,-1 3-1 16,1 0 0-16,3 0 0 0,0 0-5 0,2 3-2 16,-3-3 0-16,1 0 0 0,5 4-1 0,-6-1 0 15,1 4 0-15,2-3 0 0,0 3 4 0,-2 0 0 16,0 0 0-16,-1 1 0 0,-4-1-14 0,1 0-2 15,-1 4-1-15,-4 1 0 0,-2-2 25 0,-2 1 6 16,2 3 1-16,-6 5 0 0,-1-5-30 0,-4 0-5 16,0 1-2-16,1 3 0 0,-1-3 1 0,-2-1 0 15,-3 4 0-15,6-3 0 0,-1-1-11 0,0 2 10 0,-2-6-10 0,5 1 10 16,-2-1-10-16,4 1 10 0,-2-3-10 0,3 3 10 16,0-8-10-16,2 4 0 0,0 0 0 0,3-3 8 15,-2 4-8-15,2-8 0 0,0 0 0 0,8 4 0 16,2-1 0-16,1-3 0 0,0 0 0 0,4 0 0 15,4 0 0-15,2-3 0 0,0-1 0 0,3-4 0 16,5 4 0-16,-2 1 0 0,-4-1 0 0,1 1 0 16,-3-1 0-16,-2 4 0 0,-3-3 8 0,-3-1-8 15,-2 4 0-15,-3 0 0 0,-8 0 9 0,0 0-9 16,0 0 0-16,0 0-16 0,0 0 2 0,0 0-754 16,0 0-150-16</inkml:trace>
  <inkml:trace contextRef="#ctx0" brushRef="#br1" timeOffset="76691.12">10859 8451 921 0,'-14'0'82'0,"9"0"-66"15,0 0-16-15,-1 5 0 0,1-5 139 0,2 2 24 16,3-2 5-16,0 0 0 0,0 0-110 0,-2 5-22 16,2-5-5-16,0 0-1 0,-3 7 6 0,3-7 0 15,0 0 1-15,3 5 0 0,-3-5 0 0,5 7 0 16,0 0 0-16,3-5 0 0,3-2-12 0,-3 5-2 0,5-3-1 0,3 3 0 15,0-5-2-15,5 0 0 0,3 0 0 0,2 0 0 16,3 0-4-16,3 0 0 0,0 0-1 0,-3 0 0 16,0 0-6-16,0 0-1 0,-2 0 0 0,-4 0 0 15,1 0-8-15,-3 0 0 0,-2-5 9 0,-1 5-9 16,-4 5 0-16,-1-5 9 0,-2 0-9 0,-4 4-955 16</inkml:trace>
  <inkml:trace contextRef="#ctx0" brushRef="#br1" timeOffset="77675.3">13454 11715 662 0,'0'0'29'0,"0"0"7"0,-3-4-36 0,3 4 0 0,0-3 0 0,0-1 0 15,-2 1 55-15,2 3 4 0,0-4 1 0,0 1 0 16,0 3 0-16,0 0 0 0,0 0 0 0,2-5 0 16,-2-2 16-16,0 7 3 0,0 0 1 0,0 0 0 15,0 0 2-15,0 0 1 0,0 0 0 0,0 0 0 16,0 0-18-16,0 0-3 0,0 0-1 0,0 0 0 15,0 0-11-15,0 7-2 0,0 1-1 0,0-1 0 16,0 4-18-16,3-4-3 0,-3 0-1 0,3 5 0 16,2-5-4-16,-2 3-1 0,-1 1 0 0,-2 4 0 15,3-4 7-15,0 1 1 0,-1 2 0 0,1-4 0 16,-3 4 3-16,3-3 1 0,-3 4 0 0,2-4 0 16,-2 3-11-16,3-2-1 0,-1-2-1 0,1 1 0 15,-3 3-5-15,3-2-1 0,-3-2 0 0,2 1 0 0,-2-4 2 0,3 1 0 16,-3-1 0-16,3 0 0 0,-3-3-1 0,0-1 0 15,0-3 0-15,0 0 0 0,0 0-6 0,0 0-8 16,0 0 11-16,0 0-11 0,0 0 14 0,0 0-4 16,0 0-1-16,0 0 0 0,0 0-9 0,0 0 0 15,0-3 0-15,-3-1 0 16,3 1-153-16,0 3-30 0</inkml:trace>
  <inkml:trace contextRef="#ctx0" brushRef="#br2" timeOffset="83316.5">23992 12988 691 0,'-2'0'61'0,"2"0"-49"16,0 0-12-16,0-3 0 0,-3-1 85 0,3 1 15 15,0 3 2-15,0 0 1 0,-5-4-19 0,2 4-3 16,3 0-1-16,0 0 0 0,5-7-15 0,-5 7-3 0,0 0-1 0,0 0 0 15,8 0-8-15,-2 0-1 0,-1-5-1 0,3 5 0 16,-3 5-19-16,3-5-3 0,3 0-1 0,-1 2 0 16,1 3-5-16,0-5-2 0,2 4 0 0,0-4 0 15,3 3 4-15,0-3 1 0,2 4 0 0,3-1 0 16,1-3-6-16,1 0 0 0,1 4-1 0,3-1 0 16,-1 1-4-16,3-1-1 0,0 2 0 0,0-3 0 15,-2 3-2-15,-1 2-1 0,1 0 0 0,-3-3 0 16,-3-1 8-16,-3 4 1 0,1-2 1 0,-3-3 0 15,-3 5 4-15,0-2 1 0,-2 2 0 0,-1-7 0 16,-2 4-7-16,0-1-2 0,0 1 0 0,-3-1 0 16,-5-3-7-16,0 0-2 0,0 0 0 0,0 0 0 15,0 0 0-15,0 0-8 0,0 0 12 0,0 0-4 16,0 0-18-16,0 0-4 0,0 0-1 0</inkml:trace>
  <inkml:trace contextRef="#ctx0" brushRef="#br2" timeOffset="84301.16">14597 11864 1076 0,'0'0'48'0,"0"0"9"0,0 0-45 0,0 0-12 16,0 0 0-16,0 0 0 0,0 0 80 0,0 0 13 16,0 0 3-16,5 0 1 0,1 0-5 0,2 0-2 15,0 0 0-15,-1 0 0 0,-1 0-30 0,4 0-7 16,1 0-1-16,5 0 0 0,-3-3-22 0,6 3-5 15,-4-5-1-15,1 5 0 0,0-2-10 0,0-3-2 16,0 5-1-16,0 0 0 0,-3-4-11 0,3 1 8 16,-6 3-8-16,4 0 8 0,-1-4-8 0,-2 4 0 0,-1-7 0 0,1 7 0 15,-3 0 0-15,0 0 0 0,2 0 0 0,-2 0 0 32,0 0-192-32,-3 0-35 0,9-3-6 0,-4-1-2 0</inkml:trace>
  <inkml:trace contextRef="#ctx0" brushRef="#br2" timeOffset="85690.95">15528 11824 288 0,'0'0'25'0,"0"0"-25"16,0 0 0-16,3-3 0 0,0-2 147 0,-3 5 24 0,0 0 5 0,2-2 0 15,4-3-84-15,-4-2-16 0,-2 7-4 0,0 0-1 16,0-4-6-16,3 1-1 16,0-1 0-16,-3 4 0 0,0 0-5 0,0 0-2 0,0 0 0 0,0 0 0 15,0 0-13-15,0 0-2 0,0 0-1 0,0 0 0 16,0 0-17-16,0 0-4 0,0 0-1 0,0 0 0 15,0 0-7-15,0 0-2 0,0 0 0 0,-3-3 0 16,3 3-10-16,-5 0 0 0,-1 3 0 0,-2-3 0 16,3 4 0-16,0-4 0 0,5 0 0 0,-3 3 8 15,-2 1-8-15,5-4 0 0,-3 5 0 0,3-5 0 16,0 0 0-16,0 0 0 0,0 0 0 0,0 0 0 16,0 0 0-16,0 0 0 0,0 0 0 0,0 0 0 15,0 0 0-15,6 2 0 0,-6-2 0 0,5 0 0 16,-5 0 0-16,5-2 0 0,0-3 0 0,3 5 0 15,-2-4 0-15,-1 1 15 0,-5 3-3 0,3-4 0 0,-3 4 9 0,0 0 2 16,0 0 0-16,0 0 0 0,0-3 12 0,0 3 2 16,0-4 1-16,0 4 0 0,0 0-9 0,0 0-1 15,-8-3-1-15,5 3 0 0,3 0-19 0,0 0-8 16,-5-4 0-16,-1 4 8 0,1 4-21 0,5-4-5 16,0 0-1-16,-5 0-633 15,2 0-126-15</inkml:trace>
  <inkml:trace contextRef="#ctx0" brushRef="#br2" timeOffset="86550.11">17410 8489 633 0,'0'0'56'0,"-8"-5"-44"0,2 5-12 0,1-2 0 15,5 2 152-15,-5-5 28 0,-1 5 5 0,6 0 2 16,0 0-150-16,0 0-29 0,0 0-8 0,3-7 0 16,2 4 11-16,3-1 1 0,-2-1 0 0,2 3 0 0,2 2 14 0,1-5 3 15,2 5 1-15,0-2 0 16,3-3 6-16,3 5 0 0,-1 0 1 0,3 5 0 0,3-5-13 0,0 2-4 16,-3-2 0-16,3 5 0 0,0-5-8 0,2 2-3 15,1 3 0-15,2-5 0 0,2 0-9 0,1 0 0 16,0 4 9-16,2-4-9 0,1 3 0 0,-1-3 0 15,1 0 0-15,-4 0 0 0,-4 5 0 0,-1-3 8 16,-5-2-8-16,1 0 0 0,-4 0 27 0,-5 0 1 16,1 5 0-16,-4-5 0 0,-2 0 8 0,3 2 1 15,-6-2 1-15,-5 0 0 16,0 0-70-16,0 0-13 0</inkml:trace>
  <inkml:trace contextRef="#ctx0" brushRef="#br2" timeOffset="87424.95">15928 11657 1101 0,'0'0'48'0,"0"0"12"0,-3-3-48 0,3 3-12 16,-5-4 0-16,5 4 0 0,0 0 90 0,0 0 16 15,0 0 3-15,-5 0 1 0,5 0-21 0,0 0-4 16,0 0-1-16,0 7 0 0,-3 4-22 0,6-4-5 16,-3 5-1-16,5-2 0 0,-2 4-14 0,2 2-3 15,-2 1-1-15,2-3 0 0,0 9-1 0,0-6 0 16,-2 1 0-16,0 4 0 0,-1-4 4 0,1 1 1 0,0 2 0 0,-1-2 0 15,1-5-10-15,0 8-1 0,-3-8-1 0,2-3 0 16,-2 4-15-16,3-1-3 0,-3-3-1 16,0-4 0-16,0 1-11 0,0-1 10 0,0 0-10 0,0 0 10 15,0-7-10-15,0 0 0 0,0 0-10 0,0 0 10 32,0 0-208-32,0 0-35 0</inkml:trace>
  <inkml:trace contextRef="#ctx0" brushRef="#br2" timeOffset="88424.68">10059 12684 748 0,'0'0'67'0,"0"0"-54"0,6 0-13 0,-1 3 0 0,0-6 52 0,3 3 7 15,3 3 1-15,-3-3 1 0,2-3 2 0,1 3 0 16,0 0 0-16,2 0 0 0,-3 3-11 0,1-3-1 15,0-3-1-15,2 3 0 0,0 0 1 0,0 0 0 16,0-4 0-16,1 4 0 0,-1 0-32 0,3-3-7 16,-6-1 0-16,1 4-1 0,2 0-3 0,-5 0-8 15,3-5 12-15,-6 3-4 0,-5 2-8 0,0 0 0 16,0 0 0-16,0 0-717 0</inkml:trace>
  <inkml:trace contextRef="#ctx0" brushRef="#br2" timeOffset="88658.99">10091 12868 518 0,'0'0'23'0,"0"0"5"0,0 0-28 0,6 0 0 0,1 0 0 0,1-3 0 15,0 3 209-15,0-4 37 0,0 4 7 0,0 0 2 16,3-3-141-16,-3-1-28 0,-3 4-6 0,6 0 0 15,-1 0-28-15,1 0-6 0,-1-3-1 0,-2 3 0 16,3 0-31-16,-1 0-6 0,-2 0-8 0,-2 0 11 16,-6 0 5-16,8 0 0 0,-8 0 1 0,0 0 0 15,0 0-79 1,0 0-16-16,0 0-3 0</inkml:trace>
  <inkml:trace contextRef="#ctx0" brushRef="#br3" timeOffset="92217.48">10083 12673 172 0,'0'0'8'0,"0"0"1"0,0 0-9 0,0 0 0 16,-2 0 0-16,-4-5 0 0,1 3 133 0,2 2 25 15,-2 0 5-15,0 0 1 0,0 0-71 0,2 0-13 16,-2 0-4-16,2 0 0 0,3 0-4 0,-5 0 0 16,-1 0-1-16,6 0 0 0,-2 0-19 0,2 0-3 0,0 0-1 0,0 0 0 0,0 0-8 0,0 0-3 15,0 0 0-15,0 0 0 0,0 0-7 0,0 0-2 16,0 0 0-16,0 0 0 0,0 0 4 0,0 0 1 31,2 7 0-31,1 0 0 0,-3-7-1 0,8 4 0 16,-3-1 0-16,1 1 0 0,-6-4 1 0,7 3 0 15,1 1 0-15,-2-4 0 0,2 0-16 0,0 0-3 0,2 3-1 0,1-3 0 0,-1-3 3 0,4 3 0 32,-1-4 0-32,3 4 0 0,0 4-8 0,-1-4 0 0,4 0-8 0,-1-4 12 0,1 4-2 0,-1 0-1 0,4-3 0 0,-1 3 0 15,-3 0 2-15,1-4 0 0,-3 4 0 0,0 0 0 31,-3-3 4-31,-3 3 1 0,-2 0 0 0,0 0 0 16,0 0 7-16,-8 0 1 0,0 0 1 0,0 0 0 0,0 0-1 0,0 0 0 0,0 0 0 0,6 3 0 31,-6-3-7-31,0 0-1 0,0 0-1 0,0 0 0 0,0 0-6 0,0 0-1 0,0 0 0 0,0 0 0 16,0 0-8-16,0 0 8 0,0 0-8 0,0 0 8 16,-6 4-20-16,6-4-5 0,-2 0-1 0,-4 3 0 15,6-3-130-15,-5 0-27 0,5 0-5 0,-5 0-759 16</inkml:trace>
  <inkml:trace contextRef="#ctx0" brushRef="#br3" timeOffset="92576.74">10046 12840 979 0,'0'0'43'0,"0"0"9"0,0 0-41 0,0 0-11 0,0 0 0 0,0 0 0 0,0 0 110 0,0 0 20 15,0 0 4-15,0 0 1 0,3-5-40 0,-3 5-8 16,3 0-2-16,4 0 0 0,-1 0-34 0,-1 0-7 16,0 0-2-16,3 0 0 0,-2 0-1 0,2 0 0 0,-1 0 0 0,1-3 0 15,3 3-9-15,0 0-1 0,-1-4-1 0,1 4 0 16,-3-3-12-16,0 3-2 0,0 0-1 0,-1-4 0 15,4 4-1-15,-3 0 0 0,0-3 0 0,-3 3 0 16,1-4-5-16,1 4-1 0,-1 0 0 0,-6 0 0 16,5 0-8-16,0 4 0 0,3-4 9 0,-2 3-9 15,-1-3 0-15,-5 0 0 0,8 0 0 0,-8 0 0 32,8 0-18-32,-3 4-8 0,0-4-2 0,-5 0 0 0,11 0-171 15,-3 0-34-15,-3 0-7 0</inkml:trace>
  <inkml:trace contextRef="#ctx0" brushRef="#br3" timeOffset="95482.3">10821 12600 979 0,'0'0'87'0,"0"0"-70"0,0 0-17 0,0 0 0 16,0 0 101-16,0 0 17 0,0 0 3 0,0 0 1 15,0 0-15-15,0 0-3 0,0 0-1 0,0 0 0 16,8 0-18-16,-2 0-3 0,2 0-1 0,-3 0 0 16,3 0-12-16,0 0-2 0,0-3-1 0,0 6 0 15,2-3-17-15,1 0-3 0,-1 0-1 0,4 0 0 16,-1 4-25-16,0-1-6 0,3 1-1 0,-3-1 0 15,3 4-2-15,0 2-1 0,0 1 0 0,0-3 0 16,0 0 4-16,-3 5 1 0,-3 2 0 0,1-3 0 16,0-1-2-16,-1 6 0 0,-5-2 0 0,1-4 0 15,-4 9 4-15,-2-5 1 0,0 0 0 0,-2 5 0 16,-4-5 2-16,1 5 1 0,-5-5 0 0,-1 7 0 16,-2-2-11-16,0-5-2 0,-6 5-8 0,3-5 12 15,6 4-12-15,-1-3 0 0,-2 3 0 0,2-3 0 16,3-1 0-16,3 0 0 0,0-2 0 0,2-3 0 0,0 3 0 0,3-1 12 15,3-4-1-15,2 1-1 0,1-6-10 0,4 3 0 16,6 2 0-16,0-7 0 0,2 4 24 0,4-4 0 16,4 0 0-16,1 0 0 0,-1-4-24 0,3 4 0 15,-2 0 0-15,-1-7 0 0,0 7 16 0,1-5-3 16,-3 5 0-16,0 0 0 0,-1-2-1 0,-4 2 0 16,-6 0 0-16,0 0 0 0,-2-5-4 0,-3 10 0 15,0-5-8-15,0 2 12 16,-8-2-31-16,0 0-6 0,0 0-2 0,0 0-1308 0</inkml:trace>
</inkml:ink>
</file>

<file path=ppt/ink/ink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2T01:49:54.478"/>
    </inkml:context>
    <inkml:brush xml:id="br0">
      <inkml:brushProperty name="width" value="0.05" units="cm"/>
      <inkml:brushProperty name="height" value="0.05" units="cm"/>
    </inkml:brush>
  </inkml:definitions>
  <inkml:trace contextRef="#ctx0" brushRef="#br0">1 222 7688 0 0,'0'0'349'0'0,"0"0"-2"0"0,0 0-145 0 0,0 0 226 0 0,0 0 127 0 0,0 0 21 0 0,0 0-4 0 0,0 0-43 0 0,0 0-17 0 0,0 0-6 0 0,0 0-28 0 0,0 0-106 0 0,5-7 266 0 0,94-111 1632 0 0,-74 89-1885 0 0,6-12 143 0 0,-15 25-128 0 0,4 6-377 0 0,-18 10 86 0 0,-2 0 6 0 0,0 0-10 0 0,19 64 911 0 0,-14-7 158 0 0,11-25-864 0 0,-10-26-286 0 0,-5-5-880 0 0,-1-1-3829 0 0,0 0-1625 0 0</inkml:trace>
</inkml:ink>
</file>

<file path=ppt/ink/ink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2T01:49:54.837"/>
    </inkml:context>
    <inkml:brush xml:id="br0">
      <inkml:brushProperty name="width" value="0.05" units="cm"/>
      <inkml:brushProperty name="height" value="0.05" units="cm"/>
    </inkml:brush>
  </inkml:definitions>
  <inkml:trace contextRef="#ctx0" brushRef="#br0">0 1 8496 0 0,'0'0'388'0'0,"0"0"-11"0"0,0 0-174 0 0,0 0 142 0 0,0 0 87 0 0,0 0 16 0 0,2 0 15 0 0,165 0 1926 0 0,-152 0-2047 0 0,21 6 161 0 0,-34-5-1037 0 0,-2-1-221 0 0,0 2-56 0 0,0 7-11 0 0</inkml:trace>
</inkml:ink>
</file>

<file path=ppt/ink/ink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2T01:49:55.275"/>
    </inkml:context>
    <inkml:brush xml:id="br0">
      <inkml:brushProperty name="width" value="0.05" units="cm"/>
      <inkml:brushProperty name="height" value="0.05" units="cm"/>
    </inkml:brush>
  </inkml:definitions>
  <inkml:trace contextRef="#ctx0" brushRef="#br0">0 1 6448 0 0,'0'0'297'0'0,"0"0"-9"0"0,2 0-188 0 0,41 13 769 0 0,21-12 2303 0 0,137-8-1136 0 0,-188 6-1998 0 0,-1-1-38 0 0</inkml:trace>
</inkml:ink>
</file>

<file path=ppt/ink/ink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2T01:49:56.642"/>
    </inkml:context>
    <inkml:brush xml:id="br0">
      <inkml:brushProperty name="width" value="0.05" units="cm"/>
      <inkml:brushProperty name="height" value="0.05" units="cm"/>
    </inkml:brush>
  </inkml:definitions>
  <inkml:trace contextRef="#ctx0" brushRef="#br0">1 141 1840 0 0,'0'0'313'0'0,"0"0"643"0"0,9 0 2761 0 0,114 10 673 0 0,55-7-2326 0 0,-141-2-2064 0 0,-20 2-86 0 0,-16-3-360 0 0,2 0-170 0 0,8-3-38 0 0,-8 2-8 0 0</inkml:trace>
  <inkml:trace contextRef="#ctx0" brushRef="#br0" timeOffset="421.79">227 1 6448 0 0,'0'0'498'0'0,"0"0"-196"0"0,0 0 392 0 0,0 0 208 0 0,0 0 39 0 0,2 8 656 0 0,16 119 3269 0 0,-10-70-3381 0 0,4 37 308 0 0,0-62-1601 0 0,-2-20-361 0 0,-8-11-1045 0 0,-2-1-394 0 0</inkml:trace>
</inkml:ink>
</file>

<file path=ppt/ink/ink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2T01:45:46.211"/>
    </inkml:context>
    <inkml:brush xml:id="br0">
      <inkml:brushProperty name="width" value="0.05" units="cm"/>
      <inkml:brushProperty name="height" value="0.05" units="cm"/>
      <inkml:brushProperty name="color" value="#E71224"/>
    </inkml:brush>
  </inkml:definitions>
  <inkml:trace contextRef="#ctx0" brushRef="#br0">1 196 6768 0 0,'0'0'306'0'0,"1"1"-4"0"0,18 2-54 0 0,106 10 4701 0 0,-64-9-4277 0 0,-41 1-717 0 0,0 15-311 0 0,-20-12 322 0 0,-20 28 224 0 0,-9 20 727 0 0,27-51-824 0 0,4 20 541 0 0,5-17-609 0 0,15 5 136 0 0,-11-10-109 0 0,1 1 0 0 0,-1-2 0 0 0,0 1-1 0 0,1-2 1 0 0,-1 1 0 0 0,1-2 0 0 0,-1 1 0 0 0,1-2 0 0 0,0 1-1 0 0,6-3-51 0 0,37-12-4250 0 0,-43 10-504 0 0</inkml:trace>
  <inkml:trace contextRef="#ctx0" brushRef="#br0" timeOffset="516.85">863 239 9616 0 0,'-37'-22'1586'0'0,"27"19"-1274"0"0,1 0 0 0 0,-1 1-1 0 0,1 0 1 0 0,-1 0-1 0 0,0 1 1 0 0,0 1 0 0 0,0-1-1 0 0,0 2 1 0 0,0-1 0 0 0,1 1-1 0 0,-2 1-311 0 0,-1 0 52 0 0,4-2-49 0 0,0 1-1 0 0,-1 0 0 0 0,2 1 0 0 0,-1-1 0 0 0,0 2 0 0 0,0-1 0 0 0,1 1 0 0 0,-1 0 0 0 0,1 1 0 0 0,0 0 0 0 0,0 0 1 0 0,-1 1-3 0 0,-24 28-196 0 0,31-32 171 0 0,1 1-1 0 0,-1-1 1 0 0,0 1 0 0 0,1-1 0 0 0,-1 0 0 0 0,1 1 0 0 0,-1-1 0 0 0,1 1 0 0 0,0-1 0 0 0,-1 1 0 0 0,1 0 0 0 0,0-1 0 0 0,0 1 0 0 0,0-1 0 0 0,0 1 0 0 0,0-1 0 0 0,1 1 0 0 0,-1-1-1 0 0,0 1 1 0 0,1-1 0 0 0,-1 1 0 0 0,1-1 0 0 0,0 1 0 0 0,-1-1 0 0 0,1 0 0 0 0,0 1 0 0 0,0-1 0 0 0,0 0 0 0 0,0 0 0 0 0,0 1 0 0 0,0-1 0 0 0,0 0 0 0 0,0 0 0 0 0,1 0 0 0 0,-1 0-1 0 0,0-1 1 0 0,0 1 0 0 0,1 0 0 0 0,0 0 25 0 0,5 2 53 0 0,1 1 0 0 0,0-1-1 0 0,0-1 1 0 0,1 0 0 0 0,-1 0-1 0 0,0 0 1 0 0,1-1 0 0 0,-1 0 0 0 0,1-1-1 0 0,-1 0 1 0 0,1 0 0 0 0,-1-1-1 0 0,0 0 1 0 0,1-1 0 0 0,-1 0-1 0 0,0 0 1 0 0,0 0 0 0 0,0-1 0 0 0,6-3-53 0 0,36-29 170 0 0,-48 34-127 0 0,1 1-11 0 0,2 10 219 0 0,15 16 189 0 0,28 35 496 0 0,-44-56-879 0 0,0 0 1 0 0,1-1 0 0 0,-1 1 0 0 0,1-1 0 0 0,0 1 0 0 0,0-1 0 0 0,1-1 0 0 0,-1 1 0 0 0,1-1 0 0 0,0 0 0 0 0,0 0 0 0 0,0-1 0 0 0,4 2-58 0 0,19 1-2683 0 0,-23-11 1749 0 0</inkml:trace>
  <inkml:trace contextRef="#ctx0" brushRef="#br0" timeOffset="1140.62">1035 0 3224 0 0,'0'0'437'0'0,"0"0"627"0"0,2 1 273 0 0,20 21 3714 0 0,0 28-2535 0 0,-15-33-1625 0 0,28 71 1487 0 0,-10 2-1395 0 0,-6-24-826 0 0,-19-64-4529 0 0,0-2-1502 0 0</inkml:trace>
  <inkml:trace contextRef="#ctx0" brushRef="#br0" timeOffset="1573.02">927 271 9792 0 0,'5'0'882'0'0,"8"-3"164"0"0,-12 3-73 0 0,0-1 47 0 0,88-13 1793 0 0,54 0-2649 0 0,-9-8-506 0 0,14 12-7662 0 0,-135 11 5985 0 0,6 16 7210 0 0,18 64-797 0 0,-18-45-3418 0 0,-18-34-953 0 0,0 0-1 0 0,0 0 0 0 0,0 1 1 0 0,1-1-1 0 0,-1 0 1 0 0,0 0-1 0 0,1 0 0 0 0,-1 0 1 0 0,1 0-1 0 0,0-1 1 0 0,0 1-1 0 0,0 0 1 0 0,0-1-1 0 0,0 0 0 0 0,0 1 1 0 0,0-1-1 0 0,0 0 1 0 0,0 0-1 0 0,1 0 0 0 0,-1 0 1 0 0,3 0-23 0 0,2 0-191 0 0,12-8-3823 0 0,-17 7 2478 0 0</inkml:trace>
  <inkml:trace contextRef="#ctx0" brushRef="#br0" timeOffset="1904.87">1530 82 13824 0 0,'0'0'314'0'0,"7"-9"872"0"0,-2-10-1025 0 0,-2 15 126 0 0,-2 3 199 0 0,15 2 615 0 0,32 27-3886 0 0,-40-17 1771 0 0</inkml:trace>
</inkml:ink>
</file>

<file path=ppt/ink/ink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2T01:49:55.603"/>
    </inkml:context>
    <inkml:brush xml:id="br0">
      <inkml:brushProperty name="width" value="0.05" units="cm"/>
      <inkml:brushProperty name="height" value="0.05" units="cm"/>
    </inkml:brush>
  </inkml:definitions>
  <inkml:trace contextRef="#ctx0" brushRef="#br0">1 118 6448 0 0,'0'0'297'0'0,"0"0"-9"0"0,2 1-117 0 0,64 9 3249 0 0,26-20-2812 0 0,9-2-536 0 0,-66 2 373 0 0,-26 6-4546 0 0</inkml:trace>
  <inkml:trace contextRef="#ctx0" brushRef="#br0" timeOffset="300.81">169 1 8952 0 0,'0'0'200'0'0,"0"0"33"0"0,0 0 15 0 0,0 0 84 0 0,0 0 327 0 0,1 1 143 0 0,23 54 4018 0 0,-16-15-3099 0 0,3 84-289 0 0,-10-80-656 0 0,2-27-434 0 0,-2-16-352 0 0,-1-1-326 0 0,6 2-1894 0 0,-5-1-4287 0 0</inkml:trace>
</inkml:ink>
</file>

<file path=ppt/ink/ink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2T01:49:53.568"/>
    </inkml:context>
    <inkml:brush xml:id="br0">
      <inkml:brushProperty name="width" value="0.05" units="cm"/>
      <inkml:brushProperty name="height" value="0.05" units="cm"/>
    </inkml:brush>
  </inkml:definitions>
  <inkml:trace contextRef="#ctx0" brushRef="#br0">0 0 1376 0 0,'0'0'315'0'0,"0"0"785"0"0,0 0 349 0 0,0 0 72 0 0,0 0-72 0 0,0 0-357 0 0,0 0-158 0 0,0 0-34 0 0,0 0-83 0 0,0 0-330 0 0,0 0-146 0 0,0 0-28 0 0,0 0-21 0 0,1 2-56 0 0,11 32 855 0 0,36 45 1983 0 0,32-9-2232 0 0,-32-44-376 0 0,-25-25-820 0 0,-22-2 68 0 0</inkml:trace>
  <inkml:trace contextRef="#ctx0" brushRef="#br0" timeOffset="472.29">278 69 3224 0 0,'0'0'505'0'0,"0"0"914"0"0,0 0 401 0 0,0 0 78 0 0,0 0-140 0 0,0 0-670 0 0,0 0-295 0 0,0 0-60 0 0,-4 4 569 0 0,-24 56 963 0 0,7 18-837 0 0,-39 111 650 0 0,29-96-2014 0 0,18-64-64 0 0,4-24 52 0 0,-11-7-3144 0 0,16-1 1973 0 0</inkml:trace>
</inkml:ink>
</file>

<file path=ppt/ink/ink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2T01:50:01.448"/>
    </inkml:context>
    <inkml:brush xml:id="br0">
      <inkml:brushProperty name="width" value="0.1" units="cm"/>
      <inkml:brushProperty name="height" value="0.1" units="cm"/>
      <inkml:brushProperty name="color" value="#66CC00"/>
    </inkml:brush>
  </inkml:definitions>
  <inkml:trace contextRef="#ctx0" brushRef="#br0">4 64 456 0 0,'0'0'953'0'0,"0"0"106"0"0,0 0 42 0 0,0 0-106 0 0,0 0-484 0 0,0-20 1119 0 0,1-22 4437 0 0,-2 40-5897 0 0,1 2-8 0 0,0 0 14 0 0,0 0 68 0 0,0 0 32 0 0,0 0 4 0 0,0 0-14 0 0,0 0-54 0 0,0 0-20 0 0,0 0-6 0 0,0 0-5 0 0,0 0-10 0 0,0 0-3 0 0,0 0 0 0 0,0 0 4 0 0,0 0 16 0 0,0 0 4 0 0,-3 62 991 0 0,23 20 545 0 0,-1 12-846 0 0,-10-18 255 0 0,15 17-292 0 0,-20-61-357 0 0,-4-31-424 0 0,1 11 348 0 0,6 11-282 0 0,-4-20-109 0 0,-2-2 32 0 0,-1-1 11 0 0,1 1-10 0 0,2 4-33 0 0,-3-4 32 0 0,0-1-10 0 0,4 18-228 0 0,0-8 144 0 0,-4-10-5904 0 0,0 0 4130 0 0</inkml:trace>
</inkml:ink>
</file>

<file path=ppt/ink/ink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2T01:50:03.867"/>
    </inkml:context>
    <inkml:brush xml:id="br0">
      <inkml:brushProperty name="width" value="0.1" units="cm"/>
      <inkml:brushProperty name="height" value="0.1" units="cm"/>
      <inkml:brushProperty name="color" value="#66CC00"/>
    </inkml:brush>
  </inkml:definitions>
  <inkml:trace contextRef="#ctx0" brushRef="#br0">0 3 6448 0 0,'0'0'141'0'0,"0"0"23"0"0,0 0 13 0 0,0 0 55 0 0,0 0 182 0 0,0 0 76 0 0,0 0 20 0 0,0 0-53 0 0,0 0-229 0 0,0 0-100 0 0,0 0-21 0 0,0 0 38 0 0,0 0 172 0 0,0 0 71 0 0,0 0 18 0 0,0 0-54 0 0,2 1-236 0 0,36 9-32 0 0,76-13 1892 0 0,-67-5-1976 0 0,-9 5 1882 0 0,-28 3-1668 0 0,-9 0 32 0 0,-1 0 77 0 0,0 0 12 0 0,0 0-30 0 0,0 0-129 0 0,0 0-59 0 0,0 0-12 0 0,0 0-5 0 0,0 0-17 0 0,0 0-10 0 0,0 0-1 0 0,0 0-25 0 0,0 0-236 0 0,0 0-598 0 0,0 0-275 0 0,0 0-68 0 0,0 0-12 0 0</inkml:trace>
</inkml:ink>
</file>

<file path=ppt/ink/ink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2T01:50:08.244"/>
    </inkml:context>
    <inkml:brush xml:id="br0">
      <inkml:brushProperty name="width" value="0.1" units="cm"/>
      <inkml:brushProperty name="height" value="0.1" units="cm"/>
      <inkml:brushProperty name="color" value="#33CCFF"/>
    </inkml:brush>
  </inkml:definitions>
  <inkml:trace contextRef="#ctx0" brushRef="#br0">0 133 456 0 0,'0'0'564'0'0,"0"0"51"0"0,0 0 22 0 0,0 0-1 0 0,0 0-16 0 0,0 0-4 0 0,0 0 0 0 0,0 0-12 0 0,0 0-52 0 0,0 0-28 0 0,0 0-4 0 0,0 0 6 0 0,0 0 29 0 0,0 0 12 0 0,0 0 1 0 0,0 0-31 0 0,0 0-128 0 0,0 0-51 0 0,0 0-8 0 0,0 0 17 0 0,0 0 88 0 0,0 0 38 0 0,0 0 10 0 0,0 0-66 0 0,0 0-209 0 0,6 8 1155 0 0,91 13-593 0 0,-42-25-207 0 0,12 4-1028 0 0,-36 0 615 0 0,-30 0 297 0 0,-1 0 39 0 0,0 0-116 0 0,7 0-571 0 0,-5 0-3271 0 0,-2 0-1544 0 0</inkml:trace>
  <inkml:trace contextRef="#ctx0" brushRef="#br0" timeOffset="343.67">130 1 456 0 0,'0'0'1515'0'0,"0"0"179"0"0,0 0 82 0 0,0 15 3629 0 0,15 85-301 0 0,-11-22-3676 0 0,5 1-80 0 0,6-40-1103 0 0,-14-38-181 0 0,-1-1 28 0 0,0 0-214 0 0,0 0-909 0 0,0 0-358 0 0,0 0-62 0 0,0 0-11 0 0</inkml:trace>
</inkml:ink>
</file>

<file path=ppt/ink/ink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2T01:51:02.069"/>
    </inkml:context>
    <inkml:brush xml:id="br0">
      <inkml:brushProperty name="width" value="0.05" units="cm"/>
      <inkml:brushProperty name="height" value="0.05" units="cm"/>
      <inkml:brushProperty name="color" value="#E71224"/>
    </inkml:brush>
  </inkml:definitions>
  <inkml:trace contextRef="#ctx0" brushRef="#br0">1 88 8288 0 0,'0'0'190'0'0,"0"0"28"0"0,0 0 7 0 0,0-1-33 0 0,0-4-77 0 0,0 4 273 0 0,-1-7 3612 0 0,1 8-67 0 0,5 8-4121 0 0,-2-1 460 0 0,0 0 0 0 0,-1 1-1 0 0,0-1 1 0 0,0 1 0 0 0,-1-1 0 0 0,0 1 0 0 0,0 0 0 0 0,0 0 0 0 0,-1 0 0 0 0,-1-1 0 0 0,1 1 0 0 0,-2 4-272 0 0,1 17 751 0 0,-3 311 1393 0 0,8-297-2144 0 0,-4-34 72 0 0,0-7 299 0 0,0-2 117 0 0,0 0 21 0 0,0 0-66 0 0,0-2-294 0 0,-4-204 782 0 0,3 48-1280 0 0,10 26 554 0 0,-8 83-888 0 0,1 38 683 0 0,14 39 0 0 0,21 48 0 0 0,-9-37 0 0 0,-15-22 56 0 0,-10-13-18 0 0,-1 0-1 0 0,1 0 1 0 0,0 0 0 0 0,0-1 0 0 0,0 1-1 0 0,0-1 1 0 0,1 1 0 0 0,-1-1-1 0 0,1 0 1 0 0,0-1 0 0 0,0 1 0 0 0,0-1-1 0 0,0 1 1 0 0,0-1 0 0 0,1 0 0 0 0,-1-1-1 0 0,1 1 1 0 0,-1-1 0 0 0,1 0-1 0 0,0 0 1 0 0,4 0-38 0 0,36-7 64 0 0,-10-8-10 0 0,-27 7 29 0 0,0 0 0 0 0,0 0 0 0 0,-1-1 0 0 0,0 0 0 0 0,0 0 0 0 0,-1 0 0 0 0,0-1 1 0 0,0 0-1 0 0,-1-1-83 0 0,-4 8 22 0 0,43-62-255 0 0,-16 0 210 0 0,-16 31 23 0 0,-12 33 7 0 0,0 0 0 0 0,1 0 0 0 0,-1-1 0 0 0,1 1 0 0 0,-1 0 0 0 0,1 0 0 0 0,-1 0 0 0 0,1 0 0 0 0,-1-1 0 0 0,1 1 0 0 0,-1 0 0 0 0,1 0 0 0 0,-1 0 0 0 0,1 0 0 0 0,-1 0 0 0 0,1 0 0 0 0,-1 1 0 0 0,1-1 0 0 0,-1 0 0 0 0,1 0 0 0 0,-1 0 0 0 0,1 0 0 0 0,-1 0 0 0 0,0 1 0 0 0,1-1 0 0 0,-1 0 0 0 0,1 0 0 0 0,-1 1 0 0 0,0-1 0 0 0,1 0 0 0 0,-1 1 0 0 0,1-1 0 0 0,-1 1 0 0 0,0-1 0 0 0,0 0 0 0 0,1 1 0 0 0,-1-1 0 0 0,0 1 0 0 0,0-1 0 0 0,1 1 0 0 0,-1-1 0 0 0,0 0 1 0 0,0 1-1 0 0,0-1 0 0 0,0 1 0 0 0,0-1 0 0 0,0 1-8 0 0,35 129-316 0 0,38 109 567 0 0,-29-110-123 0 0,-31-79-52 0 0,-6-35-75 0 0,-6-15-1 0 0,-1 0-1 0 0,0 1 1 0 0,1-1 0 0 0,-1 0-1 0 0,0 0 1 0 0,1 0 0 0 0,-1 1-1 0 0,0-1 1 0 0,1 0 0 0 0,-1 0-1 0 0,0 0 1 0 0,1 0-1 0 0,-1 0 1 0 0,1 0 0 0 0,-1 0-1 0 0,0 0 1 0 0,1 0 0 0 0,-1 0-1 0 0,1 0 1 0 0,-1 0 0 0 0,0 0-1 0 0,1 0 1 0 0,-1 0-1 0 0,0 0 1 0 0,1 0 0 0 0,-1-1-1 0 0,1 1 1 0 0,-1 0 0 0 0,0 0-1 0 0,1 0 1 0 0,-1-1 0 0 0,0 1-1 0 0,0 0 1 0 0,1 0-1 0 0,-1-1 1 0 0,0 1 0 0 0,1 0-1 0 0,-1-1 1 0 0,0 1 0 0 0,0 0-1 0 0,0-1 1 0 0,1 1 0 0 0,-1 0-1 0 0,0-1 1 0 0,0 1-1 0 0,0-1 2 0 0,14-58-3594 0 0,-11 45 1642 0 0,-2 3-79 0 0</inkml:trace>
</inkml:ink>
</file>

<file path=ppt/ink/ink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2T01:51:02.647"/>
    </inkml:context>
    <inkml:brush xml:id="br0">
      <inkml:brushProperty name="width" value="0.05" units="cm"/>
      <inkml:brushProperty name="height" value="0.05" units="cm"/>
      <inkml:brushProperty name="color" value="#E71224"/>
    </inkml:brush>
  </inkml:definitions>
  <inkml:trace contextRef="#ctx0" brushRef="#br0">363 183 11976 0 0,'0'0'266'0'0,"-1"-8"369"0"0,-11-80 2105 0 0,-32 23 1058 0 0,41 63-3618 0 0,-1-1 0 0 0,1 1 0 0 0,-1 0-1 0 0,0 0 1 0 0,0 0 0 0 0,0 0 0 0 0,0 1-1 0 0,-1 0 1 0 0,1-1 0 0 0,0 2 0 0 0,0-1-1 0 0,-1 0 1 0 0,1 1 0 0 0,-1 0 0 0 0,1 0-1 0 0,0 0 1 0 0,-1 1 0 0 0,1-1 0 0 0,0 1-1 0 0,-1 0 1 0 0,1 0 0 0 0,-2 1-180 0 0,-66 28 157 0 0,64-24-157 0 0,0 1 0 0 0,0 1 0 0 0,1 0 0 0 0,0 0 0 0 0,1 0 0 0 0,0 1 0 0 0,0 0 0 0 0,-1 3 0 0 0,5-8-40 0 0,1-1-1 0 0,0 1 0 0 0,0-1 0 0 0,1 1 1 0 0,-1-1-1 0 0,1 1 0 0 0,0 0 0 0 0,0-1 1 0 0,0 1-1 0 0,0 0 0 0 0,1-1 0 0 0,-1 1 1 0 0,1-1-1 0 0,0 1 0 0 0,0-1 0 0 0,0 1 1 0 0,1-1-1 0 0,-1 1 0 0 0,1-1 0 0 0,0 0 1 0 0,-1 0-1 0 0,2 0 41 0 0,51 66-842 0 0,-53-68 844 0 0,71 68 345 0 0,-52-52-180 0 0,-1 1 1 0 0,0 0-1 0 0,-2 2 0 0 0,0 0 0 0 0,11 18-167 0 0,-25-33-99 0 0,-2-3 127 0 0,1 0 0 0 0,0 0 0 0 0,-1 0 1 0 0,0 0-1 0 0,1 1 0 0 0,-1-1 0 0 0,0 0 0 0 0,0 1 1 0 0,0-1-1 0 0,-1 1 0 0 0,1 0 0 0 0,0-1 0 0 0,-1 1 1 0 0,0 0-1 0 0,0-1 0 0 0,0 1 0 0 0,0-1 0 0 0,0 1 1 0 0,0 0-1 0 0,-1-1 0 0 0,1 1 0 0 0,-1 2-28 0 0,-6 3 144 0 0,1-1-1 0 0,-1 0 0 0 0,0 0 1 0 0,0-1-1 0 0,-1 0 1 0 0,0 0-1 0 0,0-1 0 0 0,0 0 1 0 0,-1 0-1 0 0,1-1 1 0 0,-1 0-1 0 0,0-1 0 0 0,-1 1 1 0 0,1-2-1 0 0,0 1 1 0 0,-1-2-1 0 0,0 1 0 0 0,-7-1-143 0 0,17-1-1 0 0,-100 3-55 0 0,35-23-4782 0 0,49 12 3120 0 0</inkml:trace>
</inkml:ink>
</file>

<file path=ppt/ink/ink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2T01:51:03.975"/>
    </inkml:context>
    <inkml:brush xml:id="br0">
      <inkml:brushProperty name="width" value="0.05" units="cm"/>
      <inkml:brushProperty name="height" value="0.05" units="cm"/>
      <inkml:brushProperty name="color" value="#E71224"/>
    </inkml:brush>
  </inkml:definitions>
  <inkml:trace contextRef="#ctx0" brushRef="#br0">1 35 10136 0 0,'9'-4'769'0'0,"17"-3"-482"0"0,8 0 2601 0 0,22-4-206 0 0,23 7-2113 0 0,-28 2-557 0 0,-27 5-140 0 0,-23-3-546 0 0,-1 0-274 0 0,0 0-63 0 0,0 0-11 0 0</inkml:trace>
</inkml:ink>
</file>

<file path=ppt/ink/ink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2T01:51:04.272"/>
    </inkml:context>
    <inkml:brush xml:id="br0">
      <inkml:brushProperty name="width" value="0.05" units="cm"/>
      <inkml:brushProperty name="height" value="0.05" units="cm"/>
      <inkml:brushProperty name="color" value="#E71224"/>
    </inkml:brush>
  </inkml:definitions>
  <inkml:trace contextRef="#ctx0" brushRef="#br0">0 16 4608 0 0,'0'0'208'0'0,"1"1"-9"0"0,19 11 202 0 0,43 3 8128 0 0,66-22-5381 0 0,-94 6-2947 0 0,-24-2-126 0 0,15-7 92 0 0,0 2-3015 0 0,-13 1 1333 0 0,-4 0-18 0 0</inkml:trace>
</inkml:ink>
</file>

<file path=ppt/ink/ink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2T01:51:04.459"/>
    </inkml:context>
    <inkml:brush xml:id="br0">
      <inkml:brushProperty name="width" value="0.05" units="cm"/>
      <inkml:brushProperty name="height" value="0.05" units="cm"/>
      <inkml:brushProperty name="color" value="#E71224"/>
    </inkml:brush>
  </inkml:definitions>
  <inkml:trace contextRef="#ctx0" brushRef="#br0">0 0 1376 0 0,'0'0'361'0'0,"0"0"981"0"0,0 0 428 0 0,0 0 87 0 0,0 0-90 0 0,0 0-463 0 0,2 2-205 0 0,15 33 3826 0 0,2 24-2536 0 0,-5-14-1428 0 0,-1 7-721 0 0,-5 9 1563 0 0,-24-61-4983 0 0,7 0-3418 0 0</inkml:trace>
</inkml:ink>
</file>

<file path=ppt/ink/ink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2T01:45:43.188"/>
    </inkml:context>
    <inkml:brush xml:id="br0">
      <inkml:brushProperty name="width" value="0.05" units="cm"/>
      <inkml:brushProperty name="height" value="0.05" units="cm"/>
      <inkml:brushProperty name="color" value="#E71224"/>
    </inkml:brush>
  </inkml:definitions>
  <inkml:trace contextRef="#ctx0" brushRef="#br0">106 240 5064 0 0,'0'0'389'0'0,"0"0"-64"0"0,0 0 658 0 0,0 0 312 0 0,0 0 66 0 0,0 0-114 0 0,0 0-535 0 0,-5 7 206 0 0,-43 40 76 0 0,-2 9-802 0 0,48-49-192 0 0,2 19-80 0 0,1-25 79 0 0,-1 1 0 0 0,1-1 1 0 0,-1 1-1 0 0,1-1 1 0 0,0 1-1 0 0,0-1 1 0 0,0 0-1 0 0,-1 0 1 0 0,1 1-1 0 0,0-1 0 0 0,1 0 1 0 0,-1 0-1 0 0,0 0 1 0 0,0 0-1 0 0,0 0 1 0 0,1 0-1 0 0,-1 0 0 0 0,0-1 1 0 0,1 1-1 0 0,-1 0 1 0 0,1-1-1 0 0,-1 1 1 0 0,0-1-1 0 0,1 1 1 0 0,0-1-1 0 0,-1 0 1 0 0,5 2-1 0 0,66 2 11 0 0,-63-11 176 0 0,-6 6-141 0 0,1-1 1 0 0,-1 0 0 0 0,0 1-1 0 0,0-1 1 0 0,-1 0 0 0 0,1-1-1 0 0,0 1 1 0 0,-1 0 0 0 0,1-1 0 0 0,-1 0-1 0 0,0 1 1 0 0,0-1 0 0 0,0 0-1 0 0,0 0 1 0 0,0 0 0 0 0,-1 0-1 0 0,1-1 1 0 0,-1 1 0 0 0,0 0 0 0 0,0-1-1 0 0,0 1 1 0 0,0-1-46 0 0,-5-23 1145 0 0,3 25-1021 0 0,1 2-10 0 0,0 0-2 0 0,0 0-7 0 0,0 0-28 0 0,17 14-85 0 0,50 46-409 0 0,-65-58 204 0 0,14 10-3 0 0,-5-10 216 0 0</inkml:trace>
  <inkml:trace contextRef="#ctx0" brushRef="#br0" timeOffset="338.31">360 265 1376 0 0,'1'1'107'0'0,"15"8"2125"0"0,-14-9 258 0 0,-1 2 125 0 0,31 42 2859 0 0,-25-33-4769 0 0,-5-8-557 0 0,0-1-1 0 0,-1 1 0 0 0,1 0 1 0 0,0 0-1 0 0,-1 0 1 0 0,1 0-1 0 0,-1 0 1 0 0,0 0-1 0 0,0 0 1 0 0,0 1-1 0 0,-1-1 0 0 0,1 0 1 0 0,-1 1-1 0 0,0-1 1 0 0,0 0-1 0 0,0 1-147 0 0,11 25 49 0 0,-10-24 1218 0 0,3-32-2150 0 0,1-4-1306 0 0,-3 27 1915 0 0,0-1 0 0 0,1 1-1 0 0,-1 0 1 0 0,1 0 0 0 0,0 0-1 0 0,0 0 1 0 0,0 0 0 0 0,1 1 0 0 0,0-1-1 0 0,-1 1 1 0 0,1 0 0 0 0,0 0-1 0 0,0 0 1 0 0,1 1 0 0 0,-1 0-1 0 0,1-1 1 0 0,-1 2 0 0 0,1-1 0 0 0,-1 0-1 0 0,1 1 1 0 0,0 0 0 0 0,1 0 274 0 0,2 0 266 0 0,-1 0-1 0 0,1 1 1 0 0,0 0 0 0 0,0 0 0 0 0,-1 1 0 0 0,1 0-1 0 0,-1 1 1 0 0,1 0 0 0 0,-1 0 0 0 0,1 0 0 0 0,-1 1-1 0 0,0 0 1 0 0,0 0 0 0 0,6 4-266 0 0,-5-1 531 0 0,27 33 2065 0 0,-15-2-2297 0 0,-20-37-889 0 0,0 0-33 0 0,0 0-7 0 0</inkml:trace>
  <inkml:trace contextRef="#ctx0" brushRef="#br0" timeOffset="902.24">1039 293 920 0 0,'0'-1'67'0'0,"-8"-7"1189"0"0,4 7 4481 0 0,-6-5-1590 0 0,-6 4-2925 0 0,14 2-499 0 0,-1 1-374 0 0,-8 0-309 0 0,1 1 0 0 0,-1 1 1 0 0,1 0-1 0 0,0 0 0 0 0,0 1 0 0 0,0 0 0 0 0,0 1 1 0 0,1 0-1 0 0,0 1 0 0 0,0 0 0 0 0,0 0 1 0 0,-1 2-41 0 0,-12 35 0 0 0,31-14 0 0 0,-2-19 0 0 0,-5-8-10 0 0,0 1 0 0 0,0-1 1 0 0,1 0-1 0 0,-1 0 0 0 0,0 0 1 0 0,1 0-1 0 0,-1 0 0 0 0,1-1 1 0 0,0 1-1 0 0,0-1 0 0 0,0 1 1 0 0,0-1-1 0 0,-1 0 0 0 0,2 0 1 0 0,-1-1-1 0 0,0 1 1 0 0,3 0 9 0 0,-2 0-4 0 0,7 1 34 0 0,0 1 0 0 0,0-1 0 0 0,1-1 0 0 0,-1 0 0 0 0,1-1 0 0 0,-1 0 0 0 0,1-1 0 0 0,2 0-30 0 0,-11 0 43 0 0,1 0 1 0 0,-1 0 0 0 0,1 0 0 0 0,-1-1 0 0 0,0 0 0 0 0,0 1 0 0 0,0-1-1 0 0,0 0 1 0 0,0 0 0 0 0,0-1 0 0 0,0 1 0 0 0,-1 0 0 0 0,1-1 0 0 0,-1 0 0 0 0,0 0-1 0 0,1 0 1 0 0,-1 0 0 0 0,-1 0 0 0 0,1 0 0 0 0,0-1-44 0 0,4-8 613 0 0,0-30 1004 0 0,-36-60 251 0 0,-2 34-1161 0 0,-11-11-406 0 0,4 23-301 0 0,28 41 22 0 0,0 5 163 0 0,16 12 120 0 0,28 31-323 0 0,42 56-577 0 0,-59-64 619 0 0,36 68 168 0 0,1-7-19 0 0,-41-74-161 0 0,4 4-5877 0 0,-4-9-745 0 0</inkml:trace>
  <inkml:trace contextRef="#ctx0" brushRef="#br0" timeOffset="1341.01">1453 301 8576 0 0,'39'-8'780'0'0,"-37"8"-518"0"0,-2 0 390 0 0,-7-8 3227 0 0,3 7-3715 0 0,0 0 0 0 0,-1 0 0 0 0,1 0 1 0 0,0 1-1 0 0,-1-1 0 0 0,1 1 0 0 0,0 0 0 0 0,-1 0 1 0 0,1 1-1 0 0,0-1 0 0 0,-1 1 0 0 0,1 0 0 0 0,0 0 1 0 0,-3 2-165 0 0,-80 36 423 0 0,47 13-423 0 0,37-15-72 0 0,26-6 8 0 0,24-13 0 0 0,-38-16 74 0 0,1 0 0 0 0,-1-1-1 0 0,1 1 1 0 0,0-2-1 0 0,-1 0 1 0 0,1 0-1 0 0,-1 0 1 0 0,1-2-1 0 0,-1 1 1 0 0,1-1-1 0 0,-1 0 1 0 0,1-1-1 0 0,-1 0 1 0 0,8-4-10 0 0,57-40 148 0 0,-49 10 106 0 0,-24 13-94 0 0,-19 11 55 0 0,76 54-350 0 0,-41-23 135 0 0,13 11 464 0 0,-16-15-562 0 0,30 0-2163 0 0,-32-14 1589 0 0</inkml:trace>
  <inkml:trace contextRef="#ctx0" brushRef="#br0" timeOffset="1641.74">1864 296 2760 0 0,'0'0'548'0'0,"0"2"1261"0"0,17 50 8115 0 0,-6-23-7899 0 0,8 24 220 0 0,-15-47-2146 0 0,-3-5 17 0 0,-1-1 4 0 0,0 0-7 0 0,0 0-30 0 0,0 0-124 0 0,0 0-58 0 0,16-15 62 0 0,4-62-2502 0 0,17 30-1178 0 0,35 30 3228 0 0,19 20 857 0 0,-75 4-491 0 0,-16-7 22 0 0</inkml:trace>
  <inkml:trace contextRef="#ctx0" brushRef="#br0" timeOffset="2174.24">2458 293 1376 0 0,'0'0'65'0'0,"0"0"253"0"0,0 0 1036 0 0,0 0 454 0 0,0 0 89 0 0,-18 1 2451 0 0,-49 16-2344 0 0,-32 26-1614 0 0,63-1-390 0 0,36-39-4 0 0,0-1 0 0 0,0 0 1 0 0,1 1-1 0 0,-1-1 0 0 0,1 0 1 0 0,0 0-1 0 0,0 0 0 0 0,0 1 1 0 0,0-1-1 0 0,0 0 0 0 0,0 0 1 0 0,0 0-1 0 0,1 0 1 0 0,-1-1-1 0 0,1 1 0 0 0,0 0 1 0 0,-1 0-1 0 0,1-1 0 0 0,0 1 1 0 0,0-1-1 0 0,0 0 0 0 0,0 0 1 0 0,0 1-1 0 0,0-1 4 0 0,-2-1-4 0 0,86 28-136 0 0,-80-26 201 0 0,-1 1 0 0 0,1-1 1 0 0,0-1-1 0 0,0 1 1 0 0,0-1-1 0 0,0 0 1 0 0,0-1-1 0 0,0 1 0 0 0,0-1 1 0 0,0 0-1 0 0,0-1 1 0 0,0 1-1 0 0,0-1 1 0 0,0 0-1 0 0,0-1 1 0 0,0 0-1 0 0,-1 1 0 0 0,1-2 1 0 0,0 1-1 0 0,-1-1 1 0 0,0 0-1 0 0,1 0 1 0 0,-1 0-1 0 0,-1-1 0 0 0,1 0 1 0 0,0 0-1 0 0,-1 0 1 0 0,0 0-1 0 0,0-1 1 0 0,0 0-1 0 0,0 1 0 0 0,-1-1 1 0 0,0-1-1 0 0,0 1 1 0 0,0 0-1 0 0,-1-1 1 0 0,0 0-1 0 0,0 1 0 0 0,0-1 1 0 0,0-1-62 0 0,-1-12 229 0 0,0 1-1 0 0,-1-1 1 0 0,-1 0-1 0 0,-1 0 1 0 0,0 1 0 0 0,-2-1-1 0 0,0 1 1 0 0,-1 0 0 0 0,-1 0-1 0 0,-3-7-228 0 0,-31-78 535 0 0,12 43-199 0 0,28 59-223 0 0,0 1-7 0 0,0 0-29 0 0,0 0-12 0 0,0 0-1 0 0,0 0 0 0 0,19 37 76 0 0,33 94 60 0 0,-7-24 36 0 0,-13-25 36 0 0,-4-25-2082 0 0,-23-50-4835 0 0</inkml:trace>
  <inkml:trace contextRef="#ctx0" brushRef="#br0" timeOffset="2494.83">2769 311 10136 0 0,'22'11'890'0'0,"-19"-10"-654"0"0,0 1 0 0 0,0-1 0 0 0,0 0 0 0 0,0 1 0 0 0,0 0 0 0 0,-1-1 0 0 0,1 1 0 0 0,0 1-1 0 0,-1-1 1 0 0,1 0 0 0 0,-1 0 0 0 0,0 1 0 0 0,0-1 0 0 0,0 1 0 0 0,0 0 0 0 0,0 0 0 0 0,1 2-236 0 0,9 54 2789 0 0,-5-35-3304 0 0,-7-23-230 0 0,0-1-225 0 0,0 0-544 0 0,0 0-2108 0 0,0 0-902 0 0</inkml:trace>
  <inkml:trace contextRef="#ctx0" brushRef="#br0" timeOffset="2791.13">2832 189 1840 0 0,'12'-7'80'0'0,"-12"7"16"0"0,0-3-96 0 0,0 3 0 0 0,5-8 0 0 0,-2 1 0 0 0,-3 7 2208 0 0,4-3 416 0 0,-4 3 80 0 0,0 0 16 0 0,0 0-1912 0 0,5-5-384 0 0,-5 5-72 0 0,7 5-24 0 0,-7-5-328 0 0,12 3 0 0 0,-3 1-88 0 0</inkml:trace>
</inkml:ink>
</file>

<file path=ppt/ink/ink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2T01:51:04.807"/>
    </inkml:context>
    <inkml:brush xml:id="br0">
      <inkml:brushProperty name="width" value="0.05" units="cm"/>
      <inkml:brushProperty name="height" value="0.05" units="cm"/>
      <inkml:brushProperty name="color" value="#E71224"/>
    </inkml:brush>
  </inkml:definitions>
  <inkml:trace contextRef="#ctx0" brushRef="#br0">1 48 10136 0 0,'64'-11'1538'0'0,"173"-18"2116"0"0,-101 22-2248 0 0,-63 7-805 0 0,-64 0-601 0 0,-2 3-196 0 0,2 1-3770 0 0,-9-4 2433 0 0</inkml:trace>
</inkml:ink>
</file>

<file path=ppt/ink/ink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2T01:51:05.354"/>
    </inkml:context>
    <inkml:brush xml:id="br0">
      <inkml:brushProperty name="width" value="0.05" units="cm"/>
      <inkml:brushProperty name="height" value="0.05" units="cm"/>
      <inkml:brushProperty name="color" value="#E71224"/>
    </inkml:brush>
  </inkml:definitions>
  <inkml:trace contextRef="#ctx0" brushRef="#br0">0 1 920 0 0,'0'0'437'0'0,"0"0"1502"0"0,0 0 658 0 0,0 0 128 0 0,0 0-217 0 0,1 2-1012 0 0,54 136 5721 0 0,-47-78-4657 0 0,-8-27-1440 0 0,28-76-1120 0 0,-24 33 0 0 0,1 0 0 0 0,1 0 0 0 0,-1 1 0 0 0,2 0 0 0 0,-1 0 0 0 0,1 0 0 0 0,0 1 0 0 0,1 0 0 0 0,0 1 0 0 0,0 0 0 0 0,1 0 0 0 0,0 0 0 0 0,-5 5 0 0 0,-1 1 0 0 0,0-1 0 0 0,1 1 0 0 0,-1 0 0 0 0,1 0 0 0 0,-1 1 0 0 0,1-1 0 0 0,0 1 0 0 0,-1-1 0 0 0,1 1 0 0 0,0 0 0 0 0,-1 1 0 0 0,1-1 0 0 0,-1 0 0 0 0,1 1 0 0 0,0 0 0 0 0,-1 0 0 0 0,1 0 0 0 0,-1 0 0 0 0,0 1 0 0 0,1 0 0 0 0,-1-1 0 0 0,0 1 0 0 0,0 0 0 0 0,0 0 0 0 0,0 1 0 0 0,1 0 0 0 0,43 47 0 0 0,-3 36 1440 0 0,-38-33-965 0 0,-6-53-1171 0 0,0 0-257 0 0,0-1-1423 0 0,0-5-5473 0 0</inkml:trace>
</inkml:ink>
</file>

<file path=ppt/ink/ink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2T01:51:06.868"/>
    </inkml:context>
    <inkml:brush xml:id="br0">
      <inkml:brushProperty name="width" value="0.05" units="cm"/>
      <inkml:brushProperty name="height" value="0.05" units="cm"/>
      <inkml:brushProperty name="color" value="#E71224"/>
    </inkml:brush>
  </inkml:definitions>
  <inkml:trace contextRef="#ctx0" brushRef="#br0">37 89 11976 0 0,'0'0'266'0'0,"0"0"44"0"0,0 0 15 0 0,0 0-26 0 0,4 8-117 0 0,0 0 310 0 0,0 0 0 0 0,0 0-1 0 0,-1 0 1 0 0,0 0 0 0 0,-1 1-1 0 0,1 0 1 0 0,-2-1-1 0 0,1 1 1 0 0,-1 0 0 0 0,0 0-1 0 0,-1 0 1 0 0,0 2-492 0 0,0-10 92 0 0,0-1-96 0 0,0 0-360 0 0,0 0-157 0 0,0 0-746 0 0,0 0-3014 0 0,0 0-1288 0 0</inkml:trace>
  <inkml:trace contextRef="#ctx0" brushRef="#br0" timeOffset="328.04">0 0 3224 0 0,'0'0'505'0'0,"0"0"914"0"0,0 0 401 0 0,0 0 78 0 0,0 0-152 0 0,0 0-721 0 0,0 0-317 0 0,0 0-61 0 0,0 0-85 0 0,0 0-323 0 0,3 0-140 0 0,13 0-61 0 0,-5 0-4179 0 0,-1 0-64 0 0</inkml:trace>
  <inkml:trace contextRef="#ctx0" brushRef="#br0" timeOffset="687.33">210 61 8032 0 0,'0'0'365'0'0,"0"0"-4"0"0,0 0-150 0 0,9 0 1922 0 0,106-2 2093 0 0,-103 4-8849 0 0,-12-2 14 0 0</inkml:trace>
  <inkml:trace contextRef="#ctx0" brushRef="#br0" timeOffset="688.33">214 201 920 0 0,'0'0'0'0'0,"0"0"80"0"0,0 0-80 0 0,12 3 0 0 0,-4-3 0 0 0,3-3 0 0 0,1 3 1656 0 0,2-3 312 0 0,-2 3 64 0 0,-1 0 16 0 0,6-5-1232 0 0,-5 2-240 0 0,4-1-56 0 0,-4 4-8 0 0,-5-3-408 0 0,-7 3-104 0 0,0 0 0 0 0,0 0-4480 0 0</inkml:trace>
</inkml:ink>
</file>

<file path=ppt/ink/ink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2T01:51:03.163"/>
    </inkml:context>
    <inkml:brush xml:id="br0">
      <inkml:brushProperty name="width" value="0.05" units="cm"/>
      <inkml:brushProperty name="height" value="0.05" units="cm"/>
      <inkml:brushProperty name="color" value="#E71224"/>
    </inkml:brush>
  </inkml:definitions>
  <inkml:trace contextRef="#ctx0" brushRef="#br0">418 93 4608 0 0,'9'-7'488'0'0,"-8"5"-48"0"0,0 1 1 0 0,1-1 0 0 0,-1 0-1 0 0,0 0 1 0 0,0-1-1 0 0,0 1 1 0 0,0 0-1 0 0,-1 0 1 0 0,1 0 0 0 0,-1-1-1 0 0,1 1 1 0 0,-1 0-1 0 0,0 0 1 0 0,0-1 0 0 0,0 1-1 0 0,0 0 1 0 0,0-1-1 0 0,0 1 1 0 0,0 0-1 0 0,-1-1 1 0 0,0 1 0 0 0,1 0-1 0 0,-1 0 1 0 0,0 0-1 0 0,0 0 1 0 0,0-1-1 0 0,0 1-440 0 0,0 1 213 0 0,0-1-1 0 0,0 1 1 0 0,0 0-1 0 0,0 0 0 0 0,0-1 1 0 0,0 1-1 0 0,0 0 1 0 0,-1 0-1 0 0,1 0 0 0 0,0 0 1 0 0,-1 1-1 0 0,1-1 1 0 0,0 0-1 0 0,-1 1 0 0 0,1-1 1 0 0,-1 0-1 0 0,1 1 1 0 0,-1 0-1 0 0,1-1 0 0 0,-1 1 1 0 0,1 0-1 0 0,-1 0 1 0 0,-1 0-213 0 0,-27-5 1354 0 0,-20 4-1066 0 0,-14 12-288 0 0,-34 39 0 0 0,94-48 0 0 0,0 0 0 0 0,1 1 0 0 0,-1-1 0 0 0,0 1 0 0 0,1 0 0 0 0,0 0 0 0 0,-1 0 0 0 0,1 1 0 0 0,0-1 0 0 0,1 1 0 0 0,-1 0 0 0 0,1-1 0 0 0,-1 1 0 0 0,1 0 0 0 0,0 1 0 0 0,1-1 0 0 0,-1 0 0 0 0,1 0 0 0 0,0 1 0 0 0,0-1 0 0 0,0 1 0 0 0,-7 64 0 0 0,4 11 448 0 0,3-49-269 0 0,7 52-16 0 0,6 11-6 0 0,11-1 883 0 0,-10-75-1003 0 0,-7-15-37 0 0,0 1 0 0 0,0-1 0 0 0,0 0 0 0 0,0 0 0 0 0,0 0 0 0 0,1-1 0 0 0,-1 0 0 0 0,1 0 0 0 0,0-1 0 0 0,-1 0 0 0 0,1 0 0 0 0,0-1 0 0 0,0 0 0 0 0,0 0 0 0 0,0 0 0 0 0,-1-1 0 0 0,1 0 0 0 0,0 0 0 0 0,-1-1 0 0 0,1 0 0 0 0,0 0 0 0 0,-1 0 0 0 0,0-1 0 0 0,0 0 0 0 0,0 0 0 0 0,0-1 0 0 0,2-1 0 0 0,19-6 0 0 0,17-16-129 0 0,-36 16-3876 0 0,-4 4-3844 0 0</inkml:trace>
  <inkml:trace contextRef="#ctx0" brushRef="#br0" timeOffset="359.33">0 404 6448 0 0,'0'0'498'0'0,"0"0"-64"0"0,2-1 947 0 0,44-19 5674 0 0,34 12-5292 0 0,123-5-816 0 0,-71-13-2863 0 0,-121 22-4094 0 0</inkml:trace>
</inkml:ink>
</file>

<file path=ppt/ink/ink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2T01:51:08.242"/>
    </inkml:context>
    <inkml:brush xml:id="br0">
      <inkml:brushProperty name="width" value="0.05" units="cm"/>
      <inkml:brushProperty name="height" value="0.05" units="cm"/>
      <inkml:brushProperty name="color" value="#E71224"/>
    </inkml:brush>
  </inkml:definitions>
  <inkml:trace contextRef="#ctx0" brushRef="#br0">1 3 11976 0 0,'0'0'266'0'0,"5"-2"769"0"0,12 15 1353 0 0,1 26-6 0 0,-9 2-1230 0 0,-2 18 502 0 0,1-28-1268 0 0,-7-29-306 0 0,0-1 0 0 0,4 4-338 0 0,-4-4-1165 0 0,-1-1-472 0 0</inkml:trace>
</inkml:ink>
</file>

<file path=ppt/ink/ink9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2T01:51:09.829"/>
    </inkml:context>
    <inkml:brush xml:id="br0">
      <inkml:brushProperty name="width" value="0.05" units="cm"/>
      <inkml:brushProperty name="height" value="0.05" units="cm"/>
      <inkml:brushProperty name="color" value="#E71224"/>
    </inkml:brush>
  </inkml:definitions>
  <inkml:trace contextRef="#ctx0" brushRef="#br0">193 16 10136 0 0,'0'0'230'0'0,"0"0"30"0"0,0 0 19 0 0,-5-3 8 0 0,-24-8 183 0 0,28 10 29 0 0,-1 2 12 0 0,-4 2-126 0 0,-27 26 2380 0 0,13 14-1597 0 0,7 0-376 0 0,-22 50 803 0 0,7-12-309 0 0,12 27-482 0 0,15 8-792 0 0,-2-35-12 0 0,35 58 659 0 0,28-61-595 0 0,0-32 64 0 0,-48-37-75 0 0,0 0 11 0 0,0-1 3 0 0,-2-2 8 0 0,-8-4-179 0 0,-2-2-727 0 0,0 0-342 0 0,0 0-1165 0 0,0 0-4389 0 0</inkml:trace>
</inkml:ink>
</file>

<file path=ppt/ink/ink9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2T01:51:10.782"/>
    </inkml:context>
    <inkml:brush xml:id="br0">
      <inkml:brushProperty name="width" value="0.05" units="cm"/>
      <inkml:brushProperty name="height" value="0.05" units="cm"/>
      <inkml:brushProperty name="color" value="#E71224"/>
    </inkml:brush>
  </inkml:definitions>
  <inkml:trace contextRef="#ctx0" brushRef="#br0">1 1 9616 0 0,'12'39'5404'0'0,"-8"-12"-4082"0"0,21 56 1375 0 0,-10-54-2462 0 0,-15-27-1051 0 0,0-2-281 0 0,0 0-58 0 0,0 0-11 0 0</inkml:trace>
</inkml:ink>
</file>

<file path=ppt/ink/ink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2T01:51:10.954"/>
    </inkml:context>
    <inkml:brush xml:id="br0">
      <inkml:brushProperty name="width" value="0.05" units="cm"/>
      <inkml:brushProperty name="height" value="0.05" units="cm"/>
      <inkml:brushProperty name="color" value="#E71224"/>
    </inkml:brush>
  </inkml:definitions>
  <inkml:trace contextRef="#ctx0" brushRef="#br0">0 1 11976 0 0,'0'0'266'0'0,"0"0"44"0"0,0 0 15 0 0,0 0-26 0 0,0 0-139 0 0,0 0 154 0 0,0 0 92 0 0,0 0 11 0 0,0 0-30 0 0,0 0-151 0 0,0 0-68 0 0,8 4 118 0 0,-1 1-250 0 0,-5-4-686 0 0,-1 0-2949 0 0,5 1-1274 0 0</inkml:trace>
</inkml:ink>
</file>

<file path=ppt/ink/ink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2T01:51:11.313"/>
    </inkml:context>
    <inkml:brush xml:id="br0">
      <inkml:brushProperty name="width" value="0.05" units="cm"/>
      <inkml:brushProperty name="height" value="0.05" units="cm"/>
      <inkml:brushProperty name="color" value="#E71224"/>
    </inkml:brush>
  </inkml:definitions>
  <inkml:trace contextRef="#ctx0" brushRef="#br0">7 36 2304 0 0,'-6'-2'203'0'0,"24"-6"2062"0"0,7 3 5465 0 0,16 7-5446 0 0,-10 0-1466 0 0,-12-2-347 0 0,3 1-266 0 0,-1-1 0 0 0,1-1 0 0 0,-1-2 1 0 0,1 0-1 0 0,17-5-205 0 0,19-1-1060 0 0,-49 8-333 0 0</inkml:trace>
</inkml:ink>
</file>

<file path=ppt/ink/ink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12T01:51:13.207"/>
    </inkml:context>
    <inkml:brush xml:id="br0">
      <inkml:brushProperty name="width" value="0.05" units="cm"/>
      <inkml:brushProperty name="height" value="0.05" units="cm"/>
      <inkml:brushProperty name="color" value="#E71224"/>
    </inkml:brush>
  </inkml:definitions>
  <inkml:trace contextRef="#ctx0" brushRef="#br0">68 859 3224 0 0,'0'0'505'0'0,"0"0"914"0"0,0 0 401 0 0,0 0 78 0 0,0 0-103 0 0,1 2-511 0 0,6 35 2504 0 0,0 27-570 0 0,-6-22-2714 0 0,2-19 628 0 0,-2-19-2641 0 0,-1-8-4240 0 0,0-4-12 0 0</inkml:trace>
  <inkml:trace contextRef="#ctx0" brushRef="#br0" timeOffset="265.53">0 752 5064 0 0,'0'0'389'0'0,"0"0"-60"0"0,0 0 675 0 0,0 0 322 0 0,0 0 67 0 0,0 0-104 0 0,0 0-491 0 0,0 0-218 0 0,0 0-42 0 0,0 0-32 0 0,0 0-102 0 0,0 0-42 0 0,0 0-8 0 0,0 0-36 0 0,0 0-140 0 0,0 0-68 0 0,0 0-12 0 0,1 2-6 0 0,5 14-956 0 0,-6-16-284 0 0</inkml:trace>
  <inkml:trace contextRef="#ctx0" brushRef="#br0" timeOffset="968.49">132 0 2304 0 0,'0'0'101'0'0,"7"9"1431"0"0,32 30 4091 0 0,36 22-3213 0 0,77 72 1836 0 0,-132-115-3981 0 0,-2 0 1 0 0,0 2 0 0 0,-1 0 0 0 0,-1 1-1 0 0,-1 0 1 0 0,-1 1 0 0 0,-1 1 0 0 0,-1 0-1 0 0,-1 1 1 0 0,-1 0 0 0 0,-1 1 0 0 0,3 17-266 0 0,16 108 2050 0 0,-25-98-2051 0 0,-1-41 259 0 0,-1 1 0 0 0,-1 0 0 0 0,1 0 1 0 0,-2 0-1 0 0,0 0 0 0 0,0-1 0 0 0,-1 1 0 0 0,-3 8-258 0 0,0 8 0 0 0,0-22 0 0 0,-19-13-1196 0 0,9-3-2868 0 0,8 0-2755 0 0</inkml:trace>
  <inkml:trace contextRef="#ctx0" brushRef="#br0" timeOffset="1405.94">651 51 1840 0 0,'0'0'83'0'0,"2"-1"-6"0"0,11-4-796 0 0,10-7 6265 0 0,-10 5-1899 0 0,60-1 477 0 0,-37 22-3228 0 0,-31-13-778 0 0,-1 0 0 0 0,1 1 0 0 0,-1 0-1 0 0,0 0 1 0 0,0 0 0 0 0,0 0 0 0 0,0 0 0 0 0,0 1-1 0 0,0 0 1 0 0,0 0 0 0 0,-1 0 0 0 0,0 0 0 0 0,1 1-1 0 0,-1-1 1 0 0,-1 1 0 0 0,1-1 0 0 0,1 4-118 0 0,-3-5 91 0 0,-1 1 0 0 0,1 0 1 0 0,-1 0-1 0 0,0 0 0 0 0,0 0 1 0 0,0 0-1 0 0,0 0 0 0 0,0 0 1 0 0,-1 0-1 0 0,0 0 0 0 0,1-1 1 0 0,-1 1-1 0 0,0 0 0 0 0,0 0 1 0 0,0-1-1 0 0,-1 1 0 0 0,0 1-91 0 0,-1 2 197 0 0,-16 56 984 0 0,16-54-1077 0 0,1-5-81 0 0,0-1-1 0 0,1 1 1 0 0,0 0 0 0 0,0 0-1 0 0,0 0 1 0 0,0 0 0 0 0,0 0-1 0 0,0 0 1 0 0,1 1 0 0 0,-1-1 0 0 0,1 0-1 0 0,0 0 1 0 0,0 0 0 0 0,0 0-1 0 0,1 1 1 0 0,-1-1 0 0 0,1 0-1 0 0,0 0 1 0 0,-1 0 0 0 0,2 0-1 0 0,-1 0-22 0 0,0 0 5 0 0,1 0 1 0 0,-1 1-1 0 0,1-1 0 0 0,0 0 0 0 0,0-1 0 0 0,1 1 0 0 0,-1 0 0 0 0,0 0 0 0 0,1-1 0 0 0,0 0 0 0 0,0 1 0 0 0,-1-1 0 0 0,1 0 0 0 0,1 0 1 0 0,-1-1-1 0 0,0 1 0 0 0,0-1 0 0 0,0 1 0 0 0,1-1 0 0 0,-1 0 0 0 0,4 0-5 0 0,79 24 357 0 0,49-17-357 0 0,-89-6-124 0 0,-44-2-913 0 0,-2 0-3899 0 0,0 0-1670 0 0</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317500">
              <a:spcBef>
                <a:spcPts val="0"/>
              </a:spcBef>
              <a:spcAft>
                <a:spcPts val="0"/>
              </a:spcAft>
              <a:buSzPts val="1400"/>
              <a:buChar char="●"/>
              <a:defRPr sz="1100"/>
            </a:lvl1pPr>
            <a:lvl2pPr marL="914400" lvl="1" indent="-317500">
              <a:spcBef>
                <a:spcPts val="0"/>
              </a:spcBef>
              <a:spcAft>
                <a:spcPts val="0"/>
              </a:spcAft>
              <a:buSzPts val="1400"/>
              <a:buChar char="○"/>
              <a:defRPr sz="1100"/>
            </a:lvl2pPr>
            <a:lvl3pPr marL="1371600" lvl="2" indent="-317500">
              <a:spcBef>
                <a:spcPts val="0"/>
              </a:spcBef>
              <a:spcAft>
                <a:spcPts val="0"/>
              </a:spcAft>
              <a:buSzPts val="1400"/>
              <a:buChar char="■"/>
              <a:defRPr sz="1100"/>
            </a:lvl3pPr>
            <a:lvl4pPr marL="1828800" lvl="3" indent="-317500">
              <a:spcBef>
                <a:spcPts val="0"/>
              </a:spcBef>
              <a:spcAft>
                <a:spcPts val="0"/>
              </a:spcAft>
              <a:buSzPts val="1400"/>
              <a:buChar char="●"/>
              <a:defRPr sz="1100"/>
            </a:lvl4pPr>
            <a:lvl5pPr marL="2286000" lvl="4" indent="-317500">
              <a:spcBef>
                <a:spcPts val="0"/>
              </a:spcBef>
              <a:spcAft>
                <a:spcPts val="0"/>
              </a:spcAft>
              <a:buSzPts val="1400"/>
              <a:buChar char="○"/>
              <a:defRPr sz="1100"/>
            </a:lvl5pPr>
            <a:lvl6pPr marL="2743200" lvl="5" indent="-317500">
              <a:spcBef>
                <a:spcPts val="0"/>
              </a:spcBef>
              <a:spcAft>
                <a:spcPts val="0"/>
              </a:spcAft>
              <a:buSzPts val="1400"/>
              <a:buChar char="■"/>
              <a:defRPr sz="1100"/>
            </a:lvl6pPr>
            <a:lvl7pPr marL="3200400" lvl="6" indent="-317500">
              <a:spcBef>
                <a:spcPts val="0"/>
              </a:spcBef>
              <a:spcAft>
                <a:spcPts val="0"/>
              </a:spcAft>
              <a:buSzPts val="1400"/>
              <a:buChar char="●"/>
              <a:defRPr sz="1100"/>
            </a:lvl7pPr>
            <a:lvl8pPr marL="3657600" lvl="7" indent="-317500">
              <a:spcBef>
                <a:spcPts val="0"/>
              </a:spcBef>
              <a:spcAft>
                <a:spcPts val="0"/>
              </a:spcAft>
              <a:buSzPts val="1400"/>
              <a:buChar char="○"/>
              <a:defRPr sz="1100"/>
            </a:lvl8pPr>
            <a:lvl9pPr marL="4114800" lvl="8" indent="-317500">
              <a:spcBef>
                <a:spcPts val="0"/>
              </a:spcBef>
              <a:spcAft>
                <a:spcPts val="0"/>
              </a:spcAft>
              <a:buSzPts val="14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7"/>
        <p:cNvGrpSpPr/>
        <p:nvPr/>
      </p:nvGrpSpPr>
      <p:grpSpPr>
        <a:xfrm>
          <a:off x="0" y="0"/>
          <a:ext cx="0" cy="0"/>
          <a:chOff x="0" y="0"/>
          <a:chExt cx="0" cy="0"/>
        </a:xfrm>
      </p:grpSpPr>
      <p:sp>
        <p:nvSpPr>
          <p:cNvPr id="88" name="Google Shape;88;g35f391192_0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9" name="Google Shape;89;g35f391192_0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WOS:</a:t>
            </a:r>
          </a:p>
          <a:p>
            <a:pPr lvl="1"/>
            <a:r>
              <a:rPr lang="en-US" dirty="0"/>
              <a:t>Regression: y \in R, Z, [0,1]</a:t>
            </a:r>
          </a:p>
          <a:p>
            <a:pPr lvl="1"/>
            <a:endParaRPr lang="en-US" dirty="0"/>
          </a:p>
          <a:p>
            <a:pPr lvl="1"/>
            <a:r>
              <a:rPr lang="en-US" dirty="0"/>
              <a:t>Y \in {+1, -1}, y \in {dog, cat}, etc.</a:t>
            </a:r>
          </a:p>
        </p:txBody>
      </p:sp>
    </p:spTree>
    <p:extLst>
      <p:ext uri="{BB962C8B-B14F-4D97-AF65-F5344CB8AC3E}">
        <p14:creationId xmlns:p14="http://schemas.microsoft.com/office/powerpoint/2010/main" val="386433404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Write binary classification</a:t>
            </a:r>
          </a:p>
          <a:p>
            <a:endParaRPr lang="en-US" dirty="0"/>
          </a:p>
        </p:txBody>
      </p:sp>
    </p:spTree>
    <p:extLst>
      <p:ext uri="{BB962C8B-B14F-4D97-AF65-F5344CB8AC3E}">
        <p14:creationId xmlns:p14="http://schemas.microsoft.com/office/powerpoint/2010/main" val="20705569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Write  multiclass classification</a:t>
            </a:r>
          </a:p>
        </p:txBody>
      </p:sp>
    </p:spTree>
    <p:extLst>
      <p:ext uri="{BB962C8B-B14F-4D97-AF65-F5344CB8AC3E}">
        <p14:creationId xmlns:p14="http://schemas.microsoft.com/office/powerpoint/2010/main" val="12942629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Where is sentiment analysis used? One example is marketing or analytics, where companies want to get the average sentiment of different content they put out based on the comments.</a:t>
            </a:r>
          </a:p>
        </p:txBody>
      </p:sp>
    </p:spTree>
    <p:extLst>
      <p:ext uri="{BB962C8B-B14F-4D97-AF65-F5344CB8AC3E}">
        <p14:creationId xmlns:p14="http://schemas.microsoft.com/office/powerpoint/2010/main" val="218068797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7200" y="720725"/>
            <a:ext cx="6400800" cy="3600450"/>
          </a:xfrm>
        </p:spPr>
      </p:sp>
      <p:sp>
        <p:nvSpPr>
          <p:cNvPr id="3" name="Notes Placeholder 2"/>
          <p:cNvSpPr>
            <a:spLocks noGrp="1"/>
          </p:cNvSpPr>
          <p:nvPr>
            <p:ph type="body" idx="1"/>
          </p:nvPr>
        </p:nvSpPr>
        <p:spPr/>
        <p:txBody>
          <a:bodyPr/>
          <a:lstStyle/>
          <a:p>
            <a:r>
              <a:rPr lang="en-US" dirty="0"/>
              <a:t>WOS:</a:t>
            </a:r>
          </a:p>
          <a:p>
            <a:pPr lvl="1"/>
            <a:r>
              <a:rPr lang="en-US" dirty="0"/>
              <a:t>Training data – text</a:t>
            </a:r>
          </a:p>
          <a:p>
            <a:pPr lvl="1"/>
            <a:r>
              <a:rPr lang="en-US" dirty="0"/>
              <a:t>Pre-processing – vectorize</a:t>
            </a:r>
          </a:p>
          <a:p>
            <a:pPr lvl="1"/>
            <a:r>
              <a:rPr lang="en-US" dirty="0"/>
              <a:t>Y – sentiment</a:t>
            </a:r>
          </a:p>
          <a:p>
            <a:pPr lvl="1"/>
            <a:r>
              <a:rPr lang="en-US" dirty="0"/>
              <a:t>ML model – Logistic Regression</a:t>
            </a:r>
          </a:p>
          <a:p>
            <a:pPr lvl="1"/>
            <a:r>
              <a:rPr lang="en-US" dirty="0"/>
              <a:t>Quality Metric – MLE</a:t>
            </a:r>
          </a:p>
          <a:p>
            <a:pPr lvl="1"/>
            <a:r>
              <a:rPr lang="en-US" dirty="0"/>
              <a:t>Optimization Algorithm – Gradient Descent</a:t>
            </a:r>
          </a:p>
          <a:p>
            <a:pPr lvl="1"/>
            <a:endParaRPr lang="en-US" dirty="0"/>
          </a:p>
        </p:txBody>
      </p:sp>
    </p:spTree>
    <p:extLst>
      <p:ext uri="{BB962C8B-B14F-4D97-AF65-F5344CB8AC3E}">
        <p14:creationId xmlns:p14="http://schemas.microsoft.com/office/powerpoint/2010/main" val="51281375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WOS:</a:t>
            </a:r>
          </a:p>
          <a:p>
            <a:pPr lvl="1"/>
            <a:r>
              <a:rPr lang="en-US" dirty="0"/>
              <a:t>1, 3, 1, 2, 1, 1, 1, 1, 1</a:t>
            </a:r>
          </a:p>
          <a:p>
            <a:pPr lvl="1"/>
            <a:r>
              <a:rPr lang="en-US" dirty="0"/>
              <a:t>$$h_1(x)$$, $$h_2(x)$$, …</a:t>
            </a:r>
          </a:p>
          <a:p>
            <a:pPr lvl="1"/>
            <a:endParaRPr lang="en-US" dirty="0"/>
          </a:p>
        </p:txBody>
      </p:sp>
    </p:spTree>
    <p:extLst>
      <p:ext uri="{BB962C8B-B14F-4D97-AF65-F5344CB8AC3E}">
        <p14:creationId xmlns:p14="http://schemas.microsoft.com/office/powerpoint/2010/main" val="12684418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Labels are provided to us in the dataset, but our goal is to develop a model that can go through new reviews and predict the sentiment without it being provided.</a:t>
            </a:r>
          </a:p>
          <a:p>
            <a:r>
              <a:rPr lang="en-US" dirty="0"/>
              <a:t>WOS: </a:t>
            </a:r>
          </a:p>
          <a:p>
            <a:pPr lvl="1"/>
            <a:r>
              <a:rPr lang="en-US" dirty="0"/>
              <a:t>$$h_1(x)$$, $$h_2(x)$$, …, “label”</a:t>
            </a:r>
          </a:p>
          <a:p>
            <a:pPr lvl="1"/>
            <a:r>
              <a:rPr lang="en-US" dirty="0"/>
              <a:t>“Goal: Given vectorized review, predict sentiment.”</a:t>
            </a:r>
          </a:p>
        </p:txBody>
      </p:sp>
    </p:spTree>
    <p:extLst>
      <p:ext uri="{BB962C8B-B14F-4D97-AF65-F5344CB8AC3E}">
        <p14:creationId xmlns:p14="http://schemas.microsoft.com/office/powerpoint/2010/main" val="361293058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457200" marR="0" lvl="0" indent="-317500" algn="l" defTabSz="914400" rtl="0" eaLnBrk="1" fontAlgn="auto" latinLnBrk="0" hangingPunct="1">
              <a:lnSpc>
                <a:spcPct val="100000"/>
              </a:lnSpc>
              <a:spcBef>
                <a:spcPts val="0"/>
              </a:spcBef>
              <a:spcAft>
                <a:spcPts val="0"/>
              </a:spcAft>
              <a:buClr>
                <a:srgbClr val="000000"/>
              </a:buClr>
              <a:buSzPts val="1400"/>
              <a:buFont typeface="Arial"/>
              <a:buChar char="●"/>
              <a:tabLst/>
              <a:defRPr/>
            </a:pPr>
            <a:r>
              <a:rPr lang="en-US" dirty="0"/>
              <a:t>Write positive # = 2, negative # = 1, predict +1 </a:t>
            </a:r>
          </a:p>
          <a:p>
            <a:pPr marL="457200" marR="0" lvl="0" indent="-317500" algn="l" defTabSz="914400" rtl="0" eaLnBrk="1" fontAlgn="auto" latinLnBrk="0" hangingPunct="1">
              <a:lnSpc>
                <a:spcPct val="100000"/>
              </a:lnSpc>
              <a:spcBef>
                <a:spcPts val="0"/>
              </a:spcBef>
              <a:spcAft>
                <a:spcPts val="0"/>
              </a:spcAft>
              <a:buClr>
                <a:srgbClr val="000000"/>
              </a:buClr>
              <a:buSzPts val="1400"/>
              <a:buFont typeface="Arial"/>
              <a:buChar char="●"/>
              <a:tabLst/>
              <a:defRPr/>
            </a:pPr>
            <a:r>
              <a:rPr lang="en-US" dirty="0"/>
              <a:t>Note that this approach doesn’t involve any learning.</a:t>
            </a:r>
          </a:p>
          <a:p>
            <a:endParaRPr lang="en-US" dirty="0"/>
          </a:p>
        </p:txBody>
      </p:sp>
    </p:spTree>
    <p:extLst>
      <p:ext uri="{BB962C8B-B14F-4D97-AF65-F5344CB8AC3E}">
        <p14:creationId xmlns:p14="http://schemas.microsoft.com/office/powerpoint/2010/main" val="281142742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72338865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WOS:</a:t>
            </a:r>
          </a:p>
          <a:p>
            <a:pPr lvl="1"/>
            <a:r>
              <a:rPr lang="en-US" dirty="0"/>
              <a:t>$$1*1+1*2+1*(-1) = 2$$</a:t>
            </a:r>
          </a:p>
        </p:txBody>
      </p:sp>
    </p:spTree>
    <p:extLst>
      <p:ext uri="{BB962C8B-B14F-4D97-AF65-F5344CB8AC3E}">
        <p14:creationId xmlns:p14="http://schemas.microsoft.com/office/powerpoint/2010/main" val="395684173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37944803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WOS:</a:t>
            </a:r>
          </a:p>
          <a:p>
            <a:pPr lvl="1"/>
            <a:r>
              <a:rPr lang="en-US" dirty="0"/>
              <a:t>MSE formula</a:t>
            </a:r>
          </a:p>
          <a:p>
            <a:pPr lvl="1"/>
            <a:r>
              <a:rPr lang="en-US" dirty="0"/>
              <a:t>Error for review 1: $$y - \hat{y} = 1 – 2 = -1$$ ??</a:t>
            </a:r>
          </a:p>
          <a:p>
            <a:pPr lvl="0"/>
            <a:r>
              <a:rPr lang="en-US" dirty="0"/>
              <a:t>Datapoints have error even when they predict the right sentiment!</a:t>
            </a:r>
          </a:p>
        </p:txBody>
      </p:sp>
    </p:spTree>
    <p:extLst>
      <p:ext uri="{BB962C8B-B14F-4D97-AF65-F5344CB8AC3E}">
        <p14:creationId xmlns:p14="http://schemas.microsoft.com/office/powerpoint/2010/main" val="355843621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29613947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WOS:</a:t>
            </a:r>
          </a:p>
          <a:p>
            <a:pPr lvl="1"/>
            <a:r>
              <a:rPr lang="en-US" dirty="0"/>
              <a:t>Previous example</a:t>
            </a:r>
          </a:p>
          <a:p>
            <a:pPr lvl="1"/>
            <a:r>
              <a:rPr lang="en-US" dirty="0"/>
              <a:t>Score(x) = 2</a:t>
            </a:r>
          </a:p>
          <a:p>
            <a:pPr lvl="1"/>
            <a:r>
              <a:rPr lang="en-US" dirty="0"/>
              <a:t>\hat{y} = +1</a:t>
            </a:r>
          </a:p>
          <a:p>
            <a:pPr lvl="1"/>
            <a:r>
              <a:rPr lang="en-US" dirty="0"/>
              <a:t>y-\hat{y} = 0</a:t>
            </a:r>
          </a:p>
        </p:txBody>
      </p:sp>
    </p:spTree>
    <p:extLst>
      <p:ext uri="{BB962C8B-B14F-4D97-AF65-F5344CB8AC3E}">
        <p14:creationId xmlns:p14="http://schemas.microsoft.com/office/powerpoint/2010/main" val="37891651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Each point represents a sentence</a:t>
            </a:r>
          </a:p>
          <a:p>
            <a:r>
              <a:rPr lang="en-US" dirty="0"/>
              <a:t>WOS:</a:t>
            </a:r>
          </a:p>
          <a:p>
            <a:pPr marL="914400" marR="0" lvl="1" indent="-317500" algn="l" defTabSz="914400" rtl="0" eaLnBrk="1" fontAlgn="auto" latinLnBrk="0" hangingPunct="1">
              <a:lnSpc>
                <a:spcPct val="100000"/>
              </a:lnSpc>
              <a:spcBef>
                <a:spcPts val="0"/>
              </a:spcBef>
              <a:spcAft>
                <a:spcPts val="0"/>
              </a:spcAft>
              <a:buClr>
                <a:srgbClr val="000000"/>
              </a:buClr>
              <a:buSzPts val="1400"/>
              <a:buFont typeface="Arial"/>
              <a:buChar char="○"/>
              <a:tabLst/>
              <a:defRPr/>
            </a:pPr>
            <a:r>
              <a:rPr lang="en-US" dirty="0"/>
              <a:t>Above: Score &lt; 0, predict negative sentiment</a:t>
            </a:r>
          </a:p>
          <a:p>
            <a:pPr lvl="1"/>
            <a:r>
              <a:rPr lang="en-US" dirty="0"/>
              <a:t>Below: Score &gt; 0, predict positive sentiment</a:t>
            </a:r>
          </a:p>
          <a:p>
            <a:endParaRPr lang="en-US" dirty="0"/>
          </a:p>
        </p:txBody>
      </p:sp>
    </p:spTree>
    <p:extLst>
      <p:ext uri="{BB962C8B-B14F-4D97-AF65-F5344CB8AC3E}">
        <p14:creationId xmlns:p14="http://schemas.microsoft.com/office/powerpoint/2010/main" val="6899904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WOS:</a:t>
            </a:r>
          </a:p>
          <a:p>
            <a:pPr lvl="1"/>
            <a:r>
              <a:rPr lang="en-US" dirty="0"/>
              <a:t>0 at the cross-section</a:t>
            </a:r>
          </a:p>
          <a:p>
            <a:pPr lvl="0"/>
            <a:r>
              <a:rPr lang="en-US" dirty="0"/>
              <a:t>When you are taking the sign, you’re fundamentally taking a cross-section at score =0, and seeing if the score is above or below that line.</a:t>
            </a:r>
          </a:p>
        </p:txBody>
      </p:sp>
    </p:spTree>
    <p:extLst>
      <p:ext uri="{BB962C8B-B14F-4D97-AF65-F5344CB8AC3E}">
        <p14:creationId xmlns:p14="http://schemas.microsoft.com/office/powerpoint/2010/main" val="269978233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Two parts:</a:t>
            </a:r>
          </a:p>
          <a:p>
            <a:pPr lvl="1"/>
            <a:r>
              <a:rPr lang="en-US" dirty="0"/>
              <a:t>Decide which one of these graphs represents the new score</a:t>
            </a:r>
          </a:p>
          <a:p>
            <a:pPr lvl="1"/>
            <a:r>
              <a:rPr lang="en-US" dirty="0"/>
              <a:t>Explain in English what you are doing here in terms of the model’s actual predictions</a:t>
            </a:r>
          </a:p>
        </p:txBody>
      </p:sp>
    </p:spTree>
    <p:extLst>
      <p:ext uri="{BB962C8B-B14F-4D97-AF65-F5344CB8AC3E}">
        <p14:creationId xmlns:p14="http://schemas.microsoft.com/office/powerpoint/2010/main" val="55750932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Two parts:</a:t>
            </a:r>
          </a:p>
          <a:p>
            <a:pPr lvl="1"/>
            <a:r>
              <a:rPr lang="en-US" dirty="0"/>
              <a:t>Decide which one of these graphs represents the new score</a:t>
            </a:r>
          </a:p>
          <a:p>
            <a:pPr lvl="1"/>
            <a:r>
              <a:rPr lang="en-US" dirty="0"/>
              <a:t>Explain in English what you are doing here in terms of the model’s actual predictions</a:t>
            </a:r>
          </a:p>
        </p:txBody>
      </p:sp>
    </p:spTree>
    <p:extLst>
      <p:ext uri="{BB962C8B-B14F-4D97-AF65-F5344CB8AC3E}">
        <p14:creationId xmlns:p14="http://schemas.microsoft.com/office/powerpoint/2010/main" val="27150184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7200" y="720725"/>
            <a:ext cx="6400800" cy="3600450"/>
          </a:xfrm>
        </p:spPr>
      </p:sp>
      <p:sp>
        <p:nvSpPr>
          <p:cNvPr id="3" name="Notes Placeholder 2"/>
          <p:cNvSpPr>
            <a:spLocks noGrp="1"/>
          </p:cNvSpPr>
          <p:nvPr>
            <p:ph type="body" idx="1"/>
          </p:nvPr>
        </p:nvSpPr>
        <p:spPr/>
        <p:txBody>
          <a:bodyPr/>
          <a:lstStyle/>
          <a:p>
            <a:r>
              <a:rPr lang="en-US" dirty="0"/>
              <a:t>Earlier we considered the use of MSE as a quality metric for classification. However, the issue is that MSE is designed for scenarios where your output is continuous, whereas in classification the output is discrete. For most classification scenarios, there is no notion of how far out label is from the other; instead, all you care about is whether it is right or wrong.</a:t>
            </a:r>
          </a:p>
          <a:p>
            <a:r>
              <a:rPr lang="en-US" dirty="0"/>
              <a:t>WOS: Circle Quality Metric</a:t>
            </a:r>
          </a:p>
          <a:p>
            <a:pPr lvl="1"/>
            <a:endParaRPr lang="en-US" dirty="0"/>
          </a:p>
        </p:txBody>
      </p:sp>
    </p:spTree>
    <p:extLst>
      <p:ext uri="{BB962C8B-B14F-4D97-AF65-F5344CB8AC3E}">
        <p14:creationId xmlns:p14="http://schemas.microsoft.com/office/powerpoint/2010/main" val="258253973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WOS:</a:t>
            </a:r>
          </a:p>
          <a:p>
            <a:pPr lvl="1"/>
            <a:r>
              <a:rPr lang="en-US" dirty="0"/>
              <a:t>Classification Error: # mistakes / total</a:t>
            </a:r>
          </a:p>
          <a:p>
            <a:pPr lvl="2"/>
            <a:r>
              <a:rPr lang="en-US" dirty="0"/>
              <a:t>$$\sum 1{y-\hat{y}}$$</a:t>
            </a:r>
          </a:p>
          <a:p>
            <a:pPr lvl="1"/>
            <a:r>
              <a:rPr lang="en-US" dirty="0"/>
              <a:t>Classification Accuracy: 1 - error</a:t>
            </a:r>
          </a:p>
          <a:p>
            <a:pPr lvl="2"/>
            <a:r>
              <a:rPr lang="en-US" dirty="0"/>
              <a:t># correct / total</a:t>
            </a:r>
          </a:p>
        </p:txBody>
      </p:sp>
    </p:spTree>
    <p:extLst>
      <p:ext uri="{BB962C8B-B14F-4D97-AF65-F5344CB8AC3E}">
        <p14:creationId xmlns:p14="http://schemas.microsoft.com/office/powerpoint/2010/main" val="289347733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For example, if you’re taking in handwritten digits and classifying what digit they are, you should at least get an accuracy of one-tenth. This is actually an example you’ll be going over in section on Thurs.</a:t>
            </a:r>
          </a:p>
        </p:txBody>
      </p:sp>
    </p:spTree>
    <p:extLst>
      <p:ext uri="{BB962C8B-B14F-4D97-AF65-F5344CB8AC3E}">
        <p14:creationId xmlns:p14="http://schemas.microsoft.com/office/powerpoint/2010/main" val="37637602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7200" y="720725"/>
            <a:ext cx="6400800" cy="3600450"/>
          </a:xfrm>
        </p:spPr>
      </p:sp>
      <p:sp>
        <p:nvSpPr>
          <p:cNvPr id="3" name="Notes Placeholder 2"/>
          <p:cNvSpPr>
            <a:spLocks noGrp="1"/>
          </p:cNvSpPr>
          <p:nvPr>
            <p:ph type="body" idx="1"/>
          </p:nvPr>
        </p:nvSpPr>
        <p:spPr/>
        <p:txBody>
          <a:bodyPr/>
          <a:lstStyle/>
          <a:p>
            <a:pPr lvl="1"/>
            <a:endParaRPr lang="en-US" dirty="0"/>
          </a:p>
        </p:txBody>
      </p:sp>
    </p:spTree>
    <p:extLst>
      <p:ext uri="{BB962C8B-B14F-4D97-AF65-F5344CB8AC3E}">
        <p14:creationId xmlns:p14="http://schemas.microsoft.com/office/powerpoint/2010/main" val="285714547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So how can we break down the types of errors to think about them in a more detailed fashion? Using a tool called confusion matrices.</a:t>
            </a:r>
          </a:p>
          <a:p>
            <a:r>
              <a:rPr lang="en-US" dirty="0"/>
              <a:t>WOS: y, \hat{y}</a:t>
            </a:r>
          </a:p>
        </p:txBody>
      </p:sp>
    </p:spTree>
    <p:extLst>
      <p:ext uri="{BB962C8B-B14F-4D97-AF65-F5344CB8AC3E}">
        <p14:creationId xmlns:p14="http://schemas.microsoft.com/office/powerpoint/2010/main" val="387203185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Write</a:t>
            </a:r>
          </a:p>
          <a:p>
            <a:pPr lvl="1"/>
            <a:r>
              <a:rPr lang="en-US" dirty="0"/>
              <a:t>100 test examples</a:t>
            </a:r>
          </a:p>
          <a:p>
            <a:pPr lvl="1"/>
            <a:r>
              <a:rPr lang="en-US" dirty="0"/>
              <a:t>60 total positive, 40 total negative </a:t>
            </a:r>
          </a:p>
          <a:p>
            <a:pPr lvl="1"/>
            <a:r>
              <a:rPr lang="en-US" dirty="0"/>
              <a:t>TP 50, 10 FN, 5 FP, 35 TN</a:t>
            </a:r>
          </a:p>
          <a:p>
            <a:pPr lvl="1"/>
            <a:r>
              <a:rPr lang="en-US" dirty="0"/>
              <a:t>Compute accuracy (50 + 35 / 100) = 0.85</a:t>
            </a:r>
          </a:p>
        </p:txBody>
      </p:sp>
    </p:spTree>
    <p:extLst>
      <p:ext uri="{BB962C8B-B14F-4D97-AF65-F5344CB8AC3E}">
        <p14:creationId xmlns:p14="http://schemas.microsoft.com/office/powerpoint/2010/main" val="380602398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Spam is the positive label</a:t>
            </a:r>
          </a:p>
          <a:p>
            <a:r>
              <a:rPr lang="en-US" dirty="0"/>
              <a:t>Mention the COVID example</a:t>
            </a:r>
          </a:p>
          <a:p>
            <a:endParaRPr lang="en-US" dirty="0"/>
          </a:p>
        </p:txBody>
      </p:sp>
    </p:spTree>
    <p:extLst>
      <p:ext uri="{BB962C8B-B14F-4D97-AF65-F5344CB8AC3E}">
        <p14:creationId xmlns:p14="http://schemas.microsoft.com/office/powerpoint/2010/main" val="186919402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187389370"/>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WOS:</a:t>
            </a:r>
          </a:p>
          <a:p>
            <a:pPr lvl="1"/>
            <a:r>
              <a:rPr lang="en-US" dirty="0"/>
              <a:t>Circle the diagonal, label “correct”</a:t>
            </a:r>
          </a:p>
          <a:p>
            <a:pPr lvl="0"/>
            <a:r>
              <a:rPr lang="en-US" dirty="0"/>
              <a:t>Mention that you can’t exactly say false positive or false negative here, since there isn’t just a positive or negative, there are more classes.</a:t>
            </a:r>
          </a:p>
        </p:txBody>
      </p:sp>
    </p:spTree>
    <p:extLst>
      <p:ext uri="{BB962C8B-B14F-4D97-AF65-F5344CB8AC3E}">
        <p14:creationId xmlns:p14="http://schemas.microsoft.com/office/powerpoint/2010/main" val="22802810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We talked a little bit about the dangers of biases in our data or in our model at a high level at the beginning of this class. </a:t>
            </a:r>
          </a:p>
          <a:p>
            <a:r>
              <a:rPr lang="en-US" dirty="0"/>
              <a:t>Last section we have seen that the </a:t>
            </a:r>
            <a:r>
              <a:rPr lang="en-US" sz="1100" b="0" i="0" u="none" strike="noStrike" cap="none" dirty="0">
                <a:solidFill>
                  <a:srgbClr val="000000"/>
                </a:solidFill>
                <a:effectLst/>
                <a:latin typeface="Arial"/>
                <a:ea typeface="Arial"/>
                <a:cs typeface="Arial"/>
                <a:sym typeface="Arial"/>
              </a:rPr>
              <a:t>model found a correlation between the 'Phila' county and crime rate, but that does not necessarily imply that people there are criminals or people moving to 'Phila' county will become criminals. </a:t>
            </a:r>
          </a:p>
          <a:p>
            <a:r>
              <a:rPr lang="en-US" sz="1100" b="1" i="0" u="none" strike="noStrike" cap="none" dirty="0">
                <a:solidFill>
                  <a:srgbClr val="000000"/>
                </a:solidFill>
                <a:effectLst/>
                <a:latin typeface="Arial"/>
                <a:ea typeface="Arial"/>
                <a:cs typeface="Arial"/>
                <a:sym typeface="Arial"/>
              </a:rPr>
              <a:t>Correlation does no imply causality. </a:t>
            </a:r>
          </a:p>
          <a:p>
            <a:r>
              <a:rPr lang="en-US" sz="1100" b="0" i="0" u="none" strike="noStrike" cap="none" dirty="0">
                <a:solidFill>
                  <a:srgbClr val="000000"/>
                </a:solidFill>
                <a:effectLst/>
                <a:latin typeface="Arial"/>
                <a:ea typeface="Arial"/>
                <a:cs typeface="Arial"/>
                <a:sym typeface="Arial"/>
              </a:rPr>
              <a:t>We will explore some other types of biases that might affect our prediction and we will use this bias framework in a case study in which you will work in groups to discuss biases that might come up. </a:t>
            </a:r>
            <a:endParaRPr lang="en-US" dirty="0"/>
          </a:p>
          <a:p>
            <a:endParaRPr lang="en-US" dirty="0"/>
          </a:p>
        </p:txBody>
      </p:sp>
    </p:spTree>
    <p:extLst>
      <p:ext uri="{BB962C8B-B14F-4D97-AF65-F5344CB8AC3E}">
        <p14:creationId xmlns:p14="http://schemas.microsoft.com/office/powerpoint/2010/main" val="308560087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13978577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Recidivate means a tendency to relapse to a previous condition, in this case, will they commit the crime again</a:t>
            </a:r>
          </a:p>
          <a:p>
            <a:endParaRPr lang="en-US" dirty="0"/>
          </a:p>
          <a:p>
            <a:r>
              <a:rPr lang="en-US" dirty="0"/>
              <a:t>Response from ProPublica:</a:t>
            </a:r>
          </a:p>
          <a:p>
            <a:pPr lvl="1"/>
            <a:r>
              <a:rPr lang="en-US" sz="1100" b="0" i="0" u="none" strike="noStrike" cap="none" dirty="0">
                <a:solidFill>
                  <a:srgbClr val="000000"/>
                </a:solidFill>
                <a:effectLst/>
                <a:latin typeface="Arial"/>
                <a:ea typeface="Arial"/>
                <a:cs typeface="Arial"/>
                <a:sym typeface="Arial"/>
              </a:rPr>
              <a:t> Correctional Offender Management Profiling for Alternative Sanctions, or COMPAS. It assesses not just risk but also nearly two dozen so-called “criminogenic needs” that relate to the major theories of criminality, including “criminal personality,” “social isolation,” “substance abuse” and “residence/stability.” </a:t>
            </a:r>
          </a:p>
          <a:p>
            <a:pPr lvl="1"/>
            <a:r>
              <a:rPr lang="en-US" sz="1100" b="0" i="0" u="none" strike="noStrike" cap="none" dirty="0">
                <a:solidFill>
                  <a:srgbClr val="000000"/>
                </a:solidFill>
                <a:effectLst/>
                <a:latin typeface="Arial"/>
                <a:ea typeface="Arial"/>
                <a:cs typeface="Arial"/>
                <a:sym typeface="Arial"/>
              </a:rPr>
              <a:t>The score proved remarkably unreliable in forecasting violent crime: Only 20 percent of the people predicted to commit violent crimes actually went on to do so.</a:t>
            </a:r>
            <a:endParaRPr lang="en-US" dirty="0"/>
          </a:p>
        </p:txBody>
      </p:sp>
    </p:spTree>
    <p:extLst>
      <p:ext uri="{BB962C8B-B14F-4D97-AF65-F5344CB8AC3E}">
        <p14:creationId xmlns:p14="http://schemas.microsoft.com/office/powerpoint/2010/main" val="279321815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This shows that the risks scores were skewed against African Americans </a:t>
            </a:r>
          </a:p>
        </p:txBody>
      </p:sp>
    </p:spTree>
    <p:extLst>
      <p:ext uri="{BB962C8B-B14F-4D97-AF65-F5344CB8AC3E}">
        <p14:creationId xmlns:p14="http://schemas.microsoft.com/office/powerpoint/2010/main" val="122164314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15495827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7200" y="720725"/>
            <a:ext cx="6400800" cy="3600450"/>
          </a:xfrm>
        </p:spPr>
      </p:sp>
      <p:sp>
        <p:nvSpPr>
          <p:cNvPr id="3" name="Notes Placeholder 2"/>
          <p:cNvSpPr>
            <a:spLocks noGrp="1"/>
          </p:cNvSpPr>
          <p:nvPr>
            <p:ph type="body" idx="1"/>
          </p:nvPr>
        </p:nvSpPr>
        <p:spPr/>
        <p:txBody>
          <a:bodyPr/>
          <a:lstStyle/>
          <a:p>
            <a:pPr lvl="1"/>
            <a:endParaRPr lang="en-US" dirty="0"/>
          </a:p>
        </p:txBody>
      </p:sp>
    </p:spTree>
    <p:extLst>
      <p:ext uri="{BB962C8B-B14F-4D97-AF65-F5344CB8AC3E}">
        <p14:creationId xmlns:p14="http://schemas.microsoft.com/office/powerpoint/2010/main" val="3412199950"/>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457200" marR="0" lvl="0" indent="-317500" algn="l" defTabSz="914400" rtl="0" eaLnBrk="1" fontAlgn="auto" latinLnBrk="0" hangingPunct="1">
              <a:lnSpc>
                <a:spcPct val="100000"/>
              </a:lnSpc>
              <a:spcBef>
                <a:spcPts val="0"/>
              </a:spcBef>
              <a:spcAft>
                <a:spcPts val="0"/>
              </a:spcAft>
              <a:buClr>
                <a:srgbClr val="000000"/>
              </a:buClr>
              <a:buSzPts val="1400"/>
              <a:buFont typeface="Arial"/>
              <a:buChar char="●"/>
              <a:tabLst/>
              <a:defRPr/>
            </a:pPr>
            <a:r>
              <a:rPr lang="en-US" dirty="0"/>
              <a:t>As an example of asking these critical questions, let’s consider object recognition. For several years it has been being celebrated that machine learning can now perform with over 90% accuracy on object recognition tasks. That’s great, right? We’re done….?</a:t>
            </a:r>
          </a:p>
          <a:p>
            <a:endParaRPr lang="en-US" dirty="0"/>
          </a:p>
        </p:txBody>
      </p:sp>
    </p:spTree>
    <p:extLst>
      <p:ext uri="{BB962C8B-B14F-4D97-AF65-F5344CB8AC3E}">
        <p14:creationId xmlns:p14="http://schemas.microsoft.com/office/powerpoint/2010/main" val="3897020097"/>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457200" marR="0" lvl="0" indent="-317500" algn="l" defTabSz="914400" rtl="0" eaLnBrk="1" fontAlgn="auto" latinLnBrk="0" hangingPunct="1">
              <a:lnSpc>
                <a:spcPct val="100000"/>
              </a:lnSpc>
              <a:spcBef>
                <a:spcPts val="0"/>
              </a:spcBef>
              <a:spcAft>
                <a:spcPts val="0"/>
              </a:spcAft>
              <a:buClr>
                <a:srgbClr val="000000"/>
              </a:buClr>
              <a:buSzPts val="1400"/>
              <a:buFont typeface="Arial"/>
              <a:buChar char="●"/>
              <a:tabLst/>
              <a:defRPr/>
            </a:pPr>
            <a:r>
              <a:rPr lang="en-US" dirty="0"/>
              <a:t>Source: https://</a:t>
            </a:r>
            <a:r>
              <a:rPr lang="en-US" dirty="0" err="1"/>
              <a:t>arxiv.org</a:t>
            </a:r>
            <a:r>
              <a:rPr lang="en-US" dirty="0"/>
              <a:t>/pdf/1906.02659.pdf</a:t>
            </a:r>
          </a:p>
          <a:p>
            <a:endParaRPr lang="en-US" dirty="0"/>
          </a:p>
        </p:txBody>
      </p:sp>
    </p:spTree>
    <p:extLst>
      <p:ext uri="{BB962C8B-B14F-4D97-AF65-F5344CB8AC3E}">
        <p14:creationId xmlns:p14="http://schemas.microsoft.com/office/powerpoint/2010/main" val="71119877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489314527"/>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27224731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7200" y="720725"/>
            <a:ext cx="6400800" cy="3600450"/>
          </a:xfrm>
        </p:spPr>
      </p:sp>
      <p:sp>
        <p:nvSpPr>
          <p:cNvPr id="3" name="Notes Placeholder 2"/>
          <p:cNvSpPr>
            <a:spLocks noGrp="1"/>
          </p:cNvSpPr>
          <p:nvPr>
            <p:ph type="body" idx="1"/>
          </p:nvPr>
        </p:nvSpPr>
        <p:spPr/>
        <p:txBody>
          <a:bodyPr/>
          <a:lstStyle/>
          <a:p>
            <a:pPr lvl="1"/>
            <a:endParaRPr lang="en-US" dirty="0"/>
          </a:p>
        </p:txBody>
      </p:sp>
    </p:spTree>
    <p:extLst>
      <p:ext uri="{BB962C8B-B14F-4D97-AF65-F5344CB8AC3E}">
        <p14:creationId xmlns:p14="http://schemas.microsoft.com/office/powerpoint/2010/main" val="1927903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7200" y="720725"/>
            <a:ext cx="6400800" cy="3600450"/>
          </a:xfrm>
        </p:spPr>
      </p:sp>
      <p:sp>
        <p:nvSpPr>
          <p:cNvPr id="3" name="Notes Placeholder 2"/>
          <p:cNvSpPr>
            <a:spLocks noGrp="1"/>
          </p:cNvSpPr>
          <p:nvPr>
            <p:ph type="body" idx="1"/>
          </p:nvPr>
        </p:nvSpPr>
        <p:spPr/>
        <p:txBody>
          <a:bodyPr/>
          <a:lstStyle/>
          <a:p>
            <a:pPr lvl="1"/>
            <a:endParaRPr lang="en-US" dirty="0"/>
          </a:p>
        </p:txBody>
      </p:sp>
    </p:spTree>
    <p:extLst>
      <p:ext uri="{BB962C8B-B14F-4D97-AF65-F5344CB8AC3E}">
        <p14:creationId xmlns:p14="http://schemas.microsoft.com/office/powerpoint/2010/main" val="327058691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7200" y="720725"/>
            <a:ext cx="6400800" cy="3600450"/>
          </a:xfrm>
        </p:spPr>
      </p:sp>
      <p:sp>
        <p:nvSpPr>
          <p:cNvPr id="3" name="Notes Placeholder 2"/>
          <p:cNvSpPr>
            <a:spLocks noGrp="1"/>
          </p:cNvSpPr>
          <p:nvPr>
            <p:ph type="body" idx="1"/>
          </p:nvPr>
        </p:nvSpPr>
        <p:spPr/>
        <p:txBody>
          <a:bodyPr/>
          <a:lstStyle/>
          <a:p>
            <a:pPr lvl="1"/>
            <a:endParaRPr lang="en-US" dirty="0"/>
          </a:p>
        </p:txBody>
      </p:sp>
    </p:spTree>
    <p:extLst>
      <p:ext uri="{BB962C8B-B14F-4D97-AF65-F5344CB8AC3E}">
        <p14:creationId xmlns:p14="http://schemas.microsoft.com/office/powerpoint/2010/main" val="405476015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7200" y="720725"/>
            <a:ext cx="6400800" cy="3600450"/>
          </a:xfrm>
        </p:spPr>
      </p:sp>
      <p:sp>
        <p:nvSpPr>
          <p:cNvPr id="3" name="Notes Placeholder 2"/>
          <p:cNvSpPr>
            <a:spLocks noGrp="1"/>
          </p:cNvSpPr>
          <p:nvPr>
            <p:ph type="body" idx="1"/>
          </p:nvPr>
        </p:nvSpPr>
        <p:spPr/>
        <p:txBody>
          <a:bodyPr/>
          <a:lstStyle/>
          <a:p>
            <a:pPr lvl="1"/>
            <a:endParaRPr lang="en-US" dirty="0"/>
          </a:p>
        </p:txBody>
      </p:sp>
    </p:spTree>
    <p:extLst>
      <p:ext uri="{BB962C8B-B14F-4D97-AF65-F5344CB8AC3E}">
        <p14:creationId xmlns:p14="http://schemas.microsoft.com/office/powerpoint/2010/main" val="35704769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7200" y="720725"/>
            <a:ext cx="6400800" cy="3600450"/>
          </a:xfrm>
        </p:spPr>
      </p:sp>
      <p:sp>
        <p:nvSpPr>
          <p:cNvPr id="3" name="Notes Placeholder 2"/>
          <p:cNvSpPr>
            <a:spLocks noGrp="1"/>
          </p:cNvSpPr>
          <p:nvPr>
            <p:ph type="body" idx="1"/>
          </p:nvPr>
        </p:nvSpPr>
        <p:spPr/>
        <p:txBody>
          <a:bodyPr/>
          <a:lstStyle/>
          <a:p>
            <a:pPr lvl="1"/>
            <a:endParaRPr lang="en-US" dirty="0"/>
          </a:p>
        </p:txBody>
      </p:sp>
    </p:spTree>
    <p:extLst>
      <p:ext uri="{BB962C8B-B14F-4D97-AF65-F5344CB8AC3E}">
        <p14:creationId xmlns:p14="http://schemas.microsoft.com/office/powerpoint/2010/main" val="2703569821"/>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type="title">
  <p:cSld name="Title">
    <p:spTree>
      <p:nvGrpSpPr>
        <p:cNvPr id="1" name="Shape 9"/>
        <p:cNvGrpSpPr/>
        <p:nvPr/>
      </p:nvGrpSpPr>
      <p:grpSpPr>
        <a:xfrm>
          <a:off x="0" y="0"/>
          <a:ext cx="0" cy="0"/>
          <a:chOff x="0" y="0"/>
          <a:chExt cx="0" cy="0"/>
        </a:xfrm>
      </p:grpSpPr>
      <p:pic>
        <p:nvPicPr>
          <p:cNvPr id="3" name="Picture 2">
            <a:extLst>
              <a:ext uri="{FF2B5EF4-FFF2-40B4-BE49-F238E27FC236}">
                <a16:creationId xmlns:a16="http://schemas.microsoft.com/office/drawing/2014/main" id="{76CD9732-38F6-429A-80B4-0D5E5CCEE5CB}"/>
              </a:ext>
            </a:extLst>
          </p:cNvPr>
          <p:cNvPicPr>
            <a:picLocks noChangeAspect="1"/>
          </p:cNvPicPr>
          <p:nvPr/>
        </p:nvPicPr>
        <p:blipFill>
          <a:blip r:embed="rId2"/>
          <a:stretch>
            <a:fillRect/>
          </a:stretch>
        </p:blipFill>
        <p:spPr>
          <a:xfrm>
            <a:off x="4569101" y="-300"/>
            <a:ext cx="4602079" cy="5143500"/>
          </a:xfrm>
          <a:prstGeom prst="rect">
            <a:avLst/>
          </a:prstGeom>
        </p:spPr>
      </p:pic>
      <p:sp>
        <p:nvSpPr>
          <p:cNvPr id="10" name="Google Shape;10;p2"/>
          <p:cNvSpPr/>
          <p:nvPr/>
        </p:nvSpPr>
        <p:spPr>
          <a:xfrm flipH="1">
            <a:off x="-688" y="0"/>
            <a:ext cx="4575600" cy="51435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 name="Google Shape;11;p2"/>
          <p:cNvSpPr txBox="1">
            <a:spLocks noGrp="1"/>
          </p:cNvSpPr>
          <p:nvPr>
            <p:ph type="ctrTitle"/>
          </p:nvPr>
        </p:nvSpPr>
        <p:spPr>
          <a:xfrm>
            <a:off x="468925" y="2387250"/>
            <a:ext cx="3636600" cy="2259000"/>
          </a:xfrm>
          <a:prstGeom prst="rect">
            <a:avLst/>
          </a:prstGeom>
        </p:spPr>
        <p:txBody>
          <a:bodyPr spcFirstLastPara="1" wrap="square" lIns="91425" tIns="91425" rIns="91425" bIns="91425" anchor="t" anchorCtr="0"/>
          <a:lstStyle>
            <a:lvl1pPr lvl="0">
              <a:spcBef>
                <a:spcPts val="0"/>
              </a:spcBef>
              <a:spcAft>
                <a:spcPts val="0"/>
              </a:spcAft>
              <a:buClr>
                <a:srgbClr val="F67031"/>
              </a:buClr>
              <a:buSzPts val="3000"/>
              <a:buNone/>
              <a:defRPr sz="3000" b="1">
                <a:solidFill>
                  <a:srgbClr val="B57BA6"/>
                </a:solidFill>
              </a:defRPr>
            </a:lvl1pPr>
            <a:lvl2pPr lvl="1">
              <a:spcBef>
                <a:spcPts val="0"/>
              </a:spcBef>
              <a:spcAft>
                <a:spcPts val="0"/>
              </a:spcAft>
              <a:buClr>
                <a:srgbClr val="F67031"/>
              </a:buClr>
              <a:buSzPts val="3000"/>
              <a:buNone/>
              <a:defRPr sz="3000" b="1">
                <a:solidFill>
                  <a:srgbClr val="F67031"/>
                </a:solidFill>
              </a:defRPr>
            </a:lvl2pPr>
            <a:lvl3pPr lvl="2">
              <a:spcBef>
                <a:spcPts val="0"/>
              </a:spcBef>
              <a:spcAft>
                <a:spcPts val="0"/>
              </a:spcAft>
              <a:buClr>
                <a:srgbClr val="F67031"/>
              </a:buClr>
              <a:buSzPts val="3000"/>
              <a:buNone/>
              <a:defRPr sz="3000" b="1">
                <a:solidFill>
                  <a:srgbClr val="F67031"/>
                </a:solidFill>
              </a:defRPr>
            </a:lvl3pPr>
            <a:lvl4pPr lvl="3">
              <a:spcBef>
                <a:spcPts val="0"/>
              </a:spcBef>
              <a:spcAft>
                <a:spcPts val="0"/>
              </a:spcAft>
              <a:buClr>
                <a:srgbClr val="F67031"/>
              </a:buClr>
              <a:buSzPts val="3000"/>
              <a:buNone/>
              <a:defRPr sz="3000" b="1">
                <a:solidFill>
                  <a:srgbClr val="F67031"/>
                </a:solidFill>
              </a:defRPr>
            </a:lvl4pPr>
            <a:lvl5pPr lvl="4">
              <a:spcBef>
                <a:spcPts val="0"/>
              </a:spcBef>
              <a:spcAft>
                <a:spcPts val="0"/>
              </a:spcAft>
              <a:buClr>
                <a:srgbClr val="F67031"/>
              </a:buClr>
              <a:buSzPts val="3000"/>
              <a:buNone/>
              <a:defRPr sz="3000" b="1">
                <a:solidFill>
                  <a:srgbClr val="F67031"/>
                </a:solidFill>
              </a:defRPr>
            </a:lvl5pPr>
            <a:lvl6pPr lvl="5">
              <a:spcBef>
                <a:spcPts val="0"/>
              </a:spcBef>
              <a:spcAft>
                <a:spcPts val="0"/>
              </a:spcAft>
              <a:buClr>
                <a:srgbClr val="F67031"/>
              </a:buClr>
              <a:buSzPts val="3000"/>
              <a:buNone/>
              <a:defRPr sz="3000" b="1">
                <a:solidFill>
                  <a:srgbClr val="F67031"/>
                </a:solidFill>
              </a:defRPr>
            </a:lvl6pPr>
            <a:lvl7pPr lvl="6">
              <a:spcBef>
                <a:spcPts val="0"/>
              </a:spcBef>
              <a:spcAft>
                <a:spcPts val="0"/>
              </a:spcAft>
              <a:buClr>
                <a:srgbClr val="F67031"/>
              </a:buClr>
              <a:buSzPts val="3000"/>
              <a:buNone/>
              <a:defRPr sz="3000" b="1">
                <a:solidFill>
                  <a:srgbClr val="F67031"/>
                </a:solidFill>
              </a:defRPr>
            </a:lvl7pPr>
            <a:lvl8pPr lvl="7">
              <a:spcBef>
                <a:spcPts val="0"/>
              </a:spcBef>
              <a:spcAft>
                <a:spcPts val="0"/>
              </a:spcAft>
              <a:buClr>
                <a:srgbClr val="F67031"/>
              </a:buClr>
              <a:buSzPts val="3000"/>
              <a:buNone/>
              <a:defRPr sz="3000" b="1">
                <a:solidFill>
                  <a:srgbClr val="F67031"/>
                </a:solidFill>
              </a:defRPr>
            </a:lvl8pPr>
            <a:lvl9pPr lvl="8">
              <a:spcBef>
                <a:spcPts val="0"/>
              </a:spcBef>
              <a:spcAft>
                <a:spcPts val="0"/>
              </a:spcAft>
              <a:buClr>
                <a:srgbClr val="F67031"/>
              </a:buClr>
              <a:buSzPts val="3000"/>
              <a:buNone/>
              <a:defRPr sz="3000" b="1">
                <a:solidFill>
                  <a:srgbClr val="F67031"/>
                </a:solidFill>
              </a:defRPr>
            </a:lvl9pPr>
          </a:lstStyle>
          <a:p>
            <a:r>
              <a:rPr lang="en-US"/>
              <a:t>Click to edit Master title style</a:t>
            </a:r>
            <a:endParaRPr dirty="0"/>
          </a:p>
        </p:txBody>
      </p:sp>
      <p:sp>
        <p:nvSpPr>
          <p:cNvPr id="12" name="Google Shape;12;p2"/>
          <p:cNvSpPr/>
          <p:nvPr/>
        </p:nvSpPr>
        <p:spPr>
          <a:xfrm>
            <a:off x="4574900" y="-150"/>
            <a:ext cx="185400" cy="5143500"/>
          </a:xfrm>
          <a:prstGeom prst="rect">
            <a:avLst/>
          </a:prstGeom>
          <a:gradFill>
            <a:gsLst>
              <a:gs pos="0">
                <a:srgbClr val="000014">
                  <a:alpha val="49803"/>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Tree>
    <p:extLst>
      <p:ext uri="{BB962C8B-B14F-4D97-AF65-F5344CB8AC3E}">
        <p14:creationId xmlns:p14="http://schemas.microsoft.com/office/powerpoint/2010/main" val="399900241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Blank">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1D40F63F-3C9C-CD48-8D2C-3427CCC7325A}"/>
              </a:ext>
            </a:extLst>
          </p:cNvPr>
          <p:cNvSpPr>
            <a:spLocks noGrp="1"/>
          </p:cNvSpPr>
          <p:nvPr>
            <p:ph type="sldNum" idx="10"/>
          </p:nvPr>
        </p:nvSpPr>
        <p:spPr/>
        <p:txBody>
          <a:bodyPr/>
          <a:lstStyle/>
          <a:p>
            <a:pPr marL="0" lvl="0" indent="0" algn="r" rtl="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3939449525"/>
      </p:ext>
    </p:extLst>
  </p:cSld>
  <p:clrMapOvr>
    <a:masterClrMapping/>
  </p:clrMapOvr>
  <p:transition>
    <p:fade thruBlk="1"/>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ubtitle">
  <p:cSld name="Subtitle">
    <p:spTree>
      <p:nvGrpSpPr>
        <p:cNvPr id="1" name="Shape 13"/>
        <p:cNvGrpSpPr/>
        <p:nvPr/>
      </p:nvGrpSpPr>
      <p:grpSpPr>
        <a:xfrm>
          <a:off x="0" y="0"/>
          <a:ext cx="0" cy="0"/>
          <a:chOff x="0" y="0"/>
          <a:chExt cx="0" cy="0"/>
        </a:xfrm>
      </p:grpSpPr>
      <p:sp>
        <p:nvSpPr>
          <p:cNvPr id="14" name="Google Shape;14;p3"/>
          <p:cNvSpPr/>
          <p:nvPr/>
        </p:nvSpPr>
        <p:spPr>
          <a:xfrm flipH="1">
            <a:off x="-7125" y="0"/>
            <a:ext cx="2592600" cy="51435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15;p3"/>
          <p:cNvSpPr/>
          <p:nvPr/>
        </p:nvSpPr>
        <p:spPr>
          <a:xfrm>
            <a:off x="2585478"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16" name="Google Shape;16;p3"/>
          <p:cNvSpPr txBox="1">
            <a:spLocks noGrp="1"/>
          </p:cNvSpPr>
          <p:nvPr>
            <p:ph type="ctrTitle"/>
          </p:nvPr>
        </p:nvSpPr>
        <p:spPr>
          <a:xfrm>
            <a:off x="277100" y="284200"/>
            <a:ext cx="2024100" cy="3678000"/>
          </a:xfrm>
          <a:prstGeom prst="rect">
            <a:avLst/>
          </a:prstGeom>
        </p:spPr>
        <p:txBody>
          <a:bodyPr spcFirstLastPara="1" wrap="square" lIns="91425" tIns="91425" rIns="91425" bIns="91425" anchor="b" anchorCtr="0"/>
          <a:lstStyle>
            <a:lvl1pPr lvl="0" rtl="0">
              <a:spcBef>
                <a:spcPts val="0"/>
              </a:spcBef>
              <a:spcAft>
                <a:spcPts val="0"/>
              </a:spcAft>
              <a:buClr>
                <a:srgbClr val="F67031"/>
              </a:buClr>
              <a:buSzPts val="2400"/>
              <a:buNone/>
              <a:defRPr>
                <a:solidFill>
                  <a:srgbClr val="B57BA6"/>
                </a:solidFill>
              </a:defRPr>
            </a:lvl1pPr>
            <a:lvl2pPr lvl="1" rtl="0">
              <a:spcBef>
                <a:spcPts val="0"/>
              </a:spcBef>
              <a:spcAft>
                <a:spcPts val="0"/>
              </a:spcAft>
              <a:buClr>
                <a:srgbClr val="F67031"/>
              </a:buClr>
              <a:buSzPts val="2400"/>
              <a:buNone/>
              <a:defRPr>
                <a:solidFill>
                  <a:srgbClr val="F67031"/>
                </a:solidFill>
              </a:defRPr>
            </a:lvl2pPr>
            <a:lvl3pPr lvl="2" rtl="0">
              <a:spcBef>
                <a:spcPts val="0"/>
              </a:spcBef>
              <a:spcAft>
                <a:spcPts val="0"/>
              </a:spcAft>
              <a:buClr>
                <a:srgbClr val="F67031"/>
              </a:buClr>
              <a:buSzPts val="2400"/>
              <a:buNone/>
              <a:defRPr>
                <a:solidFill>
                  <a:srgbClr val="F67031"/>
                </a:solidFill>
              </a:defRPr>
            </a:lvl3pPr>
            <a:lvl4pPr lvl="3" rtl="0">
              <a:spcBef>
                <a:spcPts val="0"/>
              </a:spcBef>
              <a:spcAft>
                <a:spcPts val="0"/>
              </a:spcAft>
              <a:buClr>
                <a:srgbClr val="F67031"/>
              </a:buClr>
              <a:buSzPts val="2400"/>
              <a:buNone/>
              <a:defRPr>
                <a:solidFill>
                  <a:srgbClr val="F67031"/>
                </a:solidFill>
              </a:defRPr>
            </a:lvl4pPr>
            <a:lvl5pPr lvl="4" rtl="0">
              <a:spcBef>
                <a:spcPts val="0"/>
              </a:spcBef>
              <a:spcAft>
                <a:spcPts val="0"/>
              </a:spcAft>
              <a:buClr>
                <a:srgbClr val="F67031"/>
              </a:buClr>
              <a:buSzPts val="2400"/>
              <a:buNone/>
              <a:defRPr>
                <a:solidFill>
                  <a:srgbClr val="F67031"/>
                </a:solidFill>
              </a:defRPr>
            </a:lvl5pPr>
            <a:lvl6pPr lvl="5" rtl="0">
              <a:spcBef>
                <a:spcPts val="0"/>
              </a:spcBef>
              <a:spcAft>
                <a:spcPts val="0"/>
              </a:spcAft>
              <a:buClr>
                <a:srgbClr val="F67031"/>
              </a:buClr>
              <a:buSzPts val="2400"/>
              <a:buNone/>
              <a:defRPr>
                <a:solidFill>
                  <a:srgbClr val="F67031"/>
                </a:solidFill>
              </a:defRPr>
            </a:lvl6pPr>
            <a:lvl7pPr lvl="6" rtl="0">
              <a:spcBef>
                <a:spcPts val="0"/>
              </a:spcBef>
              <a:spcAft>
                <a:spcPts val="0"/>
              </a:spcAft>
              <a:buClr>
                <a:srgbClr val="F67031"/>
              </a:buClr>
              <a:buSzPts val="2400"/>
              <a:buNone/>
              <a:defRPr>
                <a:solidFill>
                  <a:srgbClr val="F67031"/>
                </a:solidFill>
              </a:defRPr>
            </a:lvl7pPr>
            <a:lvl8pPr lvl="7" rtl="0">
              <a:spcBef>
                <a:spcPts val="0"/>
              </a:spcBef>
              <a:spcAft>
                <a:spcPts val="0"/>
              </a:spcAft>
              <a:buClr>
                <a:srgbClr val="F67031"/>
              </a:buClr>
              <a:buSzPts val="2400"/>
              <a:buNone/>
              <a:defRPr>
                <a:solidFill>
                  <a:srgbClr val="F67031"/>
                </a:solidFill>
              </a:defRPr>
            </a:lvl8pPr>
            <a:lvl9pPr lvl="8" rtl="0">
              <a:spcBef>
                <a:spcPts val="0"/>
              </a:spcBef>
              <a:spcAft>
                <a:spcPts val="0"/>
              </a:spcAft>
              <a:buClr>
                <a:srgbClr val="F67031"/>
              </a:buClr>
              <a:buSzPts val="2400"/>
              <a:buNone/>
              <a:defRPr>
                <a:solidFill>
                  <a:srgbClr val="F67031"/>
                </a:solidFill>
              </a:defRPr>
            </a:lvl9pPr>
          </a:lstStyle>
          <a:p>
            <a:r>
              <a:rPr lang="en-US"/>
              <a:t>Click to edit Master title style</a:t>
            </a:r>
            <a:endParaRPr dirty="0"/>
          </a:p>
        </p:txBody>
      </p:sp>
      <p:sp>
        <p:nvSpPr>
          <p:cNvPr id="17" name="Google Shape;17;p3"/>
          <p:cNvSpPr txBox="1">
            <a:spLocks noGrp="1"/>
          </p:cNvSpPr>
          <p:nvPr>
            <p:ph type="subTitle" idx="1"/>
          </p:nvPr>
        </p:nvSpPr>
        <p:spPr>
          <a:xfrm>
            <a:off x="277100" y="3983050"/>
            <a:ext cx="2024100" cy="784800"/>
          </a:xfrm>
          <a:prstGeom prst="rect">
            <a:avLst/>
          </a:prstGeom>
        </p:spPr>
        <p:txBody>
          <a:bodyPr spcFirstLastPara="1" wrap="square" lIns="91425" tIns="91425" rIns="91425" bIns="91425" anchor="t" anchorCtr="0"/>
          <a:lstStyle>
            <a:lvl1pPr lvl="0" rtl="0">
              <a:spcBef>
                <a:spcPts val="0"/>
              </a:spcBef>
              <a:spcAft>
                <a:spcPts val="0"/>
              </a:spcAft>
              <a:buClr>
                <a:srgbClr val="999999"/>
              </a:buClr>
              <a:buSzPts val="1400"/>
              <a:buFont typeface="Georgia"/>
              <a:buNone/>
              <a:defRPr i="1">
                <a:solidFill>
                  <a:srgbClr val="999999"/>
                </a:solidFill>
                <a:latin typeface="Georgia"/>
                <a:ea typeface="Georgia"/>
                <a:cs typeface="Georgia"/>
                <a:sym typeface="Georgia"/>
              </a:defRPr>
            </a:lvl1pPr>
            <a:lvl2pPr lvl="1" rtl="0">
              <a:spcBef>
                <a:spcPts val="0"/>
              </a:spcBef>
              <a:spcAft>
                <a:spcPts val="0"/>
              </a:spcAft>
              <a:buClr>
                <a:srgbClr val="999999"/>
              </a:buClr>
              <a:buSzPts val="3000"/>
              <a:buFont typeface="Georgia"/>
              <a:buNone/>
              <a:defRPr sz="3000" i="1">
                <a:solidFill>
                  <a:srgbClr val="999999"/>
                </a:solidFill>
                <a:latin typeface="Georgia"/>
                <a:ea typeface="Georgia"/>
                <a:cs typeface="Georgia"/>
                <a:sym typeface="Georgia"/>
              </a:defRPr>
            </a:lvl2pPr>
            <a:lvl3pPr lvl="2" rtl="0">
              <a:spcBef>
                <a:spcPts val="0"/>
              </a:spcBef>
              <a:spcAft>
                <a:spcPts val="0"/>
              </a:spcAft>
              <a:buClr>
                <a:srgbClr val="999999"/>
              </a:buClr>
              <a:buSzPts val="3000"/>
              <a:buFont typeface="Georgia"/>
              <a:buNone/>
              <a:defRPr sz="3000" i="1">
                <a:solidFill>
                  <a:srgbClr val="999999"/>
                </a:solidFill>
                <a:latin typeface="Georgia"/>
                <a:ea typeface="Georgia"/>
                <a:cs typeface="Georgia"/>
                <a:sym typeface="Georgia"/>
              </a:defRPr>
            </a:lvl3pPr>
            <a:lvl4pPr lvl="3" rtl="0">
              <a:spcBef>
                <a:spcPts val="0"/>
              </a:spcBef>
              <a:spcAft>
                <a:spcPts val="0"/>
              </a:spcAft>
              <a:buClr>
                <a:srgbClr val="999999"/>
              </a:buClr>
              <a:buSzPts val="3000"/>
              <a:buFont typeface="Georgia"/>
              <a:buNone/>
              <a:defRPr sz="3000" i="1">
                <a:solidFill>
                  <a:srgbClr val="999999"/>
                </a:solidFill>
                <a:latin typeface="Georgia"/>
                <a:ea typeface="Georgia"/>
                <a:cs typeface="Georgia"/>
                <a:sym typeface="Georgia"/>
              </a:defRPr>
            </a:lvl4pPr>
            <a:lvl5pPr lvl="4" rtl="0">
              <a:spcBef>
                <a:spcPts val="0"/>
              </a:spcBef>
              <a:spcAft>
                <a:spcPts val="0"/>
              </a:spcAft>
              <a:buClr>
                <a:srgbClr val="999999"/>
              </a:buClr>
              <a:buSzPts val="3000"/>
              <a:buFont typeface="Georgia"/>
              <a:buNone/>
              <a:defRPr sz="3000" i="1">
                <a:solidFill>
                  <a:srgbClr val="999999"/>
                </a:solidFill>
                <a:latin typeface="Georgia"/>
                <a:ea typeface="Georgia"/>
                <a:cs typeface="Georgia"/>
                <a:sym typeface="Georgia"/>
              </a:defRPr>
            </a:lvl5pPr>
            <a:lvl6pPr lvl="5" rtl="0">
              <a:spcBef>
                <a:spcPts val="0"/>
              </a:spcBef>
              <a:spcAft>
                <a:spcPts val="0"/>
              </a:spcAft>
              <a:buClr>
                <a:srgbClr val="999999"/>
              </a:buClr>
              <a:buSzPts val="3000"/>
              <a:buFont typeface="Georgia"/>
              <a:buNone/>
              <a:defRPr sz="3000" i="1">
                <a:solidFill>
                  <a:srgbClr val="999999"/>
                </a:solidFill>
                <a:latin typeface="Georgia"/>
                <a:ea typeface="Georgia"/>
                <a:cs typeface="Georgia"/>
                <a:sym typeface="Georgia"/>
              </a:defRPr>
            </a:lvl6pPr>
            <a:lvl7pPr lvl="6" rtl="0">
              <a:spcBef>
                <a:spcPts val="0"/>
              </a:spcBef>
              <a:spcAft>
                <a:spcPts val="0"/>
              </a:spcAft>
              <a:buClr>
                <a:srgbClr val="999999"/>
              </a:buClr>
              <a:buSzPts val="3000"/>
              <a:buFont typeface="Georgia"/>
              <a:buNone/>
              <a:defRPr sz="3000" i="1">
                <a:solidFill>
                  <a:srgbClr val="999999"/>
                </a:solidFill>
                <a:latin typeface="Georgia"/>
                <a:ea typeface="Georgia"/>
                <a:cs typeface="Georgia"/>
                <a:sym typeface="Georgia"/>
              </a:defRPr>
            </a:lvl7pPr>
            <a:lvl8pPr lvl="7" rtl="0">
              <a:spcBef>
                <a:spcPts val="0"/>
              </a:spcBef>
              <a:spcAft>
                <a:spcPts val="0"/>
              </a:spcAft>
              <a:buClr>
                <a:srgbClr val="999999"/>
              </a:buClr>
              <a:buSzPts val="3000"/>
              <a:buFont typeface="Georgia"/>
              <a:buNone/>
              <a:defRPr sz="3000" i="1">
                <a:solidFill>
                  <a:srgbClr val="999999"/>
                </a:solidFill>
                <a:latin typeface="Georgia"/>
                <a:ea typeface="Georgia"/>
                <a:cs typeface="Georgia"/>
                <a:sym typeface="Georgia"/>
              </a:defRPr>
            </a:lvl8pPr>
            <a:lvl9pPr lvl="8" rtl="0">
              <a:spcBef>
                <a:spcPts val="0"/>
              </a:spcBef>
              <a:spcAft>
                <a:spcPts val="0"/>
              </a:spcAft>
              <a:buClr>
                <a:srgbClr val="999999"/>
              </a:buClr>
              <a:buSzPts val="3000"/>
              <a:buFont typeface="Georgia"/>
              <a:buNone/>
              <a:defRPr sz="3000" i="1">
                <a:solidFill>
                  <a:srgbClr val="999999"/>
                </a:solidFill>
                <a:latin typeface="Georgia"/>
                <a:ea typeface="Georgia"/>
                <a:cs typeface="Georgia"/>
                <a:sym typeface="Georgia"/>
              </a:defRPr>
            </a:lvl9pPr>
          </a:lstStyle>
          <a:p>
            <a:r>
              <a:rPr lang="en-US" dirty="0"/>
              <a:t>Click to edit Master subtitle style</a:t>
            </a:r>
            <a:endParaRPr dirty="0"/>
          </a:p>
        </p:txBody>
      </p:sp>
      <p:sp>
        <p:nvSpPr>
          <p:cNvPr id="18" name="Google Shape;18;p3"/>
          <p:cNvSpPr txBox="1">
            <a:spLocks noGrp="1"/>
          </p:cNvSpPr>
          <p:nvPr>
            <p:ph type="sldNum" idx="12"/>
          </p:nvPr>
        </p:nvSpPr>
        <p:spPr>
          <a:xfrm>
            <a:off x="8556784" y="4749851"/>
            <a:ext cx="548700" cy="393600"/>
          </a:xfrm>
          <a:prstGeom prst="rect">
            <a:avLst/>
          </a:prstGeom>
        </p:spPr>
        <p:txBody>
          <a:bodyPr spcFirstLastPara="1" wrap="square" lIns="91425" tIns="91425" rIns="91425" bIns="91425" anchor="ctr" anchorCtr="0">
            <a:noAutofit/>
          </a:bodyPr>
          <a:lstStyle>
            <a:lvl1pPr lvl="0">
              <a:buNone/>
              <a:defRPr>
                <a:solidFill>
                  <a:srgbClr val="FFFFFF"/>
                </a:solidFill>
              </a:defRPr>
            </a:lvl1pPr>
            <a:lvl2pPr lvl="1">
              <a:buNone/>
              <a:defRPr>
                <a:solidFill>
                  <a:srgbClr val="FFFFFF"/>
                </a:solidFill>
              </a:defRPr>
            </a:lvl2pPr>
            <a:lvl3pPr lvl="2">
              <a:buNone/>
              <a:defRPr>
                <a:solidFill>
                  <a:srgbClr val="FFFFFF"/>
                </a:solidFill>
              </a:defRPr>
            </a:lvl3pPr>
            <a:lvl4pPr lvl="3">
              <a:buNone/>
              <a:defRPr>
                <a:solidFill>
                  <a:srgbClr val="FFFFFF"/>
                </a:solidFill>
              </a:defRPr>
            </a:lvl4pPr>
            <a:lvl5pPr lvl="4">
              <a:buNone/>
              <a:defRPr>
                <a:solidFill>
                  <a:srgbClr val="FFFFFF"/>
                </a:solidFill>
              </a:defRPr>
            </a:lvl5pPr>
            <a:lvl6pPr lvl="5">
              <a:buNone/>
              <a:defRPr>
                <a:solidFill>
                  <a:srgbClr val="FFFFFF"/>
                </a:solidFill>
              </a:defRPr>
            </a:lvl6pPr>
            <a:lvl7pPr lvl="6">
              <a:buNone/>
              <a:defRPr>
                <a:solidFill>
                  <a:srgbClr val="FFFFFF"/>
                </a:solidFill>
              </a:defRPr>
            </a:lvl7pPr>
            <a:lvl8pPr lvl="7">
              <a:buNone/>
              <a:defRPr>
                <a:solidFill>
                  <a:srgbClr val="FFFFFF"/>
                </a:solidFill>
              </a:defRPr>
            </a:lvl8pPr>
            <a:lvl9pPr lvl="8">
              <a:buNone/>
              <a:defRPr>
                <a:solidFill>
                  <a:srgbClr val="FFFFFF"/>
                </a:solidFill>
              </a:defRPr>
            </a:lvl9pPr>
          </a:lstStyle>
          <a:p>
            <a:pPr marL="0" lvl="0" indent="0" algn="r" rtl="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18017159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 1 column" type="tx">
  <p:cSld name="Title + 1 column">
    <p:spTree>
      <p:nvGrpSpPr>
        <p:cNvPr id="1" name="Shape 32"/>
        <p:cNvGrpSpPr/>
        <p:nvPr/>
      </p:nvGrpSpPr>
      <p:grpSpPr>
        <a:xfrm>
          <a:off x="0" y="0"/>
          <a:ext cx="0" cy="0"/>
          <a:chOff x="0" y="0"/>
          <a:chExt cx="0" cy="0"/>
        </a:xfrm>
      </p:grpSpPr>
      <p:pic>
        <p:nvPicPr>
          <p:cNvPr id="3" name="Picture 2">
            <a:extLst>
              <a:ext uri="{FF2B5EF4-FFF2-40B4-BE49-F238E27FC236}">
                <a16:creationId xmlns:a16="http://schemas.microsoft.com/office/drawing/2014/main" id="{9BF2B598-DA07-4F30-BC18-EBBE2AB51D02}"/>
              </a:ext>
            </a:extLst>
          </p:cNvPr>
          <p:cNvPicPr>
            <a:picLocks noChangeAspect="1"/>
          </p:cNvPicPr>
          <p:nvPr/>
        </p:nvPicPr>
        <p:blipFill>
          <a:blip r:embed="rId2"/>
          <a:stretch>
            <a:fillRect/>
          </a:stretch>
        </p:blipFill>
        <p:spPr>
          <a:xfrm>
            <a:off x="1" y="4274433"/>
            <a:ext cx="2585474" cy="869067"/>
          </a:xfrm>
          <a:prstGeom prst="rect">
            <a:avLst/>
          </a:prstGeom>
        </p:spPr>
      </p:pic>
      <p:sp>
        <p:nvSpPr>
          <p:cNvPr id="33" name="Google Shape;33;p6"/>
          <p:cNvSpPr/>
          <p:nvPr/>
        </p:nvSpPr>
        <p:spPr>
          <a:xfrm flipH="1">
            <a:off x="2472375"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34" name="Google Shape;34;p6"/>
          <p:cNvSpPr/>
          <p:nvPr/>
        </p:nvSpPr>
        <p:spPr>
          <a:xfrm>
            <a:off x="2585475" y="0"/>
            <a:ext cx="6558600" cy="51435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 name="Google Shape;35;p6"/>
          <p:cNvSpPr txBox="1">
            <a:spLocks noGrp="1"/>
          </p:cNvSpPr>
          <p:nvPr>
            <p:ph type="title"/>
          </p:nvPr>
        </p:nvSpPr>
        <p:spPr>
          <a:xfrm>
            <a:off x="234450" y="575500"/>
            <a:ext cx="2046300" cy="3981000"/>
          </a:xfrm>
          <a:prstGeom prst="rect">
            <a:avLst/>
          </a:prstGeom>
        </p:spPr>
        <p:txBody>
          <a:bodyPr spcFirstLastPara="1" wrap="square" lIns="91425" tIns="91425" rIns="91425" bIns="91425" anchor="t" anchorCtr="0"/>
          <a:lstStyle>
            <a:lvl1pPr lvl="0">
              <a:spcBef>
                <a:spcPts val="0"/>
              </a:spcBef>
              <a:spcAft>
                <a:spcPts val="0"/>
              </a:spcAft>
              <a:buSzPts val="2400"/>
              <a:buNone/>
              <a:defRPr/>
            </a:lvl1pPr>
            <a:lvl2pPr lvl="1">
              <a:spcBef>
                <a:spcPts val="0"/>
              </a:spcBef>
              <a:spcAft>
                <a:spcPts val="0"/>
              </a:spcAft>
              <a:buSzPts val="2400"/>
              <a:buNone/>
              <a:defRPr/>
            </a:lvl2pPr>
            <a:lvl3pPr lvl="2">
              <a:spcBef>
                <a:spcPts val="0"/>
              </a:spcBef>
              <a:spcAft>
                <a:spcPts val="0"/>
              </a:spcAft>
              <a:buSzPts val="2400"/>
              <a:buNone/>
              <a:defRPr/>
            </a:lvl3pPr>
            <a:lvl4pPr lvl="3">
              <a:spcBef>
                <a:spcPts val="0"/>
              </a:spcBef>
              <a:spcAft>
                <a:spcPts val="0"/>
              </a:spcAft>
              <a:buSzPts val="2400"/>
              <a:buNone/>
              <a:defRPr/>
            </a:lvl4pPr>
            <a:lvl5pPr lvl="4">
              <a:spcBef>
                <a:spcPts val="0"/>
              </a:spcBef>
              <a:spcAft>
                <a:spcPts val="0"/>
              </a:spcAft>
              <a:buSzPts val="2400"/>
              <a:buNone/>
              <a:defRPr/>
            </a:lvl5pPr>
            <a:lvl6pPr lvl="5">
              <a:spcBef>
                <a:spcPts val="0"/>
              </a:spcBef>
              <a:spcAft>
                <a:spcPts val="0"/>
              </a:spcAft>
              <a:buSzPts val="2400"/>
              <a:buNone/>
              <a:defRPr/>
            </a:lvl6pPr>
            <a:lvl7pPr lvl="6">
              <a:spcBef>
                <a:spcPts val="0"/>
              </a:spcBef>
              <a:spcAft>
                <a:spcPts val="0"/>
              </a:spcAft>
              <a:buSzPts val="2400"/>
              <a:buNone/>
              <a:defRPr/>
            </a:lvl7pPr>
            <a:lvl8pPr lvl="7">
              <a:spcBef>
                <a:spcPts val="0"/>
              </a:spcBef>
              <a:spcAft>
                <a:spcPts val="0"/>
              </a:spcAft>
              <a:buSzPts val="2400"/>
              <a:buNone/>
              <a:defRPr/>
            </a:lvl8pPr>
            <a:lvl9pPr lvl="8">
              <a:spcBef>
                <a:spcPts val="0"/>
              </a:spcBef>
              <a:spcAft>
                <a:spcPts val="0"/>
              </a:spcAft>
              <a:buSzPts val="2400"/>
              <a:buNone/>
              <a:defRPr/>
            </a:lvl9pPr>
          </a:lstStyle>
          <a:p>
            <a:r>
              <a:rPr lang="en-US"/>
              <a:t>Click to edit Master title style</a:t>
            </a:r>
            <a:endParaRPr dirty="0"/>
          </a:p>
        </p:txBody>
      </p:sp>
      <p:sp>
        <p:nvSpPr>
          <p:cNvPr id="36" name="Google Shape;36;p6"/>
          <p:cNvSpPr txBox="1">
            <a:spLocks noGrp="1"/>
          </p:cNvSpPr>
          <p:nvPr>
            <p:ph type="body" idx="1"/>
          </p:nvPr>
        </p:nvSpPr>
        <p:spPr>
          <a:xfrm>
            <a:off x="3090625" y="575500"/>
            <a:ext cx="5596200" cy="3981000"/>
          </a:xfrm>
          <a:prstGeom prst="rect">
            <a:avLst/>
          </a:prstGeom>
        </p:spPr>
        <p:txBody>
          <a:bodyPr spcFirstLastPara="1" wrap="square" lIns="91425" tIns="91425" rIns="91425" bIns="91425" anchor="t" anchorCtr="0"/>
          <a:lstStyle>
            <a:lvl1pPr marL="457200" lvl="0" indent="-317500">
              <a:spcBef>
                <a:spcPts val="600"/>
              </a:spcBef>
              <a:spcAft>
                <a:spcPts val="0"/>
              </a:spcAft>
              <a:buSzPts val="14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pPr lvl="0"/>
            <a:r>
              <a:rPr lang="en-US"/>
              <a:t>Edit Master text styles</a:t>
            </a:r>
          </a:p>
        </p:txBody>
      </p:sp>
      <p:sp>
        <p:nvSpPr>
          <p:cNvPr id="37" name="Google Shape;37;p6"/>
          <p:cNvSpPr txBox="1">
            <a:spLocks noGrp="1"/>
          </p:cNvSpPr>
          <p:nvPr>
            <p:ph type="sldNum" idx="12"/>
          </p:nvPr>
        </p:nvSpPr>
        <p:spPr>
          <a:xfrm>
            <a:off x="8556784" y="4749851"/>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244670226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 1 column" type="tx" preserve="1">
  <p:cSld name="1_Title + 1 column">
    <p:bg>
      <p:bgPr>
        <a:solidFill>
          <a:srgbClr val="D89F39"/>
        </a:solidFill>
        <a:effectLst/>
      </p:bgPr>
    </p:bg>
    <p:spTree>
      <p:nvGrpSpPr>
        <p:cNvPr id="1" name="Shape 32"/>
        <p:cNvGrpSpPr/>
        <p:nvPr/>
      </p:nvGrpSpPr>
      <p:grpSpPr>
        <a:xfrm>
          <a:off x="0" y="0"/>
          <a:ext cx="0" cy="0"/>
          <a:chOff x="0" y="0"/>
          <a:chExt cx="0" cy="0"/>
        </a:xfrm>
      </p:grpSpPr>
      <p:sp>
        <p:nvSpPr>
          <p:cNvPr id="33" name="Google Shape;33;p6"/>
          <p:cNvSpPr/>
          <p:nvPr/>
        </p:nvSpPr>
        <p:spPr>
          <a:xfrm flipH="1">
            <a:off x="2472375"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34" name="Google Shape;34;p6"/>
          <p:cNvSpPr/>
          <p:nvPr/>
        </p:nvSpPr>
        <p:spPr>
          <a:xfrm>
            <a:off x="2585475" y="0"/>
            <a:ext cx="6558600" cy="51435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 name="Google Shape;35;p6"/>
          <p:cNvSpPr txBox="1">
            <a:spLocks noGrp="1"/>
          </p:cNvSpPr>
          <p:nvPr>
            <p:ph type="title"/>
          </p:nvPr>
        </p:nvSpPr>
        <p:spPr>
          <a:xfrm>
            <a:off x="234450" y="575500"/>
            <a:ext cx="2046300" cy="3981000"/>
          </a:xfrm>
          <a:prstGeom prst="rect">
            <a:avLst/>
          </a:prstGeom>
        </p:spPr>
        <p:txBody>
          <a:bodyPr spcFirstLastPara="1" wrap="square" lIns="91425" tIns="91425" rIns="91425" bIns="91425" anchor="t" anchorCtr="0"/>
          <a:lstStyle>
            <a:lvl1pPr lvl="0">
              <a:spcBef>
                <a:spcPts val="0"/>
              </a:spcBef>
              <a:spcAft>
                <a:spcPts val="0"/>
              </a:spcAft>
              <a:buSzPts val="2400"/>
              <a:buNone/>
              <a:defRPr/>
            </a:lvl1pPr>
            <a:lvl2pPr lvl="1">
              <a:spcBef>
                <a:spcPts val="0"/>
              </a:spcBef>
              <a:spcAft>
                <a:spcPts val="0"/>
              </a:spcAft>
              <a:buSzPts val="2400"/>
              <a:buNone/>
              <a:defRPr/>
            </a:lvl2pPr>
            <a:lvl3pPr lvl="2">
              <a:spcBef>
                <a:spcPts val="0"/>
              </a:spcBef>
              <a:spcAft>
                <a:spcPts val="0"/>
              </a:spcAft>
              <a:buSzPts val="2400"/>
              <a:buNone/>
              <a:defRPr/>
            </a:lvl3pPr>
            <a:lvl4pPr lvl="3">
              <a:spcBef>
                <a:spcPts val="0"/>
              </a:spcBef>
              <a:spcAft>
                <a:spcPts val="0"/>
              </a:spcAft>
              <a:buSzPts val="2400"/>
              <a:buNone/>
              <a:defRPr/>
            </a:lvl4pPr>
            <a:lvl5pPr lvl="4">
              <a:spcBef>
                <a:spcPts val="0"/>
              </a:spcBef>
              <a:spcAft>
                <a:spcPts val="0"/>
              </a:spcAft>
              <a:buSzPts val="2400"/>
              <a:buNone/>
              <a:defRPr/>
            </a:lvl5pPr>
            <a:lvl6pPr lvl="5">
              <a:spcBef>
                <a:spcPts val="0"/>
              </a:spcBef>
              <a:spcAft>
                <a:spcPts val="0"/>
              </a:spcAft>
              <a:buSzPts val="2400"/>
              <a:buNone/>
              <a:defRPr/>
            </a:lvl6pPr>
            <a:lvl7pPr lvl="6">
              <a:spcBef>
                <a:spcPts val="0"/>
              </a:spcBef>
              <a:spcAft>
                <a:spcPts val="0"/>
              </a:spcAft>
              <a:buSzPts val="2400"/>
              <a:buNone/>
              <a:defRPr/>
            </a:lvl7pPr>
            <a:lvl8pPr lvl="7">
              <a:spcBef>
                <a:spcPts val="0"/>
              </a:spcBef>
              <a:spcAft>
                <a:spcPts val="0"/>
              </a:spcAft>
              <a:buSzPts val="2400"/>
              <a:buNone/>
              <a:defRPr/>
            </a:lvl8pPr>
            <a:lvl9pPr lvl="8">
              <a:spcBef>
                <a:spcPts val="0"/>
              </a:spcBef>
              <a:spcAft>
                <a:spcPts val="0"/>
              </a:spcAft>
              <a:buSzPts val="2400"/>
              <a:buNone/>
              <a:defRPr/>
            </a:lvl9pPr>
          </a:lstStyle>
          <a:p>
            <a:r>
              <a:rPr lang="en-US"/>
              <a:t>Click to edit Master title style</a:t>
            </a:r>
            <a:endParaRPr/>
          </a:p>
        </p:txBody>
      </p:sp>
      <p:sp>
        <p:nvSpPr>
          <p:cNvPr id="36" name="Google Shape;36;p6"/>
          <p:cNvSpPr txBox="1">
            <a:spLocks noGrp="1"/>
          </p:cNvSpPr>
          <p:nvPr>
            <p:ph type="body" idx="1"/>
          </p:nvPr>
        </p:nvSpPr>
        <p:spPr>
          <a:xfrm>
            <a:off x="3090625" y="575500"/>
            <a:ext cx="5596200" cy="3981000"/>
          </a:xfrm>
          <a:prstGeom prst="rect">
            <a:avLst/>
          </a:prstGeom>
        </p:spPr>
        <p:txBody>
          <a:bodyPr spcFirstLastPara="1" wrap="square" lIns="91425" tIns="91425" rIns="91425" bIns="91425" anchor="t" anchorCtr="0"/>
          <a:lstStyle>
            <a:lvl1pPr marL="457200" lvl="0" indent="-317500">
              <a:spcBef>
                <a:spcPts val="600"/>
              </a:spcBef>
              <a:spcAft>
                <a:spcPts val="0"/>
              </a:spcAft>
              <a:buSzPts val="14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pPr lvl="0"/>
            <a:r>
              <a:rPr lang="en-US"/>
              <a:t>Edit Master text styles</a:t>
            </a:r>
          </a:p>
        </p:txBody>
      </p:sp>
      <p:sp>
        <p:nvSpPr>
          <p:cNvPr id="37" name="Google Shape;37;p6"/>
          <p:cNvSpPr txBox="1">
            <a:spLocks noGrp="1"/>
          </p:cNvSpPr>
          <p:nvPr>
            <p:ph type="sldNum" idx="12"/>
          </p:nvPr>
        </p:nvSpPr>
        <p:spPr>
          <a:xfrm>
            <a:off x="8556784" y="4749851"/>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extLst>
      <p:ext uri="{BB962C8B-B14F-4D97-AF65-F5344CB8AC3E}">
        <p14:creationId xmlns:p14="http://schemas.microsoft.com/office/powerpoint/2010/main" val="82599290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PollEverywhere - Pair" preserve="1">
  <p:cSld name="PollEverywhere - Pair">
    <p:bg>
      <p:bgPr>
        <a:solidFill>
          <a:srgbClr val="6093C5"/>
        </a:solidFill>
        <a:effectLst/>
      </p:bgPr>
    </p:bg>
    <p:spTree>
      <p:nvGrpSpPr>
        <p:cNvPr id="1" name="Shape 77"/>
        <p:cNvGrpSpPr/>
        <p:nvPr/>
      </p:nvGrpSpPr>
      <p:grpSpPr>
        <a:xfrm>
          <a:off x="0" y="0"/>
          <a:ext cx="0" cy="0"/>
          <a:chOff x="0" y="0"/>
          <a:chExt cx="0" cy="0"/>
        </a:xfrm>
      </p:grpSpPr>
      <p:pic>
        <p:nvPicPr>
          <p:cNvPr id="80" name="Google Shape;80;p11"/>
          <p:cNvPicPr preferRelativeResize="0"/>
          <p:nvPr/>
        </p:nvPicPr>
        <p:blipFill>
          <a:blip r:embed="rId2">
            <a:alphaModFix/>
          </a:blip>
          <a:stretch>
            <a:fillRect/>
          </a:stretch>
        </p:blipFill>
        <p:spPr>
          <a:xfrm>
            <a:off x="0" y="0"/>
            <a:ext cx="2585475" cy="1357368"/>
          </a:xfrm>
          <a:prstGeom prst="rect">
            <a:avLst/>
          </a:prstGeom>
          <a:noFill/>
          <a:ln>
            <a:noFill/>
          </a:ln>
        </p:spPr>
      </p:pic>
      <p:sp>
        <p:nvSpPr>
          <p:cNvPr id="78" name="Google Shape;78;p11"/>
          <p:cNvSpPr/>
          <p:nvPr/>
        </p:nvSpPr>
        <p:spPr>
          <a:xfrm>
            <a:off x="2585475" y="0"/>
            <a:ext cx="6558600" cy="51435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79" name="Google Shape;79;p11"/>
          <p:cNvSpPr txBox="1">
            <a:spLocks noGrp="1"/>
          </p:cNvSpPr>
          <p:nvPr>
            <p:ph type="body" idx="1"/>
          </p:nvPr>
        </p:nvSpPr>
        <p:spPr>
          <a:xfrm>
            <a:off x="3090625" y="575500"/>
            <a:ext cx="5596200" cy="3981000"/>
          </a:xfrm>
          <a:prstGeom prst="rect">
            <a:avLst/>
          </a:prstGeom>
        </p:spPr>
        <p:txBody>
          <a:bodyPr spcFirstLastPara="1" wrap="square" lIns="91425" tIns="91425" rIns="91425" bIns="91425" anchor="t" anchorCtr="0"/>
          <a:lstStyle>
            <a:lvl1pPr marL="457200" lvl="0" indent="-317500" rtl="0">
              <a:spcBef>
                <a:spcPts val="600"/>
              </a:spcBef>
              <a:spcAft>
                <a:spcPts val="0"/>
              </a:spcAft>
              <a:buSzPts val="1400"/>
              <a:buChar char="▪"/>
              <a:defRPr/>
            </a:lvl1pPr>
            <a:lvl2pPr marL="914400" lvl="1" indent="-317500" rtl="0">
              <a:spcBef>
                <a:spcPts val="0"/>
              </a:spcBef>
              <a:spcAft>
                <a:spcPts val="0"/>
              </a:spcAft>
              <a:buSzPts val="1400"/>
              <a:buChar char="-"/>
              <a:defRPr/>
            </a:lvl2pPr>
            <a:lvl3pPr marL="1371600" lvl="2" indent="-317500" rtl="0">
              <a:spcBef>
                <a:spcPts val="0"/>
              </a:spcBef>
              <a:spcAft>
                <a:spcPts val="0"/>
              </a:spcAft>
              <a:buSzPts val="1400"/>
              <a:buChar char="-"/>
              <a:defRPr/>
            </a:lvl3pPr>
            <a:lvl4pPr marL="1828800" lvl="3" indent="-317500" rtl="0">
              <a:spcBef>
                <a:spcPts val="0"/>
              </a:spcBef>
              <a:spcAft>
                <a:spcPts val="0"/>
              </a:spcAft>
              <a:buSzPts val="1400"/>
              <a:buChar char="-"/>
              <a:defRPr/>
            </a:lvl4pPr>
            <a:lvl5pPr marL="2286000" lvl="4" indent="-317500" rtl="0">
              <a:spcBef>
                <a:spcPts val="0"/>
              </a:spcBef>
              <a:spcAft>
                <a:spcPts val="0"/>
              </a:spcAft>
              <a:buSzPts val="1400"/>
              <a:buChar char="-"/>
              <a:defRPr/>
            </a:lvl5pPr>
            <a:lvl6pPr marL="2743200" lvl="5" indent="-317500" rtl="0">
              <a:spcBef>
                <a:spcPts val="0"/>
              </a:spcBef>
              <a:spcAft>
                <a:spcPts val="0"/>
              </a:spcAft>
              <a:buSzPts val="1400"/>
              <a:buChar char="-"/>
              <a:defRPr/>
            </a:lvl6pPr>
            <a:lvl7pPr marL="3200400" lvl="6" indent="-317500" rtl="0">
              <a:spcBef>
                <a:spcPts val="0"/>
              </a:spcBef>
              <a:spcAft>
                <a:spcPts val="0"/>
              </a:spcAft>
              <a:buSzPts val="1400"/>
              <a:buChar char="-"/>
              <a:defRPr/>
            </a:lvl7pPr>
            <a:lvl8pPr marL="3657600" lvl="7" indent="-317500" rtl="0">
              <a:spcBef>
                <a:spcPts val="0"/>
              </a:spcBef>
              <a:spcAft>
                <a:spcPts val="0"/>
              </a:spcAft>
              <a:buSzPts val="1400"/>
              <a:buChar char="-"/>
              <a:defRPr/>
            </a:lvl8pPr>
            <a:lvl9pPr marL="4114800" lvl="8" indent="-317500" rtl="0">
              <a:spcBef>
                <a:spcPts val="0"/>
              </a:spcBef>
              <a:spcAft>
                <a:spcPts val="0"/>
              </a:spcAft>
              <a:buSzPts val="1400"/>
              <a:buChar char="-"/>
              <a:defRPr/>
            </a:lvl9pPr>
          </a:lstStyle>
          <a:p>
            <a:pPr lvl="0"/>
            <a:r>
              <a:rPr lang="en-US"/>
              <a:t>Edit Master text styles</a:t>
            </a:r>
          </a:p>
        </p:txBody>
      </p:sp>
      <p:sp>
        <p:nvSpPr>
          <p:cNvPr id="81" name="Google Shape;81;p11"/>
          <p:cNvSpPr txBox="1">
            <a:spLocks noGrp="1"/>
          </p:cNvSpPr>
          <p:nvPr>
            <p:ph type="sldNum" idx="12"/>
          </p:nvPr>
        </p:nvSpPr>
        <p:spPr>
          <a:xfrm>
            <a:off x="8556784" y="4749851"/>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smtClean="0"/>
              <a:t>‹#›</a:t>
            </a:fld>
            <a:endParaRPr lang="en" dirty="0"/>
          </a:p>
        </p:txBody>
      </p:sp>
      <p:sp>
        <p:nvSpPr>
          <p:cNvPr id="83" name="Google Shape;83;p11"/>
          <p:cNvSpPr txBox="1">
            <a:spLocks noGrp="1"/>
          </p:cNvSpPr>
          <p:nvPr>
            <p:ph type="title"/>
          </p:nvPr>
        </p:nvSpPr>
        <p:spPr>
          <a:xfrm>
            <a:off x="269575" y="1700325"/>
            <a:ext cx="2046300" cy="393600"/>
          </a:xfrm>
          <a:prstGeom prst="rect">
            <a:avLst/>
          </a:prstGeom>
        </p:spPr>
        <p:txBody>
          <a:bodyPr spcFirstLastPara="1" wrap="square" lIns="91425" tIns="91425" rIns="91425" bIns="91425" anchor="t" anchorCtr="0"/>
          <a:lstStyle>
            <a:lvl1pPr lvl="0" rtl="0">
              <a:spcBef>
                <a:spcPts val="0"/>
              </a:spcBef>
              <a:spcAft>
                <a:spcPts val="0"/>
              </a:spcAft>
              <a:buNone/>
              <a:defRPr sz="1800"/>
            </a:lvl1pPr>
            <a:lvl2pPr lvl="1" rtl="0">
              <a:spcBef>
                <a:spcPts val="0"/>
              </a:spcBef>
              <a:spcAft>
                <a:spcPts val="0"/>
              </a:spcAft>
              <a:buNone/>
              <a:defRPr/>
            </a:lvl2pPr>
            <a:lvl3pPr lvl="2" rtl="0">
              <a:spcBef>
                <a:spcPts val="0"/>
              </a:spcBef>
              <a:spcAft>
                <a:spcPts val="0"/>
              </a:spcAft>
              <a:buNone/>
              <a:defRPr/>
            </a:lvl3pPr>
            <a:lvl4pPr lvl="3" rtl="0">
              <a:spcBef>
                <a:spcPts val="0"/>
              </a:spcBef>
              <a:spcAft>
                <a:spcPts val="0"/>
              </a:spcAft>
              <a:buNone/>
              <a:defRPr/>
            </a:lvl4pPr>
            <a:lvl5pPr lvl="4" rtl="0">
              <a:spcBef>
                <a:spcPts val="0"/>
              </a:spcBef>
              <a:spcAft>
                <a:spcPts val="0"/>
              </a:spcAft>
              <a:buNone/>
              <a:defRPr/>
            </a:lvl5pPr>
            <a:lvl6pPr lvl="5" rtl="0">
              <a:spcBef>
                <a:spcPts val="0"/>
              </a:spcBef>
              <a:spcAft>
                <a:spcPts val="0"/>
              </a:spcAft>
              <a:buNone/>
              <a:defRPr/>
            </a:lvl6pPr>
            <a:lvl7pPr lvl="6" rtl="0">
              <a:spcBef>
                <a:spcPts val="0"/>
              </a:spcBef>
              <a:spcAft>
                <a:spcPts val="0"/>
              </a:spcAft>
              <a:buNone/>
              <a:defRPr/>
            </a:lvl7pPr>
            <a:lvl8pPr lvl="7" rtl="0">
              <a:spcBef>
                <a:spcPts val="0"/>
              </a:spcBef>
              <a:spcAft>
                <a:spcPts val="0"/>
              </a:spcAft>
              <a:buNone/>
              <a:defRPr/>
            </a:lvl8pPr>
            <a:lvl9pPr lvl="8" rtl="0">
              <a:spcBef>
                <a:spcPts val="0"/>
              </a:spcBef>
              <a:spcAft>
                <a:spcPts val="0"/>
              </a:spcAft>
              <a:buNone/>
              <a:defRPr/>
            </a:lvl9pPr>
          </a:lstStyle>
          <a:p>
            <a:r>
              <a:rPr lang="en-US"/>
              <a:t>Click to edit Master title style</a:t>
            </a:r>
            <a:endParaRPr/>
          </a:p>
        </p:txBody>
      </p:sp>
      <p:sp>
        <p:nvSpPr>
          <p:cNvPr id="84" name="Google Shape;84;p11"/>
          <p:cNvSpPr/>
          <p:nvPr/>
        </p:nvSpPr>
        <p:spPr>
          <a:xfrm>
            <a:off x="1411630" y="1234456"/>
            <a:ext cx="182888" cy="195070"/>
          </a:xfrm>
          <a:custGeom>
            <a:avLst/>
            <a:gdLst/>
            <a:ahLst/>
            <a:cxnLst/>
            <a:rect l="l" t="t" r="r" b="b"/>
            <a:pathLst>
              <a:path w="15247" h="16075" fill="none" extrusionOk="0">
                <a:moveTo>
                  <a:pt x="9401" y="10717"/>
                </a:moveTo>
                <a:lnTo>
                  <a:pt x="9401" y="10717"/>
                </a:lnTo>
                <a:lnTo>
                  <a:pt x="9085" y="10692"/>
                </a:lnTo>
                <a:lnTo>
                  <a:pt x="9085" y="9596"/>
                </a:lnTo>
                <a:lnTo>
                  <a:pt x="9085" y="9596"/>
                </a:lnTo>
                <a:lnTo>
                  <a:pt x="9401" y="9377"/>
                </a:lnTo>
                <a:lnTo>
                  <a:pt x="9718" y="9133"/>
                </a:lnTo>
                <a:lnTo>
                  <a:pt x="10010" y="8866"/>
                </a:lnTo>
                <a:lnTo>
                  <a:pt x="10302" y="8573"/>
                </a:lnTo>
                <a:lnTo>
                  <a:pt x="10546" y="8232"/>
                </a:lnTo>
                <a:lnTo>
                  <a:pt x="10765" y="7867"/>
                </a:lnTo>
                <a:lnTo>
                  <a:pt x="10984" y="7502"/>
                </a:lnTo>
                <a:lnTo>
                  <a:pt x="11155" y="7088"/>
                </a:lnTo>
                <a:lnTo>
                  <a:pt x="11155" y="7088"/>
                </a:lnTo>
                <a:lnTo>
                  <a:pt x="11228" y="7112"/>
                </a:lnTo>
                <a:lnTo>
                  <a:pt x="11228" y="7112"/>
                </a:lnTo>
                <a:lnTo>
                  <a:pt x="11374" y="7112"/>
                </a:lnTo>
                <a:lnTo>
                  <a:pt x="11496" y="7039"/>
                </a:lnTo>
                <a:lnTo>
                  <a:pt x="11617" y="6942"/>
                </a:lnTo>
                <a:lnTo>
                  <a:pt x="11715" y="6771"/>
                </a:lnTo>
                <a:lnTo>
                  <a:pt x="11812" y="6601"/>
                </a:lnTo>
                <a:lnTo>
                  <a:pt x="11910" y="6381"/>
                </a:lnTo>
                <a:lnTo>
                  <a:pt x="11958" y="6138"/>
                </a:lnTo>
                <a:lnTo>
                  <a:pt x="12007" y="5870"/>
                </a:lnTo>
                <a:lnTo>
                  <a:pt x="12007" y="5870"/>
                </a:lnTo>
                <a:lnTo>
                  <a:pt x="12031" y="5626"/>
                </a:lnTo>
                <a:lnTo>
                  <a:pt x="12007" y="5383"/>
                </a:lnTo>
                <a:lnTo>
                  <a:pt x="11983" y="5188"/>
                </a:lnTo>
                <a:lnTo>
                  <a:pt x="11934" y="4993"/>
                </a:lnTo>
                <a:lnTo>
                  <a:pt x="11885" y="4823"/>
                </a:lnTo>
                <a:lnTo>
                  <a:pt x="11812" y="4677"/>
                </a:lnTo>
                <a:lnTo>
                  <a:pt x="11715" y="4579"/>
                </a:lnTo>
                <a:lnTo>
                  <a:pt x="11593" y="4506"/>
                </a:lnTo>
                <a:lnTo>
                  <a:pt x="11593" y="4506"/>
                </a:lnTo>
                <a:lnTo>
                  <a:pt x="11666" y="4141"/>
                </a:lnTo>
                <a:lnTo>
                  <a:pt x="11690" y="3800"/>
                </a:lnTo>
                <a:lnTo>
                  <a:pt x="11690" y="3483"/>
                </a:lnTo>
                <a:lnTo>
                  <a:pt x="11690" y="3191"/>
                </a:lnTo>
                <a:lnTo>
                  <a:pt x="11666" y="2899"/>
                </a:lnTo>
                <a:lnTo>
                  <a:pt x="11617" y="2631"/>
                </a:lnTo>
                <a:lnTo>
                  <a:pt x="11544" y="2387"/>
                </a:lnTo>
                <a:lnTo>
                  <a:pt x="11471" y="2144"/>
                </a:lnTo>
                <a:lnTo>
                  <a:pt x="11374" y="1924"/>
                </a:lnTo>
                <a:lnTo>
                  <a:pt x="11276" y="1705"/>
                </a:lnTo>
                <a:lnTo>
                  <a:pt x="11155" y="1510"/>
                </a:lnTo>
                <a:lnTo>
                  <a:pt x="11009" y="1340"/>
                </a:lnTo>
                <a:lnTo>
                  <a:pt x="10862" y="1169"/>
                </a:lnTo>
                <a:lnTo>
                  <a:pt x="10716" y="1023"/>
                </a:lnTo>
                <a:lnTo>
                  <a:pt x="10400" y="755"/>
                </a:lnTo>
                <a:lnTo>
                  <a:pt x="10034" y="561"/>
                </a:lnTo>
                <a:lnTo>
                  <a:pt x="9669" y="366"/>
                </a:lnTo>
                <a:lnTo>
                  <a:pt x="9304" y="244"/>
                </a:lnTo>
                <a:lnTo>
                  <a:pt x="8938" y="146"/>
                </a:lnTo>
                <a:lnTo>
                  <a:pt x="8573" y="73"/>
                </a:lnTo>
                <a:lnTo>
                  <a:pt x="8232" y="25"/>
                </a:lnTo>
                <a:lnTo>
                  <a:pt x="7915" y="0"/>
                </a:lnTo>
                <a:lnTo>
                  <a:pt x="7623" y="0"/>
                </a:lnTo>
                <a:lnTo>
                  <a:pt x="7623" y="0"/>
                </a:lnTo>
                <a:lnTo>
                  <a:pt x="7282" y="25"/>
                </a:lnTo>
                <a:lnTo>
                  <a:pt x="6990" y="98"/>
                </a:lnTo>
                <a:lnTo>
                  <a:pt x="6746" y="171"/>
                </a:lnTo>
                <a:lnTo>
                  <a:pt x="6527" y="293"/>
                </a:lnTo>
                <a:lnTo>
                  <a:pt x="6332" y="390"/>
                </a:lnTo>
                <a:lnTo>
                  <a:pt x="6186" y="536"/>
                </a:lnTo>
                <a:lnTo>
                  <a:pt x="6040" y="658"/>
                </a:lnTo>
                <a:lnTo>
                  <a:pt x="5943" y="780"/>
                </a:lnTo>
                <a:lnTo>
                  <a:pt x="5943" y="780"/>
                </a:lnTo>
                <a:lnTo>
                  <a:pt x="5943" y="780"/>
                </a:lnTo>
                <a:lnTo>
                  <a:pt x="5943" y="780"/>
                </a:lnTo>
                <a:lnTo>
                  <a:pt x="5553" y="853"/>
                </a:lnTo>
                <a:lnTo>
                  <a:pt x="5188" y="975"/>
                </a:lnTo>
                <a:lnTo>
                  <a:pt x="4871" y="1145"/>
                </a:lnTo>
                <a:lnTo>
                  <a:pt x="4603" y="1316"/>
                </a:lnTo>
                <a:lnTo>
                  <a:pt x="4360" y="1535"/>
                </a:lnTo>
                <a:lnTo>
                  <a:pt x="4165" y="1754"/>
                </a:lnTo>
                <a:lnTo>
                  <a:pt x="4019" y="2022"/>
                </a:lnTo>
                <a:lnTo>
                  <a:pt x="3897" y="2290"/>
                </a:lnTo>
                <a:lnTo>
                  <a:pt x="3799" y="2558"/>
                </a:lnTo>
                <a:lnTo>
                  <a:pt x="3726" y="2826"/>
                </a:lnTo>
                <a:lnTo>
                  <a:pt x="3678" y="3118"/>
                </a:lnTo>
                <a:lnTo>
                  <a:pt x="3629" y="3410"/>
                </a:lnTo>
                <a:lnTo>
                  <a:pt x="3629" y="3702"/>
                </a:lnTo>
                <a:lnTo>
                  <a:pt x="3629" y="3970"/>
                </a:lnTo>
                <a:lnTo>
                  <a:pt x="3678" y="4482"/>
                </a:lnTo>
                <a:lnTo>
                  <a:pt x="3678" y="4482"/>
                </a:lnTo>
                <a:lnTo>
                  <a:pt x="3678" y="4506"/>
                </a:lnTo>
                <a:lnTo>
                  <a:pt x="3678" y="4506"/>
                </a:lnTo>
                <a:lnTo>
                  <a:pt x="3556" y="4555"/>
                </a:lnTo>
                <a:lnTo>
                  <a:pt x="3459" y="4652"/>
                </a:lnTo>
                <a:lnTo>
                  <a:pt x="3385" y="4798"/>
                </a:lnTo>
                <a:lnTo>
                  <a:pt x="3312" y="4969"/>
                </a:lnTo>
                <a:lnTo>
                  <a:pt x="3264" y="5164"/>
                </a:lnTo>
                <a:lnTo>
                  <a:pt x="3239" y="5383"/>
                </a:lnTo>
                <a:lnTo>
                  <a:pt x="3215" y="5626"/>
                </a:lnTo>
                <a:lnTo>
                  <a:pt x="3239" y="5870"/>
                </a:lnTo>
                <a:lnTo>
                  <a:pt x="3239" y="5870"/>
                </a:lnTo>
                <a:lnTo>
                  <a:pt x="3288" y="6138"/>
                </a:lnTo>
                <a:lnTo>
                  <a:pt x="3337" y="6381"/>
                </a:lnTo>
                <a:lnTo>
                  <a:pt x="3434" y="6601"/>
                </a:lnTo>
                <a:lnTo>
                  <a:pt x="3532" y="6771"/>
                </a:lnTo>
                <a:lnTo>
                  <a:pt x="3629" y="6942"/>
                </a:lnTo>
                <a:lnTo>
                  <a:pt x="3751" y="7039"/>
                </a:lnTo>
                <a:lnTo>
                  <a:pt x="3873" y="7112"/>
                </a:lnTo>
                <a:lnTo>
                  <a:pt x="4019" y="7112"/>
                </a:lnTo>
                <a:lnTo>
                  <a:pt x="4019" y="7112"/>
                </a:lnTo>
                <a:lnTo>
                  <a:pt x="4092" y="7088"/>
                </a:lnTo>
                <a:lnTo>
                  <a:pt x="4092" y="7088"/>
                </a:lnTo>
                <a:lnTo>
                  <a:pt x="4262" y="7502"/>
                </a:lnTo>
                <a:lnTo>
                  <a:pt x="4481" y="7867"/>
                </a:lnTo>
                <a:lnTo>
                  <a:pt x="4701" y="8232"/>
                </a:lnTo>
                <a:lnTo>
                  <a:pt x="4969" y="8573"/>
                </a:lnTo>
                <a:lnTo>
                  <a:pt x="5236" y="8866"/>
                </a:lnTo>
                <a:lnTo>
                  <a:pt x="5529" y="9133"/>
                </a:lnTo>
                <a:lnTo>
                  <a:pt x="5845" y="9377"/>
                </a:lnTo>
                <a:lnTo>
                  <a:pt x="6162" y="9596"/>
                </a:lnTo>
                <a:lnTo>
                  <a:pt x="6162" y="10668"/>
                </a:lnTo>
                <a:lnTo>
                  <a:pt x="6162" y="10668"/>
                </a:lnTo>
                <a:lnTo>
                  <a:pt x="5650" y="10717"/>
                </a:lnTo>
                <a:lnTo>
                  <a:pt x="5650" y="10717"/>
                </a:lnTo>
                <a:lnTo>
                  <a:pt x="5066" y="10814"/>
                </a:lnTo>
                <a:lnTo>
                  <a:pt x="4506" y="10936"/>
                </a:lnTo>
                <a:lnTo>
                  <a:pt x="3946" y="11058"/>
                </a:lnTo>
                <a:lnTo>
                  <a:pt x="3410" y="11228"/>
                </a:lnTo>
                <a:lnTo>
                  <a:pt x="2923" y="11423"/>
                </a:lnTo>
                <a:lnTo>
                  <a:pt x="2460" y="11642"/>
                </a:lnTo>
                <a:lnTo>
                  <a:pt x="2022" y="11886"/>
                </a:lnTo>
                <a:lnTo>
                  <a:pt x="1632" y="12153"/>
                </a:lnTo>
                <a:lnTo>
                  <a:pt x="1267" y="12421"/>
                </a:lnTo>
                <a:lnTo>
                  <a:pt x="950" y="12738"/>
                </a:lnTo>
                <a:lnTo>
                  <a:pt x="682" y="13079"/>
                </a:lnTo>
                <a:lnTo>
                  <a:pt x="439" y="13420"/>
                </a:lnTo>
                <a:lnTo>
                  <a:pt x="268" y="13810"/>
                </a:lnTo>
                <a:lnTo>
                  <a:pt x="122" y="14199"/>
                </a:lnTo>
                <a:lnTo>
                  <a:pt x="49" y="14638"/>
                </a:lnTo>
                <a:lnTo>
                  <a:pt x="0" y="15076"/>
                </a:lnTo>
                <a:lnTo>
                  <a:pt x="0" y="15076"/>
                </a:lnTo>
                <a:lnTo>
                  <a:pt x="49" y="15125"/>
                </a:lnTo>
                <a:lnTo>
                  <a:pt x="244" y="15222"/>
                </a:lnTo>
                <a:lnTo>
                  <a:pt x="414" y="15295"/>
                </a:lnTo>
                <a:lnTo>
                  <a:pt x="633" y="15393"/>
                </a:lnTo>
                <a:lnTo>
                  <a:pt x="901" y="15490"/>
                </a:lnTo>
                <a:lnTo>
                  <a:pt x="1267" y="15563"/>
                </a:lnTo>
                <a:lnTo>
                  <a:pt x="1705" y="15661"/>
                </a:lnTo>
                <a:lnTo>
                  <a:pt x="2216" y="15758"/>
                </a:lnTo>
                <a:lnTo>
                  <a:pt x="2825" y="15831"/>
                </a:lnTo>
                <a:lnTo>
                  <a:pt x="3556" y="15928"/>
                </a:lnTo>
                <a:lnTo>
                  <a:pt x="4384" y="15977"/>
                </a:lnTo>
                <a:lnTo>
                  <a:pt x="5309" y="16026"/>
                </a:lnTo>
                <a:lnTo>
                  <a:pt x="6381" y="16050"/>
                </a:lnTo>
                <a:lnTo>
                  <a:pt x="7599" y="16075"/>
                </a:lnTo>
                <a:lnTo>
                  <a:pt x="7599" y="16075"/>
                </a:lnTo>
                <a:lnTo>
                  <a:pt x="8792" y="16050"/>
                </a:lnTo>
                <a:lnTo>
                  <a:pt x="9864" y="16026"/>
                </a:lnTo>
                <a:lnTo>
                  <a:pt x="10814" y="15977"/>
                </a:lnTo>
                <a:lnTo>
                  <a:pt x="11642" y="15928"/>
                </a:lnTo>
                <a:lnTo>
                  <a:pt x="12372" y="15831"/>
                </a:lnTo>
                <a:lnTo>
                  <a:pt x="12981" y="15758"/>
                </a:lnTo>
                <a:lnTo>
                  <a:pt x="13517" y="15661"/>
                </a:lnTo>
                <a:lnTo>
                  <a:pt x="13955" y="15563"/>
                </a:lnTo>
                <a:lnTo>
                  <a:pt x="14321" y="15490"/>
                </a:lnTo>
                <a:lnTo>
                  <a:pt x="14613" y="15393"/>
                </a:lnTo>
                <a:lnTo>
                  <a:pt x="14832" y="15295"/>
                </a:lnTo>
                <a:lnTo>
                  <a:pt x="15003" y="15222"/>
                </a:lnTo>
                <a:lnTo>
                  <a:pt x="15173" y="15125"/>
                </a:lnTo>
                <a:lnTo>
                  <a:pt x="15246" y="15076"/>
                </a:lnTo>
                <a:lnTo>
                  <a:pt x="15246" y="15076"/>
                </a:lnTo>
                <a:lnTo>
                  <a:pt x="15198" y="14613"/>
                </a:lnTo>
                <a:lnTo>
                  <a:pt x="15125" y="14175"/>
                </a:lnTo>
                <a:lnTo>
                  <a:pt x="15003" y="13761"/>
                </a:lnTo>
                <a:lnTo>
                  <a:pt x="14832" y="13371"/>
                </a:lnTo>
                <a:lnTo>
                  <a:pt x="14589" y="13006"/>
                </a:lnTo>
                <a:lnTo>
                  <a:pt x="14321" y="12665"/>
                </a:lnTo>
                <a:lnTo>
                  <a:pt x="14004" y="12373"/>
                </a:lnTo>
                <a:lnTo>
                  <a:pt x="13639" y="12080"/>
                </a:lnTo>
                <a:lnTo>
                  <a:pt x="13249" y="11813"/>
                </a:lnTo>
                <a:lnTo>
                  <a:pt x="12811" y="11593"/>
                </a:lnTo>
                <a:lnTo>
                  <a:pt x="12324" y="11374"/>
                </a:lnTo>
                <a:lnTo>
                  <a:pt x="11812" y="11204"/>
                </a:lnTo>
                <a:lnTo>
                  <a:pt x="11252" y="11033"/>
                </a:lnTo>
                <a:lnTo>
                  <a:pt x="10668" y="10911"/>
                </a:lnTo>
                <a:lnTo>
                  <a:pt x="10034" y="10790"/>
                </a:lnTo>
                <a:lnTo>
                  <a:pt x="9401" y="10717"/>
                </a:lnTo>
                <a:lnTo>
                  <a:pt x="9401" y="10717"/>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86" name="Google Shape;86;p11"/>
          <p:cNvPicPr preferRelativeResize="0"/>
          <p:nvPr/>
        </p:nvPicPr>
        <p:blipFill rotWithShape="1">
          <a:blip r:embed="rId3">
            <a:alphaModFix/>
          </a:blip>
          <a:srcRect t="5436" b="5436"/>
          <a:stretch/>
        </p:blipFill>
        <p:spPr>
          <a:xfrm>
            <a:off x="1" y="3395354"/>
            <a:ext cx="2585474" cy="1748146"/>
          </a:xfrm>
          <a:prstGeom prst="rect">
            <a:avLst/>
          </a:prstGeom>
          <a:noFill/>
          <a:ln>
            <a:noFill/>
          </a:ln>
        </p:spPr>
      </p:pic>
      <p:sp>
        <p:nvSpPr>
          <p:cNvPr id="87" name="Google Shape;87;p11"/>
          <p:cNvSpPr txBox="1"/>
          <p:nvPr/>
        </p:nvSpPr>
        <p:spPr>
          <a:xfrm>
            <a:off x="25" y="3928800"/>
            <a:ext cx="2585400" cy="505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700" b="1" dirty="0">
                <a:solidFill>
                  <a:srgbClr val="FFFFFF"/>
                </a:solidFill>
                <a:latin typeface="Nunito Sans"/>
                <a:ea typeface="Nunito Sans"/>
                <a:cs typeface="Nunito Sans"/>
                <a:sym typeface="Nunito Sans"/>
              </a:rPr>
              <a:t>pollev.com/cs416</a:t>
            </a:r>
            <a:endParaRPr sz="1700" b="1" dirty="0">
              <a:solidFill>
                <a:srgbClr val="FFFFFF"/>
              </a:solidFill>
              <a:latin typeface="Nunito Sans"/>
              <a:ea typeface="Nunito Sans"/>
              <a:cs typeface="Nunito Sans"/>
              <a:sym typeface="Nunito Sans"/>
            </a:endParaRPr>
          </a:p>
        </p:txBody>
      </p:sp>
      <p:sp>
        <p:nvSpPr>
          <p:cNvPr id="88" name="Google Shape;88;p11"/>
          <p:cNvSpPr/>
          <p:nvPr/>
        </p:nvSpPr>
        <p:spPr>
          <a:xfrm flipH="1">
            <a:off x="2472375"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13" name="Google Shape;72;p10">
            <a:extLst>
              <a:ext uri="{FF2B5EF4-FFF2-40B4-BE49-F238E27FC236}">
                <a16:creationId xmlns:a16="http://schemas.microsoft.com/office/drawing/2014/main" id="{584BC1AE-CA48-4C7B-8CBC-68108A32BE75}"/>
              </a:ext>
            </a:extLst>
          </p:cNvPr>
          <p:cNvSpPr txBox="1"/>
          <p:nvPr/>
        </p:nvSpPr>
        <p:spPr>
          <a:xfrm>
            <a:off x="231975" y="1052565"/>
            <a:ext cx="2046300" cy="688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400" dirty="0">
                <a:solidFill>
                  <a:srgbClr val="FFFFFF"/>
                </a:solidFill>
              </a:rPr>
              <a:t>Think</a:t>
            </a:r>
            <a:endParaRPr sz="2400" dirty="0">
              <a:solidFill>
                <a:srgbClr val="FFFFFF"/>
              </a:solidFill>
            </a:endParaRPr>
          </a:p>
          <a:p>
            <a:pPr marL="0" lvl="0" indent="0" algn="l" rtl="0">
              <a:spcBef>
                <a:spcPts val="0"/>
              </a:spcBef>
              <a:spcAft>
                <a:spcPts val="0"/>
              </a:spcAft>
              <a:buNone/>
            </a:pPr>
            <a:endParaRPr sz="2400" dirty="0">
              <a:solidFill>
                <a:srgbClr val="FFFFFF"/>
              </a:solidFill>
            </a:endParaRPr>
          </a:p>
        </p:txBody>
      </p:sp>
      <p:sp>
        <p:nvSpPr>
          <p:cNvPr id="12" name="Google Shape;72;p10">
            <a:extLst>
              <a:ext uri="{FF2B5EF4-FFF2-40B4-BE49-F238E27FC236}">
                <a16:creationId xmlns:a16="http://schemas.microsoft.com/office/drawing/2014/main" id="{F852DD33-53F1-4722-BB85-ED3D938F9553}"/>
              </a:ext>
            </a:extLst>
          </p:cNvPr>
          <p:cNvSpPr txBox="1"/>
          <p:nvPr userDrawn="1"/>
        </p:nvSpPr>
        <p:spPr>
          <a:xfrm>
            <a:off x="231975" y="1052565"/>
            <a:ext cx="2046300" cy="688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400" dirty="0">
                <a:solidFill>
                  <a:srgbClr val="FFFFFF"/>
                </a:solidFill>
              </a:rPr>
              <a:t>Think</a:t>
            </a:r>
            <a:endParaRPr sz="2400" dirty="0">
              <a:solidFill>
                <a:srgbClr val="FFFFFF"/>
              </a:solidFill>
            </a:endParaRPr>
          </a:p>
          <a:p>
            <a:pPr marL="0" lvl="0" indent="0" algn="l" rtl="0">
              <a:spcBef>
                <a:spcPts val="0"/>
              </a:spcBef>
              <a:spcAft>
                <a:spcPts val="0"/>
              </a:spcAft>
              <a:buNone/>
            </a:pPr>
            <a:endParaRPr sz="2400" dirty="0">
              <a:solidFill>
                <a:srgbClr val="FFFFFF"/>
              </a:solidFill>
            </a:endParaRPr>
          </a:p>
        </p:txBody>
      </p:sp>
    </p:spTree>
    <p:extLst>
      <p:ext uri="{BB962C8B-B14F-4D97-AF65-F5344CB8AC3E}">
        <p14:creationId xmlns:p14="http://schemas.microsoft.com/office/powerpoint/2010/main" val="705423357"/>
      </p:ext>
    </p:extLst>
  </p:cSld>
  <p:clrMapOvr>
    <a:masterClrMapping/>
  </p:clrMapOvr>
  <p:transition>
    <p:fade thruBlk="1"/>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PollEverywhere - Pair" preserve="1">
  <p:cSld name="1_PollEverywhere - Pair">
    <p:bg>
      <p:bgPr>
        <a:solidFill>
          <a:srgbClr val="6093C5"/>
        </a:solidFill>
        <a:effectLst/>
      </p:bgPr>
    </p:bg>
    <p:spTree>
      <p:nvGrpSpPr>
        <p:cNvPr id="1" name="Shape 77"/>
        <p:cNvGrpSpPr/>
        <p:nvPr/>
      </p:nvGrpSpPr>
      <p:grpSpPr>
        <a:xfrm>
          <a:off x="0" y="0"/>
          <a:ext cx="0" cy="0"/>
          <a:chOff x="0" y="0"/>
          <a:chExt cx="0" cy="0"/>
        </a:xfrm>
      </p:grpSpPr>
      <p:sp>
        <p:nvSpPr>
          <p:cNvPr id="78" name="Google Shape;78;p11"/>
          <p:cNvSpPr/>
          <p:nvPr/>
        </p:nvSpPr>
        <p:spPr>
          <a:xfrm>
            <a:off x="2585475" y="0"/>
            <a:ext cx="6558600" cy="51435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79" name="Google Shape;79;p11"/>
          <p:cNvSpPr txBox="1">
            <a:spLocks noGrp="1"/>
          </p:cNvSpPr>
          <p:nvPr>
            <p:ph type="body" idx="1"/>
          </p:nvPr>
        </p:nvSpPr>
        <p:spPr>
          <a:xfrm>
            <a:off x="3090625" y="575500"/>
            <a:ext cx="5596200" cy="3981000"/>
          </a:xfrm>
          <a:prstGeom prst="rect">
            <a:avLst/>
          </a:prstGeom>
        </p:spPr>
        <p:txBody>
          <a:bodyPr spcFirstLastPara="1" wrap="square" lIns="91425" tIns="91425" rIns="91425" bIns="91425" anchor="t" anchorCtr="0"/>
          <a:lstStyle>
            <a:lvl1pPr marL="457200" lvl="0" indent="-317500" rtl="0">
              <a:spcBef>
                <a:spcPts val="600"/>
              </a:spcBef>
              <a:spcAft>
                <a:spcPts val="0"/>
              </a:spcAft>
              <a:buSzPts val="1400"/>
              <a:buChar char="▪"/>
              <a:defRPr/>
            </a:lvl1pPr>
            <a:lvl2pPr marL="914400" lvl="1" indent="-317500" rtl="0">
              <a:spcBef>
                <a:spcPts val="0"/>
              </a:spcBef>
              <a:spcAft>
                <a:spcPts val="0"/>
              </a:spcAft>
              <a:buSzPts val="1400"/>
              <a:buChar char="-"/>
              <a:defRPr/>
            </a:lvl2pPr>
            <a:lvl3pPr marL="1371600" lvl="2" indent="-317500" rtl="0">
              <a:spcBef>
                <a:spcPts val="0"/>
              </a:spcBef>
              <a:spcAft>
                <a:spcPts val="0"/>
              </a:spcAft>
              <a:buSzPts val="1400"/>
              <a:buChar char="-"/>
              <a:defRPr/>
            </a:lvl3pPr>
            <a:lvl4pPr marL="1828800" lvl="3" indent="-317500" rtl="0">
              <a:spcBef>
                <a:spcPts val="0"/>
              </a:spcBef>
              <a:spcAft>
                <a:spcPts val="0"/>
              </a:spcAft>
              <a:buSzPts val="1400"/>
              <a:buChar char="-"/>
              <a:defRPr/>
            </a:lvl4pPr>
            <a:lvl5pPr marL="2286000" lvl="4" indent="-317500" rtl="0">
              <a:spcBef>
                <a:spcPts val="0"/>
              </a:spcBef>
              <a:spcAft>
                <a:spcPts val="0"/>
              </a:spcAft>
              <a:buSzPts val="1400"/>
              <a:buChar char="-"/>
              <a:defRPr/>
            </a:lvl5pPr>
            <a:lvl6pPr marL="2743200" lvl="5" indent="-317500" rtl="0">
              <a:spcBef>
                <a:spcPts val="0"/>
              </a:spcBef>
              <a:spcAft>
                <a:spcPts val="0"/>
              </a:spcAft>
              <a:buSzPts val="1400"/>
              <a:buChar char="-"/>
              <a:defRPr/>
            </a:lvl6pPr>
            <a:lvl7pPr marL="3200400" lvl="6" indent="-317500" rtl="0">
              <a:spcBef>
                <a:spcPts val="0"/>
              </a:spcBef>
              <a:spcAft>
                <a:spcPts val="0"/>
              </a:spcAft>
              <a:buSzPts val="1400"/>
              <a:buChar char="-"/>
              <a:defRPr/>
            </a:lvl7pPr>
            <a:lvl8pPr marL="3657600" lvl="7" indent="-317500" rtl="0">
              <a:spcBef>
                <a:spcPts val="0"/>
              </a:spcBef>
              <a:spcAft>
                <a:spcPts val="0"/>
              </a:spcAft>
              <a:buSzPts val="1400"/>
              <a:buChar char="-"/>
              <a:defRPr/>
            </a:lvl8pPr>
            <a:lvl9pPr marL="4114800" lvl="8" indent="-317500" rtl="0">
              <a:spcBef>
                <a:spcPts val="0"/>
              </a:spcBef>
              <a:spcAft>
                <a:spcPts val="0"/>
              </a:spcAft>
              <a:buSzPts val="1400"/>
              <a:buChar char="-"/>
              <a:defRPr/>
            </a:lvl9pPr>
          </a:lstStyle>
          <a:p>
            <a:pPr lvl="0"/>
            <a:r>
              <a:rPr lang="en-US"/>
              <a:t>Edit Master text styles</a:t>
            </a:r>
          </a:p>
        </p:txBody>
      </p:sp>
      <p:pic>
        <p:nvPicPr>
          <p:cNvPr id="80" name="Google Shape;80;p11"/>
          <p:cNvPicPr preferRelativeResize="0"/>
          <p:nvPr/>
        </p:nvPicPr>
        <p:blipFill>
          <a:blip r:embed="rId2">
            <a:alphaModFix/>
          </a:blip>
          <a:stretch>
            <a:fillRect/>
          </a:stretch>
        </p:blipFill>
        <p:spPr>
          <a:xfrm>
            <a:off x="0" y="0"/>
            <a:ext cx="2585475" cy="1357368"/>
          </a:xfrm>
          <a:prstGeom prst="rect">
            <a:avLst/>
          </a:prstGeom>
          <a:noFill/>
          <a:ln>
            <a:noFill/>
          </a:ln>
        </p:spPr>
      </p:pic>
      <p:sp>
        <p:nvSpPr>
          <p:cNvPr id="81" name="Google Shape;81;p11"/>
          <p:cNvSpPr txBox="1">
            <a:spLocks noGrp="1"/>
          </p:cNvSpPr>
          <p:nvPr>
            <p:ph type="sldNum" idx="12"/>
          </p:nvPr>
        </p:nvSpPr>
        <p:spPr>
          <a:xfrm>
            <a:off x="8556784" y="4749851"/>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dirty="0"/>
          </a:p>
        </p:txBody>
      </p:sp>
      <p:sp>
        <p:nvSpPr>
          <p:cNvPr id="83" name="Google Shape;83;p11"/>
          <p:cNvSpPr txBox="1">
            <a:spLocks noGrp="1"/>
          </p:cNvSpPr>
          <p:nvPr>
            <p:ph type="title"/>
          </p:nvPr>
        </p:nvSpPr>
        <p:spPr>
          <a:xfrm>
            <a:off x="269575" y="1700325"/>
            <a:ext cx="2046300" cy="393600"/>
          </a:xfrm>
          <a:prstGeom prst="rect">
            <a:avLst/>
          </a:prstGeom>
        </p:spPr>
        <p:txBody>
          <a:bodyPr spcFirstLastPara="1" wrap="square" lIns="91425" tIns="91425" rIns="91425" bIns="91425" anchor="t" anchorCtr="0"/>
          <a:lstStyle>
            <a:lvl1pPr lvl="0" rtl="0">
              <a:spcBef>
                <a:spcPts val="0"/>
              </a:spcBef>
              <a:spcAft>
                <a:spcPts val="0"/>
              </a:spcAft>
              <a:buNone/>
              <a:defRPr sz="1800"/>
            </a:lvl1pPr>
            <a:lvl2pPr lvl="1" rtl="0">
              <a:spcBef>
                <a:spcPts val="0"/>
              </a:spcBef>
              <a:spcAft>
                <a:spcPts val="0"/>
              </a:spcAft>
              <a:buNone/>
              <a:defRPr/>
            </a:lvl2pPr>
            <a:lvl3pPr lvl="2" rtl="0">
              <a:spcBef>
                <a:spcPts val="0"/>
              </a:spcBef>
              <a:spcAft>
                <a:spcPts val="0"/>
              </a:spcAft>
              <a:buNone/>
              <a:defRPr/>
            </a:lvl3pPr>
            <a:lvl4pPr lvl="3" rtl="0">
              <a:spcBef>
                <a:spcPts val="0"/>
              </a:spcBef>
              <a:spcAft>
                <a:spcPts val="0"/>
              </a:spcAft>
              <a:buNone/>
              <a:defRPr/>
            </a:lvl4pPr>
            <a:lvl5pPr lvl="4" rtl="0">
              <a:spcBef>
                <a:spcPts val="0"/>
              </a:spcBef>
              <a:spcAft>
                <a:spcPts val="0"/>
              </a:spcAft>
              <a:buNone/>
              <a:defRPr/>
            </a:lvl5pPr>
            <a:lvl6pPr lvl="5" rtl="0">
              <a:spcBef>
                <a:spcPts val="0"/>
              </a:spcBef>
              <a:spcAft>
                <a:spcPts val="0"/>
              </a:spcAft>
              <a:buNone/>
              <a:defRPr/>
            </a:lvl6pPr>
            <a:lvl7pPr lvl="6" rtl="0">
              <a:spcBef>
                <a:spcPts val="0"/>
              </a:spcBef>
              <a:spcAft>
                <a:spcPts val="0"/>
              </a:spcAft>
              <a:buNone/>
              <a:defRPr/>
            </a:lvl7pPr>
            <a:lvl8pPr lvl="7" rtl="0">
              <a:spcBef>
                <a:spcPts val="0"/>
              </a:spcBef>
              <a:spcAft>
                <a:spcPts val="0"/>
              </a:spcAft>
              <a:buNone/>
              <a:defRPr/>
            </a:lvl8pPr>
            <a:lvl9pPr lvl="8" rtl="0">
              <a:spcBef>
                <a:spcPts val="0"/>
              </a:spcBef>
              <a:spcAft>
                <a:spcPts val="0"/>
              </a:spcAft>
              <a:buNone/>
              <a:defRPr/>
            </a:lvl9pPr>
          </a:lstStyle>
          <a:p>
            <a:r>
              <a:rPr lang="en-US"/>
              <a:t>Click to edit Master title style</a:t>
            </a:r>
            <a:endParaRPr/>
          </a:p>
        </p:txBody>
      </p:sp>
      <p:sp>
        <p:nvSpPr>
          <p:cNvPr id="84" name="Google Shape;84;p11"/>
          <p:cNvSpPr/>
          <p:nvPr/>
        </p:nvSpPr>
        <p:spPr>
          <a:xfrm>
            <a:off x="1594518" y="1100842"/>
            <a:ext cx="182888" cy="195070"/>
          </a:xfrm>
          <a:custGeom>
            <a:avLst/>
            <a:gdLst/>
            <a:ahLst/>
            <a:cxnLst/>
            <a:rect l="l" t="t" r="r" b="b"/>
            <a:pathLst>
              <a:path w="15247" h="16075" fill="none" extrusionOk="0">
                <a:moveTo>
                  <a:pt x="9401" y="10717"/>
                </a:moveTo>
                <a:lnTo>
                  <a:pt x="9401" y="10717"/>
                </a:lnTo>
                <a:lnTo>
                  <a:pt x="9085" y="10692"/>
                </a:lnTo>
                <a:lnTo>
                  <a:pt x="9085" y="9596"/>
                </a:lnTo>
                <a:lnTo>
                  <a:pt x="9085" y="9596"/>
                </a:lnTo>
                <a:lnTo>
                  <a:pt x="9401" y="9377"/>
                </a:lnTo>
                <a:lnTo>
                  <a:pt x="9718" y="9133"/>
                </a:lnTo>
                <a:lnTo>
                  <a:pt x="10010" y="8866"/>
                </a:lnTo>
                <a:lnTo>
                  <a:pt x="10302" y="8573"/>
                </a:lnTo>
                <a:lnTo>
                  <a:pt x="10546" y="8232"/>
                </a:lnTo>
                <a:lnTo>
                  <a:pt x="10765" y="7867"/>
                </a:lnTo>
                <a:lnTo>
                  <a:pt x="10984" y="7502"/>
                </a:lnTo>
                <a:lnTo>
                  <a:pt x="11155" y="7088"/>
                </a:lnTo>
                <a:lnTo>
                  <a:pt x="11155" y="7088"/>
                </a:lnTo>
                <a:lnTo>
                  <a:pt x="11228" y="7112"/>
                </a:lnTo>
                <a:lnTo>
                  <a:pt x="11228" y="7112"/>
                </a:lnTo>
                <a:lnTo>
                  <a:pt x="11374" y="7112"/>
                </a:lnTo>
                <a:lnTo>
                  <a:pt x="11496" y="7039"/>
                </a:lnTo>
                <a:lnTo>
                  <a:pt x="11617" y="6942"/>
                </a:lnTo>
                <a:lnTo>
                  <a:pt x="11715" y="6771"/>
                </a:lnTo>
                <a:lnTo>
                  <a:pt x="11812" y="6601"/>
                </a:lnTo>
                <a:lnTo>
                  <a:pt x="11910" y="6381"/>
                </a:lnTo>
                <a:lnTo>
                  <a:pt x="11958" y="6138"/>
                </a:lnTo>
                <a:lnTo>
                  <a:pt x="12007" y="5870"/>
                </a:lnTo>
                <a:lnTo>
                  <a:pt x="12007" y="5870"/>
                </a:lnTo>
                <a:lnTo>
                  <a:pt x="12031" y="5626"/>
                </a:lnTo>
                <a:lnTo>
                  <a:pt x="12007" y="5383"/>
                </a:lnTo>
                <a:lnTo>
                  <a:pt x="11983" y="5188"/>
                </a:lnTo>
                <a:lnTo>
                  <a:pt x="11934" y="4993"/>
                </a:lnTo>
                <a:lnTo>
                  <a:pt x="11885" y="4823"/>
                </a:lnTo>
                <a:lnTo>
                  <a:pt x="11812" y="4677"/>
                </a:lnTo>
                <a:lnTo>
                  <a:pt x="11715" y="4579"/>
                </a:lnTo>
                <a:lnTo>
                  <a:pt x="11593" y="4506"/>
                </a:lnTo>
                <a:lnTo>
                  <a:pt x="11593" y="4506"/>
                </a:lnTo>
                <a:lnTo>
                  <a:pt x="11666" y="4141"/>
                </a:lnTo>
                <a:lnTo>
                  <a:pt x="11690" y="3800"/>
                </a:lnTo>
                <a:lnTo>
                  <a:pt x="11690" y="3483"/>
                </a:lnTo>
                <a:lnTo>
                  <a:pt x="11690" y="3191"/>
                </a:lnTo>
                <a:lnTo>
                  <a:pt x="11666" y="2899"/>
                </a:lnTo>
                <a:lnTo>
                  <a:pt x="11617" y="2631"/>
                </a:lnTo>
                <a:lnTo>
                  <a:pt x="11544" y="2387"/>
                </a:lnTo>
                <a:lnTo>
                  <a:pt x="11471" y="2144"/>
                </a:lnTo>
                <a:lnTo>
                  <a:pt x="11374" y="1924"/>
                </a:lnTo>
                <a:lnTo>
                  <a:pt x="11276" y="1705"/>
                </a:lnTo>
                <a:lnTo>
                  <a:pt x="11155" y="1510"/>
                </a:lnTo>
                <a:lnTo>
                  <a:pt x="11009" y="1340"/>
                </a:lnTo>
                <a:lnTo>
                  <a:pt x="10862" y="1169"/>
                </a:lnTo>
                <a:lnTo>
                  <a:pt x="10716" y="1023"/>
                </a:lnTo>
                <a:lnTo>
                  <a:pt x="10400" y="755"/>
                </a:lnTo>
                <a:lnTo>
                  <a:pt x="10034" y="561"/>
                </a:lnTo>
                <a:lnTo>
                  <a:pt x="9669" y="366"/>
                </a:lnTo>
                <a:lnTo>
                  <a:pt x="9304" y="244"/>
                </a:lnTo>
                <a:lnTo>
                  <a:pt x="8938" y="146"/>
                </a:lnTo>
                <a:lnTo>
                  <a:pt x="8573" y="73"/>
                </a:lnTo>
                <a:lnTo>
                  <a:pt x="8232" y="25"/>
                </a:lnTo>
                <a:lnTo>
                  <a:pt x="7915" y="0"/>
                </a:lnTo>
                <a:lnTo>
                  <a:pt x="7623" y="0"/>
                </a:lnTo>
                <a:lnTo>
                  <a:pt x="7623" y="0"/>
                </a:lnTo>
                <a:lnTo>
                  <a:pt x="7282" y="25"/>
                </a:lnTo>
                <a:lnTo>
                  <a:pt x="6990" y="98"/>
                </a:lnTo>
                <a:lnTo>
                  <a:pt x="6746" y="171"/>
                </a:lnTo>
                <a:lnTo>
                  <a:pt x="6527" y="293"/>
                </a:lnTo>
                <a:lnTo>
                  <a:pt x="6332" y="390"/>
                </a:lnTo>
                <a:lnTo>
                  <a:pt x="6186" y="536"/>
                </a:lnTo>
                <a:lnTo>
                  <a:pt x="6040" y="658"/>
                </a:lnTo>
                <a:lnTo>
                  <a:pt x="5943" y="780"/>
                </a:lnTo>
                <a:lnTo>
                  <a:pt x="5943" y="780"/>
                </a:lnTo>
                <a:lnTo>
                  <a:pt x="5943" y="780"/>
                </a:lnTo>
                <a:lnTo>
                  <a:pt x="5943" y="780"/>
                </a:lnTo>
                <a:lnTo>
                  <a:pt x="5553" y="853"/>
                </a:lnTo>
                <a:lnTo>
                  <a:pt x="5188" y="975"/>
                </a:lnTo>
                <a:lnTo>
                  <a:pt x="4871" y="1145"/>
                </a:lnTo>
                <a:lnTo>
                  <a:pt x="4603" y="1316"/>
                </a:lnTo>
                <a:lnTo>
                  <a:pt x="4360" y="1535"/>
                </a:lnTo>
                <a:lnTo>
                  <a:pt x="4165" y="1754"/>
                </a:lnTo>
                <a:lnTo>
                  <a:pt x="4019" y="2022"/>
                </a:lnTo>
                <a:lnTo>
                  <a:pt x="3897" y="2290"/>
                </a:lnTo>
                <a:lnTo>
                  <a:pt x="3799" y="2558"/>
                </a:lnTo>
                <a:lnTo>
                  <a:pt x="3726" y="2826"/>
                </a:lnTo>
                <a:lnTo>
                  <a:pt x="3678" y="3118"/>
                </a:lnTo>
                <a:lnTo>
                  <a:pt x="3629" y="3410"/>
                </a:lnTo>
                <a:lnTo>
                  <a:pt x="3629" y="3702"/>
                </a:lnTo>
                <a:lnTo>
                  <a:pt x="3629" y="3970"/>
                </a:lnTo>
                <a:lnTo>
                  <a:pt x="3678" y="4482"/>
                </a:lnTo>
                <a:lnTo>
                  <a:pt x="3678" y="4482"/>
                </a:lnTo>
                <a:lnTo>
                  <a:pt x="3678" y="4506"/>
                </a:lnTo>
                <a:lnTo>
                  <a:pt x="3678" y="4506"/>
                </a:lnTo>
                <a:lnTo>
                  <a:pt x="3556" y="4555"/>
                </a:lnTo>
                <a:lnTo>
                  <a:pt x="3459" y="4652"/>
                </a:lnTo>
                <a:lnTo>
                  <a:pt x="3385" y="4798"/>
                </a:lnTo>
                <a:lnTo>
                  <a:pt x="3312" y="4969"/>
                </a:lnTo>
                <a:lnTo>
                  <a:pt x="3264" y="5164"/>
                </a:lnTo>
                <a:lnTo>
                  <a:pt x="3239" y="5383"/>
                </a:lnTo>
                <a:lnTo>
                  <a:pt x="3215" y="5626"/>
                </a:lnTo>
                <a:lnTo>
                  <a:pt x="3239" y="5870"/>
                </a:lnTo>
                <a:lnTo>
                  <a:pt x="3239" y="5870"/>
                </a:lnTo>
                <a:lnTo>
                  <a:pt x="3288" y="6138"/>
                </a:lnTo>
                <a:lnTo>
                  <a:pt x="3337" y="6381"/>
                </a:lnTo>
                <a:lnTo>
                  <a:pt x="3434" y="6601"/>
                </a:lnTo>
                <a:lnTo>
                  <a:pt x="3532" y="6771"/>
                </a:lnTo>
                <a:lnTo>
                  <a:pt x="3629" y="6942"/>
                </a:lnTo>
                <a:lnTo>
                  <a:pt x="3751" y="7039"/>
                </a:lnTo>
                <a:lnTo>
                  <a:pt x="3873" y="7112"/>
                </a:lnTo>
                <a:lnTo>
                  <a:pt x="4019" y="7112"/>
                </a:lnTo>
                <a:lnTo>
                  <a:pt x="4019" y="7112"/>
                </a:lnTo>
                <a:lnTo>
                  <a:pt x="4092" y="7088"/>
                </a:lnTo>
                <a:lnTo>
                  <a:pt x="4092" y="7088"/>
                </a:lnTo>
                <a:lnTo>
                  <a:pt x="4262" y="7502"/>
                </a:lnTo>
                <a:lnTo>
                  <a:pt x="4481" y="7867"/>
                </a:lnTo>
                <a:lnTo>
                  <a:pt x="4701" y="8232"/>
                </a:lnTo>
                <a:lnTo>
                  <a:pt x="4969" y="8573"/>
                </a:lnTo>
                <a:lnTo>
                  <a:pt x="5236" y="8866"/>
                </a:lnTo>
                <a:lnTo>
                  <a:pt x="5529" y="9133"/>
                </a:lnTo>
                <a:lnTo>
                  <a:pt x="5845" y="9377"/>
                </a:lnTo>
                <a:lnTo>
                  <a:pt x="6162" y="9596"/>
                </a:lnTo>
                <a:lnTo>
                  <a:pt x="6162" y="10668"/>
                </a:lnTo>
                <a:lnTo>
                  <a:pt x="6162" y="10668"/>
                </a:lnTo>
                <a:lnTo>
                  <a:pt x="5650" y="10717"/>
                </a:lnTo>
                <a:lnTo>
                  <a:pt x="5650" y="10717"/>
                </a:lnTo>
                <a:lnTo>
                  <a:pt x="5066" y="10814"/>
                </a:lnTo>
                <a:lnTo>
                  <a:pt x="4506" y="10936"/>
                </a:lnTo>
                <a:lnTo>
                  <a:pt x="3946" y="11058"/>
                </a:lnTo>
                <a:lnTo>
                  <a:pt x="3410" y="11228"/>
                </a:lnTo>
                <a:lnTo>
                  <a:pt x="2923" y="11423"/>
                </a:lnTo>
                <a:lnTo>
                  <a:pt x="2460" y="11642"/>
                </a:lnTo>
                <a:lnTo>
                  <a:pt x="2022" y="11886"/>
                </a:lnTo>
                <a:lnTo>
                  <a:pt x="1632" y="12153"/>
                </a:lnTo>
                <a:lnTo>
                  <a:pt x="1267" y="12421"/>
                </a:lnTo>
                <a:lnTo>
                  <a:pt x="950" y="12738"/>
                </a:lnTo>
                <a:lnTo>
                  <a:pt x="682" y="13079"/>
                </a:lnTo>
                <a:lnTo>
                  <a:pt x="439" y="13420"/>
                </a:lnTo>
                <a:lnTo>
                  <a:pt x="268" y="13810"/>
                </a:lnTo>
                <a:lnTo>
                  <a:pt x="122" y="14199"/>
                </a:lnTo>
                <a:lnTo>
                  <a:pt x="49" y="14638"/>
                </a:lnTo>
                <a:lnTo>
                  <a:pt x="0" y="15076"/>
                </a:lnTo>
                <a:lnTo>
                  <a:pt x="0" y="15076"/>
                </a:lnTo>
                <a:lnTo>
                  <a:pt x="49" y="15125"/>
                </a:lnTo>
                <a:lnTo>
                  <a:pt x="244" y="15222"/>
                </a:lnTo>
                <a:lnTo>
                  <a:pt x="414" y="15295"/>
                </a:lnTo>
                <a:lnTo>
                  <a:pt x="633" y="15393"/>
                </a:lnTo>
                <a:lnTo>
                  <a:pt x="901" y="15490"/>
                </a:lnTo>
                <a:lnTo>
                  <a:pt x="1267" y="15563"/>
                </a:lnTo>
                <a:lnTo>
                  <a:pt x="1705" y="15661"/>
                </a:lnTo>
                <a:lnTo>
                  <a:pt x="2216" y="15758"/>
                </a:lnTo>
                <a:lnTo>
                  <a:pt x="2825" y="15831"/>
                </a:lnTo>
                <a:lnTo>
                  <a:pt x="3556" y="15928"/>
                </a:lnTo>
                <a:lnTo>
                  <a:pt x="4384" y="15977"/>
                </a:lnTo>
                <a:lnTo>
                  <a:pt x="5309" y="16026"/>
                </a:lnTo>
                <a:lnTo>
                  <a:pt x="6381" y="16050"/>
                </a:lnTo>
                <a:lnTo>
                  <a:pt x="7599" y="16075"/>
                </a:lnTo>
                <a:lnTo>
                  <a:pt x="7599" y="16075"/>
                </a:lnTo>
                <a:lnTo>
                  <a:pt x="8792" y="16050"/>
                </a:lnTo>
                <a:lnTo>
                  <a:pt x="9864" y="16026"/>
                </a:lnTo>
                <a:lnTo>
                  <a:pt x="10814" y="15977"/>
                </a:lnTo>
                <a:lnTo>
                  <a:pt x="11642" y="15928"/>
                </a:lnTo>
                <a:lnTo>
                  <a:pt x="12372" y="15831"/>
                </a:lnTo>
                <a:lnTo>
                  <a:pt x="12981" y="15758"/>
                </a:lnTo>
                <a:lnTo>
                  <a:pt x="13517" y="15661"/>
                </a:lnTo>
                <a:lnTo>
                  <a:pt x="13955" y="15563"/>
                </a:lnTo>
                <a:lnTo>
                  <a:pt x="14321" y="15490"/>
                </a:lnTo>
                <a:lnTo>
                  <a:pt x="14613" y="15393"/>
                </a:lnTo>
                <a:lnTo>
                  <a:pt x="14832" y="15295"/>
                </a:lnTo>
                <a:lnTo>
                  <a:pt x="15003" y="15222"/>
                </a:lnTo>
                <a:lnTo>
                  <a:pt x="15173" y="15125"/>
                </a:lnTo>
                <a:lnTo>
                  <a:pt x="15246" y="15076"/>
                </a:lnTo>
                <a:lnTo>
                  <a:pt x="15246" y="15076"/>
                </a:lnTo>
                <a:lnTo>
                  <a:pt x="15198" y="14613"/>
                </a:lnTo>
                <a:lnTo>
                  <a:pt x="15125" y="14175"/>
                </a:lnTo>
                <a:lnTo>
                  <a:pt x="15003" y="13761"/>
                </a:lnTo>
                <a:lnTo>
                  <a:pt x="14832" y="13371"/>
                </a:lnTo>
                <a:lnTo>
                  <a:pt x="14589" y="13006"/>
                </a:lnTo>
                <a:lnTo>
                  <a:pt x="14321" y="12665"/>
                </a:lnTo>
                <a:lnTo>
                  <a:pt x="14004" y="12373"/>
                </a:lnTo>
                <a:lnTo>
                  <a:pt x="13639" y="12080"/>
                </a:lnTo>
                <a:lnTo>
                  <a:pt x="13249" y="11813"/>
                </a:lnTo>
                <a:lnTo>
                  <a:pt x="12811" y="11593"/>
                </a:lnTo>
                <a:lnTo>
                  <a:pt x="12324" y="11374"/>
                </a:lnTo>
                <a:lnTo>
                  <a:pt x="11812" y="11204"/>
                </a:lnTo>
                <a:lnTo>
                  <a:pt x="11252" y="11033"/>
                </a:lnTo>
                <a:lnTo>
                  <a:pt x="10668" y="10911"/>
                </a:lnTo>
                <a:lnTo>
                  <a:pt x="10034" y="10790"/>
                </a:lnTo>
                <a:lnTo>
                  <a:pt x="9401" y="10717"/>
                </a:lnTo>
                <a:lnTo>
                  <a:pt x="9401" y="10717"/>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 name="Google Shape;85;p11"/>
          <p:cNvSpPr/>
          <p:nvPr/>
        </p:nvSpPr>
        <p:spPr>
          <a:xfrm>
            <a:off x="1659574" y="1331991"/>
            <a:ext cx="182888" cy="195070"/>
          </a:xfrm>
          <a:custGeom>
            <a:avLst/>
            <a:gdLst/>
            <a:ahLst/>
            <a:cxnLst/>
            <a:rect l="l" t="t" r="r" b="b"/>
            <a:pathLst>
              <a:path w="15247" h="16075" fill="none" extrusionOk="0">
                <a:moveTo>
                  <a:pt x="9401" y="10717"/>
                </a:moveTo>
                <a:lnTo>
                  <a:pt x="9401" y="10717"/>
                </a:lnTo>
                <a:lnTo>
                  <a:pt x="9085" y="10692"/>
                </a:lnTo>
                <a:lnTo>
                  <a:pt x="9085" y="9596"/>
                </a:lnTo>
                <a:lnTo>
                  <a:pt x="9085" y="9596"/>
                </a:lnTo>
                <a:lnTo>
                  <a:pt x="9401" y="9377"/>
                </a:lnTo>
                <a:lnTo>
                  <a:pt x="9718" y="9133"/>
                </a:lnTo>
                <a:lnTo>
                  <a:pt x="10010" y="8866"/>
                </a:lnTo>
                <a:lnTo>
                  <a:pt x="10302" y="8573"/>
                </a:lnTo>
                <a:lnTo>
                  <a:pt x="10546" y="8232"/>
                </a:lnTo>
                <a:lnTo>
                  <a:pt x="10765" y="7867"/>
                </a:lnTo>
                <a:lnTo>
                  <a:pt x="10984" y="7502"/>
                </a:lnTo>
                <a:lnTo>
                  <a:pt x="11155" y="7088"/>
                </a:lnTo>
                <a:lnTo>
                  <a:pt x="11155" y="7088"/>
                </a:lnTo>
                <a:lnTo>
                  <a:pt x="11228" y="7112"/>
                </a:lnTo>
                <a:lnTo>
                  <a:pt x="11228" y="7112"/>
                </a:lnTo>
                <a:lnTo>
                  <a:pt x="11374" y="7112"/>
                </a:lnTo>
                <a:lnTo>
                  <a:pt x="11496" y="7039"/>
                </a:lnTo>
                <a:lnTo>
                  <a:pt x="11617" y="6942"/>
                </a:lnTo>
                <a:lnTo>
                  <a:pt x="11715" y="6771"/>
                </a:lnTo>
                <a:lnTo>
                  <a:pt x="11812" y="6601"/>
                </a:lnTo>
                <a:lnTo>
                  <a:pt x="11910" y="6381"/>
                </a:lnTo>
                <a:lnTo>
                  <a:pt x="11958" y="6138"/>
                </a:lnTo>
                <a:lnTo>
                  <a:pt x="12007" y="5870"/>
                </a:lnTo>
                <a:lnTo>
                  <a:pt x="12007" y="5870"/>
                </a:lnTo>
                <a:lnTo>
                  <a:pt x="12031" y="5626"/>
                </a:lnTo>
                <a:lnTo>
                  <a:pt x="12007" y="5383"/>
                </a:lnTo>
                <a:lnTo>
                  <a:pt x="11983" y="5188"/>
                </a:lnTo>
                <a:lnTo>
                  <a:pt x="11934" y="4993"/>
                </a:lnTo>
                <a:lnTo>
                  <a:pt x="11885" y="4823"/>
                </a:lnTo>
                <a:lnTo>
                  <a:pt x="11812" y="4677"/>
                </a:lnTo>
                <a:lnTo>
                  <a:pt x="11715" y="4579"/>
                </a:lnTo>
                <a:lnTo>
                  <a:pt x="11593" y="4506"/>
                </a:lnTo>
                <a:lnTo>
                  <a:pt x="11593" y="4506"/>
                </a:lnTo>
                <a:lnTo>
                  <a:pt x="11666" y="4141"/>
                </a:lnTo>
                <a:lnTo>
                  <a:pt x="11690" y="3800"/>
                </a:lnTo>
                <a:lnTo>
                  <a:pt x="11690" y="3483"/>
                </a:lnTo>
                <a:lnTo>
                  <a:pt x="11690" y="3191"/>
                </a:lnTo>
                <a:lnTo>
                  <a:pt x="11666" y="2899"/>
                </a:lnTo>
                <a:lnTo>
                  <a:pt x="11617" y="2631"/>
                </a:lnTo>
                <a:lnTo>
                  <a:pt x="11544" y="2387"/>
                </a:lnTo>
                <a:lnTo>
                  <a:pt x="11471" y="2144"/>
                </a:lnTo>
                <a:lnTo>
                  <a:pt x="11374" y="1924"/>
                </a:lnTo>
                <a:lnTo>
                  <a:pt x="11276" y="1705"/>
                </a:lnTo>
                <a:lnTo>
                  <a:pt x="11155" y="1510"/>
                </a:lnTo>
                <a:lnTo>
                  <a:pt x="11009" y="1340"/>
                </a:lnTo>
                <a:lnTo>
                  <a:pt x="10862" y="1169"/>
                </a:lnTo>
                <a:lnTo>
                  <a:pt x="10716" y="1023"/>
                </a:lnTo>
                <a:lnTo>
                  <a:pt x="10400" y="755"/>
                </a:lnTo>
                <a:lnTo>
                  <a:pt x="10034" y="561"/>
                </a:lnTo>
                <a:lnTo>
                  <a:pt x="9669" y="366"/>
                </a:lnTo>
                <a:lnTo>
                  <a:pt x="9304" y="244"/>
                </a:lnTo>
                <a:lnTo>
                  <a:pt x="8938" y="146"/>
                </a:lnTo>
                <a:lnTo>
                  <a:pt x="8573" y="73"/>
                </a:lnTo>
                <a:lnTo>
                  <a:pt x="8232" y="25"/>
                </a:lnTo>
                <a:lnTo>
                  <a:pt x="7915" y="0"/>
                </a:lnTo>
                <a:lnTo>
                  <a:pt x="7623" y="0"/>
                </a:lnTo>
                <a:lnTo>
                  <a:pt x="7623" y="0"/>
                </a:lnTo>
                <a:lnTo>
                  <a:pt x="7282" y="25"/>
                </a:lnTo>
                <a:lnTo>
                  <a:pt x="6990" y="98"/>
                </a:lnTo>
                <a:lnTo>
                  <a:pt x="6746" y="171"/>
                </a:lnTo>
                <a:lnTo>
                  <a:pt x="6527" y="293"/>
                </a:lnTo>
                <a:lnTo>
                  <a:pt x="6332" y="390"/>
                </a:lnTo>
                <a:lnTo>
                  <a:pt x="6186" y="536"/>
                </a:lnTo>
                <a:lnTo>
                  <a:pt x="6040" y="658"/>
                </a:lnTo>
                <a:lnTo>
                  <a:pt x="5943" y="780"/>
                </a:lnTo>
                <a:lnTo>
                  <a:pt x="5943" y="780"/>
                </a:lnTo>
                <a:lnTo>
                  <a:pt x="5943" y="780"/>
                </a:lnTo>
                <a:lnTo>
                  <a:pt x="5943" y="780"/>
                </a:lnTo>
                <a:lnTo>
                  <a:pt x="5553" y="853"/>
                </a:lnTo>
                <a:lnTo>
                  <a:pt x="5188" y="975"/>
                </a:lnTo>
                <a:lnTo>
                  <a:pt x="4871" y="1145"/>
                </a:lnTo>
                <a:lnTo>
                  <a:pt x="4603" y="1316"/>
                </a:lnTo>
                <a:lnTo>
                  <a:pt x="4360" y="1535"/>
                </a:lnTo>
                <a:lnTo>
                  <a:pt x="4165" y="1754"/>
                </a:lnTo>
                <a:lnTo>
                  <a:pt x="4019" y="2022"/>
                </a:lnTo>
                <a:lnTo>
                  <a:pt x="3897" y="2290"/>
                </a:lnTo>
                <a:lnTo>
                  <a:pt x="3799" y="2558"/>
                </a:lnTo>
                <a:lnTo>
                  <a:pt x="3726" y="2826"/>
                </a:lnTo>
                <a:lnTo>
                  <a:pt x="3678" y="3118"/>
                </a:lnTo>
                <a:lnTo>
                  <a:pt x="3629" y="3410"/>
                </a:lnTo>
                <a:lnTo>
                  <a:pt x="3629" y="3702"/>
                </a:lnTo>
                <a:lnTo>
                  <a:pt x="3629" y="3970"/>
                </a:lnTo>
                <a:lnTo>
                  <a:pt x="3678" y="4482"/>
                </a:lnTo>
                <a:lnTo>
                  <a:pt x="3678" y="4482"/>
                </a:lnTo>
                <a:lnTo>
                  <a:pt x="3678" y="4506"/>
                </a:lnTo>
                <a:lnTo>
                  <a:pt x="3678" y="4506"/>
                </a:lnTo>
                <a:lnTo>
                  <a:pt x="3556" y="4555"/>
                </a:lnTo>
                <a:lnTo>
                  <a:pt x="3459" y="4652"/>
                </a:lnTo>
                <a:lnTo>
                  <a:pt x="3385" y="4798"/>
                </a:lnTo>
                <a:lnTo>
                  <a:pt x="3312" y="4969"/>
                </a:lnTo>
                <a:lnTo>
                  <a:pt x="3264" y="5164"/>
                </a:lnTo>
                <a:lnTo>
                  <a:pt x="3239" y="5383"/>
                </a:lnTo>
                <a:lnTo>
                  <a:pt x="3215" y="5626"/>
                </a:lnTo>
                <a:lnTo>
                  <a:pt x="3239" y="5870"/>
                </a:lnTo>
                <a:lnTo>
                  <a:pt x="3239" y="5870"/>
                </a:lnTo>
                <a:lnTo>
                  <a:pt x="3288" y="6138"/>
                </a:lnTo>
                <a:lnTo>
                  <a:pt x="3337" y="6381"/>
                </a:lnTo>
                <a:lnTo>
                  <a:pt x="3434" y="6601"/>
                </a:lnTo>
                <a:lnTo>
                  <a:pt x="3532" y="6771"/>
                </a:lnTo>
                <a:lnTo>
                  <a:pt x="3629" y="6942"/>
                </a:lnTo>
                <a:lnTo>
                  <a:pt x="3751" y="7039"/>
                </a:lnTo>
                <a:lnTo>
                  <a:pt x="3873" y="7112"/>
                </a:lnTo>
                <a:lnTo>
                  <a:pt x="4019" y="7112"/>
                </a:lnTo>
                <a:lnTo>
                  <a:pt x="4019" y="7112"/>
                </a:lnTo>
                <a:lnTo>
                  <a:pt x="4092" y="7088"/>
                </a:lnTo>
                <a:lnTo>
                  <a:pt x="4092" y="7088"/>
                </a:lnTo>
                <a:lnTo>
                  <a:pt x="4262" y="7502"/>
                </a:lnTo>
                <a:lnTo>
                  <a:pt x="4481" y="7867"/>
                </a:lnTo>
                <a:lnTo>
                  <a:pt x="4701" y="8232"/>
                </a:lnTo>
                <a:lnTo>
                  <a:pt x="4969" y="8573"/>
                </a:lnTo>
                <a:lnTo>
                  <a:pt x="5236" y="8866"/>
                </a:lnTo>
                <a:lnTo>
                  <a:pt x="5529" y="9133"/>
                </a:lnTo>
                <a:lnTo>
                  <a:pt x="5845" y="9377"/>
                </a:lnTo>
                <a:lnTo>
                  <a:pt x="6162" y="9596"/>
                </a:lnTo>
                <a:lnTo>
                  <a:pt x="6162" y="10668"/>
                </a:lnTo>
                <a:lnTo>
                  <a:pt x="6162" y="10668"/>
                </a:lnTo>
                <a:lnTo>
                  <a:pt x="5650" y="10717"/>
                </a:lnTo>
                <a:lnTo>
                  <a:pt x="5650" y="10717"/>
                </a:lnTo>
                <a:lnTo>
                  <a:pt x="5066" y="10814"/>
                </a:lnTo>
                <a:lnTo>
                  <a:pt x="4506" y="10936"/>
                </a:lnTo>
                <a:lnTo>
                  <a:pt x="3946" y="11058"/>
                </a:lnTo>
                <a:lnTo>
                  <a:pt x="3410" y="11228"/>
                </a:lnTo>
                <a:lnTo>
                  <a:pt x="2923" y="11423"/>
                </a:lnTo>
                <a:lnTo>
                  <a:pt x="2460" y="11642"/>
                </a:lnTo>
                <a:lnTo>
                  <a:pt x="2022" y="11886"/>
                </a:lnTo>
                <a:lnTo>
                  <a:pt x="1632" y="12153"/>
                </a:lnTo>
                <a:lnTo>
                  <a:pt x="1267" y="12421"/>
                </a:lnTo>
                <a:lnTo>
                  <a:pt x="950" y="12738"/>
                </a:lnTo>
                <a:lnTo>
                  <a:pt x="682" y="13079"/>
                </a:lnTo>
                <a:lnTo>
                  <a:pt x="439" y="13420"/>
                </a:lnTo>
                <a:lnTo>
                  <a:pt x="268" y="13810"/>
                </a:lnTo>
                <a:lnTo>
                  <a:pt x="122" y="14199"/>
                </a:lnTo>
                <a:lnTo>
                  <a:pt x="49" y="14638"/>
                </a:lnTo>
                <a:lnTo>
                  <a:pt x="0" y="15076"/>
                </a:lnTo>
                <a:lnTo>
                  <a:pt x="0" y="15076"/>
                </a:lnTo>
                <a:lnTo>
                  <a:pt x="49" y="15125"/>
                </a:lnTo>
                <a:lnTo>
                  <a:pt x="244" y="15222"/>
                </a:lnTo>
                <a:lnTo>
                  <a:pt x="414" y="15295"/>
                </a:lnTo>
                <a:lnTo>
                  <a:pt x="633" y="15393"/>
                </a:lnTo>
                <a:lnTo>
                  <a:pt x="901" y="15490"/>
                </a:lnTo>
                <a:lnTo>
                  <a:pt x="1267" y="15563"/>
                </a:lnTo>
                <a:lnTo>
                  <a:pt x="1705" y="15661"/>
                </a:lnTo>
                <a:lnTo>
                  <a:pt x="2216" y="15758"/>
                </a:lnTo>
                <a:lnTo>
                  <a:pt x="2825" y="15831"/>
                </a:lnTo>
                <a:lnTo>
                  <a:pt x="3556" y="15928"/>
                </a:lnTo>
                <a:lnTo>
                  <a:pt x="4384" y="15977"/>
                </a:lnTo>
                <a:lnTo>
                  <a:pt x="5309" y="16026"/>
                </a:lnTo>
                <a:lnTo>
                  <a:pt x="6381" y="16050"/>
                </a:lnTo>
                <a:lnTo>
                  <a:pt x="7599" y="16075"/>
                </a:lnTo>
                <a:lnTo>
                  <a:pt x="7599" y="16075"/>
                </a:lnTo>
                <a:lnTo>
                  <a:pt x="8792" y="16050"/>
                </a:lnTo>
                <a:lnTo>
                  <a:pt x="9864" y="16026"/>
                </a:lnTo>
                <a:lnTo>
                  <a:pt x="10814" y="15977"/>
                </a:lnTo>
                <a:lnTo>
                  <a:pt x="11642" y="15928"/>
                </a:lnTo>
                <a:lnTo>
                  <a:pt x="12372" y="15831"/>
                </a:lnTo>
                <a:lnTo>
                  <a:pt x="12981" y="15758"/>
                </a:lnTo>
                <a:lnTo>
                  <a:pt x="13517" y="15661"/>
                </a:lnTo>
                <a:lnTo>
                  <a:pt x="13955" y="15563"/>
                </a:lnTo>
                <a:lnTo>
                  <a:pt x="14321" y="15490"/>
                </a:lnTo>
                <a:lnTo>
                  <a:pt x="14613" y="15393"/>
                </a:lnTo>
                <a:lnTo>
                  <a:pt x="14832" y="15295"/>
                </a:lnTo>
                <a:lnTo>
                  <a:pt x="15003" y="15222"/>
                </a:lnTo>
                <a:lnTo>
                  <a:pt x="15173" y="15125"/>
                </a:lnTo>
                <a:lnTo>
                  <a:pt x="15246" y="15076"/>
                </a:lnTo>
                <a:lnTo>
                  <a:pt x="15246" y="15076"/>
                </a:lnTo>
                <a:lnTo>
                  <a:pt x="15198" y="14613"/>
                </a:lnTo>
                <a:lnTo>
                  <a:pt x="15125" y="14175"/>
                </a:lnTo>
                <a:lnTo>
                  <a:pt x="15003" y="13761"/>
                </a:lnTo>
                <a:lnTo>
                  <a:pt x="14832" y="13371"/>
                </a:lnTo>
                <a:lnTo>
                  <a:pt x="14589" y="13006"/>
                </a:lnTo>
                <a:lnTo>
                  <a:pt x="14321" y="12665"/>
                </a:lnTo>
                <a:lnTo>
                  <a:pt x="14004" y="12373"/>
                </a:lnTo>
                <a:lnTo>
                  <a:pt x="13639" y="12080"/>
                </a:lnTo>
                <a:lnTo>
                  <a:pt x="13249" y="11813"/>
                </a:lnTo>
                <a:lnTo>
                  <a:pt x="12811" y="11593"/>
                </a:lnTo>
                <a:lnTo>
                  <a:pt x="12324" y="11374"/>
                </a:lnTo>
                <a:lnTo>
                  <a:pt x="11812" y="11204"/>
                </a:lnTo>
                <a:lnTo>
                  <a:pt x="11252" y="11033"/>
                </a:lnTo>
                <a:lnTo>
                  <a:pt x="10668" y="10911"/>
                </a:lnTo>
                <a:lnTo>
                  <a:pt x="10034" y="10790"/>
                </a:lnTo>
                <a:lnTo>
                  <a:pt x="9401" y="10717"/>
                </a:lnTo>
                <a:lnTo>
                  <a:pt x="9401" y="10717"/>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86" name="Google Shape;86;p11"/>
          <p:cNvPicPr preferRelativeResize="0"/>
          <p:nvPr/>
        </p:nvPicPr>
        <p:blipFill rotWithShape="1">
          <a:blip r:embed="rId3">
            <a:alphaModFix/>
          </a:blip>
          <a:srcRect t="5436" b="5436"/>
          <a:stretch/>
        </p:blipFill>
        <p:spPr>
          <a:xfrm>
            <a:off x="1" y="3395354"/>
            <a:ext cx="2585474" cy="1748146"/>
          </a:xfrm>
          <a:prstGeom prst="rect">
            <a:avLst/>
          </a:prstGeom>
          <a:noFill/>
          <a:ln>
            <a:noFill/>
          </a:ln>
        </p:spPr>
      </p:pic>
      <p:sp>
        <p:nvSpPr>
          <p:cNvPr id="87" name="Google Shape;87;p11"/>
          <p:cNvSpPr txBox="1"/>
          <p:nvPr/>
        </p:nvSpPr>
        <p:spPr>
          <a:xfrm>
            <a:off x="25" y="3928800"/>
            <a:ext cx="2585400" cy="505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700" b="1" dirty="0">
                <a:solidFill>
                  <a:srgbClr val="FFFFFF"/>
                </a:solidFill>
                <a:latin typeface="Nunito Sans"/>
                <a:ea typeface="Nunito Sans"/>
                <a:cs typeface="Nunito Sans"/>
                <a:sym typeface="Nunito Sans"/>
              </a:rPr>
              <a:t>pollev.com/cs416</a:t>
            </a:r>
            <a:endParaRPr sz="1700" b="1" dirty="0">
              <a:solidFill>
                <a:srgbClr val="FFFFFF"/>
              </a:solidFill>
              <a:latin typeface="Nunito Sans"/>
              <a:ea typeface="Nunito Sans"/>
              <a:cs typeface="Nunito Sans"/>
              <a:sym typeface="Nunito Sans"/>
            </a:endParaRPr>
          </a:p>
        </p:txBody>
      </p:sp>
      <p:sp>
        <p:nvSpPr>
          <p:cNvPr id="88" name="Google Shape;88;p11"/>
          <p:cNvSpPr/>
          <p:nvPr/>
        </p:nvSpPr>
        <p:spPr>
          <a:xfrm flipH="1">
            <a:off x="2472375"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13" name="Google Shape;84;p11">
            <a:extLst>
              <a:ext uri="{FF2B5EF4-FFF2-40B4-BE49-F238E27FC236}">
                <a16:creationId xmlns:a16="http://schemas.microsoft.com/office/drawing/2014/main" id="{5D953DEC-1E95-4367-BB58-B5E94D1B8086}"/>
              </a:ext>
            </a:extLst>
          </p:cNvPr>
          <p:cNvSpPr/>
          <p:nvPr/>
        </p:nvSpPr>
        <p:spPr>
          <a:xfrm>
            <a:off x="1411630" y="1234456"/>
            <a:ext cx="182888" cy="195070"/>
          </a:xfrm>
          <a:custGeom>
            <a:avLst/>
            <a:gdLst/>
            <a:ahLst/>
            <a:cxnLst/>
            <a:rect l="l" t="t" r="r" b="b"/>
            <a:pathLst>
              <a:path w="15247" h="16075" fill="none" extrusionOk="0">
                <a:moveTo>
                  <a:pt x="9401" y="10717"/>
                </a:moveTo>
                <a:lnTo>
                  <a:pt x="9401" y="10717"/>
                </a:lnTo>
                <a:lnTo>
                  <a:pt x="9085" y="10692"/>
                </a:lnTo>
                <a:lnTo>
                  <a:pt x="9085" y="9596"/>
                </a:lnTo>
                <a:lnTo>
                  <a:pt x="9085" y="9596"/>
                </a:lnTo>
                <a:lnTo>
                  <a:pt x="9401" y="9377"/>
                </a:lnTo>
                <a:lnTo>
                  <a:pt x="9718" y="9133"/>
                </a:lnTo>
                <a:lnTo>
                  <a:pt x="10010" y="8866"/>
                </a:lnTo>
                <a:lnTo>
                  <a:pt x="10302" y="8573"/>
                </a:lnTo>
                <a:lnTo>
                  <a:pt x="10546" y="8232"/>
                </a:lnTo>
                <a:lnTo>
                  <a:pt x="10765" y="7867"/>
                </a:lnTo>
                <a:lnTo>
                  <a:pt x="10984" y="7502"/>
                </a:lnTo>
                <a:lnTo>
                  <a:pt x="11155" y="7088"/>
                </a:lnTo>
                <a:lnTo>
                  <a:pt x="11155" y="7088"/>
                </a:lnTo>
                <a:lnTo>
                  <a:pt x="11228" y="7112"/>
                </a:lnTo>
                <a:lnTo>
                  <a:pt x="11228" y="7112"/>
                </a:lnTo>
                <a:lnTo>
                  <a:pt x="11374" y="7112"/>
                </a:lnTo>
                <a:lnTo>
                  <a:pt x="11496" y="7039"/>
                </a:lnTo>
                <a:lnTo>
                  <a:pt x="11617" y="6942"/>
                </a:lnTo>
                <a:lnTo>
                  <a:pt x="11715" y="6771"/>
                </a:lnTo>
                <a:lnTo>
                  <a:pt x="11812" y="6601"/>
                </a:lnTo>
                <a:lnTo>
                  <a:pt x="11910" y="6381"/>
                </a:lnTo>
                <a:lnTo>
                  <a:pt x="11958" y="6138"/>
                </a:lnTo>
                <a:lnTo>
                  <a:pt x="12007" y="5870"/>
                </a:lnTo>
                <a:lnTo>
                  <a:pt x="12007" y="5870"/>
                </a:lnTo>
                <a:lnTo>
                  <a:pt x="12031" y="5626"/>
                </a:lnTo>
                <a:lnTo>
                  <a:pt x="12007" y="5383"/>
                </a:lnTo>
                <a:lnTo>
                  <a:pt x="11983" y="5188"/>
                </a:lnTo>
                <a:lnTo>
                  <a:pt x="11934" y="4993"/>
                </a:lnTo>
                <a:lnTo>
                  <a:pt x="11885" y="4823"/>
                </a:lnTo>
                <a:lnTo>
                  <a:pt x="11812" y="4677"/>
                </a:lnTo>
                <a:lnTo>
                  <a:pt x="11715" y="4579"/>
                </a:lnTo>
                <a:lnTo>
                  <a:pt x="11593" y="4506"/>
                </a:lnTo>
                <a:lnTo>
                  <a:pt x="11593" y="4506"/>
                </a:lnTo>
                <a:lnTo>
                  <a:pt x="11666" y="4141"/>
                </a:lnTo>
                <a:lnTo>
                  <a:pt x="11690" y="3800"/>
                </a:lnTo>
                <a:lnTo>
                  <a:pt x="11690" y="3483"/>
                </a:lnTo>
                <a:lnTo>
                  <a:pt x="11690" y="3191"/>
                </a:lnTo>
                <a:lnTo>
                  <a:pt x="11666" y="2899"/>
                </a:lnTo>
                <a:lnTo>
                  <a:pt x="11617" y="2631"/>
                </a:lnTo>
                <a:lnTo>
                  <a:pt x="11544" y="2387"/>
                </a:lnTo>
                <a:lnTo>
                  <a:pt x="11471" y="2144"/>
                </a:lnTo>
                <a:lnTo>
                  <a:pt x="11374" y="1924"/>
                </a:lnTo>
                <a:lnTo>
                  <a:pt x="11276" y="1705"/>
                </a:lnTo>
                <a:lnTo>
                  <a:pt x="11155" y="1510"/>
                </a:lnTo>
                <a:lnTo>
                  <a:pt x="11009" y="1340"/>
                </a:lnTo>
                <a:lnTo>
                  <a:pt x="10862" y="1169"/>
                </a:lnTo>
                <a:lnTo>
                  <a:pt x="10716" y="1023"/>
                </a:lnTo>
                <a:lnTo>
                  <a:pt x="10400" y="755"/>
                </a:lnTo>
                <a:lnTo>
                  <a:pt x="10034" y="561"/>
                </a:lnTo>
                <a:lnTo>
                  <a:pt x="9669" y="366"/>
                </a:lnTo>
                <a:lnTo>
                  <a:pt x="9304" y="244"/>
                </a:lnTo>
                <a:lnTo>
                  <a:pt x="8938" y="146"/>
                </a:lnTo>
                <a:lnTo>
                  <a:pt x="8573" y="73"/>
                </a:lnTo>
                <a:lnTo>
                  <a:pt x="8232" y="25"/>
                </a:lnTo>
                <a:lnTo>
                  <a:pt x="7915" y="0"/>
                </a:lnTo>
                <a:lnTo>
                  <a:pt x="7623" y="0"/>
                </a:lnTo>
                <a:lnTo>
                  <a:pt x="7623" y="0"/>
                </a:lnTo>
                <a:lnTo>
                  <a:pt x="7282" y="25"/>
                </a:lnTo>
                <a:lnTo>
                  <a:pt x="6990" y="98"/>
                </a:lnTo>
                <a:lnTo>
                  <a:pt x="6746" y="171"/>
                </a:lnTo>
                <a:lnTo>
                  <a:pt x="6527" y="293"/>
                </a:lnTo>
                <a:lnTo>
                  <a:pt x="6332" y="390"/>
                </a:lnTo>
                <a:lnTo>
                  <a:pt x="6186" y="536"/>
                </a:lnTo>
                <a:lnTo>
                  <a:pt x="6040" y="658"/>
                </a:lnTo>
                <a:lnTo>
                  <a:pt x="5943" y="780"/>
                </a:lnTo>
                <a:lnTo>
                  <a:pt x="5943" y="780"/>
                </a:lnTo>
                <a:lnTo>
                  <a:pt x="5943" y="780"/>
                </a:lnTo>
                <a:lnTo>
                  <a:pt x="5943" y="780"/>
                </a:lnTo>
                <a:lnTo>
                  <a:pt x="5553" y="853"/>
                </a:lnTo>
                <a:lnTo>
                  <a:pt x="5188" y="975"/>
                </a:lnTo>
                <a:lnTo>
                  <a:pt x="4871" y="1145"/>
                </a:lnTo>
                <a:lnTo>
                  <a:pt x="4603" y="1316"/>
                </a:lnTo>
                <a:lnTo>
                  <a:pt x="4360" y="1535"/>
                </a:lnTo>
                <a:lnTo>
                  <a:pt x="4165" y="1754"/>
                </a:lnTo>
                <a:lnTo>
                  <a:pt x="4019" y="2022"/>
                </a:lnTo>
                <a:lnTo>
                  <a:pt x="3897" y="2290"/>
                </a:lnTo>
                <a:lnTo>
                  <a:pt x="3799" y="2558"/>
                </a:lnTo>
                <a:lnTo>
                  <a:pt x="3726" y="2826"/>
                </a:lnTo>
                <a:lnTo>
                  <a:pt x="3678" y="3118"/>
                </a:lnTo>
                <a:lnTo>
                  <a:pt x="3629" y="3410"/>
                </a:lnTo>
                <a:lnTo>
                  <a:pt x="3629" y="3702"/>
                </a:lnTo>
                <a:lnTo>
                  <a:pt x="3629" y="3970"/>
                </a:lnTo>
                <a:lnTo>
                  <a:pt x="3678" y="4482"/>
                </a:lnTo>
                <a:lnTo>
                  <a:pt x="3678" y="4482"/>
                </a:lnTo>
                <a:lnTo>
                  <a:pt x="3678" y="4506"/>
                </a:lnTo>
                <a:lnTo>
                  <a:pt x="3678" y="4506"/>
                </a:lnTo>
                <a:lnTo>
                  <a:pt x="3556" y="4555"/>
                </a:lnTo>
                <a:lnTo>
                  <a:pt x="3459" y="4652"/>
                </a:lnTo>
                <a:lnTo>
                  <a:pt x="3385" y="4798"/>
                </a:lnTo>
                <a:lnTo>
                  <a:pt x="3312" y="4969"/>
                </a:lnTo>
                <a:lnTo>
                  <a:pt x="3264" y="5164"/>
                </a:lnTo>
                <a:lnTo>
                  <a:pt x="3239" y="5383"/>
                </a:lnTo>
                <a:lnTo>
                  <a:pt x="3215" y="5626"/>
                </a:lnTo>
                <a:lnTo>
                  <a:pt x="3239" y="5870"/>
                </a:lnTo>
                <a:lnTo>
                  <a:pt x="3239" y="5870"/>
                </a:lnTo>
                <a:lnTo>
                  <a:pt x="3288" y="6138"/>
                </a:lnTo>
                <a:lnTo>
                  <a:pt x="3337" y="6381"/>
                </a:lnTo>
                <a:lnTo>
                  <a:pt x="3434" y="6601"/>
                </a:lnTo>
                <a:lnTo>
                  <a:pt x="3532" y="6771"/>
                </a:lnTo>
                <a:lnTo>
                  <a:pt x="3629" y="6942"/>
                </a:lnTo>
                <a:lnTo>
                  <a:pt x="3751" y="7039"/>
                </a:lnTo>
                <a:lnTo>
                  <a:pt x="3873" y="7112"/>
                </a:lnTo>
                <a:lnTo>
                  <a:pt x="4019" y="7112"/>
                </a:lnTo>
                <a:lnTo>
                  <a:pt x="4019" y="7112"/>
                </a:lnTo>
                <a:lnTo>
                  <a:pt x="4092" y="7088"/>
                </a:lnTo>
                <a:lnTo>
                  <a:pt x="4092" y="7088"/>
                </a:lnTo>
                <a:lnTo>
                  <a:pt x="4262" y="7502"/>
                </a:lnTo>
                <a:lnTo>
                  <a:pt x="4481" y="7867"/>
                </a:lnTo>
                <a:lnTo>
                  <a:pt x="4701" y="8232"/>
                </a:lnTo>
                <a:lnTo>
                  <a:pt x="4969" y="8573"/>
                </a:lnTo>
                <a:lnTo>
                  <a:pt x="5236" y="8866"/>
                </a:lnTo>
                <a:lnTo>
                  <a:pt x="5529" y="9133"/>
                </a:lnTo>
                <a:lnTo>
                  <a:pt x="5845" y="9377"/>
                </a:lnTo>
                <a:lnTo>
                  <a:pt x="6162" y="9596"/>
                </a:lnTo>
                <a:lnTo>
                  <a:pt x="6162" y="10668"/>
                </a:lnTo>
                <a:lnTo>
                  <a:pt x="6162" y="10668"/>
                </a:lnTo>
                <a:lnTo>
                  <a:pt x="5650" y="10717"/>
                </a:lnTo>
                <a:lnTo>
                  <a:pt x="5650" y="10717"/>
                </a:lnTo>
                <a:lnTo>
                  <a:pt x="5066" y="10814"/>
                </a:lnTo>
                <a:lnTo>
                  <a:pt x="4506" y="10936"/>
                </a:lnTo>
                <a:lnTo>
                  <a:pt x="3946" y="11058"/>
                </a:lnTo>
                <a:lnTo>
                  <a:pt x="3410" y="11228"/>
                </a:lnTo>
                <a:lnTo>
                  <a:pt x="2923" y="11423"/>
                </a:lnTo>
                <a:lnTo>
                  <a:pt x="2460" y="11642"/>
                </a:lnTo>
                <a:lnTo>
                  <a:pt x="2022" y="11886"/>
                </a:lnTo>
                <a:lnTo>
                  <a:pt x="1632" y="12153"/>
                </a:lnTo>
                <a:lnTo>
                  <a:pt x="1267" y="12421"/>
                </a:lnTo>
                <a:lnTo>
                  <a:pt x="950" y="12738"/>
                </a:lnTo>
                <a:lnTo>
                  <a:pt x="682" y="13079"/>
                </a:lnTo>
                <a:lnTo>
                  <a:pt x="439" y="13420"/>
                </a:lnTo>
                <a:lnTo>
                  <a:pt x="268" y="13810"/>
                </a:lnTo>
                <a:lnTo>
                  <a:pt x="122" y="14199"/>
                </a:lnTo>
                <a:lnTo>
                  <a:pt x="49" y="14638"/>
                </a:lnTo>
                <a:lnTo>
                  <a:pt x="0" y="15076"/>
                </a:lnTo>
                <a:lnTo>
                  <a:pt x="0" y="15076"/>
                </a:lnTo>
                <a:lnTo>
                  <a:pt x="49" y="15125"/>
                </a:lnTo>
                <a:lnTo>
                  <a:pt x="244" y="15222"/>
                </a:lnTo>
                <a:lnTo>
                  <a:pt x="414" y="15295"/>
                </a:lnTo>
                <a:lnTo>
                  <a:pt x="633" y="15393"/>
                </a:lnTo>
                <a:lnTo>
                  <a:pt x="901" y="15490"/>
                </a:lnTo>
                <a:lnTo>
                  <a:pt x="1267" y="15563"/>
                </a:lnTo>
                <a:lnTo>
                  <a:pt x="1705" y="15661"/>
                </a:lnTo>
                <a:lnTo>
                  <a:pt x="2216" y="15758"/>
                </a:lnTo>
                <a:lnTo>
                  <a:pt x="2825" y="15831"/>
                </a:lnTo>
                <a:lnTo>
                  <a:pt x="3556" y="15928"/>
                </a:lnTo>
                <a:lnTo>
                  <a:pt x="4384" y="15977"/>
                </a:lnTo>
                <a:lnTo>
                  <a:pt x="5309" y="16026"/>
                </a:lnTo>
                <a:lnTo>
                  <a:pt x="6381" y="16050"/>
                </a:lnTo>
                <a:lnTo>
                  <a:pt x="7599" y="16075"/>
                </a:lnTo>
                <a:lnTo>
                  <a:pt x="7599" y="16075"/>
                </a:lnTo>
                <a:lnTo>
                  <a:pt x="8792" y="16050"/>
                </a:lnTo>
                <a:lnTo>
                  <a:pt x="9864" y="16026"/>
                </a:lnTo>
                <a:lnTo>
                  <a:pt x="10814" y="15977"/>
                </a:lnTo>
                <a:lnTo>
                  <a:pt x="11642" y="15928"/>
                </a:lnTo>
                <a:lnTo>
                  <a:pt x="12372" y="15831"/>
                </a:lnTo>
                <a:lnTo>
                  <a:pt x="12981" y="15758"/>
                </a:lnTo>
                <a:lnTo>
                  <a:pt x="13517" y="15661"/>
                </a:lnTo>
                <a:lnTo>
                  <a:pt x="13955" y="15563"/>
                </a:lnTo>
                <a:lnTo>
                  <a:pt x="14321" y="15490"/>
                </a:lnTo>
                <a:lnTo>
                  <a:pt x="14613" y="15393"/>
                </a:lnTo>
                <a:lnTo>
                  <a:pt x="14832" y="15295"/>
                </a:lnTo>
                <a:lnTo>
                  <a:pt x="15003" y="15222"/>
                </a:lnTo>
                <a:lnTo>
                  <a:pt x="15173" y="15125"/>
                </a:lnTo>
                <a:lnTo>
                  <a:pt x="15246" y="15076"/>
                </a:lnTo>
                <a:lnTo>
                  <a:pt x="15246" y="15076"/>
                </a:lnTo>
                <a:lnTo>
                  <a:pt x="15198" y="14613"/>
                </a:lnTo>
                <a:lnTo>
                  <a:pt x="15125" y="14175"/>
                </a:lnTo>
                <a:lnTo>
                  <a:pt x="15003" y="13761"/>
                </a:lnTo>
                <a:lnTo>
                  <a:pt x="14832" y="13371"/>
                </a:lnTo>
                <a:lnTo>
                  <a:pt x="14589" y="13006"/>
                </a:lnTo>
                <a:lnTo>
                  <a:pt x="14321" y="12665"/>
                </a:lnTo>
                <a:lnTo>
                  <a:pt x="14004" y="12373"/>
                </a:lnTo>
                <a:lnTo>
                  <a:pt x="13639" y="12080"/>
                </a:lnTo>
                <a:lnTo>
                  <a:pt x="13249" y="11813"/>
                </a:lnTo>
                <a:lnTo>
                  <a:pt x="12811" y="11593"/>
                </a:lnTo>
                <a:lnTo>
                  <a:pt x="12324" y="11374"/>
                </a:lnTo>
                <a:lnTo>
                  <a:pt x="11812" y="11204"/>
                </a:lnTo>
                <a:lnTo>
                  <a:pt x="11252" y="11033"/>
                </a:lnTo>
                <a:lnTo>
                  <a:pt x="10668" y="10911"/>
                </a:lnTo>
                <a:lnTo>
                  <a:pt x="10034" y="10790"/>
                </a:lnTo>
                <a:lnTo>
                  <a:pt x="9401" y="10717"/>
                </a:lnTo>
                <a:lnTo>
                  <a:pt x="9401" y="10717"/>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Google Shape;85;p11">
            <a:extLst>
              <a:ext uri="{FF2B5EF4-FFF2-40B4-BE49-F238E27FC236}">
                <a16:creationId xmlns:a16="http://schemas.microsoft.com/office/drawing/2014/main" id="{05A67550-2E3D-49EB-9EB6-FB935C412A8A}"/>
              </a:ext>
            </a:extLst>
          </p:cNvPr>
          <p:cNvSpPr/>
          <p:nvPr/>
        </p:nvSpPr>
        <p:spPr>
          <a:xfrm>
            <a:off x="1842276" y="1147824"/>
            <a:ext cx="182888" cy="195070"/>
          </a:xfrm>
          <a:custGeom>
            <a:avLst/>
            <a:gdLst/>
            <a:ahLst/>
            <a:cxnLst/>
            <a:rect l="l" t="t" r="r" b="b"/>
            <a:pathLst>
              <a:path w="15247" h="16075" fill="none" extrusionOk="0">
                <a:moveTo>
                  <a:pt x="9401" y="10717"/>
                </a:moveTo>
                <a:lnTo>
                  <a:pt x="9401" y="10717"/>
                </a:lnTo>
                <a:lnTo>
                  <a:pt x="9085" y="10692"/>
                </a:lnTo>
                <a:lnTo>
                  <a:pt x="9085" y="9596"/>
                </a:lnTo>
                <a:lnTo>
                  <a:pt x="9085" y="9596"/>
                </a:lnTo>
                <a:lnTo>
                  <a:pt x="9401" y="9377"/>
                </a:lnTo>
                <a:lnTo>
                  <a:pt x="9718" y="9133"/>
                </a:lnTo>
                <a:lnTo>
                  <a:pt x="10010" y="8866"/>
                </a:lnTo>
                <a:lnTo>
                  <a:pt x="10302" y="8573"/>
                </a:lnTo>
                <a:lnTo>
                  <a:pt x="10546" y="8232"/>
                </a:lnTo>
                <a:lnTo>
                  <a:pt x="10765" y="7867"/>
                </a:lnTo>
                <a:lnTo>
                  <a:pt x="10984" y="7502"/>
                </a:lnTo>
                <a:lnTo>
                  <a:pt x="11155" y="7088"/>
                </a:lnTo>
                <a:lnTo>
                  <a:pt x="11155" y="7088"/>
                </a:lnTo>
                <a:lnTo>
                  <a:pt x="11228" y="7112"/>
                </a:lnTo>
                <a:lnTo>
                  <a:pt x="11228" y="7112"/>
                </a:lnTo>
                <a:lnTo>
                  <a:pt x="11374" y="7112"/>
                </a:lnTo>
                <a:lnTo>
                  <a:pt x="11496" y="7039"/>
                </a:lnTo>
                <a:lnTo>
                  <a:pt x="11617" y="6942"/>
                </a:lnTo>
                <a:lnTo>
                  <a:pt x="11715" y="6771"/>
                </a:lnTo>
                <a:lnTo>
                  <a:pt x="11812" y="6601"/>
                </a:lnTo>
                <a:lnTo>
                  <a:pt x="11910" y="6381"/>
                </a:lnTo>
                <a:lnTo>
                  <a:pt x="11958" y="6138"/>
                </a:lnTo>
                <a:lnTo>
                  <a:pt x="12007" y="5870"/>
                </a:lnTo>
                <a:lnTo>
                  <a:pt x="12007" y="5870"/>
                </a:lnTo>
                <a:lnTo>
                  <a:pt x="12031" y="5626"/>
                </a:lnTo>
                <a:lnTo>
                  <a:pt x="12007" y="5383"/>
                </a:lnTo>
                <a:lnTo>
                  <a:pt x="11983" y="5188"/>
                </a:lnTo>
                <a:lnTo>
                  <a:pt x="11934" y="4993"/>
                </a:lnTo>
                <a:lnTo>
                  <a:pt x="11885" y="4823"/>
                </a:lnTo>
                <a:lnTo>
                  <a:pt x="11812" y="4677"/>
                </a:lnTo>
                <a:lnTo>
                  <a:pt x="11715" y="4579"/>
                </a:lnTo>
                <a:lnTo>
                  <a:pt x="11593" y="4506"/>
                </a:lnTo>
                <a:lnTo>
                  <a:pt x="11593" y="4506"/>
                </a:lnTo>
                <a:lnTo>
                  <a:pt x="11666" y="4141"/>
                </a:lnTo>
                <a:lnTo>
                  <a:pt x="11690" y="3800"/>
                </a:lnTo>
                <a:lnTo>
                  <a:pt x="11690" y="3483"/>
                </a:lnTo>
                <a:lnTo>
                  <a:pt x="11690" y="3191"/>
                </a:lnTo>
                <a:lnTo>
                  <a:pt x="11666" y="2899"/>
                </a:lnTo>
                <a:lnTo>
                  <a:pt x="11617" y="2631"/>
                </a:lnTo>
                <a:lnTo>
                  <a:pt x="11544" y="2387"/>
                </a:lnTo>
                <a:lnTo>
                  <a:pt x="11471" y="2144"/>
                </a:lnTo>
                <a:lnTo>
                  <a:pt x="11374" y="1924"/>
                </a:lnTo>
                <a:lnTo>
                  <a:pt x="11276" y="1705"/>
                </a:lnTo>
                <a:lnTo>
                  <a:pt x="11155" y="1510"/>
                </a:lnTo>
                <a:lnTo>
                  <a:pt x="11009" y="1340"/>
                </a:lnTo>
                <a:lnTo>
                  <a:pt x="10862" y="1169"/>
                </a:lnTo>
                <a:lnTo>
                  <a:pt x="10716" y="1023"/>
                </a:lnTo>
                <a:lnTo>
                  <a:pt x="10400" y="755"/>
                </a:lnTo>
                <a:lnTo>
                  <a:pt x="10034" y="561"/>
                </a:lnTo>
                <a:lnTo>
                  <a:pt x="9669" y="366"/>
                </a:lnTo>
                <a:lnTo>
                  <a:pt x="9304" y="244"/>
                </a:lnTo>
                <a:lnTo>
                  <a:pt x="8938" y="146"/>
                </a:lnTo>
                <a:lnTo>
                  <a:pt x="8573" y="73"/>
                </a:lnTo>
                <a:lnTo>
                  <a:pt x="8232" y="25"/>
                </a:lnTo>
                <a:lnTo>
                  <a:pt x="7915" y="0"/>
                </a:lnTo>
                <a:lnTo>
                  <a:pt x="7623" y="0"/>
                </a:lnTo>
                <a:lnTo>
                  <a:pt x="7623" y="0"/>
                </a:lnTo>
                <a:lnTo>
                  <a:pt x="7282" y="25"/>
                </a:lnTo>
                <a:lnTo>
                  <a:pt x="6990" y="98"/>
                </a:lnTo>
                <a:lnTo>
                  <a:pt x="6746" y="171"/>
                </a:lnTo>
                <a:lnTo>
                  <a:pt x="6527" y="293"/>
                </a:lnTo>
                <a:lnTo>
                  <a:pt x="6332" y="390"/>
                </a:lnTo>
                <a:lnTo>
                  <a:pt x="6186" y="536"/>
                </a:lnTo>
                <a:lnTo>
                  <a:pt x="6040" y="658"/>
                </a:lnTo>
                <a:lnTo>
                  <a:pt x="5943" y="780"/>
                </a:lnTo>
                <a:lnTo>
                  <a:pt x="5943" y="780"/>
                </a:lnTo>
                <a:lnTo>
                  <a:pt x="5943" y="780"/>
                </a:lnTo>
                <a:lnTo>
                  <a:pt x="5943" y="780"/>
                </a:lnTo>
                <a:lnTo>
                  <a:pt x="5553" y="853"/>
                </a:lnTo>
                <a:lnTo>
                  <a:pt x="5188" y="975"/>
                </a:lnTo>
                <a:lnTo>
                  <a:pt x="4871" y="1145"/>
                </a:lnTo>
                <a:lnTo>
                  <a:pt x="4603" y="1316"/>
                </a:lnTo>
                <a:lnTo>
                  <a:pt x="4360" y="1535"/>
                </a:lnTo>
                <a:lnTo>
                  <a:pt x="4165" y="1754"/>
                </a:lnTo>
                <a:lnTo>
                  <a:pt x="4019" y="2022"/>
                </a:lnTo>
                <a:lnTo>
                  <a:pt x="3897" y="2290"/>
                </a:lnTo>
                <a:lnTo>
                  <a:pt x="3799" y="2558"/>
                </a:lnTo>
                <a:lnTo>
                  <a:pt x="3726" y="2826"/>
                </a:lnTo>
                <a:lnTo>
                  <a:pt x="3678" y="3118"/>
                </a:lnTo>
                <a:lnTo>
                  <a:pt x="3629" y="3410"/>
                </a:lnTo>
                <a:lnTo>
                  <a:pt x="3629" y="3702"/>
                </a:lnTo>
                <a:lnTo>
                  <a:pt x="3629" y="3970"/>
                </a:lnTo>
                <a:lnTo>
                  <a:pt x="3678" y="4482"/>
                </a:lnTo>
                <a:lnTo>
                  <a:pt x="3678" y="4482"/>
                </a:lnTo>
                <a:lnTo>
                  <a:pt x="3678" y="4506"/>
                </a:lnTo>
                <a:lnTo>
                  <a:pt x="3678" y="4506"/>
                </a:lnTo>
                <a:lnTo>
                  <a:pt x="3556" y="4555"/>
                </a:lnTo>
                <a:lnTo>
                  <a:pt x="3459" y="4652"/>
                </a:lnTo>
                <a:lnTo>
                  <a:pt x="3385" y="4798"/>
                </a:lnTo>
                <a:lnTo>
                  <a:pt x="3312" y="4969"/>
                </a:lnTo>
                <a:lnTo>
                  <a:pt x="3264" y="5164"/>
                </a:lnTo>
                <a:lnTo>
                  <a:pt x="3239" y="5383"/>
                </a:lnTo>
                <a:lnTo>
                  <a:pt x="3215" y="5626"/>
                </a:lnTo>
                <a:lnTo>
                  <a:pt x="3239" y="5870"/>
                </a:lnTo>
                <a:lnTo>
                  <a:pt x="3239" y="5870"/>
                </a:lnTo>
                <a:lnTo>
                  <a:pt x="3288" y="6138"/>
                </a:lnTo>
                <a:lnTo>
                  <a:pt x="3337" y="6381"/>
                </a:lnTo>
                <a:lnTo>
                  <a:pt x="3434" y="6601"/>
                </a:lnTo>
                <a:lnTo>
                  <a:pt x="3532" y="6771"/>
                </a:lnTo>
                <a:lnTo>
                  <a:pt x="3629" y="6942"/>
                </a:lnTo>
                <a:lnTo>
                  <a:pt x="3751" y="7039"/>
                </a:lnTo>
                <a:lnTo>
                  <a:pt x="3873" y="7112"/>
                </a:lnTo>
                <a:lnTo>
                  <a:pt x="4019" y="7112"/>
                </a:lnTo>
                <a:lnTo>
                  <a:pt x="4019" y="7112"/>
                </a:lnTo>
                <a:lnTo>
                  <a:pt x="4092" y="7088"/>
                </a:lnTo>
                <a:lnTo>
                  <a:pt x="4092" y="7088"/>
                </a:lnTo>
                <a:lnTo>
                  <a:pt x="4262" y="7502"/>
                </a:lnTo>
                <a:lnTo>
                  <a:pt x="4481" y="7867"/>
                </a:lnTo>
                <a:lnTo>
                  <a:pt x="4701" y="8232"/>
                </a:lnTo>
                <a:lnTo>
                  <a:pt x="4969" y="8573"/>
                </a:lnTo>
                <a:lnTo>
                  <a:pt x="5236" y="8866"/>
                </a:lnTo>
                <a:lnTo>
                  <a:pt x="5529" y="9133"/>
                </a:lnTo>
                <a:lnTo>
                  <a:pt x="5845" y="9377"/>
                </a:lnTo>
                <a:lnTo>
                  <a:pt x="6162" y="9596"/>
                </a:lnTo>
                <a:lnTo>
                  <a:pt x="6162" y="10668"/>
                </a:lnTo>
                <a:lnTo>
                  <a:pt x="6162" y="10668"/>
                </a:lnTo>
                <a:lnTo>
                  <a:pt x="5650" y="10717"/>
                </a:lnTo>
                <a:lnTo>
                  <a:pt x="5650" y="10717"/>
                </a:lnTo>
                <a:lnTo>
                  <a:pt x="5066" y="10814"/>
                </a:lnTo>
                <a:lnTo>
                  <a:pt x="4506" y="10936"/>
                </a:lnTo>
                <a:lnTo>
                  <a:pt x="3946" y="11058"/>
                </a:lnTo>
                <a:lnTo>
                  <a:pt x="3410" y="11228"/>
                </a:lnTo>
                <a:lnTo>
                  <a:pt x="2923" y="11423"/>
                </a:lnTo>
                <a:lnTo>
                  <a:pt x="2460" y="11642"/>
                </a:lnTo>
                <a:lnTo>
                  <a:pt x="2022" y="11886"/>
                </a:lnTo>
                <a:lnTo>
                  <a:pt x="1632" y="12153"/>
                </a:lnTo>
                <a:lnTo>
                  <a:pt x="1267" y="12421"/>
                </a:lnTo>
                <a:lnTo>
                  <a:pt x="950" y="12738"/>
                </a:lnTo>
                <a:lnTo>
                  <a:pt x="682" y="13079"/>
                </a:lnTo>
                <a:lnTo>
                  <a:pt x="439" y="13420"/>
                </a:lnTo>
                <a:lnTo>
                  <a:pt x="268" y="13810"/>
                </a:lnTo>
                <a:lnTo>
                  <a:pt x="122" y="14199"/>
                </a:lnTo>
                <a:lnTo>
                  <a:pt x="49" y="14638"/>
                </a:lnTo>
                <a:lnTo>
                  <a:pt x="0" y="15076"/>
                </a:lnTo>
                <a:lnTo>
                  <a:pt x="0" y="15076"/>
                </a:lnTo>
                <a:lnTo>
                  <a:pt x="49" y="15125"/>
                </a:lnTo>
                <a:lnTo>
                  <a:pt x="244" y="15222"/>
                </a:lnTo>
                <a:lnTo>
                  <a:pt x="414" y="15295"/>
                </a:lnTo>
                <a:lnTo>
                  <a:pt x="633" y="15393"/>
                </a:lnTo>
                <a:lnTo>
                  <a:pt x="901" y="15490"/>
                </a:lnTo>
                <a:lnTo>
                  <a:pt x="1267" y="15563"/>
                </a:lnTo>
                <a:lnTo>
                  <a:pt x="1705" y="15661"/>
                </a:lnTo>
                <a:lnTo>
                  <a:pt x="2216" y="15758"/>
                </a:lnTo>
                <a:lnTo>
                  <a:pt x="2825" y="15831"/>
                </a:lnTo>
                <a:lnTo>
                  <a:pt x="3556" y="15928"/>
                </a:lnTo>
                <a:lnTo>
                  <a:pt x="4384" y="15977"/>
                </a:lnTo>
                <a:lnTo>
                  <a:pt x="5309" y="16026"/>
                </a:lnTo>
                <a:lnTo>
                  <a:pt x="6381" y="16050"/>
                </a:lnTo>
                <a:lnTo>
                  <a:pt x="7599" y="16075"/>
                </a:lnTo>
                <a:lnTo>
                  <a:pt x="7599" y="16075"/>
                </a:lnTo>
                <a:lnTo>
                  <a:pt x="8792" y="16050"/>
                </a:lnTo>
                <a:lnTo>
                  <a:pt x="9864" y="16026"/>
                </a:lnTo>
                <a:lnTo>
                  <a:pt x="10814" y="15977"/>
                </a:lnTo>
                <a:lnTo>
                  <a:pt x="11642" y="15928"/>
                </a:lnTo>
                <a:lnTo>
                  <a:pt x="12372" y="15831"/>
                </a:lnTo>
                <a:lnTo>
                  <a:pt x="12981" y="15758"/>
                </a:lnTo>
                <a:lnTo>
                  <a:pt x="13517" y="15661"/>
                </a:lnTo>
                <a:lnTo>
                  <a:pt x="13955" y="15563"/>
                </a:lnTo>
                <a:lnTo>
                  <a:pt x="14321" y="15490"/>
                </a:lnTo>
                <a:lnTo>
                  <a:pt x="14613" y="15393"/>
                </a:lnTo>
                <a:lnTo>
                  <a:pt x="14832" y="15295"/>
                </a:lnTo>
                <a:lnTo>
                  <a:pt x="15003" y="15222"/>
                </a:lnTo>
                <a:lnTo>
                  <a:pt x="15173" y="15125"/>
                </a:lnTo>
                <a:lnTo>
                  <a:pt x="15246" y="15076"/>
                </a:lnTo>
                <a:lnTo>
                  <a:pt x="15246" y="15076"/>
                </a:lnTo>
                <a:lnTo>
                  <a:pt x="15198" y="14613"/>
                </a:lnTo>
                <a:lnTo>
                  <a:pt x="15125" y="14175"/>
                </a:lnTo>
                <a:lnTo>
                  <a:pt x="15003" y="13761"/>
                </a:lnTo>
                <a:lnTo>
                  <a:pt x="14832" y="13371"/>
                </a:lnTo>
                <a:lnTo>
                  <a:pt x="14589" y="13006"/>
                </a:lnTo>
                <a:lnTo>
                  <a:pt x="14321" y="12665"/>
                </a:lnTo>
                <a:lnTo>
                  <a:pt x="14004" y="12373"/>
                </a:lnTo>
                <a:lnTo>
                  <a:pt x="13639" y="12080"/>
                </a:lnTo>
                <a:lnTo>
                  <a:pt x="13249" y="11813"/>
                </a:lnTo>
                <a:lnTo>
                  <a:pt x="12811" y="11593"/>
                </a:lnTo>
                <a:lnTo>
                  <a:pt x="12324" y="11374"/>
                </a:lnTo>
                <a:lnTo>
                  <a:pt x="11812" y="11204"/>
                </a:lnTo>
                <a:lnTo>
                  <a:pt x="11252" y="11033"/>
                </a:lnTo>
                <a:lnTo>
                  <a:pt x="10668" y="10911"/>
                </a:lnTo>
                <a:lnTo>
                  <a:pt x="10034" y="10790"/>
                </a:lnTo>
                <a:lnTo>
                  <a:pt x="9401" y="10717"/>
                </a:lnTo>
                <a:lnTo>
                  <a:pt x="9401" y="10717"/>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 name="Google Shape;82;p11">
            <a:extLst>
              <a:ext uri="{FF2B5EF4-FFF2-40B4-BE49-F238E27FC236}">
                <a16:creationId xmlns:a16="http://schemas.microsoft.com/office/drawing/2014/main" id="{8862DC09-B271-4C5C-A463-62732B63ADF1}"/>
              </a:ext>
            </a:extLst>
          </p:cNvPr>
          <p:cNvSpPr txBox="1"/>
          <p:nvPr/>
        </p:nvSpPr>
        <p:spPr>
          <a:xfrm>
            <a:off x="234450" y="1051100"/>
            <a:ext cx="2046300" cy="708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2400" dirty="0">
                <a:solidFill>
                  <a:srgbClr val="FFFFFF"/>
                </a:solidFill>
              </a:rPr>
              <a:t>Group</a:t>
            </a:r>
            <a:endParaRPr sz="2400" dirty="0">
              <a:solidFill>
                <a:srgbClr val="FFFFFF"/>
              </a:solidFill>
            </a:endParaRPr>
          </a:p>
        </p:txBody>
      </p:sp>
    </p:spTree>
    <p:extLst>
      <p:ext uri="{BB962C8B-B14F-4D97-AF65-F5344CB8AC3E}">
        <p14:creationId xmlns:p14="http://schemas.microsoft.com/office/powerpoint/2010/main" val="1968500525"/>
      </p:ext>
    </p:extLst>
  </p:cSld>
  <p:clrMapOvr>
    <a:masterClrMapping/>
  </p:clrMapOvr>
  <p:transition>
    <p:fade thruBlk="1"/>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 1 column" type="tx" preserve="1">
  <p:cSld name="1_Title + 1 column">
    <p:spTree>
      <p:nvGrpSpPr>
        <p:cNvPr id="1" name="Shape 32"/>
        <p:cNvGrpSpPr/>
        <p:nvPr/>
      </p:nvGrpSpPr>
      <p:grpSpPr>
        <a:xfrm>
          <a:off x="0" y="0"/>
          <a:ext cx="0" cy="0"/>
          <a:chOff x="0" y="0"/>
          <a:chExt cx="0" cy="0"/>
        </a:xfrm>
      </p:grpSpPr>
      <p:pic>
        <p:nvPicPr>
          <p:cNvPr id="16" name="Picture 15">
            <a:extLst>
              <a:ext uri="{FF2B5EF4-FFF2-40B4-BE49-F238E27FC236}">
                <a16:creationId xmlns:a16="http://schemas.microsoft.com/office/drawing/2014/main" id="{9CF693F7-8485-4342-A45C-2880CB1A3855}"/>
              </a:ext>
            </a:extLst>
          </p:cNvPr>
          <p:cNvPicPr>
            <a:picLocks noChangeAspect="1"/>
          </p:cNvPicPr>
          <p:nvPr/>
        </p:nvPicPr>
        <p:blipFill>
          <a:blip r:embed="rId2"/>
          <a:stretch>
            <a:fillRect/>
          </a:stretch>
        </p:blipFill>
        <p:spPr>
          <a:xfrm>
            <a:off x="1" y="4274433"/>
            <a:ext cx="2585474" cy="869067"/>
          </a:xfrm>
          <a:prstGeom prst="rect">
            <a:avLst/>
          </a:prstGeom>
        </p:spPr>
      </p:pic>
      <p:sp>
        <p:nvSpPr>
          <p:cNvPr id="33" name="Google Shape;33;p6"/>
          <p:cNvSpPr/>
          <p:nvPr/>
        </p:nvSpPr>
        <p:spPr>
          <a:xfrm flipH="1">
            <a:off x="2472375"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34" name="Google Shape;34;p6"/>
          <p:cNvSpPr/>
          <p:nvPr/>
        </p:nvSpPr>
        <p:spPr>
          <a:xfrm>
            <a:off x="2585475" y="0"/>
            <a:ext cx="6558600" cy="51435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35" name="Google Shape;35;p6"/>
          <p:cNvSpPr txBox="1">
            <a:spLocks noGrp="1"/>
          </p:cNvSpPr>
          <p:nvPr>
            <p:ph type="title"/>
          </p:nvPr>
        </p:nvSpPr>
        <p:spPr>
          <a:xfrm>
            <a:off x="234450" y="575500"/>
            <a:ext cx="2046300" cy="3643109"/>
          </a:xfrm>
          <a:prstGeom prst="rect">
            <a:avLst/>
          </a:prstGeom>
        </p:spPr>
        <p:txBody>
          <a:bodyPr spcFirstLastPara="1" wrap="square" lIns="91425" tIns="91425" rIns="91425" bIns="91425" anchor="t" anchorCtr="0"/>
          <a:lstStyle>
            <a:lvl1pPr lvl="0">
              <a:spcBef>
                <a:spcPts val="0"/>
              </a:spcBef>
              <a:spcAft>
                <a:spcPts val="0"/>
              </a:spcAft>
              <a:buSzPts val="2400"/>
              <a:buNone/>
              <a:defRPr/>
            </a:lvl1pPr>
            <a:lvl2pPr lvl="1">
              <a:spcBef>
                <a:spcPts val="0"/>
              </a:spcBef>
              <a:spcAft>
                <a:spcPts val="0"/>
              </a:spcAft>
              <a:buSzPts val="2400"/>
              <a:buNone/>
              <a:defRPr/>
            </a:lvl2pPr>
            <a:lvl3pPr lvl="2">
              <a:spcBef>
                <a:spcPts val="0"/>
              </a:spcBef>
              <a:spcAft>
                <a:spcPts val="0"/>
              </a:spcAft>
              <a:buSzPts val="2400"/>
              <a:buNone/>
              <a:defRPr/>
            </a:lvl3pPr>
            <a:lvl4pPr lvl="3">
              <a:spcBef>
                <a:spcPts val="0"/>
              </a:spcBef>
              <a:spcAft>
                <a:spcPts val="0"/>
              </a:spcAft>
              <a:buSzPts val="2400"/>
              <a:buNone/>
              <a:defRPr/>
            </a:lvl4pPr>
            <a:lvl5pPr lvl="4">
              <a:spcBef>
                <a:spcPts val="0"/>
              </a:spcBef>
              <a:spcAft>
                <a:spcPts val="0"/>
              </a:spcAft>
              <a:buSzPts val="2400"/>
              <a:buNone/>
              <a:defRPr/>
            </a:lvl5pPr>
            <a:lvl6pPr lvl="5">
              <a:spcBef>
                <a:spcPts val="0"/>
              </a:spcBef>
              <a:spcAft>
                <a:spcPts val="0"/>
              </a:spcAft>
              <a:buSzPts val="2400"/>
              <a:buNone/>
              <a:defRPr/>
            </a:lvl6pPr>
            <a:lvl7pPr lvl="6">
              <a:spcBef>
                <a:spcPts val="0"/>
              </a:spcBef>
              <a:spcAft>
                <a:spcPts val="0"/>
              </a:spcAft>
              <a:buSzPts val="2400"/>
              <a:buNone/>
              <a:defRPr/>
            </a:lvl7pPr>
            <a:lvl8pPr lvl="7">
              <a:spcBef>
                <a:spcPts val="0"/>
              </a:spcBef>
              <a:spcAft>
                <a:spcPts val="0"/>
              </a:spcAft>
              <a:buSzPts val="2400"/>
              <a:buNone/>
              <a:defRPr/>
            </a:lvl8pPr>
            <a:lvl9pPr lvl="8">
              <a:spcBef>
                <a:spcPts val="0"/>
              </a:spcBef>
              <a:spcAft>
                <a:spcPts val="0"/>
              </a:spcAft>
              <a:buSzPts val="2400"/>
              <a:buNone/>
              <a:defRPr/>
            </a:lvl9pPr>
          </a:lstStyle>
          <a:p>
            <a:r>
              <a:rPr lang="en-US"/>
              <a:t>Click to edit Master title style</a:t>
            </a:r>
            <a:endParaRPr dirty="0"/>
          </a:p>
        </p:txBody>
      </p:sp>
      <p:sp>
        <p:nvSpPr>
          <p:cNvPr id="36" name="Google Shape;36;p6"/>
          <p:cNvSpPr txBox="1">
            <a:spLocks noGrp="1"/>
          </p:cNvSpPr>
          <p:nvPr>
            <p:ph type="body" idx="1"/>
          </p:nvPr>
        </p:nvSpPr>
        <p:spPr>
          <a:xfrm>
            <a:off x="3090625" y="575500"/>
            <a:ext cx="5596200" cy="3981000"/>
          </a:xfrm>
          <a:prstGeom prst="rect">
            <a:avLst/>
          </a:prstGeom>
        </p:spPr>
        <p:txBody>
          <a:bodyPr spcFirstLastPara="1" wrap="square" lIns="91425" tIns="91425" rIns="91425" bIns="91425" anchor="t" anchorCtr="0"/>
          <a:lstStyle>
            <a:lvl1pPr marL="457200" lvl="0" indent="-317500">
              <a:spcBef>
                <a:spcPts val="600"/>
              </a:spcBef>
              <a:spcAft>
                <a:spcPts val="0"/>
              </a:spcAft>
              <a:buSzPts val="14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pPr lvl="0"/>
            <a:r>
              <a:rPr lang="en-US"/>
              <a:t>Edit Master text styles</a:t>
            </a:r>
          </a:p>
        </p:txBody>
      </p:sp>
      <p:sp>
        <p:nvSpPr>
          <p:cNvPr id="37" name="Google Shape;37;p6"/>
          <p:cNvSpPr txBox="1">
            <a:spLocks noGrp="1"/>
          </p:cNvSpPr>
          <p:nvPr>
            <p:ph type="sldNum" idx="12"/>
          </p:nvPr>
        </p:nvSpPr>
        <p:spPr>
          <a:xfrm>
            <a:off x="8556784" y="4749851"/>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grpSp>
        <p:nvGrpSpPr>
          <p:cNvPr id="25" name="Google Shape;55;p9">
            <a:extLst>
              <a:ext uri="{FF2B5EF4-FFF2-40B4-BE49-F238E27FC236}">
                <a16:creationId xmlns:a16="http://schemas.microsoft.com/office/drawing/2014/main" id="{B37EAD93-95EB-9841-84F5-9921CB1AF447}"/>
              </a:ext>
            </a:extLst>
          </p:cNvPr>
          <p:cNvGrpSpPr/>
          <p:nvPr/>
        </p:nvGrpSpPr>
        <p:grpSpPr>
          <a:xfrm>
            <a:off x="234447" y="3686127"/>
            <a:ext cx="304009" cy="326513"/>
            <a:chOff x="616425" y="2329600"/>
            <a:chExt cx="361700" cy="388475"/>
          </a:xfrm>
        </p:grpSpPr>
        <p:sp>
          <p:nvSpPr>
            <p:cNvPr id="26" name="Google Shape;56;p9">
              <a:extLst>
                <a:ext uri="{FF2B5EF4-FFF2-40B4-BE49-F238E27FC236}">
                  <a16:creationId xmlns:a16="http://schemas.microsoft.com/office/drawing/2014/main" id="{DFA692B1-A617-944F-854B-4334549512DD}"/>
                </a:ext>
              </a:extLst>
            </p:cNvPr>
            <p:cNvSpPr/>
            <p:nvPr/>
          </p:nvSpPr>
          <p:spPr>
            <a:xfrm>
              <a:off x="616425" y="2329600"/>
              <a:ext cx="361700" cy="388475"/>
            </a:xfrm>
            <a:custGeom>
              <a:avLst/>
              <a:gdLst/>
              <a:ahLst/>
              <a:cxnLst/>
              <a:rect l="l" t="t" r="r" b="b"/>
              <a:pathLst>
                <a:path w="14468" h="15539" fill="none" extrusionOk="0">
                  <a:moveTo>
                    <a:pt x="14273" y="13030"/>
                  </a:moveTo>
                  <a:lnTo>
                    <a:pt x="9621" y="6479"/>
                  </a:lnTo>
                  <a:lnTo>
                    <a:pt x="9621" y="2338"/>
                  </a:lnTo>
                  <a:lnTo>
                    <a:pt x="10303" y="1656"/>
                  </a:lnTo>
                  <a:lnTo>
                    <a:pt x="10303" y="1656"/>
                  </a:lnTo>
                  <a:lnTo>
                    <a:pt x="10400" y="1559"/>
                  </a:lnTo>
                  <a:lnTo>
                    <a:pt x="10474" y="1437"/>
                  </a:lnTo>
                  <a:lnTo>
                    <a:pt x="10522" y="1291"/>
                  </a:lnTo>
                  <a:lnTo>
                    <a:pt x="10571" y="1169"/>
                  </a:lnTo>
                  <a:lnTo>
                    <a:pt x="10571" y="1023"/>
                  </a:lnTo>
                  <a:lnTo>
                    <a:pt x="10571" y="877"/>
                  </a:lnTo>
                  <a:lnTo>
                    <a:pt x="10547" y="731"/>
                  </a:lnTo>
                  <a:lnTo>
                    <a:pt x="10498" y="609"/>
                  </a:lnTo>
                  <a:lnTo>
                    <a:pt x="10498" y="609"/>
                  </a:lnTo>
                  <a:lnTo>
                    <a:pt x="10449" y="463"/>
                  </a:lnTo>
                  <a:lnTo>
                    <a:pt x="10352" y="366"/>
                  </a:lnTo>
                  <a:lnTo>
                    <a:pt x="10254" y="244"/>
                  </a:lnTo>
                  <a:lnTo>
                    <a:pt x="10157" y="171"/>
                  </a:lnTo>
                  <a:lnTo>
                    <a:pt x="10035" y="98"/>
                  </a:lnTo>
                  <a:lnTo>
                    <a:pt x="9889" y="49"/>
                  </a:lnTo>
                  <a:lnTo>
                    <a:pt x="9767" y="25"/>
                  </a:lnTo>
                  <a:lnTo>
                    <a:pt x="9621" y="0"/>
                  </a:lnTo>
                  <a:lnTo>
                    <a:pt x="4848" y="0"/>
                  </a:lnTo>
                  <a:lnTo>
                    <a:pt x="4848" y="0"/>
                  </a:lnTo>
                  <a:lnTo>
                    <a:pt x="4701" y="25"/>
                  </a:lnTo>
                  <a:lnTo>
                    <a:pt x="4580" y="49"/>
                  </a:lnTo>
                  <a:lnTo>
                    <a:pt x="4433" y="98"/>
                  </a:lnTo>
                  <a:lnTo>
                    <a:pt x="4312" y="171"/>
                  </a:lnTo>
                  <a:lnTo>
                    <a:pt x="4214" y="244"/>
                  </a:lnTo>
                  <a:lnTo>
                    <a:pt x="4117" y="366"/>
                  </a:lnTo>
                  <a:lnTo>
                    <a:pt x="4019" y="463"/>
                  </a:lnTo>
                  <a:lnTo>
                    <a:pt x="3971" y="609"/>
                  </a:lnTo>
                  <a:lnTo>
                    <a:pt x="3971" y="609"/>
                  </a:lnTo>
                  <a:lnTo>
                    <a:pt x="3922" y="731"/>
                  </a:lnTo>
                  <a:lnTo>
                    <a:pt x="3898" y="877"/>
                  </a:lnTo>
                  <a:lnTo>
                    <a:pt x="3898" y="1023"/>
                  </a:lnTo>
                  <a:lnTo>
                    <a:pt x="3898" y="1169"/>
                  </a:lnTo>
                  <a:lnTo>
                    <a:pt x="3946" y="1291"/>
                  </a:lnTo>
                  <a:lnTo>
                    <a:pt x="3995" y="1437"/>
                  </a:lnTo>
                  <a:lnTo>
                    <a:pt x="4068" y="1559"/>
                  </a:lnTo>
                  <a:lnTo>
                    <a:pt x="4166" y="1656"/>
                  </a:lnTo>
                  <a:lnTo>
                    <a:pt x="4848" y="2338"/>
                  </a:lnTo>
                  <a:lnTo>
                    <a:pt x="4848" y="6479"/>
                  </a:lnTo>
                  <a:lnTo>
                    <a:pt x="196" y="13030"/>
                  </a:lnTo>
                  <a:lnTo>
                    <a:pt x="196" y="13030"/>
                  </a:lnTo>
                  <a:lnTo>
                    <a:pt x="123" y="13152"/>
                  </a:lnTo>
                  <a:lnTo>
                    <a:pt x="50" y="13274"/>
                  </a:lnTo>
                  <a:lnTo>
                    <a:pt x="25" y="13395"/>
                  </a:lnTo>
                  <a:lnTo>
                    <a:pt x="1" y="13517"/>
                  </a:lnTo>
                  <a:lnTo>
                    <a:pt x="1" y="13639"/>
                  </a:lnTo>
                  <a:lnTo>
                    <a:pt x="25" y="13785"/>
                  </a:lnTo>
                  <a:lnTo>
                    <a:pt x="50" y="13907"/>
                  </a:lnTo>
                  <a:lnTo>
                    <a:pt x="98" y="14029"/>
                  </a:lnTo>
                  <a:lnTo>
                    <a:pt x="585" y="15003"/>
                  </a:lnTo>
                  <a:lnTo>
                    <a:pt x="585" y="15003"/>
                  </a:lnTo>
                  <a:lnTo>
                    <a:pt x="658" y="15125"/>
                  </a:lnTo>
                  <a:lnTo>
                    <a:pt x="756" y="15222"/>
                  </a:lnTo>
                  <a:lnTo>
                    <a:pt x="829" y="15320"/>
                  </a:lnTo>
                  <a:lnTo>
                    <a:pt x="951" y="15393"/>
                  </a:lnTo>
                  <a:lnTo>
                    <a:pt x="1073" y="15441"/>
                  </a:lnTo>
                  <a:lnTo>
                    <a:pt x="1194" y="15490"/>
                  </a:lnTo>
                  <a:lnTo>
                    <a:pt x="1316" y="15539"/>
                  </a:lnTo>
                  <a:lnTo>
                    <a:pt x="1462" y="15539"/>
                  </a:lnTo>
                  <a:lnTo>
                    <a:pt x="13006" y="15539"/>
                  </a:lnTo>
                  <a:lnTo>
                    <a:pt x="13006" y="15539"/>
                  </a:lnTo>
                  <a:lnTo>
                    <a:pt x="13153" y="15539"/>
                  </a:lnTo>
                  <a:lnTo>
                    <a:pt x="13274" y="15490"/>
                  </a:lnTo>
                  <a:lnTo>
                    <a:pt x="13396" y="15441"/>
                  </a:lnTo>
                  <a:lnTo>
                    <a:pt x="13518" y="15393"/>
                  </a:lnTo>
                  <a:lnTo>
                    <a:pt x="13640" y="15320"/>
                  </a:lnTo>
                  <a:lnTo>
                    <a:pt x="13713" y="15222"/>
                  </a:lnTo>
                  <a:lnTo>
                    <a:pt x="13810" y="15125"/>
                  </a:lnTo>
                  <a:lnTo>
                    <a:pt x="13883" y="15003"/>
                  </a:lnTo>
                  <a:lnTo>
                    <a:pt x="14370" y="14029"/>
                  </a:lnTo>
                  <a:lnTo>
                    <a:pt x="14370" y="14029"/>
                  </a:lnTo>
                  <a:lnTo>
                    <a:pt x="14419" y="13907"/>
                  </a:lnTo>
                  <a:lnTo>
                    <a:pt x="14443" y="13785"/>
                  </a:lnTo>
                  <a:lnTo>
                    <a:pt x="14468" y="13639"/>
                  </a:lnTo>
                  <a:lnTo>
                    <a:pt x="14468" y="13517"/>
                  </a:lnTo>
                  <a:lnTo>
                    <a:pt x="14443" y="13395"/>
                  </a:lnTo>
                  <a:lnTo>
                    <a:pt x="14419" y="13274"/>
                  </a:lnTo>
                  <a:lnTo>
                    <a:pt x="14346" y="13152"/>
                  </a:lnTo>
                  <a:lnTo>
                    <a:pt x="14273" y="13030"/>
                  </a:lnTo>
                  <a:lnTo>
                    <a:pt x="14273" y="13030"/>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57;p9">
              <a:extLst>
                <a:ext uri="{FF2B5EF4-FFF2-40B4-BE49-F238E27FC236}">
                  <a16:creationId xmlns:a16="http://schemas.microsoft.com/office/drawing/2014/main" id="{819CE10C-5124-9B42-B42E-C453A6058A63}"/>
                </a:ext>
              </a:extLst>
            </p:cNvPr>
            <p:cNvSpPr/>
            <p:nvPr/>
          </p:nvSpPr>
          <p:spPr>
            <a:xfrm>
              <a:off x="704725" y="2545750"/>
              <a:ext cx="185125" cy="25"/>
            </a:xfrm>
            <a:custGeom>
              <a:avLst/>
              <a:gdLst/>
              <a:ahLst/>
              <a:cxnLst/>
              <a:rect l="l" t="t" r="r" b="b"/>
              <a:pathLst>
                <a:path w="7405" h="1" fill="none" extrusionOk="0">
                  <a:moveTo>
                    <a:pt x="7404" y="0"/>
                  </a:moveTo>
                  <a:lnTo>
                    <a:pt x="0" y="0"/>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 name="Google Shape;58;p9">
              <a:extLst>
                <a:ext uri="{FF2B5EF4-FFF2-40B4-BE49-F238E27FC236}">
                  <a16:creationId xmlns:a16="http://schemas.microsoft.com/office/drawing/2014/main" id="{04B3A3EE-6444-0346-A1E0-D3B65F3DA229}"/>
                </a:ext>
              </a:extLst>
            </p:cNvPr>
            <p:cNvSpPr/>
            <p:nvPr/>
          </p:nvSpPr>
          <p:spPr>
            <a:xfrm>
              <a:off x="811875" y="2626125"/>
              <a:ext cx="31075" cy="31075"/>
            </a:xfrm>
            <a:custGeom>
              <a:avLst/>
              <a:gdLst/>
              <a:ahLst/>
              <a:cxnLst/>
              <a:rect l="l" t="t" r="r" b="b"/>
              <a:pathLst>
                <a:path w="1243" h="1243" fill="none" extrusionOk="0">
                  <a:moveTo>
                    <a:pt x="1" y="633"/>
                  </a:moveTo>
                  <a:lnTo>
                    <a:pt x="1" y="633"/>
                  </a:lnTo>
                  <a:lnTo>
                    <a:pt x="25" y="487"/>
                  </a:lnTo>
                  <a:lnTo>
                    <a:pt x="50" y="390"/>
                  </a:lnTo>
                  <a:lnTo>
                    <a:pt x="98" y="268"/>
                  </a:lnTo>
                  <a:lnTo>
                    <a:pt x="171" y="171"/>
                  </a:lnTo>
                  <a:lnTo>
                    <a:pt x="269" y="98"/>
                  </a:lnTo>
                  <a:lnTo>
                    <a:pt x="390" y="49"/>
                  </a:lnTo>
                  <a:lnTo>
                    <a:pt x="488" y="24"/>
                  </a:lnTo>
                  <a:lnTo>
                    <a:pt x="634" y="0"/>
                  </a:lnTo>
                  <a:lnTo>
                    <a:pt x="634" y="0"/>
                  </a:lnTo>
                  <a:lnTo>
                    <a:pt x="756" y="24"/>
                  </a:lnTo>
                  <a:lnTo>
                    <a:pt x="853" y="49"/>
                  </a:lnTo>
                  <a:lnTo>
                    <a:pt x="975" y="98"/>
                  </a:lnTo>
                  <a:lnTo>
                    <a:pt x="1072" y="171"/>
                  </a:lnTo>
                  <a:lnTo>
                    <a:pt x="1146" y="268"/>
                  </a:lnTo>
                  <a:lnTo>
                    <a:pt x="1194" y="390"/>
                  </a:lnTo>
                  <a:lnTo>
                    <a:pt x="1243" y="487"/>
                  </a:lnTo>
                  <a:lnTo>
                    <a:pt x="1243" y="633"/>
                  </a:lnTo>
                  <a:lnTo>
                    <a:pt x="1243" y="633"/>
                  </a:lnTo>
                  <a:lnTo>
                    <a:pt x="1243" y="755"/>
                  </a:lnTo>
                  <a:lnTo>
                    <a:pt x="1194" y="853"/>
                  </a:lnTo>
                  <a:lnTo>
                    <a:pt x="1146" y="974"/>
                  </a:lnTo>
                  <a:lnTo>
                    <a:pt x="1072" y="1072"/>
                  </a:lnTo>
                  <a:lnTo>
                    <a:pt x="975" y="1145"/>
                  </a:lnTo>
                  <a:lnTo>
                    <a:pt x="853" y="1194"/>
                  </a:lnTo>
                  <a:lnTo>
                    <a:pt x="756" y="1242"/>
                  </a:lnTo>
                  <a:lnTo>
                    <a:pt x="634" y="1242"/>
                  </a:lnTo>
                  <a:lnTo>
                    <a:pt x="634" y="1242"/>
                  </a:lnTo>
                  <a:lnTo>
                    <a:pt x="488" y="1242"/>
                  </a:lnTo>
                  <a:lnTo>
                    <a:pt x="390" y="1194"/>
                  </a:lnTo>
                  <a:lnTo>
                    <a:pt x="269" y="1145"/>
                  </a:lnTo>
                  <a:lnTo>
                    <a:pt x="171" y="1072"/>
                  </a:lnTo>
                  <a:lnTo>
                    <a:pt x="98" y="974"/>
                  </a:lnTo>
                  <a:lnTo>
                    <a:pt x="50" y="853"/>
                  </a:lnTo>
                  <a:lnTo>
                    <a:pt x="25" y="755"/>
                  </a:lnTo>
                  <a:lnTo>
                    <a:pt x="1" y="633"/>
                  </a:lnTo>
                  <a:lnTo>
                    <a:pt x="1" y="633"/>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59;p9">
              <a:extLst>
                <a:ext uri="{FF2B5EF4-FFF2-40B4-BE49-F238E27FC236}">
                  <a16:creationId xmlns:a16="http://schemas.microsoft.com/office/drawing/2014/main" id="{74D3972D-6F5C-6042-B46B-62B9642BF4F5}"/>
                </a:ext>
              </a:extLst>
            </p:cNvPr>
            <p:cNvSpPr/>
            <p:nvPr/>
          </p:nvSpPr>
          <p:spPr>
            <a:xfrm>
              <a:off x="751000" y="2568275"/>
              <a:ext cx="54200" cy="53600"/>
            </a:xfrm>
            <a:custGeom>
              <a:avLst/>
              <a:gdLst/>
              <a:ahLst/>
              <a:cxnLst/>
              <a:rect l="l" t="t" r="r" b="b"/>
              <a:pathLst>
                <a:path w="2168" h="2144" fill="none" extrusionOk="0">
                  <a:moveTo>
                    <a:pt x="1096" y="2144"/>
                  </a:moveTo>
                  <a:lnTo>
                    <a:pt x="1096" y="2144"/>
                  </a:lnTo>
                  <a:lnTo>
                    <a:pt x="877" y="2119"/>
                  </a:lnTo>
                  <a:lnTo>
                    <a:pt x="658" y="2071"/>
                  </a:lnTo>
                  <a:lnTo>
                    <a:pt x="487" y="1973"/>
                  </a:lnTo>
                  <a:lnTo>
                    <a:pt x="317" y="1827"/>
                  </a:lnTo>
                  <a:lnTo>
                    <a:pt x="195" y="1681"/>
                  </a:lnTo>
                  <a:lnTo>
                    <a:pt x="98" y="1486"/>
                  </a:lnTo>
                  <a:lnTo>
                    <a:pt x="25" y="1291"/>
                  </a:lnTo>
                  <a:lnTo>
                    <a:pt x="0" y="1072"/>
                  </a:lnTo>
                  <a:lnTo>
                    <a:pt x="0" y="1072"/>
                  </a:lnTo>
                  <a:lnTo>
                    <a:pt x="25" y="853"/>
                  </a:lnTo>
                  <a:lnTo>
                    <a:pt x="98" y="658"/>
                  </a:lnTo>
                  <a:lnTo>
                    <a:pt x="195" y="463"/>
                  </a:lnTo>
                  <a:lnTo>
                    <a:pt x="317" y="317"/>
                  </a:lnTo>
                  <a:lnTo>
                    <a:pt x="487" y="171"/>
                  </a:lnTo>
                  <a:lnTo>
                    <a:pt x="658" y="73"/>
                  </a:lnTo>
                  <a:lnTo>
                    <a:pt x="877" y="0"/>
                  </a:lnTo>
                  <a:lnTo>
                    <a:pt x="1096" y="0"/>
                  </a:lnTo>
                  <a:lnTo>
                    <a:pt x="1096" y="0"/>
                  </a:lnTo>
                  <a:lnTo>
                    <a:pt x="1315" y="0"/>
                  </a:lnTo>
                  <a:lnTo>
                    <a:pt x="1510" y="73"/>
                  </a:lnTo>
                  <a:lnTo>
                    <a:pt x="1681" y="171"/>
                  </a:lnTo>
                  <a:lnTo>
                    <a:pt x="1851" y="317"/>
                  </a:lnTo>
                  <a:lnTo>
                    <a:pt x="1973" y="463"/>
                  </a:lnTo>
                  <a:lnTo>
                    <a:pt x="2070" y="658"/>
                  </a:lnTo>
                  <a:lnTo>
                    <a:pt x="2144" y="853"/>
                  </a:lnTo>
                  <a:lnTo>
                    <a:pt x="2168" y="1072"/>
                  </a:lnTo>
                  <a:lnTo>
                    <a:pt x="2168" y="1072"/>
                  </a:lnTo>
                  <a:lnTo>
                    <a:pt x="2144" y="1291"/>
                  </a:lnTo>
                  <a:lnTo>
                    <a:pt x="2070" y="1486"/>
                  </a:lnTo>
                  <a:lnTo>
                    <a:pt x="1973" y="1681"/>
                  </a:lnTo>
                  <a:lnTo>
                    <a:pt x="1851" y="1827"/>
                  </a:lnTo>
                  <a:lnTo>
                    <a:pt x="1681" y="1973"/>
                  </a:lnTo>
                  <a:lnTo>
                    <a:pt x="1510" y="2071"/>
                  </a:lnTo>
                  <a:lnTo>
                    <a:pt x="1315" y="2119"/>
                  </a:lnTo>
                  <a:lnTo>
                    <a:pt x="1096" y="2144"/>
                  </a:lnTo>
                  <a:lnTo>
                    <a:pt x="1096" y="2144"/>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 name="Google Shape;60;p9">
              <a:extLst>
                <a:ext uri="{FF2B5EF4-FFF2-40B4-BE49-F238E27FC236}">
                  <a16:creationId xmlns:a16="http://schemas.microsoft.com/office/drawing/2014/main" id="{D4D028A4-89DB-2C43-848E-358101808AF1}"/>
                </a:ext>
              </a:extLst>
            </p:cNvPr>
            <p:cNvSpPr/>
            <p:nvPr/>
          </p:nvSpPr>
          <p:spPr>
            <a:xfrm>
              <a:off x="769875" y="2662650"/>
              <a:ext cx="23775" cy="23775"/>
            </a:xfrm>
            <a:custGeom>
              <a:avLst/>
              <a:gdLst/>
              <a:ahLst/>
              <a:cxnLst/>
              <a:rect l="l" t="t" r="r" b="b"/>
              <a:pathLst>
                <a:path w="951" h="951" fill="none" extrusionOk="0">
                  <a:moveTo>
                    <a:pt x="0" y="463"/>
                  </a:moveTo>
                  <a:lnTo>
                    <a:pt x="0" y="463"/>
                  </a:lnTo>
                  <a:lnTo>
                    <a:pt x="0" y="366"/>
                  </a:lnTo>
                  <a:lnTo>
                    <a:pt x="25" y="293"/>
                  </a:lnTo>
                  <a:lnTo>
                    <a:pt x="73" y="195"/>
                  </a:lnTo>
                  <a:lnTo>
                    <a:pt x="146" y="122"/>
                  </a:lnTo>
                  <a:lnTo>
                    <a:pt x="220" y="73"/>
                  </a:lnTo>
                  <a:lnTo>
                    <a:pt x="293" y="25"/>
                  </a:lnTo>
                  <a:lnTo>
                    <a:pt x="390" y="0"/>
                  </a:lnTo>
                  <a:lnTo>
                    <a:pt x="487" y="0"/>
                  </a:lnTo>
                  <a:lnTo>
                    <a:pt x="487" y="0"/>
                  </a:lnTo>
                  <a:lnTo>
                    <a:pt x="585" y="0"/>
                  </a:lnTo>
                  <a:lnTo>
                    <a:pt x="658" y="25"/>
                  </a:lnTo>
                  <a:lnTo>
                    <a:pt x="755" y="73"/>
                  </a:lnTo>
                  <a:lnTo>
                    <a:pt x="828" y="122"/>
                  </a:lnTo>
                  <a:lnTo>
                    <a:pt x="877" y="195"/>
                  </a:lnTo>
                  <a:lnTo>
                    <a:pt x="926" y="293"/>
                  </a:lnTo>
                  <a:lnTo>
                    <a:pt x="950" y="366"/>
                  </a:lnTo>
                  <a:lnTo>
                    <a:pt x="950" y="463"/>
                  </a:lnTo>
                  <a:lnTo>
                    <a:pt x="950" y="463"/>
                  </a:lnTo>
                  <a:lnTo>
                    <a:pt x="950" y="561"/>
                  </a:lnTo>
                  <a:lnTo>
                    <a:pt x="926" y="658"/>
                  </a:lnTo>
                  <a:lnTo>
                    <a:pt x="877" y="755"/>
                  </a:lnTo>
                  <a:lnTo>
                    <a:pt x="828" y="804"/>
                  </a:lnTo>
                  <a:lnTo>
                    <a:pt x="755" y="877"/>
                  </a:lnTo>
                  <a:lnTo>
                    <a:pt x="658" y="926"/>
                  </a:lnTo>
                  <a:lnTo>
                    <a:pt x="585" y="950"/>
                  </a:lnTo>
                  <a:lnTo>
                    <a:pt x="487" y="950"/>
                  </a:lnTo>
                  <a:lnTo>
                    <a:pt x="487" y="950"/>
                  </a:lnTo>
                  <a:lnTo>
                    <a:pt x="390" y="950"/>
                  </a:lnTo>
                  <a:lnTo>
                    <a:pt x="293" y="926"/>
                  </a:lnTo>
                  <a:lnTo>
                    <a:pt x="220" y="877"/>
                  </a:lnTo>
                  <a:lnTo>
                    <a:pt x="146" y="804"/>
                  </a:lnTo>
                  <a:lnTo>
                    <a:pt x="73" y="755"/>
                  </a:lnTo>
                  <a:lnTo>
                    <a:pt x="25" y="658"/>
                  </a:lnTo>
                  <a:lnTo>
                    <a:pt x="0" y="561"/>
                  </a:lnTo>
                  <a:lnTo>
                    <a:pt x="0" y="463"/>
                  </a:lnTo>
                  <a:lnTo>
                    <a:pt x="0" y="463"/>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 name="Google Shape;61;p9">
              <a:extLst>
                <a:ext uri="{FF2B5EF4-FFF2-40B4-BE49-F238E27FC236}">
                  <a16:creationId xmlns:a16="http://schemas.microsoft.com/office/drawing/2014/main" id="{AE6D05E6-CEDE-394C-BE71-260CFAE39A5E}"/>
                </a:ext>
              </a:extLst>
            </p:cNvPr>
            <p:cNvSpPr/>
            <p:nvPr/>
          </p:nvSpPr>
          <p:spPr>
            <a:xfrm>
              <a:off x="799700" y="2503125"/>
              <a:ext cx="24375" cy="23775"/>
            </a:xfrm>
            <a:custGeom>
              <a:avLst/>
              <a:gdLst/>
              <a:ahLst/>
              <a:cxnLst/>
              <a:rect l="l" t="t" r="r" b="b"/>
              <a:pathLst>
                <a:path w="975" h="951" fill="none" extrusionOk="0">
                  <a:moveTo>
                    <a:pt x="1" y="463"/>
                  </a:moveTo>
                  <a:lnTo>
                    <a:pt x="1" y="463"/>
                  </a:lnTo>
                  <a:lnTo>
                    <a:pt x="25" y="366"/>
                  </a:lnTo>
                  <a:lnTo>
                    <a:pt x="49" y="293"/>
                  </a:lnTo>
                  <a:lnTo>
                    <a:pt x="98" y="195"/>
                  </a:lnTo>
                  <a:lnTo>
                    <a:pt x="147" y="122"/>
                  </a:lnTo>
                  <a:lnTo>
                    <a:pt x="220" y="73"/>
                  </a:lnTo>
                  <a:lnTo>
                    <a:pt x="293" y="25"/>
                  </a:lnTo>
                  <a:lnTo>
                    <a:pt x="390" y="0"/>
                  </a:lnTo>
                  <a:lnTo>
                    <a:pt x="488" y="0"/>
                  </a:lnTo>
                  <a:lnTo>
                    <a:pt x="488" y="0"/>
                  </a:lnTo>
                  <a:lnTo>
                    <a:pt x="585" y="0"/>
                  </a:lnTo>
                  <a:lnTo>
                    <a:pt x="683" y="25"/>
                  </a:lnTo>
                  <a:lnTo>
                    <a:pt x="756" y="73"/>
                  </a:lnTo>
                  <a:lnTo>
                    <a:pt x="829" y="122"/>
                  </a:lnTo>
                  <a:lnTo>
                    <a:pt x="877" y="195"/>
                  </a:lnTo>
                  <a:lnTo>
                    <a:pt x="926" y="293"/>
                  </a:lnTo>
                  <a:lnTo>
                    <a:pt x="951" y="366"/>
                  </a:lnTo>
                  <a:lnTo>
                    <a:pt x="975" y="463"/>
                  </a:lnTo>
                  <a:lnTo>
                    <a:pt x="975" y="463"/>
                  </a:lnTo>
                  <a:lnTo>
                    <a:pt x="951" y="561"/>
                  </a:lnTo>
                  <a:lnTo>
                    <a:pt x="926" y="658"/>
                  </a:lnTo>
                  <a:lnTo>
                    <a:pt x="877" y="731"/>
                  </a:lnTo>
                  <a:lnTo>
                    <a:pt x="829" y="804"/>
                  </a:lnTo>
                  <a:lnTo>
                    <a:pt x="756" y="877"/>
                  </a:lnTo>
                  <a:lnTo>
                    <a:pt x="683" y="902"/>
                  </a:lnTo>
                  <a:lnTo>
                    <a:pt x="585" y="950"/>
                  </a:lnTo>
                  <a:lnTo>
                    <a:pt x="488" y="950"/>
                  </a:lnTo>
                  <a:lnTo>
                    <a:pt x="488" y="950"/>
                  </a:lnTo>
                  <a:lnTo>
                    <a:pt x="390" y="950"/>
                  </a:lnTo>
                  <a:lnTo>
                    <a:pt x="293" y="902"/>
                  </a:lnTo>
                  <a:lnTo>
                    <a:pt x="220" y="877"/>
                  </a:lnTo>
                  <a:lnTo>
                    <a:pt x="147" y="804"/>
                  </a:lnTo>
                  <a:lnTo>
                    <a:pt x="98" y="731"/>
                  </a:lnTo>
                  <a:lnTo>
                    <a:pt x="49" y="658"/>
                  </a:lnTo>
                  <a:lnTo>
                    <a:pt x="25" y="561"/>
                  </a:lnTo>
                  <a:lnTo>
                    <a:pt x="1" y="463"/>
                  </a:lnTo>
                  <a:lnTo>
                    <a:pt x="1" y="463"/>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 name="Google Shape;62;p9">
              <a:extLst>
                <a:ext uri="{FF2B5EF4-FFF2-40B4-BE49-F238E27FC236}">
                  <a16:creationId xmlns:a16="http://schemas.microsoft.com/office/drawing/2014/main" id="{31D6B255-C828-F849-BC3B-8F826C8EFB9B}"/>
                </a:ext>
              </a:extLst>
            </p:cNvPr>
            <p:cNvSpPr/>
            <p:nvPr/>
          </p:nvSpPr>
          <p:spPr>
            <a:xfrm>
              <a:off x="766825" y="2388050"/>
              <a:ext cx="60925" cy="25"/>
            </a:xfrm>
            <a:custGeom>
              <a:avLst/>
              <a:gdLst/>
              <a:ahLst/>
              <a:cxnLst/>
              <a:rect l="l" t="t" r="r" b="b"/>
              <a:pathLst>
                <a:path w="2437" h="1" fill="none" extrusionOk="0">
                  <a:moveTo>
                    <a:pt x="2436" y="0"/>
                  </a:moveTo>
                  <a:lnTo>
                    <a:pt x="1" y="0"/>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 name="Google Shape;63;p9">
              <a:extLst>
                <a:ext uri="{FF2B5EF4-FFF2-40B4-BE49-F238E27FC236}">
                  <a16:creationId xmlns:a16="http://schemas.microsoft.com/office/drawing/2014/main" id="{D4E630D5-D9A0-6444-BE4F-9631A278F7A7}"/>
                </a:ext>
              </a:extLst>
            </p:cNvPr>
            <p:cNvSpPr/>
            <p:nvPr/>
          </p:nvSpPr>
          <p:spPr>
            <a:xfrm>
              <a:off x="769875" y="2456250"/>
              <a:ext cx="31075" cy="31075"/>
            </a:xfrm>
            <a:custGeom>
              <a:avLst/>
              <a:gdLst/>
              <a:ahLst/>
              <a:cxnLst/>
              <a:rect l="l" t="t" r="r" b="b"/>
              <a:pathLst>
                <a:path w="1243" h="1243" fill="none" extrusionOk="0">
                  <a:moveTo>
                    <a:pt x="0" y="633"/>
                  </a:moveTo>
                  <a:lnTo>
                    <a:pt x="0" y="633"/>
                  </a:lnTo>
                  <a:lnTo>
                    <a:pt x="0" y="512"/>
                  </a:lnTo>
                  <a:lnTo>
                    <a:pt x="49" y="390"/>
                  </a:lnTo>
                  <a:lnTo>
                    <a:pt x="98" y="268"/>
                  </a:lnTo>
                  <a:lnTo>
                    <a:pt x="171" y="195"/>
                  </a:lnTo>
                  <a:lnTo>
                    <a:pt x="268" y="122"/>
                  </a:lnTo>
                  <a:lnTo>
                    <a:pt x="366" y="49"/>
                  </a:lnTo>
                  <a:lnTo>
                    <a:pt x="487" y="24"/>
                  </a:lnTo>
                  <a:lnTo>
                    <a:pt x="609" y="0"/>
                  </a:lnTo>
                  <a:lnTo>
                    <a:pt x="609" y="0"/>
                  </a:lnTo>
                  <a:lnTo>
                    <a:pt x="731" y="24"/>
                  </a:lnTo>
                  <a:lnTo>
                    <a:pt x="853" y="49"/>
                  </a:lnTo>
                  <a:lnTo>
                    <a:pt x="975" y="122"/>
                  </a:lnTo>
                  <a:lnTo>
                    <a:pt x="1048" y="195"/>
                  </a:lnTo>
                  <a:lnTo>
                    <a:pt x="1145" y="268"/>
                  </a:lnTo>
                  <a:lnTo>
                    <a:pt x="1194" y="390"/>
                  </a:lnTo>
                  <a:lnTo>
                    <a:pt x="1218" y="512"/>
                  </a:lnTo>
                  <a:lnTo>
                    <a:pt x="1242" y="633"/>
                  </a:lnTo>
                  <a:lnTo>
                    <a:pt x="1242" y="633"/>
                  </a:lnTo>
                  <a:lnTo>
                    <a:pt x="1218" y="755"/>
                  </a:lnTo>
                  <a:lnTo>
                    <a:pt x="1194" y="877"/>
                  </a:lnTo>
                  <a:lnTo>
                    <a:pt x="1145" y="974"/>
                  </a:lnTo>
                  <a:lnTo>
                    <a:pt x="1048" y="1072"/>
                  </a:lnTo>
                  <a:lnTo>
                    <a:pt x="975" y="1145"/>
                  </a:lnTo>
                  <a:lnTo>
                    <a:pt x="853" y="1193"/>
                  </a:lnTo>
                  <a:lnTo>
                    <a:pt x="731" y="1242"/>
                  </a:lnTo>
                  <a:lnTo>
                    <a:pt x="609" y="1242"/>
                  </a:lnTo>
                  <a:lnTo>
                    <a:pt x="609" y="1242"/>
                  </a:lnTo>
                  <a:lnTo>
                    <a:pt x="487" y="1242"/>
                  </a:lnTo>
                  <a:lnTo>
                    <a:pt x="366" y="1193"/>
                  </a:lnTo>
                  <a:lnTo>
                    <a:pt x="268" y="1145"/>
                  </a:lnTo>
                  <a:lnTo>
                    <a:pt x="171" y="1072"/>
                  </a:lnTo>
                  <a:lnTo>
                    <a:pt x="98" y="974"/>
                  </a:lnTo>
                  <a:lnTo>
                    <a:pt x="49" y="877"/>
                  </a:lnTo>
                  <a:lnTo>
                    <a:pt x="0" y="755"/>
                  </a:lnTo>
                  <a:lnTo>
                    <a:pt x="0" y="633"/>
                  </a:lnTo>
                  <a:lnTo>
                    <a:pt x="0" y="633"/>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extLst>
      <p:ext uri="{BB962C8B-B14F-4D97-AF65-F5344CB8AC3E}">
        <p14:creationId xmlns:p14="http://schemas.microsoft.com/office/powerpoint/2010/main" val="38895249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itle + 1 column" preserve="1">
  <p:cSld name="1_Title + 1 column">
    <p:spTree>
      <p:nvGrpSpPr>
        <p:cNvPr id="1" name="Shape 32"/>
        <p:cNvGrpSpPr/>
        <p:nvPr/>
      </p:nvGrpSpPr>
      <p:grpSpPr>
        <a:xfrm>
          <a:off x="0" y="0"/>
          <a:ext cx="0" cy="0"/>
          <a:chOff x="0" y="0"/>
          <a:chExt cx="0" cy="0"/>
        </a:xfrm>
      </p:grpSpPr>
      <p:sp>
        <p:nvSpPr>
          <p:cNvPr id="33" name="Google Shape;33;p6"/>
          <p:cNvSpPr/>
          <p:nvPr/>
        </p:nvSpPr>
        <p:spPr>
          <a:xfrm flipH="1">
            <a:off x="2472375"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34" name="Google Shape;34;p6"/>
          <p:cNvSpPr/>
          <p:nvPr/>
        </p:nvSpPr>
        <p:spPr>
          <a:xfrm>
            <a:off x="2585475" y="0"/>
            <a:ext cx="6558600" cy="51435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36" name="Google Shape;36;p6"/>
          <p:cNvSpPr txBox="1">
            <a:spLocks noGrp="1"/>
          </p:cNvSpPr>
          <p:nvPr>
            <p:ph type="body" idx="1"/>
          </p:nvPr>
        </p:nvSpPr>
        <p:spPr>
          <a:xfrm>
            <a:off x="3090625" y="575500"/>
            <a:ext cx="5596200" cy="3981000"/>
          </a:xfrm>
          <a:prstGeom prst="rect">
            <a:avLst/>
          </a:prstGeom>
        </p:spPr>
        <p:txBody>
          <a:bodyPr spcFirstLastPara="1" wrap="square" lIns="91425" tIns="91425" rIns="91425" bIns="91425" anchor="t" anchorCtr="0"/>
          <a:lstStyle>
            <a:lvl1pPr marL="457200" lvl="0" indent="-317500">
              <a:spcBef>
                <a:spcPts val="600"/>
              </a:spcBef>
              <a:spcAft>
                <a:spcPts val="0"/>
              </a:spcAft>
              <a:buSzPts val="14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pPr lvl="0"/>
            <a:r>
              <a:rPr lang="en-US"/>
              <a:t>Edit Master text styles</a:t>
            </a:r>
          </a:p>
        </p:txBody>
      </p:sp>
      <p:sp>
        <p:nvSpPr>
          <p:cNvPr id="37" name="Google Shape;37;p6"/>
          <p:cNvSpPr txBox="1">
            <a:spLocks noGrp="1"/>
          </p:cNvSpPr>
          <p:nvPr>
            <p:ph type="sldNum" idx="12"/>
          </p:nvPr>
        </p:nvSpPr>
        <p:spPr>
          <a:xfrm>
            <a:off x="8556784" y="4749851"/>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smtClean="0"/>
              <a:t>‹#›</a:t>
            </a:fld>
            <a:endParaRPr lang="en"/>
          </a:p>
        </p:txBody>
      </p:sp>
      <p:grpSp>
        <p:nvGrpSpPr>
          <p:cNvPr id="16" name="Google Shape;363;p47">
            <a:extLst>
              <a:ext uri="{FF2B5EF4-FFF2-40B4-BE49-F238E27FC236}">
                <a16:creationId xmlns:a16="http://schemas.microsoft.com/office/drawing/2014/main" id="{3541BDF9-5784-074C-A08C-87376337677D}"/>
              </a:ext>
            </a:extLst>
          </p:cNvPr>
          <p:cNvGrpSpPr/>
          <p:nvPr/>
        </p:nvGrpSpPr>
        <p:grpSpPr>
          <a:xfrm>
            <a:off x="234451" y="613658"/>
            <a:ext cx="372594" cy="360301"/>
            <a:chOff x="1247825" y="5001950"/>
            <a:chExt cx="443300" cy="428675"/>
          </a:xfrm>
        </p:grpSpPr>
        <p:sp>
          <p:nvSpPr>
            <p:cNvPr id="17" name="Google Shape;364;p47">
              <a:extLst>
                <a:ext uri="{FF2B5EF4-FFF2-40B4-BE49-F238E27FC236}">
                  <a16:creationId xmlns:a16="http://schemas.microsoft.com/office/drawing/2014/main" id="{572CE08A-2EDE-ED40-8929-A4D030F473E9}"/>
                </a:ext>
              </a:extLst>
            </p:cNvPr>
            <p:cNvSpPr/>
            <p:nvPr/>
          </p:nvSpPr>
          <p:spPr>
            <a:xfrm>
              <a:off x="1247825" y="5168175"/>
              <a:ext cx="373875" cy="221650"/>
            </a:xfrm>
            <a:custGeom>
              <a:avLst/>
              <a:gdLst/>
              <a:ahLst/>
              <a:cxnLst/>
              <a:rect l="l" t="t" r="r" b="b"/>
              <a:pathLst>
                <a:path w="14955" h="8866" fill="none" extrusionOk="0">
                  <a:moveTo>
                    <a:pt x="12178" y="8865"/>
                  </a:moveTo>
                  <a:lnTo>
                    <a:pt x="12178" y="8865"/>
                  </a:lnTo>
                  <a:lnTo>
                    <a:pt x="12325" y="8841"/>
                  </a:lnTo>
                  <a:lnTo>
                    <a:pt x="12471" y="8792"/>
                  </a:lnTo>
                  <a:lnTo>
                    <a:pt x="12592" y="8695"/>
                  </a:lnTo>
                  <a:lnTo>
                    <a:pt x="12666" y="8573"/>
                  </a:lnTo>
                  <a:lnTo>
                    <a:pt x="12666" y="8573"/>
                  </a:lnTo>
                  <a:lnTo>
                    <a:pt x="12958" y="8037"/>
                  </a:lnTo>
                  <a:lnTo>
                    <a:pt x="13323" y="7331"/>
                  </a:lnTo>
                  <a:lnTo>
                    <a:pt x="13688" y="6454"/>
                  </a:lnTo>
                  <a:lnTo>
                    <a:pt x="13883" y="5991"/>
                  </a:lnTo>
                  <a:lnTo>
                    <a:pt x="14078" y="5480"/>
                  </a:lnTo>
                  <a:lnTo>
                    <a:pt x="14249" y="4944"/>
                  </a:lnTo>
                  <a:lnTo>
                    <a:pt x="14419" y="4360"/>
                  </a:lnTo>
                  <a:lnTo>
                    <a:pt x="14565" y="3775"/>
                  </a:lnTo>
                  <a:lnTo>
                    <a:pt x="14711" y="3166"/>
                  </a:lnTo>
                  <a:lnTo>
                    <a:pt x="14809" y="2533"/>
                  </a:lnTo>
                  <a:lnTo>
                    <a:pt x="14882" y="1875"/>
                  </a:lnTo>
                  <a:lnTo>
                    <a:pt x="14931" y="1218"/>
                  </a:lnTo>
                  <a:lnTo>
                    <a:pt x="14955" y="536"/>
                  </a:lnTo>
                  <a:lnTo>
                    <a:pt x="14955" y="536"/>
                  </a:lnTo>
                  <a:lnTo>
                    <a:pt x="14955" y="438"/>
                  </a:lnTo>
                  <a:lnTo>
                    <a:pt x="14906" y="341"/>
                  </a:lnTo>
                  <a:lnTo>
                    <a:pt x="14857" y="244"/>
                  </a:lnTo>
                  <a:lnTo>
                    <a:pt x="14809" y="146"/>
                  </a:lnTo>
                  <a:lnTo>
                    <a:pt x="14711" y="97"/>
                  </a:lnTo>
                  <a:lnTo>
                    <a:pt x="14614" y="24"/>
                  </a:lnTo>
                  <a:lnTo>
                    <a:pt x="14516" y="0"/>
                  </a:lnTo>
                  <a:lnTo>
                    <a:pt x="14395" y="0"/>
                  </a:lnTo>
                  <a:lnTo>
                    <a:pt x="3338" y="0"/>
                  </a:lnTo>
                  <a:lnTo>
                    <a:pt x="3338" y="0"/>
                  </a:lnTo>
                  <a:lnTo>
                    <a:pt x="3216" y="0"/>
                  </a:lnTo>
                  <a:lnTo>
                    <a:pt x="3118" y="24"/>
                  </a:lnTo>
                  <a:lnTo>
                    <a:pt x="3021" y="97"/>
                  </a:lnTo>
                  <a:lnTo>
                    <a:pt x="2924" y="146"/>
                  </a:lnTo>
                  <a:lnTo>
                    <a:pt x="2875" y="244"/>
                  </a:lnTo>
                  <a:lnTo>
                    <a:pt x="2826" y="341"/>
                  </a:lnTo>
                  <a:lnTo>
                    <a:pt x="2777" y="438"/>
                  </a:lnTo>
                  <a:lnTo>
                    <a:pt x="2777" y="536"/>
                  </a:lnTo>
                  <a:lnTo>
                    <a:pt x="2777" y="536"/>
                  </a:lnTo>
                  <a:lnTo>
                    <a:pt x="2777" y="706"/>
                  </a:lnTo>
                  <a:lnTo>
                    <a:pt x="2777" y="706"/>
                  </a:lnTo>
                  <a:lnTo>
                    <a:pt x="2558" y="633"/>
                  </a:lnTo>
                  <a:lnTo>
                    <a:pt x="2363" y="585"/>
                  </a:lnTo>
                  <a:lnTo>
                    <a:pt x="2144" y="560"/>
                  </a:lnTo>
                  <a:lnTo>
                    <a:pt x="1949" y="536"/>
                  </a:lnTo>
                  <a:lnTo>
                    <a:pt x="1949" y="536"/>
                  </a:lnTo>
                  <a:lnTo>
                    <a:pt x="1755" y="560"/>
                  </a:lnTo>
                  <a:lnTo>
                    <a:pt x="1560" y="585"/>
                  </a:lnTo>
                  <a:lnTo>
                    <a:pt x="1365" y="633"/>
                  </a:lnTo>
                  <a:lnTo>
                    <a:pt x="1194" y="706"/>
                  </a:lnTo>
                  <a:lnTo>
                    <a:pt x="1024" y="779"/>
                  </a:lnTo>
                  <a:lnTo>
                    <a:pt x="853" y="877"/>
                  </a:lnTo>
                  <a:lnTo>
                    <a:pt x="707" y="999"/>
                  </a:lnTo>
                  <a:lnTo>
                    <a:pt x="561" y="1120"/>
                  </a:lnTo>
                  <a:lnTo>
                    <a:pt x="439" y="1242"/>
                  </a:lnTo>
                  <a:lnTo>
                    <a:pt x="342" y="1413"/>
                  </a:lnTo>
                  <a:lnTo>
                    <a:pt x="244" y="1559"/>
                  </a:lnTo>
                  <a:lnTo>
                    <a:pt x="147" y="1729"/>
                  </a:lnTo>
                  <a:lnTo>
                    <a:pt x="98" y="1900"/>
                  </a:lnTo>
                  <a:lnTo>
                    <a:pt x="50" y="2095"/>
                  </a:lnTo>
                  <a:lnTo>
                    <a:pt x="1" y="2289"/>
                  </a:lnTo>
                  <a:lnTo>
                    <a:pt x="1" y="2484"/>
                  </a:lnTo>
                  <a:lnTo>
                    <a:pt x="1" y="2484"/>
                  </a:lnTo>
                  <a:lnTo>
                    <a:pt x="25" y="2850"/>
                  </a:lnTo>
                  <a:lnTo>
                    <a:pt x="98" y="3191"/>
                  </a:lnTo>
                  <a:lnTo>
                    <a:pt x="220" y="3556"/>
                  </a:lnTo>
                  <a:lnTo>
                    <a:pt x="366" y="3872"/>
                  </a:lnTo>
                  <a:lnTo>
                    <a:pt x="561" y="4213"/>
                  </a:lnTo>
                  <a:lnTo>
                    <a:pt x="780" y="4530"/>
                  </a:lnTo>
                  <a:lnTo>
                    <a:pt x="1024" y="4822"/>
                  </a:lnTo>
                  <a:lnTo>
                    <a:pt x="1292" y="5090"/>
                  </a:lnTo>
                  <a:lnTo>
                    <a:pt x="1584" y="5334"/>
                  </a:lnTo>
                  <a:lnTo>
                    <a:pt x="1901" y="5577"/>
                  </a:lnTo>
                  <a:lnTo>
                    <a:pt x="2242" y="5772"/>
                  </a:lnTo>
                  <a:lnTo>
                    <a:pt x="2583" y="5943"/>
                  </a:lnTo>
                  <a:lnTo>
                    <a:pt x="2924" y="6089"/>
                  </a:lnTo>
                  <a:lnTo>
                    <a:pt x="3265" y="6186"/>
                  </a:lnTo>
                  <a:lnTo>
                    <a:pt x="3605" y="6259"/>
                  </a:lnTo>
                  <a:lnTo>
                    <a:pt x="3946" y="6284"/>
                  </a:lnTo>
                  <a:lnTo>
                    <a:pt x="3946" y="6284"/>
                  </a:lnTo>
                  <a:lnTo>
                    <a:pt x="4068" y="6625"/>
                  </a:lnTo>
                  <a:lnTo>
                    <a:pt x="4214" y="6941"/>
                  </a:lnTo>
                  <a:lnTo>
                    <a:pt x="4507" y="7574"/>
                  </a:lnTo>
                  <a:lnTo>
                    <a:pt x="4799" y="8110"/>
                  </a:lnTo>
                  <a:lnTo>
                    <a:pt x="5067" y="8573"/>
                  </a:lnTo>
                  <a:lnTo>
                    <a:pt x="5067" y="8573"/>
                  </a:lnTo>
                  <a:lnTo>
                    <a:pt x="5140" y="8695"/>
                  </a:lnTo>
                  <a:lnTo>
                    <a:pt x="5262" y="8792"/>
                  </a:lnTo>
                  <a:lnTo>
                    <a:pt x="5408" y="8841"/>
                  </a:lnTo>
                  <a:lnTo>
                    <a:pt x="5554" y="8865"/>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 name="Google Shape;365;p47">
              <a:extLst>
                <a:ext uri="{FF2B5EF4-FFF2-40B4-BE49-F238E27FC236}">
                  <a16:creationId xmlns:a16="http://schemas.microsoft.com/office/drawing/2014/main" id="{E3272AF4-EF81-B947-99F7-208AC87C7B41}"/>
                </a:ext>
              </a:extLst>
            </p:cNvPr>
            <p:cNvSpPr/>
            <p:nvPr/>
          </p:nvSpPr>
          <p:spPr>
            <a:xfrm>
              <a:off x="1275850" y="5209575"/>
              <a:ext cx="60900" cy="87075"/>
            </a:xfrm>
            <a:custGeom>
              <a:avLst/>
              <a:gdLst/>
              <a:ahLst/>
              <a:cxnLst/>
              <a:rect l="l" t="t" r="r" b="b"/>
              <a:pathLst>
                <a:path w="2436" h="3483" fill="none" extrusionOk="0">
                  <a:moveTo>
                    <a:pt x="0" y="828"/>
                  </a:moveTo>
                  <a:lnTo>
                    <a:pt x="0" y="828"/>
                  </a:lnTo>
                  <a:lnTo>
                    <a:pt x="0" y="658"/>
                  </a:lnTo>
                  <a:lnTo>
                    <a:pt x="49" y="512"/>
                  </a:lnTo>
                  <a:lnTo>
                    <a:pt x="122" y="366"/>
                  </a:lnTo>
                  <a:lnTo>
                    <a:pt x="244" y="244"/>
                  </a:lnTo>
                  <a:lnTo>
                    <a:pt x="366" y="146"/>
                  </a:lnTo>
                  <a:lnTo>
                    <a:pt x="487" y="73"/>
                  </a:lnTo>
                  <a:lnTo>
                    <a:pt x="658" y="25"/>
                  </a:lnTo>
                  <a:lnTo>
                    <a:pt x="828" y="0"/>
                  </a:lnTo>
                  <a:lnTo>
                    <a:pt x="828" y="0"/>
                  </a:lnTo>
                  <a:lnTo>
                    <a:pt x="950" y="0"/>
                  </a:lnTo>
                  <a:lnTo>
                    <a:pt x="1072" y="25"/>
                  </a:lnTo>
                  <a:lnTo>
                    <a:pt x="1340" y="122"/>
                  </a:lnTo>
                  <a:lnTo>
                    <a:pt x="1559" y="268"/>
                  </a:lnTo>
                  <a:lnTo>
                    <a:pt x="1754" y="414"/>
                  </a:lnTo>
                  <a:lnTo>
                    <a:pt x="1754" y="414"/>
                  </a:lnTo>
                  <a:lnTo>
                    <a:pt x="1803" y="780"/>
                  </a:lnTo>
                  <a:lnTo>
                    <a:pt x="1876" y="1169"/>
                  </a:lnTo>
                  <a:lnTo>
                    <a:pt x="2046" y="1997"/>
                  </a:lnTo>
                  <a:lnTo>
                    <a:pt x="2265" y="2801"/>
                  </a:lnTo>
                  <a:lnTo>
                    <a:pt x="2436" y="3483"/>
                  </a:lnTo>
                  <a:lnTo>
                    <a:pt x="2436" y="3483"/>
                  </a:lnTo>
                  <a:lnTo>
                    <a:pt x="2241" y="3434"/>
                  </a:lnTo>
                  <a:lnTo>
                    <a:pt x="2022" y="3361"/>
                  </a:lnTo>
                  <a:lnTo>
                    <a:pt x="1827" y="3264"/>
                  </a:lnTo>
                  <a:lnTo>
                    <a:pt x="1608" y="3142"/>
                  </a:lnTo>
                  <a:lnTo>
                    <a:pt x="1413" y="3020"/>
                  </a:lnTo>
                  <a:lnTo>
                    <a:pt x="1194" y="2874"/>
                  </a:lnTo>
                  <a:lnTo>
                    <a:pt x="999" y="2704"/>
                  </a:lnTo>
                  <a:lnTo>
                    <a:pt x="804" y="2533"/>
                  </a:lnTo>
                  <a:lnTo>
                    <a:pt x="634" y="2338"/>
                  </a:lnTo>
                  <a:lnTo>
                    <a:pt x="487" y="2143"/>
                  </a:lnTo>
                  <a:lnTo>
                    <a:pt x="341" y="1924"/>
                  </a:lnTo>
                  <a:lnTo>
                    <a:pt x="219" y="1729"/>
                  </a:lnTo>
                  <a:lnTo>
                    <a:pt x="122" y="1510"/>
                  </a:lnTo>
                  <a:lnTo>
                    <a:pt x="49" y="1267"/>
                  </a:lnTo>
                  <a:lnTo>
                    <a:pt x="0" y="1047"/>
                  </a:lnTo>
                  <a:lnTo>
                    <a:pt x="0" y="828"/>
                  </a:lnTo>
                  <a:lnTo>
                    <a:pt x="0" y="828"/>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366;p47">
              <a:extLst>
                <a:ext uri="{FF2B5EF4-FFF2-40B4-BE49-F238E27FC236}">
                  <a16:creationId xmlns:a16="http://schemas.microsoft.com/office/drawing/2014/main" id="{584652AF-EDE0-DE40-8E38-1CC1E523A7C4}"/>
                </a:ext>
              </a:extLst>
            </p:cNvPr>
            <p:cNvSpPr/>
            <p:nvPr/>
          </p:nvSpPr>
          <p:spPr>
            <a:xfrm>
              <a:off x="1247825" y="5391625"/>
              <a:ext cx="443300" cy="39000"/>
            </a:xfrm>
            <a:custGeom>
              <a:avLst/>
              <a:gdLst/>
              <a:ahLst/>
              <a:cxnLst/>
              <a:rect l="l" t="t" r="r" b="b"/>
              <a:pathLst>
                <a:path w="17732" h="1560" fill="none" extrusionOk="0">
                  <a:moveTo>
                    <a:pt x="16611" y="1559"/>
                  </a:moveTo>
                  <a:lnTo>
                    <a:pt x="1121" y="1559"/>
                  </a:lnTo>
                  <a:lnTo>
                    <a:pt x="1121" y="1559"/>
                  </a:lnTo>
                  <a:lnTo>
                    <a:pt x="1000" y="1535"/>
                  </a:lnTo>
                  <a:lnTo>
                    <a:pt x="878" y="1510"/>
                  </a:lnTo>
                  <a:lnTo>
                    <a:pt x="780" y="1462"/>
                  </a:lnTo>
                  <a:lnTo>
                    <a:pt x="683" y="1389"/>
                  </a:lnTo>
                  <a:lnTo>
                    <a:pt x="488" y="1218"/>
                  </a:lnTo>
                  <a:lnTo>
                    <a:pt x="318" y="999"/>
                  </a:lnTo>
                  <a:lnTo>
                    <a:pt x="196" y="755"/>
                  </a:lnTo>
                  <a:lnTo>
                    <a:pt x="98" y="487"/>
                  </a:lnTo>
                  <a:lnTo>
                    <a:pt x="25" y="244"/>
                  </a:lnTo>
                  <a:lnTo>
                    <a:pt x="1" y="0"/>
                  </a:lnTo>
                  <a:lnTo>
                    <a:pt x="17731" y="0"/>
                  </a:lnTo>
                  <a:lnTo>
                    <a:pt x="17731" y="0"/>
                  </a:lnTo>
                  <a:lnTo>
                    <a:pt x="17707" y="244"/>
                  </a:lnTo>
                  <a:lnTo>
                    <a:pt x="17634" y="487"/>
                  </a:lnTo>
                  <a:lnTo>
                    <a:pt x="17537" y="755"/>
                  </a:lnTo>
                  <a:lnTo>
                    <a:pt x="17415" y="999"/>
                  </a:lnTo>
                  <a:lnTo>
                    <a:pt x="17244" y="1218"/>
                  </a:lnTo>
                  <a:lnTo>
                    <a:pt x="17049" y="1389"/>
                  </a:lnTo>
                  <a:lnTo>
                    <a:pt x="16952" y="1462"/>
                  </a:lnTo>
                  <a:lnTo>
                    <a:pt x="16855" y="1510"/>
                  </a:lnTo>
                  <a:lnTo>
                    <a:pt x="16733" y="1535"/>
                  </a:lnTo>
                  <a:lnTo>
                    <a:pt x="16611" y="1559"/>
                  </a:lnTo>
                  <a:lnTo>
                    <a:pt x="16611" y="1559"/>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 name="Google Shape;367;p47">
              <a:extLst>
                <a:ext uri="{FF2B5EF4-FFF2-40B4-BE49-F238E27FC236}">
                  <a16:creationId xmlns:a16="http://schemas.microsoft.com/office/drawing/2014/main" id="{C22F9A86-3FF7-6945-90B2-1F66B4E0EEB8}"/>
                </a:ext>
              </a:extLst>
            </p:cNvPr>
            <p:cNvSpPr/>
            <p:nvPr/>
          </p:nvSpPr>
          <p:spPr>
            <a:xfrm>
              <a:off x="1454850" y="5001950"/>
              <a:ext cx="17075" cy="114475"/>
            </a:xfrm>
            <a:custGeom>
              <a:avLst/>
              <a:gdLst/>
              <a:ahLst/>
              <a:cxnLst/>
              <a:rect l="l" t="t" r="r" b="b"/>
              <a:pathLst>
                <a:path w="683" h="4579" fill="none" extrusionOk="0">
                  <a:moveTo>
                    <a:pt x="683" y="0"/>
                  </a:moveTo>
                  <a:lnTo>
                    <a:pt x="683" y="0"/>
                  </a:lnTo>
                  <a:lnTo>
                    <a:pt x="658" y="171"/>
                  </a:lnTo>
                  <a:lnTo>
                    <a:pt x="610" y="317"/>
                  </a:lnTo>
                  <a:lnTo>
                    <a:pt x="512" y="439"/>
                  </a:lnTo>
                  <a:lnTo>
                    <a:pt x="415" y="585"/>
                  </a:lnTo>
                  <a:lnTo>
                    <a:pt x="415" y="585"/>
                  </a:lnTo>
                  <a:lnTo>
                    <a:pt x="269" y="731"/>
                  </a:lnTo>
                  <a:lnTo>
                    <a:pt x="147" y="950"/>
                  </a:lnTo>
                  <a:lnTo>
                    <a:pt x="74" y="1072"/>
                  </a:lnTo>
                  <a:lnTo>
                    <a:pt x="49" y="1194"/>
                  </a:lnTo>
                  <a:lnTo>
                    <a:pt x="1" y="1364"/>
                  </a:lnTo>
                  <a:lnTo>
                    <a:pt x="1" y="1535"/>
                  </a:lnTo>
                  <a:lnTo>
                    <a:pt x="1" y="1535"/>
                  </a:lnTo>
                  <a:lnTo>
                    <a:pt x="1" y="1705"/>
                  </a:lnTo>
                  <a:lnTo>
                    <a:pt x="49" y="1851"/>
                  </a:lnTo>
                  <a:lnTo>
                    <a:pt x="74" y="1997"/>
                  </a:lnTo>
                  <a:lnTo>
                    <a:pt x="147" y="2095"/>
                  </a:lnTo>
                  <a:lnTo>
                    <a:pt x="269" y="2314"/>
                  </a:lnTo>
                  <a:lnTo>
                    <a:pt x="415" y="2484"/>
                  </a:lnTo>
                  <a:lnTo>
                    <a:pt x="415" y="2484"/>
                  </a:lnTo>
                  <a:lnTo>
                    <a:pt x="512" y="2606"/>
                  </a:lnTo>
                  <a:lnTo>
                    <a:pt x="610" y="2728"/>
                  </a:lnTo>
                  <a:lnTo>
                    <a:pt x="658" y="2874"/>
                  </a:lnTo>
                  <a:lnTo>
                    <a:pt x="683" y="3045"/>
                  </a:lnTo>
                  <a:lnTo>
                    <a:pt x="683" y="3045"/>
                  </a:lnTo>
                  <a:lnTo>
                    <a:pt x="658" y="3239"/>
                  </a:lnTo>
                  <a:lnTo>
                    <a:pt x="610" y="3385"/>
                  </a:lnTo>
                  <a:lnTo>
                    <a:pt x="512" y="3507"/>
                  </a:lnTo>
                  <a:lnTo>
                    <a:pt x="415" y="3629"/>
                  </a:lnTo>
                  <a:lnTo>
                    <a:pt x="415" y="3629"/>
                  </a:lnTo>
                  <a:lnTo>
                    <a:pt x="269" y="3800"/>
                  </a:lnTo>
                  <a:lnTo>
                    <a:pt x="147" y="3994"/>
                  </a:lnTo>
                  <a:lnTo>
                    <a:pt x="74" y="4116"/>
                  </a:lnTo>
                  <a:lnTo>
                    <a:pt x="49" y="4262"/>
                  </a:lnTo>
                  <a:lnTo>
                    <a:pt x="1" y="4408"/>
                  </a:lnTo>
                  <a:lnTo>
                    <a:pt x="1" y="4579"/>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368;p47">
              <a:extLst>
                <a:ext uri="{FF2B5EF4-FFF2-40B4-BE49-F238E27FC236}">
                  <a16:creationId xmlns:a16="http://schemas.microsoft.com/office/drawing/2014/main" id="{35E00376-99D9-274D-A292-AFECD22C8F81}"/>
                </a:ext>
              </a:extLst>
            </p:cNvPr>
            <p:cNvSpPr/>
            <p:nvPr/>
          </p:nvSpPr>
          <p:spPr>
            <a:xfrm>
              <a:off x="1411025" y="5001950"/>
              <a:ext cx="17075" cy="114475"/>
            </a:xfrm>
            <a:custGeom>
              <a:avLst/>
              <a:gdLst/>
              <a:ahLst/>
              <a:cxnLst/>
              <a:rect l="l" t="t" r="r" b="b"/>
              <a:pathLst>
                <a:path w="683" h="4579" fill="none" extrusionOk="0">
                  <a:moveTo>
                    <a:pt x="682" y="0"/>
                  </a:moveTo>
                  <a:lnTo>
                    <a:pt x="682" y="0"/>
                  </a:lnTo>
                  <a:lnTo>
                    <a:pt x="658" y="171"/>
                  </a:lnTo>
                  <a:lnTo>
                    <a:pt x="609" y="317"/>
                  </a:lnTo>
                  <a:lnTo>
                    <a:pt x="536" y="439"/>
                  </a:lnTo>
                  <a:lnTo>
                    <a:pt x="414" y="585"/>
                  </a:lnTo>
                  <a:lnTo>
                    <a:pt x="414" y="585"/>
                  </a:lnTo>
                  <a:lnTo>
                    <a:pt x="268" y="731"/>
                  </a:lnTo>
                  <a:lnTo>
                    <a:pt x="146" y="950"/>
                  </a:lnTo>
                  <a:lnTo>
                    <a:pt x="97" y="1072"/>
                  </a:lnTo>
                  <a:lnTo>
                    <a:pt x="49" y="1194"/>
                  </a:lnTo>
                  <a:lnTo>
                    <a:pt x="24" y="1364"/>
                  </a:lnTo>
                  <a:lnTo>
                    <a:pt x="0" y="1535"/>
                  </a:lnTo>
                  <a:lnTo>
                    <a:pt x="0" y="1535"/>
                  </a:lnTo>
                  <a:lnTo>
                    <a:pt x="24" y="1705"/>
                  </a:lnTo>
                  <a:lnTo>
                    <a:pt x="49" y="1851"/>
                  </a:lnTo>
                  <a:lnTo>
                    <a:pt x="97" y="1997"/>
                  </a:lnTo>
                  <a:lnTo>
                    <a:pt x="146" y="2095"/>
                  </a:lnTo>
                  <a:lnTo>
                    <a:pt x="268" y="2314"/>
                  </a:lnTo>
                  <a:lnTo>
                    <a:pt x="414" y="2484"/>
                  </a:lnTo>
                  <a:lnTo>
                    <a:pt x="414" y="2484"/>
                  </a:lnTo>
                  <a:lnTo>
                    <a:pt x="536" y="2606"/>
                  </a:lnTo>
                  <a:lnTo>
                    <a:pt x="609" y="2728"/>
                  </a:lnTo>
                  <a:lnTo>
                    <a:pt x="658" y="2874"/>
                  </a:lnTo>
                  <a:lnTo>
                    <a:pt x="682" y="3045"/>
                  </a:lnTo>
                  <a:lnTo>
                    <a:pt x="682" y="3045"/>
                  </a:lnTo>
                  <a:lnTo>
                    <a:pt x="658" y="3239"/>
                  </a:lnTo>
                  <a:lnTo>
                    <a:pt x="609" y="3385"/>
                  </a:lnTo>
                  <a:lnTo>
                    <a:pt x="536" y="3507"/>
                  </a:lnTo>
                  <a:lnTo>
                    <a:pt x="414" y="3629"/>
                  </a:lnTo>
                  <a:lnTo>
                    <a:pt x="414" y="3629"/>
                  </a:lnTo>
                  <a:lnTo>
                    <a:pt x="268" y="3800"/>
                  </a:lnTo>
                  <a:lnTo>
                    <a:pt x="146" y="3994"/>
                  </a:lnTo>
                  <a:lnTo>
                    <a:pt x="97" y="4116"/>
                  </a:lnTo>
                  <a:lnTo>
                    <a:pt x="49" y="4262"/>
                  </a:lnTo>
                  <a:lnTo>
                    <a:pt x="24" y="4408"/>
                  </a:lnTo>
                  <a:lnTo>
                    <a:pt x="0" y="4579"/>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 name="Google Shape;369;p47">
              <a:extLst>
                <a:ext uri="{FF2B5EF4-FFF2-40B4-BE49-F238E27FC236}">
                  <a16:creationId xmlns:a16="http://schemas.microsoft.com/office/drawing/2014/main" id="{D11F13E6-7749-5D4B-A7A0-EFE5A88346CC}"/>
                </a:ext>
              </a:extLst>
            </p:cNvPr>
            <p:cNvSpPr/>
            <p:nvPr/>
          </p:nvSpPr>
          <p:spPr>
            <a:xfrm>
              <a:off x="1498700" y="5001950"/>
              <a:ext cx="16450" cy="114475"/>
            </a:xfrm>
            <a:custGeom>
              <a:avLst/>
              <a:gdLst/>
              <a:ahLst/>
              <a:cxnLst/>
              <a:rect l="l" t="t" r="r" b="b"/>
              <a:pathLst>
                <a:path w="658" h="4579" fill="none" extrusionOk="0">
                  <a:moveTo>
                    <a:pt x="658" y="0"/>
                  </a:moveTo>
                  <a:lnTo>
                    <a:pt x="658" y="0"/>
                  </a:lnTo>
                  <a:lnTo>
                    <a:pt x="658" y="171"/>
                  </a:lnTo>
                  <a:lnTo>
                    <a:pt x="585" y="317"/>
                  </a:lnTo>
                  <a:lnTo>
                    <a:pt x="512" y="439"/>
                  </a:lnTo>
                  <a:lnTo>
                    <a:pt x="390" y="585"/>
                  </a:lnTo>
                  <a:lnTo>
                    <a:pt x="390" y="585"/>
                  </a:lnTo>
                  <a:lnTo>
                    <a:pt x="268" y="731"/>
                  </a:lnTo>
                  <a:lnTo>
                    <a:pt x="122" y="950"/>
                  </a:lnTo>
                  <a:lnTo>
                    <a:pt x="73" y="1072"/>
                  </a:lnTo>
                  <a:lnTo>
                    <a:pt x="25" y="1194"/>
                  </a:lnTo>
                  <a:lnTo>
                    <a:pt x="0" y="1364"/>
                  </a:lnTo>
                  <a:lnTo>
                    <a:pt x="0" y="1535"/>
                  </a:lnTo>
                  <a:lnTo>
                    <a:pt x="0" y="1535"/>
                  </a:lnTo>
                  <a:lnTo>
                    <a:pt x="0" y="1705"/>
                  </a:lnTo>
                  <a:lnTo>
                    <a:pt x="25" y="1851"/>
                  </a:lnTo>
                  <a:lnTo>
                    <a:pt x="73" y="1997"/>
                  </a:lnTo>
                  <a:lnTo>
                    <a:pt x="122" y="2095"/>
                  </a:lnTo>
                  <a:lnTo>
                    <a:pt x="268" y="2314"/>
                  </a:lnTo>
                  <a:lnTo>
                    <a:pt x="390" y="2484"/>
                  </a:lnTo>
                  <a:lnTo>
                    <a:pt x="390" y="2484"/>
                  </a:lnTo>
                  <a:lnTo>
                    <a:pt x="512" y="2606"/>
                  </a:lnTo>
                  <a:lnTo>
                    <a:pt x="585" y="2728"/>
                  </a:lnTo>
                  <a:lnTo>
                    <a:pt x="658" y="2874"/>
                  </a:lnTo>
                  <a:lnTo>
                    <a:pt x="658" y="3045"/>
                  </a:lnTo>
                  <a:lnTo>
                    <a:pt x="658" y="3045"/>
                  </a:lnTo>
                  <a:lnTo>
                    <a:pt x="658" y="3239"/>
                  </a:lnTo>
                  <a:lnTo>
                    <a:pt x="585" y="3385"/>
                  </a:lnTo>
                  <a:lnTo>
                    <a:pt x="512" y="3507"/>
                  </a:lnTo>
                  <a:lnTo>
                    <a:pt x="390" y="3629"/>
                  </a:lnTo>
                  <a:lnTo>
                    <a:pt x="390" y="3629"/>
                  </a:lnTo>
                  <a:lnTo>
                    <a:pt x="268" y="3800"/>
                  </a:lnTo>
                  <a:lnTo>
                    <a:pt x="122" y="3994"/>
                  </a:lnTo>
                  <a:lnTo>
                    <a:pt x="73" y="4116"/>
                  </a:lnTo>
                  <a:lnTo>
                    <a:pt x="25" y="4262"/>
                  </a:lnTo>
                  <a:lnTo>
                    <a:pt x="0" y="4408"/>
                  </a:lnTo>
                  <a:lnTo>
                    <a:pt x="0" y="4579"/>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 name="TextBox 1">
            <a:extLst>
              <a:ext uri="{FF2B5EF4-FFF2-40B4-BE49-F238E27FC236}">
                <a16:creationId xmlns:a16="http://schemas.microsoft.com/office/drawing/2014/main" id="{F8F7C7F8-C034-EF43-941C-B3BC5BC5855C}"/>
              </a:ext>
            </a:extLst>
          </p:cNvPr>
          <p:cNvSpPr txBox="1"/>
          <p:nvPr/>
        </p:nvSpPr>
        <p:spPr>
          <a:xfrm>
            <a:off x="650763" y="624705"/>
            <a:ext cx="1629987" cy="400110"/>
          </a:xfrm>
          <a:prstGeom prst="rect">
            <a:avLst/>
          </a:prstGeom>
          <a:noFill/>
        </p:spPr>
        <p:txBody>
          <a:bodyPr wrap="square" rtlCol="0" anchor="ctr">
            <a:spAutoFit/>
          </a:bodyPr>
          <a:lstStyle/>
          <a:p>
            <a:pPr algn="r"/>
            <a:r>
              <a:rPr lang="en-US" sz="2000" dirty="0">
                <a:solidFill>
                  <a:schemeClr val="bg1"/>
                </a:solidFill>
                <a:latin typeface="Open Sans" panose="020B0606030504020204" pitchFamily="34" charset="0"/>
                <a:ea typeface="Open Sans" panose="020B0606030504020204" pitchFamily="34" charset="0"/>
                <a:cs typeface="Open Sans" panose="020B0606030504020204" pitchFamily="34" charset="0"/>
              </a:rPr>
              <a:t>Brain Break</a:t>
            </a:r>
          </a:p>
        </p:txBody>
      </p:sp>
      <p:pic>
        <p:nvPicPr>
          <p:cNvPr id="14" name="Picture 13">
            <a:extLst>
              <a:ext uri="{FF2B5EF4-FFF2-40B4-BE49-F238E27FC236}">
                <a16:creationId xmlns:a16="http://schemas.microsoft.com/office/drawing/2014/main" id="{BDC002A9-6F71-4260-AC7A-CA8BDE8488C1}"/>
              </a:ext>
            </a:extLst>
          </p:cNvPr>
          <p:cNvPicPr>
            <a:picLocks noChangeAspect="1"/>
          </p:cNvPicPr>
          <p:nvPr/>
        </p:nvPicPr>
        <p:blipFill>
          <a:blip r:embed="rId2"/>
          <a:stretch>
            <a:fillRect/>
          </a:stretch>
        </p:blipFill>
        <p:spPr>
          <a:xfrm>
            <a:off x="1" y="4274433"/>
            <a:ext cx="2585474" cy="869067"/>
          </a:xfrm>
          <a:prstGeom prst="rect">
            <a:avLst/>
          </a:prstGeom>
        </p:spPr>
      </p:pic>
      <p:sp>
        <p:nvSpPr>
          <p:cNvPr id="15" name="Google Shape;33;p6">
            <a:extLst>
              <a:ext uri="{FF2B5EF4-FFF2-40B4-BE49-F238E27FC236}">
                <a16:creationId xmlns:a16="http://schemas.microsoft.com/office/drawing/2014/main" id="{7D0330C4-488F-4E11-BF3D-EA5DF26F0A65}"/>
              </a:ext>
            </a:extLst>
          </p:cNvPr>
          <p:cNvSpPr/>
          <p:nvPr userDrawn="1"/>
        </p:nvSpPr>
        <p:spPr>
          <a:xfrm flipH="1">
            <a:off x="2472375"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23" name="Google Shape;34;p6">
            <a:extLst>
              <a:ext uri="{FF2B5EF4-FFF2-40B4-BE49-F238E27FC236}">
                <a16:creationId xmlns:a16="http://schemas.microsoft.com/office/drawing/2014/main" id="{9AA0ECA5-9FBC-4C4B-A996-F0E3B3EC796D}"/>
              </a:ext>
            </a:extLst>
          </p:cNvPr>
          <p:cNvSpPr/>
          <p:nvPr userDrawn="1"/>
        </p:nvSpPr>
        <p:spPr>
          <a:xfrm>
            <a:off x="2585475" y="0"/>
            <a:ext cx="6558600" cy="51435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grpSp>
        <p:nvGrpSpPr>
          <p:cNvPr id="24" name="Google Shape;363;p47">
            <a:extLst>
              <a:ext uri="{FF2B5EF4-FFF2-40B4-BE49-F238E27FC236}">
                <a16:creationId xmlns:a16="http://schemas.microsoft.com/office/drawing/2014/main" id="{CA4C0B63-61BC-42D7-B10C-C17E378D6BB3}"/>
              </a:ext>
            </a:extLst>
          </p:cNvPr>
          <p:cNvGrpSpPr/>
          <p:nvPr userDrawn="1"/>
        </p:nvGrpSpPr>
        <p:grpSpPr>
          <a:xfrm>
            <a:off x="234451" y="613658"/>
            <a:ext cx="372594" cy="360301"/>
            <a:chOff x="1247825" y="5001950"/>
            <a:chExt cx="443300" cy="428675"/>
          </a:xfrm>
        </p:grpSpPr>
        <p:sp>
          <p:nvSpPr>
            <p:cNvPr id="25" name="Google Shape;364;p47">
              <a:extLst>
                <a:ext uri="{FF2B5EF4-FFF2-40B4-BE49-F238E27FC236}">
                  <a16:creationId xmlns:a16="http://schemas.microsoft.com/office/drawing/2014/main" id="{E6339F27-6884-43C4-ACA3-533ECC8D4189}"/>
                </a:ext>
              </a:extLst>
            </p:cNvPr>
            <p:cNvSpPr/>
            <p:nvPr/>
          </p:nvSpPr>
          <p:spPr>
            <a:xfrm>
              <a:off x="1247825" y="5168175"/>
              <a:ext cx="373875" cy="221650"/>
            </a:xfrm>
            <a:custGeom>
              <a:avLst/>
              <a:gdLst/>
              <a:ahLst/>
              <a:cxnLst/>
              <a:rect l="l" t="t" r="r" b="b"/>
              <a:pathLst>
                <a:path w="14955" h="8866" fill="none" extrusionOk="0">
                  <a:moveTo>
                    <a:pt x="12178" y="8865"/>
                  </a:moveTo>
                  <a:lnTo>
                    <a:pt x="12178" y="8865"/>
                  </a:lnTo>
                  <a:lnTo>
                    <a:pt x="12325" y="8841"/>
                  </a:lnTo>
                  <a:lnTo>
                    <a:pt x="12471" y="8792"/>
                  </a:lnTo>
                  <a:lnTo>
                    <a:pt x="12592" y="8695"/>
                  </a:lnTo>
                  <a:lnTo>
                    <a:pt x="12666" y="8573"/>
                  </a:lnTo>
                  <a:lnTo>
                    <a:pt x="12666" y="8573"/>
                  </a:lnTo>
                  <a:lnTo>
                    <a:pt x="12958" y="8037"/>
                  </a:lnTo>
                  <a:lnTo>
                    <a:pt x="13323" y="7331"/>
                  </a:lnTo>
                  <a:lnTo>
                    <a:pt x="13688" y="6454"/>
                  </a:lnTo>
                  <a:lnTo>
                    <a:pt x="13883" y="5991"/>
                  </a:lnTo>
                  <a:lnTo>
                    <a:pt x="14078" y="5480"/>
                  </a:lnTo>
                  <a:lnTo>
                    <a:pt x="14249" y="4944"/>
                  </a:lnTo>
                  <a:lnTo>
                    <a:pt x="14419" y="4360"/>
                  </a:lnTo>
                  <a:lnTo>
                    <a:pt x="14565" y="3775"/>
                  </a:lnTo>
                  <a:lnTo>
                    <a:pt x="14711" y="3166"/>
                  </a:lnTo>
                  <a:lnTo>
                    <a:pt x="14809" y="2533"/>
                  </a:lnTo>
                  <a:lnTo>
                    <a:pt x="14882" y="1875"/>
                  </a:lnTo>
                  <a:lnTo>
                    <a:pt x="14931" y="1218"/>
                  </a:lnTo>
                  <a:lnTo>
                    <a:pt x="14955" y="536"/>
                  </a:lnTo>
                  <a:lnTo>
                    <a:pt x="14955" y="536"/>
                  </a:lnTo>
                  <a:lnTo>
                    <a:pt x="14955" y="438"/>
                  </a:lnTo>
                  <a:lnTo>
                    <a:pt x="14906" y="341"/>
                  </a:lnTo>
                  <a:lnTo>
                    <a:pt x="14857" y="244"/>
                  </a:lnTo>
                  <a:lnTo>
                    <a:pt x="14809" y="146"/>
                  </a:lnTo>
                  <a:lnTo>
                    <a:pt x="14711" y="97"/>
                  </a:lnTo>
                  <a:lnTo>
                    <a:pt x="14614" y="24"/>
                  </a:lnTo>
                  <a:lnTo>
                    <a:pt x="14516" y="0"/>
                  </a:lnTo>
                  <a:lnTo>
                    <a:pt x="14395" y="0"/>
                  </a:lnTo>
                  <a:lnTo>
                    <a:pt x="3338" y="0"/>
                  </a:lnTo>
                  <a:lnTo>
                    <a:pt x="3338" y="0"/>
                  </a:lnTo>
                  <a:lnTo>
                    <a:pt x="3216" y="0"/>
                  </a:lnTo>
                  <a:lnTo>
                    <a:pt x="3118" y="24"/>
                  </a:lnTo>
                  <a:lnTo>
                    <a:pt x="3021" y="97"/>
                  </a:lnTo>
                  <a:lnTo>
                    <a:pt x="2924" y="146"/>
                  </a:lnTo>
                  <a:lnTo>
                    <a:pt x="2875" y="244"/>
                  </a:lnTo>
                  <a:lnTo>
                    <a:pt x="2826" y="341"/>
                  </a:lnTo>
                  <a:lnTo>
                    <a:pt x="2777" y="438"/>
                  </a:lnTo>
                  <a:lnTo>
                    <a:pt x="2777" y="536"/>
                  </a:lnTo>
                  <a:lnTo>
                    <a:pt x="2777" y="536"/>
                  </a:lnTo>
                  <a:lnTo>
                    <a:pt x="2777" y="706"/>
                  </a:lnTo>
                  <a:lnTo>
                    <a:pt x="2777" y="706"/>
                  </a:lnTo>
                  <a:lnTo>
                    <a:pt x="2558" y="633"/>
                  </a:lnTo>
                  <a:lnTo>
                    <a:pt x="2363" y="585"/>
                  </a:lnTo>
                  <a:lnTo>
                    <a:pt x="2144" y="560"/>
                  </a:lnTo>
                  <a:lnTo>
                    <a:pt x="1949" y="536"/>
                  </a:lnTo>
                  <a:lnTo>
                    <a:pt x="1949" y="536"/>
                  </a:lnTo>
                  <a:lnTo>
                    <a:pt x="1755" y="560"/>
                  </a:lnTo>
                  <a:lnTo>
                    <a:pt x="1560" y="585"/>
                  </a:lnTo>
                  <a:lnTo>
                    <a:pt x="1365" y="633"/>
                  </a:lnTo>
                  <a:lnTo>
                    <a:pt x="1194" y="706"/>
                  </a:lnTo>
                  <a:lnTo>
                    <a:pt x="1024" y="779"/>
                  </a:lnTo>
                  <a:lnTo>
                    <a:pt x="853" y="877"/>
                  </a:lnTo>
                  <a:lnTo>
                    <a:pt x="707" y="999"/>
                  </a:lnTo>
                  <a:lnTo>
                    <a:pt x="561" y="1120"/>
                  </a:lnTo>
                  <a:lnTo>
                    <a:pt x="439" y="1242"/>
                  </a:lnTo>
                  <a:lnTo>
                    <a:pt x="342" y="1413"/>
                  </a:lnTo>
                  <a:lnTo>
                    <a:pt x="244" y="1559"/>
                  </a:lnTo>
                  <a:lnTo>
                    <a:pt x="147" y="1729"/>
                  </a:lnTo>
                  <a:lnTo>
                    <a:pt x="98" y="1900"/>
                  </a:lnTo>
                  <a:lnTo>
                    <a:pt x="50" y="2095"/>
                  </a:lnTo>
                  <a:lnTo>
                    <a:pt x="1" y="2289"/>
                  </a:lnTo>
                  <a:lnTo>
                    <a:pt x="1" y="2484"/>
                  </a:lnTo>
                  <a:lnTo>
                    <a:pt x="1" y="2484"/>
                  </a:lnTo>
                  <a:lnTo>
                    <a:pt x="25" y="2850"/>
                  </a:lnTo>
                  <a:lnTo>
                    <a:pt x="98" y="3191"/>
                  </a:lnTo>
                  <a:lnTo>
                    <a:pt x="220" y="3556"/>
                  </a:lnTo>
                  <a:lnTo>
                    <a:pt x="366" y="3872"/>
                  </a:lnTo>
                  <a:lnTo>
                    <a:pt x="561" y="4213"/>
                  </a:lnTo>
                  <a:lnTo>
                    <a:pt x="780" y="4530"/>
                  </a:lnTo>
                  <a:lnTo>
                    <a:pt x="1024" y="4822"/>
                  </a:lnTo>
                  <a:lnTo>
                    <a:pt x="1292" y="5090"/>
                  </a:lnTo>
                  <a:lnTo>
                    <a:pt x="1584" y="5334"/>
                  </a:lnTo>
                  <a:lnTo>
                    <a:pt x="1901" y="5577"/>
                  </a:lnTo>
                  <a:lnTo>
                    <a:pt x="2242" y="5772"/>
                  </a:lnTo>
                  <a:lnTo>
                    <a:pt x="2583" y="5943"/>
                  </a:lnTo>
                  <a:lnTo>
                    <a:pt x="2924" y="6089"/>
                  </a:lnTo>
                  <a:lnTo>
                    <a:pt x="3265" y="6186"/>
                  </a:lnTo>
                  <a:lnTo>
                    <a:pt x="3605" y="6259"/>
                  </a:lnTo>
                  <a:lnTo>
                    <a:pt x="3946" y="6284"/>
                  </a:lnTo>
                  <a:lnTo>
                    <a:pt x="3946" y="6284"/>
                  </a:lnTo>
                  <a:lnTo>
                    <a:pt x="4068" y="6625"/>
                  </a:lnTo>
                  <a:lnTo>
                    <a:pt x="4214" y="6941"/>
                  </a:lnTo>
                  <a:lnTo>
                    <a:pt x="4507" y="7574"/>
                  </a:lnTo>
                  <a:lnTo>
                    <a:pt x="4799" y="8110"/>
                  </a:lnTo>
                  <a:lnTo>
                    <a:pt x="5067" y="8573"/>
                  </a:lnTo>
                  <a:lnTo>
                    <a:pt x="5067" y="8573"/>
                  </a:lnTo>
                  <a:lnTo>
                    <a:pt x="5140" y="8695"/>
                  </a:lnTo>
                  <a:lnTo>
                    <a:pt x="5262" y="8792"/>
                  </a:lnTo>
                  <a:lnTo>
                    <a:pt x="5408" y="8841"/>
                  </a:lnTo>
                  <a:lnTo>
                    <a:pt x="5554" y="8865"/>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 name="Google Shape;365;p47">
              <a:extLst>
                <a:ext uri="{FF2B5EF4-FFF2-40B4-BE49-F238E27FC236}">
                  <a16:creationId xmlns:a16="http://schemas.microsoft.com/office/drawing/2014/main" id="{2F61311E-6ABC-4FA5-88CF-1E1E49177CE2}"/>
                </a:ext>
              </a:extLst>
            </p:cNvPr>
            <p:cNvSpPr/>
            <p:nvPr/>
          </p:nvSpPr>
          <p:spPr>
            <a:xfrm>
              <a:off x="1275850" y="5209575"/>
              <a:ext cx="60900" cy="87075"/>
            </a:xfrm>
            <a:custGeom>
              <a:avLst/>
              <a:gdLst/>
              <a:ahLst/>
              <a:cxnLst/>
              <a:rect l="l" t="t" r="r" b="b"/>
              <a:pathLst>
                <a:path w="2436" h="3483" fill="none" extrusionOk="0">
                  <a:moveTo>
                    <a:pt x="0" y="828"/>
                  </a:moveTo>
                  <a:lnTo>
                    <a:pt x="0" y="828"/>
                  </a:lnTo>
                  <a:lnTo>
                    <a:pt x="0" y="658"/>
                  </a:lnTo>
                  <a:lnTo>
                    <a:pt x="49" y="512"/>
                  </a:lnTo>
                  <a:lnTo>
                    <a:pt x="122" y="366"/>
                  </a:lnTo>
                  <a:lnTo>
                    <a:pt x="244" y="244"/>
                  </a:lnTo>
                  <a:lnTo>
                    <a:pt x="366" y="146"/>
                  </a:lnTo>
                  <a:lnTo>
                    <a:pt x="487" y="73"/>
                  </a:lnTo>
                  <a:lnTo>
                    <a:pt x="658" y="25"/>
                  </a:lnTo>
                  <a:lnTo>
                    <a:pt x="828" y="0"/>
                  </a:lnTo>
                  <a:lnTo>
                    <a:pt x="828" y="0"/>
                  </a:lnTo>
                  <a:lnTo>
                    <a:pt x="950" y="0"/>
                  </a:lnTo>
                  <a:lnTo>
                    <a:pt x="1072" y="25"/>
                  </a:lnTo>
                  <a:lnTo>
                    <a:pt x="1340" y="122"/>
                  </a:lnTo>
                  <a:lnTo>
                    <a:pt x="1559" y="268"/>
                  </a:lnTo>
                  <a:lnTo>
                    <a:pt x="1754" y="414"/>
                  </a:lnTo>
                  <a:lnTo>
                    <a:pt x="1754" y="414"/>
                  </a:lnTo>
                  <a:lnTo>
                    <a:pt x="1803" y="780"/>
                  </a:lnTo>
                  <a:lnTo>
                    <a:pt x="1876" y="1169"/>
                  </a:lnTo>
                  <a:lnTo>
                    <a:pt x="2046" y="1997"/>
                  </a:lnTo>
                  <a:lnTo>
                    <a:pt x="2265" y="2801"/>
                  </a:lnTo>
                  <a:lnTo>
                    <a:pt x="2436" y="3483"/>
                  </a:lnTo>
                  <a:lnTo>
                    <a:pt x="2436" y="3483"/>
                  </a:lnTo>
                  <a:lnTo>
                    <a:pt x="2241" y="3434"/>
                  </a:lnTo>
                  <a:lnTo>
                    <a:pt x="2022" y="3361"/>
                  </a:lnTo>
                  <a:lnTo>
                    <a:pt x="1827" y="3264"/>
                  </a:lnTo>
                  <a:lnTo>
                    <a:pt x="1608" y="3142"/>
                  </a:lnTo>
                  <a:lnTo>
                    <a:pt x="1413" y="3020"/>
                  </a:lnTo>
                  <a:lnTo>
                    <a:pt x="1194" y="2874"/>
                  </a:lnTo>
                  <a:lnTo>
                    <a:pt x="999" y="2704"/>
                  </a:lnTo>
                  <a:lnTo>
                    <a:pt x="804" y="2533"/>
                  </a:lnTo>
                  <a:lnTo>
                    <a:pt x="634" y="2338"/>
                  </a:lnTo>
                  <a:lnTo>
                    <a:pt x="487" y="2143"/>
                  </a:lnTo>
                  <a:lnTo>
                    <a:pt x="341" y="1924"/>
                  </a:lnTo>
                  <a:lnTo>
                    <a:pt x="219" y="1729"/>
                  </a:lnTo>
                  <a:lnTo>
                    <a:pt x="122" y="1510"/>
                  </a:lnTo>
                  <a:lnTo>
                    <a:pt x="49" y="1267"/>
                  </a:lnTo>
                  <a:lnTo>
                    <a:pt x="0" y="1047"/>
                  </a:lnTo>
                  <a:lnTo>
                    <a:pt x="0" y="828"/>
                  </a:lnTo>
                  <a:lnTo>
                    <a:pt x="0" y="828"/>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366;p47">
              <a:extLst>
                <a:ext uri="{FF2B5EF4-FFF2-40B4-BE49-F238E27FC236}">
                  <a16:creationId xmlns:a16="http://schemas.microsoft.com/office/drawing/2014/main" id="{FFA797A4-32D0-4B07-A937-80B9B4AE6CCC}"/>
                </a:ext>
              </a:extLst>
            </p:cNvPr>
            <p:cNvSpPr/>
            <p:nvPr/>
          </p:nvSpPr>
          <p:spPr>
            <a:xfrm>
              <a:off x="1247825" y="5391625"/>
              <a:ext cx="443300" cy="39000"/>
            </a:xfrm>
            <a:custGeom>
              <a:avLst/>
              <a:gdLst/>
              <a:ahLst/>
              <a:cxnLst/>
              <a:rect l="l" t="t" r="r" b="b"/>
              <a:pathLst>
                <a:path w="17732" h="1560" fill="none" extrusionOk="0">
                  <a:moveTo>
                    <a:pt x="16611" y="1559"/>
                  </a:moveTo>
                  <a:lnTo>
                    <a:pt x="1121" y="1559"/>
                  </a:lnTo>
                  <a:lnTo>
                    <a:pt x="1121" y="1559"/>
                  </a:lnTo>
                  <a:lnTo>
                    <a:pt x="1000" y="1535"/>
                  </a:lnTo>
                  <a:lnTo>
                    <a:pt x="878" y="1510"/>
                  </a:lnTo>
                  <a:lnTo>
                    <a:pt x="780" y="1462"/>
                  </a:lnTo>
                  <a:lnTo>
                    <a:pt x="683" y="1389"/>
                  </a:lnTo>
                  <a:lnTo>
                    <a:pt x="488" y="1218"/>
                  </a:lnTo>
                  <a:lnTo>
                    <a:pt x="318" y="999"/>
                  </a:lnTo>
                  <a:lnTo>
                    <a:pt x="196" y="755"/>
                  </a:lnTo>
                  <a:lnTo>
                    <a:pt x="98" y="487"/>
                  </a:lnTo>
                  <a:lnTo>
                    <a:pt x="25" y="244"/>
                  </a:lnTo>
                  <a:lnTo>
                    <a:pt x="1" y="0"/>
                  </a:lnTo>
                  <a:lnTo>
                    <a:pt x="17731" y="0"/>
                  </a:lnTo>
                  <a:lnTo>
                    <a:pt x="17731" y="0"/>
                  </a:lnTo>
                  <a:lnTo>
                    <a:pt x="17707" y="244"/>
                  </a:lnTo>
                  <a:lnTo>
                    <a:pt x="17634" y="487"/>
                  </a:lnTo>
                  <a:lnTo>
                    <a:pt x="17537" y="755"/>
                  </a:lnTo>
                  <a:lnTo>
                    <a:pt x="17415" y="999"/>
                  </a:lnTo>
                  <a:lnTo>
                    <a:pt x="17244" y="1218"/>
                  </a:lnTo>
                  <a:lnTo>
                    <a:pt x="17049" y="1389"/>
                  </a:lnTo>
                  <a:lnTo>
                    <a:pt x="16952" y="1462"/>
                  </a:lnTo>
                  <a:lnTo>
                    <a:pt x="16855" y="1510"/>
                  </a:lnTo>
                  <a:lnTo>
                    <a:pt x="16733" y="1535"/>
                  </a:lnTo>
                  <a:lnTo>
                    <a:pt x="16611" y="1559"/>
                  </a:lnTo>
                  <a:lnTo>
                    <a:pt x="16611" y="1559"/>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 name="Google Shape;367;p47">
              <a:extLst>
                <a:ext uri="{FF2B5EF4-FFF2-40B4-BE49-F238E27FC236}">
                  <a16:creationId xmlns:a16="http://schemas.microsoft.com/office/drawing/2014/main" id="{F55FF81A-18F9-4036-9BA4-D4E796DF3A27}"/>
                </a:ext>
              </a:extLst>
            </p:cNvPr>
            <p:cNvSpPr/>
            <p:nvPr/>
          </p:nvSpPr>
          <p:spPr>
            <a:xfrm>
              <a:off x="1454850" y="5001950"/>
              <a:ext cx="17075" cy="114475"/>
            </a:xfrm>
            <a:custGeom>
              <a:avLst/>
              <a:gdLst/>
              <a:ahLst/>
              <a:cxnLst/>
              <a:rect l="l" t="t" r="r" b="b"/>
              <a:pathLst>
                <a:path w="683" h="4579" fill="none" extrusionOk="0">
                  <a:moveTo>
                    <a:pt x="683" y="0"/>
                  </a:moveTo>
                  <a:lnTo>
                    <a:pt x="683" y="0"/>
                  </a:lnTo>
                  <a:lnTo>
                    <a:pt x="658" y="171"/>
                  </a:lnTo>
                  <a:lnTo>
                    <a:pt x="610" y="317"/>
                  </a:lnTo>
                  <a:lnTo>
                    <a:pt x="512" y="439"/>
                  </a:lnTo>
                  <a:lnTo>
                    <a:pt x="415" y="585"/>
                  </a:lnTo>
                  <a:lnTo>
                    <a:pt x="415" y="585"/>
                  </a:lnTo>
                  <a:lnTo>
                    <a:pt x="269" y="731"/>
                  </a:lnTo>
                  <a:lnTo>
                    <a:pt x="147" y="950"/>
                  </a:lnTo>
                  <a:lnTo>
                    <a:pt x="74" y="1072"/>
                  </a:lnTo>
                  <a:lnTo>
                    <a:pt x="49" y="1194"/>
                  </a:lnTo>
                  <a:lnTo>
                    <a:pt x="1" y="1364"/>
                  </a:lnTo>
                  <a:lnTo>
                    <a:pt x="1" y="1535"/>
                  </a:lnTo>
                  <a:lnTo>
                    <a:pt x="1" y="1535"/>
                  </a:lnTo>
                  <a:lnTo>
                    <a:pt x="1" y="1705"/>
                  </a:lnTo>
                  <a:lnTo>
                    <a:pt x="49" y="1851"/>
                  </a:lnTo>
                  <a:lnTo>
                    <a:pt x="74" y="1997"/>
                  </a:lnTo>
                  <a:lnTo>
                    <a:pt x="147" y="2095"/>
                  </a:lnTo>
                  <a:lnTo>
                    <a:pt x="269" y="2314"/>
                  </a:lnTo>
                  <a:lnTo>
                    <a:pt x="415" y="2484"/>
                  </a:lnTo>
                  <a:lnTo>
                    <a:pt x="415" y="2484"/>
                  </a:lnTo>
                  <a:lnTo>
                    <a:pt x="512" y="2606"/>
                  </a:lnTo>
                  <a:lnTo>
                    <a:pt x="610" y="2728"/>
                  </a:lnTo>
                  <a:lnTo>
                    <a:pt x="658" y="2874"/>
                  </a:lnTo>
                  <a:lnTo>
                    <a:pt x="683" y="3045"/>
                  </a:lnTo>
                  <a:lnTo>
                    <a:pt x="683" y="3045"/>
                  </a:lnTo>
                  <a:lnTo>
                    <a:pt x="658" y="3239"/>
                  </a:lnTo>
                  <a:lnTo>
                    <a:pt x="610" y="3385"/>
                  </a:lnTo>
                  <a:lnTo>
                    <a:pt x="512" y="3507"/>
                  </a:lnTo>
                  <a:lnTo>
                    <a:pt x="415" y="3629"/>
                  </a:lnTo>
                  <a:lnTo>
                    <a:pt x="415" y="3629"/>
                  </a:lnTo>
                  <a:lnTo>
                    <a:pt x="269" y="3800"/>
                  </a:lnTo>
                  <a:lnTo>
                    <a:pt x="147" y="3994"/>
                  </a:lnTo>
                  <a:lnTo>
                    <a:pt x="74" y="4116"/>
                  </a:lnTo>
                  <a:lnTo>
                    <a:pt x="49" y="4262"/>
                  </a:lnTo>
                  <a:lnTo>
                    <a:pt x="1" y="4408"/>
                  </a:lnTo>
                  <a:lnTo>
                    <a:pt x="1" y="4579"/>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368;p47">
              <a:extLst>
                <a:ext uri="{FF2B5EF4-FFF2-40B4-BE49-F238E27FC236}">
                  <a16:creationId xmlns:a16="http://schemas.microsoft.com/office/drawing/2014/main" id="{B47BC9E7-AA0A-4513-BB74-8438AC3B4E9D}"/>
                </a:ext>
              </a:extLst>
            </p:cNvPr>
            <p:cNvSpPr/>
            <p:nvPr/>
          </p:nvSpPr>
          <p:spPr>
            <a:xfrm>
              <a:off x="1411025" y="5001950"/>
              <a:ext cx="17075" cy="114475"/>
            </a:xfrm>
            <a:custGeom>
              <a:avLst/>
              <a:gdLst/>
              <a:ahLst/>
              <a:cxnLst/>
              <a:rect l="l" t="t" r="r" b="b"/>
              <a:pathLst>
                <a:path w="683" h="4579" fill="none" extrusionOk="0">
                  <a:moveTo>
                    <a:pt x="682" y="0"/>
                  </a:moveTo>
                  <a:lnTo>
                    <a:pt x="682" y="0"/>
                  </a:lnTo>
                  <a:lnTo>
                    <a:pt x="658" y="171"/>
                  </a:lnTo>
                  <a:lnTo>
                    <a:pt x="609" y="317"/>
                  </a:lnTo>
                  <a:lnTo>
                    <a:pt x="536" y="439"/>
                  </a:lnTo>
                  <a:lnTo>
                    <a:pt x="414" y="585"/>
                  </a:lnTo>
                  <a:lnTo>
                    <a:pt x="414" y="585"/>
                  </a:lnTo>
                  <a:lnTo>
                    <a:pt x="268" y="731"/>
                  </a:lnTo>
                  <a:lnTo>
                    <a:pt x="146" y="950"/>
                  </a:lnTo>
                  <a:lnTo>
                    <a:pt x="97" y="1072"/>
                  </a:lnTo>
                  <a:lnTo>
                    <a:pt x="49" y="1194"/>
                  </a:lnTo>
                  <a:lnTo>
                    <a:pt x="24" y="1364"/>
                  </a:lnTo>
                  <a:lnTo>
                    <a:pt x="0" y="1535"/>
                  </a:lnTo>
                  <a:lnTo>
                    <a:pt x="0" y="1535"/>
                  </a:lnTo>
                  <a:lnTo>
                    <a:pt x="24" y="1705"/>
                  </a:lnTo>
                  <a:lnTo>
                    <a:pt x="49" y="1851"/>
                  </a:lnTo>
                  <a:lnTo>
                    <a:pt x="97" y="1997"/>
                  </a:lnTo>
                  <a:lnTo>
                    <a:pt x="146" y="2095"/>
                  </a:lnTo>
                  <a:lnTo>
                    <a:pt x="268" y="2314"/>
                  </a:lnTo>
                  <a:lnTo>
                    <a:pt x="414" y="2484"/>
                  </a:lnTo>
                  <a:lnTo>
                    <a:pt x="414" y="2484"/>
                  </a:lnTo>
                  <a:lnTo>
                    <a:pt x="536" y="2606"/>
                  </a:lnTo>
                  <a:lnTo>
                    <a:pt x="609" y="2728"/>
                  </a:lnTo>
                  <a:lnTo>
                    <a:pt x="658" y="2874"/>
                  </a:lnTo>
                  <a:lnTo>
                    <a:pt x="682" y="3045"/>
                  </a:lnTo>
                  <a:lnTo>
                    <a:pt x="682" y="3045"/>
                  </a:lnTo>
                  <a:lnTo>
                    <a:pt x="658" y="3239"/>
                  </a:lnTo>
                  <a:lnTo>
                    <a:pt x="609" y="3385"/>
                  </a:lnTo>
                  <a:lnTo>
                    <a:pt x="536" y="3507"/>
                  </a:lnTo>
                  <a:lnTo>
                    <a:pt x="414" y="3629"/>
                  </a:lnTo>
                  <a:lnTo>
                    <a:pt x="414" y="3629"/>
                  </a:lnTo>
                  <a:lnTo>
                    <a:pt x="268" y="3800"/>
                  </a:lnTo>
                  <a:lnTo>
                    <a:pt x="146" y="3994"/>
                  </a:lnTo>
                  <a:lnTo>
                    <a:pt x="97" y="4116"/>
                  </a:lnTo>
                  <a:lnTo>
                    <a:pt x="49" y="4262"/>
                  </a:lnTo>
                  <a:lnTo>
                    <a:pt x="24" y="4408"/>
                  </a:lnTo>
                  <a:lnTo>
                    <a:pt x="0" y="4579"/>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 name="Google Shape;369;p47">
              <a:extLst>
                <a:ext uri="{FF2B5EF4-FFF2-40B4-BE49-F238E27FC236}">
                  <a16:creationId xmlns:a16="http://schemas.microsoft.com/office/drawing/2014/main" id="{ADB9D0F2-9906-4BBA-9EAB-C51BE4A408F4}"/>
                </a:ext>
              </a:extLst>
            </p:cNvPr>
            <p:cNvSpPr/>
            <p:nvPr/>
          </p:nvSpPr>
          <p:spPr>
            <a:xfrm>
              <a:off x="1498700" y="5001950"/>
              <a:ext cx="16450" cy="114475"/>
            </a:xfrm>
            <a:custGeom>
              <a:avLst/>
              <a:gdLst/>
              <a:ahLst/>
              <a:cxnLst/>
              <a:rect l="l" t="t" r="r" b="b"/>
              <a:pathLst>
                <a:path w="658" h="4579" fill="none" extrusionOk="0">
                  <a:moveTo>
                    <a:pt x="658" y="0"/>
                  </a:moveTo>
                  <a:lnTo>
                    <a:pt x="658" y="0"/>
                  </a:lnTo>
                  <a:lnTo>
                    <a:pt x="658" y="171"/>
                  </a:lnTo>
                  <a:lnTo>
                    <a:pt x="585" y="317"/>
                  </a:lnTo>
                  <a:lnTo>
                    <a:pt x="512" y="439"/>
                  </a:lnTo>
                  <a:lnTo>
                    <a:pt x="390" y="585"/>
                  </a:lnTo>
                  <a:lnTo>
                    <a:pt x="390" y="585"/>
                  </a:lnTo>
                  <a:lnTo>
                    <a:pt x="268" y="731"/>
                  </a:lnTo>
                  <a:lnTo>
                    <a:pt x="122" y="950"/>
                  </a:lnTo>
                  <a:lnTo>
                    <a:pt x="73" y="1072"/>
                  </a:lnTo>
                  <a:lnTo>
                    <a:pt x="25" y="1194"/>
                  </a:lnTo>
                  <a:lnTo>
                    <a:pt x="0" y="1364"/>
                  </a:lnTo>
                  <a:lnTo>
                    <a:pt x="0" y="1535"/>
                  </a:lnTo>
                  <a:lnTo>
                    <a:pt x="0" y="1535"/>
                  </a:lnTo>
                  <a:lnTo>
                    <a:pt x="0" y="1705"/>
                  </a:lnTo>
                  <a:lnTo>
                    <a:pt x="25" y="1851"/>
                  </a:lnTo>
                  <a:lnTo>
                    <a:pt x="73" y="1997"/>
                  </a:lnTo>
                  <a:lnTo>
                    <a:pt x="122" y="2095"/>
                  </a:lnTo>
                  <a:lnTo>
                    <a:pt x="268" y="2314"/>
                  </a:lnTo>
                  <a:lnTo>
                    <a:pt x="390" y="2484"/>
                  </a:lnTo>
                  <a:lnTo>
                    <a:pt x="390" y="2484"/>
                  </a:lnTo>
                  <a:lnTo>
                    <a:pt x="512" y="2606"/>
                  </a:lnTo>
                  <a:lnTo>
                    <a:pt x="585" y="2728"/>
                  </a:lnTo>
                  <a:lnTo>
                    <a:pt x="658" y="2874"/>
                  </a:lnTo>
                  <a:lnTo>
                    <a:pt x="658" y="3045"/>
                  </a:lnTo>
                  <a:lnTo>
                    <a:pt x="658" y="3045"/>
                  </a:lnTo>
                  <a:lnTo>
                    <a:pt x="658" y="3239"/>
                  </a:lnTo>
                  <a:lnTo>
                    <a:pt x="585" y="3385"/>
                  </a:lnTo>
                  <a:lnTo>
                    <a:pt x="512" y="3507"/>
                  </a:lnTo>
                  <a:lnTo>
                    <a:pt x="390" y="3629"/>
                  </a:lnTo>
                  <a:lnTo>
                    <a:pt x="390" y="3629"/>
                  </a:lnTo>
                  <a:lnTo>
                    <a:pt x="268" y="3800"/>
                  </a:lnTo>
                  <a:lnTo>
                    <a:pt x="122" y="3994"/>
                  </a:lnTo>
                  <a:lnTo>
                    <a:pt x="73" y="4116"/>
                  </a:lnTo>
                  <a:lnTo>
                    <a:pt x="25" y="4262"/>
                  </a:lnTo>
                  <a:lnTo>
                    <a:pt x="0" y="4408"/>
                  </a:lnTo>
                  <a:lnTo>
                    <a:pt x="0" y="4579"/>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1" name="TextBox 30">
            <a:extLst>
              <a:ext uri="{FF2B5EF4-FFF2-40B4-BE49-F238E27FC236}">
                <a16:creationId xmlns:a16="http://schemas.microsoft.com/office/drawing/2014/main" id="{E07FEEEE-A528-47C9-8C2A-34EE7D884265}"/>
              </a:ext>
            </a:extLst>
          </p:cNvPr>
          <p:cNvSpPr txBox="1"/>
          <p:nvPr userDrawn="1"/>
        </p:nvSpPr>
        <p:spPr>
          <a:xfrm>
            <a:off x="650763" y="624705"/>
            <a:ext cx="1629987" cy="400110"/>
          </a:xfrm>
          <a:prstGeom prst="rect">
            <a:avLst/>
          </a:prstGeom>
          <a:noFill/>
        </p:spPr>
        <p:txBody>
          <a:bodyPr wrap="square" rtlCol="0" anchor="ctr">
            <a:spAutoFit/>
          </a:bodyPr>
          <a:lstStyle/>
          <a:p>
            <a:pPr algn="r"/>
            <a:r>
              <a:rPr lang="en-US" sz="2000" dirty="0">
                <a:solidFill>
                  <a:schemeClr val="bg1"/>
                </a:solidFill>
                <a:latin typeface="Open Sans" panose="020B0606030504020204" pitchFamily="34" charset="0"/>
                <a:ea typeface="Open Sans" panose="020B0606030504020204" pitchFamily="34" charset="0"/>
                <a:cs typeface="Open Sans" panose="020B0606030504020204" pitchFamily="34" charset="0"/>
              </a:rPr>
              <a:t>Brain Break</a:t>
            </a:r>
          </a:p>
        </p:txBody>
      </p:sp>
    </p:spTree>
    <p:extLst>
      <p:ext uri="{BB962C8B-B14F-4D97-AF65-F5344CB8AC3E}">
        <p14:creationId xmlns:p14="http://schemas.microsoft.com/office/powerpoint/2010/main" val="142642201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 2 columns" type="twoColTx">
  <p:cSld name="Title + 2 columns">
    <p:spTree>
      <p:nvGrpSpPr>
        <p:cNvPr id="1" name="Shape 65"/>
        <p:cNvGrpSpPr/>
        <p:nvPr/>
      </p:nvGrpSpPr>
      <p:grpSpPr>
        <a:xfrm>
          <a:off x="0" y="0"/>
          <a:ext cx="0" cy="0"/>
          <a:chOff x="0" y="0"/>
          <a:chExt cx="0" cy="0"/>
        </a:xfrm>
      </p:grpSpPr>
      <p:pic>
        <p:nvPicPr>
          <p:cNvPr id="8" name="Picture 7">
            <a:extLst>
              <a:ext uri="{FF2B5EF4-FFF2-40B4-BE49-F238E27FC236}">
                <a16:creationId xmlns:a16="http://schemas.microsoft.com/office/drawing/2014/main" id="{C559A83B-C13C-4757-9F87-A8ACFB64DCB1}"/>
              </a:ext>
            </a:extLst>
          </p:cNvPr>
          <p:cNvPicPr>
            <a:picLocks noChangeAspect="1"/>
          </p:cNvPicPr>
          <p:nvPr/>
        </p:nvPicPr>
        <p:blipFill>
          <a:blip r:embed="rId2"/>
          <a:stretch>
            <a:fillRect/>
          </a:stretch>
        </p:blipFill>
        <p:spPr>
          <a:xfrm>
            <a:off x="1" y="4274433"/>
            <a:ext cx="2585474" cy="869067"/>
          </a:xfrm>
          <a:prstGeom prst="rect">
            <a:avLst/>
          </a:prstGeom>
        </p:spPr>
      </p:pic>
      <p:sp>
        <p:nvSpPr>
          <p:cNvPr id="66" name="Google Shape;66;p11"/>
          <p:cNvSpPr/>
          <p:nvPr/>
        </p:nvSpPr>
        <p:spPr>
          <a:xfrm flipH="1">
            <a:off x="2472375"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67" name="Google Shape;67;p11"/>
          <p:cNvSpPr/>
          <p:nvPr/>
        </p:nvSpPr>
        <p:spPr>
          <a:xfrm>
            <a:off x="2585475" y="0"/>
            <a:ext cx="6558600" cy="51435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 name="Google Shape;68;p11"/>
          <p:cNvSpPr txBox="1">
            <a:spLocks noGrp="1"/>
          </p:cNvSpPr>
          <p:nvPr>
            <p:ph type="title"/>
          </p:nvPr>
        </p:nvSpPr>
        <p:spPr>
          <a:xfrm>
            <a:off x="234450" y="575500"/>
            <a:ext cx="2046300" cy="3981000"/>
          </a:xfrm>
          <a:prstGeom prst="rect">
            <a:avLst/>
          </a:prstGeom>
        </p:spPr>
        <p:txBody>
          <a:bodyPr spcFirstLastPara="1" wrap="square" lIns="91425" tIns="91425" rIns="91425" bIns="91425" anchor="t" anchorCtr="0"/>
          <a:lstStyle>
            <a:lvl1pPr lvl="0">
              <a:spcBef>
                <a:spcPts val="0"/>
              </a:spcBef>
              <a:spcAft>
                <a:spcPts val="0"/>
              </a:spcAft>
              <a:buSzPts val="2400"/>
              <a:buNone/>
              <a:defRPr/>
            </a:lvl1pPr>
            <a:lvl2pPr lvl="1">
              <a:spcBef>
                <a:spcPts val="0"/>
              </a:spcBef>
              <a:spcAft>
                <a:spcPts val="0"/>
              </a:spcAft>
              <a:buSzPts val="2400"/>
              <a:buNone/>
              <a:defRPr/>
            </a:lvl2pPr>
            <a:lvl3pPr lvl="2">
              <a:spcBef>
                <a:spcPts val="0"/>
              </a:spcBef>
              <a:spcAft>
                <a:spcPts val="0"/>
              </a:spcAft>
              <a:buSzPts val="2400"/>
              <a:buNone/>
              <a:defRPr/>
            </a:lvl3pPr>
            <a:lvl4pPr lvl="3">
              <a:spcBef>
                <a:spcPts val="0"/>
              </a:spcBef>
              <a:spcAft>
                <a:spcPts val="0"/>
              </a:spcAft>
              <a:buSzPts val="2400"/>
              <a:buNone/>
              <a:defRPr/>
            </a:lvl4pPr>
            <a:lvl5pPr lvl="4">
              <a:spcBef>
                <a:spcPts val="0"/>
              </a:spcBef>
              <a:spcAft>
                <a:spcPts val="0"/>
              </a:spcAft>
              <a:buSzPts val="2400"/>
              <a:buNone/>
              <a:defRPr/>
            </a:lvl5pPr>
            <a:lvl6pPr lvl="5">
              <a:spcBef>
                <a:spcPts val="0"/>
              </a:spcBef>
              <a:spcAft>
                <a:spcPts val="0"/>
              </a:spcAft>
              <a:buSzPts val="2400"/>
              <a:buNone/>
              <a:defRPr/>
            </a:lvl6pPr>
            <a:lvl7pPr lvl="6">
              <a:spcBef>
                <a:spcPts val="0"/>
              </a:spcBef>
              <a:spcAft>
                <a:spcPts val="0"/>
              </a:spcAft>
              <a:buSzPts val="2400"/>
              <a:buNone/>
              <a:defRPr/>
            </a:lvl7pPr>
            <a:lvl8pPr lvl="7">
              <a:spcBef>
                <a:spcPts val="0"/>
              </a:spcBef>
              <a:spcAft>
                <a:spcPts val="0"/>
              </a:spcAft>
              <a:buSzPts val="2400"/>
              <a:buNone/>
              <a:defRPr/>
            </a:lvl8pPr>
            <a:lvl9pPr lvl="8">
              <a:spcBef>
                <a:spcPts val="0"/>
              </a:spcBef>
              <a:spcAft>
                <a:spcPts val="0"/>
              </a:spcAft>
              <a:buSzPts val="2400"/>
              <a:buNone/>
              <a:defRPr/>
            </a:lvl9pPr>
          </a:lstStyle>
          <a:p>
            <a:r>
              <a:rPr lang="en-US"/>
              <a:t>Click to edit Master title style</a:t>
            </a:r>
            <a:endParaRPr/>
          </a:p>
        </p:txBody>
      </p:sp>
      <p:sp>
        <p:nvSpPr>
          <p:cNvPr id="69" name="Google Shape;69;p11"/>
          <p:cNvSpPr txBox="1">
            <a:spLocks noGrp="1"/>
          </p:cNvSpPr>
          <p:nvPr>
            <p:ph type="body" idx="1"/>
          </p:nvPr>
        </p:nvSpPr>
        <p:spPr>
          <a:xfrm>
            <a:off x="3062200" y="575500"/>
            <a:ext cx="2730000" cy="3981000"/>
          </a:xfrm>
          <a:prstGeom prst="rect">
            <a:avLst/>
          </a:prstGeom>
        </p:spPr>
        <p:txBody>
          <a:bodyPr spcFirstLastPara="1" wrap="square" lIns="91425" tIns="91425" rIns="91425" bIns="91425" anchor="t" anchorCtr="0"/>
          <a:lstStyle>
            <a:lvl1pPr marL="457200" lvl="0" indent="-298450">
              <a:spcBef>
                <a:spcPts val="60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pPr lvl="0"/>
            <a:r>
              <a:rPr lang="en-US"/>
              <a:t>Edit Master text styles</a:t>
            </a:r>
          </a:p>
        </p:txBody>
      </p:sp>
      <p:sp>
        <p:nvSpPr>
          <p:cNvPr id="70" name="Google Shape;70;p11"/>
          <p:cNvSpPr txBox="1">
            <a:spLocks noGrp="1"/>
          </p:cNvSpPr>
          <p:nvPr>
            <p:ph type="body" idx="2"/>
          </p:nvPr>
        </p:nvSpPr>
        <p:spPr>
          <a:xfrm>
            <a:off x="5956701" y="575500"/>
            <a:ext cx="2730000" cy="3981000"/>
          </a:xfrm>
          <a:prstGeom prst="rect">
            <a:avLst/>
          </a:prstGeom>
        </p:spPr>
        <p:txBody>
          <a:bodyPr spcFirstLastPara="1" wrap="square" lIns="91425" tIns="91425" rIns="91425" bIns="91425" anchor="t" anchorCtr="0"/>
          <a:lstStyle>
            <a:lvl1pPr marL="457200" lvl="0" indent="-298450">
              <a:spcBef>
                <a:spcPts val="60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pPr lvl="0"/>
            <a:r>
              <a:rPr lang="en-US"/>
              <a:t>Edit Master text styles</a:t>
            </a:r>
          </a:p>
        </p:txBody>
      </p:sp>
      <p:sp>
        <p:nvSpPr>
          <p:cNvPr id="71" name="Google Shape;71;p11"/>
          <p:cNvSpPr txBox="1">
            <a:spLocks noGrp="1"/>
          </p:cNvSpPr>
          <p:nvPr>
            <p:ph type="sldNum" idx="12"/>
          </p:nvPr>
        </p:nvSpPr>
        <p:spPr>
          <a:xfrm>
            <a:off x="8556784" y="4749851"/>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smtClean="0"/>
              <a:t>‹#›</a:t>
            </a:fld>
            <a:endParaRPr lang="en" dirty="0"/>
          </a:p>
        </p:txBody>
      </p:sp>
    </p:spTree>
    <p:extLst>
      <p:ext uri="{BB962C8B-B14F-4D97-AF65-F5344CB8AC3E}">
        <p14:creationId xmlns:p14="http://schemas.microsoft.com/office/powerpoint/2010/main" val="1987004337"/>
      </p:ext>
    </p:extLst>
  </p:cSld>
  <p:clrMapOvr>
    <a:masterClrMapping/>
  </p:clrMapOvr>
  <p:hf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B57BA6"/>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234450" y="575500"/>
            <a:ext cx="2046300" cy="3981000"/>
          </a:xfrm>
          <a:prstGeom prst="rect">
            <a:avLst/>
          </a:prstGeom>
          <a:noFill/>
          <a:ln>
            <a:noFill/>
          </a:ln>
        </p:spPr>
        <p:txBody>
          <a:bodyPr spcFirstLastPara="1" wrap="square" lIns="91425" tIns="91425" rIns="91425" bIns="91425" anchor="t" anchorCtr="0"/>
          <a:lstStyle>
            <a:lvl1pPr lvl="0">
              <a:spcBef>
                <a:spcPts val="0"/>
              </a:spcBef>
              <a:spcAft>
                <a:spcPts val="0"/>
              </a:spcAft>
              <a:buClr>
                <a:srgbClr val="FFFFFF"/>
              </a:buClr>
              <a:buSzPts val="2400"/>
              <a:buFont typeface="Nunito Sans"/>
              <a:buNone/>
              <a:defRPr sz="2400">
                <a:solidFill>
                  <a:srgbClr val="FFFFFF"/>
                </a:solidFill>
                <a:latin typeface="Nunito Sans"/>
                <a:ea typeface="Nunito Sans"/>
                <a:cs typeface="Nunito Sans"/>
                <a:sym typeface="Nunito Sans"/>
              </a:defRPr>
            </a:lvl1pPr>
            <a:lvl2pPr lvl="1">
              <a:spcBef>
                <a:spcPts val="0"/>
              </a:spcBef>
              <a:spcAft>
                <a:spcPts val="0"/>
              </a:spcAft>
              <a:buClr>
                <a:srgbClr val="FFFFFF"/>
              </a:buClr>
              <a:buSzPts val="2400"/>
              <a:buFont typeface="Nunito Sans"/>
              <a:buNone/>
              <a:defRPr sz="2400">
                <a:solidFill>
                  <a:srgbClr val="FFFFFF"/>
                </a:solidFill>
                <a:latin typeface="Nunito Sans"/>
                <a:ea typeface="Nunito Sans"/>
                <a:cs typeface="Nunito Sans"/>
                <a:sym typeface="Nunito Sans"/>
              </a:defRPr>
            </a:lvl2pPr>
            <a:lvl3pPr lvl="2">
              <a:spcBef>
                <a:spcPts val="0"/>
              </a:spcBef>
              <a:spcAft>
                <a:spcPts val="0"/>
              </a:spcAft>
              <a:buClr>
                <a:srgbClr val="FFFFFF"/>
              </a:buClr>
              <a:buSzPts val="2400"/>
              <a:buFont typeface="Nunito Sans"/>
              <a:buNone/>
              <a:defRPr sz="2400">
                <a:solidFill>
                  <a:srgbClr val="FFFFFF"/>
                </a:solidFill>
                <a:latin typeface="Nunito Sans"/>
                <a:ea typeface="Nunito Sans"/>
                <a:cs typeface="Nunito Sans"/>
                <a:sym typeface="Nunito Sans"/>
              </a:defRPr>
            </a:lvl3pPr>
            <a:lvl4pPr lvl="3">
              <a:spcBef>
                <a:spcPts val="0"/>
              </a:spcBef>
              <a:spcAft>
                <a:spcPts val="0"/>
              </a:spcAft>
              <a:buClr>
                <a:srgbClr val="FFFFFF"/>
              </a:buClr>
              <a:buSzPts val="2400"/>
              <a:buFont typeface="Nunito Sans"/>
              <a:buNone/>
              <a:defRPr sz="2400">
                <a:solidFill>
                  <a:srgbClr val="FFFFFF"/>
                </a:solidFill>
                <a:latin typeface="Nunito Sans"/>
                <a:ea typeface="Nunito Sans"/>
                <a:cs typeface="Nunito Sans"/>
                <a:sym typeface="Nunito Sans"/>
              </a:defRPr>
            </a:lvl4pPr>
            <a:lvl5pPr lvl="4">
              <a:spcBef>
                <a:spcPts val="0"/>
              </a:spcBef>
              <a:spcAft>
                <a:spcPts val="0"/>
              </a:spcAft>
              <a:buClr>
                <a:srgbClr val="FFFFFF"/>
              </a:buClr>
              <a:buSzPts val="2400"/>
              <a:buFont typeface="Nunito Sans"/>
              <a:buNone/>
              <a:defRPr sz="2400">
                <a:solidFill>
                  <a:srgbClr val="FFFFFF"/>
                </a:solidFill>
                <a:latin typeface="Nunito Sans"/>
                <a:ea typeface="Nunito Sans"/>
                <a:cs typeface="Nunito Sans"/>
                <a:sym typeface="Nunito Sans"/>
              </a:defRPr>
            </a:lvl5pPr>
            <a:lvl6pPr lvl="5">
              <a:spcBef>
                <a:spcPts val="0"/>
              </a:spcBef>
              <a:spcAft>
                <a:spcPts val="0"/>
              </a:spcAft>
              <a:buClr>
                <a:srgbClr val="FFFFFF"/>
              </a:buClr>
              <a:buSzPts val="2400"/>
              <a:buFont typeface="Nunito Sans"/>
              <a:buNone/>
              <a:defRPr sz="2400">
                <a:solidFill>
                  <a:srgbClr val="FFFFFF"/>
                </a:solidFill>
                <a:latin typeface="Nunito Sans"/>
                <a:ea typeface="Nunito Sans"/>
                <a:cs typeface="Nunito Sans"/>
                <a:sym typeface="Nunito Sans"/>
              </a:defRPr>
            </a:lvl6pPr>
            <a:lvl7pPr lvl="6">
              <a:spcBef>
                <a:spcPts val="0"/>
              </a:spcBef>
              <a:spcAft>
                <a:spcPts val="0"/>
              </a:spcAft>
              <a:buClr>
                <a:srgbClr val="FFFFFF"/>
              </a:buClr>
              <a:buSzPts val="2400"/>
              <a:buFont typeface="Nunito Sans"/>
              <a:buNone/>
              <a:defRPr sz="2400">
                <a:solidFill>
                  <a:srgbClr val="FFFFFF"/>
                </a:solidFill>
                <a:latin typeface="Nunito Sans"/>
                <a:ea typeface="Nunito Sans"/>
                <a:cs typeface="Nunito Sans"/>
                <a:sym typeface="Nunito Sans"/>
              </a:defRPr>
            </a:lvl7pPr>
            <a:lvl8pPr lvl="7">
              <a:spcBef>
                <a:spcPts val="0"/>
              </a:spcBef>
              <a:spcAft>
                <a:spcPts val="0"/>
              </a:spcAft>
              <a:buClr>
                <a:srgbClr val="FFFFFF"/>
              </a:buClr>
              <a:buSzPts val="2400"/>
              <a:buFont typeface="Nunito Sans"/>
              <a:buNone/>
              <a:defRPr sz="2400">
                <a:solidFill>
                  <a:srgbClr val="FFFFFF"/>
                </a:solidFill>
                <a:latin typeface="Nunito Sans"/>
                <a:ea typeface="Nunito Sans"/>
                <a:cs typeface="Nunito Sans"/>
                <a:sym typeface="Nunito Sans"/>
              </a:defRPr>
            </a:lvl8pPr>
            <a:lvl9pPr lvl="8">
              <a:spcBef>
                <a:spcPts val="0"/>
              </a:spcBef>
              <a:spcAft>
                <a:spcPts val="0"/>
              </a:spcAft>
              <a:buClr>
                <a:srgbClr val="FFFFFF"/>
              </a:buClr>
              <a:buSzPts val="2400"/>
              <a:buFont typeface="Nunito Sans"/>
              <a:buNone/>
              <a:defRPr sz="2400">
                <a:solidFill>
                  <a:srgbClr val="FFFFFF"/>
                </a:solidFill>
                <a:latin typeface="Nunito Sans"/>
                <a:ea typeface="Nunito Sans"/>
                <a:cs typeface="Nunito Sans"/>
                <a:sym typeface="Nunito Sans"/>
              </a:defRPr>
            </a:lvl9pPr>
          </a:lstStyle>
          <a:p>
            <a:endParaRPr/>
          </a:p>
        </p:txBody>
      </p:sp>
      <p:sp>
        <p:nvSpPr>
          <p:cNvPr id="7" name="Google Shape;7;p1"/>
          <p:cNvSpPr txBox="1">
            <a:spLocks noGrp="1"/>
          </p:cNvSpPr>
          <p:nvPr>
            <p:ph type="body" idx="1"/>
          </p:nvPr>
        </p:nvSpPr>
        <p:spPr>
          <a:xfrm>
            <a:off x="3090625" y="575500"/>
            <a:ext cx="5596200" cy="3981000"/>
          </a:xfrm>
          <a:prstGeom prst="rect">
            <a:avLst/>
          </a:prstGeom>
          <a:noFill/>
          <a:ln>
            <a:noFill/>
          </a:ln>
        </p:spPr>
        <p:txBody>
          <a:bodyPr spcFirstLastPara="1" wrap="square" lIns="91425" tIns="91425" rIns="91425" bIns="91425" anchor="t" anchorCtr="0"/>
          <a:lstStyle>
            <a:lvl1pPr marL="457200" lvl="0" indent="-317500">
              <a:lnSpc>
                <a:spcPct val="115000"/>
              </a:lnSpc>
              <a:spcBef>
                <a:spcPts val="600"/>
              </a:spcBef>
              <a:spcAft>
                <a:spcPts val="0"/>
              </a:spcAft>
              <a:buClr>
                <a:srgbClr val="CCCCCC"/>
              </a:buClr>
              <a:buSzPts val="1400"/>
              <a:buFont typeface="Nunito Sans"/>
              <a:buChar char="▪"/>
              <a:defRPr>
                <a:solidFill>
                  <a:srgbClr val="666666"/>
                </a:solidFill>
                <a:latin typeface="Nunito Sans"/>
                <a:ea typeface="Nunito Sans"/>
                <a:cs typeface="Nunito Sans"/>
                <a:sym typeface="Nunito Sans"/>
              </a:defRPr>
            </a:lvl1pPr>
            <a:lvl2pPr marL="914400" lvl="1" indent="-317500">
              <a:lnSpc>
                <a:spcPct val="115000"/>
              </a:lnSpc>
              <a:spcBef>
                <a:spcPts val="0"/>
              </a:spcBef>
              <a:spcAft>
                <a:spcPts val="0"/>
              </a:spcAft>
              <a:buClr>
                <a:srgbClr val="CCCCCC"/>
              </a:buClr>
              <a:buSzPts val="1400"/>
              <a:buFont typeface="Nunito Sans"/>
              <a:buChar char="-"/>
              <a:defRPr>
                <a:solidFill>
                  <a:srgbClr val="666666"/>
                </a:solidFill>
                <a:latin typeface="Nunito Sans"/>
                <a:ea typeface="Nunito Sans"/>
                <a:cs typeface="Nunito Sans"/>
                <a:sym typeface="Nunito Sans"/>
              </a:defRPr>
            </a:lvl2pPr>
            <a:lvl3pPr marL="1371600" lvl="2" indent="-317500">
              <a:lnSpc>
                <a:spcPct val="115000"/>
              </a:lnSpc>
              <a:spcBef>
                <a:spcPts val="0"/>
              </a:spcBef>
              <a:spcAft>
                <a:spcPts val="0"/>
              </a:spcAft>
              <a:buClr>
                <a:srgbClr val="CCCCCC"/>
              </a:buClr>
              <a:buSzPts val="1400"/>
              <a:buFont typeface="Nunito Sans"/>
              <a:buChar char="-"/>
              <a:defRPr>
                <a:solidFill>
                  <a:srgbClr val="666666"/>
                </a:solidFill>
                <a:latin typeface="Nunito Sans"/>
                <a:ea typeface="Nunito Sans"/>
                <a:cs typeface="Nunito Sans"/>
                <a:sym typeface="Nunito Sans"/>
              </a:defRPr>
            </a:lvl3pPr>
            <a:lvl4pPr marL="1828800" lvl="3" indent="-317500">
              <a:lnSpc>
                <a:spcPct val="115000"/>
              </a:lnSpc>
              <a:spcBef>
                <a:spcPts val="0"/>
              </a:spcBef>
              <a:spcAft>
                <a:spcPts val="0"/>
              </a:spcAft>
              <a:buClr>
                <a:srgbClr val="CCCCCC"/>
              </a:buClr>
              <a:buSzPts val="1400"/>
              <a:buFont typeface="Nunito Sans"/>
              <a:buChar char="-"/>
              <a:defRPr>
                <a:solidFill>
                  <a:srgbClr val="666666"/>
                </a:solidFill>
                <a:latin typeface="Nunito Sans"/>
                <a:ea typeface="Nunito Sans"/>
                <a:cs typeface="Nunito Sans"/>
                <a:sym typeface="Nunito Sans"/>
              </a:defRPr>
            </a:lvl4pPr>
            <a:lvl5pPr marL="2286000" lvl="4" indent="-317500">
              <a:lnSpc>
                <a:spcPct val="115000"/>
              </a:lnSpc>
              <a:spcBef>
                <a:spcPts val="0"/>
              </a:spcBef>
              <a:spcAft>
                <a:spcPts val="0"/>
              </a:spcAft>
              <a:buClr>
                <a:srgbClr val="CCCCCC"/>
              </a:buClr>
              <a:buSzPts val="1400"/>
              <a:buFont typeface="Nunito Sans"/>
              <a:buChar char="-"/>
              <a:defRPr>
                <a:solidFill>
                  <a:srgbClr val="666666"/>
                </a:solidFill>
                <a:latin typeface="Nunito Sans"/>
                <a:ea typeface="Nunito Sans"/>
                <a:cs typeface="Nunito Sans"/>
                <a:sym typeface="Nunito Sans"/>
              </a:defRPr>
            </a:lvl5pPr>
            <a:lvl6pPr marL="2743200" lvl="5" indent="-317500">
              <a:lnSpc>
                <a:spcPct val="115000"/>
              </a:lnSpc>
              <a:spcBef>
                <a:spcPts val="0"/>
              </a:spcBef>
              <a:spcAft>
                <a:spcPts val="0"/>
              </a:spcAft>
              <a:buClr>
                <a:srgbClr val="CCCCCC"/>
              </a:buClr>
              <a:buSzPts val="1400"/>
              <a:buFont typeface="Nunito Sans"/>
              <a:buChar char="-"/>
              <a:defRPr>
                <a:solidFill>
                  <a:srgbClr val="666666"/>
                </a:solidFill>
                <a:latin typeface="Nunito Sans"/>
                <a:ea typeface="Nunito Sans"/>
                <a:cs typeface="Nunito Sans"/>
                <a:sym typeface="Nunito Sans"/>
              </a:defRPr>
            </a:lvl6pPr>
            <a:lvl7pPr marL="3200400" lvl="6" indent="-317500">
              <a:lnSpc>
                <a:spcPct val="115000"/>
              </a:lnSpc>
              <a:spcBef>
                <a:spcPts val="0"/>
              </a:spcBef>
              <a:spcAft>
                <a:spcPts val="0"/>
              </a:spcAft>
              <a:buClr>
                <a:srgbClr val="CCCCCC"/>
              </a:buClr>
              <a:buSzPts val="1400"/>
              <a:buFont typeface="Nunito Sans"/>
              <a:buChar char="-"/>
              <a:defRPr>
                <a:solidFill>
                  <a:srgbClr val="666666"/>
                </a:solidFill>
                <a:latin typeface="Nunito Sans"/>
                <a:ea typeface="Nunito Sans"/>
                <a:cs typeface="Nunito Sans"/>
                <a:sym typeface="Nunito Sans"/>
              </a:defRPr>
            </a:lvl7pPr>
            <a:lvl8pPr marL="3657600" lvl="7" indent="-317500">
              <a:lnSpc>
                <a:spcPct val="115000"/>
              </a:lnSpc>
              <a:spcBef>
                <a:spcPts val="0"/>
              </a:spcBef>
              <a:spcAft>
                <a:spcPts val="0"/>
              </a:spcAft>
              <a:buClr>
                <a:srgbClr val="CCCCCC"/>
              </a:buClr>
              <a:buSzPts val="1400"/>
              <a:buFont typeface="Nunito Sans"/>
              <a:buChar char="-"/>
              <a:defRPr>
                <a:solidFill>
                  <a:srgbClr val="666666"/>
                </a:solidFill>
                <a:latin typeface="Nunito Sans"/>
                <a:ea typeface="Nunito Sans"/>
                <a:cs typeface="Nunito Sans"/>
                <a:sym typeface="Nunito Sans"/>
              </a:defRPr>
            </a:lvl8pPr>
            <a:lvl9pPr marL="4114800" lvl="8" indent="-317500">
              <a:lnSpc>
                <a:spcPct val="115000"/>
              </a:lnSpc>
              <a:spcBef>
                <a:spcPts val="0"/>
              </a:spcBef>
              <a:spcAft>
                <a:spcPts val="0"/>
              </a:spcAft>
              <a:buClr>
                <a:srgbClr val="CCCCCC"/>
              </a:buClr>
              <a:buSzPts val="1400"/>
              <a:buFont typeface="Nunito Sans"/>
              <a:buChar char="-"/>
              <a:defRPr>
                <a:solidFill>
                  <a:srgbClr val="666666"/>
                </a:solidFill>
                <a:latin typeface="Nunito Sans"/>
                <a:ea typeface="Nunito Sans"/>
                <a:cs typeface="Nunito Sans"/>
                <a:sym typeface="Nunito Sans"/>
              </a:defRPr>
            </a:lvl9pPr>
          </a:lstStyle>
          <a:p>
            <a:endParaRPr/>
          </a:p>
        </p:txBody>
      </p:sp>
      <p:sp>
        <p:nvSpPr>
          <p:cNvPr id="8" name="Google Shape;8;p1"/>
          <p:cNvSpPr txBox="1">
            <a:spLocks noGrp="1"/>
          </p:cNvSpPr>
          <p:nvPr>
            <p:ph type="sldNum" idx="12"/>
          </p:nvPr>
        </p:nvSpPr>
        <p:spPr>
          <a:xfrm>
            <a:off x="8556784" y="4749851"/>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rgbClr val="CCCCCC"/>
                </a:solidFill>
                <a:latin typeface="Nunito Sans"/>
                <a:ea typeface="Nunito Sans"/>
                <a:cs typeface="Nunito Sans"/>
                <a:sym typeface="Nunito Sans"/>
              </a:defRPr>
            </a:lvl1pPr>
            <a:lvl2pPr lvl="1" algn="r">
              <a:buNone/>
              <a:defRPr sz="1000">
                <a:solidFill>
                  <a:srgbClr val="CCCCCC"/>
                </a:solidFill>
                <a:latin typeface="Nunito Sans"/>
                <a:ea typeface="Nunito Sans"/>
                <a:cs typeface="Nunito Sans"/>
                <a:sym typeface="Nunito Sans"/>
              </a:defRPr>
            </a:lvl2pPr>
            <a:lvl3pPr lvl="2" algn="r">
              <a:buNone/>
              <a:defRPr sz="1000">
                <a:solidFill>
                  <a:srgbClr val="CCCCCC"/>
                </a:solidFill>
                <a:latin typeface="Nunito Sans"/>
                <a:ea typeface="Nunito Sans"/>
                <a:cs typeface="Nunito Sans"/>
                <a:sym typeface="Nunito Sans"/>
              </a:defRPr>
            </a:lvl3pPr>
            <a:lvl4pPr lvl="3" algn="r">
              <a:buNone/>
              <a:defRPr sz="1000">
                <a:solidFill>
                  <a:srgbClr val="CCCCCC"/>
                </a:solidFill>
                <a:latin typeface="Nunito Sans"/>
                <a:ea typeface="Nunito Sans"/>
                <a:cs typeface="Nunito Sans"/>
                <a:sym typeface="Nunito Sans"/>
              </a:defRPr>
            </a:lvl4pPr>
            <a:lvl5pPr lvl="4" algn="r">
              <a:buNone/>
              <a:defRPr sz="1000">
                <a:solidFill>
                  <a:srgbClr val="CCCCCC"/>
                </a:solidFill>
                <a:latin typeface="Nunito Sans"/>
                <a:ea typeface="Nunito Sans"/>
                <a:cs typeface="Nunito Sans"/>
                <a:sym typeface="Nunito Sans"/>
              </a:defRPr>
            </a:lvl5pPr>
            <a:lvl6pPr lvl="5" algn="r">
              <a:buNone/>
              <a:defRPr sz="1000">
                <a:solidFill>
                  <a:srgbClr val="CCCCCC"/>
                </a:solidFill>
                <a:latin typeface="Nunito Sans"/>
                <a:ea typeface="Nunito Sans"/>
                <a:cs typeface="Nunito Sans"/>
                <a:sym typeface="Nunito Sans"/>
              </a:defRPr>
            </a:lvl6pPr>
            <a:lvl7pPr lvl="6" algn="r">
              <a:buNone/>
              <a:defRPr sz="1000">
                <a:solidFill>
                  <a:srgbClr val="CCCCCC"/>
                </a:solidFill>
                <a:latin typeface="Nunito Sans"/>
                <a:ea typeface="Nunito Sans"/>
                <a:cs typeface="Nunito Sans"/>
                <a:sym typeface="Nunito Sans"/>
              </a:defRPr>
            </a:lvl7pPr>
            <a:lvl8pPr lvl="7" algn="r">
              <a:buNone/>
              <a:defRPr sz="1000">
                <a:solidFill>
                  <a:srgbClr val="CCCCCC"/>
                </a:solidFill>
                <a:latin typeface="Nunito Sans"/>
                <a:ea typeface="Nunito Sans"/>
                <a:cs typeface="Nunito Sans"/>
                <a:sym typeface="Nunito Sans"/>
              </a:defRPr>
            </a:lvl8pPr>
            <a:lvl9pPr lvl="8" algn="r">
              <a:buNone/>
              <a:defRPr sz="1000">
                <a:solidFill>
                  <a:srgbClr val="CCCCCC"/>
                </a:solidFill>
                <a:latin typeface="Nunito Sans"/>
                <a:ea typeface="Nunito Sans"/>
                <a:cs typeface="Nunito Sans"/>
                <a:sym typeface="Nunito Sans"/>
              </a:defRPr>
            </a:lvl9pPr>
          </a:lstStyle>
          <a:p>
            <a:pPr marL="0" lvl="0" indent="0" algn="r" rtl="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1693219407"/>
      </p:ext>
    </p:extLst>
  </p:cSld>
  <p:clrMap bg1="lt1" tx1="dk1" bg2="dk2" tx2="lt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68" r:id="rId10"/>
  </p:sldLayoutIdLst>
  <p:transition>
    <p:fade thruBlk="1"/>
  </p:transition>
  <p:hf hdr="0" ftr="0" dt="0"/>
  <p:txStyles>
    <p:title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8" Type="http://schemas.openxmlformats.org/officeDocument/2006/relationships/image" Target="../media/image19.png"/><Relationship Id="rId13" Type="http://schemas.openxmlformats.org/officeDocument/2006/relationships/customXml" Target="../ink/ink17.xml"/><Relationship Id="rId3" Type="http://schemas.openxmlformats.org/officeDocument/2006/relationships/customXml" Target="../ink/ink12.xml"/><Relationship Id="rId7" Type="http://schemas.openxmlformats.org/officeDocument/2006/relationships/customXml" Target="../ink/ink14.xml"/><Relationship Id="rId12" Type="http://schemas.openxmlformats.org/officeDocument/2006/relationships/image" Target="../media/image21.png"/><Relationship Id="rId2" Type="http://schemas.openxmlformats.org/officeDocument/2006/relationships/notesSlide" Target="../notesSlides/notesSlide10.xml"/><Relationship Id="rId16" Type="http://schemas.openxmlformats.org/officeDocument/2006/relationships/image" Target="../media/image23.png"/><Relationship Id="rId1" Type="http://schemas.openxmlformats.org/officeDocument/2006/relationships/slideLayout" Target="../slideLayouts/slideLayout3.xml"/><Relationship Id="rId6" Type="http://schemas.openxmlformats.org/officeDocument/2006/relationships/image" Target="../media/image18.png"/><Relationship Id="rId11" Type="http://schemas.openxmlformats.org/officeDocument/2006/relationships/customXml" Target="../ink/ink16.xml"/><Relationship Id="rId5" Type="http://schemas.openxmlformats.org/officeDocument/2006/relationships/customXml" Target="../ink/ink13.xml"/><Relationship Id="rId15" Type="http://schemas.openxmlformats.org/officeDocument/2006/relationships/customXml" Target="../ink/ink18.xml"/><Relationship Id="rId10" Type="http://schemas.openxmlformats.org/officeDocument/2006/relationships/image" Target="../media/image20.png"/><Relationship Id="rId4" Type="http://schemas.openxmlformats.org/officeDocument/2006/relationships/image" Target="../media/image17.png"/><Relationship Id="rId9" Type="http://schemas.openxmlformats.org/officeDocument/2006/relationships/customXml" Target="../ink/ink15.xml"/><Relationship Id="rId14" Type="http://schemas.openxmlformats.org/officeDocument/2006/relationships/image" Target="../media/image22.png"/></Relationships>
</file>

<file path=ppt/slides/_rels/slide17.xml.rels><?xml version="1.0" encoding="UTF-8" standalone="yes"?>
<Relationships xmlns="http://schemas.openxmlformats.org/package/2006/relationships"><Relationship Id="rId8" Type="http://schemas.openxmlformats.org/officeDocument/2006/relationships/customXml" Target="../ink/ink19.xml"/><Relationship Id="rId3" Type="http://schemas.openxmlformats.org/officeDocument/2006/relationships/image" Target="../media/image24.png"/><Relationship Id="rId7" Type="http://schemas.openxmlformats.org/officeDocument/2006/relationships/image" Target="../media/image70.png"/><Relationship Id="rId2" Type="http://schemas.openxmlformats.org/officeDocument/2006/relationships/notesSlide" Target="../notesSlides/notesSlide11.xml"/><Relationship Id="rId1" Type="http://schemas.openxmlformats.org/officeDocument/2006/relationships/slideLayout" Target="../slideLayouts/slideLayout3.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png"/><Relationship Id="rId9" Type="http://schemas.openxmlformats.org/officeDocument/2006/relationships/image" Target="../media/image28.png"/></Relationships>
</file>

<file path=ppt/slides/_rels/slide1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2.xml"/><Relationship Id="rId1" Type="http://schemas.openxmlformats.org/officeDocument/2006/relationships/slideLayout" Target="../slideLayouts/slideLayout3.xml"/><Relationship Id="rId6" Type="http://schemas.openxmlformats.org/officeDocument/2006/relationships/image" Target="../media/image31.png"/><Relationship Id="rId5" Type="http://schemas.openxmlformats.org/officeDocument/2006/relationships/customXml" Target="../ink/ink20.xml"/><Relationship Id="rId4" Type="http://schemas.openxmlformats.org/officeDocument/2006/relationships/image" Target="../media/image30.png"/></Relationships>
</file>

<file path=ppt/slides/_rels/slide19.xml.rels><?xml version="1.0" encoding="UTF-8" standalone="yes"?>
<Relationships xmlns="http://schemas.openxmlformats.org/package/2006/relationships"><Relationship Id="rId3" Type="http://schemas.openxmlformats.org/officeDocument/2006/relationships/customXml" Target="../ink/ink21.xml"/><Relationship Id="rId2" Type="http://schemas.openxmlformats.org/officeDocument/2006/relationships/notesSlide" Target="../notesSlides/notesSlide13.xml"/><Relationship Id="rId1" Type="http://schemas.openxmlformats.org/officeDocument/2006/relationships/slideLayout" Target="../slideLayouts/slideLayout3.xml"/><Relationship Id="rId4" Type="http://schemas.openxmlformats.org/officeDocument/2006/relationships/image" Target="../media/image32.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customXml" Target="../ink/ink22.xml"/><Relationship Id="rId1" Type="http://schemas.openxmlformats.org/officeDocument/2006/relationships/slideLayout" Target="../slideLayouts/slideLayout6.xml"/><Relationship Id="rId5" Type="http://schemas.openxmlformats.org/officeDocument/2006/relationships/image" Target="../media/image34.png"/><Relationship Id="rId4" Type="http://schemas.openxmlformats.org/officeDocument/2006/relationships/customXml" Target="../ink/ink23.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8" Type="http://schemas.openxmlformats.org/officeDocument/2006/relationships/customXml" Target="../ink/ink26.xml"/><Relationship Id="rId13" Type="http://schemas.openxmlformats.org/officeDocument/2006/relationships/image" Target="../media/image39.png"/><Relationship Id="rId18" Type="http://schemas.openxmlformats.org/officeDocument/2006/relationships/customXml" Target="../ink/ink31.xml"/><Relationship Id="rId26" Type="http://schemas.openxmlformats.org/officeDocument/2006/relationships/customXml" Target="../ink/ink35.xml"/><Relationship Id="rId3" Type="http://schemas.openxmlformats.org/officeDocument/2006/relationships/image" Target="../media/image16.png"/><Relationship Id="rId21" Type="http://schemas.openxmlformats.org/officeDocument/2006/relationships/image" Target="../media/image43.png"/><Relationship Id="rId7" Type="http://schemas.openxmlformats.org/officeDocument/2006/relationships/image" Target="../media/image36.png"/><Relationship Id="rId12" Type="http://schemas.openxmlformats.org/officeDocument/2006/relationships/customXml" Target="../ink/ink28.xml"/><Relationship Id="rId17" Type="http://schemas.openxmlformats.org/officeDocument/2006/relationships/image" Target="../media/image41.png"/><Relationship Id="rId25" Type="http://schemas.openxmlformats.org/officeDocument/2006/relationships/image" Target="../media/image45.png"/><Relationship Id="rId2" Type="http://schemas.openxmlformats.org/officeDocument/2006/relationships/notesSlide" Target="../notesSlides/notesSlide14.xml"/><Relationship Id="rId16" Type="http://schemas.openxmlformats.org/officeDocument/2006/relationships/customXml" Target="../ink/ink30.xml"/><Relationship Id="rId20" Type="http://schemas.openxmlformats.org/officeDocument/2006/relationships/customXml" Target="../ink/ink32.xml"/><Relationship Id="rId29" Type="http://schemas.openxmlformats.org/officeDocument/2006/relationships/image" Target="../media/image47.png"/><Relationship Id="rId1" Type="http://schemas.openxmlformats.org/officeDocument/2006/relationships/slideLayout" Target="../slideLayouts/slideLayout3.xml"/><Relationship Id="rId6" Type="http://schemas.openxmlformats.org/officeDocument/2006/relationships/customXml" Target="../ink/ink25.xml"/><Relationship Id="rId11" Type="http://schemas.openxmlformats.org/officeDocument/2006/relationships/image" Target="../media/image38.png"/><Relationship Id="rId24" Type="http://schemas.openxmlformats.org/officeDocument/2006/relationships/customXml" Target="../ink/ink34.xml"/><Relationship Id="rId5" Type="http://schemas.openxmlformats.org/officeDocument/2006/relationships/image" Target="../media/image35.png"/><Relationship Id="rId15" Type="http://schemas.openxmlformats.org/officeDocument/2006/relationships/image" Target="../media/image40.png"/><Relationship Id="rId23" Type="http://schemas.openxmlformats.org/officeDocument/2006/relationships/image" Target="../media/image44.png"/><Relationship Id="rId28" Type="http://schemas.openxmlformats.org/officeDocument/2006/relationships/customXml" Target="../ink/ink36.xml"/><Relationship Id="rId10" Type="http://schemas.openxmlformats.org/officeDocument/2006/relationships/customXml" Target="../ink/ink27.xml"/><Relationship Id="rId19" Type="http://schemas.openxmlformats.org/officeDocument/2006/relationships/image" Target="../media/image42.png"/><Relationship Id="rId31" Type="http://schemas.openxmlformats.org/officeDocument/2006/relationships/image" Target="../media/image48.png"/><Relationship Id="rId4" Type="http://schemas.openxmlformats.org/officeDocument/2006/relationships/customXml" Target="../ink/ink24.xml"/><Relationship Id="rId9" Type="http://schemas.openxmlformats.org/officeDocument/2006/relationships/image" Target="../media/image37.png"/><Relationship Id="rId14" Type="http://schemas.openxmlformats.org/officeDocument/2006/relationships/customXml" Target="../ink/ink29.xml"/><Relationship Id="rId22" Type="http://schemas.openxmlformats.org/officeDocument/2006/relationships/customXml" Target="../ink/ink33.xml"/><Relationship Id="rId27" Type="http://schemas.openxmlformats.org/officeDocument/2006/relationships/image" Target="../media/image46.png"/><Relationship Id="rId30" Type="http://schemas.openxmlformats.org/officeDocument/2006/relationships/customXml" Target="../ink/ink37.xml"/></Relationships>
</file>

<file path=ppt/slides/_rels/slide24.xml.rels><?xml version="1.0" encoding="UTF-8" standalone="yes"?>
<Relationships xmlns="http://schemas.openxmlformats.org/package/2006/relationships"><Relationship Id="rId3" Type="http://schemas.openxmlformats.org/officeDocument/2006/relationships/customXml" Target="../ink/ink38.xml"/><Relationship Id="rId2" Type="http://schemas.openxmlformats.org/officeDocument/2006/relationships/notesSlide" Target="../notesSlides/notesSlide15.xml"/><Relationship Id="rId1" Type="http://schemas.openxmlformats.org/officeDocument/2006/relationships/slideLayout" Target="../slideLayouts/slideLayout3.xml"/><Relationship Id="rId4" Type="http://schemas.openxmlformats.org/officeDocument/2006/relationships/image" Target="../media/image49.png"/></Relationships>
</file>

<file path=ppt/slides/_rels/slide25.xml.rels><?xml version="1.0" encoding="UTF-8" standalone="yes"?>
<Relationships xmlns="http://schemas.openxmlformats.org/package/2006/relationships"><Relationship Id="rId13" Type="http://schemas.openxmlformats.org/officeDocument/2006/relationships/customXml" Target="../ink/ink44.xml"/><Relationship Id="rId18" Type="http://schemas.openxmlformats.org/officeDocument/2006/relationships/image" Target="../media/image57.png"/><Relationship Id="rId26" Type="http://schemas.openxmlformats.org/officeDocument/2006/relationships/image" Target="../media/image61.png"/><Relationship Id="rId39" Type="http://schemas.openxmlformats.org/officeDocument/2006/relationships/customXml" Target="../ink/ink57.xml"/><Relationship Id="rId21" Type="http://schemas.openxmlformats.org/officeDocument/2006/relationships/customXml" Target="../ink/ink48.xml"/><Relationship Id="rId34" Type="http://schemas.openxmlformats.org/officeDocument/2006/relationships/image" Target="../media/image65.png"/><Relationship Id="rId7" Type="http://schemas.openxmlformats.org/officeDocument/2006/relationships/customXml" Target="../ink/ink41.xml"/><Relationship Id="rId12" Type="http://schemas.openxmlformats.org/officeDocument/2006/relationships/image" Target="../media/image54.png"/><Relationship Id="rId17" Type="http://schemas.openxmlformats.org/officeDocument/2006/relationships/customXml" Target="../ink/ink46.xml"/><Relationship Id="rId25" Type="http://schemas.openxmlformats.org/officeDocument/2006/relationships/customXml" Target="../ink/ink50.xml"/><Relationship Id="rId33" Type="http://schemas.openxmlformats.org/officeDocument/2006/relationships/customXml" Target="../ink/ink54.xml"/><Relationship Id="rId38" Type="http://schemas.openxmlformats.org/officeDocument/2006/relationships/image" Target="../media/image67.png"/><Relationship Id="rId2" Type="http://schemas.openxmlformats.org/officeDocument/2006/relationships/notesSlide" Target="../notesSlides/notesSlide16.xml"/><Relationship Id="rId16" Type="http://schemas.openxmlformats.org/officeDocument/2006/relationships/image" Target="../media/image56.png"/><Relationship Id="rId20" Type="http://schemas.openxmlformats.org/officeDocument/2006/relationships/image" Target="../media/image58.png"/><Relationship Id="rId29" Type="http://schemas.openxmlformats.org/officeDocument/2006/relationships/customXml" Target="../ink/ink52.xml"/><Relationship Id="rId1" Type="http://schemas.openxmlformats.org/officeDocument/2006/relationships/slideLayout" Target="../slideLayouts/slideLayout3.xml"/><Relationship Id="rId6" Type="http://schemas.openxmlformats.org/officeDocument/2006/relationships/image" Target="../media/image51.png"/><Relationship Id="rId11" Type="http://schemas.openxmlformats.org/officeDocument/2006/relationships/customXml" Target="../ink/ink43.xml"/><Relationship Id="rId24" Type="http://schemas.openxmlformats.org/officeDocument/2006/relationships/image" Target="../media/image60.png"/><Relationship Id="rId32" Type="http://schemas.openxmlformats.org/officeDocument/2006/relationships/image" Target="../media/image64.png"/><Relationship Id="rId37" Type="http://schemas.openxmlformats.org/officeDocument/2006/relationships/customXml" Target="../ink/ink56.xml"/><Relationship Id="rId40" Type="http://schemas.openxmlformats.org/officeDocument/2006/relationships/image" Target="../media/image68.png"/><Relationship Id="rId5" Type="http://schemas.openxmlformats.org/officeDocument/2006/relationships/customXml" Target="../ink/ink40.xml"/><Relationship Id="rId15" Type="http://schemas.openxmlformats.org/officeDocument/2006/relationships/customXml" Target="../ink/ink45.xml"/><Relationship Id="rId23" Type="http://schemas.openxmlformats.org/officeDocument/2006/relationships/customXml" Target="../ink/ink49.xml"/><Relationship Id="rId28" Type="http://schemas.openxmlformats.org/officeDocument/2006/relationships/image" Target="../media/image62.png"/><Relationship Id="rId36" Type="http://schemas.openxmlformats.org/officeDocument/2006/relationships/image" Target="../media/image66.png"/><Relationship Id="rId10" Type="http://schemas.openxmlformats.org/officeDocument/2006/relationships/image" Target="../media/image53.png"/><Relationship Id="rId19" Type="http://schemas.openxmlformats.org/officeDocument/2006/relationships/customXml" Target="../ink/ink47.xml"/><Relationship Id="rId31" Type="http://schemas.openxmlformats.org/officeDocument/2006/relationships/customXml" Target="../ink/ink53.xml"/><Relationship Id="rId4" Type="http://schemas.openxmlformats.org/officeDocument/2006/relationships/image" Target="../media/image50.png"/><Relationship Id="rId9" Type="http://schemas.openxmlformats.org/officeDocument/2006/relationships/customXml" Target="../ink/ink42.xml"/><Relationship Id="rId14" Type="http://schemas.openxmlformats.org/officeDocument/2006/relationships/image" Target="../media/image55.png"/><Relationship Id="rId22" Type="http://schemas.openxmlformats.org/officeDocument/2006/relationships/image" Target="../media/image59.png"/><Relationship Id="rId27" Type="http://schemas.openxmlformats.org/officeDocument/2006/relationships/customXml" Target="../ink/ink51.xml"/><Relationship Id="rId30" Type="http://schemas.openxmlformats.org/officeDocument/2006/relationships/image" Target="../media/image63.png"/><Relationship Id="rId35" Type="http://schemas.openxmlformats.org/officeDocument/2006/relationships/customXml" Target="../ink/ink55.xml"/><Relationship Id="rId8" Type="http://schemas.openxmlformats.org/officeDocument/2006/relationships/image" Target="../media/image52.png"/><Relationship Id="rId3" Type="http://schemas.openxmlformats.org/officeDocument/2006/relationships/customXml" Target="../ink/ink39.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3" Type="http://schemas.openxmlformats.org/officeDocument/2006/relationships/image" Target="../media/image1210.png"/><Relationship Id="rId2" Type="http://schemas.openxmlformats.org/officeDocument/2006/relationships/notesSlide" Target="../notesSlides/notesSlide17.xml"/><Relationship Id="rId1" Type="http://schemas.openxmlformats.org/officeDocument/2006/relationships/slideLayout" Target="../slideLayouts/slideLayout3.xml"/><Relationship Id="rId5" Type="http://schemas.openxmlformats.org/officeDocument/2006/relationships/image" Target="../media/image69.png"/><Relationship Id="rId4" Type="http://schemas.openxmlformats.org/officeDocument/2006/relationships/customXml" Target="../ink/ink58.xml"/></Relationships>
</file>

<file path=ppt/slides/_rels/slide28.xml.rels><?xml version="1.0" encoding="UTF-8" standalone="yes"?>
<Relationships xmlns="http://schemas.openxmlformats.org/package/2006/relationships"><Relationship Id="rId3" Type="http://schemas.openxmlformats.org/officeDocument/2006/relationships/image" Target="../media/image1310.png"/><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customXml" Target="../ink/ink59.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3" Type="http://schemas.openxmlformats.org/officeDocument/2006/relationships/image" Target="../media/image1510.png"/><Relationship Id="rId2" Type="http://schemas.openxmlformats.org/officeDocument/2006/relationships/image" Target="../media/image147.png"/><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customXml" Target="../ink/ink60.xml"/><Relationship Id="rId1" Type="http://schemas.openxmlformats.org/officeDocument/2006/relationships/slideLayout" Target="../slideLayouts/slideLayout5.xml"/><Relationship Id="rId5" Type="http://schemas.openxmlformats.org/officeDocument/2006/relationships/image" Target="../media/image73.png"/><Relationship Id="rId4" Type="http://schemas.openxmlformats.org/officeDocument/2006/relationships/customXml" Target="../ink/ink61.xml"/></Relationships>
</file>

<file path=ppt/slides/_rels/slide33.xml.rels><?xml version="1.0" encoding="UTF-8" standalone="yes"?>
<Relationships xmlns="http://schemas.openxmlformats.org/package/2006/relationships"><Relationship Id="rId8" Type="http://schemas.openxmlformats.org/officeDocument/2006/relationships/customXml" Target="../ink/ink65.xml"/><Relationship Id="rId13" Type="http://schemas.openxmlformats.org/officeDocument/2006/relationships/image" Target="../media/image79.png"/><Relationship Id="rId18" Type="http://schemas.openxmlformats.org/officeDocument/2006/relationships/customXml" Target="../ink/ink70.xml"/><Relationship Id="rId3" Type="http://schemas.openxmlformats.org/officeDocument/2006/relationships/image" Target="../media/image74.png"/><Relationship Id="rId21" Type="http://schemas.openxmlformats.org/officeDocument/2006/relationships/image" Target="../media/image83.png"/><Relationship Id="rId7" Type="http://schemas.openxmlformats.org/officeDocument/2006/relationships/image" Target="../media/image76.png"/><Relationship Id="rId12" Type="http://schemas.openxmlformats.org/officeDocument/2006/relationships/customXml" Target="../ink/ink67.xml"/><Relationship Id="rId17" Type="http://schemas.openxmlformats.org/officeDocument/2006/relationships/image" Target="../media/image81.png"/><Relationship Id="rId2" Type="http://schemas.openxmlformats.org/officeDocument/2006/relationships/customXml" Target="../ink/ink62.xml"/><Relationship Id="rId16" Type="http://schemas.openxmlformats.org/officeDocument/2006/relationships/customXml" Target="../ink/ink69.xml"/><Relationship Id="rId20" Type="http://schemas.openxmlformats.org/officeDocument/2006/relationships/customXml" Target="../ink/ink71.xml"/><Relationship Id="rId1" Type="http://schemas.openxmlformats.org/officeDocument/2006/relationships/slideLayout" Target="../slideLayouts/slideLayout6.xml"/><Relationship Id="rId6" Type="http://schemas.openxmlformats.org/officeDocument/2006/relationships/customXml" Target="../ink/ink64.xml"/><Relationship Id="rId11" Type="http://schemas.openxmlformats.org/officeDocument/2006/relationships/image" Target="../media/image78.png"/><Relationship Id="rId5" Type="http://schemas.openxmlformats.org/officeDocument/2006/relationships/image" Target="../media/image75.png"/><Relationship Id="rId15" Type="http://schemas.openxmlformats.org/officeDocument/2006/relationships/image" Target="../media/image80.png"/><Relationship Id="rId10" Type="http://schemas.openxmlformats.org/officeDocument/2006/relationships/customXml" Target="../ink/ink66.xml"/><Relationship Id="rId19" Type="http://schemas.openxmlformats.org/officeDocument/2006/relationships/image" Target="../media/image82.png"/><Relationship Id="rId4" Type="http://schemas.openxmlformats.org/officeDocument/2006/relationships/customXml" Target="../ink/ink63.xml"/><Relationship Id="rId9" Type="http://schemas.openxmlformats.org/officeDocument/2006/relationships/image" Target="../media/image77.png"/><Relationship Id="rId14" Type="http://schemas.openxmlformats.org/officeDocument/2006/relationships/customXml" Target="../ink/ink68.xml"/></Relationships>
</file>

<file path=ppt/slides/_rels/slide34.xml.rels><?xml version="1.0" encoding="UTF-8" standalone="yes"?>
<Relationships xmlns="http://schemas.openxmlformats.org/package/2006/relationships"><Relationship Id="rId3" Type="http://schemas.openxmlformats.org/officeDocument/2006/relationships/image" Target="../media/image84.png"/><Relationship Id="rId7" Type="http://schemas.openxmlformats.org/officeDocument/2006/relationships/image" Target="../media/image86.png"/><Relationship Id="rId2" Type="http://schemas.openxmlformats.org/officeDocument/2006/relationships/customXml" Target="../ink/ink72.xml"/><Relationship Id="rId1" Type="http://schemas.openxmlformats.org/officeDocument/2006/relationships/slideLayout" Target="../slideLayouts/slideLayout6.xml"/><Relationship Id="rId6" Type="http://schemas.openxmlformats.org/officeDocument/2006/relationships/customXml" Target="../ink/ink74.xml"/><Relationship Id="rId5" Type="http://schemas.openxmlformats.org/officeDocument/2006/relationships/image" Target="../media/image85.png"/><Relationship Id="rId4" Type="http://schemas.openxmlformats.org/officeDocument/2006/relationships/customXml" Target="../ink/ink73.xml"/></Relationships>
</file>

<file path=ppt/slides/_rels/slide35.xml.rels><?xml version="1.0" encoding="UTF-8" standalone="yes"?>
<Relationships xmlns="http://schemas.openxmlformats.org/package/2006/relationships"><Relationship Id="rId8" Type="http://schemas.openxmlformats.org/officeDocument/2006/relationships/customXml" Target="../ink/ink76.xml"/><Relationship Id="rId13" Type="http://schemas.openxmlformats.org/officeDocument/2006/relationships/image" Target="../media/image90.png"/><Relationship Id="rId18" Type="http://schemas.openxmlformats.org/officeDocument/2006/relationships/customXml" Target="../ink/ink81.xml"/><Relationship Id="rId3" Type="http://schemas.openxmlformats.org/officeDocument/2006/relationships/image" Target="../media/image1610.png"/><Relationship Id="rId21" Type="http://schemas.openxmlformats.org/officeDocument/2006/relationships/image" Target="../media/image94.png"/><Relationship Id="rId7" Type="http://schemas.openxmlformats.org/officeDocument/2006/relationships/image" Target="../media/image87.png"/><Relationship Id="rId12" Type="http://schemas.openxmlformats.org/officeDocument/2006/relationships/customXml" Target="../ink/ink78.xml"/><Relationship Id="rId17" Type="http://schemas.openxmlformats.org/officeDocument/2006/relationships/image" Target="../media/image92.png"/><Relationship Id="rId25" Type="http://schemas.openxmlformats.org/officeDocument/2006/relationships/image" Target="../media/image96.png"/><Relationship Id="rId2" Type="http://schemas.openxmlformats.org/officeDocument/2006/relationships/notesSlide" Target="../notesSlides/notesSlide19.xml"/><Relationship Id="rId16" Type="http://schemas.openxmlformats.org/officeDocument/2006/relationships/customXml" Target="../ink/ink80.xml"/><Relationship Id="rId20" Type="http://schemas.openxmlformats.org/officeDocument/2006/relationships/customXml" Target="../ink/ink82.xml"/><Relationship Id="rId1" Type="http://schemas.openxmlformats.org/officeDocument/2006/relationships/slideLayout" Target="../slideLayouts/slideLayout3.xml"/><Relationship Id="rId6" Type="http://schemas.openxmlformats.org/officeDocument/2006/relationships/customXml" Target="../ink/ink75.xml"/><Relationship Id="rId11" Type="http://schemas.openxmlformats.org/officeDocument/2006/relationships/image" Target="../media/image89.png"/><Relationship Id="rId24" Type="http://schemas.openxmlformats.org/officeDocument/2006/relationships/customXml" Target="../ink/ink84.xml"/><Relationship Id="rId5" Type="http://schemas.openxmlformats.org/officeDocument/2006/relationships/image" Target="../media/image1710.png"/><Relationship Id="rId15" Type="http://schemas.openxmlformats.org/officeDocument/2006/relationships/image" Target="../media/image91.png"/><Relationship Id="rId23" Type="http://schemas.openxmlformats.org/officeDocument/2006/relationships/image" Target="../media/image95.png"/><Relationship Id="rId10" Type="http://schemas.openxmlformats.org/officeDocument/2006/relationships/customXml" Target="../ink/ink77.xml"/><Relationship Id="rId19" Type="http://schemas.openxmlformats.org/officeDocument/2006/relationships/image" Target="../media/image93.png"/><Relationship Id="rId4" Type="http://schemas.openxmlformats.org/officeDocument/2006/relationships/image" Target="../media/image1810.png"/><Relationship Id="rId9" Type="http://schemas.openxmlformats.org/officeDocument/2006/relationships/image" Target="../media/image88.png"/><Relationship Id="rId14" Type="http://schemas.openxmlformats.org/officeDocument/2006/relationships/customXml" Target="../ink/ink79.xml"/><Relationship Id="rId22" Type="http://schemas.openxmlformats.org/officeDocument/2006/relationships/customXml" Target="../ink/ink83.xml"/></Relationships>
</file>

<file path=ppt/slides/_rels/slide36.xml.rels><?xml version="1.0" encoding="UTF-8" standalone="yes"?>
<Relationships xmlns="http://schemas.openxmlformats.org/package/2006/relationships"><Relationship Id="rId26" Type="http://schemas.openxmlformats.org/officeDocument/2006/relationships/image" Target="../media/image108.png"/><Relationship Id="rId21" Type="http://schemas.openxmlformats.org/officeDocument/2006/relationships/customXml" Target="../ink/ink94.xml"/><Relationship Id="rId42" Type="http://schemas.openxmlformats.org/officeDocument/2006/relationships/image" Target="../media/image116.png"/><Relationship Id="rId47" Type="http://schemas.openxmlformats.org/officeDocument/2006/relationships/customXml" Target="../ink/ink107.xml"/><Relationship Id="rId63" Type="http://schemas.openxmlformats.org/officeDocument/2006/relationships/customXml" Target="../ink/ink115.xml"/><Relationship Id="rId68" Type="http://schemas.openxmlformats.org/officeDocument/2006/relationships/image" Target="../media/image129.png"/><Relationship Id="rId84" Type="http://schemas.openxmlformats.org/officeDocument/2006/relationships/image" Target="../media/image137.png"/><Relationship Id="rId89" Type="http://schemas.openxmlformats.org/officeDocument/2006/relationships/customXml" Target="../ink/ink128.xml"/><Relationship Id="rId16" Type="http://schemas.openxmlformats.org/officeDocument/2006/relationships/image" Target="../media/image103.png"/><Relationship Id="rId11" Type="http://schemas.openxmlformats.org/officeDocument/2006/relationships/customXml" Target="../ink/ink89.xml"/><Relationship Id="rId32" Type="http://schemas.openxmlformats.org/officeDocument/2006/relationships/image" Target="../media/image111.png"/><Relationship Id="rId37" Type="http://schemas.openxmlformats.org/officeDocument/2006/relationships/customXml" Target="../ink/ink102.xml"/><Relationship Id="rId53" Type="http://schemas.openxmlformats.org/officeDocument/2006/relationships/customXml" Target="../ink/ink110.xml"/><Relationship Id="rId58" Type="http://schemas.openxmlformats.org/officeDocument/2006/relationships/image" Target="../media/image124.png"/><Relationship Id="rId74" Type="http://schemas.openxmlformats.org/officeDocument/2006/relationships/image" Target="../media/image132.png"/><Relationship Id="rId79" Type="http://schemas.openxmlformats.org/officeDocument/2006/relationships/customXml" Target="../ink/ink123.xml"/><Relationship Id="rId5" Type="http://schemas.openxmlformats.org/officeDocument/2006/relationships/customXml" Target="../ink/ink86.xml"/><Relationship Id="rId90" Type="http://schemas.openxmlformats.org/officeDocument/2006/relationships/image" Target="../media/image140.png"/><Relationship Id="rId95" Type="http://schemas.openxmlformats.org/officeDocument/2006/relationships/customXml" Target="../ink/ink131.xml"/><Relationship Id="rId22" Type="http://schemas.openxmlformats.org/officeDocument/2006/relationships/image" Target="../media/image106.png"/><Relationship Id="rId27" Type="http://schemas.openxmlformats.org/officeDocument/2006/relationships/customXml" Target="../ink/ink97.xml"/><Relationship Id="rId43" Type="http://schemas.openxmlformats.org/officeDocument/2006/relationships/customXml" Target="../ink/ink105.xml"/><Relationship Id="rId48" Type="http://schemas.openxmlformats.org/officeDocument/2006/relationships/image" Target="../media/image119.png"/><Relationship Id="rId64" Type="http://schemas.openxmlformats.org/officeDocument/2006/relationships/image" Target="../media/image127.png"/><Relationship Id="rId69" Type="http://schemas.openxmlformats.org/officeDocument/2006/relationships/customXml" Target="../ink/ink118.xml"/><Relationship Id="rId8" Type="http://schemas.openxmlformats.org/officeDocument/2006/relationships/image" Target="../media/image99.png"/><Relationship Id="rId51" Type="http://schemas.openxmlformats.org/officeDocument/2006/relationships/customXml" Target="../ink/ink109.xml"/><Relationship Id="rId72" Type="http://schemas.openxmlformats.org/officeDocument/2006/relationships/image" Target="../media/image131.png"/><Relationship Id="rId80" Type="http://schemas.openxmlformats.org/officeDocument/2006/relationships/image" Target="../media/image135.png"/><Relationship Id="rId85" Type="http://schemas.openxmlformats.org/officeDocument/2006/relationships/customXml" Target="../ink/ink126.xml"/><Relationship Id="rId93" Type="http://schemas.openxmlformats.org/officeDocument/2006/relationships/customXml" Target="../ink/ink130.xml"/><Relationship Id="rId3" Type="http://schemas.openxmlformats.org/officeDocument/2006/relationships/customXml" Target="../ink/ink85.xml"/><Relationship Id="rId12" Type="http://schemas.openxmlformats.org/officeDocument/2006/relationships/image" Target="../media/image101.png"/><Relationship Id="rId17" Type="http://schemas.openxmlformats.org/officeDocument/2006/relationships/customXml" Target="../ink/ink92.xml"/><Relationship Id="rId25" Type="http://schemas.openxmlformats.org/officeDocument/2006/relationships/customXml" Target="../ink/ink96.xml"/><Relationship Id="rId33" Type="http://schemas.openxmlformats.org/officeDocument/2006/relationships/customXml" Target="../ink/ink100.xml"/><Relationship Id="rId38" Type="http://schemas.openxmlformats.org/officeDocument/2006/relationships/image" Target="../media/image114.png"/><Relationship Id="rId46" Type="http://schemas.openxmlformats.org/officeDocument/2006/relationships/image" Target="../media/image118.png"/><Relationship Id="rId59" Type="http://schemas.openxmlformats.org/officeDocument/2006/relationships/customXml" Target="../ink/ink113.xml"/><Relationship Id="rId67" Type="http://schemas.openxmlformats.org/officeDocument/2006/relationships/customXml" Target="../ink/ink117.xml"/><Relationship Id="rId20" Type="http://schemas.openxmlformats.org/officeDocument/2006/relationships/image" Target="../media/image105.png"/><Relationship Id="rId41" Type="http://schemas.openxmlformats.org/officeDocument/2006/relationships/customXml" Target="../ink/ink104.xml"/><Relationship Id="rId54" Type="http://schemas.openxmlformats.org/officeDocument/2006/relationships/image" Target="../media/image122.png"/><Relationship Id="rId62" Type="http://schemas.openxmlformats.org/officeDocument/2006/relationships/image" Target="../media/image126.png"/><Relationship Id="rId70" Type="http://schemas.openxmlformats.org/officeDocument/2006/relationships/image" Target="../media/image130.png"/><Relationship Id="rId75" Type="http://schemas.openxmlformats.org/officeDocument/2006/relationships/customXml" Target="../ink/ink121.xml"/><Relationship Id="rId83" Type="http://schemas.openxmlformats.org/officeDocument/2006/relationships/customXml" Target="../ink/ink125.xml"/><Relationship Id="rId88" Type="http://schemas.openxmlformats.org/officeDocument/2006/relationships/image" Target="../media/image139.png"/><Relationship Id="rId91" Type="http://schemas.openxmlformats.org/officeDocument/2006/relationships/customXml" Target="../ink/ink129.xml"/><Relationship Id="rId96" Type="http://schemas.openxmlformats.org/officeDocument/2006/relationships/image" Target="../media/image143.png"/><Relationship Id="rId1" Type="http://schemas.openxmlformats.org/officeDocument/2006/relationships/slideLayout" Target="../slideLayouts/slideLayout3.xml"/><Relationship Id="rId6" Type="http://schemas.openxmlformats.org/officeDocument/2006/relationships/image" Target="../media/image98.png"/><Relationship Id="rId15" Type="http://schemas.openxmlformats.org/officeDocument/2006/relationships/customXml" Target="../ink/ink91.xml"/><Relationship Id="rId23" Type="http://schemas.openxmlformats.org/officeDocument/2006/relationships/customXml" Target="../ink/ink95.xml"/><Relationship Id="rId28" Type="http://schemas.openxmlformats.org/officeDocument/2006/relationships/image" Target="../media/image109.png"/><Relationship Id="rId36" Type="http://schemas.openxmlformats.org/officeDocument/2006/relationships/image" Target="../media/image113.png"/><Relationship Id="rId49" Type="http://schemas.openxmlformats.org/officeDocument/2006/relationships/customXml" Target="../ink/ink108.xml"/><Relationship Id="rId57" Type="http://schemas.openxmlformats.org/officeDocument/2006/relationships/customXml" Target="../ink/ink112.xml"/><Relationship Id="rId10" Type="http://schemas.openxmlformats.org/officeDocument/2006/relationships/image" Target="../media/image100.png"/><Relationship Id="rId31" Type="http://schemas.openxmlformats.org/officeDocument/2006/relationships/customXml" Target="../ink/ink99.xml"/><Relationship Id="rId44" Type="http://schemas.openxmlformats.org/officeDocument/2006/relationships/image" Target="../media/image117.png"/><Relationship Id="rId52" Type="http://schemas.openxmlformats.org/officeDocument/2006/relationships/image" Target="../media/image121.png"/><Relationship Id="rId60" Type="http://schemas.openxmlformats.org/officeDocument/2006/relationships/image" Target="../media/image125.png"/><Relationship Id="rId65" Type="http://schemas.openxmlformats.org/officeDocument/2006/relationships/customXml" Target="../ink/ink116.xml"/><Relationship Id="rId73" Type="http://schemas.openxmlformats.org/officeDocument/2006/relationships/customXml" Target="../ink/ink120.xml"/><Relationship Id="rId78" Type="http://schemas.openxmlformats.org/officeDocument/2006/relationships/image" Target="../media/image134.png"/><Relationship Id="rId81" Type="http://schemas.openxmlformats.org/officeDocument/2006/relationships/customXml" Target="../ink/ink124.xml"/><Relationship Id="rId86" Type="http://schemas.openxmlformats.org/officeDocument/2006/relationships/image" Target="../media/image138.png"/><Relationship Id="rId94" Type="http://schemas.openxmlformats.org/officeDocument/2006/relationships/image" Target="../media/image142.png"/><Relationship Id="rId4" Type="http://schemas.openxmlformats.org/officeDocument/2006/relationships/image" Target="../media/image97.png"/><Relationship Id="rId9" Type="http://schemas.openxmlformats.org/officeDocument/2006/relationships/customXml" Target="../ink/ink88.xml"/><Relationship Id="rId13" Type="http://schemas.openxmlformats.org/officeDocument/2006/relationships/customXml" Target="../ink/ink90.xml"/><Relationship Id="rId18" Type="http://schemas.openxmlformats.org/officeDocument/2006/relationships/image" Target="../media/image104.png"/><Relationship Id="rId39" Type="http://schemas.openxmlformats.org/officeDocument/2006/relationships/customXml" Target="../ink/ink103.xml"/><Relationship Id="rId34" Type="http://schemas.openxmlformats.org/officeDocument/2006/relationships/image" Target="../media/image112.png"/><Relationship Id="rId50" Type="http://schemas.openxmlformats.org/officeDocument/2006/relationships/image" Target="../media/image120.png"/><Relationship Id="rId55" Type="http://schemas.openxmlformats.org/officeDocument/2006/relationships/customXml" Target="../ink/ink111.xml"/><Relationship Id="rId76" Type="http://schemas.openxmlformats.org/officeDocument/2006/relationships/image" Target="../media/image133.png"/><Relationship Id="rId7" Type="http://schemas.openxmlformats.org/officeDocument/2006/relationships/customXml" Target="../ink/ink87.xml"/><Relationship Id="rId71" Type="http://schemas.openxmlformats.org/officeDocument/2006/relationships/customXml" Target="../ink/ink119.xml"/><Relationship Id="rId92" Type="http://schemas.openxmlformats.org/officeDocument/2006/relationships/image" Target="../media/image141.png"/><Relationship Id="rId2" Type="http://schemas.openxmlformats.org/officeDocument/2006/relationships/notesSlide" Target="../notesSlides/notesSlide20.xml"/><Relationship Id="rId29" Type="http://schemas.openxmlformats.org/officeDocument/2006/relationships/customXml" Target="../ink/ink98.xml"/><Relationship Id="rId24" Type="http://schemas.openxmlformats.org/officeDocument/2006/relationships/image" Target="../media/image107.png"/><Relationship Id="rId40" Type="http://schemas.openxmlformats.org/officeDocument/2006/relationships/image" Target="../media/image115.png"/><Relationship Id="rId45" Type="http://schemas.openxmlformats.org/officeDocument/2006/relationships/customXml" Target="../ink/ink106.xml"/><Relationship Id="rId66" Type="http://schemas.openxmlformats.org/officeDocument/2006/relationships/image" Target="../media/image128.png"/><Relationship Id="rId87" Type="http://schemas.openxmlformats.org/officeDocument/2006/relationships/customXml" Target="../ink/ink127.xml"/><Relationship Id="rId61" Type="http://schemas.openxmlformats.org/officeDocument/2006/relationships/customXml" Target="../ink/ink114.xml"/><Relationship Id="rId82" Type="http://schemas.openxmlformats.org/officeDocument/2006/relationships/image" Target="../media/image136.png"/><Relationship Id="rId19" Type="http://schemas.openxmlformats.org/officeDocument/2006/relationships/customXml" Target="../ink/ink93.xml"/><Relationship Id="rId14" Type="http://schemas.openxmlformats.org/officeDocument/2006/relationships/image" Target="../media/image102.png"/><Relationship Id="rId30" Type="http://schemas.openxmlformats.org/officeDocument/2006/relationships/image" Target="../media/image110.png"/><Relationship Id="rId35" Type="http://schemas.openxmlformats.org/officeDocument/2006/relationships/customXml" Target="../ink/ink101.xml"/><Relationship Id="rId56" Type="http://schemas.openxmlformats.org/officeDocument/2006/relationships/image" Target="../media/image123.png"/><Relationship Id="rId77" Type="http://schemas.openxmlformats.org/officeDocument/2006/relationships/customXml" Target="../ink/ink122.xml"/></Relationships>
</file>

<file path=ppt/slides/_rels/slide37.xml.rels><?xml version="1.0" encoding="UTF-8" standalone="yes"?>
<Relationships xmlns="http://schemas.openxmlformats.org/package/2006/relationships"><Relationship Id="rId3" Type="http://schemas.openxmlformats.org/officeDocument/2006/relationships/image" Target="../media/image2010.png"/><Relationship Id="rId2" Type="http://schemas.openxmlformats.org/officeDocument/2006/relationships/notesSlide" Target="../notesSlides/notesSlide21.xml"/><Relationship Id="rId1" Type="http://schemas.openxmlformats.org/officeDocument/2006/relationships/slideLayout" Target="../slideLayouts/slideLayout3.xml"/><Relationship Id="rId5" Type="http://schemas.openxmlformats.org/officeDocument/2006/relationships/image" Target="../media/image144.png"/><Relationship Id="rId4" Type="http://schemas.openxmlformats.org/officeDocument/2006/relationships/customXml" Target="../ink/ink132.xml"/></Relationships>
</file>

<file path=ppt/slides/_rels/slide38.xml.rels><?xml version="1.0" encoding="UTF-8" standalone="yes"?>
<Relationships xmlns="http://schemas.openxmlformats.org/package/2006/relationships"><Relationship Id="rId3" Type="http://schemas.openxmlformats.org/officeDocument/2006/relationships/image" Target="../media/image199.png"/><Relationship Id="rId2" Type="http://schemas.openxmlformats.org/officeDocument/2006/relationships/notesSlide" Target="../notesSlides/notesSlide22.xml"/><Relationship Id="rId1" Type="http://schemas.openxmlformats.org/officeDocument/2006/relationships/slideLayout" Target="../slideLayouts/slideLayout3.xml"/><Relationship Id="rId5" Type="http://schemas.openxmlformats.org/officeDocument/2006/relationships/image" Target="../media/image145.png"/><Relationship Id="rId4" Type="http://schemas.openxmlformats.org/officeDocument/2006/relationships/customXml" Target="../ink/ink133.xml"/></Relationships>
</file>

<file path=ppt/slides/_rels/slide39.xml.rels><?xml version="1.0" encoding="UTF-8" standalone="yes"?>
<Relationships xmlns="http://schemas.openxmlformats.org/package/2006/relationships"><Relationship Id="rId3" Type="http://schemas.openxmlformats.org/officeDocument/2006/relationships/customXml" Target="../ink/ink134.xml"/><Relationship Id="rId2" Type="http://schemas.openxmlformats.org/officeDocument/2006/relationships/image" Target="../media/image211.png"/><Relationship Id="rId1" Type="http://schemas.openxmlformats.org/officeDocument/2006/relationships/slideLayout" Target="../slideLayouts/slideLayout3.xml"/><Relationship Id="rId4" Type="http://schemas.openxmlformats.org/officeDocument/2006/relationships/image" Target="../media/image146.png"/></Relationships>
</file>

<file path=ppt/slides/_rels/slide4.xml.rels><?xml version="1.0" encoding="UTF-8" standalone="yes"?>
<Relationships xmlns="http://schemas.openxmlformats.org/package/2006/relationships"><Relationship Id="rId8" Type="http://schemas.openxmlformats.org/officeDocument/2006/relationships/customXml" Target="../ink/ink4.xml"/><Relationship Id="rId13" Type="http://schemas.openxmlformats.org/officeDocument/2006/relationships/image" Target="../media/image10.png"/><Relationship Id="rId18" Type="http://schemas.openxmlformats.org/officeDocument/2006/relationships/customXml" Target="../ink/ink9.xml"/><Relationship Id="rId3" Type="http://schemas.openxmlformats.org/officeDocument/2006/relationships/image" Target="../media/image5.png"/><Relationship Id="rId21" Type="http://schemas.openxmlformats.org/officeDocument/2006/relationships/image" Target="../media/image14.png"/><Relationship Id="rId7" Type="http://schemas.openxmlformats.org/officeDocument/2006/relationships/image" Target="../media/image7.png"/><Relationship Id="rId12" Type="http://schemas.openxmlformats.org/officeDocument/2006/relationships/customXml" Target="../ink/ink6.xml"/><Relationship Id="rId17" Type="http://schemas.openxmlformats.org/officeDocument/2006/relationships/image" Target="../media/image12.png"/><Relationship Id="rId2" Type="http://schemas.openxmlformats.org/officeDocument/2006/relationships/customXml" Target="../ink/ink1.xml"/><Relationship Id="rId16" Type="http://schemas.openxmlformats.org/officeDocument/2006/relationships/customXml" Target="../ink/ink8.xml"/><Relationship Id="rId20" Type="http://schemas.openxmlformats.org/officeDocument/2006/relationships/customXml" Target="../ink/ink10.xml"/><Relationship Id="rId1" Type="http://schemas.openxmlformats.org/officeDocument/2006/relationships/slideLayout" Target="../slideLayouts/slideLayout3.xml"/><Relationship Id="rId6" Type="http://schemas.openxmlformats.org/officeDocument/2006/relationships/customXml" Target="../ink/ink3.xml"/><Relationship Id="rId11" Type="http://schemas.openxmlformats.org/officeDocument/2006/relationships/image" Target="../media/image9.png"/><Relationship Id="rId5" Type="http://schemas.openxmlformats.org/officeDocument/2006/relationships/image" Target="../media/image6.png"/><Relationship Id="rId15" Type="http://schemas.openxmlformats.org/officeDocument/2006/relationships/image" Target="../media/image11.png"/><Relationship Id="rId23" Type="http://schemas.openxmlformats.org/officeDocument/2006/relationships/image" Target="../media/image15.png"/><Relationship Id="rId10" Type="http://schemas.openxmlformats.org/officeDocument/2006/relationships/customXml" Target="../ink/ink5.xml"/><Relationship Id="rId19" Type="http://schemas.openxmlformats.org/officeDocument/2006/relationships/image" Target="../media/image13.png"/><Relationship Id="rId4" Type="http://schemas.openxmlformats.org/officeDocument/2006/relationships/customXml" Target="../ink/ink2.xml"/><Relationship Id="rId9" Type="http://schemas.openxmlformats.org/officeDocument/2006/relationships/image" Target="../media/image8.png"/><Relationship Id="rId14" Type="http://schemas.openxmlformats.org/officeDocument/2006/relationships/customXml" Target="../ink/ink7.xml"/><Relationship Id="rId22" Type="http://schemas.openxmlformats.org/officeDocument/2006/relationships/customXml" Target="../ink/ink11.xml"/></Relationships>
</file>

<file path=ppt/slides/_rels/slide40.xml.rels><?xml version="1.0" encoding="UTF-8" standalone="yes"?>
<Relationships xmlns="http://schemas.openxmlformats.org/package/2006/relationships"><Relationship Id="rId3" Type="http://schemas.openxmlformats.org/officeDocument/2006/relationships/customXml" Target="../ink/ink135.xml"/><Relationship Id="rId2" Type="http://schemas.openxmlformats.org/officeDocument/2006/relationships/image" Target="../media/image31.gif"/><Relationship Id="rId1" Type="http://schemas.openxmlformats.org/officeDocument/2006/relationships/slideLayout" Target="../slideLayouts/slideLayout8.xml"/><Relationship Id="rId6" Type="http://schemas.openxmlformats.org/officeDocument/2006/relationships/image" Target="../media/image148.png"/><Relationship Id="rId5" Type="http://schemas.openxmlformats.org/officeDocument/2006/relationships/customXml" Target="../ink/ink136.xml"/><Relationship Id="rId4" Type="http://schemas.openxmlformats.org/officeDocument/2006/relationships/image" Target="../media/image50.emf"/></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8" Type="http://schemas.openxmlformats.org/officeDocument/2006/relationships/customXml" Target="../ink/ink137.xml"/><Relationship Id="rId3" Type="http://schemas.openxmlformats.org/officeDocument/2006/relationships/image" Target="../media/image1500.png"/><Relationship Id="rId7" Type="http://schemas.openxmlformats.org/officeDocument/2006/relationships/image" Target="../media/image240.png"/><Relationship Id="rId2" Type="http://schemas.openxmlformats.org/officeDocument/2006/relationships/notesSlide" Target="../notesSlides/notesSlide23.xml"/><Relationship Id="rId1" Type="http://schemas.openxmlformats.org/officeDocument/2006/relationships/slideLayout" Target="../slideLayouts/slideLayout3.xml"/><Relationship Id="rId6" Type="http://schemas.openxmlformats.org/officeDocument/2006/relationships/image" Target="../media/image230.png"/><Relationship Id="rId5" Type="http://schemas.openxmlformats.org/officeDocument/2006/relationships/image" Target="../media/image220.png"/><Relationship Id="rId4" Type="http://schemas.openxmlformats.org/officeDocument/2006/relationships/image" Target="../media/image1600.png"/><Relationship Id="rId9" Type="http://schemas.openxmlformats.org/officeDocument/2006/relationships/image" Target="../media/image149.png"/></Relationships>
</file>

<file path=ppt/slides/_rels/slide43.xml.rels><?xml version="1.0" encoding="UTF-8" standalone="yes"?>
<Relationships xmlns="http://schemas.openxmlformats.org/package/2006/relationships"><Relationship Id="rId8" Type="http://schemas.openxmlformats.org/officeDocument/2006/relationships/image" Target="../media/image261.png"/><Relationship Id="rId13" Type="http://schemas.openxmlformats.org/officeDocument/2006/relationships/customXml" Target="../ink/ink139.xml"/><Relationship Id="rId3" Type="http://schemas.openxmlformats.org/officeDocument/2006/relationships/image" Target="../media/image150.png"/><Relationship Id="rId7" Type="http://schemas.openxmlformats.org/officeDocument/2006/relationships/image" Target="../media/image2410.png"/><Relationship Id="rId12" Type="http://schemas.openxmlformats.org/officeDocument/2006/relationships/image" Target="../media/image151.png"/><Relationship Id="rId2" Type="http://schemas.openxmlformats.org/officeDocument/2006/relationships/notesSlide" Target="../notesSlides/notesSlide24.xml"/><Relationship Id="rId1" Type="http://schemas.openxmlformats.org/officeDocument/2006/relationships/slideLayout" Target="../slideLayouts/slideLayout3.xml"/><Relationship Id="rId11" Type="http://schemas.openxmlformats.org/officeDocument/2006/relationships/customXml" Target="../ink/ink138.xml"/><Relationship Id="rId10" Type="http://schemas.openxmlformats.org/officeDocument/2006/relationships/image" Target="../media/image281.png"/><Relationship Id="rId9" Type="http://schemas.openxmlformats.org/officeDocument/2006/relationships/image" Target="../media/image270.png"/><Relationship Id="rId14" Type="http://schemas.openxmlformats.org/officeDocument/2006/relationships/image" Target="../media/image152.png"/></Relationships>
</file>

<file path=ppt/slides/_rels/slide44.xml.rels><?xml version="1.0" encoding="UTF-8" standalone="yes"?>
<Relationships xmlns="http://schemas.openxmlformats.org/package/2006/relationships"><Relationship Id="rId8" Type="http://schemas.openxmlformats.org/officeDocument/2006/relationships/image" Target="../media/image281.png"/><Relationship Id="rId7" Type="http://schemas.openxmlformats.org/officeDocument/2006/relationships/image" Target="../media/image270.png"/><Relationship Id="rId12" Type="http://schemas.openxmlformats.org/officeDocument/2006/relationships/image" Target="../media/image153.png"/><Relationship Id="rId1" Type="http://schemas.openxmlformats.org/officeDocument/2006/relationships/slideLayout" Target="../slideLayouts/slideLayout3.xml"/><Relationship Id="rId6" Type="http://schemas.openxmlformats.org/officeDocument/2006/relationships/image" Target="../media/image261.png"/><Relationship Id="rId11" Type="http://schemas.openxmlformats.org/officeDocument/2006/relationships/customXml" Target="../ink/ink140.xml"/><Relationship Id="rId5" Type="http://schemas.openxmlformats.org/officeDocument/2006/relationships/image" Target="../media/image2410.png"/><Relationship Id="rId10" Type="http://schemas.openxmlformats.org/officeDocument/2006/relationships/image" Target="../media/image301.png"/><Relationship Id="rId9" Type="http://schemas.openxmlformats.org/officeDocument/2006/relationships/image" Target="../media/image290.png"/></Relationships>
</file>

<file path=ppt/slides/_rels/slide45.xml.rels><?xml version="1.0" encoding="UTF-8" standalone="yes"?>
<Relationships xmlns="http://schemas.openxmlformats.org/package/2006/relationships"><Relationship Id="rId3" Type="http://schemas.openxmlformats.org/officeDocument/2006/relationships/image" Target="../media/image155.png"/><Relationship Id="rId2" Type="http://schemas.openxmlformats.org/officeDocument/2006/relationships/image" Target="../media/image154.png"/><Relationship Id="rId1" Type="http://schemas.openxmlformats.org/officeDocument/2006/relationships/slideLayout" Target="../slideLayouts/slideLayout3.xml"/><Relationship Id="rId4" Type="http://schemas.openxmlformats.org/officeDocument/2006/relationships/image" Target="../media/image156.png"/></Relationships>
</file>

<file path=ppt/slides/_rels/slide46.xml.rels><?xml version="1.0" encoding="UTF-8" standalone="yes"?>
<Relationships xmlns="http://schemas.openxmlformats.org/package/2006/relationships"><Relationship Id="rId8" Type="http://schemas.openxmlformats.org/officeDocument/2006/relationships/customXml" Target="../ink/ink141.xml"/><Relationship Id="rId13" Type="http://schemas.openxmlformats.org/officeDocument/2006/relationships/image" Target="../media/image159.png"/><Relationship Id="rId18" Type="http://schemas.openxmlformats.org/officeDocument/2006/relationships/customXml" Target="../ink/ink146.xml"/><Relationship Id="rId26" Type="http://schemas.openxmlformats.org/officeDocument/2006/relationships/customXml" Target="../ink/ink150.xml"/><Relationship Id="rId3" Type="http://schemas.openxmlformats.org/officeDocument/2006/relationships/image" Target="../media/image340.png"/><Relationship Id="rId21" Type="http://schemas.openxmlformats.org/officeDocument/2006/relationships/image" Target="../media/image163.png"/><Relationship Id="rId7" Type="http://schemas.openxmlformats.org/officeDocument/2006/relationships/image" Target="../media/image300.png"/><Relationship Id="rId12" Type="http://schemas.openxmlformats.org/officeDocument/2006/relationships/customXml" Target="../ink/ink143.xml"/><Relationship Id="rId17" Type="http://schemas.openxmlformats.org/officeDocument/2006/relationships/image" Target="../media/image161.png"/><Relationship Id="rId25" Type="http://schemas.openxmlformats.org/officeDocument/2006/relationships/image" Target="../media/image165.png"/><Relationship Id="rId2" Type="http://schemas.openxmlformats.org/officeDocument/2006/relationships/notesSlide" Target="../notesSlides/notesSlide25.xml"/><Relationship Id="rId16" Type="http://schemas.openxmlformats.org/officeDocument/2006/relationships/customXml" Target="../ink/ink145.xml"/><Relationship Id="rId20" Type="http://schemas.openxmlformats.org/officeDocument/2006/relationships/customXml" Target="../ink/ink147.xml"/><Relationship Id="rId1" Type="http://schemas.openxmlformats.org/officeDocument/2006/relationships/slideLayout" Target="../slideLayouts/slideLayout5.xml"/><Relationship Id="rId6" Type="http://schemas.openxmlformats.org/officeDocument/2006/relationships/image" Target="../media/image280.png"/><Relationship Id="rId11" Type="http://schemas.openxmlformats.org/officeDocument/2006/relationships/image" Target="../media/image158.png"/><Relationship Id="rId24" Type="http://schemas.openxmlformats.org/officeDocument/2006/relationships/customXml" Target="../ink/ink149.xml"/><Relationship Id="rId5" Type="http://schemas.openxmlformats.org/officeDocument/2006/relationships/image" Target="../media/image260.png"/><Relationship Id="rId15" Type="http://schemas.openxmlformats.org/officeDocument/2006/relationships/image" Target="../media/image160.png"/><Relationship Id="rId23" Type="http://schemas.openxmlformats.org/officeDocument/2006/relationships/image" Target="../media/image164.png"/><Relationship Id="rId10" Type="http://schemas.openxmlformats.org/officeDocument/2006/relationships/customXml" Target="../ink/ink142.xml"/><Relationship Id="rId19" Type="http://schemas.openxmlformats.org/officeDocument/2006/relationships/image" Target="../media/image162.png"/><Relationship Id="rId4" Type="http://schemas.openxmlformats.org/officeDocument/2006/relationships/image" Target="../media/image351.png"/><Relationship Id="rId9" Type="http://schemas.openxmlformats.org/officeDocument/2006/relationships/image" Target="../media/image157.png"/><Relationship Id="rId14" Type="http://schemas.openxmlformats.org/officeDocument/2006/relationships/customXml" Target="../ink/ink144.xml"/><Relationship Id="rId22" Type="http://schemas.openxmlformats.org/officeDocument/2006/relationships/customXml" Target="../ink/ink148.xml"/><Relationship Id="rId27" Type="http://schemas.openxmlformats.org/officeDocument/2006/relationships/image" Target="../media/image166.png"/></Relationships>
</file>

<file path=ppt/slides/_rels/slide47.xml.rels><?xml version="1.0" encoding="UTF-8" standalone="yes"?>
<Relationships xmlns="http://schemas.openxmlformats.org/package/2006/relationships"><Relationship Id="rId8" Type="http://schemas.openxmlformats.org/officeDocument/2006/relationships/customXml" Target="../ink/ink151.xml"/><Relationship Id="rId13" Type="http://schemas.openxmlformats.org/officeDocument/2006/relationships/image" Target="../media/image169.png"/><Relationship Id="rId3" Type="http://schemas.openxmlformats.org/officeDocument/2006/relationships/image" Target="../media/image340.png"/><Relationship Id="rId7" Type="http://schemas.openxmlformats.org/officeDocument/2006/relationships/image" Target="../media/image380.png"/><Relationship Id="rId12" Type="http://schemas.openxmlformats.org/officeDocument/2006/relationships/customXml" Target="../ink/ink153.xml"/><Relationship Id="rId2" Type="http://schemas.openxmlformats.org/officeDocument/2006/relationships/notesSlide" Target="../notesSlides/notesSlide26.xml"/><Relationship Id="rId1" Type="http://schemas.openxmlformats.org/officeDocument/2006/relationships/slideLayout" Target="../slideLayouts/slideLayout6.xml"/><Relationship Id="rId6" Type="http://schemas.openxmlformats.org/officeDocument/2006/relationships/image" Target="../media/image370.png"/><Relationship Id="rId11" Type="http://schemas.openxmlformats.org/officeDocument/2006/relationships/image" Target="../media/image168.png"/><Relationship Id="rId5" Type="http://schemas.openxmlformats.org/officeDocument/2006/relationships/image" Target="../media/image360.png"/><Relationship Id="rId10" Type="http://schemas.openxmlformats.org/officeDocument/2006/relationships/customXml" Target="../ink/ink152.xml"/><Relationship Id="rId4" Type="http://schemas.openxmlformats.org/officeDocument/2006/relationships/image" Target="../media/image351.png"/><Relationship Id="rId9" Type="http://schemas.openxmlformats.org/officeDocument/2006/relationships/image" Target="../media/image167.pn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8" Type="http://schemas.openxmlformats.org/officeDocument/2006/relationships/image" Target="../media/image170.png"/><Relationship Id="rId3" Type="http://schemas.openxmlformats.org/officeDocument/2006/relationships/image" Target="../media/image320.png"/><Relationship Id="rId7" Type="http://schemas.openxmlformats.org/officeDocument/2006/relationships/customXml" Target="../ink/ink154.xml"/><Relationship Id="rId2" Type="http://schemas.openxmlformats.org/officeDocument/2006/relationships/notesSlide" Target="../notesSlides/notesSlide27.xml"/><Relationship Id="rId1" Type="http://schemas.openxmlformats.org/officeDocument/2006/relationships/slideLayout" Target="../slideLayouts/slideLayout3.xml"/><Relationship Id="rId6" Type="http://schemas.openxmlformats.org/officeDocument/2006/relationships/image" Target="../media/image411.png"/><Relationship Id="rId5" Type="http://schemas.openxmlformats.org/officeDocument/2006/relationships/image" Target="../media/image400.png"/><Relationship Id="rId4" Type="http://schemas.openxmlformats.org/officeDocument/2006/relationships/image" Target="../media/image16.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0.xml.rels><?xml version="1.0" encoding="UTF-8" standalone="yes"?>
<Relationships xmlns="http://schemas.openxmlformats.org/package/2006/relationships"><Relationship Id="rId8" Type="http://schemas.openxmlformats.org/officeDocument/2006/relationships/customXml" Target="../ink/ink157.xml"/><Relationship Id="rId3" Type="http://schemas.openxmlformats.org/officeDocument/2006/relationships/image" Target="../media/image410.png"/><Relationship Id="rId7" Type="http://schemas.openxmlformats.org/officeDocument/2006/relationships/image" Target="../media/image172.png"/><Relationship Id="rId2" Type="http://schemas.openxmlformats.org/officeDocument/2006/relationships/notesSlide" Target="../notesSlides/notesSlide28.xml"/><Relationship Id="rId1" Type="http://schemas.openxmlformats.org/officeDocument/2006/relationships/slideLayout" Target="../slideLayouts/slideLayout3.xml"/><Relationship Id="rId6" Type="http://schemas.openxmlformats.org/officeDocument/2006/relationships/customXml" Target="../ink/ink156.xml"/><Relationship Id="rId11" Type="http://schemas.openxmlformats.org/officeDocument/2006/relationships/image" Target="../media/image174.png"/><Relationship Id="rId5" Type="http://schemas.openxmlformats.org/officeDocument/2006/relationships/image" Target="../media/image171.png"/><Relationship Id="rId10" Type="http://schemas.openxmlformats.org/officeDocument/2006/relationships/customXml" Target="../ink/ink158.xml"/><Relationship Id="rId4" Type="http://schemas.openxmlformats.org/officeDocument/2006/relationships/customXml" Target="../ink/ink155.xml"/><Relationship Id="rId9" Type="http://schemas.openxmlformats.org/officeDocument/2006/relationships/image" Target="../media/image173.png"/></Relationships>
</file>

<file path=ppt/slides/_rels/slide51.xml.rels><?xml version="1.0" encoding="UTF-8" standalone="yes"?>
<Relationships xmlns="http://schemas.openxmlformats.org/package/2006/relationships"><Relationship Id="rId3" Type="http://schemas.openxmlformats.org/officeDocument/2006/relationships/image" Target="../media/image330.png"/><Relationship Id="rId2" Type="http://schemas.openxmlformats.org/officeDocument/2006/relationships/notesSlide" Target="../notesSlides/notesSlide29.xml"/><Relationship Id="rId1" Type="http://schemas.openxmlformats.org/officeDocument/2006/relationships/slideLayout" Target="../slideLayouts/slideLayout3.xml"/><Relationship Id="rId5" Type="http://schemas.openxmlformats.org/officeDocument/2006/relationships/image" Target="../media/image175.png"/><Relationship Id="rId4" Type="http://schemas.openxmlformats.org/officeDocument/2006/relationships/customXml" Target="../ink/ink159.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3" Type="http://schemas.openxmlformats.org/officeDocument/2006/relationships/image" Target="../media/image431.png"/><Relationship Id="rId2" Type="http://schemas.openxmlformats.org/officeDocument/2006/relationships/customXml" Target="../ink/ink160.xml"/><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3" Type="http://schemas.openxmlformats.org/officeDocument/2006/relationships/image" Target="../media/image390.png"/><Relationship Id="rId7" Type="http://schemas.openxmlformats.org/officeDocument/2006/relationships/image" Target="../media/image176.png"/><Relationship Id="rId2" Type="http://schemas.openxmlformats.org/officeDocument/2006/relationships/notesSlide" Target="../notesSlides/notesSlide30.xml"/><Relationship Id="rId1" Type="http://schemas.openxmlformats.org/officeDocument/2006/relationships/slideLayout" Target="../slideLayouts/slideLayout3.xml"/><Relationship Id="rId6" Type="http://schemas.openxmlformats.org/officeDocument/2006/relationships/customXml" Target="../ink/ink162.xml"/><Relationship Id="rId5" Type="http://schemas.openxmlformats.org/officeDocument/2006/relationships/image" Target="../media/image461.png"/><Relationship Id="rId4" Type="http://schemas.openxmlformats.org/officeDocument/2006/relationships/customXml" Target="../ink/ink161.xml"/></Relationships>
</file>

<file path=ppt/slides/_rels/slide55.xml.rels><?xml version="1.0" encoding="UTF-8" standalone="yes"?>
<Relationships xmlns="http://schemas.openxmlformats.org/package/2006/relationships"><Relationship Id="rId3" Type="http://schemas.openxmlformats.org/officeDocument/2006/relationships/customXml" Target="../ink/ink163.xml"/><Relationship Id="rId2" Type="http://schemas.openxmlformats.org/officeDocument/2006/relationships/notesSlide" Target="../notesSlides/notesSlide31.xml"/><Relationship Id="rId1" Type="http://schemas.openxmlformats.org/officeDocument/2006/relationships/slideLayout" Target="../slideLayouts/slideLayout3.xml"/><Relationship Id="rId4" Type="http://schemas.openxmlformats.org/officeDocument/2006/relationships/image" Target="../media/image177.png"/></Relationships>
</file>

<file path=ppt/slides/_rels/slide56.xml.rels><?xml version="1.0" encoding="UTF-8" standalone="yes"?>
<Relationships xmlns="http://schemas.openxmlformats.org/package/2006/relationships"><Relationship Id="rId3" Type="http://schemas.openxmlformats.org/officeDocument/2006/relationships/customXml" Target="../ink/ink164.xml"/><Relationship Id="rId2" Type="http://schemas.openxmlformats.org/officeDocument/2006/relationships/notesSlide" Target="../notesSlides/notesSlide32.xml"/><Relationship Id="rId1" Type="http://schemas.openxmlformats.org/officeDocument/2006/relationships/slideLayout" Target="../slideLayouts/slideLayout3.xml"/><Relationship Id="rId6" Type="http://schemas.openxmlformats.org/officeDocument/2006/relationships/image" Target="../media/image179.png"/><Relationship Id="rId5" Type="http://schemas.openxmlformats.org/officeDocument/2006/relationships/customXml" Target="../ink/ink165.xml"/><Relationship Id="rId4" Type="http://schemas.openxmlformats.org/officeDocument/2006/relationships/image" Target="../media/image178.png"/></Relationships>
</file>

<file path=ppt/slides/_rels/slide57.xml.rels><?xml version="1.0" encoding="UTF-8" standalone="yes"?>
<Relationships xmlns="http://schemas.openxmlformats.org/package/2006/relationships"><Relationship Id="rId8" Type="http://schemas.openxmlformats.org/officeDocument/2006/relationships/customXml" Target="../ink/ink169.xml"/><Relationship Id="rId13" Type="http://schemas.openxmlformats.org/officeDocument/2006/relationships/image" Target="../media/image185.png"/><Relationship Id="rId18" Type="http://schemas.openxmlformats.org/officeDocument/2006/relationships/customXml" Target="../ink/ink174.xml"/><Relationship Id="rId3" Type="http://schemas.openxmlformats.org/officeDocument/2006/relationships/image" Target="../media/image180.png"/><Relationship Id="rId7" Type="http://schemas.openxmlformats.org/officeDocument/2006/relationships/image" Target="../media/image182.png"/><Relationship Id="rId12" Type="http://schemas.openxmlformats.org/officeDocument/2006/relationships/customXml" Target="../ink/ink171.xml"/><Relationship Id="rId17" Type="http://schemas.openxmlformats.org/officeDocument/2006/relationships/image" Target="../media/image187.png"/><Relationship Id="rId2" Type="http://schemas.openxmlformats.org/officeDocument/2006/relationships/customXml" Target="../ink/ink166.xml"/><Relationship Id="rId16" Type="http://schemas.openxmlformats.org/officeDocument/2006/relationships/customXml" Target="../ink/ink173.xml"/><Relationship Id="rId1" Type="http://schemas.openxmlformats.org/officeDocument/2006/relationships/slideLayout" Target="../slideLayouts/slideLayout3.xml"/><Relationship Id="rId6" Type="http://schemas.openxmlformats.org/officeDocument/2006/relationships/customXml" Target="../ink/ink168.xml"/><Relationship Id="rId11" Type="http://schemas.openxmlformats.org/officeDocument/2006/relationships/image" Target="../media/image184.png"/><Relationship Id="rId5" Type="http://schemas.openxmlformats.org/officeDocument/2006/relationships/image" Target="../media/image181.png"/><Relationship Id="rId15" Type="http://schemas.openxmlformats.org/officeDocument/2006/relationships/image" Target="../media/image186.png"/><Relationship Id="rId10" Type="http://schemas.openxmlformats.org/officeDocument/2006/relationships/customXml" Target="../ink/ink170.xml"/><Relationship Id="rId19" Type="http://schemas.openxmlformats.org/officeDocument/2006/relationships/image" Target="../media/image188.png"/><Relationship Id="rId4" Type="http://schemas.openxmlformats.org/officeDocument/2006/relationships/customXml" Target="../ink/ink167.xml"/><Relationship Id="rId9" Type="http://schemas.openxmlformats.org/officeDocument/2006/relationships/image" Target="../media/image183.png"/><Relationship Id="rId14" Type="http://schemas.openxmlformats.org/officeDocument/2006/relationships/customXml" Target="../ink/ink172.xml"/></Relationships>
</file>

<file path=ppt/slides/_rels/slide58.xml.rels><?xml version="1.0" encoding="UTF-8" standalone="yes"?>
<Relationships xmlns="http://schemas.openxmlformats.org/package/2006/relationships"><Relationship Id="rId3" Type="http://schemas.openxmlformats.org/officeDocument/2006/relationships/image" Target="../media/image440.png"/><Relationship Id="rId2" Type="http://schemas.openxmlformats.org/officeDocument/2006/relationships/notesSlide" Target="../notesSlides/notesSlide33.xml"/><Relationship Id="rId1" Type="http://schemas.openxmlformats.org/officeDocument/2006/relationships/slideLayout" Target="../slideLayouts/slideLayout3.xml"/><Relationship Id="rId6" Type="http://schemas.openxmlformats.org/officeDocument/2006/relationships/image" Target="../media/image460.png"/><Relationship Id="rId5" Type="http://schemas.openxmlformats.org/officeDocument/2006/relationships/hyperlink" Target="https://en.wikipedia.org/wiki/Confusion_matrix" TargetMode="External"/><Relationship Id="rId4" Type="http://schemas.openxmlformats.org/officeDocument/2006/relationships/image" Target="../media/image450.png"/></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microsoft.com/office/2007/relationships/media" Target="../media/media1.mp4"/><Relationship Id="rId1" Type="http://schemas.openxmlformats.org/officeDocument/2006/relationships/video" Target="NULL" TargetMode="External"/><Relationship Id="rId4" Type="http://schemas.openxmlformats.org/officeDocument/2006/relationships/image" Target="../media/image189.png"/></Relationships>
</file>

<file path=ppt/slides/_rels/slide61.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microsoft.com/office/2007/relationships/media" Target="../media/media1.mp4"/><Relationship Id="rId1" Type="http://schemas.openxmlformats.org/officeDocument/2006/relationships/video" Target="NULL" TargetMode="External"/><Relationship Id="rId4" Type="http://schemas.openxmlformats.org/officeDocument/2006/relationships/image" Target="../media/image190.png"/></Relationships>
</file>

<file path=ppt/slides/_rels/slide62.xml.rels><?xml version="1.0" encoding="UTF-8" standalone="yes"?>
<Relationships xmlns="http://schemas.openxmlformats.org/package/2006/relationships"><Relationship Id="rId2" Type="http://schemas.openxmlformats.org/officeDocument/2006/relationships/image" Target="../media/image350.png"/><Relationship Id="rId1" Type="http://schemas.openxmlformats.org/officeDocument/2006/relationships/slideLayout" Target="../slideLayouts/slideLayout3.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192.png"/><Relationship Id="rId2" Type="http://schemas.openxmlformats.org/officeDocument/2006/relationships/image" Target="../media/image191.png"/><Relationship Id="rId1" Type="http://schemas.openxmlformats.org/officeDocument/2006/relationships/slideLayout" Target="../slideLayouts/slideLayout3.xml"/><Relationship Id="rId6" Type="http://schemas.openxmlformats.org/officeDocument/2006/relationships/image" Target="../media/image195.png"/><Relationship Id="rId5" Type="http://schemas.openxmlformats.org/officeDocument/2006/relationships/image" Target="../media/image194.png"/><Relationship Id="rId4" Type="http://schemas.openxmlformats.org/officeDocument/2006/relationships/image" Target="../media/image193.png"/></Relationships>
</file>

<file path=ppt/slides/_rels/slide66.xml.rels><?xml version="1.0" encoding="UTF-8" standalone="yes"?>
<Relationships xmlns="http://schemas.openxmlformats.org/package/2006/relationships"><Relationship Id="rId3" Type="http://schemas.openxmlformats.org/officeDocument/2006/relationships/hyperlink" Target="https://www.propublica.org/article/machine-bias-risk-assessments-in-criminal-sentencing" TargetMode="External"/><Relationship Id="rId2" Type="http://schemas.openxmlformats.org/officeDocument/2006/relationships/notesSlide" Target="../notesSlides/notesSlide37.xml"/><Relationship Id="rId1" Type="http://schemas.openxmlformats.org/officeDocument/2006/relationships/slideLayout" Target="../slideLayouts/slideLayout3.xml"/><Relationship Id="rId5" Type="http://schemas.openxmlformats.org/officeDocument/2006/relationships/hyperlink" Target="https://www.propublica.org/article/technical-response-to-northpointe" TargetMode="External"/><Relationship Id="rId4" Type="http://schemas.openxmlformats.org/officeDocument/2006/relationships/hyperlink" Target="https://www.documentcloud.org/documents/2998391-ProPublica-Commentary-Final-070616.html" TargetMode="External"/></Relationships>
</file>

<file path=ppt/slides/_rels/slide67.xml.rels><?xml version="1.0" encoding="UTF-8" standalone="yes"?>
<Relationships xmlns="http://schemas.openxmlformats.org/package/2006/relationships"><Relationship Id="rId3" Type="http://schemas.openxmlformats.org/officeDocument/2006/relationships/image" Target="../media/image196.png"/><Relationship Id="rId2" Type="http://schemas.openxmlformats.org/officeDocument/2006/relationships/notesSlide" Target="../notesSlides/notesSlide38.xml"/><Relationship Id="rId1" Type="http://schemas.openxmlformats.org/officeDocument/2006/relationships/slideLayout" Target="../slideLayouts/slideLayout3.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3.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70.xml.rels><?xml version="1.0" encoding="UTF-8" standalone="yes"?>
<Relationships xmlns="http://schemas.openxmlformats.org/package/2006/relationships"><Relationship Id="rId3" Type="http://schemas.openxmlformats.org/officeDocument/2006/relationships/image" Target="../media/image197.png"/><Relationship Id="rId2" Type="http://schemas.openxmlformats.org/officeDocument/2006/relationships/hyperlink" Target="https://arxiv.org/abs/1901.10002" TargetMode="External"/><Relationship Id="rId1" Type="http://schemas.openxmlformats.org/officeDocument/2006/relationships/slideLayout" Target="../slideLayouts/slideLayout3.xml"/><Relationship Id="rId4" Type="http://schemas.openxmlformats.org/officeDocument/2006/relationships/image" Target="../media/image198.png"/></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3.xml.rels><?xml version="1.0" encoding="UTF-8" standalone="yes"?>
<Relationships xmlns="http://schemas.openxmlformats.org/package/2006/relationships"><Relationship Id="rId8" Type="http://schemas.openxmlformats.org/officeDocument/2006/relationships/image" Target="../media/image201.png"/><Relationship Id="rId13" Type="http://schemas.openxmlformats.org/officeDocument/2006/relationships/customXml" Target="../ink/ink179.xml"/><Relationship Id="rId18" Type="http://schemas.openxmlformats.org/officeDocument/2006/relationships/image" Target="../media/image206.png"/><Relationship Id="rId3" Type="http://schemas.openxmlformats.org/officeDocument/2006/relationships/image" Target="../media/image199.jpg"/><Relationship Id="rId21" Type="http://schemas.openxmlformats.org/officeDocument/2006/relationships/customXml" Target="../ink/ink183.xml"/><Relationship Id="rId7" Type="http://schemas.openxmlformats.org/officeDocument/2006/relationships/customXml" Target="../ink/ink176.xml"/><Relationship Id="rId12" Type="http://schemas.openxmlformats.org/officeDocument/2006/relationships/image" Target="../media/image203.png"/><Relationship Id="rId17" Type="http://schemas.openxmlformats.org/officeDocument/2006/relationships/customXml" Target="../ink/ink181.xml"/><Relationship Id="rId2" Type="http://schemas.openxmlformats.org/officeDocument/2006/relationships/notesSlide" Target="../notesSlides/notesSlide40.xml"/><Relationship Id="rId16" Type="http://schemas.openxmlformats.org/officeDocument/2006/relationships/image" Target="../media/image205.png"/><Relationship Id="rId20" Type="http://schemas.openxmlformats.org/officeDocument/2006/relationships/image" Target="../media/image207.png"/><Relationship Id="rId1" Type="http://schemas.openxmlformats.org/officeDocument/2006/relationships/slideLayout" Target="../slideLayouts/slideLayout3.xml"/><Relationship Id="rId6" Type="http://schemas.openxmlformats.org/officeDocument/2006/relationships/image" Target="../media/image200.png"/><Relationship Id="rId11" Type="http://schemas.openxmlformats.org/officeDocument/2006/relationships/customXml" Target="../ink/ink178.xml"/><Relationship Id="rId24" Type="http://schemas.openxmlformats.org/officeDocument/2006/relationships/image" Target="../media/image209.png"/><Relationship Id="rId5" Type="http://schemas.openxmlformats.org/officeDocument/2006/relationships/customXml" Target="../ink/ink175.xml"/><Relationship Id="rId15" Type="http://schemas.openxmlformats.org/officeDocument/2006/relationships/customXml" Target="../ink/ink180.xml"/><Relationship Id="rId23" Type="http://schemas.openxmlformats.org/officeDocument/2006/relationships/customXml" Target="../ink/ink184.xml"/><Relationship Id="rId10" Type="http://schemas.openxmlformats.org/officeDocument/2006/relationships/image" Target="../media/image202.png"/><Relationship Id="rId19" Type="http://schemas.openxmlformats.org/officeDocument/2006/relationships/customXml" Target="../ink/ink182.xml"/><Relationship Id="rId4" Type="http://schemas.openxmlformats.org/officeDocument/2006/relationships/hyperlink" Target="https://arxiv.org/abs/1906.02659" TargetMode="External"/><Relationship Id="rId9" Type="http://schemas.openxmlformats.org/officeDocument/2006/relationships/customXml" Target="../ink/ink177.xml"/><Relationship Id="rId14" Type="http://schemas.openxmlformats.org/officeDocument/2006/relationships/image" Target="../media/image204.png"/><Relationship Id="rId22" Type="http://schemas.openxmlformats.org/officeDocument/2006/relationships/image" Target="../media/image208.png"/></Relationships>
</file>

<file path=ppt/slides/_rels/slide74.xml.rels><?xml version="1.0" encoding="UTF-8" standalone="yes"?>
<Relationships xmlns="http://schemas.openxmlformats.org/package/2006/relationships"><Relationship Id="rId8" Type="http://schemas.openxmlformats.org/officeDocument/2006/relationships/customXml" Target="../ink/ink186.xml"/><Relationship Id="rId3" Type="http://schemas.openxmlformats.org/officeDocument/2006/relationships/image" Target="../media/image210.png"/><Relationship Id="rId7" Type="http://schemas.openxmlformats.org/officeDocument/2006/relationships/image" Target="../media/image212.png"/><Relationship Id="rId2" Type="http://schemas.openxmlformats.org/officeDocument/2006/relationships/notesSlide" Target="../notesSlides/notesSlide41.xml"/><Relationship Id="rId1" Type="http://schemas.openxmlformats.org/officeDocument/2006/relationships/slideLayout" Target="../slideLayouts/slideLayout10.xml"/><Relationship Id="rId6" Type="http://schemas.openxmlformats.org/officeDocument/2006/relationships/customXml" Target="../ink/ink185.xml"/><Relationship Id="rId5" Type="http://schemas.openxmlformats.org/officeDocument/2006/relationships/hyperlink" Target="https://arxiv.org/abs/1906.02659" TargetMode="External"/><Relationship Id="rId4" Type="http://schemas.openxmlformats.org/officeDocument/2006/relationships/image" Target="../media/image211.jpg"/><Relationship Id="rId9" Type="http://schemas.openxmlformats.org/officeDocument/2006/relationships/image" Target="../media/image213.png"/></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8.xml.rels><?xml version="1.0" encoding="UTF-8" standalone="yes"?>
<Relationships xmlns="http://schemas.openxmlformats.org/package/2006/relationships"><Relationship Id="rId3" Type="http://schemas.openxmlformats.org/officeDocument/2006/relationships/image" Target="../media/image1601.png"/><Relationship Id="rId2" Type="http://schemas.openxmlformats.org/officeDocument/2006/relationships/customXml" Target="../ink/ink187.xml"/><Relationship Id="rId1" Type="http://schemas.openxmlformats.org/officeDocument/2006/relationships/slideLayout" Target="../slideLayouts/slideLayout3.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80.xml.rels><?xml version="1.0" encoding="UTF-8" standalone="yes"?>
<Relationships xmlns="http://schemas.openxmlformats.org/package/2006/relationships"><Relationship Id="rId3" Type="http://schemas.openxmlformats.org/officeDocument/2006/relationships/image" Target="../media/image197.png"/><Relationship Id="rId2" Type="http://schemas.openxmlformats.org/officeDocument/2006/relationships/hyperlink" Target="https://arxiv.org/abs/1901.10002" TargetMode="External"/><Relationship Id="rId1" Type="http://schemas.openxmlformats.org/officeDocument/2006/relationships/slideLayout" Target="../slideLayouts/slideLayout3.xml"/><Relationship Id="rId4" Type="http://schemas.openxmlformats.org/officeDocument/2006/relationships/image" Target="../media/image198.png"/></Relationships>
</file>

<file path=ppt/slides/_rels/slide81.xml.rels><?xml version="1.0" encoding="UTF-8" standalone="yes"?>
<Relationships xmlns="http://schemas.openxmlformats.org/package/2006/relationships"><Relationship Id="rId3" Type="http://schemas.openxmlformats.org/officeDocument/2006/relationships/image" Target="../media/image215.png"/><Relationship Id="rId2" Type="http://schemas.openxmlformats.org/officeDocument/2006/relationships/image" Target="../media/image214.png"/><Relationship Id="rId1" Type="http://schemas.openxmlformats.org/officeDocument/2006/relationships/slideLayout" Target="../slideLayouts/slideLayout2.xml"/><Relationship Id="rId5" Type="http://schemas.openxmlformats.org/officeDocument/2006/relationships/hyperlink" Target="https://haas.berkeley.edu/wp-content/uploads/Quick-win_Bias-in-AI-Case-Study.pdf" TargetMode="External"/><Relationship Id="rId4" Type="http://schemas.openxmlformats.org/officeDocument/2006/relationships/hyperlink" Target="https://haas.berkeley.edu/wp-content/uploads/UCB_Playbook_R10_V2_spreads2.pdf" TargetMode="Externa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4.xml.rels><?xml version="1.0" encoding="UTF-8" standalone="yes"?>
<Relationships xmlns="http://schemas.openxmlformats.org/package/2006/relationships"><Relationship Id="rId3" Type="http://schemas.openxmlformats.org/officeDocument/2006/relationships/hyperlink" Target="https://www.cdc.gov/coronavirus/2019-ncov/hcp/clinical-care/underlyingconditions.html" TargetMode="External"/><Relationship Id="rId2" Type="http://schemas.openxmlformats.org/officeDocument/2006/relationships/notesSlide" Target="../notesSlides/notesSlide42.xml"/><Relationship Id="rId1" Type="http://schemas.openxmlformats.org/officeDocument/2006/relationships/slideLayout" Target="../slideLayouts/slideLayout3.xml"/></Relationships>
</file>

<file path=ppt/slides/_rels/slide85.xml.rels><?xml version="1.0" encoding="UTF-8" standalone="yes"?>
<Relationships xmlns="http://schemas.openxmlformats.org/package/2006/relationships"><Relationship Id="rId3" Type="http://schemas.openxmlformats.org/officeDocument/2006/relationships/hyperlink" Target="https://www.nytimes.com/2020/01/13/upshot/bad-medicine-the-harm-that-comes-from-racism.html" TargetMode="External"/><Relationship Id="rId2" Type="http://schemas.openxmlformats.org/officeDocument/2006/relationships/notesSlide" Target="../notesSlides/notesSlide43.xml"/><Relationship Id="rId1" Type="http://schemas.openxmlformats.org/officeDocument/2006/relationships/slideLayout" Target="../slideLayouts/slideLayout3.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B57BA6"/>
        </a:solidFill>
        <a:effectLst/>
      </p:bgPr>
    </p:bg>
    <p:spTree>
      <p:nvGrpSpPr>
        <p:cNvPr id="1" name="Shape 90"/>
        <p:cNvGrpSpPr/>
        <p:nvPr/>
      </p:nvGrpSpPr>
      <p:grpSpPr>
        <a:xfrm>
          <a:off x="0" y="0"/>
          <a:ext cx="0" cy="0"/>
          <a:chOff x="0" y="0"/>
          <a:chExt cx="0" cy="0"/>
        </a:xfrm>
      </p:grpSpPr>
      <p:sp>
        <p:nvSpPr>
          <p:cNvPr id="91" name="Google Shape;91;p15"/>
          <p:cNvSpPr txBox="1">
            <a:spLocks noGrp="1"/>
          </p:cNvSpPr>
          <p:nvPr>
            <p:ph type="ctrTitle"/>
          </p:nvPr>
        </p:nvSpPr>
        <p:spPr>
          <a:xfrm>
            <a:off x="468925" y="2387250"/>
            <a:ext cx="3636600" cy="22590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dirty="0"/>
              <a:t>CSE/STAT 416</a:t>
            </a:r>
            <a:br>
              <a:rPr lang="en" dirty="0"/>
            </a:br>
            <a:r>
              <a:rPr lang="en" sz="1600" dirty="0"/>
              <a:t>Classification</a:t>
            </a:r>
            <a:br>
              <a:rPr lang="en" sz="1800" dirty="0"/>
            </a:br>
            <a:br>
              <a:rPr lang="en" sz="1800" dirty="0"/>
            </a:br>
            <a:r>
              <a:rPr lang="en" sz="1100" dirty="0"/>
              <a:t>Amal </a:t>
            </a:r>
            <a:r>
              <a:rPr lang="en" sz="1100" dirty="0" err="1"/>
              <a:t>Nanavati</a:t>
            </a:r>
            <a:br>
              <a:rPr lang="en-US" sz="1000" dirty="0"/>
            </a:br>
            <a:r>
              <a:rPr lang="en" sz="1000" dirty="0"/>
              <a:t>University of Washington</a:t>
            </a:r>
            <a:br>
              <a:rPr lang="en" sz="1000" dirty="0"/>
            </a:br>
            <a:r>
              <a:rPr lang="en-US" sz="1000" dirty="0"/>
              <a:t>July 11, 2022</a:t>
            </a:r>
            <a:br>
              <a:rPr lang="en-US" sz="1000" dirty="0"/>
            </a:br>
            <a:br>
              <a:rPr lang="en-US" sz="1000" dirty="0"/>
            </a:br>
            <a:r>
              <a:rPr lang="en-US" sz="1000" dirty="0"/>
              <a:t>Adapted from Hunter Schafer’s Slides</a:t>
            </a:r>
            <a:endParaRPr sz="1000" dirty="0"/>
          </a:p>
        </p:txBody>
      </p:sp>
    </p:spTree>
  </p:cSld>
  <p:clrMapOvr>
    <a:masterClrMapping/>
  </p:clrMapOvr>
  <p:transition spd="slow">
    <p:push dir="u"/>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954122-D0E0-5A4C-A227-3E30976E6428}"/>
              </a:ext>
            </a:extLst>
          </p:cNvPr>
          <p:cNvSpPr>
            <a:spLocks noGrp="1"/>
          </p:cNvSpPr>
          <p:nvPr>
            <p:ph type="title"/>
          </p:nvPr>
        </p:nvSpPr>
        <p:spPr/>
        <p:txBody>
          <a:bodyPr/>
          <a:lstStyle/>
          <a:p>
            <a:r>
              <a:rPr lang="en-US" dirty="0"/>
              <a:t>ML Pipeline</a:t>
            </a:r>
          </a:p>
        </p:txBody>
      </p:sp>
      <p:sp>
        <p:nvSpPr>
          <p:cNvPr id="4" name="Slide Number Placeholder 3">
            <a:extLst>
              <a:ext uri="{FF2B5EF4-FFF2-40B4-BE49-F238E27FC236}">
                <a16:creationId xmlns:a16="http://schemas.microsoft.com/office/drawing/2014/main" id="{2DA5B76A-BC31-9544-94BC-F7C4354D508E}"/>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10</a:t>
            </a:fld>
            <a:endParaRPr lang="en"/>
          </a:p>
        </p:txBody>
      </p:sp>
      <p:sp>
        <p:nvSpPr>
          <p:cNvPr id="64" name="Slide Number Placeholder 3">
            <a:extLst>
              <a:ext uri="{FF2B5EF4-FFF2-40B4-BE49-F238E27FC236}">
                <a16:creationId xmlns:a16="http://schemas.microsoft.com/office/drawing/2014/main" id="{42D40E55-3CBB-3743-A9B0-90A41C051662}"/>
              </a:ext>
            </a:extLst>
          </p:cNvPr>
          <p:cNvSpPr txBox="1">
            <a:spLocks/>
          </p:cNvSpPr>
          <p:nvPr/>
        </p:nvSpPr>
        <p:spPr>
          <a:xfrm>
            <a:off x="8556784" y="4749851"/>
            <a:ext cx="548700" cy="3936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r" rtl="0">
              <a:lnSpc>
                <a:spcPct val="100000"/>
              </a:lnSpc>
              <a:spcBef>
                <a:spcPts val="0"/>
              </a:spcBef>
              <a:spcAft>
                <a:spcPts val="0"/>
              </a:spcAft>
              <a:buClr>
                <a:srgbClr val="000000"/>
              </a:buClr>
              <a:buFont typeface="Arial"/>
              <a:buNone/>
              <a:defRPr sz="1000" b="0" i="0" u="none" strike="noStrike" cap="none">
                <a:solidFill>
                  <a:srgbClr val="CCCCCC"/>
                </a:solidFill>
                <a:latin typeface="Nunito Sans"/>
                <a:ea typeface="Nunito Sans"/>
                <a:cs typeface="Nunito Sans"/>
                <a:sym typeface="Nunito Sans"/>
              </a:defRPr>
            </a:lvl1pPr>
            <a:lvl2pPr marR="0" lvl="1" algn="r" rtl="0">
              <a:lnSpc>
                <a:spcPct val="100000"/>
              </a:lnSpc>
              <a:spcBef>
                <a:spcPts val="0"/>
              </a:spcBef>
              <a:spcAft>
                <a:spcPts val="0"/>
              </a:spcAft>
              <a:buClr>
                <a:srgbClr val="000000"/>
              </a:buClr>
              <a:buFont typeface="Arial"/>
              <a:buNone/>
              <a:defRPr sz="1000" b="0" i="0" u="none" strike="noStrike" cap="none">
                <a:solidFill>
                  <a:srgbClr val="CCCCCC"/>
                </a:solidFill>
                <a:latin typeface="Nunito Sans"/>
                <a:ea typeface="Nunito Sans"/>
                <a:cs typeface="Nunito Sans"/>
                <a:sym typeface="Nunito Sans"/>
              </a:defRPr>
            </a:lvl2pPr>
            <a:lvl3pPr marR="0" lvl="2" algn="r" rtl="0">
              <a:lnSpc>
                <a:spcPct val="100000"/>
              </a:lnSpc>
              <a:spcBef>
                <a:spcPts val="0"/>
              </a:spcBef>
              <a:spcAft>
                <a:spcPts val="0"/>
              </a:spcAft>
              <a:buClr>
                <a:srgbClr val="000000"/>
              </a:buClr>
              <a:buFont typeface="Arial"/>
              <a:buNone/>
              <a:defRPr sz="1000" b="0" i="0" u="none" strike="noStrike" cap="none">
                <a:solidFill>
                  <a:srgbClr val="CCCCCC"/>
                </a:solidFill>
                <a:latin typeface="Nunito Sans"/>
                <a:ea typeface="Nunito Sans"/>
                <a:cs typeface="Nunito Sans"/>
                <a:sym typeface="Nunito Sans"/>
              </a:defRPr>
            </a:lvl3pPr>
            <a:lvl4pPr marR="0" lvl="3" algn="r" rtl="0">
              <a:lnSpc>
                <a:spcPct val="100000"/>
              </a:lnSpc>
              <a:spcBef>
                <a:spcPts val="0"/>
              </a:spcBef>
              <a:spcAft>
                <a:spcPts val="0"/>
              </a:spcAft>
              <a:buClr>
                <a:srgbClr val="000000"/>
              </a:buClr>
              <a:buFont typeface="Arial"/>
              <a:buNone/>
              <a:defRPr sz="1000" b="0" i="0" u="none" strike="noStrike" cap="none">
                <a:solidFill>
                  <a:srgbClr val="CCCCCC"/>
                </a:solidFill>
                <a:latin typeface="Nunito Sans"/>
                <a:ea typeface="Nunito Sans"/>
                <a:cs typeface="Nunito Sans"/>
                <a:sym typeface="Nunito Sans"/>
              </a:defRPr>
            </a:lvl4pPr>
            <a:lvl5pPr marR="0" lvl="4" algn="r" rtl="0">
              <a:lnSpc>
                <a:spcPct val="100000"/>
              </a:lnSpc>
              <a:spcBef>
                <a:spcPts val="0"/>
              </a:spcBef>
              <a:spcAft>
                <a:spcPts val="0"/>
              </a:spcAft>
              <a:buClr>
                <a:srgbClr val="000000"/>
              </a:buClr>
              <a:buFont typeface="Arial"/>
              <a:buNone/>
              <a:defRPr sz="1000" b="0" i="0" u="none" strike="noStrike" cap="none">
                <a:solidFill>
                  <a:srgbClr val="CCCCCC"/>
                </a:solidFill>
                <a:latin typeface="Nunito Sans"/>
                <a:ea typeface="Nunito Sans"/>
                <a:cs typeface="Nunito Sans"/>
                <a:sym typeface="Nunito Sans"/>
              </a:defRPr>
            </a:lvl5pPr>
            <a:lvl6pPr marR="0" lvl="5" algn="r" rtl="0">
              <a:lnSpc>
                <a:spcPct val="100000"/>
              </a:lnSpc>
              <a:spcBef>
                <a:spcPts val="0"/>
              </a:spcBef>
              <a:spcAft>
                <a:spcPts val="0"/>
              </a:spcAft>
              <a:buClr>
                <a:srgbClr val="000000"/>
              </a:buClr>
              <a:buFont typeface="Arial"/>
              <a:buNone/>
              <a:defRPr sz="1000" b="0" i="0" u="none" strike="noStrike" cap="none">
                <a:solidFill>
                  <a:srgbClr val="CCCCCC"/>
                </a:solidFill>
                <a:latin typeface="Nunito Sans"/>
                <a:ea typeface="Nunito Sans"/>
                <a:cs typeface="Nunito Sans"/>
                <a:sym typeface="Nunito Sans"/>
              </a:defRPr>
            </a:lvl6pPr>
            <a:lvl7pPr marR="0" lvl="6" algn="r" rtl="0">
              <a:lnSpc>
                <a:spcPct val="100000"/>
              </a:lnSpc>
              <a:spcBef>
                <a:spcPts val="0"/>
              </a:spcBef>
              <a:spcAft>
                <a:spcPts val="0"/>
              </a:spcAft>
              <a:buClr>
                <a:srgbClr val="000000"/>
              </a:buClr>
              <a:buFont typeface="Arial"/>
              <a:buNone/>
              <a:defRPr sz="1000" b="0" i="0" u="none" strike="noStrike" cap="none">
                <a:solidFill>
                  <a:srgbClr val="CCCCCC"/>
                </a:solidFill>
                <a:latin typeface="Nunito Sans"/>
                <a:ea typeface="Nunito Sans"/>
                <a:cs typeface="Nunito Sans"/>
                <a:sym typeface="Nunito Sans"/>
              </a:defRPr>
            </a:lvl7pPr>
            <a:lvl8pPr marR="0" lvl="7" algn="r" rtl="0">
              <a:lnSpc>
                <a:spcPct val="100000"/>
              </a:lnSpc>
              <a:spcBef>
                <a:spcPts val="0"/>
              </a:spcBef>
              <a:spcAft>
                <a:spcPts val="0"/>
              </a:spcAft>
              <a:buClr>
                <a:srgbClr val="000000"/>
              </a:buClr>
              <a:buFont typeface="Arial"/>
              <a:buNone/>
              <a:defRPr sz="1000" b="0" i="0" u="none" strike="noStrike" cap="none">
                <a:solidFill>
                  <a:srgbClr val="CCCCCC"/>
                </a:solidFill>
                <a:latin typeface="Nunito Sans"/>
                <a:ea typeface="Nunito Sans"/>
                <a:cs typeface="Nunito Sans"/>
                <a:sym typeface="Nunito Sans"/>
              </a:defRPr>
            </a:lvl8pPr>
            <a:lvl9pPr marR="0" lvl="8" algn="r" rtl="0">
              <a:lnSpc>
                <a:spcPct val="100000"/>
              </a:lnSpc>
              <a:spcBef>
                <a:spcPts val="0"/>
              </a:spcBef>
              <a:spcAft>
                <a:spcPts val="0"/>
              </a:spcAft>
              <a:buClr>
                <a:srgbClr val="000000"/>
              </a:buClr>
              <a:buFont typeface="Arial"/>
              <a:buNone/>
              <a:defRPr sz="1000" b="0" i="0" u="none" strike="noStrike" cap="none">
                <a:solidFill>
                  <a:srgbClr val="CCCCCC"/>
                </a:solidFill>
                <a:latin typeface="Nunito Sans"/>
                <a:ea typeface="Nunito Sans"/>
                <a:cs typeface="Nunito Sans"/>
                <a:sym typeface="Nunito Sans"/>
              </a:defRPr>
            </a:lvl9pPr>
          </a:lstStyle>
          <a:p>
            <a:fld id="{00000000-1234-1234-1234-123412341234}" type="slidenum">
              <a:rPr lang="en" smtClean="0"/>
              <a:pPr/>
              <a:t>10</a:t>
            </a:fld>
            <a:endParaRPr lang="en"/>
          </a:p>
        </p:txBody>
      </p:sp>
      <p:sp>
        <p:nvSpPr>
          <p:cNvPr id="24" name="Magnetic Disk 23">
            <a:extLst>
              <a:ext uri="{FF2B5EF4-FFF2-40B4-BE49-F238E27FC236}">
                <a16:creationId xmlns:a16="http://schemas.microsoft.com/office/drawing/2014/main" id="{76575621-A692-BA46-B11D-AC56A858FBA3}"/>
              </a:ext>
            </a:extLst>
          </p:cNvPr>
          <p:cNvSpPr/>
          <p:nvPr/>
        </p:nvSpPr>
        <p:spPr>
          <a:xfrm>
            <a:off x="1973251" y="1140369"/>
            <a:ext cx="1456628" cy="1376482"/>
          </a:xfrm>
          <a:prstGeom prst="flowChartMagneticDisk">
            <a:avLst/>
          </a:prstGeom>
          <a:solidFill>
            <a:schemeClr val="accent5">
              <a:lumMod val="40000"/>
              <a:lumOff val="60000"/>
            </a:schemeClr>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16" tIns="45709" rIns="91416" bIns="45709" anchor="ctr"/>
          <a:lstStyle/>
          <a:p>
            <a:pPr algn="ctr"/>
            <a:r>
              <a:rPr lang="en-US" sz="2000" dirty="0">
                <a:latin typeface="Open Sans" panose="020B0606030504020204" pitchFamily="34" charset="0"/>
                <a:ea typeface="Open Sans" panose="020B0606030504020204" pitchFamily="34" charset="0"/>
                <a:cs typeface="Open Sans" panose="020B0606030504020204" pitchFamily="34" charset="0"/>
              </a:rPr>
              <a:t>Training</a:t>
            </a:r>
          </a:p>
          <a:p>
            <a:pPr algn="ctr"/>
            <a:r>
              <a:rPr lang="en-US" sz="2000" dirty="0">
                <a:latin typeface="Open Sans" panose="020B0606030504020204" pitchFamily="34" charset="0"/>
                <a:ea typeface="Open Sans" panose="020B0606030504020204" pitchFamily="34" charset="0"/>
                <a:cs typeface="Open Sans" panose="020B0606030504020204" pitchFamily="34" charset="0"/>
              </a:rPr>
              <a:t>Data</a:t>
            </a:r>
          </a:p>
        </p:txBody>
      </p:sp>
      <p:sp>
        <p:nvSpPr>
          <p:cNvPr id="25" name="TextBox 24">
            <a:extLst>
              <a:ext uri="{FF2B5EF4-FFF2-40B4-BE49-F238E27FC236}">
                <a16:creationId xmlns:a16="http://schemas.microsoft.com/office/drawing/2014/main" id="{2C1D7D0A-27EC-6D44-B5CD-C4B607139F69}"/>
              </a:ext>
            </a:extLst>
          </p:cNvPr>
          <p:cNvSpPr txBox="1"/>
          <p:nvPr/>
        </p:nvSpPr>
        <p:spPr>
          <a:xfrm>
            <a:off x="3714812" y="1384754"/>
            <a:ext cx="1470274" cy="892552"/>
          </a:xfrm>
          <a:prstGeom prst="rect">
            <a:avLst/>
          </a:prstGeom>
          <a:solidFill>
            <a:schemeClr val="accent1">
              <a:lumMod val="40000"/>
              <a:lumOff val="60000"/>
            </a:schemeClr>
          </a:solidFill>
          <a:ln>
            <a:solidFill>
              <a:schemeClr val="accent1">
                <a:lumMod val="75000"/>
              </a:schemeClr>
            </a:solidFill>
          </a:ln>
        </p:spPr>
        <p:style>
          <a:lnRef idx="2">
            <a:schemeClr val="accent2">
              <a:shade val="50000"/>
            </a:schemeClr>
          </a:lnRef>
          <a:fillRef idx="1">
            <a:schemeClr val="accent2"/>
          </a:fillRef>
          <a:effectRef idx="0">
            <a:schemeClr val="accent2"/>
          </a:effectRef>
          <a:fontRef idx="minor">
            <a:schemeClr val="lt1"/>
          </a:fontRef>
        </p:style>
        <p:txBody>
          <a:bodyPr wrap="none" tIns="137160" bIns="137160" rtlCol="0">
            <a:spAutoFit/>
          </a:bodyPr>
          <a:lstStyle/>
          <a:p>
            <a:pPr algn="ctr"/>
            <a:r>
              <a:rPr lang="en-US" sz="2000" dirty="0">
                <a:latin typeface="Open Sans" panose="020B0606030504020204" pitchFamily="34" charset="0"/>
                <a:ea typeface="Open Sans" panose="020B0606030504020204" pitchFamily="34" charset="0"/>
                <a:cs typeface="Open Sans" panose="020B0606030504020204" pitchFamily="34" charset="0"/>
              </a:rPr>
              <a:t>Pre-</a:t>
            </a:r>
          </a:p>
          <a:p>
            <a:pPr algn="ctr"/>
            <a:r>
              <a:rPr lang="en-US" sz="2000" dirty="0">
                <a:latin typeface="Open Sans" panose="020B0606030504020204" pitchFamily="34" charset="0"/>
                <a:ea typeface="Open Sans" panose="020B0606030504020204" pitchFamily="34" charset="0"/>
                <a:cs typeface="Open Sans" panose="020B0606030504020204" pitchFamily="34" charset="0"/>
              </a:rPr>
              <a:t>Processing</a:t>
            </a:r>
          </a:p>
        </p:txBody>
      </p:sp>
      <p:cxnSp>
        <p:nvCxnSpPr>
          <p:cNvPr id="26" name="Straight Arrow Connector 25">
            <a:extLst>
              <a:ext uri="{FF2B5EF4-FFF2-40B4-BE49-F238E27FC236}">
                <a16:creationId xmlns:a16="http://schemas.microsoft.com/office/drawing/2014/main" id="{1750C282-F0CC-974B-BFA8-6C50E9C1B35F}"/>
              </a:ext>
            </a:extLst>
          </p:cNvPr>
          <p:cNvCxnSpPr>
            <a:cxnSpLocks/>
            <a:stCxn id="24" idx="4"/>
            <a:endCxn id="25" idx="1"/>
          </p:cNvCxnSpPr>
          <p:nvPr/>
        </p:nvCxnSpPr>
        <p:spPr>
          <a:xfrm>
            <a:off x="3429879" y="1828610"/>
            <a:ext cx="284933" cy="2420"/>
          </a:xfrm>
          <a:prstGeom prst="straightConnector1">
            <a:avLst/>
          </a:prstGeom>
          <a:ln w="57150" cmpd="sng">
            <a:solidFill>
              <a:schemeClr val="tx2">
                <a:lumMod val="50000"/>
              </a:schemeClr>
            </a:solidFill>
            <a:headEnd type="none"/>
            <a:tailEnd type="triangle" w="lg" len="med"/>
          </a:ln>
        </p:spPr>
        <p:style>
          <a:lnRef idx="3">
            <a:schemeClr val="accent5"/>
          </a:lnRef>
          <a:fillRef idx="0">
            <a:schemeClr val="accent5"/>
          </a:fillRef>
          <a:effectRef idx="2">
            <a:schemeClr val="accent5"/>
          </a:effectRef>
          <a:fontRef idx="minor">
            <a:schemeClr val="tx1"/>
          </a:fontRef>
        </p:style>
      </p:cxnSp>
      <p:sp>
        <p:nvSpPr>
          <p:cNvPr id="27" name="TextBox 26">
            <a:extLst>
              <a:ext uri="{FF2B5EF4-FFF2-40B4-BE49-F238E27FC236}">
                <a16:creationId xmlns:a16="http://schemas.microsoft.com/office/drawing/2014/main" id="{E3B41B43-E83A-4A41-A395-5E7E45D15233}"/>
              </a:ext>
            </a:extLst>
          </p:cNvPr>
          <p:cNvSpPr txBox="1"/>
          <p:nvPr/>
        </p:nvSpPr>
        <p:spPr>
          <a:xfrm>
            <a:off x="5651242" y="1384754"/>
            <a:ext cx="944490" cy="892552"/>
          </a:xfrm>
          <a:prstGeom prst="rect">
            <a:avLst/>
          </a:prstGeom>
          <a:effectLst>
            <a:outerShdw blurRad="50800" dist="50800" dir="5400000" algn="ctr" rotWithShape="0">
              <a:srgbClr val="000000">
                <a:alpha val="62000"/>
              </a:srgbClr>
            </a:outerShdw>
          </a:effectLst>
        </p:spPr>
        <p:style>
          <a:lnRef idx="2">
            <a:schemeClr val="accent3">
              <a:shade val="50000"/>
            </a:schemeClr>
          </a:lnRef>
          <a:fillRef idx="1">
            <a:schemeClr val="accent3"/>
          </a:fillRef>
          <a:effectRef idx="0">
            <a:schemeClr val="accent3"/>
          </a:effectRef>
          <a:fontRef idx="minor">
            <a:schemeClr val="lt1"/>
          </a:fontRef>
        </p:style>
        <p:txBody>
          <a:bodyPr wrap="none" tIns="137160" bIns="137160" rtlCol="0">
            <a:spAutoFit/>
          </a:bodyPr>
          <a:lstStyle/>
          <a:p>
            <a:pPr algn="ctr"/>
            <a:r>
              <a:rPr lang="en-US" sz="2000" dirty="0">
                <a:effectLst>
                  <a:outerShdw blurRad="50800" dist="38100" dir="5400000" algn="t" rotWithShape="0">
                    <a:prstClr val="black">
                      <a:alpha val="40000"/>
                    </a:prstClr>
                  </a:outerShdw>
                </a:effectLst>
                <a:latin typeface="Open Sans" panose="020B0606030504020204" pitchFamily="34" charset="0"/>
                <a:ea typeface="Open Sans" panose="020B0606030504020204" pitchFamily="34" charset="0"/>
                <a:cs typeface="Open Sans" panose="020B0606030504020204" pitchFamily="34" charset="0"/>
              </a:rPr>
              <a:t>ML </a:t>
            </a:r>
            <a:br>
              <a:rPr lang="en-US" sz="2000" dirty="0">
                <a:effectLst>
                  <a:outerShdw blurRad="50800" dist="38100" dir="5400000" algn="t" rotWithShape="0">
                    <a:prstClr val="black">
                      <a:alpha val="40000"/>
                    </a:prstClr>
                  </a:outerShdw>
                </a:effectLst>
                <a:latin typeface="Open Sans" panose="020B0606030504020204" pitchFamily="34" charset="0"/>
                <a:ea typeface="Open Sans" panose="020B0606030504020204" pitchFamily="34" charset="0"/>
                <a:cs typeface="Open Sans" panose="020B0606030504020204" pitchFamily="34" charset="0"/>
              </a:rPr>
            </a:br>
            <a:r>
              <a:rPr lang="en-US" sz="2000" dirty="0">
                <a:effectLst>
                  <a:outerShdw blurRad="50800" dist="38100" dir="5400000" algn="t" rotWithShape="0">
                    <a:prstClr val="black">
                      <a:alpha val="40000"/>
                    </a:prstClr>
                  </a:outerShdw>
                </a:effectLst>
                <a:latin typeface="Open Sans" panose="020B0606030504020204" pitchFamily="34" charset="0"/>
                <a:ea typeface="Open Sans" panose="020B0606030504020204" pitchFamily="34" charset="0"/>
                <a:cs typeface="Open Sans" panose="020B0606030504020204" pitchFamily="34" charset="0"/>
              </a:rPr>
              <a:t>model</a:t>
            </a:r>
          </a:p>
        </p:txBody>
      </p:sp>
      <p:sp>
        <p:nvSpPr>
          <p:cNvPr id="28" name="TextBox 27">
            <a:extLst>
              <a:ext uri="{FF2B5EF4-FFF2-40B4-BE49-F238E27FC236}">
                <a16:creationId xmlns:a16="http://schemas.microsoft.com/office/drawing/2014/main" id="{5D389C10-A7FC-8D4E-9390-77FB64F713E5}"/>
              </a:ext>
            </a:extLst>
          </p:cNvPr>
          <p:cNvSpPr txBox="1"/>
          <p:nvPr/>
        </p:nvSpPr>
        <p:spPr>
          <a:xfrm>
            <a:off x="5597790" y="4027174"/>
            <a:ext cx="1032655" cy="892552"/>
          </a:xfrm>
          <a:prstGeom prst="rect">
            <a:avLst/>
          </a:prstGeom>
          <a:solidFill>
            <a:schemeClr val="accent2">
              <a:lumMod val="40000"/>
              <a:lumOff val="60000"/>
            </a:schemeClr>
          </a:solidFill>
          <a:ln>
            <a:solidFill>
              <a:schemeClr val="accent2">
                <a:lumMod val="75000"/>
              </a:schemeClr>
            </a:solidFill>
          </a:ln>
        </p:spPr>
        <p:style>
          <a:lnRef idx="2">
            <a:schemeClr val="accent4">
              <a:shade val="50000"/>
            </a:schemeClr>
          </a:lnRef>
          <a:fillRef idx="1">
            <a:schemeClr val="accent4"/>
          </a:fillRef>
          <a:effectRef idx="0">
            <a:schemeClr val="accent4"/>
          </a:effectRef>
          <a:fontRef idx="minor">
            <a:schemeClr val="lt1"/>
          </a:fontRef>
        </p:style>
        <p:txBody>
          <a:bodyPr wrap="none" tIns="137160" bIns="137160" rtlCol="0">
            <a:spAutoFit/>
          </a:bodyPr>
          <a:lstStyle/>
          <a:p>
            <a:pPr algn="ctr"/>
            <a:r>
              <a:rPr lang="en-US" sz="2000" dirty="0">
                <a:latin typeface="Open Sans" panose="020B0606030504020204" pitchFamily="34" charset="0"/>
                <a:ea typeface="Open Sans" panose="020B0606030504020204" pitchFamily="34" charset="0"/>
                <a:cs typeface="Open Sans" panose="020B0606030504020204" pitchFamily="34" charset="0"/>
              </a:rPr>
              <a:t>Quality</a:t>
            </a:r>
            <a:br>
              <a:rPr lang="en-US" sz="2000" dirty="0">
                <a:latin typeface="Open Sans" panose="020B0606030504020204" pitchFamily="34" charset="0"/>
                <a:ea typeface="Open Sans" panose="020B0606030504020204" pitchFamily="34" charset="0"/>
                <a:cs typeface="Open Sans" panose="020B0606030504020204" pitchFamily="34" charset="0"/>
              </a:rPr>
            </a:br>
            <a:r>
              <a:rPr lang="en-US" sz="2000" dirty="0">
                <a:latin typeface="Open Sans" panose="020B0606030504020204" pitchFamily="34" charset="0"/>
                <a:ea typeface="Open Sans" panose="020B0606030504020204" pitchFamily="34" charset="0"/>
                <a:cs typeface="Open Sans" panose="020B0606030504020204" pitchFamily="34" charset="0"/>
              </a:rPr>
              <a:t>metric</a:t>
            </a:r>
          </a:p>
        </p:txBody>
      </p:sp>
      <p:sp>
        <p:nvSpPr>
          <p:cNvPr id="29" name="TextBox 28">
            <a:extLst>
              <a:ext uri="{FF2B5EF4-FFF2-40B4-BE49-F238E27FC236}">
                <a16:creationId xmlns:a16="http://schemas.microsoft.com/office/drawing/2014/main" id="{18A3D0FA-1563-BD4F-8BE0-58B9BCC82154}"/>
              </a:ext>
            </a:extLst>
          </p:cNvPr>
          <p:cNvSpPr txBox="1"/>
          <p:nvPr/>
        </p:nvSpPr>
        <p:spPr>
          <a:xfrm>
            <a:off x="5220915" y="2780202"/>
            <a:ext cx="1795684" cy="892552"/>
          </a:xfrm>
          <a:prstGeom prst="rect">
            <a:avLst/>
          </a:prstGeom>
          <a:solidFill>
            <a:schemeClr val="bg2">
              <a:lumMod val="40000"/>
              <a:lumOff val="60000"/>
            </a:schemeClr>
          </a:solidFill>
          <a:ln>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wrap="none" tIns="137160" bIns="137160" rtlCol="0">
            <a:spAutoFit/>
          </a:bodyPr>
          <a:lstStyle/>
          <a:p>
            <a:pPr algn="ctr"/>
            <a:r>
              <a:rPr lang="en-US" sz="2000" dirty="0">
                <a:latin typeface="Open Sans" panose="020B0606030504020204" pitchFamily="34" charset="0"/>
                <a:ea typeface="Open Sans" panose="020B0606030504020204" pitchFamily="34" charset="0"/>
                <a:cs typeface="Open Sans" panose="020B0606030504020204" pitchFamily="34" charset="0"/>
              </a:rPr>
              <a:t>Optimization </a:t>
            </a:r>
          </a:p>
          <a:p>
            <a:pPr algn="ctr"/>
            <a:r>
              <a:rPr lang="en-US" sz="2000" dirty="0">
                <a:latin typeface="Open Sans" panose="020B0606030504020204" pitchFamily="34" charset="0"/>
                <a:ea typeface="Open Sans" panose="020B0606030504020204" pitchFamily="34" charset="0"/>
                <a:cs typeface="Open Sans" panose="020B0606030504020204" pitchFamily="34" charset="0"/>
              </a:rPr>
              <a:t>algorithm</a:t>
            </a:r>
          </a:p>
        </p:txBody>
      </p:sp>
      <p:cxnSp>
        <p:nvCxnSpPr>
          <p:cNvPr id="30" name="Straight Arrow Connector 29">
            <a:extLst>
              <a:ext uri="{FF2B5EF4-FFF2-40B4-BE49-F238E27FC236}">
                <a16:creationId xmlns:a16="http://schemas.microsoft.com/office/drawing/2014/main" id="{B1F5152A-7DC6-8A4A-8ED5-036F4FE42256}"/>
              </a:ext>
            </a:extLst>
          </p:cNvPr>
          <p:cNvCxnSpPr>
            <a:cxnSpLocks/>
            <a:stCxn id="25" idx="3"/>
            <a:endCxn id="27" idx="1"/>
          </p:cNvCxnSpPr>
          <p:nvPr/>
        </p:nvCxnSpPr>
        <p:spPr>
          <a:xfrm>
            <a:off x="5185086" y="1831030"/>
            <a:ext cx="466156" cy="0"/>
          </a:xfrm>
          <a:prstGeom prst="straightConnector1">
            <a:avLst/>
          </a:prstGeom>
          <a:ln w="57150" cmpd="sng">
            <a:solidFill>
              <a:schemeClr val="tx2">
                <a:lumMod val="50000"/>
              </a:schemeClr>
            </a:solidFill>
            <a:headEnd type="none"/>
            <a:tailEnd type="triangle" w="lg" len="med"/>
          </a:ln>
        </p:spPr>
        <p:style>
          <a:lnRef idx="3">
            <a:schemeClr val="accent5"/>
          </a:lnRef>
          <a:fillRef idx="0">
            <a:schemeClr val="accent5"/>
          </a:fillRef>
          <a:effectRef idx="2">
            <a:schemeClr val="accent5"/>
          </a:effectRef>
          <a:fontRef idx="minor">
            <a:schemeClr val="tx1"/>
          </a:fontRef>
        </p:style>
      </p:cxnSp>
      <p:cxnSp>
        <p:nvCxnSpPr>
          <p:cNvPr id="31" name="Straight Arrow Connector 30">
            <a:extLst>
              <a:ext uri="{FF2B5EF4-FFF2-40B4-BE49-F238E27FC236}">
                <a16:creationId xmlns:a16="http://schemas.microsoft.com/office/drawing/2014/main" id="{4A0373D3-D945-6B4F-9855-990D2BD72007}"/>
              </a:ext>
            </a:extLst>
          </p:cNvPr>
          <p:cNvCxnSpPr>
            <a:cxnSpLocks/>
            <a:stCxn id="27" idx="3"/>
          </p:cNvCxnSpPr>
          <p:nvPr/>
        </p:nvCxnSpPr>
        <p:spPr>
          <a:xfrm>
            <a:off x="6595732" y="1831030"/>
            <a:ext cx="1296243" cy="11466"/>
          </a:xfrm>
          <a:prstGeom prst="straightConnector1">
            <a:avLst/>
          </a:prstGeom>
          <a:ln w="57150" cmpd="sng">
            <a:solidFill>
              <a:schemeClr val="tx2">
                <a:lumMod val="50000"/>
              </a:schemeClr>
            </a:solidFill>
            <a:headEnd type="none"/>
            <a:tailEnd type="triangle" w="lg" len="med"/>
          </a:ln>
        </p:spPr>
        <p:style>
          <a:lnRef idx="3">
            <a:schemeClr val="accent5"/>
          </a:lnRef>
          <a:fillRef idx="0">
            <a:schemeClr val="accent5"/>
          </a:fillRef>
          <a:effectRef idx="2">
            <a:schemeClr val="accent5"/>
          </a:effectRef>
          <a:fontRef idx="minor">
            <a:schemeClr val="tx1"/>
          </a:fontRef>
        </p:style>
      </p:cxnSp>
      <p:cxnSp>
        <p:nvCxnSpPr>
          <p:cNvPr id="32" name="Straight Arrow Connector 31">
            <a:extLst>
              <a:ext uri="{FF2B5EF4-FFF2-40B4-BE49-F238E27FC236}">
                <a16:creationId xmlns:a16="http://schemas.microsoft.com/office/drawing/2014/main" id="{709A6724-6070-F848-94DC-1FB0EE4400B2}"/>
              </a:ext>
            </a:extLst>
          </p:cNvPr>
          <p:cNvCxnSpPr>
            <a:cxnSpLocks/>
            <a:stCxn id="28" idx="0"/>
            <a:endCxn id="29" idx="2"/>
          </p:cNvCxnSpPr>
          <p:nvPr/>
        </p:nvCxnSpPr>
        <p:spPr>
          <a:xfrm flipV="1">
            <a:off x="6114118" y="3672754"/>
            <a:ext cx="4639" cy="354420"/>
          </a:xfrm>
          <a:prstGeom prst="straightConnector1">
            <a:avLst/>
          </a:prstGeom>
          <a:ln w="57150" cmpd="sng">
            <a:solidFill>
              <a:schemeClr val="tx2">
                <a:lumMod val="50000"/>
              </a:schemeClr>
            </a:solidFill>
            <a:headEnd type="none"/>
            <a:tailEnd type="triangle" w="lg" len="med"/>
          </a:ln>
        </p:spPr>
        <p:style>
          <a:lnRef idx="3">
            <a:schemeClr val="accent5"/>
          </a:lnRef>
          <a:fillRef idx="0">
            <a:schemeClr val="accent5"/>
          </a:fillRef>
          <a:effectRef idx="2">
            <a:schemeClr val="accent5"/>
          </a:effectRef>
          <a:fontRef idx="minor">
            <a:schemeClr val="tx1"/>
          </a:fontRef>
        </p:style>
      </p:cxnSp>
      <p:cxnSp>
        <p:nvCxnSpPr>
          <p:cNvPr id="33" name="Elbow Connector 32">
            <a:extLst>
              <a:ext uri="{FF2B5EF4-FFF2-40B4-BE49-F238E27FC236}">
                <a16:creationId xmlns:a16="http://schemas.microsoft.com/office/drawing/2014/main" id="{5A66BE4B-EBA1-7346-9422-AF5355EEF68D}"/>
              </a:ext>
            </a:extLst>
          </p:cNvPr>
          <p:cNvCxnSpPr>
            <a:cxnSpLocks/>
            <a:endCxn id="28" idx="3"/>
          </p:cNvCxnSpPr>
          <p:nvPr/>
        </p:nvCxnSpPr>
        <p:spPr>
          <a:xfrm rot="5400000">
            <a:off x="5688651" y="2784291"/>
            <a:ext cx="2630954" cy="747365"/>
          </a:xfrm>
          <a:prstGeom prst="bentConnector2">
            <a:avLst/>
          </a:prstGeom>
          <a:ln w="57150" cmpd="sng">
            <a:solidFill>
              <a:schemeClr val="tx2">
                <a:lumMod val="50000"/>
              </a:schemeClr>
            </a:solidFill>
            <a:headEnd type="none"/>
            <a:tailEnd type="triangle" w="lg" len="med"/>
          </a:ln>
        </p:spPr>
        <p:style>
          <a:lnRef idx="3">
            <a:schemeClr val="accent5"/>
          </a:lnRef>
          <a:fillRef idx="0">
            <a:schemeClr val="accent5"/>
          </a:fillRef>
          <a:effectRef idx="2">
            <a:schemeClr val="accent5"/>
          </a:effectRef>
          <a:fontRef idx="minor">
            <a:schemeClr val="tx1"/>
          </a:fontRef>
        </p:style>
      </p:cxnSp>
      <p:cxnSp>
        <p:nvCxnSpPr>
          <p:cNvPr id="40" name="Straight Arrow Connector 39">
            <a:extLst>
              <a:ext uri="{FF2B5EF4-FFF2-40B4-BE49-F238E27FC236}">
                <a16:creationId xmlns:a16="http://schemas.microsoft.com/office/drawing/2014/main" id="{0E523827-CC51-5C41-937B-6BC325CAC15E}"/>
              </a:ext>
            </a:extLst>
          </p:cNvPr>
          <p:cNvCxnSpPr>
            <a:cxnSpLocks/>
            <a:stCxn id="29" idx="0"/>
            <a:endCxn id="27" idx="2"/>
          </p:cNvCxnSpPr>
          <p:nvPr/>
        </p:nvCxnSpPr>
        <p:spPr>
          <a:xfrm flipV="1">
            <a:off x="6118757" y="2277306"/>
            <a:ext cx="4730" cy="502896"/>
          </a:xfrm>
          <a:prstGeom prst="straightConnector1">
            <a:avLst/>
          </a:prstGeom>
          <a:ln w="57150" cmpd="sng">
            <a:solidFill>
              <a:schemeClr val="tx2">
                <a:lumMod val="50000"/>
              </a:schemeClr>
            </a:solidFill>
            <a:headEnd type="none"/>
            <a:tailEnd type="triangle" w="lg" len="med"/>
          </a:ln>
        </p:spPr>
        <p:style>
          <a:lnRef idx="3">
            <a:schemeClr val="accent5"/>
          </a:lnRef>
          <a:fillRef idx="0">
            <a:schemeClr val="accent5"/>
          </a:fillRef>
          <a:effectRef idx="2">
            <a:schemeClr val="accent5"/>
          </a:effectRef>
          <a:fontRef idx="minor">
            <a:schemeClr val="tx1"/>
          </a:fontRef>
        </p:style>
      </p:cxnSp>
      <p:cxnSp>
        <p:nvCxnSpPr>
          <p:cNvPr id="41" name="Elbow Connector 40">
            <a:extLst>
              <a:ext uri="{FF2B5EF4-FFF2-40B4-BE49-F238E27FC236}">
                <a16:creationId xmlns:a16="http://schemas.microsoft.com/office/drawing/2014/main" id="{7CBC163C-0DE5-8E4F-9D2C-9E50541EACB3}"/>
              </a:ext>
            </a:extLst>
          </p:cNvPr>
          <p:cNvCxnSpPr>
            <a:cxnSpLocks/>
            <a:stCxn id="24" idx="3"/>
            <a:endCxn id="28" idx="1"/>
          </p:cNvCxnSpPr>
          <p:nvPr/>
        </p:nvCxnSpPr>
        <p:spPr>
          <a:xfrm rot="16200000" flipH="1">
            <a:off x="3171378" y="2047037"/>
            <a:ext cx="1956599" cy="2896225"/>
          </a:xfrm>
          <a:prstGeom prst="bentConnector2">
            <a:avLst/>
          </a:prstGeom>
          <a:ln w="57150" cmpd="sng">
            <a:solidFill>
              <a:schemeClr val="tx2">
                <a:lumMod val="50000"/>
              </a:schemeClr>
            </a:solidFill>
            <a:headEnd type="none"/>
            <a:tailEnd type="triangle" w="lg" len="med"/>
          </a:ln>
        </p:spPr>
        <p:style>
          <a:lnRef idx="3">
            <a:schemeClr val="accent5"/>
          </a:lnRef>
          <a:fillRef idx="0">
            <a:schemeClr val="accent5"/>
          </a:fillRef>
          <a:effectRef idx="2">
            <a:schemeClr val="accent5"/>
          </a:effectRef>
          <a:fontRef idx="minor">
            <a:schemeClr val="tx1"/>
          </a:fontRef>
        </p:style>
      </p:cxnSp>
      <p:pic>
        <p:nvPicPr>
          <p:cNvPr id="8194" name="Picture 2" descr="World Earth Continents - Free vector graphic on Pixabay">
            <a:extLst>
              <a:ext uri="{FF2B5EF4-FFF2-40B4-BE49-F238E27FC236}">
                <a16:creationId xmlns:a16="http://schemas.microsoft.com/office/drawing/2014/main" id="{385E6E77-B9B3-7841-92A5-51D74601116F}"/>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b="2019"/>
          <a:stretch/>
        </p:blipFill>
        <p:spPr bwMode="auto">
          <a:xfrm>
            <a:off x="234450" y="1124503"/>
            <a:ext cx="1319065" cy="1404251"/>
          </a:xfrm>
          <a:prstGeom prst="rect">
            <a:avLst/>
          </a:prstGeom>
          <a:noFill/>
          <a:extLst>
            <a:ext uri="{909E8E84-426E-40DD-AFC4-6F175D3DCCD1}">
              <a14:hiddenFill xmlns:a14="http://schemas.microsoft.com/office/drawing/2010/main">
                <a:solidFill>
                  <a:srgbClr val="FFFFFF"/>
                </a:solidFill>
              </a14:hiddenFill>
            </a:ext>
          </a:extLst>
        </p:spPr>
      </p:pic>
      <p:cxnSp>
        <p:nvCxnSpPr>
          <p:cNvPr id="42" name="Straight Arrow Connector 41">
            <a:extLst>
              <a:ext uri="{FF2B5EF4-FFF2-40B4-BE49-F238E27FC236}">
                <a16:creationId xmlns:a16="http://schemas.microsoft.com/office/drawing/2014/main" id="{7349D76A-4A69-FA4E-A585-E3790B7EFBFC}"/>
              </a:ext>
            </a:extLst>
          </p:cNvPr>
          <p:cNvCxnSpPr>
            <a:cxnSpLocks/>
            <a:stCxn id="8194" idx="3"/>
            <a:endCxn id="24" idx="2"/>
          </p:cNvCxnSpPr>
          <p:nvPr/>
        </p:nvCxnSpPr>
        <p:spPr>
          <a:xfrm>
            <a:off x="1553515" y="1826629"/>
            <a:ext cx="419736" cy="1981"/>
          </a:xfrm>
          <a:prstGeom prst="straightConnector1">
            <a:avLst/>
          </a:prstGeom>
          <a:ln w="57150" cmpd="sng">
            <a:solidFill>
              <a:schemeClr val="tx2">
                <a:lumMod val="50000"/>
              </a:schemeClr>
            </a:solidFill>
            <a:headEnd type="none"/>
            <a:tailEnd type="triangle" w="lg" len="med"/>
          </a:ln>
        </p:spPr>
        <p:style>
          <a:lnRef idx="3">
            <a:schemeClr val="accent5"/>
          </a:lnRef>
          <a:fillRef idx="0">
            <a:schemeClr val="accent5"/>
          </a:fillRef>
          <a:effectRef idx="2">
            <a:schemeClr val="accent5"/>
          </a:effectRef>
          <a:fontRef idx="minor">
            <a:schemeClr val="tx1"/>
          </a:fontRef>
        </p:style>
      </p:cxnSp>
      <p:pic>
        <p:nvPicPr>
          <p:cNvPr id="43" name="Picture 2" descr="World Earth Continents - Free vector graphic on Pixabay">
            <a:extLst>
              <a:ext uri="{FF2B5EF4-FFF2-40B4-BE49-F238E27FC236}">
                <a16:creationId xmlns:a16="http://schemas.microsoft.com/office/drawing/2014/main" id="{9724B701-5D60-5446-AF27-0CE9F548CFB1}"/>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b="2019"/>
          <a:stretch/>
        </p:blipFill>
        <p:spPr bwMode="auto">
          <a:xfrm>
            <a:off x="7773006" y="1607631"/>
            <a:ext cx="1319065" cy="1404251"/>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5FF2C921-AD23-7848-B7BA-85B8A1FE9A84}"/>
              </a:ext>
            </a:extLst>
          </p:cNvPr>
          <p:cNvSpPr txBox="1"/>
          <p:nvPr/>
        </p:nvSpPr>
        <p:spPr>
          <a:xfrm>
            <a:off x="5555976" y="423168"/>
            <a:ext cx="2383616" cy="1169551"/>
          </a:xfrm>
          <a:prstGeom prst="rect">
            <a:avLst/>
          </a:prstGeom>
          <a:noFill/>
        </p:spPr>
        <p:txBody>
          <a:bodyPr wrap="square" rtlCol="0">
            <a:spAutoFit/>
          </a:bodyPr>
          <a:lstStyle/>
          <a:p>
            <a:pPr marL="285750" indent="-285750">
              <a:buFontTx/>
              <a:buChar char="-"/>
            </a:pPr>
            <a:r>
              <a:rPr lang="en-US" dirty="0"/>
              <a:t>Linear Regression</a:t>
            </a:r>
          </a:p>
          <a:p>
            <a:pPr marL="285750" indent="-285750">
              <a:buFontTx/>
              <a:buChar char="-"/>
            </a:pPr>
            <a:r>
              <a:rPr lang="en-US" dirty="0"/>
              <a:t>Polynomial Regression</a:t>
            </a:r>
          </a:p>
          <a:p>
            <a:pPr marL="285750" indent="-285750">
              <a:buFontTx/>
              <a:buChar char="-"/>
            </a:pPr>
            <a:r>
              <a:rPr lang="en-US" dirty="0"/>
              <a:t>Ridge Regression</a:t>
            </a:r>
          </a:p>
          <a:p>
            <a:pPr marL="285750" indent="-285750">
              <a:buFontTx/>
              <a:buChar char="-"/>
            </a:pPr>
            <a:r>
              <a:rPr lang="en-US" dirty="0"/>
              <a:t>LASSO Regression</a:t>
            </a:r>
          </a:p>
          <a:p>
            <a:endParaRPr lang="en-US" dirty="0"/>
          </a:p>
        </p:txBody>
      </p:sp>
    </p:spTree>
    <p:extLst>
      <p:ext uri="{BB962C8B-B14F-4D97-AF65-F5344CB8AC3E}">
        <p14:creationId xmlns:p14="http://schemas.microsoft.com/office/powerpoint/2010/main" val="421088505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954122-D0E0-5A4C-A227-3E30976E6428}"/>
              </a:ext>
            </a:extLst>
          </p:cNvPr>
          <p:cNvSpPr>
            <a:spLocks noGrp="1"/>
          </p:cNvSpPr>
          <p:nvPr>
            <p:ph type="title"/>
          </p:nvPr>
        </p:nvSpPr>
        <p:spPr/>
        <p:txBody>
          <a:bodyPr/>
          <a:lstStyle/>
          <a:p>
            <a:r>
              <a:rPr lang="en-US" dirty="0"/>
              <a:t>ML Pipeline</a:t>
            </a:r>
          </a:p>
        </p:txBody>
      </p:sp>
      <p:sp>
        <p:nvSpPr>
          <p:cNvPr id="4" name="Slide Number Placeholder 3">
            <a:extLst>
              <a:ext uri="{FF2B5EF4-FFF2-40B4-BE49-F238E27FC236}">
                <a16:creationId xmlns:a16="http://schemas.microsoft.com/office/drawing/2014/main" id="{2DA5B76A-BC31-9544-94BC-F7C4354D508E}"/>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11</a:t>
            </a:fld>
            <a:endParaRPr lang="en"/>
          </a:p>
        </p:txBody>
      </p:sp>
      <p:sp>
        <p:nvSpPr>
          <p:cNvPr id="64" name="Slide Number Placeholder 3">
            <a:extLst>
              <a:ext uri="{FF2B5EF4-FFF2-40B4-BE49-F238E27FC236}">
                <a16:creationId xmlns:a16="http://schemas.microsoft.com/office/drawing/2014/main" id="{42D40E55-3CBB-3743-A9B0-90A41C051662}"/>
              </a:ext>
            </a:extLst>
          </p:cNvPr>
          <p:cNvSpPr txBox="1">
            <a:spLocks/>
          </p:cNvSpPr>
          <p:nvPr/>
        </p:nvSpPr>
        <p:spPr>
          <a:xfrm>
            <a:off x="8556784" y="4749851"/>
            <a:ext cx="548700" cy="3936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r" rtl="0">
              <a:lnSpc>
                <a:spcPct val="100000"/>
              </a:lnSpc>
              <a:spcBef>
                <a:spcPts val="0"/>
              </a:spcBef>
              <a:spcAft>
                <a:spcPts val="0"/>
              </a:spcAft>
              <a:buClr>
                <a:srgbClr val="000000"/>
              </a:buClr>
              <a:buFont typeface="Arial"/>
              <a:buNone/>
              <a:defRPr sz="1000" b="0" i="0" u="none" strike="noStrike" cap="none">
                <a:solidFill>
                  <a:srgbClr val="CCCCCC"/>
                </a:solidFill>
                <a:latin typeface="Nunito Sans"/>
                <a:ea typeface="Nunito Sans"/>
                <a:cs typeface="Nunito Sans"/>
                <a:sym typeface="Nunito Sans"/>
              </a:defRPr>
            </a:lvl1pPr>
            <a:lvl2pPr marR="0" lvl="1" algn="r" rtl="0">
              <a:lnSpc>
                <a:spcPct val="100000"/>
              </a:lnSpc>
              <a:spcBef>
                <a:spcPts val="0"/>
              </a:spcBef>
              <a:spcAft>
                <a:spcPts val="0"/>
              </a:spcAft>
              <a:buClr>
                <a:srgbClr val="000000"/>
              </a:buClr>
              <a:buFont typeface="Arial"/>
              <a:buNone/>
              <a:defRPr sz="1000" b="0" i="0" u="none" strike="noStrike" cap="none">
                <a:solidFill>
                  <a:srgbClr val="CCCCCC"/>
                </a:solidFill>
                <a:latin typeface="Nunito Sans"/>
                <a:ea typeface="Nunito Sans"/>
                <a:cs typeface="Nunito Sans"/>
                <a:sym typeface="Nunito Sans"/>
              </a:defRPr>
            </a:lvl2pPr>
            <a:lvl3pPr marR="0" lvl="2" algn="r" rtl="0">
              <a:lnSpc>
                <a:spcPct val="100000"/>
              </a:lnSpc>
              <a:spcBef>
                <a:spcPts val="0"/>
              </a:spcBef>
              <a:spcAft>
                <a:spcPts val="0"/>
              </a:spcAft>
              <a:buClr>
                <a:srgbClr val="000000"/>
              </a:buClr>
              <a:buFont typeface="Arial"/>
              <a:buNone/>
              <a:defRPr sz="1000" b="0" i="0" u="none" strike="noStrike" cap="none">
                <a:solidFill>
                  <a:srgbClr val="CCCCCC"/>
                </a:solidFill>
                <a:latin typeface="Nunito Sans"/>
                <a:ea typeface="Nunito Sans"/>
                <a:cs typeface="Nunito Sans"/>
                <a:sym typeface="Nunito Sans"/>
              </a:defRPr>
            </a:lvl3pPr>
            <a:lvl4pPr marR="0" lvl="3" algn="r" rtl="0">
              <a:lnSpc>
                <a:spcPct val="100000"/>
              </a:lnSpc>
              <a:spcBef>
                <a:spcPts val="0"/>
              </a:spcBef>
              <a:spcAft>
                <a:spcPts val="0"/>
              </a:spcAft>
              <a:buClr>
                <a:srgbClr val="000000"/>
              </a:buClr>
              <a:buFont typeface="Arial"/>
              <a:buNone/>
              <a:defRPr sz="1000" b="0" i="0" u="none" strike="noStrike" cap="none">
                <a:solidFill>
                  <a:srgbClr val="CCCCCC"/>
                </a:solidFill>
                <a:latin typeface="Nunito Sans"/>
                <a:ea typeface="Nunito Sans"/>
                <a:cs typeface="Nunito Sans"/>
                <a:sym typeface="Nunito Sans"/>
              </a:defRPr>
            </a:lvl4pPr>
            <a:lvl5pPr marR="0" lvl="4" algn="r" rtl="0">
              <a:lnSpc>
                <a:spcPct val="100000"/>
              </a:lnSpc>
              <a:spcBef>
                <a:spcPts val="0"/>
              </a:spcBef>
              <a:spcAft>
                <a:spcPts val="0"/>
              </a:spcAft>
              <a:buClr>
                <a:srgbClr val="000000"/>
              </a:buClr>
              <a:buFont typeface="Arial"/>
              <a:buNone/>
              <a:defRPr sz="1000" b="0" i="0" u="none" strike="noStrike" cap="none">
                <a:solidFill>
                  <a:srgbClr val="CCCCCC"/>
                </a:solidFill>
                <a:latin typeface="Nunito Sans"/>
                <a:ea typeface="Nunito Sans"/>
                <a:cs typeface="Nunito Sans"/>
                <a:sym typeface="Nunito Sans"/>
              </a:defRPr>
            </a:lvl5pPr>
            <a:lvl6pPr marR="0" lvl="5" algn="r" rtl="0">
              <a:lnSpc>
                <a:spcPct val="100000"/>
              </a:lnSpc>
              <a:spcBef>
                <a:spcPts val="0"/>
              </a:spcBef>
              <a:spcAft>
                <a:spcPts val="0"/>
              </a:spcAft>
              <a:buClr>
                <a:srgbClr val="000000"/>
              </a:buClr>
              <a:buFont typeface="Arial"/>
              <a:buNone/>
              <a:defRPr sz="1000" b="0" i="0" u="none" strike="noStrike" cap="none">
                <a:solidFill>
                  <a:srgbClr val="CCCCCC"/>
                </a:solidFill>
                <a:latin typeface="Nunito Sans"/>
                <a:ea typeface="Nunito Sans"/>
                <a:cs typeface="Nunito Sans"/>
                <a:sym typeface="Nunito Sans"/>
              </a:defRPr>
            </a:lvl6pPr>
            <a:lvl7pPr marR="0" lvl="6" algn="r" rtl="0">
              <a:lnSpc>
                <a:spcPct val="100000"/>
              </a:lnSpc>
              <a:spcBef>
                <a:spcPts val="0"/>
              </a:spcBef>
              <a:spcAft>
                <a:spcPts val="0"/>
              </a:spcAft>
              <a:buClr>
                <a:srgbClr val="000000"/>
              </a:buClr>
              <a:buFont typeface="Arial"/>
              <a:buNone/>
              <a:defRPr sz="1000" b="0" i="0" u="none" strike="noStrike" cap="none">
                <a:solidFill>
                  <a:srgbClr val="CCCCCC"/>
                </a:solidFill>
                <a:latin typeface="Nunito Sans"/>
                <a:ea typeface="Nunito Sans"/>
                <a:cs typeface="Nunito Sans"/>
                <a:sym typeface="Nunito Sans"/>
              </a:defRPr>
            </a:lvl7pPr>
            <a:lvl8pPr marR="0" lvl="7" algn="r" rtl="0">
              <a:lnSpc>
                <a:spcPct val="100000"/>
              </a:lnSpc>
              <a:spcBef>
                <a:spcPts val="0"/>
              </a:spcBef>
              <a:spcAft>
                <a:spcPts val="0"/>
              </a:spcAft>
              <a:buClr>
                <a:srgbClr val="000000"/>
              </a:buClr>
              <a:buFont typeface="Arial"/>
              <a:buNone/>
              <a:defRPr sz="1000" b="0" i="0" u="none" strike="noStrike" cap="none">
                <a:solidFill>
                  <a:srgbClr val="CCCCCC"/>
                </a:solidFill>
                <a:latin typeface="Nunito Sans"/>
                <a:ea typeface="Nunito Sans"/>
                <a:cs typeface="Nunito Sans"/>
                <a:sym typeface="Nunito Sans"/>
              </a:defRPr>
            </a:lvl8pPr>
            <a:lvl9pPr marR="0" lvl="8" algn="r" rtl="0">
              <a:lnSpc>
                <a:spcPct val="100000"/>
              </a:lnSpc>
              <a:spcBef>
                <a:spcPts val="0"/>
              </a:spcBef>
              <a:spcAft>
                <a:spcPts val="0"/>
              </a:spcAft>
              <a:buClr>
                <a:srgbClr val="000000"/>
              </a:buClr>
              <a:buFont typeface="Arial"/>
              <a:buNone/>
              <a:defRPr sz="1000" b="0" i="0" u="none" strike="noStrike" cap="none">
                <a:solidFill>
                  <a:srgbClr val="CCCCCC"/>
                </a:solidFill>
                <a:latin typeface="Nunito Sans"/>
                <a:ea typeface="Nunito Sans"/>
                <a:cs typeface="Nunito Sans"/>
                <a:sym typeface="Nunito Sans"/>
              </a:defRPr>
            </a:lvl9pPr>
          </a:lstStyle>
          <a:p>
            <a:fld id="{00000000-1234-1234-1234-123412341234}" type="slidenum">
              <a:rPr lang="en" smtClean="0"/>
              <a:pPr/>
              <a:t>11</a:t>
            </a:fld>
            <a:endParaRPr lang="en"/>
          </a:p>
        </p:txBody>
      </p:sp>
      <p:sp>
        <p:nvSpPr>
          <p:cNvPr id="24" name="Magnetic Disk 23">
            <a:extLst>
              <a:ext uri="{FF2B5EF4-FFF2-40B4-BE49-F238E27FC236}">
                <a16:creationId xmlns:a16="http://schemas.microsoft.com/office/drawing/2014/main" id="{76575621-A692-BA46-B11D-AC56A858FBA3}"/>
              </a:ext>
            </a:extLst>
          </p:cNvPr>
          <p:cNvSpPr/>
          <p:nvPr/>
        </p:nvSpPr>
        <p:spPr>
          <a:xfrm>
            <a:off x="1973251" y="1140369"/>
            <a:ext cx="1456628" cy="1376482"/>
          </a:xfrm>
          <a:prstGeom prst="flowChartMagneticDisk">
            <a:avLst/>
          </a:prstGeom>
          <a:solidFill>
            <a:schemeClr val="accent5">
              <a:lumMod val="40000"/>
              <a:lumOff val="60000"/>
            </a:schemeClr>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16" tIns="45709" rIns="91416" bIns="45709" anchor="ctr"/>
          <a:lstStyle/>
          <a:p>
            <a:pPr algn="ctr"/>
            <a:r>
              <a:rPr lang="en-US" sz="2000" dirty="0">
                <a:latin typeface="Open Sans" panose="020B0606030504020204" pitchFamily="34" charset="0"/>
                <a:ea typeface="Open Sans" panose="020B0606030504020204" pitchFamily="34" charset="0"/>
                <a:cs typeface="Open Sans" panose="020B0606030504020204" pitchFamily="34" charset="0"/>
              </a:rPr>
              <a:t>Training</a:t>
            </a:r>
          </a:p>
          <a:p>
            <a:pPr algn="ctr"/>
            <a:r>
              <a:rPr lang="en-US" sz="2000" dirty="0">
                <a:latin typeface="Open Sans" panose="020B0606030504020204" pitchFamily="34" charset="0"/>
                <a:ea typeface="Open Sans" panose="020B0606030504020204" pitchFamily="34" charset="0"/>
                <a:cs typeface="Open Sans" panose="020B0606030504020204" pitchFamily="34" charset="0"/>
              </a:rPr>
              <a:t>Data</a:t>
            </a:r>
          </a:p>
        </p:txBody>
      </p:sp>
      <p:sp>
        <p:nvSpPr>
          <p:cNvPr id="25" name="TextBox 24">
            <a:extLst>
              <a:ext uri="{FF2B5EF4-FFF2-40B4-BE49-F238E27FC236}">
                <a16:creationId xmlns:a16="http://schemas.microsoft.com/office/drawing/2014/main" id="{2C1D7D0A-27EC-6D44-B5CD-C4B607139F69}"/>
              </a:ext>
            </a:extLst>
          </p:cNvPr>
          <p:cNvSpPr txBox="1"/>
          <p:nvPr/>
        </p:nvSpPr>
        <p:spPr>
          <a:xfrm>
            <a:off x="3714812" y="1384754"/>
            <a:ext cx="1470274" cy="892552"/>
          </a:xfrm>
          <a:prstGeom prst="rect">
            <a:avLst/>
          </a:prstGeom>
          <a:solidFill>
            <a:schemeClr val="accent1">
              <a:lumMod val="40000"/>
              <a:lumOff val="60000"/>
            </a:schemeClr>
          </a:solidFill>
          <a:ln>
            <a:solidFill>
              <a:schemeClr val="accent1">
                <a:lumMod val="75000"/>
              </a:schemeClr>
            </a:solidFill>
          </a:ln>
        </p:spPr>
        <p:style>
          <a:lnRef idx="2">
            <a:schemeClr val="accent2">
              <a:shade val="50000"/>
            </a:schemeClr>
          </a:lnRef>
          <a:fillRef idx="1">
            <a:schemeClr val="accent2"/>
          </a:fillRef>
          <a:effectRef idx="0">
            <a:schemeClr val="accent2"/>
          </a:effectRef>
          <a:fontRef idx="minor">
            <a:schemeClr val="lt1"/>
          </a:fontRef>
        </p:style>
        <p:txBody>
          <a:bodyPr wrap="none" tIns="137160" bIns="137160" rtlCol="0">
            <a:spAutoFit/>
          </a:bodyPr>
          <a:lstStyle/>
          <a:p>
            <a:pPr algn="ctr"/>
            <a:r>
              <a:rPr lang="en-US" sz="2000" dirty="0">
                <a:latin typeface="Open Sans" panose="020B0606030504020204" pitchFamily="34" charset="0"/>
                <a:ea typeface="Open Sans" panose="020B0606030504020204" pitchFamily="34" charset="0"/>
                <a:cs typeface="Open Sans" panose="020B0606030504020204" pitchFamily="34" charset="0"/>
              </a:rPr>
              <a:t>Pre-</a:t>
            </a:r>
          </a:p>
          <a:p>
            <a:pPr algn="ctr"/>
            <a:r>
              <a:rPr lang="en-US" sz="2000" dirty="0">
                <a:latin typeface="Open Sans" panose="020B0606030504020204" pitchFamily="34" charset="0"/>
                <a:ea typeface="Open Sans" panose="020B0606030504020204" pitchFamily="34" charset="0"/>
                <a:cs typeface="Open Sans" panose="020B0606030504020204" pitchFamily="34" charset="0"/>
              </a:rPr>
              <a:t>Processing</a:t>
            </a:r>
          </a:p>
        </p:txBody>
      </p:sp>
      <p:cxnSp>
        <p:nvCxnSpPr>
          <p:cNvPr id="26" name="Straight Arrow Connector 25">
            <a:extLst>
              <a:ext uri="{FF2B5EF4-FFF2-40B4-BE49-F238E27FC236}">
                <a16:creationId xmlns:a16="http://schemas.microsoft.com/office/drawing/2014/main" id="{1750C282-F0CC-974B-BFA8-6C50E9C1B35F}"/>
              </a:ext>
            </a:extLst>
          </p:cNvPr>
          <p:cNvCxnSpPr>
            <a:cxnSpLocks/>
            <a:stCxn id="24" idx="4"/>
            <a:endCxn id="25" idx="1"/>
          </p:cNvCxnSpPr>
          <p:nvPr/>
        </p:nvCxnSpPr>
        <p:spPr>
          <a:xfrm>
            <a:off x="3429879" y="1828610"/>
            <a:ext cx="284933" cy="2420"/>
          </a:xfrm>
          <a:prstGeom prst="straightConnector1">
            <a:avLst/>
          </a:prstGeom>
          <a:ln w="57150" cmpd="sng">
            <a:solidFill>
              <a:schemeClr val="tx2">
                <a:lumMod val="50000"/>
              </a:schemeClr>
            </a:solidFill>
            <a:headEnd type="none"/>
            <a:tailEnd type="triangle" w="lg" len="med"/>
          </a:ln>
        </p:spPr>
        <p:style>
          <a:lnRef idx="3">
            <a:schemeClr val="accent5"/>
          </a:lnRef>
          <a:fillRef idx="0">
            <a:schemeClr val="accent5"/>
          </a:fillRef>
          <a:effectRef idx="2">
            <a:schemeClr val="accent5"/>
          </a:effectRef>
          <a:fontRef idx="minor">
            <a:schemeClr val="tx1"/>
          </a:fontRef>
        </p:style>
      </p:cxnSp>
      <p:sp>
        <p:nvSpPr>
          <p:cNvPr id="27" name="TextBox 26">
            <a:extLst>
              <a:ext uri="{FF2B5EF4-FFF2-40B4-BE49-F238E27FC236}">
                <a16:creationId xmlns:a16="http://schemas.microsoft.com/office/drawing/2014/main" id="{E3B41B43-E83A-4A41-A395-5E7E45D15233}"/>
              </a:ext>
            </a:extLst>
          </p:cNvPr>
          <p:cNvSpPr txBox="1"/>
          <p:nvPr/>
        </p:nvSpPr>
        <p:spPr>
          <a:xfrm>
            <a:off x="5651242" y="1384754"/>
            <a:ext cx="944490" cy="892552"/>
          </a:xfrm>
          <a:prstGeom prst="rect">
            <a:avLst/>
          </a:prstGeom>
          <a:effectLst>
            <a:outerShdw blurRad="50800" dist="50800" dir="5400000" algn="ctr" rotWithShape="0">
              <a:srgbClr val="000000">
                <a:alpha val="62000"/>
              </a:srgbClr>
            </a:outerShdw>
          </a:effectLst>
        </p:spPr>
        <p:style>
          <a:lnRef idx="2">
            <a:schemeClr val="accent3">
              <a:shade val="50000"/>
            </a:schemeClr>
          </a:lnRef>
          <a:fillRef idx="1">
            <a:schemeClr val="accent3"/>
          </a:fillRef>
          <a:effectRef idx="0">
            <a:schemeClr val="accent3"/>
          </a:effectRef>
          <a:fontRef idx="minor">
            <a:schemeClr val="lt1"/>
          </a:fontRef>
        </p:style>
        <p:txBody>
          <a:bodyPr wrap="none" tIns="137160" bIns="137160" rtlCol="0">
            <a:spAutoFit/>
          </a:bodyPr>
          <a:lstStyle/>
          <a:p>
            <a:pPr algn="ctr"/>
            <a:r>
              <a:rPr lang="en-US" sz="2000" dirty="0">
                <a:effectLst>
                  <a:outerShdw blurRad="50800" dist="38100" dir="5400000" algn="t" rotWithShape="0">
                    <a:prstClr val="black">
                      <a:alpha val="40000"/>
                    </a:prstClr>
                  </a:outerShdw>
                </a:effectLst>
                <a:latin typeface="Open Sans" panose="020B0606030504020204" pitchFamily="34" charset="0"/>
                <a:ea typeface="Open Sans" panose="020B0606030504020204" pitchFamily="34" charset="0"/>
                <a:cs typeface="Open Sans" panose="020B0606030504020204" pitchFamily="34" charset="0"/>
              </a:rPr>
              <a:t>ML </a:t>
            </a:r>
            <a:br>
              <a:rPr lang="en-US" sz="2000" dirty="0">
                <a:effectLst>
                  <a:outerShdw blurRad="50800" dist="38100" dir="5400000" algn="t" rotWithShape="0">
                    <a:prstClr val="black">
                      <a:alpha val="40000"/>
                    </a:prstClr>
                  </a:outerShdw>
                </a:effectLst>
                <a:latin typeface="Open Sans" panose="020B0606030504020204" pitchFamily="34" charset="0"/>
                <a:ea typeface="Open Sans" panose="020B0606030504020204" pitchFamily="34" charset="0"/>
                <a:cs typeface="Open Sans" panose="020B0606030504020204" pitchFamily="34" charset="0"/>
              </a:rPr>
            </a:br>
            <a:r>
              <a:rPr lang="en-US" sz="2000" dirty="0">
                <a:effectLst>
                  <a:outerShdw blurRad="50800" dist="38100" dir="5400000" algn="t" rotWithShape="0">
                    <a:prstClr val="black">
                      <a:alpha val="40000"/>
                    </a:prstClr>
                  </a:outerShdw>
                </a:effectLst>
                <a:latin typeface="Open Sans" panose="020B0606030504020204" pitchFamily="34" charset="0"/>
                <a:ea typeface="Open Sans" panose="020B0606030504020204" pitchFamily="34" charset="0"/>
                <a:cs typeface="Open Sans" panose="020B0606030504020204" pitchFamily="34" charset="0"/>
              </a:rPr>
              <a:t>model</a:t>
            </a:r>
          </a:p>
        </p:txBody>
      </p:sp>
      <p:sp>
        <p:nvSpPr>
          <p:cNvPr id="28" name="TextBox 27">
            <a:extLst>
              <a:ext uri="{FF2B5EF4-FFF2-40B4-BE49-F238E27FC236}">
                <a16:creationId xmlns:a16="http://schemas.microsoft.com/office/drawing/2014/main" id="{5D389C10-A7FC-8D4E-9390-77FB64F713E5}"/>
              </a:ext>
            </a:extLst>
          </p:cNvPr>
          <p:cNvSpPr txBox="1"/>
          <p:nvPr/>
        </p:nvSpPr>
        <p:spPr>
          <a:xfrm>
            <a:off x="5597790" y="4027174"/>
            <a:ext cx="1032655" cy="892552"/>
          </a:xfrm>
          <a:prstGeom prst="rect">
            <a:avLst/>
          </a:prstGeom>
          <a:solidFill>
            <a:schemeClr val="accent2">
              <a:lumMod val="40000"/>
              <a:lumOff val="60000"/>
            </a:schemeClr>
          </a:solidFill>
          <a:ln>
            <a:solidFill>
              <a:schemeClr val="accent2">
                <a:lumMod val="75000"/>
              </a:schemeClr>
            </a:solidFill>
          </a:ln>
        </p:spPr>
        <p:style>
          <a:lnRef idx="2">
            <a:schemeClr val="accent4">
              <a:shade val="50000"/>
            </a:schemeClr>
          </a:lnRef>
          <a:fillRef idx="1">
            <a:schemeClr val="accent4"/>
          </a:fillRef>
          <a:effectRef idx="0">
            <a:schemeClr val="accent4"/>
          </a:effectRef>
          <a:fontRef idx="minor">
            <a:schemeClr val="lt1"/>
          </a:fontRef>
        </p:style>
        <p:txBody>
          <a:bodyPr wrap="none" tIns="137160" bIns="137160" rtlCol="0">
            <a:spAutoFit/>
          </a:bodyPr>
          <a:lstStyle/>
          <a:p>
            <a:pPr algn="ctr"/>
            <a:r>
              <a:rPr lang="en-US" sz="2000" dirty="0">
                <a:latin typeface="Open Sans" panose="020B0606030504020204" pitchFamily="34" charset="0"/>
                <a:ea typeface="Open Sans" panose="020B0606030504020204" pitchFamily="34" charset="0"/>
                <a:cs typeface="Open Sans" panose="020B0606030504020204" pitchFamily="34" charset="0"/>
              </a:rPr>
              <a:t>Quality</a:t>
            </a:r>
            <a:br>
              <a:rPr lang="en-US" sz="2000" dirty="0">
                <a:latin typeface="Open Sans" panose="020B0606030504020204" pitchFamily="34" charset="0"/>
                <a:ea typeface="Open Sans" panose="020B0606030504020204" pitchFamily="34" charset="0"/>
                <a:cs typeface="Open Sans" panose="020B0606030504020204" pitchFamily="34" charset="0"/>
              </a:rPr>
            </a:br>
            <a:r>
              <a:rPr lang="en-US" sz="2000" dirty="0">
                <a:latin typeface="Open Sans" panose="020B0606030504020204" pitchFamily="34" charset="0"/>
                <a:ea typeface="Open Sans" panose="020B0606030504020204" pitchFamily="34" charset="0"/>
                <a:cs typeface="Open Sans" panose="020B0606030504020204" pitchFamily="34" charset="0"/>
              </a:rPr>
              <a:t>metric</a:t>
            </a:r>
          </a:p>
        </p:txBody>
      </p:sp>
      <p:sp>
        <p:nvSpPr>
          <p:cNvPr id="29" name="TextBox 28">
            <a:extLst>
              <a:ext uri="{FF2B5EF4-FFF2-40B4-BE49-F238E27FC236}">
                <a16:creationId xmlns:a16="http://schemas.microsoft.com/office/drawing/2014/main" id="{18A3D0FA-1563-BD4F-8BE0-58B9BCC82154}"/>
              </a:ext>
            </a:extLst>
          </p:cNvPr>
          <p:cNvSpPr txBox="1"/>
          <p:nvPr/>
        </p:nvSpPr>
        <p:spPr>
          <a:xfrm>
            <a:off x="5220915" y="2780202"/>
            <a:ext cx="1795684" cy="892552"/>
          </a:xfrm>
          <a:prstGeom prst="rect">
            <a:avLst/>
          </a:prstGeom>
          <a:solidFill>
            <a:schemeClr val="bg2">
              <a:lumMod val="40000"/>
              <a:lumOff val="60000"/>
            </a:schemeClr>
          </a:solidFill>
          <a:ln>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wrap="none" tIns="137160" bIns="137160" rtlCol="0">
            <a:spAutoFit/>
          </a:bodyPr>
          <a:lstStyle/>
          <a:p>
            <a:pPr algn="ctr"/>
            <a:r>
              <a:rPr lang="en-US" sz="2000" dirty="0">
                <a:latin typeface="Open Sans" panose="020B0606030504020204" pitchFamily="34" charset="0"/>
                <a:ea typeface="Open Sans" panose="020B0606030504020204" pitchFamily="34" charset="0"/>
                <a:cs typeface="Open Sans" panose="020B0606030504020204" pitchFamily="34" charset="0"/>
              </a:rPr>
              <a:t>Optimization </a:t>
            </a:r>
          </a:p>
          <a:p>
            <a:pPr algn="ctr"/>
            <a:r>
              <a:rPr lang="en-US" sz="2000" dirty="0">
                <a:latin typeface="Open Sans" panose="020B0606030504020204" pitchFamily="34" charset="0"/>
                <a:ea typeface="Open Sans" panose="020B0606030504020204" pitchFamily="34" charset="0"/>
                <a:cs typeface="Open Sans" panose="020B0606030504020204" pitchFamily="34" charset="0"/>
              </a:rPr>
              <a:t>algorithm</a:t>
            </a:r>
          </a:p>
        </p:txBody>
      </p:sp>
      <p:cxnSp>
        <p:nvCxnSpPr>
          <p:cNvPr id="30" name="Straight Arrow Connector 29">
            <a:extLst>
              <a:ext uri="{FF2B5EF4-FFF2-40B4-BE49-F238E27FC236}">
                <a16:creationId xmlns:a16="http://schemas.microsoft.com/office/drawing/2014/main" id="{B1F5152A-7DC6-8A4A-8ED5-036F4FE42256}"/>
              </a:ext>
            </a:extLst>
          </p:cNvPr>
          <p:cNvCxnSpPr>
            <a:cxnSpLocks/>
            <a:stCxn id="25" idx="3"/>
            <a:endCxn id="27" idx="1"/>
          </p:cNvCxnSpPr>
          <p:nvPr/>
        </p:nvCxnSpPr>
        <p:spPr>
          <a:xfrm>
            <a:off x="5185086" y="1831030"/>
            <a:ext cx="466156" cy="0"/>
          </a:xfrm>
          <a:prstGeom prst="straightConnector1">
            <a:avLst/>
          </a:prstGeom>
          <a:ln w="57150" cmpd="sng">
            <a:solidFill>
              <a:schemeClr val="tx2">
                <a:lumMod val="50000"/>
              </a:schemeClr>
            </a:solidFill>
            <a:headEnd type="none"/>
            <a:tailEnd type="triangle" w="lg" len="med"/>
          </a:ln>
        </p:spPr>
        <p:style>
          <a:lnRef idx="3">
            <a:schemeClr val="accent5"/>
          </a:lnRef>
          <a:fillRef idx="0">
            <a:schemeClr val="accent5"/>
          </a:fillRef>
          <a:effectRef idx="2">
            <a:schemeClr val="accent5"/>
          </a:effectRef>
          <a:fontRef idx="minor">
            <a:schemeClr val="tx1"/>
          </a:fontRef>
        </p:style>
      </p:cxnSp>
      <p:cxnSp>
        <p:nvCxnSpPr>
          <p:cNvPr id="31" name="Straight Arrow Connector 30">
            <a:extLst>
              <a:ext uri="{FF2B5EF4-FFF2-40B4-BE49-F238E27FC236}">
                <a16:creationId xmlns:a16="http://schemas.microsoft.com/office/drawing/2014/main" id="{4A0373D3-D945-6B4F-9855-990D2BD72007}"/>
              </a:ext>
            </a:extLst>
          </p:cNvPr>
          <p:cNvCxnSpPr>
            <a:cxnSpLocks/>
            <a:stCxn id="27" idx="3"/>
          </p:cNvCxnSpPr>
          <p:nvPr/>
        </p:nvCxnSpPr>
        <p:spPr>
          <a:xfrm>
            <a:off x="6595732" y="1831030"/>
            <a:ext cx="1296243" cy="11466"/>
          </a:xfrm>
          <a:prstGeom prst="straightConnector1">
            <a:avLst/>
          </a:prstGeom>
          <a:ln w="57150" cmpd="sng">
            <a:solidFill>
              <a:schemeClr val="tx2">
                <a:lumMod val="50000"/>
              </a:schemeClr>
            </a:solidFill>
            <a:headEnd type="none"/>
            <a:tailEnd type="triangle" w="lg" len="med"/>
          </a:ln>
        </p:spPr>
        <p:style>
          <a:lnRef idx="3">
            <a:schemeClr val="accent5"/>
          </a:lnRef>
          <a:fillRef idx="0">
            <a:schemeClr val="accent5"/>
          </a:fillRef>
          <a:effectRef idx="2">
            <a:schemeClr val="accent5"/>
          </a:effectRef>
          <a:fontRef idx="minor">
            <a:schemeClr val="tx1"/>
          </a:fontRef>
        </p:style>
      </p:cxnSp>
      <p:cxnSp>
        <p:nvCxnSpPr>
          <p:cNvPr id="32" name="Straight Arrow Connector 31">
            <a:extLst>
              <a:ext uri="{FF2B5EF4-FFF2-40B4-BE49-F238E27FC236}">
                <a16:creationId xmlns:a16="http://schemas.microsoft.com/office/drawing/2014/main" id="{709A6724-6070-F848-94DC-1FB0EE4400B2}"/>
              </a:ext>
            </a:extLst>
          </p:cNvPr>
          <p:cNvCxnSpPr>
            <a:cxnSpLocks/>
            <a:stCxn id="28" idx="0"/>
            <a:endCxn id="29" idx="2"/>
          </p:cNvCxnSpPr>
          <p:nvPr/>
        </p:nvCxnSpPr>
        <p:spPr>
          <a:xfrm flipV="1">
            <a:off x="6114118" y="3672754"/>
            <a:ext cx="4639" cy="354420"/>
          </a:xfrm>
          <a:prstGeom prst="straightConnector1">
            <a:avLst/>
          </a:prstGeom>
          <a:ln w="57150" cmpd="sng">
            <a:solidFill>
              <a:schemeClr val="tx2">
                <a:lumMod val="50000"/>
              </a:schemeClr>
            </a:solidFill>
            <a:headEnd type="none"/>
            <a:tailEnd type="triangle" w="lg" len="med"/>
          </a:ln>
        </p:spPr>
        <p:style>
          <a:lnRef idx="3">
            <a:schemeClr val="accent5"/>
          </a:lnRef>
          <a:fillRef idx="0">
            <a:schemeClr val="accent5"/>
          </a:fillRef>
          <a:effectRef idx="2">
            <a:schemeClr val="accent5"/>
          </a:effectRef>
          <a:fontRef idx="minor">
            <a:schemeClr val="tx1"/>
          </a:fontRef>
        </p:style>
      </p:cxnSp>
      <p:cxnSp>
        <p:nvCxnSpPr>
          <p:cNvPr id="33" name="Elbow Connector 32">
            <a:extLst>
              <a:ext uri="{FF2B5EF4-FFF2-40B4-BE49-F238E27FC236}">
                <a16:creationId xmlns:a16="http://schemas.microsoft.com/office/drawing/2014/main" id="{5A66BE4B-EBA1-7346-9422-AF5355EEF68D}"/>
              </a:ext>
            </a:extLst>
          </p:cNvPr>
          <p:cNvCxnSpPr>
            <a:cxnSpLocks/>
            <a:endCxn id="28" idx="3"/>
          </p:cNvCxnSpPr>
          <p:nvPr/>
        </p:nvCxnSpPr>
        <p:spPr>
          <a:xfrm rot="5400000">
            <a:off x="5688651" y="2784291"/>
            <a:ext cx="2630954" cy="747365"/>
          </a:xfrm>
          <a:prstGeom prst="bentConnector2">
            <a:avLst/>
          </a:prstGeom>
          <a:ln w="57150" cmpd="sng">
            <a:solidFill>
              <a:schemeClr val="tx2">
                <a:lumMod val="50000"/>
              </a:schemeClr>
            </a:solidFill>
            <a:headEnd type="none"/>
            <a:tailEnd type="triangle" w="lg" len="med"/>
          </a:ln>
        </p:spPr>
        <p:style>
          <a:lnRef idx="3">
            <a:schemeClr val="accent5"/>
          </a:lnRef>
          <a:fillRef idx="0">
            <a:schemeClr val="accent5"/>
          </a:fillRef>
          <a:effectRef idx="2">
            <a:schemeClr val="accent5"/>
          </a:effectRef>
          <a:fontRef idx="minor">
            <a:schemeClr val="tx1"/>
          </a:fontRef>
        </p:style>
      </p:cxnSp>
      <p:cxnSp>
        <p:nvCxnSpPr>
          <p:cNvPr id="40" name="Straight Arrow Connector 39">
            <a:extLst>
              <a:ext uri="{FF2B5EF4-FFF2-40B4-BE49-F238E27FC236}">
                <a16:creationId xmlns:a16="http://schemas.microsoft.com/office/drawing/2014/main" id="{0E523827-CC51-5C41-937B-6BC325CAC15E}"/>
              </a:ext>
            </a:extLst>
          </p:cNvPr>
          <p:cNvCxnSpPr>
            <a:cxnSpLocks/>
            <a:stCxn id="29" idx="0"/>
            <a:endCxn id="27" idx="2"/>
          </p:cNvCxnSpPr>
          <p:nvPr/>
        </p:nvCxnSpPr>
        <p:spPr>
          <a:xfrm flipV="1">
            <a:off x="6118757" y="2277306"/>
            <a:ext cx="4730" cy="502896"/>
          </a:xfrm>
          <a:prstGeom prst="straightConnector1">
            <a:avLst/>
          </a:prstGeom>
          <a:ln w="57150" cmpd="sng">
            <a:solidFill>
              <a:schemeClr val="tx2">
                <a:lumMod val="50000"/>
              </a:schemeClr>
            </a:solidFill>
            <a:headEnd type="none"/>
            <a:tailEnd type="triangle" w="lg" len="med"/>
          </a:ln>
        </p:spPr>
        <p:style>
          <a:lnRef idx="3">
            <a:schemeClr val="accent5"/>
          </a:lnRef>
          <a:fillRef idx="0">
            <a:schemeClr val="accent5"/>
          </a:fillRef>
          <a:effectRef idx="2">
            <a:schemeClr val="accent5"/>
          </a:effectRef>
          <a:fontRef idx="minor">
            <a:schemeClr val="tx1"/>
          </a:fontRef>
        </p:style>
      </p:cxnSp>
      <p:cxnSp>
        <p:nvCxnSpPr>
          <p:cNvPr id="41" name="Elbow Connector 40">
            <a:extLst>
              <a:ext uri="{FF2B5EF4-FFF2-40B4-BE49-F238E27FC236}">
                <a16:creationId xmlns:a16="http://schemas.microsoft.com/office/drawing/2014/main" id="{7CBC163C-0DE5-8E4F-9D2C-9E50541EACB3}"/>
              </a:ext>
            </a:extLst>
          </p:cNvPr>
          <p:cNvCxnSpPr>
            <a:cxnSpLocks/>
            <a:stCxn id="24" idx="3"/>
            <a:endCxn id="28" idx="1"/>
          </p:cNvCxnSpPr>
          <p:nvPr/>
        </p:nvCxnSpPr>
        <p:spPr>
          <a:xfrm rot="16200000" flipH="1">
            <a:off x="3171378" y="2047037"/>
            <a:ext cx="1956599" cy="2896225"/>
          </a:xfrm>
          <a:prstGeom prst="bentConnector2">
            <a:avLst/>
          </a:prstGeom>
          <a:ln w="57150" cmpd="sng">
            <a:solidFill>
              <a:schemeClr val="tx2">
                <a:lumMod val="50000"/>
              </a:schemeClr>
            </a:solidFill>
            <a:headEnd type="none"/>
            <a:tailEnd type="triangle" w="lg" len="med"/>
          </a:ln>
        </p:spPr>
        <p:style>
          <a:lnRef idx="3">
            <a:schemeClr val="accent5"/>
          </a:lnRef>
          <a:fillRef idx="0">
            <a:schemeClr val="accent5"/>
          </a:fillRef>
          <a:effectRef idx="2">
            <a:schemeClr val="accent5"/>
          </a:effectRef>
          <a:fontRef idx="minor">
            <a:schemeClr val="tx1"/>
          </a:fontRef>
        </p:style>
      </p:cxnSp>
      <p:pic>
        <p:nvPicPr>
          <p:cNvPr id="8194" name="Picture 2" descr="World Earth Continents - Free vector graphic on Pixabay">
            <a:extLst>
              <a:ext uri="{FF2B5EF4-FFF2-40B4-BE49-F238E27FC236}">
                <a16:creationId xmlns:a16="http://schemas.microsoft.com/office/drawing/2014/main" id="{385E6E77-B9B3-7841-92A5-51D74601116F}"/>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b="2019"/>
          <a:stretch/>
        </p:blipFill>
        <p:spPr bwMode="auto">
          <a:xfrm>
            <a:off x="234450" y="1124503"/>
            <a:ext cx="1319065" cy="1404251"/>
          </a:xfrm>
          <a:prstGeom prst="rect">
            <a:avLst/>
          </a:prstGeom>
          <a:noFill/>
          <a:extLst>
            <a:ext uri="{909E8E84-426E-40DD-AFC4-6F175D3DCCD1}">
              <a14:hiddenFill xmlns:a14="http://schemas.microsoft.com/office/drawing/2010/main">
                <a:solidFill>
                  <a:srgbClr val="FFFFFF"/>
                </a:solidFill>
              </a14:hiddenFill>
            </a:ext>
          </a:extLst>
        </p:spPr>
      </p:pic>
      <p:cxnSp>
        <p:nvCxnSpPr>
          <p:cNvPr id="42" name="Straight Arrow Connector 41">
            <a:extLst>
              <a:ext uri="{FF2B5EF4-FFF2-40B4-BE49-F238E27FC236}">
                <a16:creationId xmlns:a16="http://schemas.microsoft.com/office/drawing/2014/main" id="{7349D76A-4A69-FA4E-A585-E3790B7EFBFC}"/>
              </a:ext>
            </a:extLst>
          </p:cNvPr>
          <p:cNvCxnSpPr>
            <a:cxnSpLocks/>
            <a:stCxn id="8194" idx="3"/>
            <a:endCxn id="24" idx="2"/>
          </p:cNvCxnSpPr>
          <p:nvPr/>
        </p:nvCxnSpPr>
        <p:spPr>
          <a:xfrm>
            <a:off x="1553515" y="1826629"/>
            <a:ext cx="419736" cy="1981"/>
          </a:xfrm>
          <a:prstGeom prst="straightConnector1">
            <a:avLst/>
          </a:prstGeom>
          <a:ln w="57150" cmpd="sng">
            <a:solidFill>
              <a:schemeClr val="tx2">
                <a:lumMod val="50000"/>
              </a:schemeClr>
            </a:solidFill>
            <a:headEnd type="none"/>
            <a:tailEnd type="triangle" w="lg" len="med"/>
          </a:ln>
        </p:spPr>
        <p:style>
          <a:lnRef idx="3">
            <a:schemeClr val="accent5"/>
          </a:lnRef>
          <a:fillRef idx="0">
            <a:schemeClr val="accent5"/>
          </a:fillRef>
          <a:effectRef idx="2">
            <a:schemeClr val="accent5"/>
          </a:effectRef>
          <a:fontRef idx="minor">
            <a:schemeClr val="tx1"/>
          </a:fontRef>
        </p:style>
      </p:cxnSp>
      <p:pic>
        <p:nvPicPr>
          <p:cNvPr id="43" name="Picture 2" descr="World Earth Continents - Free vector graphic on Pixabay">
            <a:extLst>
              <a:ext uri="{FF2B5EF4-FFF2-40B4-BE49-F238E27FC236}">
                <a16:creationId xmlns:a16="http://schemas.microsoft.com/office/drawing/2014/main" id="{9724B701-5D60-5446-AF27-0CE9F548CFB1}"/>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b="2019"/>
          <a:stretch/>
        </p:blipFill>
        <p:spPr bwMode="auto">
          <a:xfrm>
            <a:off x="7773006" y="1607631"/>
            <a:ext cx="1319065" cy="1404251"/>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5FF2C921-AD23-7848-B7BA-85B8A1FE9A84}"/>
              </a:ext>
            </a:extLst>
          </p:cNvPr>
          <p:cNvSpPr txBox="1"/>
          <p:nvPr/>
        </p:nvSpPr>
        <p:spPr>
          <a:xfrm>
            <a:off x="2773194" y="4207987"/>
            <a:ext cx="2741662" cy="738664"/>
          </a:xfrm>
          <a:prstGeom prst="rect">
            <a:avLst/>
          </a:prstGeom>
          <a:noFill/>
        </p:spPr>
        <p:txBody>
          <a:bodyPr wrap="square" rtlCol="0">
            <a:spAutoFit/>
          </a:bodyPr>
          <a:lstStyle/>
          <a:p>
            <a:pPr marL="285750" indent="-285750" algn="r">
              <a:buFontTx/>
              <a:buChar char="-"/>
            </a:pPr>
            <a:r>
              <a:rPr lang="en-US" dirty="0"/>
              <a:t>MSE / RMSE</a:t>
            </a:r>
          </a:p>
          <a:p>
            <a:pPr marL="285750" indent="-285750" algn="r">
              <a:buFontTx/>
              <a:buChar char="-"/>
            </a:pPr>
            <a:r>
              <a:rPr lang="en-US" dirty="0"/>
              <a:t>L1 Regularization (LASSO)</a:t>
            </a:r>
          </a:p>
          <a:p>
            <a:pPr marL="285750" indent="-285750" algn="r">
              <a:buFontTx/>
              <a:buChar char="-"/>
            </a:pPr>
            <a:r>
              <a:rPr lang="en-US" dirty="0"/>
              <a:t>L2 Regularization (Ridge)</a:t>
            </a:r>
          </a:p>
        </p:txBody>
      </p:sp>
    </p:spTree>
    <p:extLst>
      <p:ext uri="{BB962C8B-B14F-4D97-AF65-F5344CB8AC3E}">
        <p14:creationId xmlns:p14="http://schemas.microsoft.com/office/powerpoint/2010/main" val="70354765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954122-D0E0-5A4C-A227-3E30976E6428}"/>
              </a:ext>
            </a:extLst>
          </p:cNvPr>
          <p:cNvSpPr>
            <a:spLocks noGrp="1"/>
          </p:cNvSpPr>
          <p:nvPr>
            <p:ph type="title"/>
          </p:nvPr>
        </p:nvSpPr>
        <p:spPr/>
        <p:txBody>
          <a:bodyPr/>
          <a:lstStyle/>
          <a:p>
            <a:r>
              <a:rPr lang="en-US" dirty="0"/>
              <a:t>ML Pipeline</a:t>
            </a:r>
          </a:p>
        </p:txBody>
      </p:sp>
      <p:sp>
        <p:nvSpPr>
          <p:cNvPr id="4" name="Slide Number Placeholder 3">
            <a:extLst>
              <a:ext uri="{FF2B5EF4-FFF2-40B4-BE49-F238E27FC236}">
                <a16:creationId xmlns:a16="http://schemas.microsoft.com/office/drawing/2014/main" id="{2DA5B76A-BC31-9544-94BC-F7C4354D508E}"/>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12</a:t>
            </a:fld>
            <a:endParaRPr lang="en"/>
          </a:p>
        </p:txBody>
      </p:sp>
      <p:sp>
        <p:nvSpPr>
          <p:cNvPr id="64" name="Slide Number Placeholder 3">
            <a:extLst>
              <a:ext uri="{FF2B5EF4-FFF2-40B4-BE49-F238E27FC236}">
                <a16:creationId xmlns:a16="http://schemas.microsoft.com/office/drawing/2014/main" id="{42D40E55-3CBB-3743-A9B0-90A41C051662}"/>
              </a:ext>
            </a:extLst>
          </p:cNvPr>
          <p:cNvSpPr txBox="1">
            <a:spLocks/>
          </p:cNvSpPr>
          <p:nvPr/>
        </p:nvSpPr>
        <p:spPr>
          <a:xfrm>
            <a:off x="8556784" y="4749851"/>
            <a:ext cx="548700" cy="3936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r" rtl="0">
              <a:lnSpc>
                <a:spcPct val="100000"/>
              </a:lnSpc>
              <a:spcBef>
                <a:spcPts val="0"/>
              </a:spcBef>
              <a:spcAft>
                <a:spcPts val="0"/>
              </a:spcAft>
              <a:buClr>
                <a:srgbClr val="000000"/>
              </a:buClr>
              <a:buFont typeface="Arial"/>
              <a:buNone/>
              <a:defRPr sz="1000" b="0" i="0" u="none" strike="noStrike" cap="none">
                <a:solidFill>
                  <a:srgbClr val="CCCCCC"/>
                </a:solidFill>
                <a:latin typeface="Nunito Sans"/>
                <a:ea typeface="Nunito Sans"/>
                <a:cs typeface="Nunito Sans"/>
                <a:sym typeface="Nunito Sans"/>
              </a:defRPr>
            </a:lvl1pPr>
            <a:lvl2pPr marR="0" lvl="1" algn="r" rtl="0">
              <a:lnSpc>
                <a:spcPct val="100000"/>
              </a:lnSpc>
              <a:spcBef>
                <a:spcPts val="0"/>
              </a:spcBef>
              <a:spcAft>
                <a:spcPts val="0"/>
              </a:spcAft>
              <a:buClr>
                <a:srgbClr val="000000"/>
              </a:buClr>
              <a:buFont typeface="Arial"/>
              <a:buNone/>
              <a:defRPr sz="1000" b="0" i="0" u="none" strike="noStrike" cap="none">
                <a:solidFill>
                  <a:srgbClr val="CCCCCC"/>
                </a:solidFill>
                <a:latin typeface="Nunito Sans"/>
                <a:ea typeface="Nunito Sans"/>
                <a:cs typeface="Nunito Sans"/>
                <a:sym typeface="Nunito Sans"/>
              </a:defRPr>
            </a:lvl2pPr>
            <a:lvl3pPr marR="0" lvl="2" algn="r" rtl="0">
              <a:lnSpc>
                <a:spcPct val="100000"/>
              </a:lnSpc>
              <a:spcBef>
                <a:spcPts val="0"/>
              </a:spcBef>
              <a:spcAft>
                <a:spcPts val="0"/>
              </a:spcAft>
              <a:buClr>
                <a:srgbClr val="000000"/>
              </a:buClr>
              <a:buFont typeface="Arial"/>
              <a:buNone/>
              <a:defRPr sz="1000" b="0" i="0" u="none" strike="noStrike" cap="none">
                <a:solidFill>
                  <a:srgbClr val="CCCCCC"/>
                </a:solidFill>
                <a:latin typeface="Nunito Sans"/>
                <a:ea typeface="Nunito Sans"/>
                <a:cs typeface="Nunito Sans"/>
                <a:sym typeface="Nunito Sans"/>
              </a:defRPr>
            </a:lvl3pPr>
            <a:lvl4pPr marR="0" lvl="3" algn="r" rtl="0">
              <a:lnSpc>
                <a:spcPct val="100000"/>
              </a:lnSpc>
              <a:spcBef>
                <a:spcPts val="0"/>
              </a:spcBef>
              <a:spcAft>
                <a:spcPts val="0"/>
              </a:spcAft>
              <a:buClr>
                <a:srgbClr val="000000"/>
              </a:buClr>
              <a:buFont typeface="Arial"/>
              <a:buNone/>
              <a:defRPr sz="1000" b="0" i="0" u="none" strike="noStrike" cap="none">
                <a:solidFill>
                  <a:srgbClr val="CCCCCC"/>
                </a:solidFill>
                <a:latin typeface="Nunito Sans"/>
                <a:ea typeface="Nunito Sans"/>
                <a:cs typeface="Nunito Sans"/>
                <a:sym typeface="Nunito Sans"/>
              </a:defRPr>
            </a:lvl4pPr>
            <a:lvl5pPr marR="0" lvl="4" algn="r" rtl="0">
              <a:lnSpc>
                <a:spcPct val="100000"/>
              </a:lnSpc>
              <a:spcBef>
                <a:spcPts val="0"/>
              </a:spcBef>
              <a:spcAft>
                <a:spcPts val="0"/>
              </a:spcAft>
              <a:buClr>
                <a:srgbClr val="000000"/>
              </a:buClr>
              <a:buFont typeface="Arial"/>
              <a:buNone/>
              <a:defRPr sz="1000" b="0" i="0" u="none" strike="noStrike" cap="none">
                <a:solidFill>
                  <a:srgbClr val="CCCCCC"/>
                </a:solidFill>
                <a:latin typeface="Nunito Sans"/>
                <a:ea typeface="Nunito Sans"/>
                <a:cs typeface="Nunito Sans"/>
                <a:sym typeface="Nunito Sans"/>
              </a:defRPr>
            </a:lvl5pPr>
            <a:lvl6pPr marR="0" lvl="5" algn="r" rtl="0">
              <a:lnSpc>
                <a:spcPct val="100000"/>
              </a:lnSpc>
              <a:spcBef>
                <a:spcPts val="0"/>
              </a:spcBef>
              <a:spcAft>
                <a:spcPts val="0"/>
              </a:spcAft>
              <a:buClr>
                <a:srgbClr val="000000"/>
              </a:buClr>
              <a:buFont typeface="Arial"/>
              <a:buNone/>
              <a:defRPr sz="1000" b="0" i="0" u="none" strike="noStrike" cap="none">
                <a:solidFill>
                  <a:srgbClr val="CCCCCC"/>
                </a:solidFill>
                <a:latin typeface="Nunito Sans"/>
                <a:ea typeface="Nunito Sans"/>
                <a:cs typeface="Nunito Sans"/>
                <a:sym typeface="Nunito Sans"/>
              </a:defRPr>
            </a:lvl6pPr>
            <a:lvl7pPr marR="0" lvl="6" algn="r" rtl="0">
              <a:lnSpc>
                <a:spcPct val="100000"/>
              </a:lnSpc>
              <a:spcBef>
                <a:spcPts val="0"/>
              </a:spcBef>
              <a:spcAft>
                <a:spcPts val="0"/>
              </a:spcAft>
              <a:buClr>
                <a:srgbClr val="000000"/>
              </a:buClr>
              <a:buFont typeface="Arial"/>
              <a:buNone/>
              <a:defRPr sz="1000" b="0" i="0" u="none" strike="noStrike" cap="none">
                <a:solidFill>
                  <a:srgbClr val="CCCCCC"/>
                </a:solidFill>
                <a:latin typeface="Nunito Sans"/>
                <a:ea typeface="Nunito Sans"/>
                <a:cs typeface="Nunito Sans"/>
                <a:sym typeface="Nunito Sans"/>
              </a:defRPr>
            </a:lvl7pPr>
            <a:lvl8pPr marR="0" lvl="7" algn="r" rtl="0">
              <a:lnSpc>
                <a:spcPct val="100000"/>
              </a:lnSpc>
              <a:spcBef>
                <a:spcPts val="0"/>
              </a:spcBef>
              <a:spcAft>
                <a:spcPts val="0"/>
              </a:spcAft>
              <a:buClr>
                <a:srgbClr val="000000"/>
              </a:buClr>
              <a:buFont typeface="Arial"/>
              <a:buNone/>
              <a:defRPr sz="1000" b="0" i="0" u="none" strike="noStrike" cap="none">
                <a:solidFill>
                  <a:srgbClr val="CCCCCC"/>
                </a:solidFill>
                <a:latin typeface="Nunito Sans"/>
                <a:ea typeface="Nunito Sans"/>
                <a:cs typeface="Nunito Sans"/>
                <a:sym typeface="Nunito Sans"/>
              </a:defRPr>
            </a:lvl8pPr>
            <a:lvl9pPr marR="0" lvl="8" algn="r" rtl="0">
              <a:lnSpc>
                <a:spcPct val="100000"/>
              </a:lnSpc>
              <a:spcBef>
                <a:spcPts val="0"/>
              </a:spcBef>
              <a:spcAft>
                <a:spcPts val="0"/>
              </a:spcAft>
              <a:buClr>
                <a:srgbClr val="000000"/>
              </a:buClr>
              <a:buFont typeface="Arial"/>
              <a:buNone/>
              <a:defRPr sz="1000" b="0" i="0" u="none" strike="noStrike" cap="none">
                <a:solidFill>
                  <a:srgbClr val="CCCCCC"/>
                </a:solidFill>
                <a:latin typeface="Nunito Sans"/>
                <a:ea typeface="Nunito Sans"/>
                <a:cs typeface="Nunito Sans"/>
                <a:sym typeface="Nunito Sans"/>
              </a:defRPr>
            </a:lvl9pPr>
          </a:lstStyle>
          <a:p>
            <a:fld id="{00000000-1234-1234-1234-123412341234}" type="slidenum">
              <a:rPr lang="en" smtClean="0"/>
              <a:pPr/>
              <a:t>12</a:t>
            </a:fld>
            <a:endParaRPr lang="en"/>
          </a:p>
        </p:txBody>
      </p:sp>
      <p:sp>
        <p:nvSpPr>
          <p:cNvPr id="24" name="Magnetic Disk 23">
            <a:extLst>
              <a:ext uri="{FF2B5EF4-FFF2-40B4-BE49-F238E27FC236}">
                <a16:creationId xmlns:a16="http://schemas.microsoft.com/office/drawing/2014/main" id="{76575621-A692-BA46-B11D-AC56A858FBA3}"/>
              </a:ext>
            </a:extLst>
          </p:cNvPr>
          <p:cNvSpPr/>
          <p:nvPr/>
        </p:nvSpPr>
        <p:spPr>
          <a:xfrm>
            <a:off x="1973251" y="1140369"/>
            <a:ext cx="1456628" cy="1376482"/>
          </a:xfrm>
          <a:prstGeom prst="flowChartMagneticDisk">
            <a:avLst/>
          </a:prstGeom>
          <a:solidFill>
            <a:schemeClr val="accent5">
              <a:lumMod val="40000"/>
              <a:lumOff val="60000"/>
            </a:schemeClr>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16" tIns="45709" rIns="91416" bIns="45709" anchor="ctr"/>
          <a:lstStyle/>
          <a:p>
            <a:pPr algn="ctr"/>
            <a:r>
              <a:rPr lang="en-US" sz="2000" dirty="0">
                <a:latin typeface="Open Sans" panose="020B0606030504020204" pitchFamily="34" charset="0"/>
                <a:ea typeface="Open Sans" panose="020B0606030504020204" pitchFamily="34" charset="0"/>
                <a:cs typeface="Open Sans" panose="020B0606030504020204" pitchFamily="34" charset="0"/>
              </a:rPr>
              <a:t>Training</a:t>
            </a:r>
          </a:p>
          <a:p>
            <a:pPr algn="ctr"/>
            <a:r>
              <a:rPr lang="en-US" sz="2000" dirty="0">
                <a:latin typeface="Open Sans" panose="020B0606030504020204" pitchFamily="34" charset="0"/>
                <a:ea typeface="Open Sans" panose="020B0606030504020204" pitchFamily="34" charset="0"/>
                <a:cs typeface="Open Sans" panose="020B0606030504020204" pitchFamily="34" charset="0"/>
              </a:rPr>
              <a:t>Data</a:t>
            </a:r>
          </a:p>
        </p:txBody>
      </p:sp>
      <p:sp>
        <p:nvSpPr>
          <p:cNvPr id="25" name="TextBox 24">
            <a:extLst>
              <a:ext uri="{FF2B5EF4-FFF2-40B4-BE49-F238E27FC236}">
                <a16:creationId xmlns:a16="http://schemas.microsoft.com/office/drawing/2014/main" id="{2C1D7D0A-27EC-6D44-B5CD-C4B607139F69}"/>
              </a:ext>
            </a:extLst>
          </p:cNvPr>
          <p:cNvSpPr txBox="1"/>
          <p:nvPr/>
        </p:nvSpPr>
        <p:spPr>
          <a:xfrm>
            <a:off x="3714812" y="1384754"/>
            <a:ext cx="1470274" cy="892552"/>
          </a:xfrm>
          <a:prstGeom prst="rect">
            <a:avLst/>
          </a:prstGeom>
          <a:solidFill>
            <a:schemeClr val="accent1">
              <a:lumMod val="40000"/>
              <a:lumOff val="60000"/>
            </a:schemeClr>
          </a:solidFill>
          <a:ln>
            <a:solidFill>
              <a:schemeClr val="accent1">
                <a:lumMod val="75000"/>
              </a:schemeClr>
            </a:solidFill>
          </a:ln>
        </p:spPr>
        <p:style>
          <a:lnRef idx="2">
            <a:schemeClr val="accent2">
              <a:shade val="50000"/>
            </a:schemeClr>
          </a:lnRef>
          <a:fillRef idx="1">
            <a:schemeClr val="accent2"/>
          </a:fillRef>
          <a:effectRef idx="0">
            <a:schemeClr val="accent2"/>
          </a:effectRef>
          <a:fontRef idx="minor">
            <a:schemeClr val="lt1"/>
          </a:fontRef>
        </p:style>
        <p:txBody>
          <a:bodyPr wrap="none" tIns="137160" bIns="137160" rtlCol="0">
            <a:spAutoFit/>
          </a:bodyPr>
          <a:lstStyle/>
          <a:p>
            <a:pPr algn="ctr"/>
            <a:r>
              <a:rPr lang="en-US" sz="2000" dirty="0">
                <a:latin typeface="Open Sans" panose="020B0606030504020204" pitchFamily="34" charset="0"/>
                <a:ea typeface="Open Sans" panose="020B0606030504020204" pitchFamily="34" charset="0"/>
                <a:cs typeface="Open Sans" panose="020B0606030504020204" pitchFamily="34" charset="0"/>
              </a:rPr>
              <a:t>Pre-</a:t>
            </a:r>
          </a:p>
          <a:p>
            <a:pPr algn="ctr"/>
            <a:r>
              <a:rPr lang="en-US" sz="2000" dirty="0">
                <a:latin typeface="Open Sans" panose="020B0606030504020204" pitchFamily="34" charset="0"/>
                <a:ea typeface="Open Sans" panose="020B0606030504020204" pitchFamily="34" charset="0"/>
                <a:cs typeface="Open Sans" panose="020B0606030504020204" pitchFamily="34" charset="0"/>
              </a:rPr>
              <a:t>Processing</a:t>
            </a:r>
          </a:p>
        </p:txBody>
      </p:sp>
      <p:cxnSp>
        <p:nvCxnSpPr>
          <p:cNvPr id="26" name="Straight Arrow Connector 25">
            <a:extLst>
              <a:ext uri="{FF2B5EF4-FFF2-40B4-BE49-F238E27FC236}">
                <a16:creationId xmlns:a16="http://schemas.microsoft.com/office/drawing/2014/main" id="{1750C282-F0CC-974B-BFA8-6C50E9C1B35F}"/>
              </a:ext>
            </a:extLst>
          </p:cNvPr>
          <p:cNvCxnSpPr>
            <a:cxnSpLocks/>
            <a:stCxn id="24" idx="4"/>
            <a:endCxn id="25" idx="1"/>
          </p:cNvCxnSpPr>
          <p:nvPr/>
        </p:nvCxnSpPr>
        <p:spPr>
          <a:xfrm>
            <a:off x="3429879" y="1828610"/>
            <a:ext cx="284933" cy="2420"/>
          </a:xfrm>
          <a:prstGeom prst="straightConnector1">
            <a:avLst/>
          </a:prstGeom>
          <a:ln w="57150" cmpd="sng">
            <a:solidFill>
              <a:schemeClr val="tx2">
                <a:lumMod val="50000"/>
              </a:schemeClr>
            </a:solidFill>
            <a:headEnd type="none"/>
            <a:tailEnd type="triangle" w="lg" len="med"/>
          </a:ln>
        </p:spPr>
        <p:style>
          <a:lnRef idx="3">
            <a:schemeClr val="accent5"/>
          </a:lnRef>
          <a:fillRef idx="0">
            <a:schemeClr val="accent5"/>
          </a:fillRef>
          <a:effectRef idx="2">
            <a:schemeClr val="accent5"/>
          </a:effectRef>
          <a:fontRef idx="minor">
            <a:schemeClr val="tx1"/>
          </a:fontRef>
        </p:style>
      </p:cxnSp>
      <p:sp>
        <p:nvSpPr>
          <p:cNvPr id="27" name="TextBox 26">
            <a:extLst>
              <a:ext uri="{FF2B5EF4-FFF2-40B4-BE49-F238E27FC236}">
                <a16:creationId xmlns:a16="http://schemas.microsoft.com/office/drawing/2014/main" id="{E3B41B43-E83A-4A41-A395-5E7E45D15233}"/>
              </a:ext>
            </a:extLst>
          </p:cNvPr>
          <p:cNvSpPr txBox="1"/>
          <p:nvPr/>
        </p:nvSpPr>
        <p:spPr>
          <a:xfrm>
            <a:off x="5651242" y="1384754"/>
            <a:ext cx="944490" cy="892552"/>
          </a:xfrm>
          <a:prstGeom prst="rect">
            <a:avLst/>
          </a:prstGeom>
          <a:effectLst>
            <a:outerShdw blurRad="50800" dist="50800" dir="5400000" algn="ctr" rotWithShape="0">
              <a:srgbClr val="000000">
                <a:alpha val="62000"/>
              </a:srgbClr>
            </a:outerShdw>
          </a:effectLst>
        </p:spPr>
        <p:style>
          <a:lnRef idx="2">
            <a:schemeClr val="accent3">
              <a:shade val="50000"/>
            </a:schemeClr>
          </a:lnRef>
          <a:fillRef idx="1">
            <a:schemeClr val="accent3"/>
          </a:fillRef>
          <a:effectRef idx="0">
            <a:schemeClr val="accent3"/>
          </a:effectRef>
          <a:fontRef idx="minor">
            <a:schemeClr val="lt1"/>
          </a:fontRef>
        </p:style>
        <p:txBody>
          <a:bodyPr wrap="none" tIns="137160" bIns="137160" rtlCol="0">
            <a:spAutoFit/>
          </a:bodyPr>
          <a:lstStyle/>
          <a:p>
            <a:pPr algn="ctr"/>
            <a:r>
              <a:rPr lang="en-US" sz="2000" dirty="0">
                <a:effectLst>
                  <a:outerShdw blurRad="50800" dist="38100" dir="5400000" algn="t" rotWithShape="0">
                    <a:prstClr val="black">
                      <a:alpha val="40000"/>
                    </a:prstClr>
                  </a:outerShdw>
                </a:effectLst>
                <a:latin typeface="Open Sans" panose="020B0606030504020204" pitchFamily="34" charset="0"/>
                <a:ea typeface="Open Sans" panose="020B0606030504020204" pitchFamily="34" charset="0"/>
                <a:cs typeface="Open Sans" panose="020B0606030504020204" pitchFamily="34" charset="0"/>
              </a:rPr>
              <a:t>ML </a:t>
            </a:r>
            <a:br>
              <a:rPr lang="en-US" sz="2000" dirty="0">
                <a:effectLst>
                  <a:outerShdw blurRad="50800" dist="38100" dir="5400000" algn="t" rotWithShape="0">
                    <a:prstClr val="black">
                      <a:alpha val="40000"/>
                    </a:prstClr>
                  </a:outerShdw>
                </a:effectLst>
                <a:latin typeface="Open Sans" panose="020B0606030504020204" pitchFamily="34" charset="0"/>
                <a:ea typeface="Open Sans" panose="020B0606030504020204" pitchFamily="34" charset="0"/>
                <a:cs typeface="Open Sans" panose="020B0606030504020204" pitchFamily="34" charset="0"/>
              </a:rPr>
            </a:br>
            <a:r>
              <a:rPr lang="en-US" sz="2000" dirty="0">
                <a:effectLst>
                  <a:outerShdw blurRad="50800" dist="38100" dir="5400000" algn="t" rotWithShape="0">
                    <a:prstClr val="black">
                      <a:alpha val="40000"/>
                    </a:prstClr>
                  </a:outerShdw>
                </a:effectLst>
                <a:latin typeface="Open Sans" panose="020B0606030504020204" pitchFamily="34" charset="0"/>
                <a:ea typeface="Open Sans" panose="020B0606030504020204" pitchFamily="34" charset="0"/>
                <a:cs typeface="Open Sans" panose="020B0606030504020204" pitchFamily="34" charset="0"/>
              </a:rPr>
              <a:t>model</a:t>
            </a:r>
          </a:p>
        </p:txBody>
      </p:sp>
      <p:sp>
        <p:nvSpPr>
          <p:cNvPr id="28" name="TextBox 27">
            <a:extLst>
              <a:ext uri="{FF2B5EF4-FFF2-40B4-BE49-F238E27FC236}">
                <a16:creationId xmlns:a16="http://schemas.microsoft.com/office/drawing/2014/main" id="{5D389C10-A7FC-8D4E-9390-77FB64F713E5}"/>
              </a:ext>
            </a:extLst>
          </p:cNvPr>
          <p:cNvSpPr txBox="1"/>
          <p:nvPr/>
        </p:nvSpPr>
        <p:spPr>
          <a:xfrm>
            <a:off x="5597790" y="4027174"/>
            <a:ext cx="1032655" cy="892552"/>
          </a:xfrm>
          <a:prstGeom prst="rect">
            <a:avLst/>
          </a:prstGeom>
          <a:solidFill>
            <a:schemeClr val="accent2">
              <a:lumMod val="40000"/>
              <a:lumOff val="60000"/>
            </a:schemeClr>
          </a:solidFill>
          <a:ln>
            <a:solidFill>
              <a:schemeClr val="accent2">
                <a:lumMod val="75000"/>
              </a:schemeClr>
            </a:solidFill>
          </a:ln>
        </p:spPr>
        <p:style>
          <a:lnRef idx="2">
            <a:schemeClr val="accent4">
              <a:shade val="50000"/>
            </a:schemeClr>
          </a:lnRef>
          <a:fillRef idx="1">
            <a:schemeClr val="accent4"/>
          </a:fillRef>
          <a:effectRef idx="0">
            <a:schemeClr val="accent4"/>
          </a:effectRef>
          <a:fontRef idx="minor">
            <a:schemeClr val="lt1"/>
          </a:fontRef>
        </p:style>
        <p:txBody>
          <a:bodyPr wrap="none" tIns="137160" bIns="137160" rtlCol="0">
            <a:spAutoFit/>
          </a:bodyPr>
          <a:lstStyle/>
          <a:p>
            <a:pPr algn="ctr"/>
            <a:r>
              <a:rPr lang="en-US" sz="2000" dirty="0">
                <a:latin typeface="Open Sans" panose="020B0606030504020204" pitchFamily="34" charset="0"/>
                <a:ea typeface="Open Sans" panose="020B0606030504020204" pitchFamily="34" charset="0"/>
                <a:cs typeface="Open Sans" panose="020B0606030504020204" pitchFamily="34" charset="0"/>
              </a:rPr>
              <a:t>Quality</a:t>
            </a:r>
            <a:br>
              <a:rPr lang="en-US" sz="2000" dirty="0">
                <a:latin typeface="Open Sans" panose="020B0606030504020204" pitchFamily="34" charset="0"/>
                <a:ea typeface="Open Sans" panose="020B0606030504020204" pitchFamily="34" charset="0"/>
                <a:cs typeface="Open Sans" panose="020B0606030504020204" pitchFamily="34" charset="0"/>
              </a:rPr>
            </a:br>
            <a:r>
              <a:rPr lang="en-US" sz="2000" dirty="0">
                <a:latin typeface="Open Sans" panose="020B0606030504020204" pitchFamily="34" charset="0"/>
                <a:ea typeface="Open Sans" panose="020B0606030504020204" pitchFamily="34" charset="0"/>
                <a:cs typeface="Open Sans" panose="020B0606030504020204" pitchFamily="34" charset="0"/>
              </a:rPr>
              <a:t>metric</a:t>
            </a:r>
          </a:p>
        </p:txBody>
      </p:sp>
      <p:sp>
        <p:nvSpPr>
          <p:cNvPr id="29" name="TextBox 28">
            <a:extLst>
              <a:ext uri="{FF2B5EF4-FFF2-40B4-BE49-F238E27FC236}">
                <a16:creationId xmlns:a16="http://schemas.microsoft.com/office/drawing/2014/main" id="{18A3D0FA-1563-BD4F-8BE0-58B9BCC82154}"/>
              </a:ext>
            </a:extLst>
          </p:cNvPr>
          <p:cNvSpPr txBox="1"/>
          <p:nvPr/>
        </p:nvSpPr>
        <p:spPr>
          <a:xfrm>
            <a:off x="5220915" y="2780202"/>
            <a:ext cx="1795684" cy="892552"/>
          </a:xfrm>
          <a:prstGeom prst="rect">
            <a:avLst/>
          </a:prstGeom>
          <a:solidFill>
            <a:schemeClr val="bg2">
              <a:lumMod val="40000"/>
              <a:lumOff val="60000"/>
            </a:schemeClr>
          </a:solidFill>
          <a:ln>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wrap="none" tIns="137160" bIns="137160" rtlCol="0">
            <a:spAutoFit/>
          </a:bodyPr>
          <a:lstStyle/>
          <a:p>
            <a:pPr algn="ctr"/>
            <a:r>
              <a:rPr lang="en-US" sz="2000" dirty="0">
                <a:latin typeface="Open Sans" panose="020B0606030504020204" pitchFamily="34" charset="0"/>
                <a:ea typeface="Open Sans" panose="020B0606030504020204" pitchFamily="34" charset="0"/>
                <a:cs typeface="Open Sans" panose="020B0606030504020204" pitchFamily="34" charset="0"/>
              </a:rPr>
              <a:t>Optimization </a:t>
            </a:r>
          </a:p>
          <a:p>
            <a:pPr algn="ctr"/>
            <a:r>
              <a:rPr lang="en-US" sz="2000" dirty="0">
                <a:latin typeface="Open Sans" panose="020B0606030504020204" pitchFamily="34" charset="0"/>
                <a:ea typeface="Open Sans" panose="020B0606030504020204" pitchFamily="34" charset="0"/>
                <a:cs typeface="Open Sans" panose="020B0606030504020204" pitchFamily="34" charset="0"/>
              </a:rPr>
              <a:t>algorithm</a:t>
            </a:r>
          </a:p>
        </p:txBody>
      </p:sp>
      <p:cxnSp>
        <p:nvCxnSpPr>
          <p:cNvPr id="30" name="Straight Arrow Connector 29">
            <a:extLst>
              <a:ext uri="{FF2B5EF4-FFF2-40B4-BE49-F238E27FC236}">
                <a16:creationId xmlns:a16="http://schemas.microsoft.com/office/drawing/2014/main" id="{B1F5152A-7DC6-8A4A-8ED5-036F4FE42256}"/>
              </a:ext>
            </a:extLst>
          </p:cNvPr>
          <p:cNvCxnSpPr>
            <a:cxnSpLocks/>
            <a:stCxn id="25" idx="3"/>
            <a:endCxn id="27" idx="1"/>
          </p:cNvCxnSpPr>
          <p:nvPr/>
        </p:nvCxnSpPr>
        <p:spPr>
          <a:xfrm>
            <a:off x="5185086" y="1831030"/>
            <a:ext cx="466156" cy="0"/>
          </a:xfrm>
          <a:prstGeom prst="straightConnector1">
            <a:avLst/>
          </a:prstGeom>
          <a:ln w="57150" cmpd="sng">
            <a:solidFill>
              <a:schemeClr val="tx2">
                <a:lumMod val="50000"/>
              </a:schemeClr>
            </a:solidFill>
            <a:headEnd type="none"/>
            <a:tailEnd type="triangle" w="lg" len="med"/>
          </a:ln>
        </p:spPr>
        <p:style>
          <a:lnRef idx="3">
            <a:schemeClr val="accent5"/>
          </a:lnRef>
          <a:fillRef idx="0">
            <a:schemeClr val="accent5"/>
          </a:fillRef>
          <a:effectRef idx="2">
            <a:schemeClr val="accent5"/>
          </a:effectRef>
          <a:fontRef idx="minor">
            <a:schemeClr val="tx1"/>
          </a:fontRef>
        </p:style>
      </p:cxnSp>
      <p:cxnSp>
        <p:nvCxnSpPr>
          <p:cNvPr id="31" name="Straight Arrow Connector 30">
            <a:extLst>
              <a:ext uri="{FF2B5EF4-FFF2-40B4-BE49-F238E27FC236}">
                <a16:creationId xmlns:a16="http://schemas.microsoft.com/office/drawing/2014/main" id="{4A0373D3-D945-6B4F-9855-990D2BD72007}"/>
              </a:ext>
            </a:extLst>
          </p:cNvPr>
          <p:cNvCxnSpPr>
            <a:cxnSpLocks/>
            <a:stCxn id="27" idx="3"/>
          </p:cNvCxnSpPr>
          <p:nvPr/>
        </p:nvCxnSpPr>
        <p:spPr>
          <a:xfrm>
            <a:off x="6595732" y="1831030"/>
            <a:ext cx="1296243" cy="11466"/>
          </a:xfrm>
          <a:prstGeom prst="straightConnector1">
            <a:avLst/>
          </a:prstGeom>
          <a:ln w="57150" cmpd="sng">
            <a:solidFill>
              <a:schemeClr val="tx2">
                <a:lumMod val="50000"/>
              </a:schemeClr>
            </a:solidFill>
            <a:headEnd type="none"/>
            <a:tailEnd type="triangle" w="lg" len="med"/>
          </a:ln>
        </p:spPr>
        <p:style>
          <a:lnRef idx="3">
            <a:schemeClr val="accent5"/>
          </a:lnRef>
          <a:fillRef idx="0">
            <a:schemeClr val="accent5"/>
          </a:fillRef>
          <a:effectRef idx="2">
            <a:schemeClr val="accent5"/>
          </a:effectRef>
          <a:fontRef idx="minor">
            <a:schemeClr val="tx1"/>
          </a:fontRef>
        </p:style>
      </p:cxnSp>
      <p:cxnSp>
        <p:nvCxnSpPr>
          <p:cNvPr id="32" name="Straight Arrow Connector 31">
            <a:extLst>
              <a:ext uri="{FF2B5EF4-FFF2-40B4-BE49-F238E27FC236}">
                <a16:creationId xmlns:a16="http://schemas.microsoft.com/office/drawing/2014/main" id="{709A6724-6070-F848-94DC-1FB0EE4400B2}"/>
              </a:ext>
            </a:extLst>
          </p:cNvPr>
          <p:cNvCxnSpPr>
            <a:cxnSpLocks/>
            <a:stCxn id="28" idx="0"/>
            <a:endCxn id="29" idx="2"/>
          </p:cNvCxnSpPr>
          <p:nvPr/>
        </p:nvCxnSpPr>
        <p:spPr>
          <a:xfrm flipV="1">
            <a:off x="6114118" y="3672754"/>
            <a:ext cx="4639" cy="354420"/>
          </a:xfrm>
          <a:prstGeom prst="straightConnector1">
            <a:avLst/>
          </a:prstGeom>
          <a:ln w="57150" cmpd="sng">
            <a:solidFill>
              <a:schemeClr val="tx2">
                <a:lumMod val="50000"/>
              </a:schemeClr>
            </a:solidFill>
            <a:headEnd type="none"/>
            <a:tailEnd type="triangle" w="lg" len="med"/>
          </a:ln>
        </p:spPr>
        <p:style>
          <a:lnRef idx="3">
            <a:schemeClr val="accent5"/>
          </a:lnRef>
          <a:fillRef idx="0">
            <a:schemeClr val="accent5"/>
          </a:fillRef>
          <a:effectRef idx="2">
            <a:schemeClr val="accent5"/>
          </a:effectRef>
          <a:fontRef idx="minor">
            <a:schemeClr val="tx1"/>
          </a:fontRef>
        </p:style>
      </p:cxnSp>
      <p:cxnSp>
        <p:nvCxnSpPr>
          <p:cNvPr id="33" name="Elbow Connector 32">
            <a:extLst>
              <a:ext uri="{FF2B5EF4-FFF2-40B4-BE49-F238E27FC236}">
                <a16:creationId xmlns:a16="http://schemas.microsoft.com/office/drawing/2014/main" id="{5A66BE4B-EBA1-7346-9422-AF5355EEF68D}"/>
              </a:ext>
            </a:extLst>
          </p:cNvPr>
          <p:cNvCxnSpPr>
            <a:cxnSpLocks/>
            <a:endCxn id="28" idx="3"/>
          </p:cNvCxnSpPr>
          <p:nvPr/>
        </p:nvCxnSpPr>
        <p:spPr>
          <a:xfrm rot="5400000">
            <a:off x="5688651" y="2784291"/>
            <a:ext cx="2630954" cy="747365"/>
          </a:xfrm>
          <a:prstGeom prst="bentConnector2">
            <a:avLst/>
          </a:prstGeom>
          <a:ln w="57150" cmpd="sng">
            <a:solidFill>
              <a:schemeClr val="tx2">
                <a:lumMod val="50000"/>
              </a:schemeClr>
            </a:solidFill>
            <a:headEnd type="none"/>
            <a:tailEnd type="triangle" w="lg" len="med"/>
          </a:ln>
        </p:spPr>
        <p:style>
          <a:lnRef idx="3">
            <a:schemeClr val="accent5"/>
          </a:lnRef>
          <a:fillRef idx="0">
            <a:schemeClr val="accent5"/>
          </a:fillRef>
          <a:effectRef idx="2">
            <a:schemeClr val="accent5"/>
          </a:effectRef>
          <a:fontRef idx="minor">
            <a:schemeClr val="tx1"/>
          </a:fontRef>
        </p:style>
      </p:cxnSp>
      <p:cxnSp>
        <p:nvCxnSpPr>
          <p:cNvPr id="40" name="Straight Arrow Connector 39">
            <a:extLst>
              <a:ext uri="{FF2B5EF4-FFF2-40B4-BE49-F238E27FC236}">
                <a16:creationId xmlns:a16="http://schemas.microsoft.com/office/drawing/2014/main" id="{0E523827-CC51-5C41-937B-6BC325CAC15E}"/>
              </a:ext>
            </a:extLst>
          </p:cNvPr>
          <p:cNvCxnSpPr>
            <a:cxnSpLocks/>
            <a:stCxn id="29" idx="0"/>
            <a:endCxn id="27" idx="2"/>
          </p:cNvCxnSpPr>
          <p:nvPr/>
        </p:nvCxnSpPr>
        <p:spPr>
          <a:xfrm flipV="1">
            <a:off x="6118757" y="2277306"/>
            <a:ext cx="4730" cy="502896"/>
          </a:xfrm>
          <a:prstGeom prst="straightConnector1">
            <a:avLst/>
          </a:prstGeom>
          <a:ln w="57150" cmpd="sng">
            <a:solidFill>
              <a:schemeClr val="tx2">
                <a:lumMod val="50000"/>
              </a:schemeClr>
            </a:solidFill>
            <a:headEnd type="none"/>
            <a:tailEnd type="triangle" w="lg" len="med"/>
          </a:ln>
        </p:spPr>
        <p:style>
          <a:lnRef idx="3">
            <a:schemeClr val="accent5"/>
          </a:lnRef>
          <a:fillRef idx="0">
            <a:schemeClr val="accent5"/>
          </a:fillRef>
          <a:effectRef idx="2">
            <a:schemeClr val="accent5"/>
          </a:effectRef>
          <a:fontRef idx="minor">
            <a:schemeClr val="tx1"/>
          </a:fontRef>
        </p:style>
      </p:cxnSp>
      <p:cxnSp>
        <p:nvCxnSpPr>
          <p:cNvPr id="41" name="Elbow Connector 40">
            <a:extLst>
              <a:ext uri="{FF2B5EF4-FFF2-40B4-BE49-F238E27FC236}">
                <a16:creationId xmlns:a16="http://schemas.microsoft.com/office/drawing/2014/main" id="{7CBC163C-0DE5-8E4F-9D2C-9E50541EACB3}"/>
              </a:ext>
            </a:extLst>
          </p:cNvPr>
          <p:cNvCxnSpPr>
            <a:cxnSpLocks/>
            <a:stCxn id="24" idx="3"/>
            <a:endCxn id="28" idx="1"/>
          </p:cNvCxnSpPr>
          <p:nvPr/>
        </p:nvCxnSpPr>
        <p:spPr>
          <a:xfrm rot="16200000" flipH="1">
            <a:off x="3171378" y="2047037"/>
            <a:ext cx="1956599" cy="2896225"/>
          </a:xfrm>
          <a:prstGeom prst="bentConnector2">
            <a:avLst/>
          </a:prstGeom>
          <a:ln w="57150" cmpd="sng">
            <a:solidFill>
              <a:schemeClr val="tx2">
                <a:lumMod val="50000"/>
              </a:schemeClr>
            </a:solidFill>
            <a:headEnd type="none"/>
            <a:tailEnd type="triangle" w="lg" len="med"/>
          </a:ln>
        </p:spPr>
        <p:style>
          <a:lnRef idx="3">
            <a:schemeClr val="accent5"/>
          </a:lnRef>
          <a:fillRef idx="0">
            <a:schemeClr val="accent5"/>
          </a:fillRef>
          <a:effectRef idx="2">
            <a:schemeClr val="accent5"/>
          </a:effectRef>
          <a:fontRef idx="minor">
            <a:schemeClr val="tx1"/>
          </a:fontRef>
        </p:style>
      </p:cxnSp>
      <p:pic>
        <p:nvPicPr>
          <p:cNvPr id="8194" name="Picture 2" descr="World Earth Continents - Free vector graphic on Pixabay">
            <a:extLst>
              <a:ext uri="{FF2B5EF4-FFF2-40B4-BE49-F238E27FC236}">
                <a16:creationId xmlns:a16="http://schemas.microsoft.com/office/drawing/2014/main" id="{385E6E77-B9B3-7841-92A5-51D74601116F}"/>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b="2019"/>
          <a:stretch/>
        </p:blipFill>
        <p:spPr bwMode="auto">
          <a:xfrm>
            <a:off x="234450" y="1124503"/>
            <a:ext cx="1319065" cy="1404251"/>
          </a:xfrm>
          <a:prstGeom prst="rect">
            <a:avLst/>
          </a:prstGeom>
          <a:noFill/>
          <a:extLst>
            <a:ext uri="{909E8E84-426E-40DD-AFC4-6F175D3DCCD1}">
              <a14:hiddenFill xmlns:a14="http://schemas.microsoft.com/office/drawing/2010/main">
                <a:solidFill>
                  <a:srgbClr val="FFFFFF"/>
                </a:solidFill>
              </a14:hiddenFill>
            </a:ext>
          </a:extLst>
        </p:spPr>
      </p:pic>
      <p:cxnSp>
        <p:nvCxnSpPr>
          <p:cNvPr id="42" name="Straight Arrow Connector 41">
            <a:extLst>
              <a:ext uri="{FF2B5EF4-FFF2-40B4-BE49-F238E27FC236}">
                <a16:creationId xmlns:a16="http://schemas.microsoft.com/office/drawing/2014/main" id="{7349D76A-4A69-FA4E-A585-E3790B7EFBFC}"/>
              </a:ext>
            </a:extLst>
          </p:cNvPr>
          <p:cNvCxnSpPr>
            <a:cxnSpLocks/>
            <a:stCxn id="8194" idx="3"/>
            <a:endCxn id="24" idx="2"/>
          </p:cNvCxnSpPr>
          <p:nvPr/>
        </p:nvCxnSpPr>
        <p:spPr>
          <a:xfrm>
            <a:off x="1553515" y="1826629"/>
            <a:ext cx="419736" cy="1981"/>
          </a:xfrm>
          <a:prstGeom prst="straightConnector1">
            <a:avLst/>
          </a:prstGeom>
          <a:ln w="57150" cmpd="sng">
            <a:solidFill>
              <a:schemeClr val="tx2">
                <a:lumMod val="50000"/>
              </a:schemeClr>
            </a:solidFill>
            <a:headEnd type="none"/>
            <a:tailEnd type="triangle" w="lg" len="med"/>
          </a:ln>
        </p:spPr>
        <p:style>
          <a:lnRef idx="3">
            <a:schemeClr val="accent5"/>
          </a:lnRef>
          <a:fillRef idx="0">
            <a:schemeClr val="accent5"/>
          </a:fillRef>
          <a:effectRef idx="2">
            <a:schemeClr val="accent5"/>
          </a:effectRef>
          <a:fontRef idx="minor">
            <a:schemeClr val="tx1"/>
          </a:fontRef>
        </p:style>
      </p:cxnSp>
      <p:pic>
        <p:nvPicPr>
          <p:cNvPr id="43" name="Picture 2" descr="World Earth Continents - Free vector graphic on Pixabay">
            <a:extLst>
              <a:ext uri="{FF2B5EF4-FFF2-40B4-BE49-F238E27FC236}">
                <a16:creationId xmlns:a16="http://schemas.microsoft.com/office/drawing/2014/main" id="{9724B701-5D60-5446-AF27-0CE9F548CFB1}"/>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b="2019"/>
          <a:stretch/>
        </p:blipFill>
        <p:spPr bwMode="auto">
          <a:xfrm>
            <a:off x="7773006" y="1607631"/>
            <a:ext cx="1319065" cy="1404251"/>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5FF2C921-AD23-7848-B7BA-85B8A1FE9A84}"/>
              </a:ext>
            </a:extLst>
          </p:cNvPr>
          <p:cNvSpPr txBox="1"/>
          <p:nvPr/>
        </p:nvSpPr>
        <p:spPr>
          <a:xfrm>
            <a:off x="2500596" y="2798011"/>
            <a:ext cx="2741662" cy="307777"/>
          </a:xfrm>
          <a:prstGeom prst="rect">
            <a:avLst/>
          </a:prstGeom>
          <a:noFill/>
        </p:spPr>
        <p:txBody>
          <a:bodyPr wrap="square" rtlCol="0">
            <a:spAutoFit/>
          </a:bodyPr>
          <a:lstStyle/>
          <a:p>
            <a:pPr marL="285750" indent="-285750" algn="r">
              <a:buFontTx/>
              <a:buChar char="-"/>
            </a:pPr>
            <a:r>
              <a:rPr lang="en-US" dirty="0"/>
              <a:t>Gradient Descent</a:t>
            </a:r>
          </a:p>
        </p:txBody>
      </p:sp>
    </p:spTree>
    <p:extLst>
      <p:ext uri="{BB962C8B-B14F-4D97-AF65-F5344CB8AC3E}">
        <p14:creationId xmlns:p14="http://schemas.microsoft.com/office/powerpoint/2010/main" val="308875358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954122-D0E0-5A4C-A227-3E30976E6428}"/>
              </a:ext>
            </a:extLst>
          </p:cNvPr>
          <p:cNvSpPr>
            <a:spLocks noGrp="1"/>
          </p:cNvSpPr>
          <p:nvPr>
            <p:ph type="title"/>
          </p:nvPr>
        </p:nvSpPr>
        <p:spPr/>
        <p:txBody>
          <a:bodyPr/>
          <a:lstStyle/>
          <a:p>
            <a:r>
              <a:rPr lang="en-US" dirty="0"/>
              <a:t>ML Pipeline</a:t>
            </a:r>
          </a:p>
        </p:txBody>
      </p:sp>
      <p:sp>
        <p:nvSpPr>
          <p:cNvPr id="4" name="Slide Number Placeholder 3">
            <a:extLst>
              <a:ext uri="{FF2B5EF4-FFF2-40B4-BE49-F238E27FC236}">
                <a16:creationId xmlns:a16="http://schemas.microsoft.com/office/drawing/2014/main" id="{2DA5B76A-BC31-9544-94BC-F7C4354D508E}"/>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13</a:t>
            </a:fld>
            <a:endParaRPr lang="en"/>
          </a:p>
        </p:txBody>
      </p:sp>
      <p:sp>
        <p:nvSpPr>
          <p:cNvPr id="64" name="Slide Number Placeholder 3">
            <a:extLst>
              <a:ext uri="{FF2B5EF4-FFF2-40B4-BE49-F238E27FC236}">
                <a16:creationId xmlns:a16="http://schemas.microsoft.com/office/drawing/2014/main" id="{42D40E55-3CBB-3743-A9B0-90A41C051662}"/>
              </a:ext>
            </a:extLst>
          </p:cNvPr>
          <p:cNvSpPr txBox="1">
            <a:spLocks/>
          </p:cNvSpPr>
          <p:nvPr/>
        </p:nvSpPr>
        <p:spPr>
          <a:xfrm>
            <a:off x="8556784" y="4749851"/>
            <a:ext cx="548700" cy="3936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r" rtl="0">
              <a:lnSpc>
                <a:spcPct val="100000"/>
              </a:lnSpc>
              <a:spcBef>
                <a:spcPts val="0"/>
              </a:spcBef>
              <a:spcAft>
                <a:spcPts val="0"/>
              </a:spcAft>
              <a:buClr>
                <a:srgbClr val="000000"/>
              </a:buClr>
              <a:buFont typeface="Arial"/>
              <a:buNone/>
              <a:defRPr sz="1000" b="0" i="0" u="none" strike="noStrike" cap="none">
                <a:solidFill>
                  <a:srgbClr val="CCCCCC"/>
                </a:solidFill>
                <a:latin typeface="Nunito Sans"/>
                <a:ea typeface="Nunito Sans"/>
                <a:cs typeface="Nunito Sans"/>
                <a:sym typeface="Nunito Sans"/>
              </a:defRPr>
            </a:lvl1pPr>
            <a:lvl2pPr marR="0" lvl="1" algn="r" rtl="0">
              <a:lnSpc>
                <a:spcPct val="100000"/>
              </a:lnSpc>
              <a:spcBef>
                <a:spcPts val="0"/>
              </a:spcBef>
              <a:spcAft>
                <a:spcPts val="0"/>
              </a:spcAft>
              <a:buClr>
                <a:srgbClr val="000000"/>
              </a:buClr>
              <a:buFont typeface="Arial"/>
              <a:buNone/>
              <a:defRPr sz="1000" b="0" i="0" u="none" strike="noStrike" cap="none">
                <a:solidFill>
                  <a:srgbClr val="CCCCCC"/>
                </a:solidFill>
                <a:latin typeface="Nunito Sans"/>
                <a:ea typeface="Nunito Sans"/>
                <a:cs typeface="Nunito Sans"/>
                <a:sym typeface="Nunito Sans"/>
              </a:defRPr>
            </a:lvl2pPr>
            <a:lvl3pPr marR="0" lvl="2" algn="r" rtl="0">
              <a:lnSpc>
                <a:spcPct val="100000"/>
              </a:lnSpc>
              <a:spcBef>
                <a:spcPts val="0"/>
              </a:spcBef>
              <a:spcAft>
                <a:spcPts val="0"/>
              </a:spcAft>
              <a:buClr>
                <a:srgbClr val="000000"/>
              </a:buClr>
              <a:buFont typeface="Arial"/>
              <a:buNone/>
              <a:defRPr sz="1000" b="0" i="0" u="none" strike="noStrike" cap="none">
                <a:solidFill>
                  <a:srgbClr val="CCCCCC"/>
                </a:solidFill>
                <a:latin typeface="Nunito Sans"/>
                <a:ea typeface="Nunito Sans"/>
                <a:cs typeface="Nunito Sans"/>
                <a:sym typeface="Nunito Sans"/>
              </a:defRPr>
            </a:lvl3pPr>
            <a:lvl4pPr marR="0" lvl="3" algn="r" rtl="0">
              <a:lnSpc>
                <a:spcPct val="100000"/>
              </a:lnSpc>
              <a:spcBef>
                <a:spcPts val="0"/>
              </a:spcBef>
              <a:spcAft>
                <a:spcPts val="0"/>
              </a:spcAft>
              <a:buClr>
                <a:srgbClr val="000000"/>
              </a:buClr>
              <a:buFont typeface="Arial"/>
              <a:buNone/>
              <a:defRPr sz="1000" b="0" i="0" u="none" strike="noStrike" cap="none">
                <a:solidFill>
                  <a:srgbClr val="CCCCCC"/>
                </a:solidFill>
                <a:latin typeface="Nunito Sans"/>
                <a:ea typeface="Nunito Sans"/>
                <a:cs typeface="Nunito Sans"/>
                <a:sym typeface="Nunito Sans"/>
              </a:defRPr>
            </a:lvl4pPr>
            <a:lvl5pPr marR="0" lvl="4" algn="r" rtl="0">
              <a:lnSpc>
                <a:spcPct val="100000"/>
              </a:lnSpc>
              <a:spcBef>
                <a:spcPts val="0"/>
              </a:spcBef>
              <a:spcAft>
                <a:spcPts val="0"/>
              </a:spcAft>
              <a:buClr>
                <a:srgbClr val="000000"/>
              </a:buClr>
              <a:buFont typeface="Arial"/>
              <a:buNone/>
              <a:defRPr sz="1000" b="0" i="0" u="none" strike="noStrike" cap="none">
                <a:solidFill>
                  <a:srgbClr val="CCCCCC"/>
                </a:solidFill>
                <a:latin typeface="Nunito Sans"/>
                <a:ea typeface="Nunito Sans"/>
                <a:cs typeface="Nunito Sans"/>
                <a:sym typeface="Nunito Sans"/>
              </a:defRPr>
            </a:lvl5pPr>
            <a:lvl6pPr marR="0" lvl="5" algn="r" rtl="0">
              <a:lnSpc>
                <a:spcPct val="100000"/>
              </a:lnSpc>
              <a:spcBef>
                <a:spcPts val="0"/>
              </a:spcBef>
              <a:spcAft>
                <a:spcPts val="0"/>
              </a:spcAft>
              <a:buClr>
                <a:srgbClr val="000000"/>
              </a:buClr>
              <a:buFont typeface="Arial"/>
              <a:buNone/>
              <a:defRPr sz="1000" b="0" i="0" u="none" strike="noStrike" cap="none">
                <a:solidFill>
                  <a:srgbClr val="CCCCCC"/>
                </a:solidFill>
                <a:latin typeface="Nunito Sans"/>
                <a:ea typeface="Nunito Sans"/>
                <a:cs typeface="Nunito Sans"/>
                <a:sym typeface="Nunito Sans"/>
              </a:defRPr>
            </a:lvl6pPr>
            <a:lvl7pPr marR="0" lvl="6" algn="r" rtl="0">
              <a:lnSpc>
                <a:spcPct val="100000"/>
              </a:lnSpc>
              <a:spcBef>
                <a:spcPts val="0"/>
              </a:spcBef>
              <a:spcAft>
                <a:spcPts val="0"/>
              </a:spcAft>
              <a:buClr>
                <a:srgbClr val="000000"/>
              </a:buClr>
              <a:buFont typeface="Arial"/>
              <a:buNone/>
              <a:defRPr sz="1000" b="0" i="0" u="none" strike="noStrike" cap="none">
                <a:solidFill>
                  <a:srgbClr val="CCCCCC"/>
                </a:solidFill>
                <a:latin typeface="Nunito Sans"/>
                <a:ea typeface="Nunito Sans"/>
                <a:cs typeface="Nunito Sans"/>
                <a:sym typeface="Nunito Sans"/>
              </a:defRPr>
            </a:lvl7pPr>
            <a:lvl8pPr marR="0" lvl="7" algn="r" rtl="0">
              <a:lnSpc>
                <a:spcPct val="100000"/>
              </a:lnSpc>
              <a:spcBef>
                <a:spcPts val="0"/>
              </a:spcBef>
              <a:spcAft>
                <a:spcPts val="0"/>
              </a:spcAft>
              <a:buClr>
                <a:srgbClr val="000000"/>
              </a:buClr>
              <a:buFont typeface="Arial"/>
              <a:buNone/>
              <a:defRPr sz="1000" b="0" i="0" u="none" strike="noStrike" cap="none">
                <a:solidFill>
                  <a:srgbClr val="CCCCCC"/>
                </a:solidFill>
                <a:latin typeface="Nunito Sans"/>
                <a:ea typeface="Nunito Sans"/>
                <a:cs typeface="Nunito Sans"/>
                <a:sym typeface="Nunito Sans"/>
              </a:defRPr>
            </a:lvl8pPr>
            <a:lvl9pPr marR="0" lvl="8" algn="r" rtl="0">
              <a:lnSpc>
                <a:spcPct val="100000"/>
              </a:lnSpc>
              <a:spcBef>
                <a:spcPts val="0"/>
              </a:spcBef>
              <a:spcAft>
                <a:spcPts val="0"/>
              </a:spcAft>
              <a:buClr>
                <a:srgbClr val="000000"/>
              </a:buClr>
              <a:buFont typeface="Arial"/>
              <a:buNone/>
              <a:defRPr sz="1000" b="0" i="0" u="none" strike="noStrike" cap="none">
                <a:solidFill>
                  <a:srgbClr val="CCCCCC"/>
                </a:solidFill>
                <a:latin typeface="Nunito Sans"/>
                <a:ea typeface="Nunito Sans"/>
                <a:cs typeface="Nunito Sans"/>
                <a:sym typeface="Nunito Sans"/>
              </a:defRPr>
            </a:lvl9pPr>
          </a:lstStyle>
          <a:p>
            <a:fld id="{00000000-1234-1234-1234-123412341234}" type="slidenum">
              <a:rPr lang="en" smtClean="0"/>
              <a:pPr/>
              <a:t>13</a:t>
            </a:fld>
            <a:endParaRPr lang="en"/>
          </a:p>
        </p:txBody>
      </p:sp>
      <p:sp>
        <p:nvSpPr>
          <p:cNvPr id="24" name="Magnetic Disk 23">
            <a:extLst>
              <a:ext uri="{FF2B5EF4-FFF2-40B4-BE49-F238E27FC236}">
                <a16:creationId xmlns:a16="http://schemas.microsoft.com/office/drawing/2014/main" id="{76575621-A692-BA46-B11D-AC56A858FBA3}"/>
              </a:ext>
            </a:extLst>
          </p:cNvPr>
          <p:cNvSpPr/>
          <p:nvPr/>
        </p:nvSpPr>
        <p:spPr>
          <a:xfrm>
            <a:off x="1973251" y="1140369"/>
            <a:ext cx="1456628" cy="1376482"/>
          </a:xfrm>
          <a:prstGeom prst="flowChartMagneticDisk">
            <a:avLst/>
          </a:prstGeom>
          <a:solidFill>
            <a:schemeClr val="accent5">
              <a:lumMod val="40000"/>
              <a:lumOff val="60000"/>
            </a:schemeClr>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16" tIns="45709" rIns="91416" bIns="45709" anchor="ctr"/>
          <a:lstStyle/>
          <a:p>
            <a:pPr algn="ctr"/>
            <a:r>
              <a:rPr lang="en-US" sz="2000" dirty="0">
                <a:latin typeface="Open Sans" panose="020B0606030504020204" pitchFamily="34" charset="0"/>
                <a:ea typeface="Open Sans" panose="020B0606030504020204" pitchFamily="34" charset="0"/>
                <a:cs typeface="Open Sans" panose="020B0606030504020204" pitchFamily="34" charset="0"/>
              </a:rPr>
              <a:t>Training</a:t>
            </a:r>
          </a:p>
          <a:p>
            <a:pPr algn="ctr"/>
            <a:r>
              <a:rPr lang="en-US" sz="2000" dirty="0">
                <a:latin typeface="Open Sans" panose="020B0606030504020204" pitchFamily="34" charset="0"/>
                <a:ea typeface="Open Sans" panose="020B0606030504020204" pitchFamily="34" charset="0"/>
                <a:cs typeface="Open Sans" panose="020B0606030504020204" pitchFamily="34" charset="0"/>
              </a:rPr>
              <a:t>Data</a:t>
            </a:r>
          </a:p>
        </p:txBody>
      </p:sp>
      <p:sp>
        <p:nvSpPr>
          <p:cNvPr id="25" name="TextBox 24">
            <a:extLst>
              <a:ext uri="{FF2B5EF4-FFF2-40B4-BE49-F238E27FC236}">
                <a16:creationId xmlns:a16="http://schemas.microsoft.com/office/drawing/2014/main" id="{2C1D7D0A-27EC-6D44-B5CD-C4B607139F69}"/>
              </a:ext>
            </a:extLst>
          </p:cNvPr>
          <p:cNvSpPr txBox="1"/>
          <p:nvPr/>
        </p:nvSpPr>
        <p:spPr>
          <a:xfrm>
            <a:off x="3714812" y="1384754"/>
            <a:ext cx="1470274" cy="892552"/>
          </a:xfrm>
          <a:prstGeom prst="rect">
            <a:avLst/>
          </a:prstGeom>
          <a:solidFill>
            <a:schemeClr val="accent1">
              <a:lumMod val="40000"/>
              <a:lumOff val="60000"/>
            </a:schemeClr>
          </a:solidFill>
          <a:ln>
            <a:solidFill>
              <a:schemeClr val="accent1">
                <a:lumMod val="75000"/>
              </a:schemeClr>
            </a:solidFill>
          </a:ln>
        </p:spPr>
        <p:style>
          <a:lnRef idx="2">
            <a:schemeClr val="accent2">
              <a:shade val="50000"/>
            </a:schemeClr>
          </a:lnRef>
          <a:fillRef idx="1">
            <a:schemeClr val="accent2"/>
          </a:fillRef>
          <a:effectRef idx="0">
            <a:schemeClr val="accent2"/>
          </a:effectRef>
          <a:fontRef idx="minor">
            <a:schemeClr val="lt1"/>
          </a:fontRef>
        </p:style>
        <p:txBody>
          <a:bodyPr wrap="none" tIns="137160" bIns="137160" rtlCol="0">
            <a:spAutoFit/>
          </a:bodyPr>
          <a:lstStyle/>
          <a:p>
            <a:pPr algn="ctr"/>
            <a:r>
              <a:rPr lang="en-US" sz="2000" dirty="0">
                <a:latin typeface="Open Sans" panose="020B0606030504020204" pitchFamily="34" charset="0"/>
                <a:ea typeface="Open Sans" panose="020B0606030504020204" pitchFamily="34" charset="0"/>
                <a:cs typeface="Open Sans" panose="020B0606030504020204" pitchFamily="34" charset="0"/>
              </a:rPr>
              <a:t>Pre-</a:t>
            </a:r>
          </a:p>
          <a:p>
            <a:pPr algn="ctr"/>
            <a:r>
              <a:rPr lang="en-US" sz="2000" dirty="0">
                <a:latin typeface="Open Sans" panose="020B0606030504020204" pitchFamily="34" charset="0"/>
                <a:ea typeface="Open Sans" panose="020B0606030504020204" pitchFamily="34" charset="0"/>
                <a:cs typeface="Open Sans" panose="020B0606030504020204" pitchFamily="34" charset="0"/>
              </a:rPr>
              <a:t>Processing</a:t>
            </a:r>
          </a:p>
        </p:txBody>
      </p:sp>
      <p:cxnSp>
        <p:nvCxnSpPr>
          <p:cNvPr id="26" name="Straight Arrow Connector 25">
            <a:extLst>
              <a:ext uri="{FF2B5EF4-FFF2-40B4-BE49-F238E27FC236}">
                <a16:creationId xmlns:a16="http://schemas.microsoft.com/office/drawing/2014/main" id="{1750C282-F0CC-974B-BFA8-6C50E9C1B35F}"/>
              </a:ext>
            </a:extLst>
          </p:cNvPr>
          <p:cNvCxnSpPr>
            <a:cxnSpLocks/>
            <a:stCxn id="24" idx="4"/>
            <a:endCxn id="25" idx="1"/>
          </p:cNvCxnSpPr>
          <p:nvPr/>
        </p:nvCxnSpPr>
        <p:spPr>
          <a:xfrm>
            <a:off x="3429879" y="1828610"/>
            <a:ext cx="284933" cy="2420"/>
          </a:xfrm>
          <a:prstGeom prst="straightConnector1">
            <a:avLst/>
          </a:prstGeom>
          <a:ln w="57150" cmpd="sng">
            <a:solidFill>
              <a:schemeClr val="tx2">
                <a:lumMod val="50000"/>
              </a:schemeClr>
            </a:solidFill>
            <a:headEnd type="none"/>
            <a:tailEnd type="triangle" w="lg" len="med"/>
          </a:ln>
        </p:spPr>
        <p:style>
          <a:lnRef idx="3">
            <a:schemeClr val="accent5"/>
          </a:lnRef>
          <a:fillRef idx="0">
            <a:schemeClr val="accent5"/>
          </a:fillRef>
          <a:effectRef idx="2">
            <a:schemeClr val="accent5"/>
          </a:effectRef>
          <a:fontRef idx="minor">
            <a:schemeClr val="tx1"/>
          </a:fontRef>
        </p:style>
      </p:cxnSp>
      <p:sp>
        <p:nvSpPr>
          <p:cNvPr id="27" name="TextBox 26">
            <a:extLst>
              <a:ext uri="{FF2B5EF4-FFF2-40B4-BE49-F238E27FC236}">
                <a16:creationId xmlns:a16="http://schemas.microsoft.com/office/drawing/2014/main" id="{E3B41B43-E83A-4A41-A395-5E7E45D15233}"/>
              </a:ext>
            </a:extLst>
          </p:cNvPr>
          <p:cNvSpPr txBox="1"/>
          <p:nvPr/>
        </p:nvSpPr>
        <p:spPr>
          <a:xfrm>
            <a:off x="5651242" y="1384754"/>
            <a:ext cx="944490" cy="892552"/>
          </a:xfrm>
          <a:prstGeom prst="rect">
            <a:avLst/>
          </a:prstGeom>
          <a:effectLst>
            <a:outerShdw blurRad="50800" dist="50800" dir="5400000" algn="ctr" rotWithShape="0">
              <a:srgbClr val="000000">
                <a:alpha val="62000"/>
              </a:srgbClr>
            </a:outerShdw>
          </a:effectLst>
        </p:spPr>
        <p:style>
          <a:lnRef idx="2">
            <a:schemeClr val="accent3">
              <a:shade val="50000"/>
            </a:schemeClr>
          </a:lnRef>
          <a:fillRef idx="1">
            <a:schemeClr val="accent3"/>
          </a:fillRef>
          <a:effectRef idx="0">
            <a:schemeClr val="accent3"/>
          </a:effectRef>
          <a:fontRef idx="minor">
            <a:schemeClr val="lt1"/>
          </a:fontRef>
        </p:style>
        <p:txBody>
          <a:bodyPr wrap="none" tIns="137160" bIns="137160" rtlCol="0">
            <a:spAutoFit/>
          </a:bodyPr>
          <a:lstStyle/>
          <a:p>
            <a:pPr algn="ctr"/>
            <a:r>
              <a:rPr lang="en-US" sz="2000" dirty="0">
                <a:effectLst>
                  <a:outerShdw blurRad="50800" dist="38100" dir="5400000" algn="t" rotWithShape="0">
                    <a:prstClr val="black">
                      <a:alpha val="40000"/>
                    </a:prstClr>
                  </a:outerShdw>
                </a:effectLst>
                <a:latin typeface="Open Sans" panose="020B0606030504020204" pitchFamily="34" charset="0"/>
                <a:ea typeface="Open Sans" panose="020B0606030504020204" pitchFamily="34" charset="0"/>
                <a:cs typeface="Open Sans" panose="020B0606030504020204" pitchFamily="34" charset="0"/>
              </a:rPr>
              <a:t>ML </a:t>
            </a:r>
            <a:br>
              <a:rPr lang="en-US" sz="2000" dirty="0">
                <a:effectLst>
                  <a:outerShdw blurRad="50800" dist="38100" dir="5400000" algn="t" rotWithShape="0">
                    <a:prstClr val="black">
                      <a:alpha val="40000"/>
                    </a:prstClr>
                  </a:outerShdw>
                </a:effectLst>
                <a:latin typeface="Open Sans" panose="020B0606030504020204" pitchFamily="34" charset="0"/>
                <a:ea typeface="Open Sans" panose="020B0606030504020204" pitchFamily="34" charset="0"/>
                <a:cs typeface="Open Sans" panose="020B0606030504020204" pitchFamily="34" charset="0"/>
              </a:rPr>
            </a:br>
            <a:r>
              <a:rPr lang="en-US" sz="2000" dirty="0">
                <a:effectLst>
                  <a:outerShdw blurRad="50800" dist="38100" dir="5400000" algn="t" rotWithShape="0">
                    <a:prstClr val="black">
                      <a:alpha val="40000"/>
                    </a:prstClr>
                  </a:outerShdw>
                </a:effectLst>
                <a:latin typeface="Open Sans" panose="020B0606030504020204" pitchFamily="34" charset="0"/>
                <a:ea typeface="Open Sans" panose="020B0606030504020204" pitchFamily="34" charset="0"/>
                <a:cs typeface="Open Sans" panose="020B0606030504020204" pitchFamily="34" charset="0"/>
              </a:rPr>
              <a:t>model</a:t>
            </a:r>
          </a:p>
        </p:txBody>
      </p:sp>
      <p:sp>
        <p:nvSpPr>
          <p:cNvPr id="28" name="TextBox 27">
            <a:extLst>
              <a:ext uri="{FF2B5EF4-FFF2-40B4-BE49-F238E27FC236}">
                <a16:creationId xmlns:a16="http://schemas.microsoft.com/office/drawing/2014/main" id="{5D389C10-A7FC-8D4E-9390-77FB64F713E5}"/>
              </a:ext>
            </a:extLst>
          </p:cNvPr>
          <p:cNvSpPr txBox="1"/>
          <p:nvPr/>
        </p:nvSpPr>
        <p:spPr>
          <a:xfrm>
            <a:off x="5597790" y="4027174"/>
            <a:ext cx="1032655" cy="892552"/>
          </a:xfrm>
          <a:prstGeom prst="rect">
            <a:avLst/>
          </a:prstGeom>
          <a:solidFill>
            <a:schemeClr val="accent2">
              <a:lumMod val="40000"/>
              <a:lumOff val="60000"/>
            </a:schemeClr>
          </a:solidFill>
          <a:ln>
            <a:solidFill>
              <a:schemeClr val="accent2">
                <a:lumMod val="75000"/>
              </a:schemeClr>
            </a:solidFill>
          </a:ln>
        </p:spPr>
        <p:style>
          <a:lnRef idx="2">
            <a:schemeClr val="accent4">
              <a:shade val="50000"/>
            </a:schemeClr>
          </a:lnRef>
          <a:fillRef idx="1">
            <a:schemeClr val="accent4"/>
          </a:fillRef>
          <a:effectRef idx="0">
            <a:schemeClr val="accent4"/>
          </a:effectRef>
          <a:fontRef idx="minor">
            <a:schemeClr val="lt1"/>
          </a:fontRef>
        </p:style>
        <p:txBody>
          <a:bodyPr wrap="none" tIns="137160" bIns="137160" rtlCol="0">
            <a:spAutoFit/>
          </a:bodyPr>
          <a:lstStyle/>
          <a:p>
            <a:pPr algn="ctr"/>
            <a:r>
              <a:rPr lang="en-US" sz="2000" dirty="0">
                <a:latin typeface="Open Sans" panose="020B0606030504020204" pitchFamily="34" charset="0"/>
                <a:ea typeface="Open Sans" panose="020B0606030504020204" pitchFamily="34" charset="0"/>
                <a:cs typeface="Open Sans" panose="020B0606030504020204" pitchFamily="34" charset="0"/>
              </a:rPr>
              <a:t>Quality</a:t>
            </a:r>
            <a:br>
              <a:rPr lang="en-US" sz="2000" dirty="0">
                <a:latin typeface="Open Sans" panose="020B0606030504020204" pitchFamily="34" charset="0"/>
                <a:ea typeface="Open Sans" panose="020B0606030504020204" pitchFamily="34" charset="0"/>
                <a:cs typeface="Open Sans" panose="020B0606030504020204" pitchFamily="34" charset="0"/>
              </a:rPr>
            </a:br>
            <a:r>
              <a:rPr lang="en-US" sz="2000" dirty="0">
                <a:latin typeface="Open Sans" panose="020B0606030504020204" pitchFamily="34" charset="0"/>
                <a:ea typeface="Open Sans" panose="020B0606030504020204" pitchFamily="34" charset="0"/>
                <a:cs typeface="Open Sans" panose="020B0606030504020204" pitchFamily="34" charset="0"/>
              </a:rPr>
              <a:t>metric</a:t>
            </a:r>
          </a:p>
        </p:txBody>
      </p:sp>
      <p:sp>
        <p:nvSpPr>
          <p:cNvPr id="29" name="TextBox 28">
            <a:extLst>
              <a:ext uri="{FF2B5EF4-FFF2-40B4-BE49-F238E27FC236}">
                <a16:creationId xmlns:a16="http://schemas.microsoft.com/office/drawing/2014/main" id="{18A3D0FA-1563-BD4F-8BE0-58B9BCC82154}"/>
              </a:ext>
            </a:extLst>
          </p:cNvPr>
          <p:cNvSpPr txBox="1"/>
          <p:nvPr/>
        </p:nvSpPr>
        <p:spPr>
          <a:xfrm>
            <a:off x="5220915" y="2780202"/>
            <a:ext cx="1795684" cy="892552"/>
          </a:xfrm>
          <a:prstGeom prst="rect">
            <a:avLst/>
          </a:prstGeom>
          <a:solidFill>
            <a:schemeClr val="bg2">
              <a:lumMod val="40000"/>
              <a:lumOff val="60000"/>
            </a:schemeClr>
          </a:solidFill>
          <a:ln>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wrap="none" tIns="137160" bIns="137160" rtlCol="0">
            <a:spAutoFit/>
          </a:bodyPr>
          <a:lstStyle/>
          <a:p>
            <a:pPr algn="ctr"/>
            <a:r>
              <a:rPr lang="en-US" sz="2000" dirty="0">
                <a:latin typeface="Open Sans" panose="020B0606030504020204" pitchFamily="34" charset="0"/>
                <a:ea typeface="Open Sans" panose="020B0606030504020204" pitchFamily="34" charset="0"/>
                <a:cs typeface="Open Sans" panose="020B0606030504020204" pitchFamily="34" charset="0"/>
              </a:rPr>
              <a:t>Optimization </a:t>
            </a:r>
          </a:p>
          <a:p>
            <a:pPr algn="ctr"/>
            <a:r>
              <a:rPr lang="en-US" sz="2000" dirty="0">
                <a:latin typeface="Open Sans" panose="020B0606030504020204" pitchFamily="34" charset="0"/>
                <a:ea typeface="Open Sans" panose="020B0606030504020204" pitchFamily="34" charset="0"/>
                <a:cs typeface="Open Sans" panose="020B0606030504020204" pitchFamily="34" charset="0"/>
              </a:rPr>
              <a:t>algorithm</a:t>
            </a:r>
          </a:p>
        </p:txBody>
      </p:sp>
      <p:cxnSp>
        <p:nvCxnSpPr>
          <p:cNvPr id="30" name="Straight Arrow Connector 29">
            <a:extLst>
              <a:ext uri="{FF2B5EF4-FFF2-40B4-BE49-F238E27FC236}">
                <a16:creationId xmlns:a16="http://schemas.microsoft.com/office/drawing/2014/main" id="{B1F5152A-7DC6-8A4A-8ED5-036F4FE42256}"/>
              </a:ext>
            </a:extLst>
          </p:cNvPr>
          <p:cNvCxnSpPr>
            <a:cxnSpLocks/>
            <a:stCxn id="25" idx="3"/>
            <a:endCxn id="27" idx="1"/>
          </p:cNvCxnSpPr>
          <p:nvPr/>
        </p:nvCxnSpPr>
        <p:spPr>
          <a:xfrm>
            <a:off x="5185086" y="1831030"/>
            <a:ext cx="466156" cy="0"/>
          </a:xfrm>
          <a:prstGeom prst="straightConnector1">
            <a:avLst/>
          </a:prstGeom>
          <a:ln w="57150" cmpd="sng">
            <a:solidFill>
              <a:schemeClr val="tx2">
                <a:lumMod val="50000"/>
              </a:schemeClr>
            </a:solidFill>
            <a:headEnd type="none"/>
            <a:tailEnd type="triangle" w="lg" len="med"/>
          </a:ln>
        </p:spPr>
        <p:style>
          <a:lnRef idx="3">
            <a:schemeClr val="accent5"/>
          </a:lnRef>
          <a:fillRef idx="0">
            <a:schemeClr val="accent5"/>
          </a:fillRef>
          <a:effectRef idx="2">
            <a:schemeClr val="accent5"/>
          </a:effectRef>
          <a:fontRef idx="minor">
            <a:schemeClr val="tx1"/>
          </a:fontRef>
        </p:style>
      </p:cxnSp>
      <p:cxnSp>
        <p:nvCxnSpPr>
          <p:cNvPr id="31" name="Straight Arrow Connector 30">
            <a:extLst>
              <a:ext uri="{FF2B5EF4-FFF2-40B4-BE49-F238E27FC236}">
                <a16:creationId xmlns:a16="http://schemas.microsoft.com/office/drawing/2014/main" id="{4A0373D3-D945-6B4F-9855-990D2BD72007}"/>
              </a:ext>
            </a:extLst>
          </p:cNvPr>
          <p:cNvCxnSpPr>
            <a:cxnSpLocks/>
            <a:stCxn id="27" idx="3"/>
          </p:cNvCxnSpPr>
          <p:nvPr/>
        </p:nvCxnSpPr>
        <p:spPr>
          <a:xfrm>
            <a:off x="6595732" y="1831030"/>
            <a:ext cx="1296243" cy="11466"/>
          </a:xfrm>
          <a:prstGeom prst="straightConnector1">
            <a:avLst/>
          </a:prstGeom>
          <a:ln w="57150" cmpd="sng">
            <a:solidFill>
              <a:schemeClr val="tx2">
                <a:lumMod val="50000"/>
              </a:schemeClr>
            </a:solidFill>
            <a:headEnd type="none"/>
            <a:tailEnd type="triangle" w="lg" len="med"/>
          </a:ln>
        </p:spPr>
        <p:style>
          <a:lnRef idx="3">
            <a:schemeClr val="accent5"/>
          </a:lnRef>
          <a:fillRef idx="0">
            <a:schemeClr val="accent5"/>
          </a:fillRef>
          <a:effectRef idx="2">
            <a:schemeClr val="accent5"/>
          </a:effectRef>
          <a:fontRef idx="minor">
            <a:schemeClr val="tx1"/>
          </a:fontRef>
        </p:style>
      </p:cxnSp>
      <p:cxnSp>
        <p:nvCxnSpPr>
          <p:cNvPr id="32" name="Straight Arrow Connector 31">
            <a:extLst>
              <a:ext uri="{FF2B5EF4-FFF2-40B4-BE49-F238E27FC236}">
                <a16:creationId xmlns:a16="http://schemas.microsoft.com/office/drawing/2014/main" id="{709A6724-6070-F848-94DC-1FB0EE4400B2}"/>
              </a:ext>
            </a:extLst>
          </p:cNvPr>
          <p:cNvCxnSpPr>
            <a:cxnSpLocks/>
            <a:stCxn id="28" idx="0"/>
            <a:endCxn id="29" idx="2"/>
          </p:cNvCxnSpPr>
          <p:nvPr/>
        </p:nvCxnSpPr>
        <p:spPr>
          <a:xfrm flipV="1">
            <a:off x="6114118" y="3672754"/>
            <a:ext cx="4639" cy="354420"/>
          </a:xfrm>
          <a:prstGeom prst="straightConnector1">
            <a:avLst/>
          </a:prstGeom>
          <a:ln w="57150" cmpd="sng">
            <a:solidFill>
              <a:schemeClr val="tx2">
                <a:lumMod val="50000"/>
              </a:schemeClr>
            </a:solidFill>
            <a:headEnd type="none"/>
            <a:tailEnd type="triangle" w="lg" len="med"/>
          </a:ln>
        </p:spPr>
        <p:style>
          <a:lnRef idx="3">
            <a:schemeClr val="accent5"/>
          </a:lnRef>
          <a:fillRef idx="0">
            <a:schemeClr val="accent5"/>
          </a:fillRef>
          <a:effectRef idx="2">
            <a:schemeClr val="accent5"/>
          </a:effectRef>
          <a:fontRef idx="minor">
            <a:schemeClr val="tx1"/>
          </a:fontRef>
        </p:style>
      </p:cxnSp>
      <p:cxnSp>
        <p:nvCxnSpPr>
          <p:cNvPr id="33" name="Elbow Connector 32">
            <a:extLst>
              <a:ext uri="{FF2B5EF4-FFF2-40B4-BE49-F238E27FC236}">
                <a16:creationId xmlns:a16="http://schemas.microsoft.com/office/drawing/2014/main" id="{5A66BE4B-EBA1-7346-9422-AF5355EEF68D}"/>
              </a:ext>
            </a:extLst>
          </p:cNvPr>
          <p:cNvCxnSpPr>
            <a:cxnSpLocks/>
            <a:endCxn id="28" idx="3"/>
          </p:cNvCxnSpPr>
          <p:nvPr/>
        </p:nvCxnSpPr>
        <p:spPr>
          <a:xfrm rot="5400000">
            <a:off x="5688651" y="2784291"/>
            <a:ext cx="2630954" cy="747365"/>
          </a:xfrm>
          <a:prstGeom prst="bentConnector2">
            <a:avLst/>
          </a:prstGeom>
          <a:ln w="57150" cmpd="sng">
            <a:solidFill>
              <a:schemeClr val="tx2">
                <a:lumMod val="50000"/>
              </a:schemeClr>
            </a:solidFill>
            <a:headEnd type="none"/>
            <a:tailEnd type="triangle" w="lg" len="med"/>
          </a:ln>
        </p:spPr>
        <p:style>
          <a:lnRef idx="3">
            <a:schemeClr val="accent5"/>
          </a:lnRef>
          <a:fillRef idx="0">
            <a:schemeClr val="accent5"/>
          </a:fillRef>
          <a:effectRef idx="2">
            <a:schemeClr val="accent5"/>
          </a:effectRef>
          <a:fontRef idx="minor">
            <a:schemeClr val="tx1"/>
          </a:fontRef>
        </p:style>
      </p:cxnSp>
      <p:cxnSp>
        <p:nvCxnSpPr>
          <p:cNvPr id="40" name="Straight Arrow Connector 39">
            <a:extLst>
              <a:ext uri="{FF2B5EF4-FFF2-40B4-BE49-F238E27FC236}">
                <a16:creationId xmlns:a16="http://schemas.microsoft.com/office/drawing/2014/main" id="{0E523827-CC51-5C41-937B-6BC325CAC15E}"/>
              </a:ext>
            </a:extLst>
          </p:cNvPr>
          <p:cNvCxnSpPr>
            <a:cxnSpLocks/>
            <a:stCxn id="29" idx="0"/>
            <a:endCxn id="27" idx="2"/>
          </p:cNvCxnSpPr>
          <p:nvPr/>
        </p:nvCxnSpPr>
        <p:spPr>
          <a:xfrm flipV="1">
            <a:off x="6118757" y="2277306"/>
            <a:ext cx="4730" cy="502896"/>
          </a:xfrm>
          <a:prstGeom prst="straightConnector1">
            <a:avLst/>
          </a:prstGeom>
          <a:ln w="57150" cmpd="sng">
            <a:solidFill>
              <a:schemeClr val="tx2">
                <a:lumMod val="50000"/>
              </a:schemeClr>
            </a:solidFill>
            <a:headEnd type="none"/>
            <a:tailEnd type="triangle" w="lg" len="med"/>
          </a:ln>
        </p:spPr>
        <p:style>
          <a:lnRef idx="3">
            <a:schemeClr val="accent5"/>
          </a:lnRef>
          <a:fillRef idx="0">
            <a:schemeClr val="accent5"/>
          </a:fillRef>
          <a:effectRef idx="2">
            <a:schemeClr val="accent5"/>
          </a:effectRef>
          <a:fontRef idx="minor">
            <a:schemeClr val="tx1"/>
          </a:fontRef>
        </p:style>
      </p:cxnSp>
      <p:cxnSp>
        <p:nvCxnSpPr>
          <p:cNvPr id="41" name="Elbow Connector 40">
            <a:extLst>
              <a:ext uri="{FF2B5EF4-FFF2-40B4-BE49-F238E27FC236}">
                <a16:creationId xmlns:a16="http://schemas.microsoft.com/office/drawing/2014/main" id="{7CBC163C-0DE5-8E4F-9D2C-9E50541EACB3}"/>
              </a:ext>
            </a:extLst>
          </p:cNvPr>
          <p:cNvCxnSpPr>
            <a:cxnSpLocks/>
            <a:stCxn id="24" idx="3"/>
            <a:endCxn id="28" idx="1"/>
          </p:cNvCxnSpPr>
          <p:nvPr/>
        </p:nvCxnSpPr>
        <p:spPr>
          <a:xfrm rot="16200000" flipH="1">
            <a:off x="3171378" y="2047037"/>
            <a:ext cx="1956599" cy="2896225"/>
          </a:xfrm>
          <a:prstGeom prst="bentConnector2">
            <a:avLst/>
          </a:prstGeom>
          <a:ln w="57150" cmpd="sng">
            <a:solidFill>
              <a:schemeClr val="tx2">
                <a:lumMod val="50000"/>
              </a:schemeClr>
            </a:solidFill>
            <a:headEnd type="none"/>
            <a:tailEnd type="triangle" w="lg" len="med"/>
          </a:ln>
        </p:spPr>
        <p:style>
          <a:lnRef idx="3">
            <a:schemeClr val="accent5"/>
          </a:lnRef>
          <a:fillRef idx="0">
            <a:schemeClr val="accent5"/>
          </a:fillRef>
          <a:effectRef idx="2">
            <a:schemeClr val="accent5"/>
          </a:effectRef>
          <a:fontRef idx="minor">
            <a:schemeClr val="tx1"/>
          </a:fontRef>
        </p:style>
      </p:cxnSp>
      <p:pic>
        <p:nvPicPr>
          <p:cNvPr id="8194" name="Picture 2" descr="World Earth Continents - Free vector graphic on Pixabay">
            <a:extLst>
              <a:ext uri="{FF2B5EF4-FFF2-40B4-BE49-F238E27FC236}">
                <a16:creationId xmlns:a16="http://schemas.microsoft.com/office/drawing/2014/main" id="{385E6E77-B9B3-7841-92A5-51D74601116F}"/>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b="2019"/>
          <a:stretch/>
        </p:blipFill>
        <p:spPr bwMode="auto">
          <a:xfrm>
            <a:off x="234450" y="1124503"/>
            <a:ext cx="1319065" cy="1404251"/>
          </a:xfrm>
          <a:prstGeom prst="rect">
            <a:avLst/>
          </a:prstGeom>
          <a:noFill/>
          <a:extLst>
            <a:ext uri="{909E8E84-426E-40DD-AFC4-6F175D3DCCD1}">
              <a14:hiddenFill xmlns:a14="http://schemas.microsoft.com/office/drawing/2010/main">
                <a:solidFill>
                  <a:srgbClr val="FFFFFF"/>
                </a:solidFill>
              </a14:hiddenFill>
            </a:ext>
          </a:extLst>
        </p:spPr>
      </p:pic>
      <p:cxnSp>
        <p:nvCxnSpPr>
          <p:cNvPr id="42" name="Straight Arrow Connector 41">
            <a:extLst>
              <a:ext uri="{FF2B5EF4-FFF2-40B4-BE49-F238E27FC236}">
                <a16:creationId xmlns:a16="http://schemas.microsoft.com/office/drawing/2014/main" id="{7349D76A-4A69-FA4E-A585-E3790B7EFBFC}"/>
              </a:ext>
            </a:extLst>
          </p:cNvPr>
          <p:cNvCxnSpPr>
            <a:cxnSpLocks/>
            <a:stCxn id="8194" idx="3"/>
            <a:endCxn id="24" idx="2"/>
          </p:cNvCxnSpPr>
          <p:nvPr/>
        </p:nvCxnSpPr>
        <p:spPr>
          <a:xfrm>
            <a:off x="1553515" y="1826629"/>
            <a:ext cx="419736" cy="1981"/>
          </a:xfrm>
          <a:prstGeom prst="straightConnector1">
            <a:avLst/>
          </a:prstGeom>
          <a:ln w="57150" cmpd="sng">
            <a:solidFill>
              <a:schemeClr val="tx2">
                <a:lumMod val="50000"/>
              </a:schemeClr>
            </a:solidFill>
            <a:headEnd type="none"/>
            <a:tailEnd type="triangle" w="lg" len="med"/>
          </a:ln>
        </p:spPr>
        <p:style>
          <a:lnRef idx="3">
            <a:schemeClr val="accent5"/>
          </a:lnRef>
          <a:fillRef idx="0">
            <a:schemeClr val="accent5"/>
          </a:fillRef>
          <a:effectRef idx="2">
            <a:schemeClr val="accent5"/>
          </a:effectRef>
          <a:fontRef idx="minor">
            <a:schemeClr val="tx1"/>
          </a:fontRef>
        </p:style>
      </p:cxnSp>
      <p:pic>
        <p:nvPicPr>
          <p:cNvPr id="43" name="Picture 2" descr="World Earth Continents - Free vector graphic on Pixabay">
            <a:extLst>
              <a:ext uri="{FF2B5EF4-FFF2-40B4-BE49-F238E27FC236}">
                <a16:creationId xmlns:a16="http://schemas.microsoft.com/office/drawing/2014/main" id="{9724B701-5D60-5446-AF27-0CE9F548CFB1}"/>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b="2019"/>
          <a:stretch/>
        </p:blipFill>
        <p:spPr bwMode="auto">
          <a:xfrm>
            <a:off x="7773006" y="1607631"/>
            <a:ext cx="1319065" cy="1404251"/>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5FF2C921-AD23-7848-B7BA-85B8A1FE9A84}"/>
              </a:ext>
            </a:extLst>
          </p:cNvPr>
          <p:cNvSpPr txBox="1"/>
          <p:nvPr/>
        </p:nvSpPr>
        <p:spPr>
          <a:xfrm>
            <a:off x="6740806" y="41390"/>
            <a:ext cx="2468508" cy="1384995"/>
          </a:xfrm>
          <a:prstGeom prst="rect">
            <a:avLst/>
          </a:prstGeom>
          <a:noFill/>
        </p:spPr>
        <p:txBody>
          <a:bodyPr wrap="square" rtlCol="0">
            <a:spAutoFit/>
          </a:bodyPr>
          <a:lstStyle/>
          <a:p>
            <a:r>
              <a:rPr lang="en-US" dirty="0"/>
              <a:t>Overarching Concepts:</a:t>
            </a:r>
          </a:p>
          <a:p>
            <a:pPr marL="285750" indent="-285750">
              <a:buFontTx/>
              <a:buChar char="-"/>
            </a:pPr>
            <a:r>
              <a:rPr lang="en-US" dirty="0"/>
              <a:t>Overfitting</a:t>
            </a:r>
          </a:p>
          <a:p>
            <a:pPr marL="285750" indent="-285750">
              <a:buFontTx/>
              <a:buChar char="-"/>
            </a:pPr>
            <a:r>
              <a:rPr lang="en-US" dirty="0"/>
              <a:t>Bias / Variance</a:t>
            </a:r>
          </a:p>
          <a:p>
            <a:pPr marL="285750" indent="-285750">
              <a:buFontTx/>
              <a:buChar char="-"/>
            </a:pPr>
            <a:r>
              <a:rPr lang="en-US" dirty="0"/>
              <a:t>Hyperparameter Tuning:</a:t>
            </a:r>
          </a:p>
          <a:p>
            <a:r>
              <a:rPr lang="en-US" dirty="0"/>
              <a:t>      - Validation Set</a:t>
            </a:r>
          </a:p>
          <a:p>
            <a:r>
              <a:rPr lang="en-US" dirty="0"/>
              <a:t>      - Cross-validation</a:t>
            </a:r>
          </a:p>
        </p:txBody>
      </p:sp>
    </p:spTree>
    <p:extLst>
      <p:ext uri="{BB962C8B-B14F-4D97-AF65-F5344CB8AC3E}">
        <p14:creationId xmlns:p14="http://schemas.microsoft.com/office/powerpoint/2010/main" val="50628480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EF037D-91C4-4721-B058-D55BE6455A94}"/>
              </a:ext>
            </a:extLst>
          </p:cNvPr>
          <p:cNvSpPr>
            <a:spLocks noGrp="1"/>
          </p:cNvSpPr>
          <p:nvPr>
            <p:ph type="ctrTitle"/>
          </p:nvPr>
        </p:nvSpPr>
        <p:spPr/>
        <p:txBody>
          <a:bodyPr/>
          <a:lstStyle/>
          <a:p>
            <a:r>
              <a:rPr lang="en-US" dirty="0"/>
              <a:t>Classification</a:t>
            </a:r>
          </a:p>
        </p:txBody>
      </p:sp>
      <p:sp>
        <p:nvSpPr>
          <p:cNvPr id="3" name="Subtitle 2">
            <a:extLst>
              <a:ext uri="{FF2B5EF4-FFF2-40B4-BE49-F238E27FC236}">
                <a16:creationId xmlns:a16="http://schemas.microsoft.com/office/drawing/2014/main" id="{1726CE7E-D51B-4978-877F-010DA852710B}"/>
              </a:ext>
            </a:extLst>
          </p:cNvPr>
          <p:cNvSpPr>
            <a:spLocks noGrp="1"/>
          </p:cNvSpPr>
          <p:nvPr>
            <p:ph type="subTitle" idx="1"/>
          </p:nvPr>
        </p:nvSpPr>
        <p:spPr/>
        <p:txBody>
          <a:bodyPr/>
          <a:lstStyle/>
          <a:p>
            <a:endParaRPr lang="en-US" dirty="0"/>
          </a:p>
        </p:txBody>
      </p:sp>
      <p:sp>
        <p:nvSpPr>
          <p:cNvPr id="4" name="Slide Number Placeholder 3">
            <a:extLst>
              <a:ext uri="{FF2B5EF4-FFF2-40B4-BE49-F238E27FC236}">
                <a16:creationId xmlns:a16="http://schemas.microsoft.com/office/drawing/2014/main" id="{4986277C-B52D-4C7B-8572-D16104C59A29}"/>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14</a:t>
            </a:fld>
            <a:endParaRPr lang="en"/>
          </a:p>
        </p:txBody>
      </p:sp>
    </p:spTree>
    <p:extLst>
      <p:ext uri="{BB962C8B-B14F-4D97-AF65-F5344CB8AC3E}">
        <p14:creationId xmlns:p14="http://schemas.microsoft.com/office/powerpoint/2010/main" val="1208213876"/>
      </p:ext>
    </p:extLst>
  </p:cSld>
  <p:clrMapOvr>
    <a:masterClrMapping/>
  </p:clrMapOvr>
  <p:transition spd="slow">
    <p:push dir="u"/>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E77EFF-63F2-2549-B138-4F54D1F117A3}"/>
              </a:ext>
            </a:extLst>
          </p:cNvPr>
          <p:cNvSpPr>
            <a:spLocks noGrp="1"/>
          </p:cNvSpPr>
          <p:nvPr>
            <p:ph type="title"/>
          </p:nvPr>
        </p:nvSpPr>
        <p:spPr/>
        <p:txBody>
          <a:bodyPr/>
          <a:lstStyle/>
          <a:p>
            <a:r>
              <a:rPr lang="en-US" dirty="0"/>
              <a:t>Roadmap </a:t>
            </a:r>
            <a:br>
              <a:rPr lang="en-US" dirty="0"/>
            </a:br>
            <a:r>
              <a:rPr lang="en-US" dirty="0"/>
              <a:t>So Far</a:t>
            </a:r>
          </a:p>
        </p:txBody>
      </p:sp>
      <p:sp>
        <p:nvSpPr>
          <p:cNvPr id="3" name="Text Placeholder 2">
            <a:extLst>
              <a:ext uri="{FF2B5EF4-FFF2-40B4-BE49-F238E27FC236}">
                <a16:creationId xmlns:a16="http://schemas.microsoft.com/office/drawing/2014/main" id="{020F0E4B-3D7B-0A4E-9CD2-6FF6DFAA2815}"/>
              </a:ext>
            </a:extLst>
          </p:cNvPr>
          <p:cNvSpPr>
            <a:spLocks noGrp="1"/>
          </p:cNvSpPr>
          <p:nvPr>
            <p:ph type="body" idx="1"/>
          </p:nvPr>
        </p:nvSpPr>
        <p:spPr/>
        <p:txBody>
          <a:bodyPr/>
          <a:lstStyle/>
          <a:p>
            <a:pPr marL="482600" indent="-342900">
              <a:buFont typeface="+mj-lt"/>
              <a:buAutoNum type="arabicPeriod"/>
            </a:pPr>
            <a:r>
              <a:rPr lang="en-US" dirty="0"/>
              <a:t>Housing Prices - Regression </a:t>
            </a:r>
          </a:p>
          <a:p>
            <a:pPr lvl="1"/>
            <a:r>
              <a:rPr lang="en-US" dirty="0"/>
              <a:t>Regression Model</a:t>
            </a:r>
          </a:p>
          <a:p>
            <a:pPr lvl="1"/>
            <a:r>
              <a:rPr lang="en-US" dirty="0"/>
              <a:t>Assessing Performance</a:t>
            </a:r>
          </a:p>
          <a:p>
            <a:pPr lvl="1"/>
            <a:r>
              <a:rPr lang="en-US" dirty="0"/>
              <a:t>Ridge Regression</a:t>
            </a:r>
          </a:p>
          <a:p>
            <a:pPr lvl="1"/>
            <a:r>
              <a:rPr lang="en-US" dirty="0"/>
              <a:t>LASSO </a:t>
            </a:r>
          </a:p>
          <a:p>
            <a:pPr marL="482600" indent="-342900">
              <a:buFont typeface="+mj-lt"/>
              <a:buAutoNum type="arabicPeriod"/>
            </a:pPr>
            <a:r>
              <a:rPr lang="en-US" dirty="0"/>
              <a:t>Sentiment Analysis – Classification</a:t>
            </a:r>
          </a:p>
          <a:p>
            <a:pPr lvl="1"/>
            <a:r>
              <a:rPr lang="en-US" dirty="0"/>
              <a:t>Classification Overview</a:t>
            </a:r>
          </a:p>
          <a:p>
            <a:pPr lvl="1"/>
            <a:r>
              <a:rPr lang="en-US" dirty="0">
                <a:solidFill>
                  <a:schemeClr val="bg1">
                    <a:lumMod val="75000"/>
                  </a:schemeClr>
                </a:solidFill>
              </a:rPr>
              <a:t>Logistic Regression</a:t>
            </a:r>
          </a:p>
        </p:txBody>
      </p:sp>
      <p:sp>
        <p:nvSpPr>
          <p:cNvPr id="4" name="Slide Number Placeholder 3">
            <a:extLst>
              <a:ext uri="{FF2B5EF4-FFF2-40B4-BE49-F238E27FC236}">
                <a16:creationId xmlns:a16="http://schemas.microsoft.com/office/drawing/2014/main" id="{3D944884-2A8D-1E41-BE0C-292DE6900322}"/>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15</a:t>
            </a:fld>
            <a:endParaRPr lang="en"/>
          </a:p>
        </p:txBody>
      </p:sp>
    </p:spTree>
    <p:extLst>
      <p:ext uri="{BB962C8B-B14F-4D97-AF65-F5344CB8AC3E}">
        <p14:creationId xmlns:p14="http://schemas.microsoft.com/office/powerpoint/2010/main" val="1767048199"/>
      </p:ext>
    </p:extLst>
  </p:cSld>
  <p:clrMapOvr>
    <a:masterClrMapping/>
  </p:clrMapOvr>
  <p:transition spd="slow">
    <p:push dir="u"/>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F0CF5F-1461-F44E-8E6F-876DA3A1747E}"/>
              </a:ext>
            </a:extLst>
          </p:cNvPr>
          <p:cNvSpPr>
            <a:spLocks noGrp="1"/>
          </p:cNvSpPr>
          <p:nvPr>
            <p:ph type="title"/>
          </p:nvPr>
        </p:nvSpPr>
        <p:spPr/>
        <p:txBody>
          <a:bodyPr/>
          <a:lstStyle/>
          <a:p>
            <a:r>
              <a:rPr lang="en-US" dirty="0"/>
              <a:t>Regression vs. Classification</a:t>
            </a:r>
          </a:p>
        </p:txBody>
      </p:sp>
      <p:sp>
        <p:nvSpPr>
          <p:cNvPr id="3" name="Text Placeholder 2">
            <a:extLst>
              <a:ext uri="{FF2B5EF4-FFF2-40B4-BE49-F238E27FC236}">
                <a16:creationId xmlns:a16="http://schemas.microsoft.com/office/drawing/2014/main" id="{B1EBCDEA-BC61-DA43-BEFD-B536A6751335}"/>
              </a:ext>
            </a:extLst>
          </p:cNvPr>
          <p:cNvSpPr>
            <a:spLocks noGrp="1"/>
          </p:cNvSpPr>
          <p:nvPr>
            <p:ph type="body" idx="1"/>
          </p:nvPr>
        </p:nvSpPr>
        <p:spPr/>
        <p:txBody>
          <a:bodyPr/>
          <a:lstStyle/>
          <a:p>
            <a:r>
              <a:rPr lang="en-US" dirty="0"/>
              <a:t>Regression problems involve predicting </a:t>
            </a:r>
            <a:r>
              <a:rPr lang="en-US" b="1" u="sng" dirty="0"/>
              <a:t>continuous values</a:t>
            </a:r>
            <a:r>
              <a:rPr lang="en-US" dirty="0"/>
              <a:t>.</a:t>
            </a:r>
          </a:p>
          <a:p>
            <a:pPr lvl="1"/>
            <a:r>
              <a:rPr lang="en-US" dirty="0"/>
              <a:t>E.g., house price, student grade, population growth, etc.</a:t>
            </a:r>
          </a:p>
          <a:p>
            <a:pPr lvl="1"/>
            <a:endParaRPr lang="en-US" dirty="0"/>
          </a:p>
          <a:p>
            <a:pPr lvl="1"/>
            <a:endParaRPr lang="en-US" dirty="0"/>
          </a:p>
          <a:p>
            <a:pPr lvl="1"/>
            <a:endParaRPr lang="en-US" dirty="0"/>
          </a:p>
          <a:p>
            <a:pPr lvl="1"/>
            <a:endParaRPr lang="en-US" dirty="0"/>
          </a:p>
          <a:p>
            <a:pPr lvl="1"/>
            <a:endParaRPr lang="en-US" dirty="0"/>
          </a:p>
          <a:p>
            <a:pPr lvl="1"/>
            <a:endParaRPr lang="en-US" dirty="0"/>
          </a:p>
          <a:p>
            <a:r>
              <a:rPr lang="en-US" dirty="0"/>
              <a:t>Classification problems involve predicting </a:t>
            </a:r>
            <a:r>
              <a:rPr lang="en-US" b="1" u="sng" dirty="0"/>
              <a:t>discrete labels</a:t>
            </a:r>
          </a:p>
          <a:p>
            <a:pPr lvl="1"/>
            <a:r>
              <a:rPr lang="en-US" dirty="0"/>
              <a:t>e.g., spam detection, object detection, loan approval, etc.</a:t>
            </a:r>
          </a:p>
        </p:txBody>
      </p:sp>
      <p:sp>
        <p:nvSpPr>
          <p:cNvPr id="4" name="Slide Number Placeholder 3">
            <a:extLst>
              <a:ext uri="{FF2B5EF4-FFF2-40B4-BE49-F238E27FC236}">
                <a16:creationId xmlns:a16="http://schemas.microsoft.com/office/drawing/2014/main" id="{4104D317-9442-344F-B1B5-585AFBD0CBFF}"/>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16</a:t>
            </a:fld>
            <a:endParaRPr lang="en"/>
          </a:p>
        </p:txBody>
      </p:sp>
      <mc:AlternateContent xmlns:mc="http://schemas.openxmlformats.org/markup-compatibility/2006" xmlns:p14="http://schemas.microsoft.com/office/powerpoint/2010/main">
        <mc:Choice Requires="p14">
          <p:contentPart p14:bwMode="auto" r:id="rId3">
            <p14:nvContentPartPr>
              <p14:cNvPr id="5" name="Ink 4">
                <a:extLst>
                  <a:ext uri="{FF2B5EF4-FFF2-40B4-BE49-F238E27FC236}">
                    <a16:creationId xmlns:a16="http://schemas.microsoft.com/office/drawing/2014/main" id="{5DF642C9-3D3B-4FCF-837F-4D4B1EE830CA}"/>
                  </a:ext>
                </a:extLst>
              </p14:cNvPr>
              <p14:cNvContentPartPr/>
              <p14:nvPr/>
            </p14:nvContentPartPr>
            <p14:xfrm>
              <a:off x="4196880" y="1362600"/>
              <a:ext cx="4427280" cy="2510640"/>
            </p14:xfrm>
          </p:contentPart>
        </mc:Choice>
        <mc:Fallback xmlns="">
          <p:pic>
            <p:nvPicPr>
              <p:cNvPr id="5" name="Ink 4">
                <a:extLst>
                  <a:ext uri="{FF2B5EF4-FFF2-40B4-BE49-F238E27FC236}">
                    <a16:creationId xmlns:a16="http://schemas.microsoft.com/office/drawing/2014/main" id="{5DF642C9-3D3B-4FCF-837F-4D4B1EE830CA}"/>
                  </a:ext>
                </a:extLst>
              </p:cNvPr>
              <p:cNvPicPr/>
              <p:nvPr/>
            </p:nvPicPr>
            <p:blipFill>
              <a:blip r:embed="rId4"/>
              <a:stretch>
                <a:fillRect/>
              </a:stretch>
            </p:blipFill>
            <p:spPr>
              <a:xfrm>
                <a:off x="4187520" y="1353240"/>
                <a:ext cx="4446000" cy="252936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25" name="Ink 24">
                <a:extLst>
                  <a:ext uri="{FF2B5EF4-FFF2-40B4-BE49-F238E27FC236}">
                    <a16:creationId xmlns:a16="http://schemas.microsoft.com/office/drawing/2014/main" id="{68E90D34-0425-4C75-BA35-7FC64DDC630D}"/>
                  </a:ext>
                </a:extLst>
              </p14:cNvPr>
              <p14:cNvContentPartPr/>
              <p14:nvPr/>
            </p14:nvContentPartPr>
            <p14:xfrm>
              <a:off x="5734200" y="2099440"/>
              <a:ext cx="14400" cy="73440"/>
            </p14:xfrm>
          </p:contentPart>
        </mc:Choice>
        <mc:Fallback xmlns="">
          <p:pic>
            <p:nvPicPr>
              <p:cNvPr id="25" name="Ink 24">
                <a:extLst>
                  <a:ext uri="{FF2B5EF4-FFF2-40B4-BE49-F238E27FC236}">
                    <a16:creationId xmlns:a16="http://schemas.microsoft.com/office/drawing/2014/main" id="{68E90D34-0425-4C75-BA35-7FC64DDC630D}"/>
                  </a:ext>
                </a:extLst>
              </p:cNvPr>
              <p:cNvPicPr/>
              <p:nvPr/>
            </p:nvPicPr>
            <p:blipFill>
              <a:blip r:embed="rId6"/>
              <a:stretch>
                <a:fillRect/>
              </a:stretch>
            </p:blipFill>
            <p:spPr>
              <a:xfrm>
                <a:off x="5725560" y="2090440"/>
                <a:ext cx="32040" cy="9108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26" name="Ink 25">
                <a:extLst>
                  <a:ext uri="{FF2B5EF4-FFF2-40B4-BE49-F238E27FC236}">
                    <a16:creationId xmlns:a16="http://schemas.microsoft.com/office/drawing/2014/main" id="{86667ABF-65A4-4079-A9BF-6551D1EB9104}"/>
                  </a:ext>
                </a:extLst>
              </p14:cNvPr>
              <p14:cNvContentPartPr/>
              <p14:nvPr/>
            </p14:nvContentPartPr>
            <p14:xfrm>
              <a:off x="5729880" y="2036800"/>
              <a:ext cx="10440" cy="23400"/>
            </p14:xfrm>
          </p:contentPart>
        </mc:Choice>
        <mc:Fallback xmlns="">
          <p:pic>
            <p:nvPicPr>
              <p:cNvPr id="26" name="Ink 25">
                <a:extLst>
                  <a:ext uri="{FF2B5EF4-FFF2-40B4-BE49-F238E27FC236}">
                    <a16:creationId xmlns:a16="http://schemas.microsoft.com/office/drawing/2014/main" id="{86667ABF-65A4-4079-A9BF-6551D1EB9104}"/>
                  </a:ext>
                </a:extLst>
              </p:cNvPr>
              <p:cNvPicPr/>
              <p:nvPr/>
            </p:nvPicPr>
            <p:blipFill>
              <a:blip r:embed="rId8"/>
              <a:stretch>
                <a:fillRect/>
              </a:stretch>
            </p:blipFill>
            <p:spPr>
              <a:xfrm>
                <a:off x="5721240" y="2027800"/>
                <a:ext cx="28080" cy="4104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34" name="Ink 33">
                <a:extLst>
                  <a:ext uri="{FF2B5EF4-FFF2-40B4-BE49-F238E27FC236}">
                    <a16:creationId xmlns:a16="http://schemas.microsoft.com/office/drawing/2014/main" id="{BF5EE7A9-5CAB-4FA4-8716-20DB0ABE10D6}"/>
                  </a:ext>
                </a:extLst>
              </p14:cNvPr>
              <p14:cNvContentPartPr/>
              <p14:nvPr/>
            </p14:nvContentPartPr>
            <p14:xfrm>
              <a:off x="6733200" y="2081800"/>
              <a:ext cx="152280" cy="138600"/>
            </p14:xfrm>
          </p:contentPart>
        </mc:Choice>
        <mc:Fallback xmlns="">
          <p:pic>
            <p:nvPicPr>
              <p:cNvPr id="34" name="Ink 33">
                <a:extLst>
                  <a:ext uri="{FF2B5EF4-FFF2-40B4-BE49-F238E27FC236}">
                    <a16:creationId xmlns:a16="http://schemas.microsoft.com/office/drawing/2014/main" id="{BF5EE7A9-5CAB-4FA4-8716-20DB0ABE10D6}"/>
                  </a:ext>
                </a:extLst>
              </p:cNvPr>
              <p:cNvPicPr/>
              <p:nvPr/>
            </p:nvPicPr>
            <p:blipFill>
              <a:blip r:embed="rId10"/>
              <a:stretch>
                <a:fillRect/>
              </a:stretch>
            </p:blipFill>
            <p:spPr>
              <a:xfrm>
                <a:off x="6724200" y="2073160"/>
                <a:ext cx="169920" cy="15624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35" name="Ink 34">
                <a:extLst>
                  <a:ext uri="{FF2B5EF4-FFF2-40B4-BE49-F238E27FC236}">
                    <a16:creationId xmlns:a16="http://schemas.microsoft.com/office/drawing/2014/main" id="{4BBD9047-650D-44A1-B1F5-1783164460D4}"/>
                  </a:ext>
                </a:extLst>
              </p14:cNvPr>
              <p14:cNvContentPartPr/>
              <p14:nvPr/>
            </p14:nvContentPartPr>
            <p14:xfrm>
              <a:off x="5835360" y="2036080"/>
              <a:ext cx="815760" cy="210600"/>
            </p14:xfrm>
          </p:contentPart>
        </mc:Choice>
        <mc:Fallback xmlns="">
          <p:pic>
            <p:nvPicPr>
              <p:cNvPr id="35" name="Ink 34">
                <a:extLst>
                  <a:ext uri="{FF2B5EF4-FFF2-40B4-BE49-F238E27FC236}">
                    <a16:creationId xmlns:a16="http://schemas.microsoft.com/office/drawing/2014/main" id="{4BBD9047-650D-44A1-B1F5-1783164460D4}"/>
                  </a:ext>
                </a:extLst>
              </p:cNvPr>
              <p:cNvPicPr/>
              <p:nvPr/>
            </p:nvPicPr>
            <p:blipFill>
              <a:blip r:embed="rId12"/>
              <a:stretch>
                <a:fillRect/>
              </a:stretch>
            </p:blipFill>
            <p:spPr>
              <a:xfrm>
                <a:off x="5826720" y="2027440"/>
                <a:ext cx="833400" cy="22824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36" name="Ink 35">
                <a:extLst>
                  <a:ext uri="{FF2B5EF4-FFF2-40B4-BE49-F238E27FC236}">
                    <a16:creationId xmlns:a16="http://schemas.microsoft.com/office/drawing/2014/main" id="{0043FA8F-A21A-40A2-903B-9A070E9534B5}"/>
                  </a:ext>
                </a:extLst>
              </p14:cNvPr>
              <p14:cNvContentPartPr/>
              <p14:nvPr/>
            </p14:nvContentPartPr>
            <p14:xfrm>
              <a:off x="5148120" y="1758520"/>
              <a:ext cx="493920" cy="321480"/>
            </p14:xfrm>
          </p:contentPart>
        </mc:Choice>
        <mc:Fallback xmlns="">
          <p:pic>
            <p:nvPicPr>
              <p:cNvPr id="36" name="Ink 35">
                <a:extLst>
                  <a:ext uri="{FF2B5EF4-FFF2-40B4-BE49-F238E27FC236}">
                    <a16:creationId xmlns:a16="http://schemas.microsoft.com/office/drawing/2014/main" id="{0043FA8F-A21A-40A2-903B-9A070E9534B5}"/>
                  </a:ext>
                </a:extLst>
              </p:cNvPr>
              <p:cNvPicPr/>
              <p:nvPr/>
            </p:nvPicPr>
            <p:blipFill>
              <a:blip r:embed="rId14"/>
              <a:stretch>
                <a:fillRect/>
              </a:stretch>
            </p:blipFill>
            <p:spPr>
              <a:xfrm>
                <a:off x="5139127" y="1749880"/>
                <a:ext cx="511547" cy="33912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37" name="Ink 36">
                <a:extLst>
                  <a:ext uri="{FF2B5EF4-FFF2-40B4-BE49-F238E27FC236}">
                    <a16:creationId xmlns:a16="http://schemas.microsoft.com/office/drawing/2014/main" id="{30E7939B-8834-4C61-9799-CE85ABB4DCA1}"/>
                  </a:ext>
                </a:extLst>
              </p14:cNvPr>
              <p14:cNvContentPartPr/>
              <p14:nvPr/>
            </p14:nvContentPartPr>
            <p14:xfrm>
              <a:off x="3868680" y="1662400"/>
              <a:ext cx="1050480" cy="716400"/>
            </p14:xfrm>
          </p:contentPart>
        </mc:Choice>
        <mc:Fallback xmlns="">
          <p:pic>
            <p:nvPicPr>
              <p:cNvPr id="37" name="Ink 36">
                <a:extLst>
                  <a:ext uri="{FF2B5EF4-FFF2-40B4-BE49-F238E27FC236}">
                    <a16:creationId xmlns:a16="http://schemas.microsoft.com/office/drawing/2014/main" id="{30E7939B-8834-4C61-9799-CE85ABB4DCA1}"/>
                  </a:ext>
                </a:extLst>
              </p:cNvPr>
              <p:cNvPicPr/>
              <p:nvPr/>
            </p:nvPicPr>
            <p:blipFill>
              <a:blip r:embed="rId16"/>
              <a:stretch>
                <a:fillRect/>
              </a:stretch>
            </p:blipFill>
            <p:spPr>
              <a:xfrm>
                <a:off x="3859680" y="1653405"/>
                <a:ext cx="1068120" cy="734031"/>
              </a:xfrm>
              <a:prstGeom prst="rect">
                <a:avLst/>
              </a:prstGeom>
            </p:spPr>
          </p:pic>
        </mc:Fallback>
      </mc:AlternateContent>
    </p:spTree>
    <p:extLst>
      <p:ext uri="{BB962C8B-B14F-4D97-AF65-F5344CB8AC3E}">
        <p14:creationId xmlns:p14="http://schemas.microsoft.com/office/powerpoint/2010/main" val="127361730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anned Meat Varieties &amp; Snack Flavors | SPAM® Brand">
            <a:extLst>
              <a:ext uri="{FF2B5EF4-FFF2-40B4-BE49-F238E27FC236}">
                <a16:creationId xmlns:a16="http://schemas.microsoft.com/office/drawing/2014/main" id="{565F4723-4D73-C747-9F1C-E8C8F0C5D98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783918" y="3862679"/>
            <a:ext cx="2314229" cy="231422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897A8FA6-770D-E04B-9863-AA4E13FCFCD4}"/>
              </a:ext>
            </a:extLst>
          </p:cNvPr>
          <p:cNvSpPr>
            <a:spLocks noGrp="1"/>
          </p:cNvSpPr>
          <p:nvPr>
            <p:ph type="title"/>
          </p:nvPr>
        </p:nvSpPr>
        <p:spPr/>
        <p:txBody>
          <a:bodyPr/>
          <a:lstStyle/>
          <a:p>
            <a:r>
              <a:rPr lang="en-US" dirty="0"/>
              <a:t>Spam Filtering</a:t>
            </a:r>
          </a:p>
        </p:txBody>
      </p:sp>
      <p:sp>
        <p:nvSpPr>
          <p:cNvPr id="4" name="Slide Number Placeholder 3">
            <a:extLst>
              <a:ext uri="{FF2B5EF4-FFF2-40B4-BE49-F238E27FC236}">
                <a16:creationId xmlns:a16="http://schemas.microsoft.com/office/drawing/2014/main" id="{3CCFCEB6-1529-9C47-A583-CE8D6CC27704}"/>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17</a:t>
            </a:fld>
            <a:endParaRPr lang="en"/>
          </a:p>
        </p:txBody>
      </p:sp>
      <p:pic>
        <p:nvPicPr>
          <p:cNvPr id="5" name="Picture 4" descr="Picture 1.png">
            <a:extLst>
              <a:ext uri="{FF2B5EF4-FFF2-40B4-BE49-F238E27FC236}">
                <a16:creationId xmlns:a16="http://schemas.microsoft.com/office/drawing/2014/main" id="{E2E0F10F-1D11-7147-A6E4-0C86213E640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090625" y="575500"/>
            <a:ext cx="3225140" cy="568747"/>
          </a:xfrm>
          <a:prstGeom prst="rect">
            <a:avLst/>
          </a:prstGeom>
        </p:spPr>
      </p:pic>
      <p:pic>
        <p:nvPicPr>
          <p:cNvPr id="6" name="Picture 5" descr="Picture 2.png">
            <a:extLst>
              <a:ext uri="{FF2B5EF4-FFF2-40B4-BE49-F238E27FC236}">
                <a16:creationId xmlns:a16="http://schemas.microsoft.com/office/drawing/2014/main" id="{638715E9-25CC-4340-B46A-904015D7A137}"/>
              </a:ext>
            </a:extLst>
          </p:cNvPr>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a:xfrm>
            <a:off x="3090625" y="1489687"/>
            <a:ext cx="3225140" cy="883257"/>
          </a:xfrm>
          <a:prstGeom prst="rect">
            <a:avLst/>
          </a:prstGeom>
        </p:spPr>
      </p:pic>
      <p:pic>
        <p:nvPicPr>
          <p:cNvPr id="7" name="Picture 6" descr="Picture 3.png">
            <a:extLst>
              <a:ext uri="{FF2B5EF4-FFF2-40B4-BE49-F238E27FC236}">
                <a16:creationId xmlns:a16="http://schemas.microsoft.com/office/drawing/2014/main" id="{F5D6EFF9-5AD4-1A48-B4FC-CEDC06B6BBE8}"/>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b="21530"/>
          <a:stretch/>
        </p:blipFill>
        <p:spPr>
          <a:xfrm>
            <a:off x="3090625" y="2632835"/>
            <a:ext cx="3225140" cy="1214939"/>
          </a:xfrm>
          <a:prstGeom prst="rect">
            <a:avLst/>
          </a:prstGeom>
        </p:spPr>
      </p:pic>
      <mc:AlternateContent xmlns:mc="http://schemas.openxmlformats.org/markup-compatibility/2006" xmlns:a14="http://schemas.microsoft.com/office/drawing/2010/main">
        <mc:Choice Requires="a14">
          <p:sp>
            <p:nvSpPr>
              <p:cNvPr id="9" name="Rectangle 8">
                <a:extLst>
                  <a:ext uri="{FF2B5EF4-FFF2-40B4-BE49-F238E27FC236}">
                    <a16:creationId xmlns:a16="http://schemas.microsoft.com/office/drawing/2014/main" id="{BB680A34-ACBD-0E4F-97A6-2E81C0440AFF}"/>
                  </a:ext>
                </a:extLst>
              </p:cNvPr>
              <p:cNvSpPr/>
              <p:nvPr/>
            </p:nvSpPr>
            <p:spPr>
              <a:xfrm>
                <a:off x="4048208" y="4059246"/>
                <a:ext cx="1309974" cy="1169551"/>
              </a:xfrm>
              <a:prstGeom prst="rect">
                <a:avLst/>
              </a:prstGeom>
            </p:spPr>
            <p:txBody>
              <a:bodyPr wrap="none">
                <a:spAutoFit/>
              </a:bodyPr>
              <a:lstStyle/>
              <a:p>
                <a:r>
                  <a:rPr lang="en-US" b="1" dirty="0">
                    <a:solidFill>
                      <a:srgbClr val="666666"/>
                    </a:solidFill>
                    <a:latin typeface="Nunito Sans" pitchFamily="2" charset="77"/>
                    <a:ea typeface="Nunito Sans" pitchFamily="2" charset="77"/>
                    <a:cs typeface="Nunito Sans" pitchFamily="2" charset="77"/>
                  </a:rPr>
                  <a:t>Input: x</a:t>
                </a:r>
              </a:p>
              <a:p>
                <a:r>
                  <a:rPr lang="en-US" dirty="0">
                    <a:solidFill>
                      <a:srgbClr val="666666"/>
                    </a:solidFill>
                    <a:latin typeface="Nunito Sans" pitchFamily="2" charset="77"/>
                  </a:rPr>
                  <a:t>  </a:t>
                </a:r>
                <a:r>
                  <a:rPr lang="en-US" i="1" dirty="0">
                    <a:solidFill>
                      <a:srgbClr val="666666"/>
                    </a:solidFill>
                    <a:latin typeface="Nunito Sans" pitchFamily="2" charset="77"/>
                  </a:rPr>
                  <a:t>Text of email</a:t>
                </a:r>
              </a:p>
              <a:p>
                <a:r>
                  <a:rPr lang="en-US" i="1" dirty="0">
                    <a:solidFill>
                      <a:srgbClr val="666666"/>
                    </a:solidFill>
                    <a:latin typeface="Nunito Sans" pitchFamily="2" charset="77"/>
                  </a:rPr>
                  <a:t>  Sender</a:t>
                </a:r>
              </a:p>
              <a:p>
                <a:r>
                  <a:rPr lang="en-US" i="1" dirty="0">
                    <a:solidFill>
                      <a:srgbClr val="666666"/>
                    </a:solidFill>
                    <a:latin typeface="Nunito Sans" pitchFamily="2" charset="77"/>
                  </a:rPr>
                  <a:t>  Subject</a:t>
                </a:r>
                <a:br>
                  <a:rPr lang="en-US" i="1" dirty="0">
                    <a:solidFill>
                      <a:srgbClr val="666666"/>
                    </a:solidFill>
                    <a:latin typeface="Nunito Sans" pitchFamily="2" charset="77"/>
                  </a:rPr>
                </a:br>
                <a:r>
                  <a:rPr lang="en-US" i="1" dirty="0">
                    <a:solidFill>
                      <a:srgbClr val="666666"/>
                    </a:solidFill>
                    <a:latin typeface="Nunito Sans" pitchFamily="2" charset="77"/>
                  </a:rPr>
                  <a:t>  </a:t>
                </a:r>
                <a14:m>
                  <m:oMath xmlns:m="http://schemas.openxmlformats.org/officeDocument/2006/math">
                    <m:r>
                      <a:rPr lang="en-US" i="1" smtClean="0">
                        <a:solidFill>
                          <a:srgbClr val="666666"/>
                        </a:solidFill>
                        <a:latin typeface="Cambria Math" panose="02040503050406030204" pitchFamily="18" charset="0"/>
                        <a:ea typeface="Cambria Math" panose="02040503050406030204" pitchFamily="18" charset="0"/>
                      </a:rPr>
                      <m:t>⋯</m:t>
                    </m:r>
                  </m:oMath>
                </a14:m>
                <a:endParaRPr lang="en-US" dirty="0"/>
              </a:p>
            </p:txBody>
          </p:sp>
        </mc:Choice>
        <mc:Fallback xmlns="">
          <p:sp>
            <p:nvSpPr>
              <p:cNvPr id="9" name="Rectangle 8">
                <a:extLst>
                  <a:ext uri="{FF2B5EF4-FFF2-40B4-BE49-F238E27FC236}">
                    <a16:creationId xmlns:a16="http://schemas.microsoft.com/office/drawing/2014/main" id="{BB680A34-ACBD-0E4F-97A6-2E81C0440AFF}"/>
                  </a:ext>
                </a:extLst>
              </p:cNvPr>
              <p:cNvSpPr>
                <a:spLocks noRot="1" noChangeAspect="1" noMove="1" noResize="1" noEditPoints="1" noAdjustHandles="1" noChangeArrowheads="1" noChangeShapeType="1" noTextEdit="1"/>
              </p:cNvSpPr>
              <p:nvPr/>
            </p:nvSpPr>
            <p:spPr>
              <a:xfrm>
                <a:off x="4048208" y="4059246"/>
                <a:ext cx="1309974" cy="1169551"/>
              </a:xfrm>
              <a:prstGeom prst="rect">
                <a:avLst/>
              </a:prstGeom>
              <a:blipFill>
                <a:blip r:embed="rId7"/>
                <a:stretch>
                  <a:fillRect l="-962" t="-1075"/>
                </a:stretch>
              </a:blipFill>
            </p:spPr>
            <p:txBody>
              <a:bodyPr/>
              <a:lstStyle/>
              <a:p>
                <a:r>
                  <a:rPr lang="en-US">
                    <a:noFill/>
                  </a:rPr>
                  <a:t> </a:t>
                </a:r>
              </a:p>
            </p:txBody>
          </p:sp>
        </mc:Fallback>
      </mc:AlternateContent>
      <p:sp>
        <p:nvSpPr>
          <p:cNvPr id="10" name="Rectangle 9">
            <a:extLst>
              <a:ext uri="{FF2B5EF4-FFF2-40B4-BE49-F238E27FC236}">
                <a16:creationId xmlns:a16="http://schemas.microsoft.com/office/drawing/2014/main" id="{4492D422-C652-054A-A0F8-B1D7C28BA8DF}"/>
              </a:ext>
            </a:extLst>
          </p:cNvPr>
          <p:cNvSpPr/>
          <p:nvPr/>
        </p:nvSpPr>
        <p:spPr>
          <a:xfrm>
            <a:off x="7681324" y="1181910"/>
            <a:ext cx="659155" cy="307777"/>
          </a:xfrm>
          <a:prstGeom prst="rect">
            <a:avLst/>
          </a:prstGeom>
        </p:spPr>
        <p:txBody>
          <a:bodyPr wrap="none">
            <a:spAutoFit/>
          </a:bodyPr>
          <a:lstStyle/>
          <a:p>
            <a:pPr algn="ctr"/>
            <a:r>
              <a:rPr lang="en-US" dirty="0">
                <a:solidFill>
                  <a:srgbClr val="666666"/>
                </a:solidFill>
                <a:latin typeface="Nunito Sans" pitchFamily="2" charset="77"/>
                <a:ea typeface="Nunito Sans" pitchFamily="2" charset="77"/>
                <a:cs typeface="Nunito Sans" pitchFamily="2" charset="77"/>
              </a:rPr>
              <a:t>Spam</a:t>
            </a:r>
            <a:endParaRPr lang="en-US" dirty="0">
              <a:solidFill>
                <a:srgbClr val="666666"/>
              </a:solidFill>
              <a:latin typeface="Nunito Sans" pitchFamily="2" charset="77"/>
            </a:endParaRPr>
          </a:p>
        </p:txBody>
      </p:sp>
      <p:sp>
        <p:nvSpPr>
          <p:cNvPr id="11" name="Rectangle 10">
            <a:extLst>
              <a:ext uri="{FF2B5EF4-FFF2-40B4-BE49-F238E27FC236}">
                <a16:creationId xmlns:a16="http://schemas.microsoft.com/office/drawing/2014/main" id="{0C98C1CB-BD9D-8644-9A0F-0FDD6122DC52}"/>
              </a:ext>
            </a:extLst>
          </p:cNvPr>
          <p:cNvSpPr/>
          <p:nvPr/>
        </p:nvSpPr>
        <p:spPr>
          <a:xfrm>
            <a:off x="7517819" y="2575032"/>
            <a:ext cx="986167" cy="523220"/>
          </a:xfrm>
          <a:prstGeom prst="rect">
            <a:avLst/>
          </a:prstGeom>
        </p:spPr>
        <p:txBody>
          <a:bodyPr wrap="none">
            <a:spAutoFit/>
          </a:bodyPr>
          <a:lstStyle/>
          <a:p>
            <a:pPr algn="ctr"/>
            <a:r>
              <a:rPr lang="en-US" dirty="0">
                <a:solidFill>
                  <a:srgbClr val="666666"/>
                </a:solidFill>
                <a:latin typeface="Nunito Sans" pitchFamily="2" charset="77"/>
                <a:ea typeface="Nunito Sans" pitchFamily="2" charset="77"/>
                <a:cs typeface="Nunito Sans" pitchFamily="2" charset="77"/>
              </a:rPr>
              <a:t>Not Spam</a:t>
            </a:r>
            <a:br>
              <a:rPr lang="en-US" dirty="0">
                <a:solidFill>
                  <a:srgbClr val="666666"/>
                </a:solidFill>
                <a:latin typeface="Nunito Sans" pitchFamily="2" charset="77"/>
                <a:ea typeface="Nunito Sans" pitchFamily="2" charset="77"/>
                <a:cs typeface="Nunito Sans" pitchFamily="2" charset="77"/>
              </a:rPr>
            </a:br>
            <a:r>
              <a:rPr lang="en-US" dirty="0">
                <a:solidFill>
                  <a:srgbClr val="666666"/>
                </a:solidFill>
                <a:latin typeface="Nunito Sans" pitchFamily="2" charset="77"/>
                <a:ea typeface="Nunito Sans" pitchFamily="2" charset="77"/>
                <a:cs typeface="Nunito Sans" pitchFamily="2" charset="77"/>
              </a:rPr>
              <a:t>(ham)</a:t>
            </a:r>
            <a:endParaRPr lang="en-US" dirty="0">
              <a:solidFill>
                <a:srgbClr val="666666"/>
              </a:solidFill>
              <a:latin typeface="Nunito Sans" pitchFamily="2" charset="77"/>
            </a:endParaRPr>
          </a:p>
        </p:txBody>
      </p:sp>
      <p:sp>
        <p:nvSpPr>
          <p:cNvPr id="12" name="Rectangle 11">
            <a:extLst>
              <a:ext uri="{FF2B5EF4-FFF2-40B4-BE49-F238E27FC236}">
                <a16:creationId xmlns:a16="http://schemas.microsoft.com/office/drawing/2014/main" id="{A9B3CD35-5150-5544-878F-9E1BE6B89216}"/>
              </a:ext>
            </a:extLst>
          </p:cNvPr>
          <p:cNvSpPr/>
          <p:nvPr/>
        </p:nvSpPr>
        <p:spPr>
          <a:xfrm>
            <a:off x="7517819" y="718616"/>
            <a:ext cx="958917" cy="523220"/>
          </a:xfrm>
          <a:prstGeom prst="rect">
            <a:avLst/>
          </a:prstGeom>
        </p:spPr>
        <p:txBody>
          <a:bodyPr wrap="none">
            <a:spAutoFit/>
          </a:bodyPr>
          <a:lstStyle/>
          <a:p>
            <a:r>
              <a:rPr lang="en-US" b="1" dirty="0">
                <a:solidFill>
                  <a:srgbClr val="666666"/>
                </a:solidFill>
                <a:latin typeface="Nunito Sans" pitchFamily="2" charset="77"/>
                <a:ea typeface="Nunito Sans" pitchFamily="2" charset="77"/>
                <a:cs typeface="Nunito Sans" pitchFamily="2" charset="77"/>
              </a:rPr>
              <a:t>Output: y</a:t>
            </a:r>
            <a:endParaRPr lang="en-US" dirty="0">
              <a:solidFill>
                <a:srgbClr val="666666"/>
              </a:solidFill>
              <a:latin typeface="Nunito Sans" pitchFamily="2" charset="77"/>
            </a:endParaRPr>
          </a:p>
          <a:p>
            <a:endParaRPr lang="en-US" dirty="0"/>
          </a:p>
        </p:txBody>
      </p:sp>
      <p:cxnSp>
        <p:nvCxnSpPr>
          <p:cNvPr id="14" name="Straight Arrow Connector 13">
            <a:extLst>
              <a:ext uri="{FF2B5EF4-FFF2-40B4-BE49-F238E27FC236}">
                <a16:creationId xmlns:a16="http://schemas.microsoft.com/office/drawing/2014/main" id="{2394C730-B819-2445-91C4-A8B12E913F11}"/>
              </a:ext>
            </a:extLst>
          </p:cNvPr>
          <p:cNvCxnSpPr>
            <a:cxnSpLocks/>
          </p:cNvCxnSpPr>
          <p:nvPr/>
        </p:nvCxnSpPr>
        <p:spPr>
          <a:xfrm flipV="1">
            <a:off x="6480313" y="1335798"/>
            <a:ext cx="1201011" cy="691786"/>
          </a:xfrm>
          <a:prstGeom prst="straightConnector1">
            <a:avLst/>
          </a:prstGeom>
          <a:ln>
            <a:solidFill>
              <a:srgbClr val="95698A"/>
            </a:solidFill>
            <a:tailEnd type="triangle"/>
          </a:ln>
        </p:spPr>
        <p:style>
          <a:lnRef idx="1">
            <a:schemeClr val="accent1"/>
          </a:lnRef>
          <a:fillRef idx="0">
            <a:schemeClr val="accent1"/>
          </a:fillRef>
          <a:effectRef idx="0">
            <a:schemeClr val="accent1"/>
          </a:effectRef>
          <a:fontRef idx="minor">
            <a:schemeClr val="tx1"/>
          </a:fontRef>
        </p:style>
      </p:cxnSp>
      <p:cxnSp>
        <p:nvCxnSpPr>
          <p:cNvPr id="16" name="Straight Arrow Connector 15">
            <a:extLst>
              <a:ext uri="{FF2B5EF4-FFF2-40B4-BE49-F238E27FC236}">
                <a16:creationId xmlns:a16="http://schemas.microsoft.com/office/drawing/2014/main" id="{B5C809FD-F2AD-BF45-A27E-E79D1FC24AD8}"/>
              </a:ext>
            </a:extLst>
          </p:cNvPr>
          <p:cNvCxnSpPr>
            <a:cxnSpLocks/>
          </p:cNvCxnSpPr>
          <p:nvPr/>
        </p:nvCxnSpPr>
        <p:spPr>
          <a:xfrm>
            <a:off x="6480313" y="2027584"/>
            <a:ext cx="1037506" cy="809058"/>
          </a:xfrm>
          <a:prstGeom prst="straightConnector1">
            <a:avLst/>
          </a:prstGeom>
          <a:ln>
            <a:solidFill>
              <a:srgbClr val="95698A"/>
            </a:solidFill>
            <a:tailEnd type="triangle"/>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p14="http://schemas.microsoft.com/office/powerpoint/2010/main">
        <mc:Choice Requires="p14">
          <p:contentPart p14:bwMode="auto" r:id="rId8">
            <p14:nvContentPartPr>
              <p14:cNvPr id="3" name="Ink 2">
                <a:extLst>
                  <a:ext uri="{FF2B5EF4-FFF2-40B4-BE49-F238E27FC236}">
                    <a16:creationId xmlns:a16="http://schemas.microsoft.com/office/drawing/2014/main" id="{32B9FABB-48B8-450D-9C61-5B2CE66BD6AC}"/>
                  </a:ext>
                </a:extLst>
              </p14:cNvPr>
              <p14:cNvContentPartPr/>
              <p14:nvPr/>
            </p14:nvContentPartPr>
            <p14:xfrm>
              <a:off x="3704400" y="90720"/>
              <a:ext cx="5267520" cy="4383000"/>
            </p14:xfrm>
          </p:contentPart>
        </mc:Choice>
        <mc:Fallback xmlns="">
          <p:pic>
            <p:nvPicPr>
              <p:cNvPr id="3" name="Ink 2">
                <a:extLst>
                  <a:ext uri="{FF2B5EF4-FFF2-40B4-BE49-F238E27FC236}">
                    <a16:creationId xmlns:a16="http://schemas.microsoft.com/office/drawing/2014/main" id="{32B9FABB-48B8-450D-9C61-5B2CE66BD6AC}"/>
                  </a:ext>
                </a:extLst>
              </p:cNvPr>
              <p:cNvPicPr/>
              <p:nvPr/>
            </p:nvPicPr>
            <p:blipFill>
              <a:blip r:embed="rId9"/>
              <a:stretch>
                <a:fillRect/>
              </a:stretch>
            </p:blipFill>
            <p:spPr>
              <a:xfrm>
                <a:off x="3695040" y="81360"/>
                <a:ext cx="5286240" cy="4401720"/>
              </a:xfrm>
              <a:prstGeom prst="rect">
                <a:avLst/>
              </a:prstGeom>
            </p:spPr>
          </p:pic>
        </mc:Fallback>
      </mc:AlternateContent>
    </p:spTree>
    <p:extLst>
      <p:ext uri="{BB962C8B-B14F-4D97-AF65-F5344CB8AC3E}">
        <p14:creationId xmlns:p14="http://schemas.microsoft.com/office/powerpoint/2010/main" val="1842697284"/>
      </p:ext>
    </p:extLst>
  </p:cSld>
  <p:clrMapOvr>
    <a:masterClrMapping/>
  </p:clrMapOvr>
  <p:transition spd="slow">
    <p:push dir="u"/>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97A8FA6-770D-E04B-9863-AA4E13FCFCD4}"/>
              </a:ext>
            </a:extLst>
          </p:cNvPr>
          <p:cNvSpPr>
            <a:spLocks noGrp="1"/>
          </p:cNvSpPr>
          <p:nvPr>
            <p:ph type="title"/>
          </p:nvPr>
        </p:nvSpPr>
        <p:spPr/>
        <p:txBody>
          <a:bodyPr/>
          <a:lstStyle/>
          <a:p>
            <a:r>
              <a:rPr lang="en-US" dirty="0"/>
              <a:t>Object Detection</a:t>
            </a:r>
          </a:p>
        </p:txBody>
      </p:sp>
      <p:sp>
        <p:nvSpPr>
          <p:cNvPr id="4" name="Slide Number Placeholder 3">
            <a:extLst>
              <a:ext uri="{FF2B5EF4-FFF2-40B4-BE49-F238E27FC236}">
                <a16:creationId xmlns:a16="http://schemas.microsoft.com/office/drawing/2014/main" id="{3CCFCEB6-1529-9C47-A583-CE8D6CC27704}"/>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18</a:t>
            </a:fld>
            <a:endParaRPr lang="en"/>
          </a:p>
        </p:txBody>
      </p:sp>
      <p:sp>
        <p:nvSpPr>
          <p:cNvPr id="9" name="Rectangle 8">
            <a:extLst>
              <a:ext uri="{FF2B5EF4-FFF2-40B4-BE49-F238E27FC236}">
                <a16:creationId xmlns:a16="http://schemas.microsoft.com/office/drawing/2014/main" id="{BB680A34-ACBD-0E4F-97A6-2E81C0440AFF}"/>
              </a:ext>
            </a:extLst>
          </p:cNvPr>
          <p:cNvSpPr/>
          <p:nvPr/>
        </p:nvSpPr>
        <p:spPr>
          <a:xfrm>
            <a:off x="4048208" y="4059246"/>
            <a:ext cx="806631" cy="523220"/>
          </a:xfrm>
          <a:prstGeom prst="rect">
            <a:avLst/>
          </a:prstGeom>
        </p:spPr>
        <p:txBody>
          <a:bodyPr wrap="none">
            <a:spAutoFit/>
          </a:bodyPr>
          <a:lstStyle/>
          <a:p>
            <a:r>
              <a:rPr lang="en-US" b="1" dirty="0">
                <a:solidFill>
                  <a:srgbClr val="666666"/>
                </a:solidFill>
                <a:latin typeface="Nunito Sans" pitchFamily="2" charset="77"/>
                <a:ea typeface="Nunito Sans" pitchFamily="2" charset="77"/>
                <a:cs typeface="Nunito Sans" pitchFamily="2" charset="77"/>
              </a:rPr>
              <a:t>Input: x</a:t>
            </a:r>
          </a:p>
          <a:p>
            <a:r>
              <a:rPr lang="en-US" dirty="0">
                <a:solidFill>
                  <a:srgbClr val="666666"/>
                </a:solidFill>
                <a:latin typeface="Nunito Sans" pitchFamily="2" charset="77"/>
              </a:rPr>
              <a:t>  </a:t>
            </a:r>
            <a:r>
              <a:rPr lang="en-US" i="1" dirty="0">
                <a:solidFill>
                  <a:srgbClr val="666666"/>
                </a:solidFill>
                <a:latin typeface="Nunito Sans" pitchFamily="2" charset="77"/>
              </a:rPr>
              <a:t>Pixels</a:t>
            </a:r>
            <a:endParaRPr lang="en-US" dirty="0"/>
          </a:p>
        </p:txBody>
      </p:sp>
      <p:sp>
        <p:nvSpPr>
          <p:cNvPr id="12" name="Rectangle 11">
            <a:extLst>
              <a:ext uri="{FF2B5EF4-FFF2-40B4-BE49-F238E27FC236}">
                <a16:creationId xmlns:a16="http://schemas.microsoft.com/office/drawing/2014/main" id="{A9B3CD35-5150-5544-878F-9E1BE6B89216}"/>
              </a:ext>
            </a:extLst>
          </p:cNvPr>
          <p:cNvSpPr/>
          <p:nvPr/>
        </p:nvSpPr>
        <p:spPr>
          <a:xfrm>
            <a:off x="7200176" y="4034025"/>
            <a:ext cx="1404552" cy="954107"/>
          </a:xfrm>
          <a:prstGeom prst="rect">
            <a:avLst/>
          </a:prstGeom>
        </p:spPr>
        <p:txBody>
          <a:bodyPr wrap="none">
            <a:spAutoFit/>
          </a:bodyPr>
          <a:lstStyle/>
          <a:p>
            <a:r>
              <a:rPr lang="en-US" b="1" dirty="0">
                <a:solidFill>
                  <a:srgbClr val="666666"/>
                </a:solidFill>
                <a:latin typeface="Nunito Sans" pitchFamily="2" charset="77"/>
                <a:ea typeface="Nunito Sans" pitchFamily="2" charset="77"/>
                <a:cs typeface="Nunito Sans" pitchFamily="2" charset="77"/>
              </a:rPr>
              <a:t>Output: y</a:t>
            </a:r>
          </a:p>
          <a:p>
            <a:r>
              <a:rPr lang="en-US" b="1" dirty="0">
                <a:solidFill>
                  <a:srgbClr val="666666"/>
                </a:solidFill>
                <a:latin typeface="Nunito Sans" pitchFamily="2" charset="77"/>
              </a:rPr>
              <a:t>  </a:t>
            </a:r>
            <a:r>
              <a:rPr lang="en-US" i="1" dirty="0">
                <a:solidFill>
                  <a:srgbClr val="666666"/>
                </a:solidFill>
                <a:latin typeface="Nunito Sans" pitchFamily="2" charset="77"/>
              </a:rPr>
              <a:t>Class</a:t>
            </a:r>
          </a:p>
          <a:p>
            <a:r>
              <a:rPr lang="en-US" i="1" dirty="0">
                <a:solidFill>
                  <a:srgbClr val="666666"/>
                </a:solidFill>
                <a:latin typeface="Nunito Sans" pitchFamily="2" charset="77"/>
              </a:rPr>
              <a:t>  (+ Probability)</a:t>
            </a:r>
            <a:endParaRPr lang="en-US" dirty="0">
              <a:solidFill>
                <a:srgbClr val="666666"/>
              </a:solidFill>
              <a:latin typeface="Nunito Sans" pitchFamily="2" charset="77"/>
            </a:endParaRPr>
          </a:p>
          <a:p>
            <a:endParaRPr lang="en-US" dirty="0"/>
          </a:p>
        </p:txBody>
      </p:sp>
      <p:pic>
        <p:nvPicPr>
          <p:cNvPr id="15" name="Picture 14" descr="Screen Shot 2015-02-17 at 8.05.44 PM.png">
            <a:extLst>
              <a:ext uri="{FF2B5EF4-FFF2-40B4-BE49-F238E27FC236}">
                <a16:creationId xmlns:a16="http://schemas.microsoft.com/office/drawing/2014/main" id="{B4697B2F-BB00-A24B-BBF0-56BD3469F71D}"/>
              </a:ext>
            </a:extLst>
          </p:cNvPr>
          <p:cNvPicPr>
            <a:picLocks noChangeAspect="1"/>
          </p:cNvPicPr>
          <p:nvPr/>
        </p:nvPicPr>
        <p:blipFill rotWithShape="1">
          <a:blip r:embed="rId3" cstate="print">
            <a:extLst>
              <a:ext uri="{28A0092B-C50C-407E-A947-70E740481C1C}">
                <a14:useLocalDpi xmlns:a14="http://schemas.microsoft.com/office/drawing/2010/main"/>
              </a:ext>
            </a:extLst>
          </a:blip>
          <a:srcRect/>
          <a:stretch/>
        </p:blipFill>
        <p:spPr>
          <a:xfrm>
            <a:off x="3466873" y="1169215"/>
            <a:ext cx="1969299" cy="2013391"/>
          </a:xfrm>
          <a:prstGeom prst="rect">
            <a:avLst/>
          </a:prstGeom>
        </p:spPr>
      </p:pic>
      <p:grpSp>
        <p:nvGrpSpPr>
          <p:cNvPr id="17" name="Group 16">
            <a:extLst>
              <a:ext uri="{FF2B5EF4-FFF2-40B4-BE49-F238E27FC236}">
                <a16:creationId xmlns:a16="http://schemas.microsoft.com/office/drawing/2014/main" id="{116CF10E-D1E8-B142-AC25-B1A7D48E5DE1}"/>
              </a:ext>
            </a:extLst>
          </p:cNvPr>
          <p:cNvGrpSpPr/>
          <p:nvPr/>
        </p:nvGrpSpPr>
        <p:grpSpPr>
          <a:xfrm>
            <a:off x="5436171" y="1169215"/>
            <a:ext cx="3304115" cy="2013391"/>
            <a:chOff x="3665601" y="2119651"/>
            <a:chExt cx="4358709" cy="2891575"/>
          </a:xfrm>
        </p:grpSpPr>
        <p:pic>
          <p:nvPicPr>
            <p:cNvPr id="19" name="Picture 18" descr="Screen Shot 2015-02-17 at 8.05.44 PM.png">
              <a:extLst>
                <a:ext uri="{FF2B5EF4-FFF2-40B4-BE49-F238E27FC236}">
                  <a16:creationId xmlns:a16="http://schemas.microsoft.com/office/drawing/2014/main" id="{5AC24301-0C64-4D44-96BE-FAF87D318528}"/>
                </a:ext>
              </a:extLst>
            </p:cNvPr>
            <p:cNvPicPr>
              <a:picLocks noChangeAspect="1"/>
            </p:cNvPicPr>
            <p:nvPr/>
          </p:nvPicPr>
          <p:blipFill rotWithShape="1">
            <a:blip r:embed="rId4" cstate="print">
              <a:extLst>
                <a:ext uri="{28A0092B-C50C-407E-A947-70E740481C1C}">
                  <a14:useLocalDpi xmlns:a14="http://schemas.microsoft.com/office/drawing/2010/main"/>
                </a:ext>
              </a:extLst>
            </a:blip>
            <a:srcRect/>
            <a:stretch/>
          </p:blipFill>
          <p:spPr>
            <a:xfrm>
              <a:off x="5610805" y="2119651"/>
              <a:ext cx="2413505" cy="2891575"/>
            </a:xfrm>
            <a:prstGeom prst="rect">
              <a:avLst/>
            </a:prstGeom>
          </p:spPr>
        </p:pic>
        <p:cxnSp>
          <p:nvCxnSpPr>
            <p:cNvPr id="20" name="Straight Arrow Connector 19">
              <a:extLst>
                <a:ext uri="{FF2B5EF4-FFF2-40B4-BE49-F238E27FC236}">
                  <a16:creationId xmlns:a16="http://schemas.microsoft.com/office/drawing/2014/main" id="{2B1E876B-E742-D148-9441-4AAE34D0675A}"/>
                </a:ext>
              </a:extLst>
            </p:cNvPr>
            <p:cNvCxnSpPr>
              <a:cxnSpLocks/>
              <a:stCxn id="15" idx="3"/>
              <a:endCxn id="19" idx="1"/>
            </p:cNvCxnSpPr>
            <p:nvPr/>
          </p:nvCxnSpPr>
          <p:spPr>
            <a:xfrm>
              <a:off x="3665601" y="3565439"/>
              <a:ext cx="1945204" cy="0"/>
            </a:xfrm>
            <a:prstGeom prst="straightConnector1">
              <a:avLst/>
            </a:prstGeom>
            <a:ln w="57150" cmpd="sng">
              <a:solidFill>
                <a:srgbClr val="95698A"/>
              </a:solidFill>
              <a:tailEnd type="arrow"/>
            </a:ln>
          </p:spPr>
          <p:style>
            <a:lnRef idx="2">
              <a:schemeClr val="accent1"/>
            </a:lnRef>
            <a:fillRef idx="0">
              <a:schemeClr val="accent1"/>
            </a:fillRef>
            <a:effectRef idx="1">
              <a:schemeClr val="accent1"/>
            </a:effectRef>
            <a:fontRef idx="minor">
              <a:schemeClr val="tx1"/>
            </a:fontRef>
          </p:style>
        </p:cxnSp>
      </p:grpSp>
      <mc:AlternateContent xmlns:mc="http://schemas.openxmlformats.org/markup-compatibility/2006" xmlns:p14="http://schemas.microsoft.com/office/powerpoint/2010/main">
        <mc:Choice Requires="p14">
          <p:contentPart p14:bwMode="auto" r:id="rId5">
            <p14:nvContentPartPr>
              <p14:cNvPr id="3" name="Ink 2">
                <a:extLst>
                  <a:ext uri="{FF2B5EF4-FFF2-40B4-BE49-F238E27FC236}">
                    <a16:creationId xmlns:a16="http://schemas.microsoft.com/office/drawing/2014/main" id="{14A6E865-49B3-42BA-878F-A886EF268CA6}"/>
                  </a:ext>
                </a:extLst>
              </p14:cNvPr>
              <p14:cNvContentPartPr/>
              <p14:nvPr/>
            </p14:nvContentPartPr>
            <p14:xfrm>
              <a:off x="3922560" y="239760"/>
              <a:ext cx="3868200" cy="234000"/>
            </p14:xfrm>
          </p:contentPart>
        </mc:Choice>
        <mc:Fallback xmlns="">
          <p:pic>
            <p:nvPicPr>
              <p:cNvPr id="3" name="Ink 2">
                <a:extLst>
                  <a:ext uri="{FF2B5EF4-FFF2-40B4-BE49-F238E27FC236}">
                    <a16:creationId xmlns:a16="http://schemas.microsoft.com/office/drawing/2014/main" id="{14A6E865-49B3-42BA-878F-A886EF268CA6}"/>
                  </a:ext>
                </a:extLst>
              </p:cNvPr>
              <p:cNvPicPr/>
              <p:nvPr/>
            </p:nvPicPr>
            <p:blipFill>
              <a:blip r:embed="rId6"/>
              <a:stretch>
                <a:fillRect/>
              </a:stretch>
            </p:blipFill>
            <p:spPr>
              <a:xfrm>
                <a:off x="3913200" y="230400"/>
                <a:ext cx="3886920" cy="252720"/>
              </a:xfrm>
              <a:prstGeom prst="rect">
                <a:avLst/>
              </a:prstGeom>
            </p:spPr>
          </p:pic>
        </mc:Fallback>
      </mc:AlternateContent>
    </p:spTree>
    <p:extLst>
      <p:ext uri="{BB962C8B-B14F-4D97-AF65-F5344CB8AC3E}">
        <p14:creationId xmlns:p14="http://schemas.microsoft.com/office/powerpoint/2010/main" val="1321196388"/>
      </p:ext>
    </p:extLst>
  </p:cSld>
  <p:clrMapOvr>
    <a:masterClrMapping/>
  </p:clrMapOvr>
  <p:transition spd="slow">
    <p:push dir="u"/>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FB185FD-8DCF-D347-A281-92ADBFE9A7BC}"/>
              </a:ext>
            </a:extLst>
          </p:cNvPr>
          <p:cNvSpPr>
            <a:spLocks noGrp="1"/>
          </p:cNvSpPr>
          <p:nvPr>
            <p:ph type="title"/>
          </p:nvPr>
        </p:nvSpPr>
        <p:spPr/>
        <p:txBody>
          <a:bodyPr/>
          <a:lstStyle/>
          <a:p>
            <a:r>
              <a:rPr lang="en-US" dirty="0"/>
              <a:t>Sentiment Classifier</a:t>
            </a:r>
          </a:p>
        </p:txBody>
      </p:sp>
      <p:sp>
        <p:nvSpPr>
          <p:cNvPr id="4" name="Text Placeholder 3">
            <a:extLst>
              <a:ext uri="{FF2B5EF4-FFF2-40B4-BE49-F238E27FC236}">
                <a16:creationId xmlns:a16="http://schemas.microsoft.com/office/drawing/2014/main" id="{4D02D82C-CE5D-F645-88A4-757E694770E5}"/>
              </a:ext>
            </a:extLst>
          </p:cNvPr>
          <p:cNvSpPr>
            <a:spLocks noGrp="1"/>
          </p:cNvSpPr>
          <p:nvPr>
            <p:ph type="body" idx="1"/>
          </p:nvPr>
        </p:nvSpPr>
        <p:spPr/>
        <p:txBody>
          <a:bodyPr/>
          <a:lstStyle/>
          <a:p>
            <a:pPr marL="139700" indent="0">
              <a:buNone/>
            </a:pPr>
            <a:r>
              <a:rPr lang="en-US" dirty="0"/>
              <a:t>In our example, we want to classify a restaurant review as positive or negative.</a:t>
            </a:r>
          </a:p>
          <a:p>
            <a:pPr marL="139700" indent="0">
              <a:buNone/>
            </a:pPr>
            <a:endParaRPr lang="en-US" dirty="0"/>
          </a:p>
          <a:p>
            <a:pPr marL="139700" indent="0">
              <a:buNone/>
            </a:pPr>
            <a:endParaRPr lang="en-US" dirty="0"/>
          </a:p>
        </p:txBody>
      </p:sp>
      <p:sp>
        <p:nvSpPr>
          <p:cNvPr id="2" name="Slide Number Placeholder 1">
            <a:extLst>
              <a:ext uri="{FF2B5EF4-FFF2-40B4-BE49-F238E27FC236}">
                <a16:creationId xmlns:a16="http://schemas.microsoft.com/office/drawing/2014/main" id="{FCFE3F50-BEE7-6544-A9CF-0D5301C7AD56}"/>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19</a:t>
            </a:fld>
            <a:endParaRPr lang="en"/>
          </a:p>
        </p:txBody>
      </p:sp>
      <p:sp>
        <p:nvSpPr>
          <p:cNvPr id="7" name="Rectangle 6">
            <a:extLst>
              <a:ext uri="{FF2B5EF4-FFF2-40B4-BE49-F238E27FC236}">
                <a16:creationId xmlns:a16="http://schemas.microsoft.com/office/drawing/2014/main" id="{E8C509A2-2548-E548-B32D-9FB5C89598B1}"/>
              </a:ext>
            </a:extLst>
          </p:cNvPr>
          <p:cNvSpPr/>
          <p:nvPr/>
        </p:nvSpPr>
        <p:spPr>
          <a:xfrm>
            <a:off x="3305930" y="2141810"/>
            <a:ext cx="1373646" cy="1371600"/>
          </a:xfrm>
          <a:prstGeom prst="rect">
            <a:avLst/>
          </a:prstGeom>
          <a:solidFill>
            <a:srgbClr val="B57BA6"/>
          </a:solidFill>
          <a:ln>
            <a:solidFill>
              <a:srgbClr val="95698A"/>
            </a:solidFill>
          </a:ln>
        </p:spPr>
        <p:txBody>
          <a:bodyPr wrap="square" anchor="ctr">
            <a:spAutoFit/>
          </a:bodyPr>
          <a:lstStyle/>
          <a:p>
            <a:pPr algn="ctr"/>
            <a:r>
              <a:rPr lang="en-US" dirty="0">
                <a:solidFill>
                  <a:schemeClr val="bg1"/>
                </a:solidFill>
                <a:latin typeface="Nunito Sans" pitchFamily="2" charset="77"/>
                <a:ea typeface="Nunito Sans" pitchFamily="2" charset="77"/>
                <a:cs typeface="Nunito Sans" pitchFamily="2" charset="77"/>
              </a:rPr>
              <a:t>Sentence from review</a:t>
            </a:r>
            <a:endParaRPr lang="en-US" i="1" dirty="0">
              <a:solidFill>
                <a:schemeClr val="bg1"/>
              </a:solidFill>
              <a:latin typeface="Nunito Sans" pitchFamily="2" charset="77"/>
            </a:endParaRPr>
          </a:p>
        </p:txBody>
      </p:sp>
      <p:sp>
        <p:nvSpPr>
          <p:cNvPr id="9" name="Rectangle 8">
            <a:extLst>
              <a:ext uri="{FF2B5EF4-FFF2-40B4-BE49-F238E27FC236}">
                <a16:creationId xmlns:a16="http://schemas.microsoft.com/office/drawing/2014/main" id="{D8D14B34-CE8B-754E-8DE9-5C95EB6D8732}"/>
              </a:ext>
            </a:extLst>
          </p:cNvPr>
          <p:cNvSpPr/>
          <p:nvPr/>
        </p:nvSpPr>
        <p:spPr>
          <a:xfrm>
            <a:off x="5489451" y="2566000"/>
            <a:ext cx="1029044" cy="523220"/>
          </a:xfrm>
          <a:prstGeom prst="rect">
            <a:avLst/>
          </a:prstGeom>
          <a:solidFill>
            <a:schemeClr val="accent3"/>
          </a:solidFill>
          <a:ln>
            <a:solidFill>
              <a:schemeClr val="accent3">
                <a:lumMod val="50000"/>
              </a:schemeClr>
            </a:solidFill>
          </a:ln>
        </p:spPr>
        <p:txBody>
          <a:bodyPr wrap="square" anchor="ctr">
            <a:spAutoFit/>
          </a:bodyPr>
          <a:lstStyle/>
          <a:p>
            <a:pPr algn="ctr"/>
            <a:r>
              <a:rPr lang="en-US" i="1" dirty="0">
                <a:solidFill>
                  <a:schemeClr val="bg1"/>
                </a:solidFill>
                <a:latin typeface="Nunito Sans" pitchFamily="2" charset="77"/>
              </a:rPr>
              <a:t>Classifier Model</a:t>
            </a:r>
          </a:p>
        </p:txBody>
      </p:sp>
      <p:sp>
        <p:nvSpPr>
          <p:cNvPr id="10" name="Cross 9">
            <a:extLst>
              <a:ext uri="{FF2B5EF4-FFF2-40B4-BE49-F238E27FC236}">
                <a16:creationId xmlns:a16="http://schemas.microsoft.com/office/drawing/2014/main" id="{DDEF1BCF-3A06-6349-8A2B-411B01BE084B}"/>
              </a:ext>
            </a:extLst>
          </p:cNvPr>
          <p:cNvSpPr/>
          <p:nvPr/>
        </p:nvSpPr>
        <p:spPr>
          <a:xfrm>
            <a:off x="7229137" y="1942794"/>
            <a:ext cx="408789" cy="398032"/>
          </a:xfrm>
          <a:prstGeom prst="plus">
            <a:avLst>
              <a:gd name="adj" fmla="val 3794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Rectangle 10">
            <a:extLst>
              <a:ext uri="{FF2B5EF4-FFF2-40B4-BE49-F238E27FC236}">
                <a16:creationId xmlns:a16="http://schemas.microsoft.com/office/drawing/2014/main" id="{003CBE22-7FB0-6F4F-AF1E-9277636B2A6A}"/>
              </a:ext>
            </a:extLst>
          </p:cNvPr>
          <p:cNvSpPr/>
          <p:nvPr/>
        </p:nvSpPr>
        <p:spPr>
          <a:xfrm>
            <a:off x="7229137" y="3393759"/>
            <a:ext cx="408789" cy="109807"/>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dirty="0"/>
          </a:p>
        </p:txBody>
      </p:sp>
      <p:cxnSp>
        <p:nvCxnSpPr>
          <p:cNvPr id="13" name="Straight Arrow Connector 12">
            <a:extLst>
              <a:ext uri="{FF2B5EF4-FFF2-40B4-BE49-F238E27FC236}">
                <a16:creationId xmlns:a16="http://schemas.microsoft.com/office/drawing/2014/main" id="{A107DA51-7ACF-B04B-AD5F-88C507AA2249}"/>
              </a:ext>
            </a:extLst>
          </p:cNvPr>
          <p:cNvCxnSpPr>
            <a:cxnSpLocks/>
            <a:stCxn id="9" idx="3"/>
          </p:cNvCxnSpPr>
          <p:nvPr/>
        </p:nvCxnSpPr>
        <p:spPr>
          <a:xfrm flipV="1">
            <a:off x="6518495" y="2141810"/>
            <a:ext cx="570794" cy="685800"/>
          </a:xfrm>
          <a:prstGeom prst="straightConnector1">
            <a:avLst/>
          </a:prstGeom>
          <a:ln>
            <a:solidFill>
              <a:srgbClr val="95698A"/>
            </a:solidFill>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a:extLst>
              <a:ext uri="{FF2B5EF4-FFF2-40B4-BE49-F238E27FC236}">
                <a16:creationId xmlns:a16="http://schemas.microsoft.com/office/drawing/2014/main" id="{632DDAD7-CCF8-424B-A13C-2498BC24C343}"/>
              </a:ext>
            </a:extLst>
          </p:cNvPr>
          <p:cNvCxnSpPr>
            <a:cxnSpLocks/>
            <a:stCxn id="9" idx="3"/>
          </p:cNvCxnSpPr>
          <p:nvPr/>
        </p:nvCxnSpPr>
        <p:spPr>
          <a:xfrm>
            <a:off x="6518495" y="2827610"/>
            <a:ext cx="607924" cy="621052"/>
          </a:xfrm>
          <a:prstGeom prst="straightConnector1">
            <a:avLst/>
          </a:prstGeom>
          <a:ln>
            <a:solidFill>
              <a:srgbClr val="95698A"/>
            </a:solidFill>
            <a:tailEnd type="triangle"/>
          </a:ln>
        </p:spPr>
        <p:style>
          <a:lnRef idx="1">
            <a:schemeClr val="accent1"/>
          </a:lnRef>
          <a:fillRef idx="0">
            <a:schemeClr val="accent1"/>
          </a:fillRef>
          <a:effectRef idx="0">
            <a:schemeClr val="accent1"/>
          </a:effectRef>
          <a:fontRef idx="minor">
            <a:schemeClr val="tx1"/>
          </a:fontRef>
        </p:style>
      </p:cxnSp>
      <p:cxnSp>
        <p:nvCxnSpPr>
          <p:cNvPr id="17" name="Straight Arrow Connector 16">
            <a:extLst>
              <a:ext uri="{FF2B5EF4-FFF2-40B4-BE49-F238E27FC236}">
                <a16:creationId xmlns:a16="http://schemas.microsoft.com/office/drawing/2014/main" id="{1BFE3824-4019-414B-A59D-1BA529440B55}"/>
              </a:ext>
            </a:extLst>
          </p:cNvPr>
          <p:cNvCxnSpPr>
            <a:cxnSpLocks/>
            <a:stCxn id="7" idx="3"/>
            <a:endCxn id="9" idx="1"/>
          </p:cNvCxnSpPr>
          <p:nvPr/>
        </p:nvCxnSpPr>
        <p:spPr>
          <a:xfrm>
            <a:off x="4679576" y="2827610"/>
            <a:ext cx="809875" cy="0"/>
          </a:xfrm>
          <a:prstGeom prst="straightConnector1">
            <a:avLst/>
          </a:prstGeom>
          <a:ln>
            <a:solidFill>
              <a:srgbClr val="95698A"/>
            </a:solidFill>
            <a:tailEnd type="triangle"/>
          </a:ln>
        </p:spPr>
        <p:style>
          <a:lnRef idx="1">
            <a:schemeClr val="accent1"/>
          </a:lnRef>
          <a:fillRef idx="0">
            <a:schemeClr val="accent1"/>
          </a:fillRef>
          <a:effectRef idx="0">
            <a:schemeClr val="accent1"/>
          </a:effectRef>
          <a:fontRef idx="minor">
            <a:schemeClr val="tx1"/>
          </a:fontRef>
        </p:style>
      </p:cxnSp>
      <p:sp>
        <p:nvSpPr>
          <p:cNvPr id="20" name="Rectangle 19">
            <a:extLst>
              <a:ext uri="{FF2B5EF4-FFF2-40B4-BE49-F238E27FC236}">
                <a16:creationId xmlns:a16="http://schemas.microsoft.com/office/drawing/2014/main" id="{6F99E1A6-A33B-7D4C-8B97-82FC65FB74D8}"/>
              </a:ext>
            </a:extLst>
          </p:cNvPr>
          <p:cNvSpPr/>
          <p:nvPr/>
        </p:nvSpPr>
        <p:spPr>
          <a:xfrm>
            <a:off x="3589437" y="4044780"/>
            <a:ext cx="806631" cy="307777"/>
          </a:xfrm>
          <a:prstGeom prst="rect">
            <a:avLst/>
          </a:prstGeom>
        </p:spPr>
        <p:txBody>
          <a:bodyPr wrap="none">
            <a:spAutoFit/>
          </a:bodyPr>
          <a:lstStyle/>
          <a:p>
            <a:r>
              <a:rPr lang="en-US" b="1" dirty="0">
                <a:solidFill>
                  <a:srgbClr val="666666"/>
                </a:solidFill>
                <a:latin typeface="Nunito Sans" pitchFamily="2" charset="77"/>
                <a:ea typeface="Nunito Sans" pitchFamily="2" charset="77"/>
                <a:cs typeface="Nunito Sans" pitchFamily="2" charset="77"/>
              </a:rPr>
              <a:t>Input: x</a:t>
            </a:r>
          </a:p>
        </p:txBody>
      </p:sp>
      <p:sp>
        <p:nvSpPr>
          <p:cNvPr id="21" name="Rectangle 20">
            <a:extLst>
              <a:ext uri="{FF2B5EF4-FFF2-40B4-BE49-F238E27FC236}">
                <a16:creationId xmlns:a16="http://schemas.microsoft.com/office/drawing/2014/main" id="{308E66D3-3C80-6D4A-AAFC-F0F34955D95E}"/>
              </a:ext>
            </a:extLst>
          </p:cNvPr>
          <p:cNvSpPr/>
          <p:nvPr/>
        </p:nvSpPr>
        <p:spPr>
          <a:xfrm>
            <a:off x="6736866" y="4019760"/>
            <a:ext cx="1393330" cy="523220"/>
          </a:xfrm>
          <a:prstGeom prst="rect">
            <a:avLst/>
          </a:prstGeom>
        </p:spPr>
        <p:txBody>
          <a:bodyPr wrap="none">
            <a:spAutoFit/>
          </a:bodyPr>
          <a:lstStyle/>
          <a:p>
            <a:r>
              <a:rPr lang="en-US" b="1" dirty="0">
                <a:solidFill>
                  <a:srgbClr val="666666"/>
                </a:solidFill>
                <a:latin typeface="Nunito Sans" pitchFamily="2" charset="77"/>
                <a:ea typeface="Nunito Sans" pitchFamily="2" charset="77"/>
                <a:cs typeface="Nunito Sans" pitchFamily="2" charset="77"/>
              </a:rPr>
              <a:t>Output: y</a:t>
            </a:r>
          </a:p>
          <a:p>
            <a:r>
              <a:rPr lang="en-US" dirty="0">
                <a:solidFill>
                  <a:srgbClr val="666666"/>
                </a:solidFill>
                <a:latin typeface="Nunito Sans" pitchFamily="2" charset="77"/>
                <a:ea typeface="Nunito Sans" pitchFamily="2" charset="77"/>
                <a:cs typeface="Nunito Sans" pitchFamily="2" charset="77"/>
              </a:rPr>
              <a:t>Predicted class</a:t>
            </a:r>
          </a:p>
        </p:txBody>
      </p:sp>
      <mc:AlternateContent xmlns:mc="http://schemas.openxmlformats.org/markup-compatibility/2006" xmlns:p14="http://schemas.microsoft.com/office/powerpoint/2010/main">
        <mc:Choice Requires="p14">
          <p:contentPart p14:bwMode="auto" r:id="rId3">
            <p14:nvContentPartPr>
              <p14:cNvPr id="5" name="Ink 4">
                <a:extLst>
                  <a:ext uri="{FF2B5EF4-FFF2-40B4-BE49-F238E27FC236}">
                    <a16:creationId xmlns:a16="http://schemas.microsoft.com/office/drawing/2014/main" id="{18983396-BE25-4804-8CE1-69767EE2AB54}"/>
                  </a:ext>
                </a:extLst>
              </p14:cNvPr>
              <p14:cNvContentPartPr/>
              <p14:nvPr/>
            </p14:nvContentPartPr>
            <p14:xfrm>
              <a:off x="7911360" y="1827360"/>
              <a:ext cx="1072080" cy="2374560"/>
            </p14:xfrm>
          </p:contentPart>
        </mc:Choice>
        <mc:Fallback xmlns="">
          <p:pic>
            <p:nvPicPr>
              <p:cNvPr id="5" name="Ink 4">
                <a:extLst>
                  <a:ext uri="{FF2B5EF4-FFF2-40B4-BE49-F238E27FC236}">
                    <a16:creationId xmlns:a16="http://schemas.microsoft.com/office/drawing/2014/main" id="{18983396-BE25-4804-8CE1-69767EE2AB54}"/>
                  </a:ext>
                </a:extLst>
              </p:cNvPr>
              <p:cNvPicPr/>
              <p:nvPr/>
            </p:nvPicPr>
            <p:blipFill>
              <a:blip r:embed="rId4"/>
              <a:stretch>
                <a:fillRect/>
              </a:stretch>
            </p:blipFill>
            <p:spPr>
              <a:xfrm>
                <a:off x="7902000" y="1818000"/>
                <a:ext cx="1090800" cy="2393280"/>
              </a:xfrm>
              <a:prstGeom prst="rect">
                <a:avLst/>
              </a:prstGeom>
            </p:spPr>
          </p:pic>
        </mc:Fallback>
      </mc:AlternateContent>
    </p:spTree>
    <p:extLst>
      <p:ext uri="{BB962C8B-B14F-4D97-AF65-F5344CB8AC3E}">
        <p14:creationId xmlns:p14="http://schemas.microsoft.com/office/powerpoint/2010/main" val="2816370846"/>
      </p:ext>
    </p:extLst>
  </p:cSld>
  <p:clrMapOvr>
    <a:masterClrMapping/>
  </p:clrMapOvr>
  <p:transition spd="slow">
    <p:push dir="u"/>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24BB4D-B212-BE42-AC8D-E32C8DD1D9C3}"/>
              </a:ext>
            </a:extLst>
          </p:cNvPr>
          <p:cNvSpPr>
            <a:spLocks noGrp="1"/>
          </p:cNvSpPr>
          <p:nvPr>
            <p:ph type="title"/>
          </p:nvPr>
        </p:nvSpPr>
        <p:spPr/>
        <p:txBody>
          <a:bodyPr/>
          <a:lstStyle/>
          <a:p>
            <a:r>
              <a:rPr lang="en-US" dirty="0"/>
              <a:t>Administrivia</a:t>
            </a:r>
          </a:p>
        </p:txBody>
      </p:sp>
      <p:sp>
        <p:nvSpPr>
          <p:cNvPr id="3" name="Text Placeholder 2">
            <a:extLst>
              <a:ext uri="{FF2B5EF4-FFF2-40B4-BE49-F238E27FC236}">
                <a16:creationId xmlns:a16="http://schemas.microsoft.com/office/drawing/2014/main" id="{5D6C34B5-2E3B-B341-B072-7B8958ADCAF9}"/>
              </a:ext>
            </a:extLst>
          </p:cNvPr>
          <p:cNvSpPr>
            <a:spLocks noGrp="1"/>
          </p:cNvSpPr>
          <p:nvPr>
            <p:ph type="body" idx="1"/>
          </p:nvPr>
        </p:nvSpPr>
        <p:spPr>
          <a:xfrm>
            <a:off x="2677886" y="282024"/>
            <a:ext cx="6326154" cy="4567951"/>
          </a:xfrm>
        </p:spPr>
        <p:txBody>
          <a:bodyPr/>
          <a:lstStyle/>
          <a:p>
            <a:pPr>
              <a:buClr>
                <a:schemeClr val="bg2"/>
              </a:buClr>
            </a:pPr>
            <a:r>
              <a:rPr lang="en-US" dirty="0"/>
              <a:t>We have now finished the “Regression” component of the course!</a:t>
            </a:r>
          </a:p>
          <a:p>
            <a:pPr>
              <a:buClr>
                <a:schemeClr val="bg2"/>
              </a:buClr>
            </a:pPr>
            <a:r>
              <a:rPr lang="en-US" dirty="0"/>
              <a:t>Next two weeks (4 lectures): Classification</a:t>
            </a:r>
          </a:p>
          <a:p>
            <a:pPr>
              <a:buClr>
                <a:schemeClr val="bg2"/>
              </a:buClr>
            </a:pPr>
            <a:r>
              <a:rPr lang="en-US" dirty="0"/>
              <a:t>HW2 due tomorrow 11:59PM</a:t>
            </a:r>
          </a:p>
          <a:p>
            <a:pPr lvl="1">
              <a:buClr>
                <a:schemeClr val="bg2"/>
              </a:buClr>
            </a:pPr>
            <a:r>
              <a:rPr lang="en-US" dirty="0"/>
              <a:t>Up to Thurs 7/14 11:59PM if you use late days</a:t>
            </a:r>
          </a:p>
          <a:p>
            <a:pPr>
              <a:buClr>
                <a:schemeClr val="bg2"/>
              </a:buClr>
            </a:pPr>
            <a:r>
              <a:rPr lang="en-US" dirty="0"/>
              <a:t>Reminder the NO HOMEWORK will be accepted more than 2 days late! </a:t>
            </a:r>
          </a:p>
          <a:p>
            <a:pPr lvl="1">
              <a:buClr>
                <a:schemeClr val="bg2"/>
              </a:buClr>
            </a:pPr>
            <a:r>
              <a:rPr lang="en-US" dirty="0"/>
              <a:t>Note that late days cause you to start the next assignment late.</a:t>
            </a:r>
          </a:p>
          <a:p>
            <a:pPr>
              <a:buClr>
                <a:schemeClr val="bg2"/>
              </a:buClr>
            </a:pPr>
            <a:r>
              <a:rPr lang="en-US" dirty="0"/>
              <a:t>HW3 released Wed</a:t>
            </a:r>
          </a:p>
          <a:p>
            <a:pPr>
              <a:buClr>
                <a:schemeClr val="bg2"/>
              </a:buClr>
            </a:pPr>
            <a:r>
              <a:rPr lang="en-US" b="1" dirty="0"/>
              <a:t>Lookahead</a:t>
            </a:r>
            <a:r>
              <a:rPr lang="en-US" dirty="0"/>
              <a:t>: HW4 Programming is the </a:t>
            </a:r>
            <a:r>
              <a:rPr lang="en-US" b="1" u="sng" dirty="0"/>
              <a:t>only</a:t>
            </a:r>
            <a:r>
              <a:rPr lang="en-US" dirty="0"/>
              <a:t> assignment that allows groups (up to 2)</a:t>
            </a:r>
          </a:p>
          <a:p>
            <a:pPr lvl="1">
              <a:buClr>
                <a:schemeClr val="bg2"/>
              </a:buClr>
            </a:pPr>
            <a:r>
              <a:rPr lang="en-US"/>
              <a:t>Ed post forthcoming with details about group formation.</a:t>
            </a:r>
            <a:endParaRPr lang="en-US" dirty="0"/>
          </a:p>
          <a:p>
            <a:pPr lvl="1">
              <a:buClr>
                <a:schemeClr val="bg2"/>
              </a:buClr>
            </a:pPr>
            <a:r>
              <a:rPr lang="en-US" dirty="0">
                <a:highlight>
                  <a:srgbClr val="FFFF00"/>
                </a:highlight>
              </a:rPr>
              <a:t>HW4 Concept is still individual</a:t>
            </a:r>
          </a:p>
          <a:p>
            <a:pPr>
              <a:buClr>
                <a:schemeClr val="bg2"/>
              </a:buClr>
            </a:pPr>
            <a:r>
              <a:rPr lang="en-US" dirty="0"/>
              <a:t>Exciting activity today on ethics, bias, and social impact in ML, led by our TA Karman!</a:t>
            </a:r>
          </a:p>
          <a:p>
            <a:pPr lvl="1">
              <a:buClr>
                <a:schemeClr val="bg2"/>
              </a:buClr>
            </a:pPr>
            <a:r>
              <a:rPr lang="en-US" dirty="0"/>
              <a:t>Last 30 mins of lecture.</a:t>
            </a:r>
          </a:p>
        </p:txBody>
      </p:sp>
      <p:sp>
        <p:nvSpPr>
          <p:cNvPr id="4" name="Slide Number Placeholder 3">
            <a:extLst>
              <a:ext uri="{FF2B5EF4-FFF2-40B4-BE49-F238E27FC236}">
                <a16:creationId xmlns:a16="http://schemas.microsoft.com/office/drawing/2014/main" id="{FDFCF13D-7700-E948-885B-34D7208F2E05}"/>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2</a:t>
            </a:fld>
            <a:endParaRPr lang="en"/>
          </a:p>
        </p:txBody>
      </p:sp>
    </p:spTree>
    <p:extLst>
      <p:ext uri="{BB962C8B-B14F-4D97-AF65-F5344CB8AC3E}">
        <p14:creationId xmlns:p14="http://schemas.microsoft.com/office/powerpoint/2010/main" val="58481417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FC78722F-E117-AC4F-BC2D-52C4CB53DDD8}"/>
              </a:ext>
            </a:extLst>
          </p:cNvPr>
          <p:cNvSpPr>
            <a:spLocks noGrp="1"/>
          </p:cNvSpPr>
          <p:nvPr>
            <p:ph type="body" idx="1"/>
          </p:nvPr>
        </p:nvSpPr>
        <p:spPr/>
        <p:txBody>
          <a:bodyPr/>
          <a:lstStyle/>
          <a:p>
            <a:pPr>
              <a:lnSpc>
                <a:spcPct val="200000"/>
              </a:lnSpc>
            </a:pPr>
            <a:r>
              <a:rPr lang="en-US" dirty="0"/>
              <a:t>Think of 1-2 classification problem(s) not mentioned.</a:t>
            </a:r>
          </a:p>
          <a:p>
            <a:pPr>
              <a:lnSpc>
                <a:spcPct val="200000"/>
              </a:lnSpc>
            </a:pPr>
            <a:r>
              <a:rPr lang="en-US" dirty="0"/>
              <a:t>For each problem:</a:t>
            </a:r>
          </a:p>
          <a:p>
            <a:pPr lvl="1">
              <a:lnSpc>
                <a:spcPct val="200000"/>
              </a:lnSpc>
            </a:pPr>
            <a:r>
              <a:rPr lang="en-US" dirty="0"/>
              <a:t>What is the input into the model?</a:t>
            </a:r>
          </a:p>
          <a:p>
            <a:pPr lvl="1">
              <a:lnSpc>
                <a:spcPct val="200000"/>
              </a:lnSpc>
            </a:pPr>
            <a:r>
              <a:rPr lang="en-US" dirty="0"/>
              <a:t>What are the output classes?</a:t>
            </a:r>
          </a:p>
          <a:p>
            <a:pPr lvl="1">
              <a:lnSpc>
                <a:spcPct val="200000"/>
              </a:lnSpc>
            </a:pPr>
            <a:r>
              <a:rPr lang="en-US" dirty="0"/>
              <a:t>What are the social impacts of errors in the model?</a:t>
            </a:r>
          </a:p>
        </p:txBody>
      </p:sp>
      <p:sp>
        <p:nvSpPr>
          <p:cNvPr id="4" name="Slide Number Placeholder 3">
            <a:extLst>
              <a:ext uri="{FF2B5EF4-FFF2-40B4-BE49-F238E27FC236}">
                <a16:creationId xmlns:a16="http://schemas.microsoft.com/office/drawing/2014/main" id="{6520F11E-8E75-B040-A146-26B9148D06D9}"/>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20</a:t>
            </a:fld>
            <a:endParaRPr lang="en"/>
          </a:p>
        </p:txBody>
      </p:sp>
      <p:sp>
        <p:nvSpPr>
          <p:cNvPr id="5" name="Title 4">
            <a:extLst>
              <a:ext uri="{FF2B5EF4-FFF2-40B4-BE49-F238E27FC236}">
                <a16:creationId xmlns:a16="http://schemas.microsoft.com/office/drawing/2014/main" id="{BDE00490-D38B-094A-BFE0-21B7525D8330}"/>
              </a:ext>
            </a:extLst>
          </p:cNvPr>
          <p:cNvSpPr>
            <a:spLocks noGrp="1"/>
          </p:cNvSpPr>
          <p:nvPr>
            <p:ph type="title"/>
          </p:nvPr>
        </p:nvSpPr>
        <p:spPr/>
        <p:txBody>
          <a:bodyPr/>
          <a:lstStyle/>
          <a:p>
            <a:r>
              <a:rPr lang="en-US" dirty="0"/>
              <a:t>1 min</a:t>
            </a:r>
          </a:p>
        </p:txBody>
      </p:sp>
      <p:sp>
        <p:nvSpPr>
          <p:cNvPr id="7" name="Rectangle 6">
            <a:extLst>
              <a:ext uri="{FF2B5EF4-FFF2-40B4-BE49-F238E27FC236}">
                <a16:creationId xmlns:a16="http://schemas.microsoft.com/office/drawing/2014/main" id="{F9BFDABF-A4B8-E749-B47C-D3E8384D4D3A}"/>
              </a:ext>
            </a:extLst>
          </p:cNvPr>
          <p:cNvSpPr/>
          <p:nvPr/>
        </p:nvSpPr>
        <p:spPr>
          <a:xfrm>
            <a:off x="345440" y="4043680"/>
            <a:ext cx="1859280" cy="223520"/>
          </a:xfrm>
          <a:prstGeom prst="rect">
            <a:avLst/>
          </a:prstGeom>
          <a:solidFill>
            <a:srgbClr val="6093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883302443"/>
      </p:ext>
    </p:extLst>
  </p:cSld>
  <p:clrMapOvr>
    <a:masterClrMapping/>
  </p:clrMapOvr>
  <p:transition>
    <p:fade thruBlk="1"/>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FC78722F-E117-AC4F-BC2D-52C4CB53DDD8}"/>
              </a:ext>
            </a:extLst>
          </p:cNvPr>
          <p:cNvSpPr>
            <a:spLocks noGrp="1"/>
          </p:cNvSpPr>
          <p:nvPr>
            <p:ph type="body" idx="1"/>
          </p:nvPr>
        </p:nvSpPr>
        <p:spPr/>
        <p:txBody>
          <a:bodyPr/>
          <a:lstStyle/>
          <a:p>
            <a:pPr>
              <a:lnSpc>
                <a:spcPct val="200000"/>
              </a:lnSpc>
            </a:pPr>
            <a:r>
              <a:rPr lang="en-US" dirty="0"/>
              <a:t>Think of 1-2 classification problem(s) not mentioned.</a:t>
            </a:r>
          </a:p>
          <a:p>
            <a:pPr>
              <a:lnSpc>
                <a:spcPct val="200000"/>
              </a:lnSpc>
            </a:pPr>
            <a:r>
              <a:rPr lang="en-US" dirty="0"/>
              <a:t>For each problem:</a:t>
            </a:r>
          </a:p>
          <a:p>
            <a:pPr lvl="1">
              <a:lnSpc>
                <a:spcPct val="200000"/>
              </a:lnSpc>
            </a:pPr>
            <a:r>
              <a:rPr lang="en-US" dirty="0"/>
              <a:t>What is the input into the model?</a:t>
            </a:r>
          </a:p>
          <a:p>
            <a:pPr lvl="1">
              <a:lnSpc>
                <a:spcPct val="200000"/>
              </a:lnSpc>
            </a:pPr>
            <a:r>
              <a:rPr lang="en-US" dirty="0"/>
              <a:t>What are the output classes?</a:t>
            </a:r>
          </a:p>
          <a:p>
            <a:pPr lvl="1">
              <a:lnSpc>
                <a:spcPct val="200000"/>
              </a:lnSpc>
            </a:pPr>
            <a:r>
              <a:rPr lang="en-US" dirty="0"/>
              <a:t>What are the social impacts of errors in the model?</a:t>
            </a:r>
          </a:p>
        </p:txBody>
      </p:sp>
      <p:sp>
        <p:nvSpPr>
          <p:cNvPr id="4" name="Slide Number Placeholder 3">
            <a:extLst>
              <a:ext uri="{FF2B5EF4-FFF2-40B4-BE49-F238E27FC236}">
                <a16:creationId xmlns:a16="http://schemas.microsoft.com/office/drawing/2014/main" id="{6520F11E-8E75-B040-A146-26B9148D06D9}"/>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21</a:t>
            </a:fld>
            <a:endParaRPr lang="en"/>
          </a:p>
        </p:txBody>
      </p:sp>
      <p:sp>
        <p:nvSpPr>
          <p:cNvPr id="5" name="Title 4">
            <a:extLst>
              <a:ext uri="{FF2B5EF4-FFF2-40B4-BE49-F238E27FC236}">
                <a16:creationId xmlns:a16="http://schemas.microsoft.com/office/drawing/2014/main" id="{BDE00490-D38B-094A-BFE0-21B7525D8330}"/>
              </a:ext>
            </a:extLst>
          </p:cNvPr>
          <p:cNvSpPr>
            <a:spLocks noGrp="1"/>
          </p:cNvSpPr>
          <p:nvPr>
            <p:ph type="title"/>
          </p:nvPr>
        </p:nvSpPr>
        <p:spPr/>
        <p:txBody>
          <a:bodyPr/>
          <a:lstStyle/>
          <a:p>
            <a:r>
              <a:rPr lang="en-US" dirty="0"/>
              <a:t>2 min</a:t>
            </a:r>
          </a:p>
        </p:txBody>
      </p:sp>
      <p:sp>
        <p:nvSpPr>
          <p:cNvPr id="7" name="Rectangle 6">
            <a:extLst>
              <a:ext uri="{FF2B5EF4-FFF2-40B4-BE49-F238E27FC236}">
                <a16:creationId xmlns:a16="http://schemas.microsoft.com/office/drawing/2014/main" id="{F9BFDABF-A4B8-E749-B47C-D3E8384D4D3A}"/>
              </a:ext>
            </a:extLst>
          </p:cNvPr>
          <p:cNvSpPr/>
          <p:nvPr/>
        </p:nvSpPr>
        <p:spPr>
          <a:xfrm>
            <a:off x="345440" y="4043680"/>
            <a:ext cx="1859280" cy="223520"/>
          </a:xfrm>
          <a:prstGeom prst="rect">
            <a:avLst/>
          </a:prstGeom>
          <a:solidFill>
            <a:srgbClr val="6093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mc:AlternateContent xmlns:mc="http://schemas.openxmlformats.org/markup-compatibility/2006" xmlns:p14="http://schemas.microsoft.com/office/powerpoint/2010/main">
        <mc:Choice Requires="p14">
          <p:contentPart p14:bwMode="auto" r:id="rId2">
            <p14:nvContentPartPr>
              <p14:cNvPr id="2" name="Ink 1">
                <a:extLst>
                  <a:ext uri="{FF2B5EF4-FFF2-40B4-BE49-F238E27FC236}">
                    <a16:creationId xmlns:a16="http://schemas.microsoft.com/office/drawing/2014/main" id="{A46AE469-0801-4493-8178-277FB117FBB8}"/>
                  </a:ext>
                </a:extLst>
              </p14:cNvPr>
              <p14:cNvContentPartPr/>
              <p14:nvPr/>
            </p14:nvContentPartPr>
            <p14:xfrm>
              <a:off x="2868840" y="2940840"/>
              <a:ext cx="5740200" cy="2129760"/>
            </p14:xfrm>
          </p:contentPart>
        </mc:Choice>
        <mc:Fallback xmlns="">
          <p:pic>
            <p:nvPicPr>
              <p:cNvPr id="2" name="Ink 1">
                <a:extLst>
                  <a:ext uri="{FF2B5EF4-FFF2-40B4-BE49-F238E27FC236}">
                    <a16:creationId xmlns:a16="http://schemas.microsoft.com/office/drawing/2014/main" id="{A46AE469-0801-4493-8178-277FB117FBB8}"/>
                  </a:ext>
                </a:extLst>
              </p:cNvPr>
              <p:cNvPicPr/>
              <p:nvPr/>
            </p:nvPicPr>
            <p:blipFill>
              <a:blip r:embed="rId3"/>
              <a:stretch>
                <a:fillRect/>
              </a:stretch>
            </p:blipFill>
            <p:spPr>
              <a:xfrm>
                <a:off x="2859480" y="2931480"/>
                <a:ext cx="5758920" cy="2148480"/>
              </a:xfrm>
              <a:prstGeom prst="rect">
                <a:avLst/>
              </a:prstGeom>
            </p:spPr>
          </p:pic>
        </mc:Fallback>
      </mc:AlternateContent>
      <mc:AlternateContent xmlns:mc="http://schemas.openxmlformats.org/markup-compatibility/2006" xmlns:p14="http://schemas.microsoft.com/office/powerpoint/2010/main">
        <mc:Choice Requires="p14">
          <p:contentPart p14:bwMode="auto" r:id="rId4">
            <p14:nvContentPartPr>
              <p14:cNvPr id="3" name="Ink 2">
                <a:extLst>
                  <a:ext uri="{FF2B5EF4-FFF2-40B4-BE49-F238E27FC236}">
                    <a16:creationId xmlns:a16="http://schemas.microsoft.com/office/drawing/2014/main" id="{BB0C11B9-2B78-4880-A7A6-05753B8A49EC}"/>
                  </a:ext>
                </a:extLst>
              </p14:cNvPr>
              <p14:cNvContentPartPr/>
              <p14:nvPr/>
            </p14:nvContentPartPr>
            <p14:xfrm>
              <a:off x="4188360" y="3603520"/>
              <a:ext cx="29160" cy="161280"/>
            </p14:xfrm>
          </p:contentPart>
        </mc:Choice>
        <mc:Fallback xmlns="">
          <p:pic>
            <p:nvPicPr>
              <p:cNvPr id="3" name="Ink 2">
                <a:extLst>
                  <a:ext uri="{FF2B5EF4-FFF2-40B4-BE49-F238E27FC236}">
                    <a16:creationId xmlns:a16="http://schemas.microsoft.com/office/drawing/2014/main" id="{BB0C11B9-2B78-4880-A7A6-05753B8A49EC}"/>
                  </a:ext>
                </a:extLst>
              </p:cNvPr>
              <p:cNvPicPr/>
              <p:nvPr/>
            </p:nvPicPr>
            <p:blipFill>
              <a:blip r:embed="rId5"/>
              <a:stretch>
                <a:fillRect/>
              </a:stretch>
            </p:blipFill>
            <p:spPr>
              <a:xfrm>
                <a:off x="4179360" y="3594880"/>
                <a:ext cx="46800" cy="178920"/>
              </a:xfrm>
              <a:prstGeom prst="rect">
                <a:avLst/>
              </a:prstGeom>
            </p:spPr>
          </p:pic>
        </mc:Fallback>
      </mc:AlternateContent>
    </p:spTree>
    <p:extLst>
      <p:ext uri="{BB962C8B-B14F-4D97-AF65-F5344CB8AC3E}">
        <p14:creationId xmlns:p14="http://schemas.microsoft.com/office/powerpoint/2010/main" val="1495452310"/>
      </p:ext>
    </p:extLst>
  </p:cSld>
  <p:clrMapOvr>
    <a:masterClrMapping/>
  </p:clrMapOvr>
  <p:transition>
    <p:fade thruBlk="1"/>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F4717B5-639D-A34B-B1A1-6BDFA25D96EA}"/>
              </a:ext>
            </a:extLst>
          </p:cNvPr>
          <p:cNvSpPr>
            <a:spLocks noGrp="1"/>
          </p:cNvSpPr>
          <p:nvPr>
            <p:ph type="ctrTitle"/>
          </p:nvPr>
        </p:nvSpPr>
        <p:spPr/>
        <p:txBody>
          <a:bodyPr/>
          <a:lstStyle/>
          <a:p>
            <a:r>
              <a:rPr lang="en-US" dirty="0"/>
              <a:t>Sentiment Analysis</a:t>
            </a:r>
          </a:p>
        </p:txBody>
      </p:sp>
      <p:sp>
        <p:nvSpPr>
          <p:cNvPr id="6" name="Subtitle 5">
            <a:extLst>
              <a:ext uri="{FF2B5EF4-FFF2-40B4-BE49-F238E27FC236}">
                <a16:creationId xmlns:a16="http://schemas.microsoft.com/office/drawing/2014/main" id="{4FEF8516-21C3-F642-88D6-05B0B72A7532}"/>
              </a:ext>
            </a:extLst>
          </p:cNvPr>
          <p:cNvSpPr>
            <a:spLocks noGrp="1"/>
          </p:cNvSpPr>
          <p:nvPr>
            <p:ph type="subTitle" idx="1"/>
          </p:nvPr>
        </p:nvSpPr>
        <p:spPr/>
        <p:txBody>
          <a:bodyPr/>
          <a:lstStyle/>
          <a:p>
            <a:endParaRPr lang="en-US"/>
          </a:p>
        </p:txBody>
      </p:sp>
      <p:sp>
        <p:nvSpPr>
          <p:cNvPr id="3" name="Slide Number Placeholder 2">
            <a:extLst>
              <a:ext uri="{FF2B5EF4-FFF2-40B4-BE49-F238E27FC236}">
                <a16:creationId xmlns:a16="http://schemas.microsoft.com/office/drawing/2014/main" id="{720B86DB-9A17-EE42-8BF9-3CDDDA69289E}"/>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22</a:t>
            </a:fld>
            <a:endParaRPr lang="en" dirty="0"/>
          </a:p>
        </p:txBody>
      </p:sp>
    </p:spTree>
    <p:extLst>
      <p:ext uri="{BB962C8B-B14F-4D97-AF65-F5344CB8AC3E}">
        <p14:creationId xmlns:p14="http://schemas.microsoft.com/office/powerpoint/2010/main" val="2240272637"/>
      </p:ext>
    </p:extLst>
  </p:cSld>
  <p:clrMapOvr>
    <a:masterClrMapping/>
  </p:clrMapOvr>
  <p:transition>
    <p:fade thruBlk="1"/>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954122-D0E0-5A4C-A227-3E30976E6428}"/>
              </a:ext>
            </a:extLst>
          </p:cNvPr>
          <p:cNvSpPr>
            <a:spLocks noGrp="1"/>
          </p:cNvSpPr>
          <p:nvPr>
            <p:ph type="title"/>
          </p:nvPr>
        </p:nvSpPr>
        <p:spPr/>
        <p:txBody>
          <a:bodyPr/>
          <a:lstStyle/>
          <a:p>
            <a:r>
              <a:rPr lang="en-US" dirty="0"/>
              <a:t>ML Pipeline</a:t>
            </a:r>
          </a:p>
        </p:txBody>
      </p:sp>
      <p:sp>
        <p:nvSpPr>
          <p:cNvPr id="4" name="Slide Number Placeholder 3">
            <a:extLst>
              <a:ext uri="{FF2B5EF4-FFF2-40B4-BE49-F238E27FC236}">
                <a16:creationId xmlns:a16="http://schemas.microsoft.com/office/drawing/2014/main" id="{2DA5B76A-BC31-9544-94BC-F7C4354D508E}"/>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23</a:t>
            </a:fld>
            <a:endParaRPr lang="en"/>
          </a:p>
        </p:txBody>
      </p:sp>
      <p:sp>
        <p:nvSpPr>
          <p:cNvPr id="64" name="Slide Number Placeholder 3">
            <a:extLst>
              <a:ext uri="{FF2B5EF4-FFF2-40B4-BE49-F238E27FC236}">
                <a16:creationId xmlns:a16="http://schemas.microsoft.com/office/drawing/2014/main" id="{42D40E55-3CBB-3743-A9B0-90A41C051662}"/>
              </a:ext>
            </a:extLst>
          </p:cNvPr>
          <p:cNvSpPr txBox="1">
            <a:spLocks/>
          </p:cNvSpPr>
          <p:nvPr/>
        </p:nvSpPr>
        <p:spPr>
          <a:xfrm>
            <a:off x="8556784" y="4749851"/>
            <a:ext cx="548700" cy="3936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r" rtl="0">
              <a:lnSpc>
                <a:spcPct val="100000"/>
              </a:lnSpc>
              <a:spcBef>
                <a:spcPts val="0"/>
              </a:spcBef>
              <a:spcAft>
                <a:spcPts val="0"/>
              </a:spcAft>
              <a:buClr>
                <a:srgbClr val="000000"/>
              </a:buClr>
              <a:buFont typeface="Arial"/>
              <a:buNone/>
              <a:defRPr sz="1000" b="0" i="0" u="none" strike="noStrike" cap="none">
                <a:solidFill>
                  <a:srgbClr val="CCCCCC"/>
                </a:solidFill>
                <a:latin typeface="Nunito Sans"/>
                <a:ea typeface="Nunito Sans"/>
                <a:cs typeface="Nunito Sans"/>
                <a:sym typeface="Nunito Sans"/>
              </a:defRPr>
            </a:lvl1pPr>
            <a:lvl2pPr marR="0" lvl="1" algn="r" rtl="0">
              <a:lnSpc>
                <a:spcPct val="100000"/>
              </a:lnSpc>
              <a:spcBef>
                <a:spcPts val="0"/>
              </a:spcBef>
              <a:spcAft>
                <a:spcPts val="0"/>
              </a:spcAft>
              <a:buClr>
                <a:srgbClr val="000000"/>
              </a:buClr>
              <a:buFont typeface="Arial"/>
              <a:buNone/>
              <a:defRPr sz="1000" b="0" i="0" u="none" strike="noStrike" cap="none">
                <a:solidFill>
                  <a:srgbClr val="CCCCCC"/>
                </a:solidFill>
                <a:latin typeface="Nunito Sans"/>
                <a:ea typeface="Nunito Sans"/>
                <a:cs typeface="Nunito Sans"/>
                <a:sym typeface="Nunito Sans"/>
              </a:defRPr>
            </a:lvl2pPr>
            <a:lvl3pPr marR="0" lvl="2" algn="r" rtl="0">
              <a:lnSpc>
                <a:spcPct val="100000"/>
              </a:lnSpc>
              <a:spcBef>
                <a:spcPts val="0"/>
              </a:spcBef>
              <a:spcAft>
                <a:spcPts val="0"/>
              </a:spcAft>
              <a:buClr>
                <a:srgbClr val="000000"/>
              </a:buClr>
              <a:buFont typeface="Arial"/>
              <a:buNone/>
              <a:defRPr sz="1000" b="0" i="0" u="none" strike="noStrike" cap="none">
                <a:solidFill>
                  <a:srgbClr val="CCCCCC"/>
                </a:solidFill>
                <a:latin typeface="Nunito Sans"/>
                <a:ea typeface="Nunito Sans"/>
                <a:cs typeface="Nunito Sans"/>
                <a:sym typeface="Nunito Sans"/>
              </a:defRPr>
            </a:lvl3pPr>
            <a:lvl4pPr marR="0" lvl="3" algn="r" rtl="0">
              <a:lnSpc>
                <a:spcPct val="100000"/>
              </a:lnSpc>
              <a:spcBef>
                <a:spcPts val="0"/>
              </a:spcBef>
              <a:spcAft>
                <a:spcPts val="0"/>
              </a:spcAft>
              <a:buClr>
                <a:srgbClr val="000000"/>
              </a:buClr>
              <a:buFont typeface="Arial"/>
              <a:buNone/>
              <a:defRPr sz="1000" b="0" i="0" u="none" strike="noStrike" cap="none">
                <a:solidFill>
                  <a:srgbClr val="CCCCCC"/>
                </a:solidFill>
                <a:latin typeface="Nunito Sans"/>
                <a:ea typeface="Nunito Sans"/>
                <a:cs typeface="Nunito Sans"/>
                <a:sym typeface="Nunito Sans"/>
              </a:defRPr>
            </a:lvl4pPr>
            <a:lvl5pPr marR="0" lvl="4" algn="r" rtl="0">
              <a:lnSpc>
                <a:spcPct val="100000"/>
              </a:lnSpc>
              <a:spcBef>
                <a:spcPts val="0"/>
              </a:spcBef>
              <a:spcAft>
                <a:spcPts val="0"/>
              </a:spcAft>
              <a:buClr>
                <a:srgbClr val="000000"/>
              </a:buClr>
              <a:buFont typeface="Arial"/>
              <a:buNone/>
              <a:defRPr sz="1000" b="0" i="0" u="none" strike="noStrike" cap="none">
                <a:solidFill>
                  <a:srgbClr val="CCCCCC"/>
                </a:solidFill>
                <a:latin typeface="Nunito Sans"/>
                <a:ea typeface="Nunito Sans"/>
                <a:cs typeface="Nunito Sans"/>
                <a:sym typeface="Nunito Sans"/>
              </a:defRPr>
            </a:lvl5pPr>
            <a:lvl6pPr marR="0" lvl="5" algn="r" rtl="0">
              <a:lnSpc>
                <a:spcPct val="100000"/>
              </a:lnSpc>
              <a:spcBef>
                <a:spcPts val="0"/>
              </a:spcBef>
              <a:spcAft>
                <a:spcPts val="0"/>
              </a:spcAft>
              <a:buClr>
                <a:srgbClr val="000000"/>
              </a:buClr>
              <a:buFont typeface="Arial"/>
              <a:buNone/>
              <a:defRPr sz="1000" b="0" i="0" u="none" strike="noStrike" cap="none">
                <a:solidFill>
                  <a:srgbClr val="CCCCCC"/>
                </a:solidFill>
                <a:latin typeface="Nunito Sans"/>
                <a:ea typeface="Nunito Sans"/>
                <a:cs typeface="Nunito Sans"/>
                <a:sym typeface="Nunito Sans"/>
              </a:defRPr>
            </a:lvl6pPr>
            <a:lvl7pPr marR="0" lvl="6" algn="r" rtl="0">
              <a:lnSpc>
                <a:spcPct val="100000"/>
              </a:lnSpc>
              <a:spcBef>
                <a:spcPts val="0"/>
              </a:spcBef>
              <a:spcAft>
                <a:spcPts val="0"/>
              </a:spcAft>
              <a:buClr>
                <a:srgbClr val="000000"/>
              </a:buClr>
              <a:buFont typeface="Arial"/>
              <a:buNone/>
              <a:defRPr sz="1000" b="0" i="0" u="none" strike="noStrike" cap="none">
                <a:solidFill>
                  <a:srgbClr val="CCCCCC"/>
                </a:solidFill>
                <a:latin typeface="Nunito Sans"/>
                <a:ea typeface="Nunito Sans"/>
                <a:cs typeface="Nunito Sans"/>
                <a:sym typeface="Nunito Sans"/>
              </a:defRPr>
            </a:lvl7pPr>
            <a:lvl8pPr marR="0" lvl="7" algn="r" rtl="0">
              <a:lnSpc>
                <a:spcPct val="100000"/>
              </a:lnSpc>
              <a:spcBef>
                <a:spcPts val="0"/>
              </a:spcBef>
              <a:spcAft>
                <a:spcPts val="0"/>
              </a:spcAft>
              <a:buClr>
                <a:srgbClr val="000000"/>
              </a:buClr>
              <a:buFont typeface="Arial"/>
              <a:buNone/>
              <a:defRPr sz="1000" b="0" i="0" u="none" strike="noStrike" cap="none">
                <a:solidFill>
                  <a:srgbClr val="CCCCCC"/>
                </a:solidFill>
                <a:latin typeface="Nunito Sans"/>
                <a:ea typeface="Nunito Sans"/>
                <a:cs typeface="Nunito Sans"/>
                <a:sym typeface="Nunito Sans"/>
              </a:defRPr>
            </a:lvl8pPr>
            <a:lvl9pPr marR="0" lvl="8" algn="r" rtl="0">
              <a:lnSpc>
                <a:spcPct val="100000"/>
              </a:lnSpc>
              <a:spcBef>
                <a:spcPts val="0"/>
              </a:spcBef>
              <a:spcAft>
                <a:spcPts val="0"/>
              </a:spcAft>
              <a:buClr>
                <a:srgbClr val="000000"/>
              </a:buClr>
              <a:buFont typeface="Arial"/>
              <a:buNone/>
              <a:defRPr sz="1000" b="0" i="0" u="none" strike="noStrike" cap="none">
                <a:solidFill>
                  <a:srgbClr val="CCCCCC"/>
                </a:solidFill>
                <a:latin typeface="Nunito Sans"/>
                <a:ea typeface="Nunito Sans"/>
                <a:cs typeface="Nunito Sans"/>
                <a:sym typeface="Nunito Sans"/>
              </a:defRPr>
            </a:lvl9pPr>
          </a:lstStyle>
          <a:p>
            <a:fld id="{00000000-1234-1234-1234-123412341234}" type="slidenum">
              <a:rPr lang="en" smtClean="0"/>
              <a:pPr/>
              <a:t>23</a:t>
            </a:fld>
            <a:endParaRPr lang="en"/>
          </a:p>
        </p:txBody>
      </p:sp>
      <p:sp>
        <p:nvSpPr>
          <p:cNvPr id="24" name="Magnetic Disk 23">
            <a:extLst>
              <a:ext uri="{FF2B5EF4-FFF2-40B4-BE49-F238E27FC236}">
                <a16:creationId xmlns:a16="http://schemas.microsoft.com/office/drawing/2014/main" id="{76575621-A692-BA46-B11D-AC56A858FBA3}"/>
              </a:ext>
            </a:extLst>
          </p:cNvPr>
          <p:cNvSpPr/>
          <p:nvPr/>
        </p:nvSpPr>
        <p:spPr>
          <a:xfrm>
            <a:off x="1973251" y="1140369"/>
            <a:ext cx="1456628" cy="1376482"/>
          </a:xfrm>
          <a:prstGeom prst="flowChartMagneticDisk">
            <a:avLst/>
          </a:prstGeom>
          <a:solidFill>
            <a:schemeClr val="accent5">
              <a:lumMod val="40000"/>
              <a:lumOff val="60000"/>
            </a:schemeClr>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16" tIns="45709" rIns="91416" bIns="45709" anchor="ctr"/>
          <a:lstStyle/>
          <a:p>
            <a:pPr algn="ctr"/>
            <a:r>
              <a:rPr lang="en-US" sz="2000" dirty="0">
                <a:latin typeface="Open Sans" panose="020B0606030504020204" pitchFamily="34" charset="0"/>
                <a:ea typeface="Open Sans" panose="020B0606030504020204" pitchFamily="34" charset="0"/>
                <a:cs typeface="Open Sans" panose="020B0606030504020204" pitchFamily="34" charset="0"/>
              </a:rPr>
              <a:t>Training</a:t>
            </a:r>
          </a:p>
          <a:p>
            <a:pPr algn="ctr"/>
            <a:r>
              <a:rPr lang="en-US" sz="2000" dirty="0">
                <a:latin typeface="Open Sans" panose="020B0606030504020204" pitchFamily="34" charset="0"/>
                <a:ea typeface="Open Sans" panose="020B0606030504020204" pitchFamily="34" charset="0"/>
                <a:cs typeface="Open Sans" panose="020B0606030504020204" pitchFamily="34" charset="0"/>
              </a:rPr>
              <a:t>Data</a:t>
            </a:r>
          </a:p>
        </p:txBody>
      </p:sp>
      <p:sp>
        <p:nvSpPr>
          <p:cNvPr id="25" name="TextBox 24">
            <a:extLst>
              <a:ext uri="{FF2B5EF4-FFF2-40B4-BE49-F238E27FC236}">
                <a16:creationId xmlns:a16="http://schemas.microsoft.com/office/drawing/2014/main" id="{2C1D7D0A-27EC-6D44-B5CD-C4B607139F69}"/>
              </a:ext>
            </a:extLst>
          </p:cNvPr>
          <p:cNvSpPr txBox="1"/>
          <p:nvPr/>
        </p:nvSpPr>
        <p:spPr>
          <a:xfrm>
            <a:off x="3714812" y="1384754"/>
            <a:ext cx="1470274" cy="892552"/>
          </a:xfrm>
          <a:prstGeom prst="rect">
            <a:avLst/>
          </a:prstGeom>
          <a:solidFill>
            <a:schemeClr val="accent1">
              <a:lumMod val="40000"/>
              <a:lumOff val="60000"/>
            </a:schemeClr>
          </a:solidFill>
          <a:ln>
            <a:solidFill>
              <a:schemeClr val="accent1">
                <a:lumMod val="75000"/>
              </a:schemeClr>
            </a:solidFill>
          </a:ln>
        </p:spPr>
        <p:style>
          <a:lnRef idx="2">
            <a:schemeClr val="accent2">
              <a:shade val="50000"/>
            </a:schemeClr>
          </a:lnRef>
          <a:fillRef idx="1">
            <a:schemeClr val="accent2"/>
          </a:fillRef>
          <a:effectRef idx="0">
            <a:schemeClr val="accent2"/>
          </a:effectRef>
          <a:fontRef idx="minor">
            <a:schemeClr val="lt1"/>
          </a:fontRef>
        </p:style>
        <p:txBody>
          <a:bodyPr wrap="none" tIns="137160" bIns="137160" rtlCol="0">
            <a:spAutoFit/>
          </a:bodyPr>
          <a:lstStyle/>
          <a:p>
            <a:pPr algn="ctr"/>
            <a:r>
              <a:rPr lang="en-US" sz="2000" dirty="0">
                <a:latin typeface="Open Sans" panose="020B0606030504020204" pitchFamily="34" charset="0"/>
                <a:ea typeface="Open Sans" panose="020B0606030504020204" pitchFamily="34" charset="0"/>
                <a:cs typeface="Open Sans" panose="020B0606030504020204" pitchFamily="34" charset="0"/>
              </a:rPr>
              <a:t>Pre-</a:t>
            </a:r>
          </a:p>
          <a:p>
            <a:pPr algn="ctr"/>
            <a:r>
              <a:rPr lang="en-US" sz="2000" dirty="0">
                <a:latin typeface="Open Sans" panose="020B0606030504020204" pitchFamily="34" charset="0"/>
                <a:ea typeface="Open Sans" panose="020B0606030504020204" pitchFamily="34" charset="0"/>
                <a:cs typeface="Open Sans" panose="020B0606030504020204" pitchFamily="34" charset="0"/>
              </a:rPr>
              <a:t>Processing</a:t>
            </a:r>
          </a:p>
        </p:txBody>
      </p:sp>
      <p:cxnSp>
        <p:nvCxnSpPr>
          <p:cNvPr id="26" name="Straight Arrow Connector 25">
            <a:extLst>
              <a:ext uri="{FF2B5EF4-FFF2-40B4-BE49-F238E27FC236}">
                <a16:creationId xmlns:a16="http://schemas.microsoft.com/office/drawing/2014/main" id="{1750C282-F0CC-974B-BFA8-6C50E9C1B35F}"/>
              </a:ext>
            </a:extLst>
          </p:cNvPr>
          <p:cNvCxnSpPr>
            <a:cxnSpLocks/>
            <a:stCxn id="24" idx="4"/>
            <a:endCxn id="25" idx="1"/>
          </p:cNvCxnSpPr>
          <p:nvPr/>
        </p:nvCxnSpPr>
        <p:spPr>
          <a:xfrm>
            <a:off x="3429879" y="1828610"/>
            <a:ext cx="284933" cy="2420"/>
          </a:xfrm>
          <a:prstGeom prst="straightConnector1">
            <a:avLst/>
          </a:prstGeom>
          <a:ln w="57150" cmpd="sng">
            <a:solidFill>
              <a:schemeClr val="tx2">
                <a:lumMod val="50000"/>
              </a:schemeClr>
            </a:solidFill>
            <a:headEnd type="none"/>
            <a:tailEnd type="triangle" w="lg" len="med"/>
          </a:ln>
        </p:spPr>
        <p:style>
          <a:lnRef idx="3">
            <a:schemeClr val="accent5"/>
          </a:lnRef>
          <a:fillRef idx="0">
            <a:schemeClr val="accent5"/>
          </a:fillRef>
          <a:effectRef idx="2">
            <a:schemeClr val="accent5"/>
          </a:effectRef>
          <a:fontRef idx="minor">
            <a:schemeClr val="tx1"/>
          </a:fontRef>
        </p:style>
      </p:cxnSp>
      <p:sp>
        <p:nvSpPr>
          <p:cNvPr id="27" name="TextBox 26">
            <a:extLst>
              <a:ext uri="{FF2B5EF4-FFF2-40B4-BE49-F238E27FC236}">
                <a16:creationId xmlns:a16="http://schemas.microsoft.com/office/drawing/2014/main" id="{E3B41B43-E83A-4A41-A395-5E7E45D15233}"/>
              </a:ext>
            </a:extLst>
          </p:cNvPr>
          <p:cNvSpPr txBox="1"/>
          <p:nvPr/>
        </p:nvSpPr>
        <p:spPr>
          <a:xfrm>
            <a:off x="5651242" y="1384754"/>
            <a:ext cx="944490" cy="892552"/>
          </a:xfrm>
          <a:prstGeom prst="rect">
            <a:avLst/>
          </a:prstGeom>
          <a:effectLst>
            <a:outerShdw blurRad="50800" dist="50800" dir="5400000" algn="ctr" rotWithShape="0">
              <a:srgbClr val="000000">
                <a:alpha val="62000"/>
              </a:srgbClr>
            </a:outerShdw>
          </a:effectLst>
        </p:spPr>
        <p:style>
          <a:lnRef idx="2">
            <a:schemeClr val="accent3">
              <a:shade val="50000"/>
            </a:schemeClr>
          </a:lnRef>
          <a:fillRef idx="1">
            <a:schemeClr val="accent3"/>
          </a:fillRef>
          <a:effectRef idx="0">
            <a:schemeClr val="accent3"/>
          </a:effectRef>
          <a:fontRef idx="minor">
            <a:schemeClr val="lt1"/>
          </a:fontRef>
        </p:style>
        <p:txBody>
          <a:bodyPr wrap="none" tIns="137160" bIns="137160" rtlCol="0">
            <a:spAutoFit/>
          </a:bodyPr>
          <a:lstStyle/>
          <a:p>
            <a:pPr algn="ctr"/>
            <a:r>
              <a:rPr lang="en-US" sz="2000" dirty="0">
                <a:effectLst>
                  <a:outerShdw blurRad="50800" dist="38100" dir="5400000" algn="t" rotWithShape="0">
                    <a:prstClr val="black">
                      <a:alpha val="40000"/>
                    </a:prstClr>
                  </a:outerShdw>
                </a:effectLst>
                <a:latin typeface="Open Sans" panose="020B0606030504020204" pitchFamily="34" charset="0"/>
                <a:ea typeface="Open Sans" panose="020B0606030504020204" pitchFamily="34" charset="0"/>
                <a:cs typeface="Open Sans" panose="020B0606030504020204" pitchFamily="34" charset="0"/>
              </a:rPr>
              <a:t>ML </a:t>
            </a:r>
            <a:br>
              <a:rPr lang="en-US" sz="2000" dirty="0">
                <a:effectLst>
                  <a:outerShdw blurRad="50800" dist="38100" dir="5400000" algn="t" rotWithShape="0">
                    <a:prstClr val="black">
                      <a:alpha val="40000"/>
                    </a:prstClr>
                  </a:outerShdw>
                </a:effectLst>
                <a:latin typeface="Open Sans" panose="020B0606030504020204" pitchFamily="34" charset="0"/>
                <a:ea typeface="Open Sans" panose="020B0606030504020204" pitchFamily="34" charset="0"/>
                <a:cs typeface="Open Sans" panose="020B0606030504020204" pitchFamily="34" charset="0"/>
              </a:rPr>
            </a:br>
            <a:r>
              <a:rPr lang="en-US" sz="2000" dirty="0">
                <a:effectLst>
                  <a:outerShdw blurRad="50800" dist="38100" dir="5400000" algn="t" rotWithShape="0">
                    <a:prstClr val="black">
                      <a:alpha val="40000"/>
                    </a:prstClr>
                  </a:outerShdw>
                </a:effectLst>
                <a:latin typeface="Open Sans" panose="020B0606030504020204" pitchFamily="34" charset="0"/>
                <a:ea typeface="Open Sans" panose="020B0606030504020204" pitchFamily="34" charset="0"/>
                <a:cs typeface="Open Sans" panose="020B0606030504020204" pitchFamily="34" charset="0"/>
              </a:rPr>
              <a:t>model</a:t>
            </a:r>
          </a:p>
        </p:txBody>
      </p:sp>
      <p:sp>
        <p:nvSpPr>
          <p:cNvPr id="28" name="TextBox 27">
            <a:extLst>
              <a:ext uri="{FF2B5EF4-FFF2-40B4-BE49-F238E27FC236}">
                <a16:creationId xmlns:a16="http://schemas.microsoft.com/office/drawing/2014/main" id="{5D389C10-A7FC-8D4E-9390-77FB64F713E5}"/>
              </a:ext>
            </a:extLst>
          </p:cNvPr>
          <p:cNvSpPr txBox="1"/>
          <p:nvPr/>
        </p:nvSpPr>
        <p:spPr>
          <a:xfrm>
            <a:off x="5597790" y="4027174"/>
            <a:ext cx="1032655" cy="892552"/>
          </a:xfrm>
          <a:prstGeom prst="rect">
            <a:avLst/>
          </a:prstGeom>
          <a:solidFill>
            <a:schemeClr val="accent2">
              <a:lumMod val="40000"/>
              <a:lumOff val="60000"/>
            </a:schemeClr>
          </a:solidFill>
          <a:ln>
            <a:solidFill>
              <a:schemeClr val="accent2">
                <a:lumMod val="75000"/>
              </a:schemeClr>
            </a:solidFill>
          </a:ln>
        </p:spPr>
        <p:style>
          <a:lnRef idx="2">
            <a:schemeClr val="accent4">
              <a:shade val="50000"/>
            </a:schemeClr>
          </a:lnRef>
          <a:fillRef idx="1">
            <a:schemeClr val="accent4"/>
          </a:fillRef>
          <a:effectRef idx="0">
            <a:schemeClr val="accent4"/>
          </a:effectRef>
          <a:fontRef idx="minor">
            <a:schemeClr val="lt1"/>
          </a:fontRef>
        </p:style>
        <p:txBody>
          <a:bodyPr wrap="none" tIns="137160" bIns="137160" rtlCol="0">
            <a:spAutoFit/>
          </a:bodyPr>
          <a:lstStyle/>
          <a:p>
            <a:pPr algn="ctr"/>
            <a:r>
              <a:rPr lang="en-US" sz="2000" dirty="0">
                <a:latin typeface="Open Sans" panose="020B0606030504020204" pitchFamily="34" charset="0"/>
                <a:ea typeface="Open Sans" panose="020B0606030504020204" pitchFamily="34" charset="0"/>
                <a:cs typeface="Open Sans" panose="020B0606030504020204" pitchFamily="34" charset="0"/>
              </a:rPr>
              <a:t>Quality</a:t>
            </a:r>
            <a:br>
              <a:rPr lang="en-US" sz="2000" dirty="0">
                <a:latin typeface="Open Sans" panose="020B0606030504020204" pitchFamily="34" charset="0"/>
                <a:ea typeface="Open Sans" panose="020B0606030504020204" pitchFamily="34" charset="0"/>
                <a:cs typeface="Open Sans" panose="020B0606030504020204" pitchFamily="34" charset="0"/>
              </a:rPr>
            </a:br>
            <a:r>
              <a:rPr lang="en-US" sz="2000" dirty="0">
                <a:latin typeface="Open Sans" panose="020B0606030504020204" pitchFamily="34" charset="0"/>
                <a:ea typeface="Open Sans" panose="020B0606030504020204" pitchFamily="34" charset="0"/>
                <a:cs typeface="Open Sans" panose="020B0606030504020204" pitchFamily="34" charset="0"/>
              </a:rPr>
              <a:t>metric</a:t>
            </a:r>
          </a:p>
        </p:txBody>
      </p:sp>
      <p:sp>
        <p:nvSpPr>
          <p:cNvPr id="29" name="TextBox 28">
            <a:extLst>
              <a:ext uri="{FF2B5EF4-FFF2-40B4-BE49-F238E27FC236}">
                <a16:creationId xmlns:a16="http://schemas.microsoft.com/office/drawing/2014/main" id="{18A3D0FA-1563-BD4F-8BE0-58B9BCC82154}"/>
              </a:ext>
            </a:extLst>
          </p:cNvPr>
          <p:cNvSpPr txBox="1"/>
          <p:nvPr/>
        </p:nvSpPr>
        <p:spPr>
          <a:xfrm>
            <a:off x="5220915" y="2780202"/>
            <a:ext cx="1795684" cy="892552"/>
          </a:xfrm>
          <a:prstGeom prst="rect">
            <a:avLst/>
          </a:prstGeom>
          <a:solidFill>
            <a:schemeClr val="bg2">
              <a:lumMod val="40000"/>
              <a:lumOff val="60000"/>
            </a:schemeClr>
          </a:solidFill>
          <a:ln>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wrap="none" tIns="137160" bIns="137160" rtlCol="0">
            <a:spAutoFit/>
          </a:bodyPr>
          <a:lstStyle/>
          <a:p>
            <a:pPr algn="ctr"/>
            <a:r>
              <a:rPr lang="en-US" sz="2000" dirty="0">
                <a:latin typeface="Open Sans" panose="020B0606030504020204" pitchFamily="34" charset="0"/>
                <a:ea typeface="Open Sans" panose="020B0606030504020204" pitchFamily="34" charset="0"/>
                <a:cs typeface="Open Sans" panose="020B0606030504020204" pitchFamily="34" charset="0"/>
              </a:rPr>
              <a:t>Optimization </a:t>
            </a:r>
          </a:p>
          <a:p>
            <a:pPr algn="ctr"/>
            <a:r>
              <a:rPr lang="en-US" sz="2000" dirty="0">
                <a:latin typeface="Open Sans" panose="020B0606030504020204" pitchFamily="34" charset="0"/>
                <a:ea typeface="Open Sans" panose="020B0606030504020204" pitchFamily="34" charset="0"/>
                <a:cs typeface="Open Sans" panose="020B0606030504020204" pitchFamily="34" charset="0"/>
              </a:rPr>
              <a:t>algorithm</a:t>
            </a:r>
          </a:p>
        </p:txBody>
      </p:sp>
      <p:cxnSp>
        <p:nvCxnSpPr>
          <p:cNvPr id="30" name="Straight Arrow Connector 29">
            <a:extLst>
              <a:ext uri="{FF2B5EF4-FFF2-40B4-BE49-F238E27FC236}">
                <a16:creationId xmlns:a16="http://schemas.microsoft.com/office/drawing/2014/main" id="{B1F5152A-7DC6-8A4A-8ED5-036F4FE42256}"/>
              </a:ext>
            </a:extLst>
          </p:cNvPr>
          <p:cNvCxnSpPr>
            <a:cxnSpLocks/>
            <a:stCxn id="25" idx="3"/>
            <a:endCxn id="27" idx="1"/>
          </p:cNvCxnSpPr>
          <p:nvPr/>
        </p:nvCxnSpPr>
        <p:spPr>
          <a:xfrm>
            <a:off x="5185086" y="1831030"/>
            <a:ext cx="466156" cy="0"/>
          </a:xfrm>
          <a:prstGeom prst="straightConnector1">
            <a:avLst/>
          </a:prstGeom>
          <a:ln w="57150" cmpd="sng">
            <a:solidFill>
              <a:schemeClr val="tx2">
                <a:lumMod val="50000"/>
              </a:schemeClr>
            </a:solidFill>
            <a:headEnd type="none"/>
            <a:tailEnd type="triangle" w="lg" len="med"/>
          </a:ln>
        </p:spPr>
        <p:style>
          <a:lnRef idx="3">
            <a:schemeClr val="accent5"/>
          </a:lnRef>
          <a:fillRef idx="0">
            <a:schemeClr val="accent5"/>
          </a:fillRef>
          <a:effectRef idx="2">
            <a:schemeClr val="accent5"/>
          </a:effectRef>
          <a:fontRef idx="minor">
            <a:schemeClr val="tx1"/>
          </a:fontRef>
        </p:style>
      </p:cxnSp>
      <p:cxnSp>
        <p:nvCxnSpPr>
          <p:cNvPr id="31" name="Straight Arrow Connector 30">
            <a:extLst>
              <a:ext uri="{FF2B5EF4-FFF2-40B4-BE49-F238E27FC236}">
                <a16:creationId xmlns:a16="http://schemas.microsoft.com/office/drawing/2014/main" id="{4A0373D3-D945-6B4F-9855-990D2BD72007}"/>
              </a:ext>
            </a:extLst>
          </p:cNvPr>
          <p:cNvCxnSpPr>
            <a:cxnSpLocks/>
            <a:stCxn id="27" idx="3"/>
            <a:endCxn id="43" idx="1"/>
          </p:cNvCxnSpPr>
          <p:nvPr/>
        </p:nvCxnSpPr>
        <p:spPr>
          <a:xfrm>
            <a:off x="6595732" y="1831030"/>
            <a:ext cx="1131443" cy="14650"/>
          </a:xfrm>
          <a:prstGeom prst="straightConnector1">
            <a:avLst/>
          </a:prstGeom>
          <a:ln w="57150" cmpd="sng">
            <a:solidFill>
              <a:schemeClr val="tx2">
                <a:lumMod val="50000"/>
              </a:schemeClr>
            </a:solidFill>
            <a:headEnd type="none"/>
            <a:tailEnd type="triangle" w="lg" len="med"/>
          </a:ln>
        </p:spPr>
        <p:style>
          <a:lnRef idx="3">
            <a:schemeClr val="accent5"/>
          </a:lnRef>
          <a:fillRef idx="0">
            <a:schemeClr val="accent5"/>
          </a:fillRef>
          <a:effectRef idx="2">
            <a:schemeClr val="accent5"/>
          </a:effectRef>
          <a:fontRef idx="minor">
            <a:schemeClr val="tx1"/>
          </a:fontRef>
        </p:style>
      </p:cxnSp>
      <p:cxnSp>
        <p:nvCxnSpPr>
          <p:cNvPr id="32" name="Straight Arrow Connector 31">
            <a:extLst>
              <a:ext uri="{FF2B5EF4-FFF2-40B4-BE49-F238E27FC236}">
                <a16:creationId xmlns:a16="http://schemas.microsoft.com/office/drawing/2014/main" id="{709A6724-6070-F848-94DC-1FB0EE4400B2}"/>
              </a:ext>
            </a:extLst>
          </p:cNvPr>
          <p:cNvCxnSpPr>
            <a:cxnSpLocks/>
            <a:stCxn id="28" idx="0"/>
            <a:endCxn id="29" idx="2"/>
          </p:cNvCxnSpPr>
          <p:nvPr/>
        </p:nvCxnSpPr>
        <p:spPr>
          <a:xfrm flipV="1">
            <a:off x="6114118" y="3672754"/>
            <a:ext cx="4639" cy="354420"/>
          </a:xfrm>
          <a:prstGeom prst="straightConnector1">
            <a:avLst/>
          </a:prstGeom>
          <a:ln w="57150" cmpd="sng">
            <a:solidFill>
              <a:schemeClr val="tx2">
                <a:lumMod val="50000"/>
              </a:schemeClr>
            </a:solidFill>
            <a:headEnd type="none"/>
            <a:tailEnd type="triangle" w="lg" len="med"/>
          </a:ln>
        </p:spPr>
        <p:style>
          <a:lnRef idx="3">
            <a:schemeClr val="accent5"/>
          </a:lnRef>
          <a:fillRef idx="0">
            <a:schemeClr val="accent5"/>
          </a:fillRef>
          <a:effectRef idx="2">
            <a:schemeClr val="accent5"/>
          </a:effectRef>
          <a:fontRef idx="minor">
            <a:schemeClr val="tx1"/>
          </a:fontRef>
        </p:style>
      </p:cxnSp>
      <p:cxnSp>
        <p:nvCxnSpPr>
          <p:cNvPr id="33" name="Elbow Connector 32">
            <a:extLst>
              <a:ext uri="{FF2B5EF4-FFF2-40B4-BE49-F238E27FC236}">
                <a16:creationId xmlns:a16="http://schemas.microsoft.com/office/drawing/2014/main" id="{5A66BE4B-EBA1-7346-9422-AF5355EEF68D}"/>
              </a:ext>
            </a:extLst>
          </p:cNvPr>
          <p:cNvCxnSpPr>
            <a:cxnSpLocks/>
            <a:endCxn id="28" idx="3"/>
          </p:cNvCxnSpPr>
          <p:nvPr/>
        </p:nvCxnSpPr>
        <p:spPr>
          <a:xfrm rot="5400000">
            <a:off x="5688651" y="2784291"/>
            <a:ext cx="2630954" cy="747365"/>
          </a:xfrm>
          <a:prstGeom prst="bentConnector2">
            <a:avLst/>
          </a:prstGeom>
          <a:ln w="57150" cmpd="sng">
            <a:solidFill>
              <a:schemeClr val="tx2">
                <a:lumMod val="50000"/>
              </a:schemeClr>
            </a:solidFill>
            <a:headEnd type="none"/>
            <a:tailEnd type="triangle" w="lg" len="med"/>
          </a:ln>
        </p:spPr>
        <p:style>
          <a:lnRef idx="3">
            <a:schemeClr val="accent5"/>
          </a:lnRef>
          <a:fillRef idx="0">
            <a:schemeClr val="accent5"/>
          </a:fillRef>
          <a:effectRef idx="2">
            <a:schemeClr val="accent5"/>
          </a:effectRef>
          <a:fontRef idx="minor">
            <a:schemeClr val="tx1"/>
          </a:fontRef>
        </p:style>
      </p:cxnSp>
      <p:sp>
        <p:nvSpPr>
          <p:cNvPr id="34" name="TextBox 33">
            <a:extLst>
              <a:ext uri="{FF2B5EF4-FFF2-40B4-BE49-F238E27FC236}">
                <a16:creationId xmlns:a16="http://schemas.microsoft.com/office/drawing/2014/main" id="{DAA9AE29-5753-3C4E-AD8D-0699264DBD8B}"/>
              </a:ext>
            </a:extLst>
          </p:cNvPr>
          <p:cNvSpPr txBox="1"/>
          <p:nvPr/>
        </p:nvSpPr>
        <p:spPr>
          <a:xfrm>
            <a:off x="2690044" y="2728584"/>
            <a:ext cx="330540" cy="400110"/>
          </a:xfrm>
          <a:prstGeom prst="rect">
            <a:avLst/>
          </a:prstGeom>
          <a:noFill/>
          <a:ln>
            <a:noFill/>
          </a:ln>
        </p:spPr>
        <p:style>
          <a:lnRef idx="2">
            <a:schemeClr val="accent5"/>
          </a:lnRef>
          <a:fillRef idx="1">
            <a:schemeClr val="lt1"/>
          </a:fillRef>
          <a:effectRef idx="0">
            <a:schemeClr val="accent5"/>
          </a:effectRef>
          <a:fontRef idx="minor">
            <a:schemeClr val="dk1"/>
          </a:fontRef>
        </p:style>
        <p:txBody>
          <a:bodyPr wrap="none" rtlCol="0">
            <a:spAutoFit/>
          </a:bodyPr>
          <a:lstStyle/>
          <a:p>
            <a:r>
              <a:rPr lang="en-US" sz="2000" b="1" dirty="0">
                <a:solidFill>
                  <a:srgbClr val="B57BA6"/>
                </a:solidFill>
                <a:latin typeface="Open Sans" panose="020B0606030504020204" pitchFamily="34" charset="0"/>
                <a:ea typeface="Open Sans" panose="020B0606030504020204" pitchFamily="34" charset="0"/>
                <a:cs typeface="Open Sans" panose="020B0606030504020204" pitchFamily="34" charset="0"/>
              </a:rPr>
              <a:t>y</a:t>
            </a:r>
          </a:p>
        </p:txBody>
      </p:sp>
      <p:sp>
        <p:nvSpPr>
          <p:cNvPr id="35" name="TextBox 34">
            <a:extLst>
              <a:ext uri="{FF2B5EF4-FFF2-40B4-BE49-F238E27FC236}">
                <a16:creationId xmlns:a16="http://schemas.microsoft.com/office/drawing/2014/main" id="{EF0FB950-789E-C04E-B4EE-C13C51BDD056}"/>
              </a:ext>
            </a:extLst>
          </p:cNvPr>
          <p:cNvSpPr txBox="1"/>
          <p:nvPr/>
        </p:nvSpPr>
        <p:spPr>
          <a:xfrm>
            <a:off x="5189698" y="1382537"/>
            <a:ext cx="333746" cy="400110"/>
          </a:xfrm>
          <a:prstGeom prst="rect">
            <a:avLst/>
          </a:prstGeom>
          <a:noFill/>
          <a:ln>
            <a:noFill/>
          </a:ln>
        </p:spPr>
        <p:style>
          <a:lnRef idx="2">
            <a:schemeClr val="accent5"/>
          </a:lnRef>
          <a:fillRef idx="1">
            <a:schemeClr val="lt1"/>
          </a:fillRef>
          <a:effectRef idx="0">
            <a:schemeClr val="accent5"/>
          </a:effectRef>
          <a:fontRef idx="minor">
            <a:schemeClr val="dk1"/>
          </a:fontRef>
        </p:style>
        <p:txBody>
          <a:bodyPr wrap="none" rtlCol="0">
            <a:spAutoFit/>
          </a:bodyPr>
          <a:lstStyle/>
          <a:p>
            <a:r>
              <a:rPr lang="en-US" sz="2000" b="1" dirty="0">
                <a:solidFill>
                  <a:srgbClr val="B57BA6"/>
                </a:solidFill>
                <a:latin typeface="Open Sans" panose="020B0606030504020204" pitchFamily="34" charset="0"/>
                <a:ea typeface="Open Sans" panose="020B0606030504020204" pitchFamily="34" charset="0"/>
                <a:cs typeface="Open Sans" panose="020B0606030504020204" pitchFamily="34" charset="0"/>
              </a:rPr>
              <a:t>x</a:t>
            </a:r>
          </a:p>
        </p:txBody>
      </p:sp>
      <p:sp>
        <p:nvSpPr>
          <p:cNvPr id="36" name="TextBox 35">
            <a:extLst>
              <a:ext uri="{FF2B5EF4-FFF2-40B4-BE49-F238E27FC236}">
                <a16:creationId xmlns:a16="http://schemas.microsoft.com/office/drawing/2014/main" id="{39C9AEBA-89BB-5142-8BFD-517F86061559}"/>
              </a:ext>
            </a:extLst>
          </p:cNvPr>
          <p:cNvSpPr txBox="1"/>
          <p:nvPr/>
        </p:nvSpPr>
        <p:spPr>
          <a:xfrm>
            <a:off x="6851329" y="1379132"/>
            <a:ext cx="330540" cy="400110"/>
          </a:xfrm>
          <a:prstGeom prst="rect">
            <a:avLst/>
          </a:prstGeom>
          <a:noFill/>
          <a:ln>
            <a:noFill/>
          </a:ln>
        </p:spPr>
        <p:style>
          <a:lnRef idx="2">
            <a:schemeClr val="accent5"/>
          </a:lnRef>
          <a:fillRef idx="1">
            <a:schemeClr val="lt1"/>
          </a:fillRef>
          <a:effectRef idx="0">
            <a:schemeClr val="accent5"/>
          </a:effectRef>
          <a:fontRef idx="minor">
            <a:schemeClr val="dk1"/>
          </a:fontRef>
        </p:style>
        <p:txBody>
          <a:bodyPr wrap="none" rtlCol="0">
            <a:spAutoFit/>
          </a:bodyPr>
          <a:lstStyle/>
          <a:p>
            <a:r>
              <a:rPr lang="en-US" sz="2000" b="1" dirty="0" err="1">
                <a:solidFill>
                  <a:srgbClr val="B57BA6"/>
                </a:solidFill>
                <a:latin typeface="Open Sans" panose="020B0606030504020204" pitchFamily="34" charset="0"/>
                <a:ea typeface="Open Sans" panose="020B0606030504020204" pitchFamily="34" charset="0"/>
                <a:cs typeface="Open Sans" panose="020B0606030504020204" pitchFamily="34" charset="0"/>
              </a:rPr>
              <a:t>ŷ</a:t>
            </a:r>
            <a:endParaRPr lang="en-US" sz="2000" b="1" dirty="0">
              <a:solidFill>
                <a:srgbClr val="B57BA6"/>
              </a:solidFill>
              <a:latin typeface="Open Sans" panose="020B0606030504020204" pitchFamily="34" charset="0"/>
              <a:ea typeface="Open Sans" panose="020B0606030504020204" pitchFamily="34" charset="0"/>
              <a:cs typeface="Open Sans" panose="020B0606030504020204" pitchFamily="34" charset="0"/>
            </a:endParaRPr>
          </a:p>
        </p:txBody>
      </p:sp>
      <p:grpSp>
        <p:nvGrpSpPr>
          <p:cNvPr id="37" name="Group 36">
            <a:extLst>
              <a:ext uri="{FF2B5EF4-FFF2-40B4-BE49-F238E27FC236}">
                <a16:creationId xmlns:a16="http://schemas.microsoft.com/office/drawing/2014/main" id="{E4A67ED8-0979-8D46-A41C-27F8CD430AB5}"/>
              </a:ext>
            </a:extLst>
          </p:cNvPr>
          <p:cNvGrpSpPr/>
          <p:nvPr/>
        </p:nvGrpSpPr>
        <p:grpSpPr>
          <a:xfrm>
            <a:off x="5645595" y="2309757"/>
            <a:ext cx="298480" cy="525691"/>
            <a:chOff x="7787573" y="1903182"/>
            <a:chExt cx="298480" cy="618118"/>
          </a:xfrm>
        </p:grpSpPr>
        <p:sp>
          <p:nvSpPr>
            <p:cNvPr id="38" name="TextBox 37">
              <a:extLst>
                <a:ext uri="{FF2B5EF4-FFF2-40B4-BE49-F238E27FC236}">
                  <a16:creationId xmlns:a16="http://schemas.microsoft.com/office/drawing/2014/main" id="{7D3882B6-F7E6-B346-8D20-75CFD54A77F9}"/>
                </a:ext>
              </a:extLst>
            </p:cNvPr>
            <p:cNvSpPr txBox="1"/>
            <p:nvPr/>
          </p:nvSpPr>
          <p:spPr>
            <a:xfrm>
              <a:off x="7787573" y="1903182"/>
              <a:ext cx="298480" cy="470458"/>
            </a:xfrm>
            <a:prstGeom prst="rect">
              <a:avLst/>
            </a:prstGeom>
            <a:noFill/>
          </p:spPr>
          <p:txBody>
            <a:bodyPr wrap="square" rtlCol="0">
              <a:spAutoFit/>
            </a:bodyPr>
            <a:lstStyle/>
            <a:p>
              <a:r>
                <a:rPr lang="en-US" sz="2000" b="1" dirty="0">
                  <a:solidFill>
                    <a:srgbClr val="B57BA6"/>
                  </a:solidFill>
                  <a:latin typeface="Open Sans" panose="020B0606030504020204" pitchFamily="34" charset="0"/>
                  <a:ea typeface="Open Sans" panose="020B0606030504020204" pitchFamily="34" charset="0"/>
                  <a:cs typeface="Open Sans" panose="020B0606030504020204" pitchFamily="34" charset="0"/>
                </a:rPr>
                <a:t>⌃</a:t>
              </a:r>
            </a:p>
          </p:txBody>
        </p:sp>
        <p:sp>
          <p:nvSpPr>
            <p:cNvPr id="39" name="TextBox 38">
              <a:extLst>
                <a:ext uri="{FF2B5EF4-FFF2-40B4-BE49-F238E27FC236}">
                  <a16:creationId xmlns:a16="http://schemas.microsoft.com/office/drawing/2014/main" id="{9EF3D42F-85C6-5146-9AE2-A148A649DB68}"/>
                </a:ext>
              </a:extLst>
            </p:cNvPr>
            <p:cNvSpPr txBox="1"/>
            <p:nvPr/>
          </p:nvSpPr>
          <p:spPr>
            <a:xfrm>
              <a:off x="7802001" y="2050842"/>
              <a:ext cx="284052" cy="470458"/>
            </a:xfrm>
            <a:prstGeom prst="rect">
              <a:avLst/>
            </a:prstGeom>
            <a:noFill/>
            <a:ln>
              <a:noFill/>
            </a:ln>
          </p:spPr>
          <p:style>
            <a:lnRef idx="2">
              <a:schemeClr val="accent5"/>
            </a:lnRef>
            <a:fillRef idx="1">
              <a:schemeClr val="lt1"/>
            </a:fillRef>
            <a:effectRef idx="0">
              <a:schemeClr val="accent5"/>
            </a:effectRef>
            <a:fontRef idx="minor">
              <a:schemeClr val="dk1"/>
            </a:fontRef>
          </p:style>
          <p:txBody>
            <a:bodyPr wrap="none" rtlCol="0">
              <a:spAutoFit/>
            </a:bodyPr>
            <a:lstStyle/>
            <a:p>
              <a:r>
                <a:rPr lang="en-US" sz="2000" b="1" dirty="0">
                  <a:solidFill>
                    <a:srgbClr val="B57BA6"/>
                  </a:solidFill>
                  <a:latin typeface="Open Sans" panose="020B0606030504020204" pitchFamily="34" charset="0"/>
                  <a:ea typeface="Open Sans" panose="020B0606030504020204" pitchFamily="34" charset="0"/>
                  <a:cs typeface="Open Sans" panose="020B0606030504020204" pitchFamily="34" charset="0"/>
                </a:rPr>
                <a:t>f</a:t>
              </a:r>
            </a:p>
          </p:txBody>
        </p:sp>
      </p:grpSp>
      <p:cxnSp>
        <p:nvCxnSpPr>
          <p:cNvPr id="40" name="Straight Arrow Connector 39">
            <a:extLst>
              <a:ext uri="{FF2B5EF4-FFF2-40B4-BE49-F238E27FC236}">
                <a16:creationId xmlns:a16="http://schemas.microsoft.com/office/drawing/2014/main" id="{0E523827-CC51-5C41-937B-6BC325CAC15E}"/>
              </a:ext>
            </a:extLst>
          </p:cNvPr>
          <p:cNvCxnSpPr>
            <a:cxnSpLocks/>
            <a:stCxn id="29" idx="0"/>
            <a:endCxn id="27" idx="2"/>
          </p:cNvCxnSpPr>
          <p:nvPr/>
        </p:nvCxnSpPr>
        <p:spPr>
          <a:xfrm flipV="1">
            <a:off x="6118757" y="2277306"/>
            <a:ext cx="4730" cy="502896"/>
          </a:xfrm>
          <a:prstGeom prst="straightConnector1">
            <a:avLst/>
          </a:prstGeom>
          <a:ln w="57150" cmpd="sng">
            <a:solidFill>
              <a:schemeClr val="tx2">
                <a:lumMod val="50000"/>
              </a:schemeClr>
            </a:solidFill>
            <a:headEnd type="none"/>
            <a:tailEnd type="triangle" w="lg" len="med"/>
          </a:ln>
        </p:spPr>
        <p:style>
          <a:lnRef idx="3">
            <a:schemeClr val="accent5"/>
          </a:lnRef>
          <a:fillRef idx="0">
            <a:schemeClr val="accent5"/>
          </a:fillRef>
          <a:effectRef idx="2">
            <a:schemeClr val="accent5"/>
          </a:effectRef>
          <a:fontRef idx="minor">
            <a:schemeClr val="tx1"/>
          </a:fontRef>
        </p:style>
      </p:cxnSp>
      <p:cxnSp>
        <p:nvCxnSpPr>
          <p:cNvPr id="41" name="Elbow Connector 40">
            <a:extLst>
              <a:ext uri="{FF2B5EF4-FFF2-40B4-BE49-F238E27FC236}">
                <a16:creationId xmlns:a16="http://schemas.microsoft.com/office/drawing/2014/main" id="{7CBC163C-0DE5-8E4F-9D2C-9E50541EACB3}"/>
              </a:ext>
            </a:extLst>
          </p:cNvPr>
          <p:cNvCxnSpPr>
            <a:cxnSpLocks/>
            <a:stCxn id="24" idx="3"/>
            <a:endCxn id="28" idx="1"/>
          </p:cNvCxnSpPr>
          <p:nvPr/>
        </p:nvCxnSpPr>
        <p:spPr>
          <a:xfrm rot="16200000" flipH="1">
            <a:off x="3171378" y="2047037"/>
            <a:ext cx="1956599" cy="2896225"/>
          </a:xfrm>
          <a:prstGeom prst="bentConnector2">
            <a:avLst/>
          </a:prstGeom>
          <a:ln w="57150" cmpd="sng">
            <a:solidFill>
              <a:schemeClr val="tx2">
                <a:lumMod val="50000"/>
              </a:schemeClr>
            </a:solidFill>
            <a:headEnd type="none"/>
            <a:tailEnd type="triangle" w="lg" len="med"/>
          </a:ln>
        </p:spPr>
        <p:style>
          <a:lnRef idx="3">
            <a:schemeClr val="accent5"/>
          </a:lnRef>
          <a:fillRef idx="0">
            <a:schemeClr val="accent5"/>
          </a:fillRef>
          <a:effectRef idx="2">
            <a:schemeClr val="accent5"/>
          </a:effectRef>
          <a:fontRef idx="minor">
            <a:schemeClr val="tx1"/>
          </a:fontRef>
        </p:style>
      </p:cxnSp>
      <p:pic>
        <p:nvPicPr>
          <p:cNvPr id="8194" name="Picture 2" descr="World Earth Continents - Free vector graphic on Pixabay">
            <a:extLst>
              <a:ext uri="{FF2B5EF4-FFF2-40B4-BE49-F238E27FC236}">
                <a16:creationId xmlns:a16="http://schemas.microsoft.com/office/drawing/2014/main" id="{385E6E77-B9B3-7841-92A5-51D74601116F}"/>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b="2019"/>
          <a:stretch/>
        </p:blipFill>
        <p:spPr bwMode="auto">
          <a:xfrm>
            <a:off x="234450" y="1124503"/>
            <a:ext cx="1319065" cy="1404251"/>
          </a:xfrm>
          <a:prstGeom prst="rect">
            <a:avLst/>
          </a:prstGeom>
          <a:noFill/>
          <a:extLst>
            <a:ext uri="{909E8E84-426E-40DD-AFC4-6F175D3DCCD1}">
              <a14:hiddenFill xmlns:a14="http://schemas.microsoft.com/office/drawing/2010/main">
                <a:solidFill>
                  <a:srgbClr val="FFFFFF"/>
                </a:solidFill>
              </a14:hiddenFill>
            </a:ext>
          </a:extLst>
        </p:spPr>
      </p:pic>
      <p:cxnSp>
        <p:nvCxnSpPr>
          <p:cNvPr id="42" name="Straight Arrow Connector 41">
            <a:extLst>
              <a:ext uri="{FF2B5EF4-FFF2-40B4-BE49-F238E27FC236}">
                <a16:creationId xmlns:a16="http://schemas.microsoft.com/office/drawing/2014/main" id="{7349D76A-4A69-FA4E-A585-E3790B7EFBFC}"/>
              </a:ext>
            </a:extLst>
          </p:cNvPr>
          <p:cNvCxnSpPr>
            <a:cxnSpLocks/>
            <a:stCxn id="8194" idx="3"/>
            <a:endCxn id="24" idx="2"/>
          </p:cNvCxnSpPr>
          <p:nvPr/>
        </p:nvCxnSpPr>
        <p:spPr>
          <a:xfrm>
            <a:off x="1553515" y="1826629"/>
            <a:ext cx="419736" cy="1981"/>
          </a:xfrm>
          <a:prstGeom prst="straightConnector1">
            <a:avLst/>
          </a:prstGeom>
          <a:ln w="57150" cmpd="sng">
            <a:solidFill>
              <a:schemeClr val="tx2">
                <a:lumMod val="50000"/>
              </a:schemeClr>
            </a:solidFill>
            <a:headEnd type="none"/>
            <a:tailEnd type="triangle" w="lg" len="med"/>
          </a:ln>
        </p:spPr>
        <p:style>
          <a:lnRef idx="3">
            <a:schemeClr val="accent5"/>
          </a:lnRef>
          <a:fillRef idx="0">
            <a:schemeClr val="accent5"/>
          </a:fillRef>
          <a:effectRef idx="2">
            <a:schemeClr val="accent5"/>
          </a:effectRef>
          <a:fontRef idx="minor">
            <a:schemeClr val="tx1"/>
          </a:fontRef>
        </p:style>
      </p:cxnSp>
      <p:pic>
        <p:nvPicPr>
          <p:cNvPr id="43" name="Picture 2" descr="World Earth Continents - Free vector graphic on Pixabay">
            <a:extLst>
              <a:ext uri="{FF2B5EF4-FFF2-40B4-BE49-F238E27FC236}">
                <a16:creationId xmlns:a16="http://schemas.microsoft.com/office/drawing/2014/main" id="{9724B701-5D60-5446-AF27-0CE9F548CFB1}"/>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b="2019"/>
          <a:stretch/>
        </p:blipFill>
        <p:spPr bwMode="auto">
          <a:xfrm>
            <a:off x="7727175" y="1143554"/>
            <a:ext cx="1319065" cy="1404251"/>
          </a:xfrm>
          <a:prstGeom prst="rect">
            <a:avLst/>
          </a:prstGeom>
          <a:noFill/>
          <a:extLst>
            <a:ext uri="{909E8E84-426E-40DD-AFC4-6F175D3DCCD1}">
              <a14:hiddenFill xmlns:a14="http://schemas.microsoft.com/office/drawing/2010/main">
                <a:solidFill>
                  <a:srgbClr val="FFFFFF"/>
                </a:solidFill>
              </a14:hiddenFill>
            </a:ext>
          </a:extLst>
        </p:spPr>
      </p:pic>
      <p:sp>
        <p:nvSpPr>
          <p:cNvPr id="44" name="TextBox 43">
            <a:extLst>
              <a:ext uri="{FF2B5EF4-FFF2-40B4-BE49-F238E27FC236}">
                <a16:creationId xmlns:a16="http://schemas.microsoft.com/office/drawing/2014/main" id="{6F1619D2-8464-C548-9A2B-9E2740CF5CD5}"/>
              </a:ext>
            </a:extLst>
          </p:cNvPr>
          <p:cNvSpPr txBox="1"/>
          <p:nvPr/>
        </p:nvSpPr>
        <p:spPr>
          <a:xfrm>
            <a:off x="561556" y="2440582"/>
            <a:ext cx="1983917" cy="738664"/>
          </a:xfrm>
          <a:prstGeom prst="rect">
            <a:avLst/>
          </a:prstGeom>
          <a:noFill/>
        </p:spPr>
        <p:txBody>
          <a:bodyPr wrap="square" rtlCol="0">
            <a:spAutoFit/>
          </a:bodyPr>
          <a:lstStyle/>
          <a:p>
            <a:r>
              <a:rPr lang="en-US" dirty="0">
                <a:solidFill>
                  <a:schemeClr val="bg1"/>
                </a:solidFill>
              </a:rPr>
              <a:t>- Historical Bias</a:t>
            </a:r>
          </a:p>
          <a:p>
            <a:r>
              <a:rPr lang="en-US" dirty="0">
                <a:solidFill>
                  <a:schemeClr val="bg1"/>
                </a:solidFill>
              </a:rPr>
              <a:t>- Representation Bias</a:t>
            </a:r>
          </a:p>
          <a:p>
            <a:r>
              <a:rPr lang="en-US" dirty="0">
                <a:solidFill>
                  <a:schemeClr val="bg1"/>
                </a:solidFill>
              </a:rPr>
              <a:t>- Measurement Bias</a:t>
            </a:r>
          </a:p>
        </p:txBody>
      </p:sp>
      <p:sp>
        <p:nvSpPr>
          <p:cNvPr id="48" name="TextBox 47">
            <a:extLst>
              <a:ext uri="{FF2B5EF4-FFF2-40B4-BE49-F238E27FC236}">
                <a16:creationId xmlns:a16="http://schemas.microsoft.com/office/drawing/2014/main" id="{682AFA9A-0BCB-314B-BAF4-38F33842E6C9}"/>
              </a:ext>
            </a:extLst>
          </p:cNvPr>
          <p:cNvSpPr txBox="1"/>
          <p:nvPr/>
        </p:nvSpPr>
        <p:spPr>
          <a:xfrm>
            <a:off x="7564825" y="832592"/>
            <a:ext cx="1983917" cy="307777"/>
          </a:xfrm>
          <a:prstGeom prst="rect">
            <a:avLst/>
          </a:prstGeom>
          <a:noFill/>
        </p:spPr>
        <p:txBody>
          <a:bodyPr wrap="square" rtlCol="0">
            <a:spAutoFit/>
          </a:bodyPr>
          <a:lstStyle/>
          <a:p>
            <a:r>
              <a:rPr lang="en-US" dirty="0">
                <a:solidFill>
                  <a:schemeClr val="tx1"/>
                </a:solidFill>
              </a:rPr>
              <a:t>- Deployment Bias</a:t>
            </a:r>
          </a:p>
        </p:txBody>
      </p:sp>
      <mc:AlternateContent xmlns:mc="http://schemas.openxmlformats.org/markup-compatibility/2006" xmlns:p14="http://schemas.microsoft.com/office/powerpoint/2010/main">
        <mc:Choice Requires="p14">
          <p:contentPart p14:bwMode="auto" r:id="rId4">
            <p14:nvContentPartPr>
              <p14:cNvPr id="3" name="Ink 2">
                <a:extLst>
                  <a:ext uri="{FF2B5EF4-FFF2-40B4-BE49-F238E27FC236}">
                    <a16:creationId xmlns:a16="http://schemas.microsoft.com/office/drawing/2014/main" id="{2FCF1798-F5EA-497D-BA5B-24428879A837}"/>
                  </a:ext>
                </a:extLst>
              </p14:cNvPr>
              <p14:cNvContentPartPr/>
              <p14:nvPr/>
            </p14:nvContentPartPr>
            <p14:xfrm>
              <a:off x="2644920" y="27360"/>
              <a:ext cx="4971600" cy="3481920"/>
            </p14:xfrm>
          </p:contentPart>
        </mc:Choice>
        <mc:Fallback xmlns="">
          <p:pic>
            <p:nvPicPr>
              <p:cNvPr id="3" name="Ink 2">
                <a:extLst>
                  <a:ext uri="{FF2B5EF4-FFF2-40B4-BE49-F238E27FC236}">
                    <a16:creationId xmlns:a16="http://schemas.microsoft.com/office/drawing/2014/main" id="{2FCF1798-F5EA-497D-BA5B-24428879A837}"/>
                  </a:ext>
                </a:extLst>
              </p:cNvPr>
              <p:cNvPicPr/>
              <p:nvPr/>
            </p:nvPicPr>
            <p:blipFill>
              <a:blip r:embed="rId5"/>
              <a:stretch>
                <a:fillRect/>
              </a:stretch>
            </p:blipFill>
            <p:spPr>
              <a:xfrm>
                <a:off x="2635560" y="18000"/>
                <a:ext cx="4990320" cy="3500640"/>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50" name="Ink 49">
                <a:extLst>
                  <a:ext uri="{FF2B5EF4-FFF2-40B4-BE49-F238E27FC236}">
                    <a16:creationId xmlns:a16="http://schemas.microsoft.com/office/drawing/2014/main" id="{411E25AF-4815-4D62-8A9D-0073A6545587}"/>
                  </a:ext>
                </a:extLst>
              </p14:cNvPr>
              <p14:cNvContentPartPr/>
              <p14:nvPr/>
            </p14:nvContentPartPr>
            <p14:xfrm>
              <a:off x="7976800" y="4671600"/>
              <a:ext cx="205920" cy="81720"/>
            </p14:xfrm>
          </p:contentPart>
        </mc:Choice>
        <mc:Fallback xmlns="">
          <p:pic>
            <p:nvPicPr>
              <p:cNvPr id="50" name="Ink 49">
                <a:extLst>
                  <a:ext uri="{FF2B5EF4-FFF2-40B4-BE49-F238E27FC236}">
                    <a16:creationId xmlns:a16="http://schemas.microsoft.com/office/drawing/2014/main" id="{411E25AF-4815-4D62-8A9D-0073A6545587}"/>
                  </a:ext>
                </a:extLst>
              </p:cNvPr>
              <p:cNvPicPr/>
              <p:nvPr/>
            </p:nvPicPr>
            <p:blipFill>
              <a:blip r:embed="rId7"/>
              <a:stretch>
                <a:fillRect/>
              </a:stretch>
            </p:blipFill>
            <p:spPr>
              <a:xfrm>
                <a:off x="7967800" y="4662600"/>
                <a:ext cx="223560" cy="99360"/>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51" name="Ink 50">
                <a:extLst>
                  <a:ext uri="{FF2B5EF4-FFF2-40B4-BE49-F238E27FC236}">
                    <a16:creationId xmlns:a16="http://schemas.microsoft.com/office/drawing/2014/main" id="{546CEBFE-A1C3-44B0-81C1-401699F41965}"/>
                  </a:ext>
                </a:extLst>
              </p14:cNvPr>
              <p14:cNvContentPartPr/>
              <p14:nvPr/>
            </p14:nvContentPartPr>
            <p14:xfrm>
              <a:off x="7622920" y="4623000"/>
              <a:ext cx="307800" cy="144000"/>
            </p14:xfrm>
          </p:contentPart>
        </mc:Choice>
        <mc:Fallback xmlns="">
          <p:pic>
            <p:nvPicPr>
              <p:cNvPr id="51" name="Ink 50">
                <a:extLst>
                  <a:ext uri="{FF2B5EF4-FFF2-40B4-BE49-F238E27FC236}">
                    <a16:creationId xmlns:a16="http://schemas.microsoft.com/office/drawing/2014/main" id="{546CEBFE-A1C3-44B0-81C1-401699F41965}"/>
                  </a:ext>
                </a:extLst>
              </p:cNvPr>
              <p:cNvPicPr/>
              <p:nvPr/>
            </p:nvPicPr>
            <p:blipFill>
              <a:blip r:embed="rId9"/>
              <a:stretch>
                <a:fillRect/>
              </a:stretch>
            </p:blipFill>
            <p:spPr>
              <a:xfrm>
                <a:off x="7614270" y="4614000"/>
                <a:ext cx="325461" cy="161640"/>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52" name="Ink 51">
                <a:extLst>
                  <a:ext uri="{FF2B5EF4-FFF2-40B4-BE49-F238E27FC236}">
                    <a16:creationId xmlns:a16="http://schemas.microsoft.com/office/drawing/2014/main" id="{B80683F9-5F80-4976-A160-989475268762}"/>
                  </a:ext>
                </a:extLst>
              </p14:cNvPr>
              <p14:cNvContentPartPr/>
              <p14:nvPr/>
            </p14:nvContentPartPr>
            <p14:xfrm>
              <a:off x="7268680" y="4630920"/>
              <a:ext cx="284400" cy="150480"/>
            </p14:xfrm>
          </p:contentPart>
        </mc:Choice>
        <mc:Fallback xmlns="">
          <p:pic>
            <p:nvPicPr>
              <p:cNvPr id="52" name="Ink 51">
                <a:extLst>
                  <a:ext uri="{FF2B5EF4-FFF2-40B4-BE49-F238E27FC236}">
                    <a16:creationId xmlns:a16="http://schemas.microsoft.com/office/drawing/2014/main" id="{B80683F9-5F80-4976-A160-989475268762}"/>
                  </a:ext>
                </a:extLst>
              </p:cNvPr>
              <p:cNvPicPr/>
              <p:nvPr/>
            </p:nvPicPr>
            <p:blipFill>
              <a:blip r:embed="rId11"/>
              <a:stretch>
                <a:fillRect/>
              </a:stretch>
            </p:blipFill>
            <p:spPr>
              <a:xfrm>
                <a:off x="7260029" y="4621941"/>
                <a:ext cx="302062" cy="168078"/>
              </a:xfrm>
              <a:prstGeom prst="rect">
                <a:avLst/>
              </a:prstGeom>
            </p:spPr>
          </p:pic>
        </mc:Fallback>
      </mc:AlternateContent>
      <mc:AlternateContent xmlns:mc="http://schemas.openxmlformats.org/markup-compatibility/2006" xmlns:p14="http://schemas.microsoft.com/office/powerpoint/2010/main">
        <mc:Choice Requires="p14">
          <p:contentPart p14:bwMode="auto" r:id="rId12">
            <p14:nvContentPartPr>
              <p14:cNvPr id="53" name="Ink 52">
                <a:extLst>
                  <a:ext uri="{FF2B5EF4-FFF2-40B4-BE49-F238E27FC236}">
                    <a16:creationId xmlns:a16="http://schemas.microsoft.com/office/drawing/2014/main" id="{3BE6543A-139F-4D25-A807-CC3293C489CC}"/>
                  </a:ext>
                </a:extLst>
              </p14:cNvPr>
              <p14:cNvContentPartPr/>
              <p14:nvPr/>
            </p14:nvContentPartPr>
            <p14:xfrm>
              <a:off x="7051600" y="4679160"/>
              <a:ext cx="170640" cy="94680"/>
            </p14:xfrm>
          </p:contentPart>
        </mc:Choice>
        <mc:Fallback xmlns="">
          <p:pic>
            <p:nvPicPr>
              <p:cNvPr id="53" name="Ink 52">
                <a:extLst>
                  <a:ext uri="{FF2B5EF4-FFF2-40B4-BE49-F238E27FC236}">
                    <a16:creationId xmlns:a16="http://schemas.microsoft.com/office/drawing/2014/main" id="{3BE6543A-139F-4D25-A807-CC3293C489CC}"/>
                  </a:ext>
                </a:extLst>
              </p:cNvPr>
              <p:cNvPicPr/>
              <p:nvPr/>
            </p:nvPicPr>
            <p:blipFill>
              <a:blip r:embed="rId13"/>
              <a:stretch>
                <a:fillRect/>
              </a:stretch>
            </p:blipFill>
            <p:spPr>
              <a:xfrm>
                <a:off x="7042619" y="4670520"/>
                <a:ext cx="188243" cy="112320"/>
              </a:xfrm>
              <a:prstGeom prst="rect">
                <a:avLst/>
              </a:prstGeom>
            </p:spPr>
          </p:pic>
        </mc:Fallback>
      </mc:AlternateContent>
      <mc:AlternateContent xmlns:mc="http://schemas.openxmlformats.org/markup-compatibility/2006" xmlns:p14="http://schemas.microsoft.com/office/powerpoint/2010/main">
        <mc:Choice Requires="p14">
          <p:contentPart p14:bwMode="auto" r:id="rId14">
            <p14:nvContentPartPr>
              <p14:cNvPr id="54" name="Ink 53">
                <a:extLst>
                  <a:ext uri="{FF2B5EF4-FFF2-40B4-BE49-F238E27FC236}">
                    <a16:creationId xmlns:a16="http://schemas.microsoft.com/office/drawing/2014/main" id="{05BA6ADB-F15A-46FA-B0A0-19ACBA932DC0}"/>
                  </a:ext>
                </a:extLst>
              </p14:cNvPr>
              <p14:cNvContentPartPr/>
              <p14:nvPr/>
            </p14:nvContentPartPr>
            <p14:xfrm>
              <a:off x="6775480" y="4644960"/>
              <a:ext cx="222840" cy="137880"/>
            </p14:xfrm>
          </p:contentPart>
        </mc:Choice>
        <mc:Fallback xmlns="">
          <p:pic>
            <p:nvPicPr>
              <p:cNvPr id="54" name="Ink 53">
                <a:extLst>
                  <a:ext uri="{FF2B5EF4-FFF2-40B4-BE49-F238E27FC236}">
                    <a16:creationId xmlns:a16="http://schemas.microsoft.com/office/drawing/2014/main" id="{05BA6ADB-F15A-46FA-B0A0-19ACBA932DC0}"/>
                  </a:ext>
                </a:extLst>
              </p:cNvPr>
              <p:cNvPicPr/>
              <p:nvPr/>
            </p:nvPicPr>
            <p:blipFill>
              <a:blip r:embed="rId15"/>
              <a:stretch>
                <a:fillRect/>
              </a:stretch>
            </p:blipFill>
            <p:spPr>
              <a:xfrm>
                <a:off x="6766840" y="4635960"/>
                <a:ext cx="240480" cy="155520"/>
              </a:xfrm>
              <a:prstGeom prst="rect">
                <a:avLst/>
              </a:prstGeom>
            </p:spPr>
          </p:pic>
        </mc:Fallback>
      </mc:AlternateContent>
      <mc:AlternateContent xmlns:mc="http://schemas.openxmlformats.org/markup-compatibility/2006" xmlns:p14="http://schemas.microsoft.com/office/powerpoint/2010/main">
        <mc:Choice Requires="p14">
          <p:contentPart p14:bwMode="auto" r:id="rId16">
            <p14:nvContentPartPr>
              <p14:cNvPr id="56" name="Ink 55">
                <a:extLst>
                  <a:ext uri="{FF2B5EF4-FFF2-40B4-BE49-F238E27FC236}">
                    <a16:creationId xmlns:a16="http://schemas.microsoft.com/office/drawing/2014/main" id="{749D1317-69AB-4353-B9BF-D3281A06ABFB}"/>
                  </a:ext>
                </a:extLst>
              </p14:cNvPr>
              <p14:cNvContentPartPr/>
              <p14:nvPr/>
            </p14:nvContentPartPr>
            <p14:xfrm>
              <a:off x="6862600" y="4970400"/>
              <a:ext cx="138960" cy="89280"/>
            </p14:xfrm>
          </p:contentPart>
        </mc:Choice>
        <mc:Fallback xmlns="">
          <p:pic>
            <p:nvPicPr>
              <p:cNvPr id="56" name="Ink 55">
                <a:extLst>
                  <a:ext uri="{FF2B5EF4-FFF2-40B4-BE49-F238E27FC236}">
                    <a16:creationId xmlns:a16="http://schemas.microsoft.com/office/drawing/2014/main" id="{749D1317-69AB-4353-B9BF-D3281A06ABFB}"/>
                  </a:ext>
                </a:extLst>
              </p:cNvPr>
              <p:cNvPicPr/>
              <p:nvPr/>
            </p:nvPicPr>
            <p:blipFill>
              <a:blip r:embed="rId17"/>
              <a:stretch>
                <a:fillRect/>
              </a:stretch>
            </p:blipFill>
            <p:spPr>
              <a:xfrm>
                <a:off x="6853960" y="4961400"/>
                <a:ext cx="156600" cy="106920"/>
              </a:xfrm>
              <a:prstGeom prst="rect">
                <a:avLst/>
              </a:prstGeom>
            </p:spPr>
          </p:pic>
        </mc:Fallback>
      </mc:AlternateContent>
      <mc:AlternateContent xmlns:mc="http://schemas.openxmlformats.org/markup-compatibility/2006" xmlns:p14="http://schemas.microsoft.com/office/powerpoint/2010/main">
        <mc:Choice Requires="p14">
          <p:contentPart p14:bwMode="auto" r:id="rId18">
            <p14:nvContentPartPr>
              <p14:cNvPr id="57" name="Ink 56">
                <a:extLst>
                  <a:ext uri="{FF2B5EF4-FFF2-40B4-BE49-F238E27FC236}">
                    <a16:creationId xmlns:a16="http://schemas.microsoft.com/office/drawing/2014/main" id="{058D707C-663C-4A5C-BF43-2546DEB6621C}"/>
                  </a:ext>
                </a:extLst>
              </p14:cNvPr>
              <p14:cNvContentPartPr/>
              <p14:nvPr/>
            </p14:nvContentPartPr>
            <p14:xfrm>
              <a:off x="7053040" y="4896960"/>
              <a:ext cx="20520" cy="157680"/>
            </p14:xfrm>
          </p:contentPart>
        </mc:Choice>
        <mc:Fallback xmlns="">
          <p:pic>
            <p:nvPicPr>
              <p:cNvPr id="57" name="Ink 56">
                <a:extLst>
                  <a:ext uri="{FF2B5EF4-FFF2-40B4-BE49-F238E27FC236}">
                    <a16:creationId xmlns:a16="http://schemas.microsoft.com/office/drawing/2014/main" id="{058D707C-663C-4A5C-BF43-2546DEB6621C}"/>
                  </a:ext>
                </a:extLst>
              </p:cNvPr>
              <p:cNvPicPr/>
              <p:nvPr/>
            </p:nvPicPr>
            <p:blipFill>
              <a:blip r:embed="rId19"/>
              <a:stretch>
                <a:fillRect/>
              </a:stretch>
            </p:blipFill>
            <p:spPr>
              <a:xfrm>
                <a:off x="7044040" y="4887960"/>
                <a:ext cx="38160" cy="175320"/>
              </a:xfrm>
              <a:prstGeom prst="rect">
                <a:avLst/>
              </a:prstGeom>
            </p:spPr>
          </p:pic>
        </mc:Fallback>
      </mc:AlternateContent>
      <mc:AlternateContent xmlns:mc="http://schemas.openxmlformats.org/markup-compatibility/2006" xmlns:p14="http://schemas.microsoft.com/office/powerpoint/2010/main">
        <mc:Choice Requires="p14">
          <p:contentPart p14:bwMode="auto" r:id="rId20">
            <p14:nvContentPartPr>
              <p14:cNvPr id="58" name="Ink 57">
                <a:extLst>
                  <a:ext uri="{FF2B5EF4-FFF2-40B4-BE49-F238E27FC236}">
                    <a16:creationId xmlns:a16="http://schemas.microsoft.com/office/drawing/2014/main" id="{E3E8C9CF-B485-49FD-9B60-45A8D699407A}"/>
                  </a:ext>
                </a:extLst>
              </p14:cNvPr>
              <p14:cNvContentPartPr/>
              <p14:nvPr/>
            </p14:nvContentPartPr>
            <p14:xfrm>
              <a:off x="7128640" y="4967880"/>
              <a:ext cx="53640" cy="105840"/>
            </p14:xfrm>
          </p:contentPart>
        </mc:Choice>
        <mc:Fallback xmlns="">
          <p:pic>
            <p:nvPicPr>
              <p:cNvPr id="58" name="Ink 57">
                <a:extLst>
                  <a:ext uri="{FF2B5EF4-FFF2-40B4-BE49-F238E27FC236}">
                    <a16:creationId xmlns:a16="http://schemas.microsoft.com/office/drawing/2014/main" id="{E3E8C9CF-B485-49FD-9B60-45A8D699407A}"/>
                  </a:ext>
                </a:extLst>
              </p:cNvPr>
              <p:cNvPicPr/>
              <p:nvPr/>
            </p:nvPicPr>
            <p:blipFill>
              <a:blip r:embed="rId21"/>
              <a:stretch>
                <a:fillRect/>
              </a:stretch>
            </p:blipFill>
            <p:spPr>
              <a:xfrm>
                <a:off x="7120000" y="4959240"/>
                <a:ext cx="71280" cy="123480"/>
              </a:xfrm>
              <a:prstGeom prst="rect">
                <a:avLst/>
              </a:prstGeom>
            </p:spPr>
          </p:pic>
        </mc:Fallback>
      </mc:AlternateContent>
      <mc:AlternateContent xmlns:mc="http://schemas.openxmlformats.org/markup-compatibility/2006" xmlns:p14="http://schemas.microsoft.com/office/powerpoint/2010/main">
        <mc:Choice Requires="p14">
          <p:contentPart p14:bwMode="auto" r:id="rId22">
            <p14:nvContentPartPr>
              <p14:cNvPr id="59" name="Ink 58">
                <a:extLst>
                  <a:ext uri="{FF2B5EF4-FFF2-40B4-BE49-F238E27FC236}">
                    <a16:creationId xmlns:a16="http://schemas.microsoft.com/office/drawing/2014/main" id="{C31E863F-08B1-44E3-9F5F-1749E8CD5ADF}"/>
                  </a:ext>
                </a:extLst>
              </p14:cNvPr>
              <p14:cNvContentPartPr/>
              <p14:nvPr/>
            </p14:nvContentPartPr>
            <p14:xfrm>
              <a:off x="7238440" y="5010360"/>
              <a:ext cx="85680" cy="76320"/>
            </p14:xfrm>
          </p:contentPart>
        </mc:Choice>
        <mc:Fallback xmlns="">
          <p:pic>
            <p:nvPicPr>
              <p:cNvPr id="59" name="Ink 58">
                <a:extLst>
                  <a:ext uri="{FF2B5EF4-FFF2-40B4-BE49-F238E27FC236}">
                    <a16:creationId xmlns:a16="http://schemas.microsoft.com/office/drawing/2014/main" id="{C31E863F-08B1-44E3-9F5F-1749E8CD5ADF}"/>
                  </a:ext>
                </a:extLst>
              </p:cNvPr>
              <p:cNvPicPr/>
              <p:nvPr/>
            </p:nvPicPr>
            <p:blipFill>
              <a:blip r:embed="rId23"/>
              <a:stretch>
                <a:fillRect/>
              </a:stretch>
            </p:blipFill>
            <p:spPr>
              <a:xfrm>
                <a:off x="7229800" y="5001360"/>
                <a:ext cx="103320" cy="93960"/>
              </a:xfrm>
              <a:prstGeom prst="rect">
                <a:avLst/>
              </a:prstGeom>
            </p:spPr>
          </p:pic>
        </mc:Fallback>
      </mc:AlternateContent>
      <mc:AlternateContent xmlns:mc="http://schemas.openxmlformats.org/markup-compatibility/2006" xmlns:p14="http://schemas.microsoft.com/office/powerpoint/2010/main">
        <mc:Choice Requires="p14">
          <p:contentPart p14:bwMode="auto" r:id="rId24">
            <p14:nvContentPartPr>
              <p14:cNvPr id="60" name="Ink 59">
                <a:extLst>
                  <a:ext uri="{FF2B5EF4-FFF2-40B4-BE49-F238E27FC236}">
                    <a16:creationId xmlns:a16="http://schemas.microsoft.com/office/drawing/2014/main" id="{38D964C6-1895-49A2-8F1D-E0A9282EA477}"/>
                  </a:ext>
                </a:extLst>
              </p14:cNvPr>
              <p14:cNvContentPartPr/>
              <p14:nvPr/>
            </p14:nvContentPartPr>
            <p14:xfrm>
              <a:off x="7595920" y="4917480"/>
              <a:ext cx="195480" cy="134280"/>
            </p14:xfrm>
          </p:contentPart>
        </mc:Choice>
        <mc:Fallback xmlns="">
          <p:pic>
            <p:nvPicPr>
              <p:cNvPr id="60" name="Ink 59">
                <a:extLst>
                  <a:ext uri="{FF2B5EF4-FFF2-40B4-BE49-F238E27FC236}">
                    <a16:creationId xmlns:a16="http://schemas.microsoft.com/office/drawing/2014/main" id="{38D964C6-1895-49A2-8F1D-E0A9282EA477}"/>
                  </a:ext>
                </a:extLst>
              </p:cNvPr>
              <p:cNvPicPr/>
              <p:nvPr/>
            </p:nvPicPr>
            <p:blipFill>
              <a:blip r:embed="rId25"/>
              <a:stretch>
                <a:fillRect/>
              </a:stretch>
            </p:blipFill>
            <p:spPr>
              <a:xfrm>
                <a:off x="7587280" y="4908840"/>
                <a:ext cx="213120" cy="151920"/>
              </a:xfrm>
              <a:prstGeom prst="rect">
                <a:avLst/>
              </a:prstGeom>
            </p:spPr>
          </p:pic>
        </mc:Fallback>
      </mc:AlternateContent>
      <mc:AlternateContent xmlns:mc="http://schemas.openxmlformats.org/markup-compatibility/2006" xmlns:p14="http://schemas.microsoft.com/office/powerpoint/2010/main">
        <mc:Choice Requires="p14">
          <p:contentPart p14:bwMode="auto" r:id="rId26">
            <p14:nvContentPartPr>
              <p14:cNvPr id="61" name="Ink 60">
                <a:extLst>
                  <a:ext uri="{FF2B5EF4-FFF2-40B4-BE49-F238E27FC236}">
                    <a16:creationId xmlns:a16="http://schemas.microsoft.com/office/drawing/2014/main" id="{38DDEE7A-C56E-4667-86A5-60AAD0C46568}"/>
                  </a:ext>
                </a:extLst>
              </p14:cNvPr>
              <p14:cNvContentPartPr/>
              <p14:nvPr/>
            </p14:nvContentPartPr>
            <p14:xfrm>
              <a:off x="7844680" y="4905960"/>
              <a:ext cx="161280" cy="135720"/>
            </p14:xfrm>
          </p:contentPart>
        </mc:Choice>
        <mc:Fallback xmlns="">
          <p:pic>
            <p:nvPicPr>
              <p:cNvPr id="61" name="Ink 60">
                <a:extLst>
                  <a:ext uri="{FF2B5EF4-FFF2-40B4-BE49-F238E27FC236}">
                    <a16:creationId xmlns:a16="http://schemas.microsoft.com/office/drawing/2014/main" id="{38DDEE7A-C56E-4667-86A5-60AAD0C46568}"/>
                  </a:ext>
                </a:extLst>
              </p:cNvPr>
              <p:cNvPicPr/>
              <p:nvPr/>
            </p:nvPicPr>
            <p:blipFill>
              <a:blip r:embed="rId27"/>
              <a:stretch>
                <a:fillRect/>
              </a:stretch>
            </p:blipFill>
            <p:spPr>
              <a:xfrm>
                <a:off x="7836040" y="4896960"/>
                <a:ext cx="178920" cy="153360"/>
              </a:xfrm>
              <a:prstGeom prst="rect">
                <a:avLst/>
              </a:prstGeom>
            </p:spPr>
          </p:pic>
        </mc:Fallback>
      </mc:AlternateContent>
      <mc:AlternateContent xmlns:mc="http://schemas.openxmlformats.org/markup-compatibility/2006" xmlns:p14="http://schemas.microsoft.com/office/powerpoint/2010/main">
        <mc:Choice Requires="p14">
          <p:contentPart p14:bwMode="auto" r:id="rId28">
            <p14:nvContentPartPr>
              <p14:cNvPr id="65" name="Ink 64">
                <a:extLst>
                  <a:ext uri="{FF2B5EF4-FFF2-40B4-BE49-F238E27FC236}">
                    <a16:creationId xmlns:a16="http://schemas.microsoft.com/office/drawing/2014/main" id="{F77247BE-460D-42ED-851B-B5FCFB57E4CC}"/>
                  </a:ext>
                </a:extLst>
              </p14:cNvPr>
              <p14:cNvContentPartPr/>
              <p14:nvPr/>
            </p14:nvContentPartPr>
            <p14:xfrm>
              <a:off x="8065000" y="4864560"/>
              <a:ext cx="172800" cy="191160"/>
            </p14:xfrm>
          </p:contentPart>
        </mc:Choice>
        <mc:Fallback xmlns="">
          <p:pic>
            <p:nvPicPr>
              <p:cNvPr id="65" name="Ink 64">
                <a:extLst>
                  <a:ext uri="{FF2B5EF4-FFF2-40B4-BE49-F238E27FC236}">
                    <a16:creationId xmlns:a16="http://schemas.microsoft.com/office/drawing/2014/main" id="{F77247BE-460D-42ED-851B-B5FCFB57E4CC}"/>
                  </a:ext>
                </a:extLst>
              </p:cNvPr>
              <p:cNvPicPr/>
              <p:nvPr/>
            </p:nvPicPr>
            <p:blipFill>
              <a:blip r:embed="rId29"/>
              <a:stretch>
                <a:fillRect/>
              </a:stretch>
            </p:blipFill>
            <p:spPr>
              <a:xfrm>
                <a:off x="8056342" y="4855560"/>
                <a:ext cx="190477" cy="208800"/>
              </a:xfrm>
              <a:prstGeom prst="rect">
                <a:avLst/>
              </a:prstGeom>
            </p:spPr>
          </p:pic>
        </mc:Fallback>
      </mc:AlternateContent>
      <mc:AlternateContent xmlns:mc="http://schemas.openxmlformats.org/markup-compatibility/2006" xmlns:p14="http://schemas.microsoft.com/office/powerpoint/2010/main">
        <mc:Choice Requires="p14">
          <p:contentPart p14:bwMode="auto" r:id="rId30">
            <p14:nvContentPartPr>
              <p14:cNvPr id="66" name="Ink 65">
                <a:extLst>
                  <a:ext uri="{FF2B5EF4-FFF2-40B4-BE49-F238E27FC236}">
                    <a16:creationId xmlns:a16="http://schemas.microsoft.com/office/drawing/2014/main" id="{40E3DBC3-841F-4F96-A580-69B5F58E2305}"/>
                  </a:ext>
                </a:extLst>
              </p14:cNvPr>
              <p14:cNvContentPartPr/>
              <p14:nvPr/>
            </p14:nvContentPartPr>
            <p14:xfrm>
              <a:off x="8318440" y="4547400"/>
              <a:ext cx="666000" cy="234000"/>
            </p14:xfrm>
          </p:contentPart>
        </mc:Choice>
        <mc:Fallback xmlns="">
          <p:pic>
            <p:nvPicPr>
              <p:cNvPr id="66" name="Ink 65">
                <a:extLst>
                  <a:ext uri="{FF2B5EF4-FFF2-40B4-BE49-F238E27FC236}">
                    <a16:creationId xmlns:a16="http://schemas.microsoft.com/office/drawing/2014/main" id="{40E3DBC3-841F-4F96-A580-69B5F58E2305}"/>
                  </a:ext>
                </a:extLst>
              </p:cNvPr>
              <p:cNvPicPr/>
              <p:nvPr/>
            </p:nvPicPr>
            <p:blipFill>
              <a:blip r:embed="rId31"/>
              <a:stretch>
                <a:fillRect/>
              </a:stretch>
            </p:blipFill>
            <p:spPr>
              <a:xfrm>
                <a:off x="8309800" y="4538760"/>
                <a:ext cx="683640" cy="251640"/>
              </a:xfrm>
              <a:prstGeom prst="rect">
                <a:avLst/>
              </a:prstGeom>
            </p:spPr>
          </p:pic>
        </mc:Fallback>
      </mc:AlternateContent>
    </p:spTree>
    <p:extLst>
      <p:ext uri="{BB962C8B-B14F-4D97-AF65-F5344CB8AC3E}">
        <p14:creationId xmlns:p14="http://schemas.microsoft.com/office/powerpoint/2010/main" val="72280067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E4D657-64B1-524B-9055-33ABEB72C185}"/>
              </a:ext>
            </a:extLst>
          </p:cNvPr>
          <p:cNvSpPr>
            <a:spLocks noGrp="1"/>
          </p:cNvSpPr>
          <p:nvPr>
            <p:ph type="title"/>
          </p:nvPr>
        </p:nvSpPr>
        <p:spPr/>
        <p:txBody>
          <a:bodyPr/>
          <a:lstStyle/>
          <a:p>
            <a:r>
              <a:rPr lang="en-US" dirty="0"/>
              <a:t>Converting Text to Numbers (Vectorizing):</a:t>
            </a:r>
            <a:br>
              <a:rPr lang="en-US" dirty="0"/>
            </a:br>
            <a:br>
              <a:rPr lang="en-US" dirty="0"/>
            </a:br>
            <a:r>
              <a:rPr lang="en-US" dirty="0"/>
              <a:t>Bag of Words</a:t>
            </a:r>
          </a:p>
        </p:txBody>
      </p:sp>
      <p:sp>
        <p:nvSpPr>
          <p:cNvPr id="3" name="Text Placeholder 2">
            <a:extLst>
              <a:ext uri="{FF2B5EF4-FFF2-40B4-BE49-F238E27FC236}">
                <a16:creationId xmlns:a16="http://schemas.microsoft.com/office/drawing/2014/main" id="{6DCF75D4-6A84-F243-84BA-2D957847D09B}"/>
              </a:ext>
            </a:extLst>
          </p:cNvPr>
          <p:cNvSpPr>
            <a:spLocks noGrp="1"/>
          </p:cNvSpPr>
          <p:nvPr>
            <p:ph type="body" idx="1"/>
          </p:nvPr>
        </p:nvSpPr>
        <p:spPr>
          <a:xfrm>
            <a:off x="3090625" y="575499"/>
            <a:ext cx="5596200" cy="4394065"/>
          </a:xfrm>
        </p:spPr>
        <p:txBody>
          <a:bodyPr/>
          <a:lstStyle/>
          <a:p>
            <a:r>
              <a:rPr lang="en-US" b="1" dirty="0"/>
              <a:t>Idea</a:t>
            </a:r>
            <a:r>
              <a:rPr lang="en-US" dirty="0"/>
              <a:t>: One feature per word!</a:t>
            </a:r>
          </a:p>
          <a:p>
            <a:endParaRPr lang="en-US" dirty="0"/>
          </a:p>
          <a:p>
            <a:pPr marL="139700" indent="0">
              <a:buNone/>
            </a:pPr>
            <a:r>
              <a:rPr lang="en-US" dirty="0"/>
              <a:t>Example: ”Sushi was great, the food was awesome, but the service was terrible”</a:t>
            </a:r>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r>
              <a:rPr lang="en-US" dirty="0"/>
              <a:t>This </a:t>
            </a:r>
            <a:r>
              <a:rPr lang="en-US" b="1" dirty="0"/>
              <a:t>has</a:t>
            </a:r>
            <a:r>
              <a:rPr lang="en-US" dirty="0"/>
              <a:t> to be too simple, right?</a:t>
            </a:r>
          </a:p>
          <a:p>
            <a:r>
              <a:rPr lang="en-US" dirty="0"/>
              <a:t>Stay tuned (today and Wed) for issues that arise and how to address them </a:t>
            </a:r>
            <a:r>
              <a:rPr lang="en-US" dirty="0">
                <a:sym typeface="Wingdings" pitchFamily="2" charset="2"/>
              </a:rPr>
              <a:t> </a:t>
            </a:r>
            <a:endParaRPr lang="en-US" dirty="0"/>
          </a:p>
        </p:txBody>
      </p:sp>
      <p:sp>
        <p:nvSpPr>
          <p:cNvPr id="4" name="Slide Number Placeholder 3">
            <a:extLst>
              <a:ext uri="{FF2B5EF4-FFF2-40B4-BE49-F238E27FC236}">
                <a16:creationId xmlns:a16="http://schemas.microsoft.com/office/drawing/2014/main" id="{19CFFCA6-D5EE-654B-ACC3-D37C69AF4424}"/>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24</a:t>
            </a:fld>
            <a:endParaRPr lang="en"/>
          </a:p>
        </p:txBody>
      </p:sp>
      <p:graphicFrame>
        <p:nvGraphicFramePr>
          <p:cNvPr id="6" name="Table 5">
            <a:extLst>
              <a:ext uri="{FF2B5EF4-FFF2-40B4-BE49-F238E27FC236}">
                <a16:creationId xmlns:a16="http://schemas.microsoft.com/office/drawing/2014/main" id="{0E3E4DFA-DBD2-9949-87D6-762C987C49DE}"/>
              </a:ext>
            </a:extLst>
          </p:cNvPr>
          <p:cNvGraphicFramePr>
            <a:graphicFrameLocks noGrp="1"/>
          </p:cNvGraphicFramePr>
          <p:nvPr>
            <p:extLst>
              <p:ext uri="{D42A27DB-BD31-4B8C-83A1-F6EECF244321}">
                <p14:modId xmlns:p14="http://schemas.microsoft.com/office/powerpoint/2010/main" val="3007296009"/>
              </p:ext>
            </p:extLst>
          </p:nvPr>
        </p:nvGraphicFramePr>
        <p:xfrm>
          <a:off x="2697525" y="2566000"/>
          <a:ext cx="6133609" cy="741680"/>
        </p:xfrm>
        <a:graphic>
          <a:graphicData uri="http://schemas.openxmlformats.org/drawingml/2006/table">
            <a:tbl>
              <a:tblPr firstRow="1" bandRow="1">
                <a:tableStyleId>{CB23F696-D533-4BE0-B1DA-8B15BD142E95}</a:tableStyleId>
              </a:tblPr>
              <a:tblGrid>
                <a:gridCol w="670864">
                  <a:extLst>
                    <a:ext uri="{9D8B030D-6E8A-4147-A177-3AD203B41FA5}">
                      <a16:colId xmlns:a16="http://schemas.microsoft.com/office/drawing/2014/main" val="415269678"/>
                    </a:ext>
                  </a:extLst>
                </a:gridCol>
                <a:gridCol w="547642">
                  <a:extLst>
                    <a:ext uri="{9D8B030D-6E8A-4147-A177-3AD203B41FA5}">
                      <a16:colId xmlns:a16="http://schemas.microsoft.com/office/drawing/2014/main" val="3109832557"/>
                    </a:ext>
                  </a:extLst>
                </a:gridCol>
                <a:gridCol w="643482">
                  <a:extLst>
                    <a:ext uri="{9D8B030D-6E8A-4147-A177-3AD203B41FA5}">
                      <a16:colId xmlns:a16="http://schemas.microsoft.com/office/drawing/2014/main" val="309491997"/>
                    </a:ext>
                  </a:extLst>
                </a:gridCol>
                <a:gridCol w="492879">
                  <a:extLst>
                    <a:ext uri="{9D8B030D-6E8A-4147-A177-3AD203B41FA5}">
                      <a16:colId xmlns:a16="http://schemas.microsoft.com/office/drawing/2014/main" val="2202799733"/>
                    </a:ext>
                  </a:extLst>
                </a:gridCol>
                <a:gridCol w="588717">
                  <a:extLst>
                    <a:ext uri="{9D8B030D-6E8A-4147-A177-3AD203B41FA5}">
                      <a16:colId xmlns:a16="http://schemas.microsoft.com/office/drawing/2014/main" val="1419342649"/>
                    </a:ext>
                  </a:extLst>
                </a:gridCol>
                <a:gridCol w="1013140">
                  <a:extLst>
                    <a:ext uri="{9D8B030D-6E8A-4147-A177-3AD203B41FA5}">
                      <a16:colId xmlns:a16="http://schemas.microsoft.com/office/drawing/2014/main" val="3560579529"/>
                    </a:ext>
                  </a:extLst>
                </a:gridCol>
                <a:gridCol w="533952">
                  <a:extLst>
                    <a:ext uri="{9D8B030D-6E8A-4147-A177-3AD203B41FA5}">
                      <a16:colId xmlns:a16="http://schemas.microsoft.com/office/drawing/2014/main" val="2313117338"/>
                    </a:ext>
                  </a:extLst>
                </a:gridCol>
                <a:gridCol w="821466">
                  <a:extLst>
                    <a:ext uri="{9D8B030D-6E8A-4147-A177-3AD203B41FA5}">
                      <a16:colId xmlns:a16="http://schemas.microsoft.com/office/drawing/2014/main" val="2643276320"/>
                    </a:ext>
                  </a:extLst>
                </a:gridCol>
                <a:gridCol w="821467">
                  <a:extLst>
                    <a:ext uri="{9D8B030D-6E8A-4147-A177-3AD203B41FA5}">
                      <a16:colId xmlns:a16="http://schemas.microsoft.com/office/drawing/2014/main" val="2404801651"/>
                    </a:ext>
                  </a:extLst>
                </a:gridCol>
              </a:tblGrid>
              <a:tr h="370840">
                <a:tc>
                  <a:txBody>
                    <a:bodyPr/>
                    <a:lstStyle/>
                    <a:p>
                      <a:r>
                        <a:rPr lang="en-US" b="1" dirty="0"/>
                        <a:t>sushi</a:t>
                      </a:r>
                    </a:p>
                  </a:txBody>
                  <a:tcPr>
                    <a:solidFill>
                      <a:schemeClr val="bg1"/>
                    </a:solidFill>
                  </a:tcPr>
                </a:tc>
                <a:tc>
                  <a:txBody>
                    <a:bodyPr/>
                    <a:lstStyle/>
                    <a:p>
                      <a:r>
                        <a:rPr lang="en-US" b="1" dirty="0"/>
                        <a:t>was</a:t>
                      </a:r>
                    </a:p>
                  </a:txBody>
                  <a:tcPr>
                    <a:solidFill>
                      <a:schemeClr val="bg1"/>
                    </a:solidFill>
                  </a:tcPr>
                </a:tc>
                <a:tc>
                  <a:txBody>
                    <a:bodyPr/>
                    <a:lstStyle/>
                    <a:p>
                      <a:r>
                        <a:rPr lang="en-US" b="1" dirty="0"/>
                        <a:t>great</a:t>
                      </a:r>
                    </a:p>
                  </a:txBody>
                  <a:tcPr>
                    <a:solidFill>
                      <a:schemeClr val="bg1"/>
                    </a:solidFill>
                  </a:tcPr>
                </a:tc>
                <a:tc>
                  <a:txBody>
                    <a:bodyPr/>
                    <a:lstStyle/>
                    <a:p>
                      <a:r>
                        <a:rPr lang="en-US" b="1" dirty="0"/>
                        <a:t>the</a:t>
                      </a:r>
                    </a:p>
                  </a:txBody>
                  <a:tcPr>
                    <a:solidFill>
                      <a:schemeClr val="bg1"/>
                    </a:solidFill>
                  </a:tcPr>
                </a:tc>
                <a:tc>
                  <a:txBody>
                    <a:bodyPr/>
                    <a:lstStyle/>
                    <a:p>
                      <a:r>
                        <a:rPr lang="en-US" b="1" dirty="0"/>
                        <a:t>food</a:t>
                      </a:r>
                    </a:p>
                  </a:txBody>
                  <a:tcPr>
                    <a:solidFill>
                      <a:schemeClr val="bg1"/>
                    </a:solidFill>
                  </a:tcPr>
                </a:tc>
                <a:tc>
                  <a:txBody>
                    <a:bodyPr/>
                    <a:lstStyle/>
                    <a:p>
                      <a:r>
                        <a:rPr lang="en-US" b="1" dirty="0"/>
                        <a:t>awesome</a:t>
                      </a:r>
                    </a:p>
                  </a:txBody>
                  <a:tcPr>
                    <a:solidFill>
                      <a:schemeClr val="bg1"/>
                    </a:solidFill>
                  </a:tcPr>
                </a:tc>
                <a:tc>
                  <a:txBody>
                    <a:bodyPr/>
                    <a:lstStyle/>
                    <a:p>
                      <a:r>
                        <a:rPr lang="en-US" b="1" dirty="0"/>
                        <a:t>but</a:t>
                      </a:r>
                    </a:p>
                  </a:txBody>
                  <a:tcPr>
                    <a:solidFill>
                      <a:schemeClr val="bg1"/>
                    </a:solidFill>
                  </a:tcPr>
                </a:tc>
                <a:tc>
                  <a:txBody>
                    <a:bodyPr/>
                    <a:lstStyle/>
                    <a:p>
                      <a:r>
                        <a:rPr lang="en-US" b="1" dirty="0"/>
                        <a:t>service</a:t>
                      </a:r>
                    </a:p>
                  </a:txBody>
                  <a:tcPr>
                    <a:solidFill>
                      <a:schemeClr val="bg1"/>
                    </a:solidFill>
                  </a:tcPr>
                </a:tc>
                <a:tc>
                  <a:txBody>
                    <a:bodyPr/>
                    <a:lstStyle/>
                    <a:p>
                      <a:r>
                        <a:rPr lang="en-US" b="1" dirty="0"/>
                        <a:t>terrible</a:t>
                      </a:r>
                    </a:p>
                  </a:txBody>
                  <a:tcPr>
                    <a:solidFill>
                      <a:schemeClr val="bg1"/>
                    </a:solidFill>
                  </a:tcPr>
                </a:tc>
                <a:extLst>
                  <a:ext uri="{0D108BD9-81ED-4DB2-BD59-A6C34878D82A}">
                    <a16:rowId xmlns:a16="http://schemas.microsoft.com/office/drawing/2014/main" val="3344992483"/>
                  </a:ext>
                </a:extLst>
              </a:tr>
              <a:tr h="370840">
                <a:tc>
                  <a:txBody>
                    <a:bodyPr/>
                    <a:lstStyle/>
                    <a:p>
                      <a:endParaRPr lang="en-US" dirty="0"/>
                    </a:p>
                  </a:txBody>
                  <a:tcPr>
                    <a:solidFill>
                      <a:schemeClr val="bg1"/>
                    </a:solidFill>
                  </a:tcPr>
                </a:tc>
                <a:tc>
                  <a:txBody>
                    <a:bodyPr/>
                    <a:lstStyle/>
                    <a:p>
                      <a:endParaRPr lang="en-US" dirty="0"/>
                    </a:p>
                  </a:txBody>
                  <a:tcPr>
                    <a:solidFill>
                      <a:schemeClr val="bg1"/>
                    </a:solidFill>
                  </a:tcPr>
                </a:tc>
                <a:tc>
                  <a:txBody>
                    <a:bodyPr/>
                    <a:lstStyle/>
                    <a:p>
                      <a:endParaRPr lang="en-US"/>
                    </a:p>
                  </a:txBody>
                  <a:tcPr>
                    <a:solidFill>
                      <a:schemeClr val="bg1"/>
                    </a:solidFill>
                  </a:tcPr>
                </a:tc>
                <a:tc>
                  <a:txBody>
                    <a:bodyPr/>
                    <a:lstStyle/>
                    <a:p>
                      <a:endParaRPr lang="en-US" dirty="0"/>
                    </a:p>
                  </a:txBody>
                  <a:tcPr>
                    <a:solidFill>
                      <a:schemeClr val="bg1"/>
                    </a:solidFill>
                  </a:tcPr>
                </a:tc>
                <a:tc>
                  <a:txBody>
                    <a:bodyPr/>
                    <a:lstStyle/>
                    <a:p>
                      <a:endParaRPr lang="en-US"/>
                    </a:p>
                  </a:txBody>
                  <a:tcPr>
                    <a:solidFill>
                      <a:schemeClr val="bg1"/>
                    </a:solidFill>
                  </a:tcPr>
                </a:tc>
                <a:tc>
                  <a:txBody>
                    <a:bodyPr/>
                    <a:lstStyle/>
                    <a:p>
                      <a:endParaRPr lang="en-US"/>
                    </a:p>
                  </a:txBody>
                  <a:tcPr>
                    <a:solidFill>
                      <a:schemeClr val="bg1"/>
                    </a:solidFill>
                  </a:tcPr>
                </a:tc>
                <a:tc>
                  <a:txBody>
                    <a:bodyPr/>
                    <a:lstStyle/>
                    <a:p>
                      <a:endParaRPr lang="en-US"/>
                    </a:p>
                  </a:txBody>
                  <a:tcPr>
                    <a:solidFill>
                      <a:schemeClr val="bg1"/>
                    </a:solidFill>
                  </a:tcPr>
                </a:tc>
                <a:tc>
                  <a:txBody>
                    <a:bodyPr/>
                    <a:lstStyle/>
                    <a:p>
                      <a:endParaRPr lang="en-US"/>
                    </a:p>
                  </a:txBody>
                  <a:tcPr>
                    <a:solidFill>
                      <a:schemeClr val="bg1"/>
                    </a:solidFill>
                  </a:tcPr>
                </a:tc>
                <a:tc>
                  <a:txBody>
                    <a:bodyPr/>
                    <a:lstStyle/>
                    <a:p>
                      <a:endParaRPr lang="en-US" dirty="0"/>
                    </a:p>
                  </a:txBody>
                  <a:tcPr>
                    <a:solidFill>
                      <a:schemeClr val="bg1"/>
                    </a:solidFill>
                  </a:tcPr>
                </a:tc>
                <a:extLst>
                  <a:ext uri="{0D108BD9-81ED-4DB2-BD59-A6C34878D82A}">
                    <a16:rowId xmlns:a16="http://schemas.microsoft.com/office/drawing/2014/main" val="904688649"/>
                  </a:ext>
                </a:extLst>
              </a:tr>
            </a:tbl>
          </a:graphicData>
        </a:graphic>
      </p:graphicFrame>
      <mc:AlternateContent xmlns:mc="http://schemas.openxmlformats.org/markup-compatibility/2006" xmlns:p14="http://schemas.microsoft.com/office/powerpoint/2010/main">
        <mc:Choice Requires="p14">
          <p:contentPart p14:bwMode="auto" r:id="rId3">
            <p14:nvContentPartPr>
              <p14:cNvPr id="5" name="Ink 4">
                <a:extLst>
                  <a:ext uri="{FF2B5EF4-FFF2-40B4-BE49-F238E27FC236}">
                    <a16:creationId xmlns:a16="http://schemas.microsoft.com/office/drawing/2014/main" id="{31F8E03C-BDBC-4BC2-B3C5-4D62106297BB}"/>
                  </a:ext>
                </a:extLst>
              </p14:cNvPr>
              <p14:cNvContentPartPr/>
              <p14:nvPr/>
            </p14:nvContentPartPr>
            <p14:xfrm>
              <a:off x="358200" y="1608120"/>
              <a:ext cx="7988760" cy="1648080"/>
            </p14:xfrm>
          </p:contentPart>
        </mc:Choice>
        <mc:Fallback xmlns="">
          <p:pic>
            <p:nvPicPr>
              <p:cNvPr id="5" name="Ink 4">
                <a:extLst>
                  <a:ext uri="{FF2B5EF4-FFF2-40B4-BE49-F238E27FC236}">
                    <a16:creationId xmlns:a16="http://schemas.microsoft.com/office/drawing/2014/main" id="{31F8E03C-BDBC-4BC2-B3C5-4D62106297BB}"/>
                  </a:ext>
                </a:extLst>
              </p:cNvPr>
              <p:cNvPicPr/>
              <p:nvPr/>
            </p:nvPicPr>
            <p:blipFill>
              <a:blip r:embed="rId4"/>
              <a:stretch>
                <a:fillRect/>
              </a:stretch>
            </p:blipFill>
            <p:spPr>
              <a:xfrm>
                <a:off x="348840" y="1598760"/>
                <a:ext cx="8007480" cy="1666800"/>
              </a:xfrm>
              <a:prstGeom prst="rect">
                <a:avLst/>
              </a:prstGeom>
            </p:spPr>
          </p:pic>
        </mc:Fallback>
      </mc:AlternateContent>
    </p:spTree>
    <p:extLst>
      <p:ext uri="{BB962C8B-B14F-4D97-AF65-F5344CB8AC3E}">
        <p14:creationId xmlns:p14="http://schemas.microsoft.com/office/powerpoint/2010/main" val="373391914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722E37-719D-BE47-971F-3D9BA05BBF06}"/>
              </a:ext>
            </a:extLst>
          </p:cNvPr>
          <p:cNvSpPr>
            <a:spLocks noGrp="1"/>
          </p:cNvSpPr>
          <p:nvPr>
            <p:ph type="title"/>
          </p:nvPr>
        </p:nvSpPr>
        <p:spPr/>
        <p:txBody>
          <a:bodyPr/>
          <a:lstStyle/>
          <a:p>
            <a:r>
              <a:rPr lang="en-US" dirty="0"/>
              <a:t>Pre-Processing: Sample Dataset</a:t>
            </a:r>
          </a:p>
        </p:txBody>
      </p:sp>
      <p:sp>
        <p:nvSpPr>
          <p:cNvPr id="4" name="Slide Number Placeholder 3">
            <a:extLst>
              <a:ext uri="{FF2B5EF4-FFF2-40B4-BE49-F238E27FC236}">
                <a16:creationId xmlns:a16="http://schemas.microsoft.com/office/drawing/2014/main" id="{D72E81A4-3F9A-934A-BA21-020DFD692DD3}"/>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25</a:t>
            </a:fld>
            <a:endParaRPr lang="en"/>
          </a:p>
        </p:txBody>
      </p:sp>
      <p:graphicFrame>
        <p:nvGraphicFramePr>
          <p:cNvPr id="5" name="Table 5">
            <a:extLst>
              <a:ext uri="{FF2B5EF4-FFF2-40B4-BE49-F238E27FC236}">
                <a16:creationId xmlns:a16="http://schemas.microsoft.com/office/drawing/2014/main" id="{DB452A05-7095-9D47-A523-E65416F7DB7B}"/>
              </a:ext>
            </a:extLst>
          </p:cNvPr>
          <p:cNvGraphicFramePr>
            <a:graphicFrameLocks noGrp="1"/>
          </p:cNvGraphicFramePr>
          <p:nvPr>
            <p:extLst>
              <p:ext uri="{D42A27DB-BD31-4B8C-83A1-F6EECF244321}">
                <p14:modId xmlns:p14="http://schemas.microsoft.com/office/powerpoint/2010/main" val="872194215"/>
              </p:ext>
            </p:extLst>
          </p:nvPr>
        </p:nvGraphicFramePr>
        <p:xfrm>
          <a:off x="2813550" y="208445"/>
          <a:ext cx="6096000" cy="1630680"/>
        </p:xfrm>
        <a:graphic>
          <a:graphicData uri="http://schemas.openxmlformats.org/drawingml/2006/table">
            <a:tbl>
              <a:tblPr firstRow="1" bandRow="1">
                <a:tableStyleId>{CB23F696-D533-4BE0-B1DA-8B15BD142E95}</a:tableStyleId>
              </a:tblPr>
              <a:tblGrid>
                <a:gridCol w="4753441">
                  <a:extLst>
                    <a:ext uri="{9D8B030D-6E8A-4147-A177-3AD203B41FA5}">
                      <a16:colId xmlns:a16="http://schemas.microsoft.com/office/drawing/2014/main" val="3511066886"/>
                    </a:ext>
                  </a:extLst>
                </a:gridCol>
                <a:gridCol w="1342559">
                  <a:extLst>
                    <a:ext uri="{9D8B030D-6E8A-4147-A177-3AD203B41FA5}">
                      <a16:colId xmlns:a16="http://schemas.microsoft.com/office/drawing/2014/main" val="992491438"/>
                    </a:ext>
                  </a:extLst>
                </a:gridCol>
              </a:tblGrid>
              <a:tr h="370840">
                <a:tc>
                  <a:txBody>
                    <a:bodyPr/>
                    <a:lstStyle/>
                    <a:p>
                      <a:r>
                        <a:rPr lang="en-US" b="1" dirty="0"/>
                        <a:t>Review</a:t>
                      </a:r>
                    </a:p>
                  </a:txBody>
                  <a:tcPr/>
                </a:tc>
                <a:tc>
                  <a:txBody>
                    <a:bodyPr/>
                    <a:lstStyle/>
                    <a:p>
                      <a:r>
                        <a:rPr lang="en-US" b="1" dirty="0"/>
                        <a:t>Sentiment</a:t>
                      </a:r>
                    </a:p>
                  </a:txBody>
                  <a:tcPr/>
                </a:tc>
                <a:extLst>
                  <a:ext uri="{0D108BD9-81ED-4DB2-BD59-A6C34878D82A}">
                    <a16:rowId xmlns:a16="http://schemas.microsoft.com/office/drawing/2014/main" val="1547042101"/>
                  </a:ext>
                </a:extLst>
              </a:tr>
              <a:tr h="370840">
                <a:tc>
                  <a:txBody>
                    <a:bodyPr/>
                    <a:lstStyle/>
                    <a:p>
                      <a:r>
                        <a:rPr lang="en-US" dirty="0"/>
                        <a:t>“Sushi was great, the food was awesome, but the service was terrible”</a:t>
                      </a:r>
                    </a:p>
                  </a:txBody>
                  <a:tcPr>
                    <a:solidFill>
                      <a:schemeClr val="accent3">
                        <a:lumMod val="20000"/>
                        <a:lumOff val="80000"/>
                      </a:schemeClr>
                    </a:solidFill>
                  </a:tcPr>
                </a:tc>
                <a:tc>
                  <a:txBody>
                    <a:bodyPr/>
                    <a:lstStyle/>
                    <a:p>
                      <a:r>
                        <a:rPr lang="en-US" dirty="0"/>
                        <a:t>+1</a:t>
                      </a:r>
                    </a:p>
                  </a:txBody>
                  <a:tcPr>
                    <a:solidFill>
                      <a:schemeClr val="accent3">
                        <a:lumMod val="20000"/>
                        <a:lumOff val="80000"/>
                      </a:schemeClr>
                    </a:solidFill>
                  </a:tcPr>
                </a:tc>
                <a:extLst>
                  <a:ext uri="{0D108BD9-81ED-4DB2-BD59-A6C34878D82A}">
                    <a16:rowId xmlns:a16="http://schemas.microsoft.com/office/drawing/2014/main" val="101533794"/>
                  </a:ext>
                </a:extLst>
              </a:tr>
              <a:tr h="370840">
                <a:tc>
                  <a:txBody>
                    <a:bodyPr/>
                    <a:lstStyle/>
                    <a:p>
                      <a:r>
                        <a:rPr lang="en-US" dirty="0"/>
                        <a:t>…</a:t>
                      </a:r>
                    </a:p>
                  </a:txBody>
                  <a:tcPr/>
                </a:tc>
                <a:tc>
                  <a:txBody>
                    <a:bodyPr/>
                    <a:lstStyle/>
                    <a:p>
                      <a:r>
                        <a:rPr lang="en-US" dirty="0"/>
                        <a:t>…</a:t>
                      </a:r>
                    </a:p>
                  </a:txBody>
                  <a:tcPr/>
                </a:tc>
                <a:extLst>
                  <a:ext uri="{0D108BD9-81ED-4DB2-BD59-A6C34878D82A}">
                    <a16:rowId xmlns:a16="http://schemas.microsoft.com/office/drawing/2014/main" val="4124379901"/>
                  </a:ext>
                </a:extLst>
              </a:tr>
              <a:tr h="370840">
                <a:tc>
                  <a:txBody>
                    <a:bodyPr/>
                    <a:lstStyle/>
                    <a:p>
                      <a:r>
                        <a:rPr lang="en-US" dirty="0"/>
                        <a:t>“Terrible food; the sushi was rancid.”</a:t>
                      </a:r>
                    </a:p>
                  </a:txBody>
                  <a:tcPr>
                    <a:solidFill>
                      <a:schemeClr val="accent6">
                        <a:lumMod val="20000"/>
                        <a:lumOff val="80000"/>
                      </a:schemeClr>
                    </a:solidFill>
                  </a:tcPr>
                </a:tc>
                <a:tc>
                  <a:txBody>
                    <a:bodyPr/>
                    <a:lstStyle/>
                    <a:p>
                      <a:r>
                        <a:rPr lang="en-US" dirty="0"/>
                        <a:t>-1</a:t>
                      </a:r>
                    </a:p>
                  </a:txBody>
                  <a:tcPr>
                    <a:solidFill>
                      <a:schemeClr val="accent6">
                        <a:lumMod val="20000"/>
                        <a:lumOff val="80000"/>
                      </a:schemeClr>
                    </a:solidFill>
                  </a:tcPr>
                </a:tc>
                <a:extLst>
                  <a:ext uri="{0D108BD9-81ED-4DB2-BD59-A6C34878D82A}">
                    <a16:rowId xmlns:a16="http://schemas.microsoft.com/office/drawing/2014/main" val="3917327606"/>
                  </a:ext>
                </a:extLst>
              </a:tr>
            </a:tbl>
          </a:graphicData>
        </a:graphic>
      </p:graphicFrame>
      <p:sp>
        <p:nvSpPr>
          <p:cNvPr id="6" name="Down Arrow 5">
            <a:extLst>
              <a:ext uri="{FF2B5EF4-FFF2-40B4-BE49-F238E27FC236}">
                <a16:creationId xmlns:a16="http://schemas.microsoft.com/office/drawing/2014/main" id="{6AB56BBE-2D9B-294E-B7E1-5A33C6E4A9DE}"/>
              </a:ext>
            </a:extLst>
          </p:cNvPr>
          <p:cNvSpPr/>
          <p:nvPr/>
        </p:nvSpPr>
        <p:spPr>
          <a:xfrm>
            <a:off x="5490489" y="1962644"/>
            <a:ext cx="742122" cy="88789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30A65FE7-F9E4-9E40-ACD9-4DDE5E0E876F}"/>
              </a:ext>
            </a:extLst>
          </p:cNvPr>
          <p:cNvSpPr txBox="1"/>
          <p:nvPr/>
        </p:nvSpPr>
        <p:spPr>
          <a:xfrm>
            <a:off x="4142888" y="2165890"/>
            <a:ext cx="2089723" cy="400110"/>
          </a:xfrm>
          <a:prstGeom prst="rect">
            <a:avLst/>
          </a:prstGeom>
          <a:noFill/>
        </p:spPr>
        <p:txBody>
          <a:bodyPr wrap="square" rtlCol="0">
            <a:spAutoFit/>
          </a:bodyPr>
          <a:lstStyle/>
          <a:p>
            <a:r>
              <a:rPr lang="en-US" sz="2000" dirty="0">
                <a:latin typeface="Nunito Sans" pitchFamily="2" charset="77"/>
              </a:rPr>
              <a:t>Vectorizer</a:t>
            </a:r>
          </a:p>
        </p:txBody>
      </p:sp>
      <p:graphicFrame>
        <p:nvGraphicFramePr>
          <p:cNvPr id="8" name="Table 5">
            <a:extLst>
              <a:ext uri="{FF2B5EF4-FFF2-40B4-BE49-F238E27FC236}">
                <a16:creationId xmlns:a16="http://schemas.microsoft.com/office/drawing/2014/main" id="{0333CFB2-9B39-FE42-B16B-D466E8B20365}"/>
              </a:ext>
            </a:extLst>
          </p:cNvPr>
          <p:cNvGraphicFramePr>
            <a:graphicFrameLocks noGrp="1"/>
          </p:cNvGraphicFramePr>
          <p:nvPr>
            <p:extLst>
              <p:ext uri="{D42A27DB-BD31-4B8C-83A1-F6EECF244321}">
                <p14:modId xmlns:p14="http://schemas.microsoft.com/office/powerpoint/2010/main" val="3952376994"/>
              </p:ext>
            </p:extLst>
          </p:nvPr>
        </p:nvGraphicFramePr>
        <p:xfrm>
          <a:off x="840334" y="2894088"/>
          <a:ext cx="8069216" cy="1483360"/>
        </p:xfrm>
        <a:graphic>
          <a:graphicData uri="http://schemas.openxmlformats.org/drawingml/2006/table">
            <a:tbl>
              <a:tblPr firstRow="1" bandRow="1">
                <a:tableStyleId>{CB23F696-D533-4BE0-B1DA-8B15BD142E95}</a:tableStyleId>
              </a:tblPr>
              <a:tblGrid>
                <a:gridCol w="671858">
                  <a:extLst>
                    <a:ext uri="{9D8B030D-6E8A-4147-A177-3AD203B41FA5}">
                      <a16:colId xmlns:a16="http://schemas.microsoft.com/office/drawing/2014/main" val="415269678"/>
                    </a:ext>
                  </a:extLst>
                </a:gridCol>
                <a:gridCol w="548453">
                  <a:extLst>
                    <a:ext uri="{9D8B030D-6E8A-4147-A177-3AD203B41FA5}">
                      <a16:colId xmlns:a16="http://schemas.microsoft.com/office/drawing/2014/main" val="3109832557"/>
                    </a:ext>
                  </a:extLst>
                </a:gridCol>
                <a:gridCol w="644435">
                  <a:extLst>
                    <a:ext uri="{9D8B030D-6E8A-4147-A177-3AD203B41FA5}">
                      <a16:colId xmlns:a16="http://schemas.microsoft.com/office/drawing/2014/main" val="309491997"/>
                    </a:ext>
                  </a:extLst>
                </a:gridCol>
                <a:gridCol w="493609">
                  <a:extLst>
                    <a:ext uri="{9D8B030D-6E8A-4147-A177-3AD203B41FA5}">
                      <a16:colId xmlns:a16="http://schemas.microsoft.com/office/drawing/2014/main" val="2202799733"/>
                    </a:ext>
                  </a:extLst>
                </a:gridCol>
                <a:gridCol w="589588">
                  <a:extLst>
                    <a:ext uri="{9D8B030D-6E8A-4147-A177-3AD203B41FA5}">
                      <a16:colId xmlns:a16="http://schemas.microsoft.com/office/drawing/2014/main" val="1419342649"/>
                    </a:ext>
                  </a:extLst>
                </a:gridCol>
                <a:gridCol w="995758">
                  <a:extLst>
                    <a:ext uri="{9D8B030D-6E8A-4147-A177-3AD203B41FA5}">
                      <a16:colId xmlns:a16="http://schemas.microsoft.com/office/drawing/2014/main" val="3560579529"/>
                    </a:ext>
                  </a:extLst>
                </a:gridCol>
                <a:gridCol w="553626">
                  <a:extLst>
                    <a:ext uri="{9D8B030D-6E8A-4147-A177-3AD203B41FA5}">
                      <a16:colId xmlns:a16="http://schemas.microsoft.com/office/drawing/2014/main" val="2313117338"/>
                    </a:ext>
                  </a:extLst>
                </a:gridCol>
                <a:gridCol w="822682">
                  <a:extLst>
                    <a:ext uri="{9D8B030D-6E8A-4147-A177-3AD203B41FA5}">
                      <a16:colId xmlns:a16="http://schemas.microsoft.com/office/drawing/2014/main" val="2643276320"/>
                    </a:ext>
                  </a:extLst>
                </a:gridCol>
                <a:gridCol w="822683">
                  <a:extLst>
                    <a:ext uri="{9D8B030D-6E8A-4147-A177-3AD203B41FA5}">
                      <a16:colId xmlns:a16="http://schemas.microsoft.com/office/drawing/2014/main" val="2404801651"/>
                    </a:ext>
                  </a:extLst>
                </a:gridCol>
                <a:gridCol w="822683">
                  <a:extLst>
                    <a:ext uri="{9D8B030D-6E8A-4147-A177-3AD203B41FA5}">
                      <a16:colId xmlns:a16="http://schemas.microsoft.com/office/drawing/2014/main" val="2567236099"/>
                    </a:ext>
                  </a:extLst>
                </a:gridCol>
                <a:gridCol w="1103841">
                  <a:extLst>
                    <a:ext uri="{9D8B030D-6E8A-4147-A177-3AD203B41FA5}">
                      <a16:colId xmlns:a16="http://schemas.microsoft.com/office/drawing/2014/main" val="3411441024"/>
                    </a:ext>
                  </a:extLst>
                </a:gridCol>
              </a:tblGrid>
              <a:tr h="370840">
                <a:tc>
                  <a:txBody>
                    <a:bodyPr/>
                    <a:lstStyle/>
                    <a:p>
                      <a:r>
                        <a:rPr lang="en-US" b="1" dirty="0"/>
                        <a:t>Sushi</a:t>
                      </a:r>
                    </a:p>
                  </a:txBody>
                  <a:tcPr>
                    <a:solidFill>
                      <a:schemeClr val="bg1"/>
                    </a:solidFill>
                  </a:tcPr>
                </a:tc>
                <a:tc>
                  <a:txBody>
                    <a:bodyPr/>
                    <a:lstStyle/>
                    <a:p>
                      <a:r>
                        <a:rPr lang="en-US" b="1" dirty="0"/>
                        <a:t>was</a:t>
                      </a:r>
                    </a:p>
                  </a:txBody>
                  <a:tcPr>
                    <a:solidFill>
                      <a:schemeClr val="bg1"/>
                    </a:solidFill>
                  </a:tcPr>
                </a:tc>
                <a:tc>
                  <a:txBody>
                    <a:bodyPr/>
                    <a:lstStyle/>
                    <a:p>
                      <a:r>
                        <a:rPr lang="en-US" b="1" dirty="0"/>
                        <a:t>great</a:t>
                      </a:r>
                    </a:p>
                  </a:txBody>
                  <a:tcPr>
                    <a:solidFill>
                      <a:schemeClr val="bg1"/>
                    </a:solidFill>
                  </a:tcPr>
                </a:tc>
                <a:tc>
                  <a:txBody>
                    <a:bodyPr/>
                    <a:lstStyle/>
                    <a:p>
                      <a:r>
                        <a:rPr lang="en-US" b="1" dirty="0"/>
                        <a:t>the</a:t>
                      </a:r>
                    </a:p>
                  </a:txBody>
                  <a:tcPr>
                    <a:solidFill>
                      <a:schemeClr val="bg1"/>
                    </a:solidFill>
                  </a:tcPr>
                </a:tc>
                <a:tc>
                  <a:txBody>
                    <a:bodyPr/>
                    <a:lstStyle/>
                    <a:p>
                      <a:r>
                        <a:rPr lang="en-US" b="1" dirty="0"/>
                        <a:t>food</a:t>
                      </a:r>
                    </a:p>
                  </a:txBody>
                  <a:tcPr>
                    <a:solidFill>
                      <a:schemeClr val="bg1"/>
                    </a:solidFill>
                  </a:tcPr>
                </a:tc>
                <a:tc>
                  <a:txBody>
                    <a:bodyPr/>
                    <a:lstStyle/>
                    <a:p>
                      <a:r>
                        <a:rPr lang="en-US" b="1" dirty="0"/>
                        <a:t>awesome</a:t>
                      </a:r>
                    </a:p>
                  </a:txBody>
                  <a:tcPr>
                    <a:solidFill>
                      <a:schemeClr val="bg1"/>
                    </a:solidFill>
                  </a:tcPr>
                </a:tc>
                <a:tc>
                  <a:txBody>
                    <a:bodyPr/>
                    <a:lstStyle/>
                    <a:p>
                      <a:r>
                        <a:rPr lang="en-US" b="1" dirty="0"/>
                        <a:t>but</a:t>
                      </a:r>
                    </a:p>
                  </a:txBody>
                  <a:tcPr>
                    <a:solidFill>
                      <a:schemeClr val="bg1"/>
                    </a:solidFill>
                  </a:tcPr>
                </a:tc>
                <a:tc>
                  <a:txBody>
                    <a:bodyPr/>
                    <a:lstStyle/>
                    <a:p>
                      <a:r>
                        <a:rPr lang="en-US" b="1" dirty="0"/>
                        <a:t>service</a:t>
                      </a:r>
                    </a:p>
                  </a:txBody>
                  <a:tcPr>
                    <a:solidFill>
                      <a:schemeClr val="bg1"/>
                    </a:solidFill>
                  </a:tcPr>
                </a:tc>
                <a:tc>
                  <a:txBody>
                    <a:bodyPr/>
                    <a:lstStyle/>
                    <a:p>
                      <a:r>
                        <a:rPr lang="en-US" b="1" dirty="0"/>
                        <a:t>terrible</a:t>
                      </a:r>
                    </a:p>
                  </a:txBody>
                  <a:tcPr>
                    <a:solidFill>
                      <a:schemeClr val="bg1"/>
                    </a:solidFill>
                  </a:tcPr>
                </a:tc>
                <a:tc>
                  <a:txBody>
                    <a:bodyPr/>
                    <a:lstStyle/>
                    <a:p>
                      <a:r>
                        <a:rPr lang="en-US" b="1" dirty="0"/>
                        <a:t>rancid</a:t>
                      </a:r>
                    </a:p>
                  </a:txBody>
                  <a:tcPr>
                    <a:solidFill>
                      <a:schemeClr val="bg1"/>
                    </a:solidFill>
                  </a:tcPr>
                </a:tc>
                <a:tc>
                  <a:txBody>
                    <a:bodyPr/>
                    <a:lstStyle/>
                    <a:p>
                      <a:r>
                        <a:rPr lang="en-US" b="1" dirty="0"/>
                        <a:t>Sentiment</a:t>
                      </a:r>
                    </a:p>
                  </a:txBody>
                  <a:tcPr>
                    <a:solidFill>
                      <a:schemeClr val="bg1"/>
                    </a:solidFill>
                  </a:tcPr>
                </a:tc>
                <a:extLst>
                  <a:ext uri="{0D108BD9-81ED-4DB2-BD59-A6C34878D82A}">
                    <a16:rowId xmlns:a16="http://schemas.microsoft.com/office/drawing/2014/main" val="3344992483"/>
                  </a:ext>
                </a:extLst>
              </a:tr>
              <a:tr h="370840">
                <a:tc>
                  <a:txBody>
                    <a:bodyPr/>
                    <a:lstStyle/>
                    <a:p>
                      <a:r>
                        <a:rPr lang="en-US" dirty="0"/>
                        <a:t>1</a:t>
                      </a:r>
                    </a:p>
                  </a:txBody>
                  <a:tcPr>
                    <a:solidFill>
                      <a:schemeClr val="accent3">
                        <a:lumMod val="20000"/>
                        <a:lumOff val="80000"/>
                      </a:schemeClr>
                    </a:solidFill>
                  </a:tcPr>
                </a:tc>
                <a:tc>
                  <a:txBody>
                    <a:bodyPr/>
                    <a:lstStyle/>
                    <a:p>
                      <a:r>
                        <a:rPr lang="en-US" dirty="0"/>
                        <a:t>3</a:t>
                      </a:r>
                    </a:p>
                  </a:txBody>
                  <a:tcPr>
                    <a:solidFill>
                      <a:schemeClr val="accent3">
                        <a:lumMod val="20000"/>
                        <a:lumOff val="80000"/>
                      </a:schemeClr>
                    </a:solidFill>
                  </a:tcPr>
                </a:tc>
                <a:tc>
                  <a:txBody>
                    <a:bodyPr/>
                    <a:lstStyle/>
                    <a:p>
                      <a:r>
                        <a:rPr lang="en-US" dirty="0"/>
                        <a:t>1</a:t>
                      </a:r>
                    </a:p>
                  </a:txBody>
                  <a:tcPr>
                    <a:solidFill>
                      <a:schemeClr val="accent3">
                        <a:lumMod val="20000"/>
                        <a:lumOff val="80000"/>
                      </a:schemeClr>
                    </a:solidFill>
                  </a:tcPr>
                </a:tc>
                <a:tc>
                  <a:txBody>
                    <a:bodyPr/>
                    <a:lstStyle/>
                    <a:p>
                      <a:r>
                        <a:rPr lang="en-US" dirty="0"/>
                        <a:t>2</a:t>
                      </a:r>
                    </a:p>
                  </a:txBody>
                  <a:tcPr>
                    <a:solidFill>
                      <a:schemeClr val="accent3">
                        <a:lumMod val="20000"/>
                        <a:lumOff val="80000"/>
                      </a:schemeClr>
                    </a:solidFill>
                  </a:tcPr>
                </a:tc>
                <a:tc>
                  <a:txBody>
                    <a:bodyPr/>
                    <a:lstStyle/>
                    <a:p>
                      <a:r>
                        <a:rPr lang="en-US" dirty="0"/>
                        <a:t>1</a:t>
                      </a:r>
                    </a:p>
                  </a:txBody>
                  <a:tcPr>
                    <a:solidFill>
                      <a:schemeClr val="accent3">
                        <a:lumMod val="20000"/>
                        <a:lumOff val="80000"/>
                      </a:schemeClr>
                    </a:solidFill>
                  </a:tcPr>
                </a:tc>
                <a:tc>
                  <a:txBody>
                    <a:bodyPr/>
                    <a:lstStyle/>
                    <a:p>
                      <a:r>
                        <a:rPr lang="en-US" dirty="0"/>
                        <a:t>1</a:t>
                      </a:r>
                    </a:p>
                  </a:txBody>
                  <a:tcPr>
                    <a:solidFill>
                      <a:schemeClr val="accent3">
                        <a:lumMod val="20000"/>
                        <a:lumOff val="80000"/>
                      </a:schemeClr>
                    </a:solidFill>
                  </a:tcPr>
                </a:tc>
                <a:tc>
                  <a:txBody>
                    <a:bodyPr/>
                    <a:lstStyle/>
                    <a:p>
                      <a:r>
                        <a:rPr lang="en-US" dirty="0"/>
                        <a:t>1</a:t>
                      </a:r>
                    </a:p>
                  </a:txBody>
                  <a:tcPr>
                    <a:solidFill>
                      <a:schemeClr val="accent3">
                        <a:lumMod val="20000"/>
                        <a:lumOff val="80000"/>
                      </a:schemeClr>
                    </a:solidFill>
                  </a:tcPr>
                </a:tc>
                <a:tc>
                  <a:txBody>
                    <a:bodyPr/>
                    <a:lstStyle/>
                    <a:p>
                      <a:r>
                        <a:rPr lang="en-US" dirty="0"/>
                        <a:t>1</a:t>
                      </a:r>
                    </a:p>
                  </a:txBody>
                  <a:tcPr>
                    <a:solidFill>
                      <a:schemeClr val="accent3">
                        <a:lumMod val="20000"/>
                        <a:lumOff val="80000"/>
                      </a:schemeClr>
                    </a:solidFill>
                  </a:tcPr>
                </a:tc>
                <a:tc>
                  <a:txBody>
                    <a:bodyPr/>
                    <a:lstStyle/>
                    <a:p>
                      <a:r>
                        <a:rPr lang="en-US" dirty="0"/>
                        <a:t>1</a:t>
                      </a:r>
                    </a:p>
                  </a:txBody>
                  <a:tcPr>
                    <a:solidFill>
                      <a:schemeClr val="accent3">
                        <a:lumMod val="20000"/>
                        <a:lumOff val="80000"/>
                      </a:schemeClr>
                    </a:solidFill>
                  </a:tcPr>
                </a:tc>
                <a:tc>
                  <a:txBody>
                    <a:bodyPr/>
                    <a:lstStyle/>
                    <a:p>
                      <a:r>
                        <a:rPr lang="en-US" dirty="0"/>
                        <a:t>0</a:t>
                      </a:r>
                    </a:p>
                  </a:txBody>
                  <a:tcPr>
                    <a:solidFill>
                      <a:schemeClr val="accent3">
                        <a:lumMod val="20000"/>
                        <a:lumOff val="80000"/>
                      </a:schemeClr>
                    </a:solidFill>
                  </a:tcPr>
                </a:tc>
                <a:tc>
                  <a:txBody>
                    <a:bodyPr/>
                    <a:lstStyle/>
                    <a:p>
                      <a:r>
                        <a:rPr lang="en-US" dirty="0"/>
                        <a:t>+1</a:t>
                      </a:r>
                    </a:p>
                  </a:txBody>
                  <a:tcPr>
                    <a:solidFill>
                      <a:schemeClr val="accent3">
                        <a:lumMod val="20000"/>
                        <a:lumOff val="80000"/>
                      </a:schemeClr>
                    </a:solidFill>
                  </a:tcPr>
                </a:tc>
                <a:extLst>
                  <a:ext uri="{0D108BD9-81ED-4DB2-BD59-A6C34878D82A}">
                    <a16:rowId xmlns:a16="http://schemas.microsoft.com/office/drawing/2014/main" val="904688649"/>
                  </a:ext>
                </a:extLst>
              </a:tr>
              <a:tr h="370840">
                <a:tc>
                  <a:txBody>
                    <a:bodyPr/>
                    <a:lstStyle/>
                    <a:p>
                      <a:r>
                        <a:rPr lang="en-US" dirty="0"/>
                        <a:t>…</a:t>
                      </a:r>
                    </a:p>
                  </a:txBody>
                  <a:tcP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dirty="0"/>
                        <a:t>…</a:t>
                      </a:r>
                    </a:p>
                  </a:txBody>
                  <a:tcP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dirty="0"/>
                        <a:t>…</a:t>
                      </a:r>
                    </a:p>
                  </a:txBody>
                  <a:tcP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dirty="0"/>
                        <a:t>…</a:t>
                      </a:r>
                    </a:p>
                  </a:txBody>
                  <a:tcP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dirty="0"/>
                        <a:t>…</a:t>
                      </a:r>
                    </a:p>
                  </a:txBody>
                  <a:tcP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dirty="0"/>
                        <a:t>…</a:t>
                      </a:r>
                    </a:p>
                  </a:txBody>
                  <a:tcP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dirty="0"/>
                        <a:t>…</a:t>
                      </a:r>
                    </a:p>
                  </a:txBody>
                  <a:tcP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dirty="0"/>
                        <a:t>…</a:t>
                      </a:r>
                    </a:p>
                  </a:txBody>
                  <a:tcP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dirty="0"/>
                        <a:t>…</a:t>
                      </a:r>
                    </a:p>
                  </a:txBody>
                  <a:tcP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dirty="0"/>
                        <a:t>…</a:t>
                      </a:r>
                    </a:p>
                  </a:txBody>
                  <a:tcPr>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dirty="0"/>
                        <a:t>…</a:t>
                      </a:r>
                    </a:p>
                  </a:txBody>
                  <a:tcPr>
                    <a:solidFill>
                      <a:schemeClr val="bg1"/>
                    </a:solidFill>
                  </a:tcPr>
                </a:tc>
                <a:extLst>
                  <a:ext uri="{0D108BD9-81ED-4DB2-BD59-A6C34878D82A}">
                    <a16:rowId xmlns:a16="http://schemas.microsoft.com/office/drawing/2014/main" val="4151827900"/>
                  </a:ext>
                </a:extLst>
              </a:tr>
              <a:tr h="370840">
                <a:tc>
                  <a:txBody>
                    <a:bodyPr/>
                    <a:lstStyle/>
                    <a:p>
                      <a:r>
                        <a:rPr lang="en-US" dirty="0"/>
                        <a:t>1</a:t>
                      </a:r>
                    </a:p>
                  </a:txBody>
                  <a:tcPr>
                    <a:solidFill>
                      <a:schemeClr val="accent6">
                        <a:lumMod val="20000"/>
                        <a:lumOff val="80000"/>
                      </a:schemeClr>
                    </a:solidFill>
                  </a:tcPr>
                </a:tc>
                <a:tc>
                  <a:txBody>
                    <a:bodyPr/>
                    <a:lstStyle/>
                    <a:p>
                      <a:r>
                        <a:rPr lang="en-US" dirty="0"/>
                        <a:t>1</a:t>
                      </a:r>
                    </a:p>
                  </a:txBody>
                  <a:tcPr>
                    <a:solidFill>
                      <a:schemeClr val="accent6">
                        <a:lumMod val="20000"/>
                        <a:lumOff val="80000"/>
                      </a:schemeClr>
                    </a:solidFill>
                  </a:tcPr>
                </a:tc>
                <a:tc>
                  <a:txBody>
                    <a:bodyPr/>
                    <a:lstStyle/>
                    <a:p>
                      <a:r>
                        <a:rPr lang="en-US" dirty="0"/>
                        <a:t>0</a:t>
                      </a:r>
                    </a:p>
                  </a:txBody>
                  <a:tcPr>
                    <a:solidFill>
                      <a:schemeClr val="accent6">
                        <a:lumMod val="20000"/>
                        <a:lumOff val="80000"/>
                      </a:schemeClr>
                    </a:solidFill>
                  </a:tcPr>
                </a:tc>
                <a:tc>
                  <a:txBody>
                    <a:bodyPr/>
                    <a:lstStyle/>
                    <a:p>
                      <a:r>
                        <a:rPr lang="en-US" dirty="0"/>
                        <a:t>1</a:t>
                      </a:r>
                    </a:p>
                  </a:txBody>
                  <a:tcPr>
                    <a:solidFill>
                      <a:schemeClr val="accent6">
                        <a:lumMod val="20000"/>
                        <a:lumOff val="80000"/>
                      </a:schemeClr>
                    </a:solidFill>
                  </a:tcPr>
                </a:tc>
                <a:tc>
                  <a:txBody>
                    <a:bodyPr/>
                    <a:lstStyle/>
                    <a:p>
                      <a:r>
                        <a:rPr lang="en-US" dirty="0"/>
                        <a:t>1</a:t>
                      </a:r>
                    </a:p>
                  </a:txBody>
                  <a:tcPr>
                    <a:solidFill>
                      <a:schemeClr val="accent6">
                        <a:lumMod val="20000"/>
                        <a:lumOff val="80000"/>
                      </a:schemeClr>
                    </a:solidFill>
                  </a:tcPr>
                </a:tc>
                <a:tc>
                  <a:txBody>
                    <a:bodyPr/>
                    <a:lstStyle/>
                    <a:p>
                      <a:r>
                        <a:rPr lang="en-US" dirty="0"/>
                        <a:t>0</a:t>
                      </a:r>
                    </a:p>
                  </a:txBody>
                  <a:tcPr>
                    <a:solidFill>
                      <a:schemeClr val="accent6">
                        <a:lumMod val="20000"/>
                        <a:lumOff val="80000"/>
                      </a:schemeClr>
                    </a:solidFill>
                  </a:tcPr>
                </a:tc>
                <a:tc>
                  <a:txBody>
                    <a:bodyPr/>
                    <a:lstStyle/>
                    <a:p>
                      <a:r>
                        <a:rPr lang="en-US" dirty="0"/>
                        <a:t>0</a:t>
                      </a:r>
                    </a:p>
                  </a:txBody>
                  <a:tcPr>
                    <a:solidFill>
                      <a:schemeClr val="accent6">
                        <a:lumMod val="20000"/>
                        <a:lumOff val="80000"/>
                      </a:schemeClr>
                    </a:solidFill>
                  </a:tcPr>
                </a:tc>
                <a:tc>
                  <a:txBody>
                    <a:bodyPr/>
                    <a:lstStyle/>
                    <a:p>
                      <a:r>
                        <a:rPr lang="en-US" dirty="0"/>
                        <a:t>0</a:t>
                      </a:r>
                    </a:p>
                  </a:txBody>
                  <a:tcPr>
                    <a:solidFill>
                      <a:schemeClr val="accent6">
                        <a:lumMod val="20000"/>
                        <a:lumOff val="80000"/>
                      </a:schemeClr>
                    </a:solidFill>
                  </a:tcPr>
                </a:tc>
                <a:tc>
                  <a:txBody>
                    <a:bodyPr/>
                    <a:lstStyle/>
                    <a:p>
                      <a:r>
                        <a:rPr lang="en-US" dirty="0"/>
                        <a:t>1</a:t>
                      </a:r>
                    </a:p>
                  </a:txBody>
                  <a:tcPr>
                    <a:solidFill>
                      <a:schemeClr val="accent6">
                        <a:lumMod val="20000"/>
                        <a:lumOff val="80000"/>
                      </a:schemeClr>
                    </a:solidFill>
                  </a:tcPr>
                </a:tc>
                <a:tc>
                  <a:txBody>
                    <a:bodyPr/>
                    <a:lstStyle/>
                    <a:p>
                      <a:r>
                        <a:rPr lang="en-US" dirty="0"/>
                        <a:t>1</a:t>
                      </a:r>
                    </a:p>
                  </a:txBody>
                  <a:tcPr>
                    <a:solidFill>
                      <a:schemeClr val="accent6">
                        <a:lumMod val="20000"/>
                        <a:lumOff val="80000"/>
                      </a:schemeClr>
                    </a:solidFill>
                  </a:tcPr>
                </a:tc>
                <a:tc>
                  <a:txBody>
                    <a:bodyPr/>
                    <a:lstStyle/>
                    <a:p>
                      <a:r>
                        <a:rPr lang="en-US" dirty="0"/>
                        <a:t>-1</a:t>
                      </a:r>
                    </a:p>
                  </a:txBody>
                  <a:tcPr>
                    <a:solidFill>
                      <a:schemeClr val="accent6">
                        <a:lumMod val="20000"/>
                        <a:lumOff val="80000"/>
                      </a:schemeClr>
                    </a:solidFill>
                  </a:tcPr>
                </a:tc>
                <a:extLst>
                  <a:ext uri="{0D108BD9-81ED-4DB2-BD59-A6C34878D82A}">
                    <a16:rowId xmlns:a16="http://schemas.microsoft.com/office/drawing/2014/main" val="3136286966"/>
                  </a:ext>
                </a:extLst>
              </a:tr>
            </a:tbl>
          </a:graphicData>
        </a:graphic>
      </p:graphicFrame>
      <mc:AlternateContent xmlns:mc="http://schemas.openxmlformats.org/markup-compatibility/2006" xmlns:p14="http://schemas.microsoft.com/office/powerpoint/2010/main">
        <mc:Choice Requires="p14">
          <p:contentPart p14:bwMode="auto" r:id="rId3">
            <p14:nvContentPartPr>
              <p14:cNvPr id="3" name="Ink 2">
                <a:extLst>
                  <a:ext uri="{FF2B5EF4-FFF2-40B4-BE49-F238E27FC236}">
                    <a16:creationId xmlns:a16="http://schemas.microsoft.com/office/drawing/2014/main" id="{7F0F4E0E-3CF3-4D2E-A618-C526E5454B3B}"/>
                  </a:ext>
                </a:extLst>
              </p14:cNvPr>
              <p14:cNvContentPartPr/>
              <p14:nvPr/>
            </p14:nvContentPartPr>
            <p14:xfrm>
              <a:off x="128520" y="2216160"/>
              <a:ext cx="8628120" cy="2823840"/>
            </p14:xfrm>
          </p:contentPart>
        </mc:Choice>
        <mc:Fallback xmlns="">
          <p:pic>
            <p:nvPicPr>
              <p:cNvPr id="3" name="Ink 2">
                <a:extLst>
                  <a:ext uri="{FF2B5EF4-FFF2-40B4-BE49-F238E27FC236}">
                    <a16:creationId xmlns:a16="http://schemas.microsoft.com/office/drawing/2014/main" id="{7F0F4E0E-3CF3-4D2E-A618-C526E5454B3B}"/>
                  </a:ext>
                </a:extLst>
              </p:cNvPr>
              <p:cNvPicPr/>
              <p:nvPr/>
            </p:nvPicPr>
            <p:blipFill>
              <a:blip r:embed="rId4"/>
              <a:stretch>
                <a:fillRect/>
              </a:stretch>
            </p:blipFill>
            <p:spPr>
              <a:xfrm>
                <a:off x="119160" y="2206800"/>
                <a:ext cx="8646840" cy="284256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14" name="Ink 13">
                <a:extLst>
                  <a:ext uri="{FF2B5EF4-FFF2-40B4-BE49-F238E27FC236}">
                    <a16:creationId xmlns:a16="http://schemas.microsoft.com/office/drawing/2014/main" id="{EF68ADE4-2482-40BF-A38F-3350B8BDA736}"/>
                  </a:ext>
                </a:extLst>
              </p14:cNvPr>
              <p14:cNvContentPartPr/>
              <p14:nvPr/>
            </p14:nvContentPartPr>
            <p14:xfrm>
              <a:off x="2830440" y="2602720"/>
              <a:ext cx="76680" cy="169920"/>
            </p14:xfrm>
          </p:contentPart>
        </mc:Choice>
        <mc:Fallback xmlns="">
          <p:pic>
            <p:nvPicPr>
              <p:cNvPr id="14" name="Ink 13">
                <a:extLst>
                  <a:ext uri="{FF2B5EF4-FFF2-40B4-BE49-F238E27FC236}">
                    <a16:creationId xmlns:a16="http://schemas.microsoft.com/office/drawing/2014/main" id="{EF68ADE4-2482-40BF-A38F-3350B8BDA736}"/>
                  </a:ext>
                </a:extLst>
              </p:cNvPr>
              <p:cNvPicPr/>
              <p:nvPr/>
            </p:nvPicPr>
            <p:blipFill>
              <a:blip r:embed="rId6"/>
              <a:stretch>
                <a:fillRect/>
              </a:stretch>
            </p:blipFill>
            <p:spPr>
              <a:xfrm>
                <a:off x="2821800" y="2593720"/>
                <a:ext cx="94320" cy="18756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27" name="Ink 26">
                <a:extLst>
                  <a:ext uri="{FF2B5EF4-FFF2-40B4-BE49-F238E27FC236}">
                    <a16:creationId xmlns:a16="http://schemas.microsoft.com/office/drawing/2014/main" id="{2F33080A-281A-4811-81CD-E7D8EFF4A3C5}"/>
                  </a:ext>
                </a:extLst>
              </p14:cNvPr>
              <p14:cNvContentPartPr/>
              <p14:nvPr/>
            </p14:nvContentPartPr>
            <p14:xfrm>
              <a:off x="3913320" y="2640160"/>
              <a:ext cx="82800" cy="145440"/>
            </p14:xfrm>
          </p:contentPart>
        </mc:Choice>
        <mc:Fallback xmlns="">
          <p:pic>
            <p:nvPicPr>
              <p:cNvPr id="27" name="Ink 26">
                <a:extLst>
                  <a:ext uri="{FF2B5EF4-FFF2-40B4-BE49-F238E27FC236}">
                    <a16:creationId xmlns:a16="http://schemas.microsoft.com/office/drawing/2014/main" id="{2F33080A-281A-4811-81CD-E7D8EFF4A3C5}"/>
                  </a:ext>
                </a:extLst>
              </p:cNvPr>
              <p:cNvPicPr/>
              <p:nvPr/>
            </p:nvPicPr>
            <p:blipFill>
              <a:blip r:embed="rId8"/>
              <a:stretch>
                <a:fillRect/>
              </a:stretch>
            </p:blipFill>
            <p:spPr>
              <a:xfrm>
                <a:off x="3904320" y="2631160"/>
                <a:ext cx="100440" cy="16308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28" name="Ink 27">
                <a:extLst>
                  <a:ext uri="{FF2B5EF4-FFF2-40B4-BE49-F238E27FC236}">
                    <a16:creationId xmlns:a16="http://schemas.microsoft.com/office/drawing/2014/main" id="{E659C81B-A825-40D3-8550-87AEFC9AFD43}"/>
                  </a:ext>
                </a:extLst>
              </p14:cNvPr>
              <p14:cNvContentPartPr/>
              <p14:nvPr/>
            </p14:nvContentPartPr>
            <p14:xfrm>
              <a:off x="4035000" y="2774800"/>
              <a:ext cx="34200" cy="75600"/>
            </p14:xfrm>
          </p:contentPart>
        </mc:Choice>
        <mc:Fallback xmlns="">
          <p:pic>
            <p:nvPicPr>
              <p:cNvPr id="28" name="Ink 27">
                <a:extLst>
                  <a:ext uri="{FF2B5EF4-FFF2-40B4-BE49-F238E27FC236}">
                    <a16:creationId xmlns:a16="http://schemas.microsoft.com/office/drawing/2014/main" id="{E659C81B-A825-40D3-8550-87AEFC9AFD43}"/>
                  </a:ext>
                </a:extLst>
              </p:cNvPr>
              <p:cNvPicPr/>
              <p:nvPr/>
            </p:nvPicPr>
            <p:blipFill>
              <a:blip r:embed="rId10"/>
              <a:stretch>
                <a:fillRect/>
              </a:stretch>
            </p:blipFill>
            <p:spPr>
              <a:xfrm>
                <a:off x="4026360" y="2766160"/>
                <a:ext cx="51840" cy="9324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29" name="Ink 28">
                <a:extLst>
                  <a:ext uri="{FF2B5EF4-FFF2-40B4-BE49-F238E27FC236}">
                    <a16:creationId xmlns:a16="http://schemas.microsoft.com/office/drawing/2014/main" id="{89B1CB5A-3FB3-41A4-BC65-8D4169727771}"/>
                  </a:ext>
                </a:extLst>
              </p14:cNvPr>
              <p14:cNvContentPartPr/>
              <p14:nvPr/>
            </p14:nvContentPartPr>
            <p14:xfrm>
              <a:off x="4135800" y="2629360"/>
              <a:ext cx="38520" cy="201240"/>
            </p14:xfrm>
          </p:contentPart>
        </mc:Choice>
        <mc:Fallback xmlns="">
          <p:pic>
            <p:nvPicPr>
              <p:cNvPr id="29" name="Ink 28">
                <a:extLst>
                  <a:ext uri="{FF2B5EF4-FFF2-40B4-BE49-F238E27FC236}">
                    <a16:creationId xmlns:a16="http://schemas.microsoft.com/office/drawing/2014/main" id="{89B1CB5A-3FB3-41A4-BC65-8D4169727771}"/>
                  </a:ext>
                </a:extLst>
              </p:cNvPr>
              <p:cNvPicPr/>
              <p:nvPr/>
            </p:nvPicPr>
            <p:blipFill>
              <a:blip r:embed="rId12"/>
              <a:stretch>
                <a:fillRect/>
              </a:stretch>
            </p:blipFill>
            <p:spPr>
              <a:xfrm>
                <a:off x="4127160" y="2620720"/>
                <a:ext cx="56160" cy="21888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42" name="Ink 41">
                <a:extLst>
                  <a:ext uri="{FF2B5EF4-FFF2-40B4-BE49-F238E27FC236}">
                    <a16:creationId xmlns:a16="http://schemas.microsoft.com/office/drawing/2014/main" id="{31FB7705-5EC7-44C9-9687-EFD57A6C5DB6}"/>
                  </a:ext>
                </a:extLst>
              </p14:cNvPr>
              <p14:cNvContentPartPr/>
              <p14:nvPr/>
            </p14:nvContentPartPr>
            <p14:xfrm>
              <a:off x="5467800" y="2672200"/>
              <a:ext cx="49680" cy="137880"/>
            </p14:xfrm>
          </p:contentPart>
        </mc:Choice>
        <mc:Fallback xmlns="">
          <p:pic>
            <p:nvPicPr>
              <p:cNvPr id="42" name="Ink 41">
                <a:extLst>
                  <a:ext uri="{FF2B5EF4-FFF2-40B4-BE49-F238E27FC236}">
                    <a16:creationId xmlns:a16="http://schemas.microsoft.com/office/drawing/2014/main" id="{31FB7705-5EC7-44C9-9687-EFD57A6C5DB6}"/>
                  </a:ext>
                </a:extLst>
              </p:cNvPr>
              <p:cNvPicPr/>
              <p:nvPr/>
            </p:nvPicPr>
            <p:blipFill>
              <a:blip r:embed="rId14"/>
              <a:stretch>
                <a:fillRect/>
              </a:stretch>
            </p:blipFill>
            <p:spPr>
              <a:xfrm>
                <a:off x="5459160" y="2663560"/>
                <a:ext cx="67320" cy="15552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48" name="Ink 47">
                <a:extLst>
                  <a:ext uri="{FF2B5EF4-FFF2-40B4-BE49-F238E27FC236}">
                    <a16:creationId xmlns:a16="http://schemas.microsoft.com/office/drawing/2014/main" id="{18DD2401-3785-4E5B-9FEF-619C6344A622}"/>
                  </a:ext>
                </a:extLst>
              </p14:cNvPr>
              <p14:cNvContentPartPr/>
              <p14:nvPr/>
            </p14:nvContentPartPr>
            <p14:xfrm>
              <a:off x="6412080" y="2628280"/>
              <a:ext cx="95760" cy="159840"/>
            </p14:xfrm>
          </p:contentPart>
        </mc:Choice>
        <mc:Fallback xmlns="">
          <p:pic>
            <p:nvPicPr>
              <p:cNvPr id="48" name="Ink 47">
                <a:extLst>
                  <a:ext uri="{FF2B5EF4-FFF2-40B4-BE49-F238E27FC236}">
                    <a16:creationId xmlns:a16="http://schemas.microsoft.com/office/drawing/2014/main" id="{18DD2401-3785-4E5B-9FEF-619C6344A622}"/>
                  </a:ext>
                </a:extLst>
              </p:cNvPr>
              <p:cNvPicPr/>
              <p:nvPr/>
            </p:nvPicPr>
            <p:blipFill>
              <a:blip r:embed="rId16"/>
              <a:stretch>
                <a:fillRect/>
              </a:stretch>
            </p:blipFill>
            <p:spPr>
              <a:xfrm>
                <a:off x="6403080" y="2619640"/>
                <a:ext cx="113400" cy="17748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53" name="Ink 52">
                <a:extLst>
                  <a:ext uri="{FF2B5EF4-FFF2-40B4-BE49-F238E27FC236}">
                    <a16:creationId xmlns:a16="http://schemas.microsoft.com/office/drawing/2014/main" id="{987220CE-7946-4F9C-819F-8E59CAF5F13E}"/>
                  </a:ext>
                </a:extLst>
              </p14:cNvPr>
              <p14:cNvContentPartPr/>
              <p14:nvPr/>
            </p14:nvContentPartPr>
            <p14:xfrm>
              <a:off x="5554560" y="2704240"/>
              <a:ext cx="187200" cy="175320"/>
            </p14:xfrm>
          </p:contentPart>
        </mc:Choice>
        <mc:Fallback xmlns="">
          <p:pic>
            <p:nvPicPr>
              <p:cNvPr id="53" name="Ink 52">
                <a:extLst>
                  <a:ext uri="{FF2B5EF4-FFF2-40B4-BE49-F238E27FC236}">
                    <a16:creationId xmlns:a16="http://schemas.microsoft.com/office/drawing/2014/main" id="{987220CE-7946-4F9C-819F-8E59CAF5F13E}"/>
                  </a:ext>
                </a:extLst>
              </p:cNvPr>
              <p:cNvPicPr/>
              <p:nvPr/>
            </p:nvPicPr>
            <p:blipFill>
              <a:blip r:embed="rId18"/>
              <a:stretch>
                <a:fillRect/>
              </a:stretch>
            </p:blipFill>
            <p:spPr>
              <a:xfrm>
                <a:off x="5545560" y="2695600"/>
                <a:ext cx="204840" cy="19296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54" name="Ink 53">
                <a:extLst>
                  <a:ext uri="{FF2B5EF4-FFF2-40B4-BE49-F238E27FC236}">
                    <a16:creationId xmlns:a16="http://schemas.microsoft.com/office/drawing/2014/main" id="{C960C5F3-7B77-47E3-A8FC-728EFAFB1F94}"/>
                  </a:ext>
                </a:extLst>
              </p14:cNvPr>
              <p14:cNvContentPartPr/>
              <p14:nvPr/>
            </p14:nvContentPartPr>
            <p14:xfrm>
              <a:off x="5057760" y="2637280"/>
              <a:ext cx="212040" cy="224280"/>
            </p14:xfrm>
          </p:contentPart>
        </mc:Choice>
        <mc:Fallback xmlns="">
          <p:pic>
            <p:nvPicPr>
              <p:cNvPr id="54" name="Ink 53">
                <a:extLst>
                  <a:ext uri="{FF2B5EF4-FFF2-40B4-BE49-F238E27FC236}">
                    <a16:creationId xmlns:a16="http://schemas.microsoft.com/office/drawing/2014/main" id="{C960C5F3-7B77-47E3-A8FC-728EFAFB1F94}"/>
                  </a:ext>
                </a:extLst>
              </p:cNvPr>
              <p:cNvPicPr/>
              <p:nvPr/>
            </p:nvPicPr>
            <p:blipFill>
              <a:blip r:embed="rId20"/>
              <a:stretch>
                <a:fillRect/>
              </a:stretch>
            </p:blipFill>
            <p:spPr>
              <a:xfrm>
                <a:off x="5049120" y="2628626"/>
                <a:ext cx="229680" cy="241948"/>
              </a:xfrm>
              <a:prstGeom prst="rect">
                <a:avLst/>
              </a:prstGeom>
            </p:spPr>
          </p:pic>
        </mc:Fallback>
      </mc:AlternateContent>
      <mc:AlternateContent xmlns:mc="http://schemas.openxmlformats.org/markup-compatibility/2006" xmlns:p14="http://schemas.microsoft.com/office/powerpoint/2010/main">
        <mc:Choice Requires="p14">
          <p:contentPart p14:bwMode="auto" r:id="rId21">
            <p14:nvContentPartPr>
              <p14:cNvPr id="55" name="Ink 54">
                <a:extLst>
                  <a:ext uri="{FF2B5EF4-FFF2-40B4-BE49-F238E27FC236}">
                    <a16:creationId xmlns:a16="http://schemas.microsoft.com/office/drawing/2014/main" id="{8CEC1FBD-07B8-4170-82E2-59F3FFF02688}"/>
                  </a:ext>
                </a:extLst>
              </p14:cNvPr>
              <p14:cNvContentPartPr/>
              <p14:nvPr/>
            </p14:nvContentPartPr>
            <p14:xfrm>
              <a:off x="4832400" y="2613880"/>
              <a:ext cx="186840" cy="274320"/>
            </p14:xfrm>
          </p:contentPart>
        </mc:Choice>
        <mc:Fallback xmlns="">
          <p:pic>
            <p:nvPicPr>
              <p:cNvPr id="55" name="Ink 54">
                <a:extLst>
                  <a:ext uri="{FF2B5EF4-FFF2-40B4-BE49-F238E27FC236}">
                    <a16:creationId xmlns:a16="http://schemas.microsoft.com/office/drawing/2014/main" id="{8CEC1FBD-07B8-4170-82E2-59F3FFF02688}"/>
                  </a:ext>
                </a:extLst>
              </p:cNvPr>
              <p:cNvPicPr/>
              <p:nvPr/>
            </p:nvPicPr>
            <p:blipFill>
              <a:blip r:embed="rId22"/>
              <a:stretch>
                <a:fillRect/>
              </a:stretch>
            </p:blipFill>
            <p:spPr>
              <a:xfrm>
                <a:off x="4823417" y="2605240"/>
                <a:ext cx="204446" cy="291960"/>
              </a:xfrm>
              <a:prstGeom prst="rect">
                <a:avLst/>
              </a:prstGeom>
            </p:spPr>
          </p:pic>
        </mc:Fallback>
      </mc:AlternateContent>
      <mc:AlternateContent xmlns:mc="http://schemas.openxmlformats.org/markup-compatibility/2006" xmlns:p14="http://schemas.microsoft.com/office/powerpoint/2010/main">
        <mc:Choice Requires="p14">
          <p:contentPart p14:bwMode="auto" r:id="rId23">
            <p14:nvContentPartPr>
              <p14:cNvPr id="56" name="Ink 55">
                <a:extLst>
                  <a:ext uri="{FF2B5EF4-FFF2-40B4-BE49-F238E27FC236}">
                    <a16:creationId xmlns:a16="http://schemas.microsoft.com/office/drawing/2014/main" id="{D0527FFE-AC2A-468B-9639-E81AE9CD1531}"/>
                  </a:ext>
                </a:extLst>
              </p14:cNvPr>
              <p14:cNvContentPartPr/>
              <p14:nvPr/>
            </p14:nvContentPartPr>
            <p14:xfrm>
              <a:off x="4211400" y="2654200"/>
              <a:ext cx="150840" cy="185400"/>
            </p14:xfrm>
          </p:contentPart>
        </mc:Choice>
        <mc:Fallback xmlns="">
          <p:pic>
            <p:nvPicPr>
              <p:cNvPr id="56" name="Ink 55">
                <a:extLst>
                  <a:ext uri="{FF2B5EF4-FFF2-40B4-BE49-F238E27FC236}">
                    <a16:creationId xmlns:a16="http://schemas.microsoft.com/office/drawing/2014/main" id="{D0527FFE-AC2A-468B-9639-E81AE9CD1531}"/>
                  </a:ext>
                </a:extLst>
              </p:cNvPr>
              <p:cNvPicPr/>
              <p:nvPr/>
            </p:nvPicPr>
            <p:blipFill>
              <a:blip r:embed="rId24"/>
              <a:stretch>
                <a:fillRect/>
              </a:stretch>
            </p:blipFill>
            <p:spPr>
              <a:xfrm>
                <a:off x="4202421" y="2645200"/>
                <a:ext cx="168438" cy="203040"/>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57" name="Ink 56">
                <a:extLst>
                  <a:ext uri="{FF2B5EF4-FFF2-40B4-BE49-F238E27FC236}">
                    <a16:creationId xmlns:a16="http://schemas.microsoft.com/office/drawing/2014/main" id="{A7BDE250-2522-45F7-8ECE-D78ED7C55338}"/>
                  </a:ext>
                </a:extLst>
              </p14:cNvPr>
              <p14:cNvContentPartPr/>
              <p14:nvPr/>
            </p14:nvContentPartPr>
            <p14:xfrm>
              <a:off x="3344160" y="2619280"/>
              <a:ext cx="360720" cy="230760"/>
            </p14:xfrm>
          </p:contentPart>
        </mc:Choice>
        <mc:Fallback xmlns="">
          <p:pic>
            <p:nvPicPr>
              <p:cNvPr id="57" name="Ink 56">
                <a:extLst>
                  <a:ext uri="{FF2B5EF4-FFF2-40B4-BE49-F238E27FC236}">
                    <a16:creationId xmlns:a16="http://schemas.microsoft.com/office/drawing/2014/main" id="{A7BDE250-2522-45F7-8ECE-D78ED7C55338}"/>
                  </a:ext>
                </a:extLst>
              </p:cNvPr>
              <p:cNvPicPr/>
              <p:nvPr/>
            </p:nvPicPr>
            <p:blipFill>
              <a:blip r:embed="rId26"/>
              <a:stretch>
                <a:fillRect/>
              </a:stretch>
            </p:blipFill>
            <p:spPr>
              <a:xfrm>
                <a:off x="3335169" y="2610294"/>
                <a:ext cx="378342" cy="248373"/>
              </a:xfrm>
              <a:prstGeom prst="rect">
                <a:avLst/>
              </a:prstGeom>
            </p:spPr>
          </p:pic>
        </mc:Fallback>
      </mc:AlternateContent>
      <mc:AlternateContent xmlns:mc="http://schemas.openxmlformats.org/markup-compatibility/2006" xmlns:p14="http://schemas.microsoft.com/office/powerpoint/2010/main">
        <mc:Choice Requires="p14">
          <p:contentPart p14:bwMode="auto" r:id="rId27">
            <p14:nvContentPartPr>
              <p14:cNvPr id="58" name="Ink 57">
                <a:extLst>
                  <a:ext uri="{FF2B5EF4-FFF2-40B4-BE49-F238E27FC236}">
                    <a16:creationId xmlns:a16="http://schemas.microsoft.com/office/drawing/2014/main" id="{CA610551-7CC7-4D14-ABCF-5DBF6170C1BB}"/>
                  </a:ext>
                </a:extLst>
              </p14:cNvPr>
              <p14:cNvContentPartPr/>
              <p14:nvPr/>
            </p14:nvContentPartPr>
            <p14:xfrm>
              <a:off x="2964360" y="2631160"/>
              <a:ext cx="217080" cy="173520"/>
            </p14:xfrm>
          </p:contentPart>
        </mc:Choice>
        <mc:Fallback xmlns="">
          <p:pic>
            <p:nvPicPr>
              <p:cNvPr id="58" name="Ink 57">
                <a:extLst>
                  <a:ext uri="{FF2B5EF4-FFF2-40B4-BE49-F238E27FC236}">
                    <a16:creationId xmlns:a16="http://schemas.microsoft.com/office/drawing/2014/main" id="{CA610551-7CC7-4D14-ABCF-5DBF6170C1BB}"/>
                  </a:ext>
                </a:extLst>
              </p:cNvPr>
              <p:cNvPicPr/>
              <p:nvPr/>
            </p:nvPicPr>
            <p:blipFill>
              <a:blip r:embed="rId28"/>
              <a:stretch>
                <a:fillRect/>
              </a:stretch>
            </p:blipFill>
            <p:spPr>
              <a:xfrm>
                <a:off x="2955720" y="2622160"/>
                <a:ext cx="234720" cy="191160"/>
              </a:xfrm>
              <a:prstGeom prst="rect">
                <a:avLst/>
              </a:prstGeom>
            </p:spPr>
          </p:pic>
        </mc:Fallback>
      </mc:AlternateContent>
      <mc:AlternateContent xmlns:mc="http://schemas.openxmlformats.org/markup-compatibility/2006" xmlns:p14="http://schemas.microsoft.com/office/powerpoint/2010/main">
        <mc:Choice Requires="p14">
          <p:contentPart p14:bwMode="auto" r:id="rId29">
            <p14:nvContentPartPr>
              <p14:cNvPr id="59" name="Ink 58">
                <a:extLst>
                  <a:ext uri="{FF2B5EF4-FFF2-40B4-BE49-F238E27FC236}">
                    <a16:creationId xmlns:a16="http://schemas.microsoft.com/office/drawing/2014/main" id="{4EEA8A08-038C-4876-AD96-3DF4FB575DED}"/>
                  </a:ext>
                </a:extLst>
              </p14:cNvPr>
              <p14:cNvContentPartPr/>
              <p14:nvPr/>
            </p14:nvContentPartPr>
            <p14:xfrm>
              <a:off x="2499600" y="2546920"/>
              <a:ext cx="212400" cy="221040"/>
            </p14:xfrm>
          </p:contentPart>
        </mc:Choice>
        <mc:Fallback xmlns="">
          <p:pic>
            <p:nvPicPr>
              <p:cNvPr id="59" name="Ink 58">
                <a:extLst>
                  <a:ext uri="{FF2B5EF4-FFF2-40B4-BE49-F238E27FC236}">
                    <a16:creationId xmlns:a16="http://schemas.microsoft.com/office/drawing/2014/main" id="{4EEA8A08-038C-4876-AD96-3DF4FB575DED}"/>
                  </a:ext>
                </a:extLst>
              </p:cNvPr>
              <p:cNvPicPr/>
              <p:nvPr/>
            </p:nvPicPr>
            <p:blipFill>
              <a:blip r:embed="rId30"/>
              <a:stretch>
                <a:fillRect/>
              </a:stretch>
            </p:blipFill>
            <p:spPr>
              <a:xfrm>
                <a:off x="2490960" y="2538266"/>
                <a:ext cx="230040" cy="238709"/>
              </a:xfrm>
              <a:prstGeom prst="rect">
                <a:avLst/>
              </a:prstGeom>
            </p:spPr>
          </p:pic>
        </mc:Fallback>
      </mc:AlternateContent>
      <mc:AlternateContent xmlns:mc="http://schemas.openxmlformats.org/markup-compatibility/2006" xmlns:p14="http://schemas.microsoft.com/office/powerpoint/2010/main">
        <mc:Choice Requires="p14">
          <p:contentPart p14:bwMode="auto" r:id="rId31">
            <p14:nvContentPartPr>
              <p14:cNvPr id="60" name="Ink 59">
                <a:extLst>
                  <a:ext uri="{FF2B5EF4-FFF2-40B4-BE49-F238E27FC236}">
                    <a16:creationId xmlns:a16="http://schemas.microsoft.com/office/drawing/2014/main" id="{6DFB2E82-2D0B-4AD8-A673-63EA894BBF21}"/>
                  </a:ext>
                </a:extLst>
              </p14:cNvPr>
              <p14:cNvContentPartPr/>
              <p14:nvPr/>
            </p14:nvContentPartPr>
            <p14:xfrm>
              <a:off x="2186400" y="2538640"/>
              <a:ext cx="263880" cy="255960"/>
            </p14:xfrm>
          </p:contentPart>
        </mc:Choice>
        <mc:Fallback xmlns="">
          <p:pic>
            <p:nvPicPr>
              <p:cNvPr id="60" name="Ink 59">
                <a:extLst>
                  <a:ext uri="{FF2B5EF4-FFF2-40B4-BE49-F238E27FC236}">
                    <a16:creationId xmlns:a16="http://schemas.microsoft.com/office/drawing/2014/main" id="{6DFB2E82-2D0B-4AD8-A673-63EA894BBF21}"/>
                  </a:ext>
                </a:extLst>
              </p:cNvPr>
              <p:cNvPicPr/>
              <p:nvPr/>
            </p:nvPicPr>
            <p:blipFill>
              <a:blip r:embed="rId32"/>
              <a:stretch>
                <a:fillRect/>
              </a:stretch>
            </p:blipFill>
            <p:spPr>
              <a:xfrm>
                <a:off x="2177748" y="2529653"/>
                <a:ext cx="281544" cy="273575"/>
              </a:xfrm>
              <a:prstGeom prst="rect">
                <a:avLst/>
              </a:prstGeom>
            </p:spPr>
          </p:pic>
        </mc:Fallback>
      </mc:AlternateContent>
      <mc:AlternateContent xmlns:mc="http://schemas.openxmlformats.org/markup-compatibility/2006" xmlns:p14="http://schemas.microsoft.com/office/powerpoint/2010/main">
        <mc:Choice Requires="p14">
          <p:contentPart p14:bwMode="auto" r:id="rId33">
            <p14:nvContentPartPr>
              <p14:cNvPr id="63" name="Ink 62">
                <a:extLst>
                  <a:ext uri="{FF2B5EF4-FFF2-40B4-BE49-F238E27FC236}">
                    <a16:creationId xmlns:a16="http://schemas.microsoft.com/office/drawing/2014/main" id="{B63298ED-74C9-4A8C-825D-EAC280B22DFE}"/>
                  </a:ext>
                </a:extLst>
              </p14:cNvPr>
              <p14:cNvContentPartPr/>
              <p14:nvPr/>
            </p14:nvContentPartPr>
            <p14:xfrm>
              <a:off x="6544920" y="2659240"/>
              <a:ext cx="287280" cy="189360"/>
            </p14:xfrm>
          </p:contentPart>
        </mc:Choice>
        <mc:Fallback xmlns="">
          <p:pic>
            <p:nvPicPr>
              <p:cNvPr id="63" name="Ink 62">
                <a:extLst>
                  <a:ext uri="{FF2B5EF4-FFF2-40B4-BE49-F238E27FC236}">
                    <a16:creationId xmlns:a16="http://schemas.microsoft.com/office/drawing/2014/main" id="{B63298ED-74C9-4A8C-825D-EAC280B22DFE}"/>
                  </a:ext>
                </a:extLst>
              </p:cNvPr>
              <p:cNvPicPr/>
              <p:nvPr/>
            </p:nvPicPr>
            <p:blipFill>
              <a:blip r:embed="rId34"/>
              <a:stretch>
                <a:fillRect/>
              </a:stretch>
            </p:blipFill>
            <p:spPr>
              <a:xfrm>
                <a:off x="6536280" y="2650600"/>
                <a:ext cx="304920" cy="207000"/>
              </a:xfrm>
              <a:prstGeom prst="rect">
                <a:avLst/>
              </a:prstGeom>
            </p:spPr>
          </p:pic>
        </mc:Fallback>
      </mc:AlternateContent>
      <mc:AlternateContent xmlns:mc="http://schemas.openxmlformats.org/markup-compatibility/2006" xmlns:p14="http://schemas.microsoft.com/office/powerpoint/2010/main">
        <mc:Choice Requires="p14">
          <p:contentPart p14:bwMode="auto" r:id="rId35">
            <p14:nvContentPartPr>
              <p14:cNvPr id="64" name="Ink 63">
                <a:extLst>
                  <a:ext uri="{FF2B5EF4-FFF2-40B4-BE49-F238E27FC236}">
                    <a16:creationId xmlns:a16="http://schemas.microsoft.com/office/drawing/2014/main" id="{884C30CB-7212-4368-B0FA-10C6BD55DCE0}"/>
                  </a:ext>
                </a:extLst>
              </p14:cNvPr>
              <p14:cNvContentPartPr/>
              <p14:nvPr/>
            </p14:nvContentPartPr>
            <p14:xfrm>
              <a:off x="7144320" y="2644840"/>
              <a:ext cx="111960" cy="177840"/>
            </p14:xfrm>
          </p:contentPart>
        </mc:Choice>
        <mc:Fallback xmlns="">
          <p:pic>
            <p:nvPicPr>
              <p:cNvPr id="64" name="Ink 63">
                <a:extLst>
                  <a:ext uri="{FF2B5EF4-FFF2-40B4-BE49-F238E27FC236}">
                    <a16:creationId xmlns:a16="http://schemas.microsoft.com/office/drawing/2014/main" id="{884C30CB-7212-4368-B0FA-10C6BD55DCE0}"/>
                  </a:ext>
                </a:extLst>
              </p:cNvPr>
              <p:cNvPicPr/>
              <p:nvPr/>
            </p:nvPicPr>
            <p:blipFill>
              <a:blip r:embed="rId36"/>
              <a:stretch>
                <a:fillRect/>
              </a:stretch>
            </p:blipFill>
            <p:spPr>
              <a:xfrm>
                <a:off x="7135680" y="2636200"/>
                <a:ext cx="129600" cy="195480"/>
              </a:xfrm>
              <a:prstGeom prst="rect">
                <a:avLst/>
              </a:prstGeom>
            </p:spPr>
          </p:pic>
        </mc:Fallback>
      </mc:AlternateContent>
      <mc:AlternateContent xmlns:mc="http://schemas.openxmlformats.org/markup-compatibility/2006" xmlns:p14="http://schemas.microsoft.com/office/powerpoint/2010/main">
        <mc:Choice Requires="p14">
          <p:contentPart p14:bwMode="auto" r:id="rId37">
            <p14:nvContentPartPr>
              <p14:cNvPr id="70" name="Ink 69">
                <a:extLst>
                  <a:ext uri="{FF2B5EF4-FFF2-40B4-BE49-F238E27FC236}">
                    <a16:creationId xmlns:a16="http://schemas.microsoft.com/office/drawing/2014/main" id="{B69210F2-2BB9-48C9-9700-8D088A4196AD}"/>
                  </a:ext>
                </a:extLst>
              </p14:cNvPr>
              <p14:cNvContentPartPr/>
              <p14:nvPr/>
            </p14:nvContentPartPr>
            <p14:xfrm>
              <a:off x="7439880" y="2670760"/>
              <a:ext cx="207360" cy="211680"/>
            </p14:xfrm>
          </p:contentPart>
        </mc:Choice>
        <mc:Fallback xmlns="">
          <p:pic>
            <p:nvPicPr>
              <p:cNvPr id="70" name="Ink 69">
                <a:extLst>
                  <a:ext uri="{FF2B5EF4-FFF2-40B4-BE49-F238E27FC236}">
                    <a16:creationId xmlns:a16="http://schemas.microsoft.com/office/drawing/2014/main" id="{B69210F2-2BB9-48C9-9700-8D088A4196AD}"/>
                  </a:ext>
                </a:extLst>
              </p:cNvPr>
              <p:cNvPicPr/>
              <p:nvPr/>
            </p:nvPicPr>
            <p:blipFill>
              <a:blip r:embed="rId38"/>
              <a:stretch>
                <a:fillRect/>
              </a:stretch>
            </p:blipFill>
            <p:spPr>
              <a:xfrm>
                <a:off x="7430880" y="2661760"/>
                <a:ext cx="225000" cy="229320"/>
              </a:xfrm>
              <a:prstGeom prst="rect">
                <a:avLst/>
              </a:prstGeom>
            </p:spPr>
          </p:pic>
        </mc:Fallback>
      </mc:AlternateContent>
      <mc:AlternateContent xmlns:mc="http://schemas.openxmlformats.org/markup-compatibility/2006" xmlns:p14="http://schemas.microsoft.com/office/powerpoint/2010/main">
        <mc:Choice Requires="p14">
          <p:contentPart p14:bwMode="auto" r:id="rId39">
            <p14:nvContentPartPr>
              <p14:cNvPr id="71" name="Ink 70">
                <a:extLst>
                  <a:ext uri="{FF2B5EF4-FFF2-40B4-BE49-F238E27FC236}">
                    <a16:creationId xmlns:a16="http://schemas.microsoft.com/office/drawing/2014/main" id="{398B57EB-3282-4DE1-8440-E5B61B28EC1E}"/>
                  </a:ext>
                </a:extLst>
              </p14:cNvPr>
              <p14:cNvContentPartPr/>
              <p14:nvPr/>
            </p14:nvContentPartPr>
            <p14:xfrm>
              <a:off x="7293360" y="2804320"/>
              <a:ext cx="90000" cy="58680"/>
            </p14:xfrm>
          </p:contentPart>
        </mc:Choice>
        <mc:Fallback xmlns="">
          <p:pic>
            <p:nvPicPr>
              <p:cNvPr id="71" name="Ink 70">
                <a:extLst>
                  <a:ext uri="{FF2B5EF4-FFF2-40B4-BE49-F238E27FC236}">
                    <a16:creationId xmlns:a16="http://schemas.microsoft.com/office/drawing/2014/main" id="{398B57EB-3282-4DE1-8440-E5B61B28EC1E}"/>
                  </a:ext>
                </a:extLst>
              </p:cNvPr>
              <p:cNvPicPr/>
              <p:nvPr/>
            </p:nvPicPr>
            <p:blipFill>
              <a:blip r:embed="rId40"/>
              <a:stretch>
                <a:fillRect/>
              </a:stretch>
            </p:blipFill>
            <p:spPr>
              <a:xfrm>
                <a:off x="7284396" y="2795680"/>
                <a:ext cx="107570" cy="76320"/>
              </a:xfrm>
              <a:prstGeom prst="rect">
                <a:avLst/>
              </a:prstGeom>
            </p:spPr>
          </p:pic>
        </mc:Fallback>
      </mc:AlternateContent>
    </p:spTree>
    <p:extLst>
      <p:ext uri="{BB962C8B-B14F-4D97-AF65-F5344CB8AC3E}">
        <p14:creationId xmlns:p14="http://schemas.microsoft.com/office/powerpoint/2010/main" val="272311632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E7CD0C-1976-654B-AA90-A706FBF13292}"/>
              </a:ext>
            </a:extLst>
          </p:cNvPr>
          <p:cNvSpPr>
            <a:spLocks noGrp="1"/>
          </p:cNvSpPr>
          <p:nvPr>
            <p:ph type="title"/>
          </p:nvPr>
        </p:nvSpPr>
        <p:spPr/>
        <p:txBody>
          <a:bodyPr/>
          <a:lstStyle/>
          <a:p>
            <a:r>
              <a:rPr lang="en-US" dirty="0"/>
              <a:t>How to Implement Sentiment Analysis?</a:t>
            </a:r>
          </a:p>
        </p:txBody>
      </p:sp>
      <p:sp>
        <p:nvSpPr>
          <p:cNvPr id="3" name="Text Placeholder 2">
            <a:extLst>
              <a:ext uri="{FF2B5EF4-FFF2-40B4-BE49-F238E27FC236}">
                <a16:creationId xmlns:a16="http://schemas.microsoft.com/office/drawing/2014/main" id="{48FDD6C4-2061-B149-B796-AE503D7E0C0E}"/>
              </a:ext>
            </a:extLst>
          </p:cNvPr>
          <p:cNvSpPr>
            <a:spLocks noGrp="1"/>
          </p:cNvSpPr>
          <p:nvPr>
            <p:ph type="body" idx="1"/>
          </p:nvPr>
        </p:nvSpPr>
        <p:spPr/>
        <p:txBody>
          <a:bodyPr/>
          <a:lstStyle/>
          <a:p>
            <a:pPr>
              <a:lnSpc>
                <a:spcPct val="200000"/>
              </a:lnSpc>
            </a:pPr>
            <a:r>
              <a:rPr lang="en-US" b="1" dirty="0"/>
              <a:t>Attempt 1</a:t>
            </a:r>
            <a:r>
              <a:rPr lang="en-US" dirty="0"/>
              <a:t>: Simple Threshold Analysis</a:t>
            </a:r>
          </a:p>
          <a:p>
            <a:pPr>
              <a:lnSpc>
                <a:spcPct val="200000"/>
              </a:lnSpc>
            </a:pPr>
            <a:r>
              <a:rPr lang="en-US" b="1" dirty="0"/>
              <a:t>Attempt 2</a:t>
            </a:r>
            <a:r>
              <a:rPr lang="en-US" dirty="0"/>
              <a:t>:  Linear Regression</a:t>
            </a:r>
          </a:p>
          <a:p>
            <a:pPr>
              <a:lnSpc>
                <a:spcPct val="200000"/>
              </a:lnSpc>
            </a:pPr>
            <a:r>
              <a:rPr lang="en-US" b="1" dirty="0"/>
              <a:t>Attempt 3</a:t>
            </a:r>
            <a:r>
              <a:rPr lang="en-US" dirty="0"/>
              <a:t>: Linear Classifier</a:t>
            </a:r>
          </a:p>
          <a:p>
            <a:pPr>
              <a:lnSpc>
                <a:spcPct val="200000"/>
              </a:lnSpc>
            </a:pPr>
            <a:r>
              <a:rPr lang="en-US" b="1" dirty="0"/>
              <a:t>Attempt 4 </a:t>
            </a:r>
            <a:r>
              <a:rPr lang="en-US" dirty="0"/>
              <a:t>(Wed): Logistic Regression</a:t>
            </a:r>
          </a:p>
        </p:txBody>
      </p:sp>
      <p:sp>
        <p:nvSpPr>
          <p:cNvPr id="4" name="Slide Number Placeholder 3">
            <a:extLst>
              <a:ext uri="{FF2B5EF4-FFF2-40B4-BE49-F238E27FC236}">
                <a16:creationId xmlns:a16="http://schemas.microsoft.com/office/drawing/2014/main" id="{11BDD28C-3A5D-CD48-92BA-C3873501C152}"/>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26</a:t>
            </a:fld>
            <a:endParaRPr lang="en"/>
          </a:p>
        </p:txBody>
      </p:sp>
    </p:spTree>
    <p:extLst>
      <p:ext uri="{BB962C8B-B14F-4D97-AF65-F5344CB8AC3E}">
        <p14:creationId xmlns:p14="http://schemas.microsoft.com/office/powerpoint/2010/main" val="36251129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6CD5274A-6930-4D46-8F05-A834EAC39FC1}"/>
              </a:ext>
            </a:extLst>
          </p:cNvPr>
          <p:cNvSpPr txBox="1">
            <a:spLocks/>
          </p:cNvSpPr>
          <p:nvPr/>
        </p:nvSpPr>
        <p:spPr>
          <a:xfrm>
            <a:off x="234450" y="575500"/>
            <a:ext cx="2046300" cy="3981000"/>
          </a:xfrm>
          <a:prstGeom prst="rect">
            <a:avLst/>
          </a:prstGeom>
          <a:noFill/>
          <a:ln>
            <a:noFill/>
          </a:ln>
        </p:spPr>
        <p:txBody>
          <a:bodyPr spcFirstLastPara="1" wrap="square" lIns="91425" tIns="91425" rIns="91425" bIns="91425" anchor="t" anchorCtr="0"/>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FFFFFF"/>
              </a:buClr>
              <a:buSzPts val="2400"/>
              <a:buFont typeface="Nunito Sans"/>
              <a:buNone/>
              <a:defRPr sz="2400" b="0" i="0" u="none" strike="noStrike" cap="none">
                <a:solidFill>
                  <a:srgbClr val="FFFFFF"/>
                </a:solidFill>
                <a:latin typeface="Nunito Sans"/>
                <a:ea typeface="Nunito Sans"/>
                <a:cs typeface="Nunito Sans"/>
                <a:sym typeface="Nunito Sans"/>
              </a:defRPr>
            </a:lvl1pPr>
            <a:lvl2pPr marR="0" lvl="1" algn="l" rtl="0" eaLnBrk="1" hangingPunct="1">
              <a:lnSpc>
                <a:spcPct val="100000"/>
              </a:lnSpc>
              <a:spcBef>
                <a:spcPts val="0"/>
              </a:spcBef>
              <a:spcAft>
                <a:spcPts val="0"/>
              </a:spcAft>
              <a:buClr>
                <a:srgbClr val="FFFFFF"/>
              </a:buClr>
              <a:buSzPts val="2400"/>
              <a:buFont typeface="Nunito Sans"/>
              <a:buNone/>
              <a:defRPr sz="2400" b="0" i="0" u="none" strike="noStrike" cap="none">
                <a:solidFill>
                  <a:srgbClr val="FFFFFF"/>
                </a:solidFill>
                <a:latin typeface="Nunito Sans"/>
                <a:ea typeface="Nunito Sans"/>
                <a:cs typeface="Nunito Sans"/>
                <a:sym typeface="Nunito Sans"/>
              </a:defRPr>
            </a:lvl2pPr>
            <a:lvl3pPr marR="0" lvl="2" algn="l" rtl="0" eaLnBrk="1" hangingPunct="1">
              <a:lnSpc>
                <a:spcPct val="100000"/>
              </a:lnSpc>
              <a:spcBef>
                <a:spcPts val="0"/>
              </a:spcBef>
              <a:spcAft>
                <a:spcPts val="0"/>
              </a:spcAft>
              <a:buClr>
                <a:srgbClr val="FFFFFF"/>
              </a:buClr>
              <a:buSzPts val="2400"/>
              <a:buFont typeface="Nunito Sans"/>
              <a:buNone/>
              <a:defRPr sz="2400" b="0" i="0" u="none" strike="noStrike" cap="none">
                <a:solidFill>
                  <a:srgbClr val="FFFFFF"/>
                </a:solidFill>
                <a:latin typeface="Nunito Sans"/>
                <a:ea typeface="Nunito Sans"/>
                <a:cs typeface="Nunito Sans"/>
                <a:sym typeface="Nunito Sans"/>
              </a:defRPr>
            </a:lvl3pPr>
            <a:lvl4pPr marR="0" lvl="3" algn="l" rtl="0" eaLnBrk="1" hangingPunct="1">
              <a:lnSpc>
                <a:spcPct val="100000"/>
              </a:lnSpc>
              <a:spcBef>
                <a:spcPts val="0"/>
              </a:spcBef>
              <a:spcAft>
                <a:spcPts val="0"/>
              </a:spcAft>
              <a:buClr>
                <a:srgbClr val="FFFFFF"/>
              </a:buClr>
              <a:buSzPts val="2400"/>
              <a:buFont typeface="Nunito Sans"/>
              <a:buNone/>
              <a:defRPr sz="2400" b="0" i="0" u="none" strike="noStrike" cap="none">
                <a:solidFill>
                  <a:srgbClr val="FFFFFF"/>
                </a:solidFill>
                <a:latin typeface="Nunito Sans"/>
                <a:ea typeface="Nunito Sans"/>
                <a:cs typeface="Nunito Sans"/>
                <a:sym typeface="Nunito Sans"/>
              </a:defRPr>
            </a:lvl4pPr>
            <a:lvl5pPr marR="0" lvl="4" algn="l" rtl="0" eaLnBrk="1" hangingPunct="1">
              <a:lnSpc>
                <a:spcPct val="100000"/>
              </a:lnSpc>
              <a:spcBef>
                <a:spcPts val="0"/>
              </a:spcBef>
              <a:spcAft>
                <a:spcPts val="0"/>
              </a:spcAft>
              <a:buClr>
                <a:srgbClr val="FFFFFF"/>
              </a:buClr>
              <a:buSzPts val="2400"/>
              <a:buFont typeface="Nunito Sans"/>
              <a:buNone/>
              <a:defRPr sz="2400" b="0" i="0" u="none" strike="noStrike" cap="none">
                <a:solidFill>
                  <a:srgbClr val="FFFFFF"/>
                </a:solidFill>
                <a:latin typeface="Nunito Sans"/>
                <a:ea typeface="Nunito Sans"/>
                <a:cs typeface="Nunito Sans"/>
                <a:sym typeface="Nunito Sans"/>
              </a:defRPr>
            </a:lvl5pPr>
            <a:lvl6pPr marR="0" lvl="5" algn="l" rtl="0" eaLnBrk="1" hangingPunct="1">
              <a:lnSpc>
                <a:spcPct val="100000"/>
              </a:lnSpc>
              <a:spcBef>
                <a:spcPts val="0"/>
              </a:spcBef>
              <a:spcAft>
                <a:spcPts val="0"/>
              </a:spcAft>
              <a:buClr>
                <a:srgbClr val="FFFFFF"/>
              </a:buClr>
              <a:buSzPts val="2400"/>
              <a:buFont typeface="Nunito Sans"/>
              <a:buNone/>
              <a:defRPr sz="2400" b="0" i="0" u="none" strike="noStrike" cap="none">
                <a:solidFill>
                  <a:srgbClr val="FFFFFF"/>
                </a:solidFill>
                <a:latin typeface="Nunito Sans"/>
                <a:ea typeface="Nunito Sans"/>
                <a:cs typeface="Nunito Sans"/>
                <a:sym typeface="Nunito Sans"/>
              </a:defRPr>
            </a:lvl6pPr>
            <a:lvl7pPr marR="0" lvl="6" algn="l" rtl="0" eaLnBrk="1" hangingPunct="1">
              <a:lnSpc>
                <a:spcPct val="100000"/>
              </a:lnSpc>
              <a:spcBef>
                <a:spcPts val="0"/>
              </a:spcBef>
              <a:spcAft>
                <a:spcPts val="0"/>
              </a:spcAft>
              <a:buClr>
                <a:srgbClr val="FFFFFF"/>
              </a:buClr>
              <a:buSzPts val="2400"/>
              <a:buFont typeface="Nunito Sans"/>
              <a:buNone/>
              <a:defRPr sz="2400" b="0" i="0" u="none" strike="noStrike" cap="none">
                <a:solidFill>
                  <a:srgbClr val="FFFFFF"/>
                </a:solidFill>
                <a:latin typeface="Nunito Sans"/>
                <a:ea typeface="Nunito Sans"/>
                <a:cs typeface="Nunito Sans"/>
                <a:sym typeface="Nunito Sans"/>
              </a:defRPr>
            </a:lvl7pPr>
            <a:lvl8pPr marR="0" lvl="7" algn="l" rtl="0" eaLnBrk="1" hangingPunct="1">
              <a:lnSpc>
                <a:spcPct val="100000"/>
              </a:lnSpc>
              <a:spcBef>
                <a:spcPts val="0"/>
              </a:spcBef>
              <a:spcAft>
                <a:spcPts val="0"/>
              </a:spcAft>
              <a:buClr>
                <a:srgbClr val="FFFFFF"/>
              </a:buClr>
              <a:buSzPts val="2400"/>
              <a:buFont typeface="Nunito Sans"/>
              <a:buNone/>
              <a:defRPr sz="2400" b="0" i="0" u="none" strike="noStrike" cap="none">
                <a:solidFill>
                  <a:srgbClr val="FFFFFF"/>
                </a:solidFill>
                <a:latin typeface="Nunito Sans"/>
                <a:ea typeface="Nunito Sans"/>
                <a:cs typeface="Nunito Sans"/>
                <a:sym typeface="Nunito Sans"/>
              </a:defRPr>
            </a:lvl8pPr>
            <a:lvl9pPr marR="0" lvl="8" algn="l" rtl="0" eaLnBrk="1" hangingPunct="1">
              <a:lnSpc>
                <a:spcPct val="100000"/>
              </a:lnSpc>
              <a:spcBef>
                <a:spcPts val="0"/>
              </a:spcBef>
              <a:spcAft>
                <a:spcPts val="0"/>
              </a:spcAft>
              <a:buClr>
                <a:srgbClr val="FFFFFF"/>
              </a:buClr>
              <a:buSzPts val="2400"/>
              <a:buFont typeface="Nunito Sans"/>
              <a:buNone/>
              <a:defRPr sz="2400" b="0" i="0" u="none" strike="noStrike" cap="none">
                <a:solidFill>
                  <a:srgbClr val="FFFFFF"/>
                </a:solidFill>
                <a:latin typeface="Nunito Sans"/>
                <a:ea typeface="Nunito Sans"/>
                <a:cs typeface="Nunito Sans"/>
                <a:sym typeface="Nunito Sans"/>
              </a:defRPr>
            </a:lvl9pPr>
          </a:lstStyle>
          <a:p>
            <a:r>
              <a:rPr lang="en-US" b="1" dirty="0"/>
              <a:t>Attempt 1:</a:t>
            </a:r>
            <a:br>
              <a:rPr lang="en-US" dirty="0"/>
            </a:br>
            <a:r>
              <a:rPr lang="en-US" dirty="0"/>
              <a:t>Simple Threshold</a:t>
            </a:r>
            <a:br>
              <a:rPr lang="en-US" dirty="0"/>
            </a:br>
            <a:r>
              <a:rPr lang="en-US" dirty="0"/>
              <a:t>Classifier</a:t>
            </a:r>
          </a:p>
        </p:txBody>
      </p:sp>
      <p:sp>
        <p:nvSpPr>
          <p:cNvPr id="3" name="Text Placeholder 2">
            <a:extLst>
              <a:ext uri="{FF2B5EF4-FFF2-40B4-BE49-F238E27FC236}">
                <a16:creationId xmlns:a16="http://schemas.microsoft.com/office/drawing/2014/main" id="{21FEB9F2-508D-FF40-97BD-9BDD84A0E707}"/>
              </a:ext>
            </a:extLst>
          </p:cNvPr>
          <p:cNvSpPr>
            <a:spLocks noGrp="1"/>
          </p:cNvSpPr>
          <p:nvPr>
            <p:ph type="body" idx="1"/>
          </p:nvPr>
        </p:nvSpPr>
        <p:spPr>
          <a:xfrm>
            <a:off x="2771157" y="277643"/>
            <a:ext cx="6059977" cy="789066"/>
          </a:xfrm>
        </p:spPr>
        <p:txBody>
          <a:bodyPr/>
          <a:lstStyle/>
          <a:p>
            <a:pPr marL="139700" indent="0">
              <a:buNone/>
            </a:pPr>
            <a:r>
              <a:rPr lang="en-US" b="1" dirty="0"/>
              <a:t>Idea</a:t>
            </a:r>
            <a:r>
              <a:rPr lang="en-US" dirty="0"/>
              <a:t>: Use a list of good words and bad words, classify review by the most frequent type of word</a:t>
            </a:r>
          </a:p>
          <a:p>
            <a:pPr marL="139700" indent="0">
              <a:buNone/>
            </a:pPr>
            <a:endParaRPr lang="en-US" dirty="0"/>
          </a:p>
          <a:p>
            <a:pPr marL="139700" indent="0">
              <a:buNone/>
            </a:pPr>
            <a:endParaRPr lang="en-US" dirty="0"/>
          </a:p>
        </p:txBody>
      </p:sp>
      <p:sp>
        <p:nvSpPr>
          <p:cNvPr id="4" name="Slide Number Placeholder 3">
            <a:extLst>
              <a:ext uri="{FF2B5EF4-FFF2-40B4-BE49-F238E27FC236}">
                <a16:creationId xmlns:a16="http://schemas.microsoft.com/office/drawing/2014/main" id="{C0F56295-2AF3-DB4E-BB7A-9557DD24B9AC}"/>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27</a:t>
            </a:fld>
            <a:endParaRPr lang="en"/>
          </a:p>
        </p:txBody>
      </p:sp>
      <p:graphicFrame>
        <p:nvGraphicFramePr>
          <p:cNvPr id="6" name="Table 6">
            <a:extLst>
              <a:ext uri="{FF2B5EF4-FFF2-40B4-BE49-F238E27FC236}">
                <a16:creationId xmlns:a16="http://schemas.microsoft.com/office/drawing/2014/main" id="{319AA147-53C0-434B-BF2F-CD14FADAC082}"/>
              </a:ext>
            </a:extLst>
          </p:cNvPr>
          <p:cNvGraphicFramePr>
            <a:graphicFrameLocks noGrp="1"/>
          </p:cNvGraphicFramePr>
          <p:nvPr>
            <p:extLst>
              <p:ext uri="{D42A27DB-BD31-4B8C-83A1-F6EECF244321}">
                <p14:modId xmlns:p14="http://schemas.microsoft.com/office/powerpoint/2010/main" val="1826968010"/>
              </p:ext>
            </p:extLst>
          </p:nvPr>
        </p:nvGraphicFramePr>
        <p:xfrm>
          <a:off x="2860261" y="1064211"/>
          <a:ext cx="1824711" cy="4079240"/>
        </p:xfrm>
        <a:graphic>
          <a:graphicData uri="http://schemas.openxmlformats.org/drawingml/2006/table">
            <a:tbl>
              <a:tblPr firstRow="1" bandRow="1">
                <a:tableStyleId>{CB23F696-D533-4BE0-B1DA-8B15BD142E95}</a:tableStyleId>
              </a:tblPr>
              <a:tblGrid>
                <a:gridCol w="1003077">
                  <a:extLst>
                    <a:ext uri="{9D8B030D-6E8A-4147-A177-3AD203B41FA5}">
                      <a16:colId xmlns:a16="http://schemas.microsoft.com/office/drawing/2014/main" val="995267734"/>
                    </a:ext>
                  </a:extLst>
                </a:gridCol>
                <a:gridCol w="821634">
                  <a:extLst>
                    <a:ext uri="{9D8B030D-6E8A-4147-A177-3AD203B41FA5}">
                      <a16:colId xmlns:a16="http://schemas.microsoft.com/office/drawing/2014/main" val="449298181"/>
                    </a:ext>
                  </a:extLst>
                </a:gridCol>
              </a:tblGrid>
              <a:tr h="370840">
                <a:tc>
                  <a:txBody>
                    <a:bodyPr/>
                    <a:lstStyle/>
                    <a:p>
                      <a:r>
                        <a:rPr lang="en-US" b="1" dirty="0"/>
                        <a:t>Word</a:t>
                      </a:r>
                    </a:p>
                  </a:txBody>
                  <a:tcPr/>
                </a:tc>
                <a:tc>
                  <a:txBody>
                    <a:bodyPr/>
                    <a:lstStyle/>
                    <a:p>
                      <a:r>
                        <a:rPr lang="en-US" b="1" dirty="0"/>
                        <a:t>Good?</a:t>
                      </a:r>
                    </a:p>
                  </a:txBody>
                  <a:tcPr/>
                </a:tc>
                <a:extLst>
                  <a:ext uri="{0D108BD9-81ED-4DB2-BD59-A6C34878D82A}">
                    <a16:rowId xmlns:a16="http://schemas.microsoft.com/office/drawing/2014/main" val="299184226"/>
                  </a:ext>
                </a:extLst>
              </a:tr>
              <a:tr h="370840">
                <a:tc>
                  <a:txBody>
                    <a:bodyPr/>
                    <a:lstStyle/>
                    <a:p>
                      <a:r>
                        <a:rPr lang="en-US" dirty="0"/>
                        <a:t>sushi</a:t>
                      </a:r>
                    </a:p>
                  </a:txBody>
                  <a:tcPr/>
                </a:tc>
                <a:tc>
                  <a:txBody>
                    <a:bodyPr/>
                    <a:lstStyle/>
                    <a:p>
                      <a:r>
                        <a:rPr lang="en-US" dirty="0"/>
                        <a:t>None</a:t>
                      </a:r>
                    </a:p>
                  </a:txBody>
                  <a:tcPr/>
                </a:tc>
                <a:extLst>
                  <a:ext uri="{0D108BD9-81ED-4DB2-BD59-A6C34878D82A}">
                    <a16:rowId xmlns:a16="http://schemas.microsoft.com/office/drawing/2014/main" val="1585336460"/>
                  </a:ext>
                </a:extLst>
              </a:tr>
              <a:tr h="370840">
                <a:tc>
                  <a:txBody>
                    <a:bodyPr/>
                    <a:lstStyle/>
                    <a:p>
                      <a:r>
                        <a:rPr lang="en-US" dirty="0"/>
                        <a:t>was</a:t>
                      </a:r>
                    </a:p>
                  </a:txBody>
                  <a:tcPr/>
                </a:tc>
                <a:tc>
                  <a:txBody>
                    <a:bodyPr/>
                    <a:lstStyle/>
                    <a:p>
                      <a:r>
                        <a:rPr lang="en-US" dirty="0"/>
                        <a:t>None</a:t>
                      </a:r>
                    </a:p>
                  </a:txBody>
                  <a:tcPr/>
                </a:tc>
                <a:extLst>
                  <a:ext uri="{0D108BD9-81ED-4DB2-BD59-A6C34878D82A}">
                    <a16:rowId xmlns:a16="http://schemas.microsoft.com/office/drawing/2014/main" val="279684203"/>
                  </a:ext>
                </a:extLst>
              </a:tr>
              <a:tr h="370840">
                <a:tc>
                  <a:txBody>
                    <a:bodyPr/>
                    <a:lstStyle/>
                    <a:p>
                      <a:r>
                        <a:rPr lang="en-US" dirty="0"/>
                        <a:t>great</a:t>
                      </a:r>
                    </a:p>
                  </a:txBody>
                  <a:tcPr>
                    <a:solidFill>
                      <a:schemeClr val="accent3">
                        <a:lumMod val="20000"/>
                        <a:lumOff val="80000"/>
                      </a:schemeClr>
                    </a:solidFill>
                  </a:tcPr>
                </a:tc>
                <a:tc>
                  <a:txBody>
                    <a:bodyPr/>
                    <a:lstStyle/>
                    <a:p>
                      <a:r>
                        <a:rPr lang="en-US" dirty="0"/>
                        <a:t>Good</a:t>
                      </a:r>
                    </a:p>
                  </a:txBody>
                  <a:tcPr>
                    <a:solidFill>
                      <a:schemeClr val="accent3">
                        <a:lumMod val="20000"/>
                        <a:lumOff val="80000"/>
                      </a:schemeClr>
                    </a:solidFill>
                  </a:tcPr>
                </a:tc>
                <a:extLst>
                  <a:ext uri="{0D108BD9-81ED-4DB2-BD59-A6C34878D82A}">
                    <a16:rowId xmlns:a16="http://schemas.microsoft.com/office/drawing/2014/main" val="202253267"/>
                  </a:ext>
                </a:extLst>
              </a:tr>
              <a:tr h="370840">
                <a:tc>
                  <a:txBody>
                    <a:bodyPr/>
                    <a:lstStyle/>
                    <a:p>
                      <a:r>
                        <a:rPr lang="en-US" dirty="0"/>
                        <a:t>the</a:t>
                      </a:r>
                    </a:p>
                  </a:txBody>
                  <a:tcPr/>
                </a:tc>
                <a:tc>
                  <a:txBody>
                    <a:bodyPr/>
                    <a:lstStyle/>
                    <a:p>
                      <a:r>
                        <a:rPr lang="en-US" dirty="0"/>
                        <a:t>None</a:t>
                      </a:r>
                    </a:p>
                  </a:txBody>
                  <a:tcPr/>
                </a:tc>
                <a:extLst>
                  <a:ext uri="{0D108BD9-81ED-4DB2-BD59-A6C34878D82A}">
                    <a16:rowId xmlns:a16="http://schemas.microsoft.com/office/drawing/2014/main" val="3531194084"/>
                  </a:ext>
                </a:extLst>
              </a:tr>
              <a:tr h="370840">
                <a:tc>
                  <a:txBody>
                    <a:bodyPr/>
                    <a:lstStyle/>
                    <a:p>
                      <a:r>
                        <a:rPr lang="en-US" dirty="0"/>
                        <a:t>food</a:t>
                      </a:r>
                    </a:p>
                  </a:txBody>
                  <a:tcPr/>
                </a:tc>
                <a:tc>
                  <a:txBody>
                    <a:bodyPr/>
                    <a:lstStyle/>
                    <a:p>
                      <a:r>
                        <a:rPr lang="en-US" dirty="0"/>
                        <a:t>None</a:t>
                      </a:r>
                    </a:p>
                  </a:txBody>
                  <a:tcPr/>
                </a:tc>
                <a:extLst>
                  <a:ext uri="{0D108BD9-81ED-4DB2-BD59-A6C34878D82A}">
                    <a16:rowId xmlns:a16="http://schemas.microsoft.com/office/drawing/2014/main" val="3618768246"/>
                  </a:ext>
                </a:extLst>
              </a:tr>
              <a:tr h="370840">
                <a:tc>
                  <a:txBody>
                    <a:bodyPr/>
                    <a:lstStyle/>
                    <a:p>
                      <a:r>
                        <a:rPr lang="en-US" dirty="0"/>
                        <a:t>but</a:t>
                      </a:r>
                    </a:p>
                  </a:txBody>
                  <a:tcPr/>
                </a:tc>
                <a:tc>
                  <a:txBody>
                    <a:bodyPr/>
                    <a:lstStyle/>
                    <a:p>
                      <a:r>
                        <a:rPr lang="en-US" dirty="0"/>
                        <a:t>None</a:t>
                      </a:r>
                    </a:p>
                  </a:txBody>
                  <a:tcPr/>
                </a:tc>
                <a:extLst>
                  <a:ext uri="{0D108BD9-81ED-4DB2-BD59-A6C34878D82A}">
                    <a16:rowId xmlns:a16="http://schemas.microsoft.com/office/drawing/2014/main" val="1736581730"/>
                  </a:ext>
                </a:extLst>
              </a:tr>
              <a:tr h="370840">
                <a:tc>
                  <a:txBody>
                    <a:bodyPr/>
                    <a:lstStyle/>
                    <a:p>
                      <a:r>
                        <a:rPr lang="en-US" dirty="0"/>
                        <a:t>awesome</a:t>
                      </a:r>
                    </a:p>
                  </a:txBody>
                  <a:tcPr>
                    <a:solidFill>
                      <a:schemeClr val="accent3">
                        <a:lumMod val="20000"/>
                        <a:lumOff val="80000"/>
                      </a:schemeClr>
                    </a:solidFill>
                  </a:tcPr>
                </a:tc>
                <a:tc>
                  <a:txBody>
                    <a:bodyPr/>
                    <a:lstStyle/>
                    <a:p>
                      <a:r>
                        <a:rPr lang="en-US" dirty="0"/>
                        <a:t>Good</a:t>
                      </a:r>
                    </a:p>
                  </a:txBody>
                  <a:tcPr>
                    <a:solidFill>
                      <a:schemeClr val="accent3">
                        <a:lumMod val="20000"/>
                        <a:lumOff val="80000"/>
                      </a:schemeClr>
                    </a:solidFill>
                  </a:tcPr>
                </a:tc>
                <a:extLst>
                  <a:ext uri="{0D108BD9-81ED-4DB2-BD59-A6C34878D82A}">
                    <a16:rowId xmlns:a16="http://schemas.microsoft.com/office/drawing/2014/main" val="2994921657"/>
                  </a:ext>
                </a:extLst>
              </a:tr>
              <a:tr h="370840">
                <a:tc>
                  <a:txBody>
                    <a:bodyPr/>
                    <a:lstStyle/>
                    <a:p>
                      <a:r>
                        <a:rPr lang="en-US" dirty="0"/>
                        <a:t>service</a:t>
                      </a:r>
                    </a:p>
                  </a:txBody>
                  <a:tcPr/>
                </a:tc>
                <a:tc>
                  <a:txBody>
                    <a:bodyPr/>
                    <a:lstStyle/>
                    <a:p>
                      <a:r>
                        <a:rPr lang="en-US" dirty="0"/>
                        <a:t>None</a:t>
                      </a:r>
                    </a:p>
                  </a:txBody>
                  <a:tcPr/>
                </a:tc>
                <a:extLst>
                  <a:ext uri="{0D108BD9-81ED-4DB2-BD59-A6C34878D82A}">
                    <a16:rowId xmlns:a16="http://schemas.microsoft.com/office/drawing/2014/main" val="2259277337"/>
                  </a:ext>
                </a:extLst>
              </a:tr>
              <a:tr h="370840">
                <a:tc>
                  <a:txBody>
                    <a:bodyPr/>
                    <a:lstStyle/>
                    <a:p>
                      <a:r>
                        <a:rPr lang="en-US" dirty="0"/>
                        <a:t>terrible</a:t>
                      </a:r>
                    </a:p>
                  </a:txBody>
                  <a:tcPr>
                    <a:solidFill>
                      <a:schemeClr val="accent6">
                        <a:lumMod val="20000"/>
                        <a:lumOff val="80000"/>
                      </a:schemeClr>
                    </a:solidFill>
                  </a:tcPr>
                </a:tc>
                <a:tc>
                  <a:txBody>
                    <a:bodyPr/>
                    <a:lstStyle/>
                    <a:p>
                      <a:r>
                        <a:rPr lang="en-US" dirty="0"/>
                        <a:t>Bad</a:t>
                      </a:r>
                    </a:p>
                  </a:txBody>
                  <a:tcPr>
                    <a:solidFill>
                      <a:schemeClr val="accent6">
                        <a:lumMod val="20000"/>
                        <a:lumOff val="80000"/>
                      </a:schemeClr>
                    </a:solidFill>
                  </a:tcPr>
                </a:tc>
                <a:extLst>
                  <a:ext uri="{0D108BD9-81ED-4DB2-BD59-A6C34878D82A}">
                    <a16:rowId xmlns:a16="http://schemas.microsoft.com/office/drawing/2014/main" val="4129631421"/>
                  </a:ext>
                </a:extLst>
              </a:tr>
              <a:tr h="370840">
                <a:tc>
                  <a:txBody>
                    <a:bodyPr/>
                    <a:lstStyle/>
                    <a:p>
                      <a:r>
                        <a:rPr lang="en-US" dirty="0"/>
                        <a:t>rancid</a:t>
                      </a:r>
                    </a:p>
                  </a:txBody>
                  <a:tcPr>
                    <a:solidFill>
                      <a:schemeClr val="accent6">
                        <a:lumMod val="20000"/>
                        <a:lumOff val="80000"/>
                      </a:schemeClr>
                    </a:solidFill>
                  </a:tcPr>
                </a:tc>
                <a:tc>
                  <a:txBody>
                    <a:bodyPr/>
                    <a:lstStyle/>
                    <a:p>
                      <a:r>
                        <a:rPr lang="en-US" dirty="0"/>
                        <a:t>Bad</a:t>
                      </a:r>
                    </a:p>
                  </a:txBody>
                  <a:tcPr>
                    <a:solidFill>
                      <a:schemeClr val="accent6">
                        <a:lumMod val="20000"/>
                        <a:lumOff val="80000"/>
                      </a:schemeClr>
                    </a:solidFill>
                  </a:tcPr>
                </a:tc>
                <a:extLst>
                  <a:ext uri="{0D108BD9-81ED-4DB2-BD59-A6C34878D82A}">
                    <a16:rowId xmlns:a16="http://schemas.microsoft.com/office/drawing/2014/main" val="270560233"/>
                  </a:ext>
                </a:extLst>
              </a:tr>
            </a:tbl>
          </a:graphicData>
        </a:graphic>
      </p:graphicFrame>
      <mc:AlternateContent xmlns:mc="http://schemas.openxmlformats.org/markup-compatibility/2006" xmlns:a14="http://schemas.microsoft.com/office/drawing/2010/main">
        <mc:Choice Requires="a14">
          <p:sp>
            <p:nvSpPr>
              <p:cNvPr id="7" name="Text Placeholder 2">
                <a:extLst>
                  <a:ext uri="{FF2B5EF4-FFF2-40B4-BE49-F238E27FC236}">
                    <a16:creationId xmlns:a16="http://schemas.microsoft.com/office/drawing/2014/main" id="{1C184C0E-3A02-8449-960C-39DB7C1FEDFB}"/>
                  </a:ext>
                </a:extLst>
              </p:cNvPr>
              <p:cNvSpPr txBox="1">
                <a:spLocks/>
              </p:cNvSpPr>
              <p:nvPr/>
            </p:nvSpPr>
            <p:spPr>
              <a:xfrm>
                <a:off x="4774076" y="768851"/>
                <a:ext cx="3994214" cy="3981000"/>
              </a:xfrm>
              <a:prstGeom prst="rect">
                <a:avLst/>
              </a:prstGeom>
              <a:noFill/>
              <a:ln>
                <a:noFill/>
              </a:ln>
            </p:spPr>
            <p:txBody>
              <a:bodyPr spcFirstLastPara="1" wrap="square" lIns="91425" tIns="91425" rIns="91425" bIns="91425" anchor="t" anchorCtr="0"/>
              <a:lstStyle>
                <a:defPPr marR="0" lvl="0" algn="l" rtl="0">
                  <a:lnSpc>
                    <a:spcPct val="100000"/>
                  </a:lnSpc>
                  <a:spcBef>
                    <a:spcPts val="0"/>
                  </a:spcBef>
                  <a:spcAft>
                    <a:spcPts val="0"/>
                  </a:spcAft>
                </a:defPPr>
                <a:lvl1pPr marL="457200" marR="0" lvl="0" indent="-317500" algn="l" rtl="0" eaLnBrk="1" hangingPunct="1">
                  <a:lnSpc>
                    <a:spcPct val="115000"/>
                  </a:lnSpc>
                  <a:spcBef>
                    <a:spcPts val="600"/>
                  </a:spcBef>
                  <a:spcAft>
                    <a:spcPts val="0"/>
                  </a:spcAft>
                  <a:buClr>
                    <a:srgbClr val="CCCCCC"/>
                  </a:buClr>
                  <a:buSzPts val="1400"/>
                  <a:buFont typeface="Nunito Sans"/>
                  <a:buChar char="▪"/>
                  <a:defRPr sz="1400" b="0" i="0" u="none" strike="noStrike" cap="none">
                    <a:solidFill>
                      <a:srgbClr val="666666"/>
                    </a:solidFill>
                    <a:latin typeface="Nunito Sans"/>
                    <a:ea typeface="Nunito Sans"/>
                    <a:cs typeface="Nunito Sans"/>
                    <a:sym typeface="Nunito Sans"/>
                  </a:defRPr>
                </a:lvl1pPr>
                <a:lvl2pPr marL="914400" marR="0" lvl="1" indent="-317500" algn="l" rtl="0" eaLnBrk="1" hangingPunct="1">
                  <a:lnSpc>
                    <a:spcPct val="115000"/>
                  </a:lnSpc>
                  <a:spcBef>
                    <a:spcPts val="0"/>
                  </a:spcBef>
                  <a:spcAft>
                    <a:spcPts val="0"/>
                  </a:spcAft>
                  <a:buClr>
                    <a:srgbClr val="CCCCCC"/>
                  </a:buClr>
                  <a:buSzPts val="1400"/>
                  <a:buFont typeface="Nunito Sans"/>
                  <a:buChar char="-"/>
                  <a:defRPr sz="1400" b="0" i="0" u="none" strike="noStrike" cap="none">
                    <a:solidFill>
                      <a:srgbClr val="666666"/>
                    </a:solidFill>
                    <a:latin typeface="Nunito Sans"/>
                    <a:ea typeface="Nunito Sans"/>
                    <a:cs typeface="Nunito Sans"/>
                    <a:sym typeface="Nunito Sans"/>
                  </a:defRPr>
                </a:lvl2pPr>
                <a:lvl3pPr marL="1371600" marR="0" lvl="2" indent="-317500" algn="l" rtl="0" eaLnBrk="1" hangingPunct="1">
                  <a:lnSpc>
                    <a:spcPct val="115000"/>
                  </a:lnSpc>
                  <a:spcBef>
                    <a:spcPts val="0"/>
                  </a:spcBef>
                  <a:spcAft>
                    <a:spcPts val="0"/>
                  </a:spcAft>
                  <a:buClr>
                    <a:srgbClr val="CCCCCC"/>
                  </a:buClr>
                  <a:buSzPts val="1400"/>
                  <a:buFont typeface="Nunito Sans"/>
                  <a:buChar char="-"/>
                  <a:defRPr sz="1400" b="0" i="0" u="none" strike="noStrike" cap="none">
                    <a:solidFill>
                      <a:srgbClr val="666666"/>
                    </a:solidFill>
                    <a:latin typeface="Nunito Sans"/>
                    <a:ea typeface="Nunito Sans"/>
                    <a:cs typeface="Nunito Sans"/>
                    <a:sym typeface="Nunito Sans"/>
                  </a:defRPr>
                </a:lvl3pPr>
                <a:lvl4pPr marL="1828800" marR="0" lvl="3" indent="-317500" algn="l" rtl="0" eaLnBrk="1" hangingPunct="1">
                  <a:lnSpc>
                    <a:spcPct val="115000"/>
                  </a:lnSpc>
                  <a:spcBef>
                    <a:spcPts val="0"/>
                  </a:spcBef>
                  <a:spcAft>
                    <a:spcPts val="0"/>
                  </a:spcAft>
                  <a:buClr>
                    <a:srgbClr val="CCCCCC"/>
                  </a:buClr>
                  <a:buSzPts val="1400"/>
                  <a:buFont typeface="Nunito Sans"/>
                  <a:buChar char="-"/>
                  <a:defRPr sz="1400" b="0" i="0" u="none" strike="noStrike" cap="none">
                    <a:solidFill>
                      <a:srgbClr val="666666"/>
                    </a:solidFill>
                    <a:latin typeface="Nunito Sans"/>
                    <a:ea typeface="Nunito Sans"/>
                    <a:cs typeface="Nunito Sans"/>
                    <a:sym typeface="Nunito Sans"/>
                  </a:defRPr>
                </a:lvl4pPr>
                <a:lvl5pPr marL="2286000" marR="0" lvl="4" indent="-317500" algn="l" rtl="0" eaLnBrk="1" hangingPunct="1">
                  <a:lnSpc>
                    <a:spcPct val="115000"/>
                  </a:lnSpc>
                  <a:spcBef>
                    <a:spcPts val="0"/>
                  </a:spcBef>
                  <a:spcAft>
                    <a:spcPts val="0"/>
                  </a:spcAft>
                  <a:buClr>
                    <a:srgbClr val="CCCCCC"/>
                  </a:buClr>
                  <a:buSzPts val="1400"/>
                  <a:buFont typeface="Nunito Sans"/>
                  <a:buChar char="-"/>
                  <a:defRPr sz="1400" b="0" i="0" u="none" strike="noStrike" cap="none">
                    <a:solidFill>
                      <a:srgbClr val="666666"/>
                    </a:solidFill>
                    <a:latin typeface="Nunito Sans"/>
                    <a:ea typeface="Nunito Sans"/>
                    <a:cs typeface="Nunito Sans"/>
                    <a:sym typeface="Nunito Sans"/>
                  </a:defRPr>
                </a:lvl5pPr>
                <a:lvl6pPr marL="2743200" marR="0" lvl="5" indent="-317500" algn="l" rtl="0" eaLnBrk="1" hangingPunct="1">
                  <a:lnSpc>
                    <a:spcPct val="115000"/>
                  </a:lnSpc>
                  <a:spcBef>
                    <a:spcPts val="0"/>
                  </a:spcBef>
                  <a:spcAft>
                    <a:spcPts val="0"/>
                  </a:spcAft>
                  <a:buClr>
                    <a:srgbClr val="CCCCCC"/>
                  </a:buClr>
                  <a:buSzPts val="1400"/>
                  <a:buFont typeface="Nunito Sans"/>
                  <a:buChar char="-"/>
                  <a:defRPr sz="1400" b="0" i="0" u="none" strike="noStrike" cap="none">
                    <a:solidFill>
                      <a:srgbClr val="666666"/>
                    </a:solidFill>
                    <a:latin typeface="Nunito Sans"/>
                    <a:ea typeface="Nunito Sans"/>
                    <a:cs typeface="Nunito Sans"/>
                    <a:sym typeface="Nunito Sans"/>
                  </a:defRPr>
                </a:lvl6pPr>
                <a:lvl7pPr marL="3200400" marR="0" lvl="6" indent="-317500" algn="l" rtl="0" eaLnBrk="1" hangingPunct="1">
                  <a:lnSpc>
                    <a:spcPct val="115000"/>
                  </a:lnSpc>
                  <a:spcBef>
                    <a:spcPts val="0"/>
                  </a:spcBef>
                  <a:spcAft>
                    <a:spcPts val="0"/>
                  </a:spcAft>
                  <a:buClr>
                    <a:srgbClr val="CCCCCC"/>
                  </a:buClr>
                  <a:buSzPts val="1400"/>
                  <a:buFont typeface="Nunito Sans"/>
                  <a:buChar char="-"/>
                  <a:defRPr sz="1400" b="0" i="0" u="none" strike="noStrike" cap="none">
                    <a:solidFill>
                      <a:srgbClr val="666666"/>
                    </a:solidFill>
                    <a:latin typeface="Nunito Sans"/>
                    <a:ea typeface="Nunito Sans"/>
                    <a:cs typeface="Nunito Sans"/>
                    <a:sym typeface="Nunito Sans"/>
                  </a:defRPr>
                </a:lvl7pPr>
                <a:lvl8pPr marL="3657600" marR="0" lvl="7" indent="-317500" algn="l" rtl="0" eaLnBrk="1" hangingPunct="1">
                  <a:lnSpc>
                    <a:spcPct val="115000"/>
                  </a:lnSpc>
                  <a:spcBef>
                    <a:spcPts val="0"/>
                  </a:spcBef>
                  <a:spcAft>
                    <a:spcPts val="0"/>
                  </a:spcAft>
                  <a:buClr>
                    <a:srgbClr val="CCCCCC"/>
                  </a:buClr>
                  <a:buSzPts val="1400"/>
                  <a:buFont typeface="Nunito Sans"/>
                  <a:buChar char="-"/>
                  <a:defRPr sz="1400" b="0" i="0" u="none" strike="noStrike" cap="none">
                    <a:solidFill>
                      <a:srgbClr val="666666"/>
                    </a:solidFill>
                    <a:latin typeface="Nunito Sans"/>
                    <a:ea typeface="Nunito Sans"/>
                    <a:cs typeface="Nunito Sans"/>
                    <a:sym typeface="Nunito Sans"/>
                  </a:defRPr>
                </a:lvl8pPr>
                <a:lvl9pPr marL="4114800" marR="0" lvl="8" indent="-317500" algn="l" rtl="0" eaLnBrk="1" hangingPunct="1">
                  <a:lnSpc>
                    <a:spcPct val="115000"/>
                  </a:lnSpc>
                  <a:spcBef>
                    <a:spcPts val="0"/>
                  </a:spcBef>
                  <a:spcAft>
                    <a:spcPts val="0"/>
                  </a:spcAft>
                  <a:buClr>
                    <a:srgbClr val="CCCCCC"/>
                  </a:buClr>
                  <a:buSzPts val="1400"/>
                  <a:buFont typeface="Nunito Sans"/>
                  <a:buChar char="-"/>
                  <a:defRPr sz="1400" b="0" i="0" u="none" strike="noStrike" cap="none">
                    <a:solidFill>
                      <a:srgbClr val="666666"/>
                    </a:solidFill>
                    <a:latin typeface="Nunito Sans"/>
                    <a:ea typeface="Nunito Sans"/>
                    <a:cs typeface="Nunito Sans"/>
                    <a:sym typeface="Nunito Sans"/>
                  </a:defRPr>
                </a:lvl9pPr>
              </a:lstStyle>
              <a:p>
                <a:pPr marL="139700" indent="0">
                  <a:buFont typeface="Nunito Sans"/>
                  <a:buNone/>
                </a:pPr>
                <a:br>
                  <a:rPr lang="en-US" dirty="0"/>
                </a:br>
                <a:r>
                  <a:rPr lang="en-US" b="1" dirty="0"/>
                  <a:t>Simple Threshold Classifier </a:t>
                </a:r>
              </a:p>
              <a:p>
                <a:pPr marL="139700" indent="0">
                  <a:buFont typeface="Nunito Sans"/>
                  <a:buNone/>
                </a:pPr>
                <a:r>
                  <a:rPr lang="en-US" dirty="0"/>
                  <a:t>Input </a:t>
                </a:r>
                <a14:m>
                  <m:oMath xmlns:m="http://schemas.openxmlformats.org/officeDocument/2006/math">
                    <m:r>
                      <a:rPr lang="en-US" i="1" smtClean="0">
                        <a:latin typeface="Cambria Math" panose="02040503050406030204" pitchFamily="18" charset="0"/>
                      </a:rPr>
                      <m:t>𝑥</m:t>
                    </m:r>
                  </m:oMath>
                </a14:m>
                <a:r>
                  <a:rPr lang="en-US" dirty="0"/>
                  <a:t>: Sentence from review</a:t>
                </a:r>
              </a:p>
              <a:p>
                <a:r>
                  <a:rPr lang="en-US" dirty="0"/>
                  <a:t>Count the number of positive and negative words, in </a:t>
                </a:r>
                <a14:m>
                  <m:oMath xmlns:m="http://schemas.openxmlformats.org/officeDocument/2006/math">
                    <m:r>
                      <a:rPr lang="en-US" i="1" smtClean="0">
                        <a:latin typeface="Cambria Math" panose="02040503050406030204" pitchFamily="18" charset="0"/>
                      </a:rPr>
                      <m:t>𝑥</m:t>
                    </m:r>
                  </m:oMath>
                </a14:m>
                <a:endParaRPr lang="en-US" dirty="0"/>
              </a:p>
              <a:p>
                <a:r>
                  <a:rPr lang="en-US" dirty="0"/>
                  <a:t>If </a:t>
                </a:r>
                <a14:m>
                  <m:oMath xmlns:m="http://schemas.openxmlformats.org/officeDocument/2006/math">
                    <m:r>
                      <m:rPr>
                        <m:nor/>
                      </m:rPr>
                      <a:rPr lang="en-US" smtClean="0">
                        <a:latin typeface="Cambria Math" panose="02040503050406030204" pitchFamily="18" charset="0"/>
                      </a:rPr>
                      <m:t>num</m:t>
                    </m:r>
                    <m:r>
                      <m:rPr>
                        <m:nor/>
                      </m:rPr>
                      <a:rPr lang="en-US" smtClean="0">
                        <a:latin typeface="Cambria Math" panose="02040503050406030204" pitchFamily="18" charset="0"/>
                      </a:rPr>
                      <m:t>_</m:t>
                    </m:r>
                    <m:r>
                      <m:rPr>
                        <m:nor/>
                      </m:rPr>
                      <a:rPr lang="en-US" smtClean="0">
                        <a:latin typeface="Cambria Math" panose="02040503050406030204" pitchFamily="18" charset="0"/>
                      </a:rPr>
                      <m:t>positiv</m:t>
                    </m:r>
                    <m:r>
                      <m:rPr>
                        <m:sty m:val="p"/>
                      </m:rPr>
                      <a:rPr lang="en-US" i="1" smtClean="0">
                        <a:latin typeface="Cambria Math" panose="02040503050406030204" pitchFamily="18" charset="0"/>
                      </a:rPr>
                      <m:t>e</m:t>
                    </m:r>
                    <m:r>
                      <m:rPr>
                        <m:nor/>
                      </m:rPr>
                      <a:rPr lang="en-US" smtClean="0">
                        <a:latin typeface="Cambria Math" panose="02040503050406030204" pitchFamily="18" charset="0"/>
                      </a:rPr>
                      <m:t> &gt; </m:t>
                    </m:r>
                    <m:r>
                      <m:rPr>
                        <m:nor/>
                      </m:rPr>
                      <a:rPr lang="en-US" smtClean="0">
                        <a:latin typeface="Cambria Math" panose="02040503050406030204" pitchFamily="18" charset="0"/>
                      </a:rPr>
                      <m:t>num</m:t>
                    </m:r>
                    <m:r>
                      <m:rPr>
                        <m:nor/>
                      </m:rPr>
                      <a:rPr lang="en-US" smtClean="0">
                        <a:latin typeface="Cambria Math" panose="02040503050406030204" pitchFamily="18" charset="0"/>
                      </a:rPr>
                      <m:t>_</m:t>
                    </m:r>
                    <m:r>
                      <m:rPr>
                        <m:nor/>
                      </m:rPr>
                      <a:rPr lang="en-US" smtClean="0">
                        <a:latin typeface="Cambria Math" panose="02040503050406030204" pitchFamily="18" charset="0"/>
                      </a:rPr>
                      <m:t>negative</m:t>
                    </m:r>
                  </m:oMath>
                </a14:m>
                <a:r>
                  <a:rPr lang="en-US" dirty="0"/>
                  <a:t>:</a:t>
                </a:r>
              </a:p>
              <a:p>
                <a:pPr lvl="1"/>
                <a14:m>
                  <m:oMath xmlns:m="http://schemas.openxmlformats.org/officeDocument/2006/math">
                    <m:acc>
                      <m:accPr>
                        <m:chr m:val="̂"/>
                        <m:ctrlPr>
                          <a:rPr lang="en-US" i="1" smtClean="0">
                            <a:latin typeface="Cambria Math" panose="02040503050406030204" pitchFamily="18" charset="0"/>
                          </a:rPr>
                        </m:ctrlPr>
                      </m:accPr>
                      <m:e>
                        <m:r>
                          <a:rPr lang="en-US" i="1" smtClean="0">
                            <a:latin typeface="Cambria Math" panose="02040503050406030204" pitchFamily="18" charset="0"/>
                          </a:rPr>
                          <m:t>𝑦</m:t>
                        </m:r>
                      </m:e>
                    </m:acc>
                    <m:r>
                      <a:rPr lang="en-US" i="1" dirty="0" smtClean="0">
                        <a:latin typeface="Cambria Math" panose="02040503050406030204" pitchFamily="18" charset="0"/>
                      </a:rPr>
                      <m:t>= +1 </m:t>
                    </m:r>
                  </m:oMath>
                </a14:m>
                <a:endParaRPr lang="en-US" dirty="0"/>
              </a:p>
              <a:p>
                <a:r>
                  <a:rPr lang="en-US" dirty="0"/>
                  <a:t>Else: </a:t>
                </a:r>
              </a:p>
              <a:p>
                <a:pPr lvl="1"/>
                <a14:m>
                  <m:oMath xmlns:m="http://schemas.openxmlformats.org/officeDocument/2006/math">
                    <m:acc>
                      <m:accPr>
                        <m:chr m:val="̂"/>
                        <m:ctrlPr>
                          <a:rPr lang="en-US" i="1" smtClean="0">
                            <a:latin typeface="Cambria Math" panose="02040503050406030204" pitchFamily="18" charset="0"/>
                          </a:rPr>
                        </m:ctrlPr>
                      </m:accPr>
                      <m:e>
                        <m:r>
                          <a:rPr lang="en-US" i="1" smtClean="0">
                            <a:latin typeface="Cambria Math" panose="02040503050406030204" pitchFamily="18" charset="0"/>
                          </a:rPr>
                          <m:t>𝑦</m:t>
                        </m:r>
                      </m:e>
                    </m:acc>
                    <m:r>
                      <a:rPr lang="en-US" i="1" dirty="0" smtClean="0">
                        <a:latin typeface="Cambria Math" panose="02040503050406030204" pitchFamily="18" charset="0"/>
                      </a:rPr>
                      <m:t>=−1</m:t>
                    </m:r>
                  </m:oMath>
                </a14:m>
                <a:endParaRPr lang="en-US" dirty="0"/>
              </a:p>
              <a:p>
                <a:pPr marL="139700" indent="0">
                  <a:buFont typeface="Nunito Sans"/>
                  <a:buNone/>
                </a:pPr>
                <a:br>
                  <a:rPr lang="en-US" dirty="0"/>
                </a:br>
                <a:r>
                  <a:rPr lang="en-US" b="1" dirty="0"/>
                  <a:t>Example</a:t>
                </a:r>
                <a:r>
                  <a:rPr lang="en-US" dirty="0"/>
                  <a:t>: ”Sushi was great, the food was awesome, but the service was terrible”</a:t>
                </a:r>
              </a:p>
            </p:txBody>
          </p:sp>
        </mc:Choice>
        <mc:Fallback xmlns="">
          <p:sp>
            <p:nvSpPr>
              <p:cNvPr id="7" name="Text Placeholder 2">
                <a:extLst>
                  <a:ext uri="{FF2B5EF4-FFF2-40B4-BE49-F238E27FC236}">
                    <a16:creationId xmlns:a16="http://schemas.microsoft.com/office/drawing/2014/main" id="{1C184C0E-3A02-8449-960C-39DB7C1FEDFB}"/>
                  </a:ext>
                </a:extLst>
              </p:cNvPr>
              <p:cNvSpPr txBox="1">
                <a:spLocks noRot="1" noChangeAspect="1" noMove="1" noResize="1" noEditPoints="1" noAdjustHandles="1" noChangeArrowheads="1" noChangeShapeType="1" noTextEdit="1"/>
              </p:cNvSpPr>
              <p:nvPr/>
            </p:nvSpPr>
            <p:spPr>
              <a:xfrm>
                <a:off x="4774076" y="768851"/>
                <a:ext cx="3994214" cy="3981000"/>
              </a:xfrm>
              <a:prstGeom prst="rect">
                <a:avLst/>
              </a:prstGeom>
              <a:blipFill>
                <a:blip r:embed="rId3"/>
                <a:stretch>
                  <a:fillRect/>
                </a:stretch>
              </a:blipFill>
              <a:ln>
                <a:noFill/>
              </a:ln>
            </p:spPr>
            <p:txBody>
              <a:bodyPr/>
              <a:lstStyle/>
              <a:p>
                <a:r>
                  <a:rPr lang="en-US">
                    <a:noFill/>
                  </a:rPr>
                  <a:t> </a:t>
                </a:r>
              </a:p>
            </p:txBody>
          </p:sp>
        </mc:Fallback>
      </mc:AlternateContent>
      <mc:AlternateContent xmlns:mc="http://schemas.openxmlformats.org/markup-compatibility/2006" xmlns:p14="http://schemas.microsoft.com/office/powerpoint/2010/main">
        <mc:Choice Requires="p14">
          <p:contentPart p14:bwMode="auto" r:id="rId4">
            <p14:nvContentPartPr>
              <p14:cNvPr id="2" name="Ink 1">
                <a:extLst>
                  <a:ext uri="{FF2B5EF4-FFF2-40B4-BE49-F238E27FC236}">
                    <a16:creationId xmlns:a16="http://schemas.microsoft.com/office/drawing/2014/main" id="{E0CA0257-4A83-45BE-A62D-FA8422B9ED31}"/>
                  </a:ext>
                </a:extLst>
              </p14:cNvPr>
              <p14:cNvContentPartPr/>
              <p14:nvPr/>
            </p14:nvContentPartPr>
            <p14:xfrm>
              <a:off x="5492160" y="4354560"/>
              <a:ext cx="2437920" cy="434880"/>
            </p14:xfrm>
          </p:contentPart>
        </mc:Choice>
        <mc:Fallback xmlns="">
          <p:pic>
            <p:nvPicPr>
              <p:cNvPr id="2" name="Ink 1">
                <a:extLst>
                  <a:ext uri="{FF2B5EF4-FFF2-40B4-BE49-F238E27FC236}">
                    <a16:creationId xmlns:a16="http://schemas.microsoft.com/office/drawing/2014/main" id="{E0CA0257-4A83-45BE-A62D-FA8422B9ED31}"/>
                  </a:ext>
                </a:extLst>
              </p:cNvPr>
              <p:cNvPicPr/>
              <p:nvPr/>
            </p:nvPicPr>
            <p:blipFill>
              <a:blip r:embed="rId5"/>
              <a:stretch>
                <a:fillRect/>
              </a:stretch>
            </p:blipFill>
            <p:spPr>
              <a:xfrm>
                <a:off x="5482800" y="4345200"/>
                <a:ext cx="2456640" cy="453600"/>
              </a:xfrm>
              <a:prstGeom prst="rect">
                <a:avLst/>
              </a:prstGeom>
            </p:spPr>
          </p:pic>
        </mc:Fallback>
      </mc:AlternateContent>
    </p:spTree>
    <p:extLst>
      <p:ext uri="{BB962C8B-B14F-4D97-AF65-F5344CB8AC3E}">
        <p14:creationId xmlns:p14="http://schemas.microsoft.com/office/powerpoint/2010/main" val="365495564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7">
                                            <p:txEl>
                                              <p:pRg st="1" end="1"/>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
                                            <p:txEl>
                                              <p:pRg st="2" end="2"/>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7">
                                            <p:txEl>
                                              <p:pRg st="3" end="3"/>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7">
                                            <p:txEl>
                                              <p:pRg st="4" end="4"/>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7">
                                            <p:txEl>
                                              <p:pRg st="5" end="5"/>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7">
                                            <p:txEl>
                                              <p:pRg st="6" end="6"/>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7">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56FE238C-7001-F74F-B877-98CF19AA0390}"/>
              </a:ext>
            </a:extLst>
          </p:cNvPr>
          <p:cNvSpPr txBox="1">
            <a:spLocks/>
          </p:cNvSpPr>
          <p:nvPr/>
        </p:nvSpPr>
        <p:spPr>
          <a:xfrm>
            <a:off x="234450" y="575500"/>
            <a:ext cx="2046300" cy="3981000"/>
          </a:xfrm>
          <a:prstGeom prst="rect">
            <a:avLst/>
          </a:prstGeom>
          <a:noFill/>
          <a:ln>
            <a:noFill/>
          </a:ln>
        </p:spPr>
        <p:txBody>
          <a:bodyPr spcFirstLastPara="1" wrap="square" lIns="91425" tIns="91425" rIns="91425" bIns="91425" anchor="t" anchorCtr="0"/>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FFFFFF"/>
              </a:buClr>
              <a:buSzPts val="2400"/>
              <a:buFont typeface="Nunito Sans"/>
              <a:buNone/>
              <a:defRPr sz="2400" b="0" i="0" u="none" strike="noStrike" cap="none">
                <a:solidFill>
                  <a:srgbClr val="FFFFFF"/>
                </a:solidFill>
                <a:latin typeface="Nunito Sans"/>
                <a:ea typeface="Nunito Sans"/>
                <a:cs typeface="Nunito Sans"/>
                <a:sym typeface="Nunito Sans"/>
              </a:defRPr>
            </a:lvl1pPr>
            <a:lvl2pPr marR="0" lvl="1" algn="l" rtl="0" eaLnBrk="1" hangingPunct="1">
              <a:lnSpc>
                <a:spcPct val="100000"/>
              </a:lnSpc>
              <a:spcBef>
                <a:spcPts val="0"/>
              </a:spcBef>
              <a:spcAft>
                <a:spcPts val="0"/>
              </a:spcAft>
              <a:buClr>
                <a:srgbClr val="FFFFFF"/>
              </a:buClr>
              <a:buSzPts val="2400"/>
              <a:buFont typeface="Nunito Sans"/>
              <a:buNone/>
              <a:defRPr sz="2400" b="0" i="0" u="none" strike="noStrike" cap="none">
                <a:solidFill>
                  <a:srgbClr val="FFFFFF"/>
                </a:solidFill>
                <a:latin typeface="Nunito Sans"/>
                <a:ea typeface="Nunito Sans"/>
                <a:cs typeface="Nunito Sans"/>
                <a:sym typeface="Nunito Sans"/>
              </a:defRPr>
            </a:lvl2pPr>
            <a:lvl3pPr marR="0" lvl="2" algn="l" rtl="0" eaLnBrk="1" hangingPunct="1">
              <a:lnSpc>
                <a:spcPct val="100000"/>
              </a:lnSpc>
              <a:spcBef>
                <a:spcPts val="0"/>
              </a:spcBef>
              <a:spcAft>
                <a:spcPts val="0"/>
              </a:spcAft>
              <a:buClr>
                <a:srgbClr val="FFFFFF"/>
              </a:buClr>
              <a:buSzPts val="2400"/>
              <a:buFont typeface="Nunito Sans"/>
              <a:buNone/>
              <a:defRPr sz="2400" b="0" i="0" u="none" strike="noStrike" cap="none">
                <a:solidFill>
                  <a:srgbClr val="FFFFFF"/>
                </a:solidFill>
                <a:latin typeface="Nunito Sans"/>
                <a:ea typeface="Nunito Sans"/>
                <a:cs typeface="Nunito Sans"/>
                <a:sym typeface="Nunito Sans"/>
              </a:defRPr>
            </a:lvl3pPr>
            <a:lvl4pPr marR="0" lvl="3" algn="l" rtl="0" eaLnBrk="1" hangingPunct="1">
              <a:lnSpc>
                <a:spcPct val="100000"/>
              </a:lnSpc>
              <a:spcBef>
                <a:spcPts val="0"/>
              </a:spcBef>
              <a:spcAft>
                <a:spcPts val="0"/>
              </a:spcAft>
              <a:buClr>
                <a:srgbClr val="FFFFFF"/>
              </a:buClr>
              <a:buSzPts val="2400"/>
              <a:buFont typeface="Nunito Sans"/>
              <a:buNone/>
              <a:defRPr sz="2400" b="0" i="0" u="none" strike="noStrike" cap="none">
                <a:solidFill>
                  <a:srgbClr val="FFFFFF"/>
                </a:solidFill>
                <a:latin typeface="Nunito Sans"/>
                <a:ea typeface="Nunito Sans"/>
                <a:cs typeface="Nunito Sans"/>
                <a:sym typeface="Nunito Sans"/>
              </a:defRPr>
            </a:lvl4pPr>
            <a:lvl5pPr marR="0" lvl="4" algn="l" rtl="0" eaLnBrk="1" hangingPunct="1">
              <a:lnSpc>
                <a:spcPct val="100000"/>
              </a:lnSpc>
              <a:spcBef>
                <a:spcPts val="0"/>
              </a:spcBef>
              <a:spcAft>
                <a:spcPts val="0"/>
              </a:spcAft>
              <a:buClr>
                <a:srgbClr val="FFFFFF"/>
              </a:buClr>
              <a:buSzPts val="2400"/>
              <a:buFont typeface="Nunito Sans"/>
              <a:buNone/>
              <a:defRPr sz="2400" b="0" i="0" u="none" strike="noStrike" cap="none">
                <a:solidFill>
                  <a:srgbClr val="FFFFFF"/>
                </a:solidFill>
                <a:latin typeface="Nunito Sans"/>
                <a:ea typeface="Nunito Sans"/>
                <a:cs typeface="Nunito Sans"/>
                <a:sym typeface="Nunito Sans"/>
              </a:defRPr>
            </a:lvl5pPr>
            <a:lvl6pPr marR="0" lvl="5" algn="l" rtl="0" eaLnBrk="1" hangingPunct="1">
              <a:lnSpc>
                <a:spcPct val="100000"/>
              </a:lnSpc>
              <a:spcBef>
                <a:spcPts val="0"/>
              </a:spcBef>
              <a:spcAft>
                <a:spcPts val="0"/>
              </a:spcAft>
              <a:buClr>
                <a:srgbClr val="FFFFFF"/>
              </a:buClr>
              <a:buSzPts val="2400"/>
              <a:buFont typeface="Nunito Sans"/>
              <a:buNone/>
              <a:defRPr sz="2400" b="0" i="0" u="none" strike="noStrike" cap="none">
                <a:solidFill>
                  <a:srgbClr val="FFFFFF"/>
                </a:solidFill>
                <a:latin typeface="Nunito Sans"/>
                <a:ea typeface="Nunito Sans"/>
                <a:cs typeface="Nunito Sans"/>
                <a:sym typeface="Nunito Sans"/>
              </a:defRPr>
            </a:lvl6pPr>
            <a:lvl7pPr marR="0" lvl="6" algn="l" rtl="0" eaLnBrk="1" hangingPunct="1">
              <a:lnSpc>
                <a:spcPct val="100000"/>
              </a:lnSpc>
              <a:spcBef>
                <a:spcPts val="0"/>
              </a:spcBef>
              <a:spcAft>
                <a:spcPts val="0"/>
              </a:spcAft>
              <a:buClr>
                <a:srgbClr val="FFFFFF"/>
              </a:buClr>
              <a:buSzPts val="2400"/>
              <a:buFont typeface="Nunito Sans"/>
              <a:buNone/>
              <a:defRPr sz="2400" b="0" i="0" u="none" strike="noStrike" cap="none">
                <a:solidFill>
                  <a:srgbClr val="FFFFFF"/>
                </a:solidFill>
                <a:latin typeface="Nunito Sans"/>
                <a:ea typeface="Nunito Sans"/>
                <a:cs typeface="Nunito Sans"/>
                <a:sym typeface="Nunito Sans"/>
              </a:defRPr>
            </a:lvl7pPr>
            <a:lvl8pPr marR="0" lvl="7" algn="l" rtl="0" eaLnBrk="1" hangingPunct="1">
              <a:lnSpc>
                <a:spcPct val="100000"/>
              </a:lnSpc>
              <a:spcBef>
                <a:spcPts val="0"/>
              </a:spcBef>
              <a:spcAft>
                <a:spcPts val="0"/>
              </a:spcAft>
              <a:buClr>
                <a:srgbClr val="FFFFFF"/>
              </a:buClr>
              <a:buSzPts val="2400"/>
              <a:buFont typeface="Nunito Sans"/>
              <a:buNone/>
              <a:defRPr sz="2400" b="0" i="0" u="none" strike="noStrike" cap="none">
                <a:solidFill>
                  <a:srgbClr val="FFFFFF"/>
                </a:solidFill>
                <a:latin typeface="Nunito Sans"/>
                <a:ea typeface="Nunito Sans"/>
                <a:cs typeface="Nunito Sans"/>
                <a:sym typeface="Nunito Sans"/>
              </a:defRPr>
            </a:lvl8pPr>
            <a:lvl9pPr marR="0" lvl="8" algn="l" rtl="0" eaLnBrk="1" hangingPunct="1">
              <a:lnSpc>
                <a:spcPct val="100000"/>
              </a:lnSpc>
              <a:spcBef>
                <a:spcPts val="0"/>
              </a:spcBef>
              <a:spcAft>
                <a:spcPts val="0"/>
              </a:spcAft>
              <a:buClr>
                <a:srgbClr val="FFFFFF"/>
              </a:buClr>
              <a:buSzPts val="2400"/>
              <a:buFont typeface="Nunito Sans"/>
              <a:buNone/>
              <a:defRPr sz="2400" b="0" i="0" u="none" strike="noStrike" cap="none">
                <a:solidFill>
                  <a:srgbClr val="FFFFFF"/>
                </a:solidFill>
                <a:latin typeface="Nunito Sans"/>
                <a:ea typeface="Nunito Sans"/>
                <a:cs typeface="Nunito Sans"/>
                <a:sym typeface="Nunito Sans"/>
              </a:defRPr>
            </a:lvl9pPr>
          </a:lstStyle>
          <a:p>
            <a:r>
              <a:rPr lang="en-US" dirty="0"/>
              <a:t>Limitations of Attempt 1 (Simple Threshold Classifier)</a:t>
            </a:r>
          </a:p>
        </p:txBody>
      </p:sp>
      <mc:AlternateContent xmlns:mc="http://schemas.openxmlformats.org/markup-compatibility/2006" xmlns:a14="http://schemas.microsoft.com/office/drawing/2010/main">
        <mc:Choice Requires="a14">
          <p:sp>
            <p:nvSpPr>
              <p:cNvPr id="3" name="Text Placeholder 2">
                <a:extLst>
                  <a:ext uri="{FF2B5EF4-FFF2-40B4-BE49-F238E27FC236}">
                    <a16:creationId xmlns:a16="http://schemas.microsoft.com/office/drawing/2014/main" id="{19AB157C-266C-AF4B-BD11-F891FC8DA353}"/>
                  </a:ext>
                </a:extLst>
              </p:cNvPr>
              <p:cNvSpPr>
                <a:spLocks noGrp="1"/>
              </p:cNvSpPr>
              <p:nvPr>
                <p:ph type="body" idx="1"/>
              </p:nvPr>
            </p:nvSpPr>
            <p:spPr/>
            <p:txBody>
              <a:bodyPr/>
              <a:lstStyle/>
              <a:p>
                <a:pPr marL="139700" indent="0">
                  <a:buNone/>
                </a:pPr>
                <a:r>
                  <a:rPr lang="en-US" dirty="0"/>
                  <a:t>Words have different degrees of sentiment.</a:t>
                </a:r>
              </a:p>
              <a:p>
                <a:pPr lvl="1"/>
                <a:r>
                  <a:rPr lang="en-US" dirty="0"/>
                  <a:t>Awesome &gt; Great</a:t>
                </a:r>
              </a:p>
              <a:p>
                <a:pPr lvl="1"/>
                <a:r>
                  <a:rPr lang="en-US" dirty="0"/>
                  <a:t>How can we weigh them differently?</a:t>
                </a:r>
              </a:p>
              <a:p>
                <a:pPr marL="139700" indent="0">
                  <a:buNone/>
                </a:pPr>
                <a:endParaRPr lang="en-US" dirty="0"/>
              </a:p>
              <a:p>
                <a:pPr marL="139700" indent="0">
                  <a:buNone/>
                </a:pPr>
                <a:r>
                  <a:rPr lang="en-US" dirty="0"/>
                  <a:t>Single words are not enough sometimes…</a:t>
                </a:r>
              </a:p>
              <a:p>
                <a:pPr lvl="1"/>
                <a:r>
                  <a:rPr lang="en-US" dirty="0"/>
                  <a:t>“Good” </a:t>
                </a:r>
                <a14:m>
                  <m:oMath xmlns:m="http://schemas.openxmlformats.org/officeDocument/2006/math">
                    <m:r>
                      <a:rPr lang="en-US" i="1">
                        <a:latin typeface="Cambria Math" panose="02040503050406030204" pitchFamily="18" charset="0"/>
                      </a:rPr>
                      <m:t>→</m:t>
                    </m:r>
                  </m:oMath>
                </a14:m>
                <a:r>
                  <a:rPr lang="en-US" dirty="0"/>
                  <a:t> Positive</a:t>
                </a:r>
              </a:p>
              <a:p>
                <a:pPr lvl="1"/>
                <a:r>
                  <a:rPr lang="en-US" dirty="0"/>
                  <a:t>“Not Good” </a:t>
                </a:r>
                <a14:m>
                  <m:oMath xmlns:m="http://schemas.openxmlformats.org/officeDocument/2006/math">
                    <m:r>
                      <a:rPr lang="en-US" i="1">
                        <a:latin typeface="Cambria Math" panose="02040503050406030204" pitchFamily="18" charset="0"/>
                      </a:rPr>
                      <m:t>→</m:t>
                    </m:r>
                  </m:oMath>
                </a14:m>
                <a:r>
                  <a:rPr lang="en-US" dirty="0"/>
                  <a:t> Negative  </a:t>
                </a:r>
              </a:p>
              <a:p>
                <a:pPr marL="139700" indent="0">
                  <a:buNone/>
                </a:pPr>
                <a:endParaRPr lang="en-US" dirty="0"/>
              </a:p>
              <a:p>
                <a:pPr marL="139700" indent="0">
                  <a:buNone/>
                </a:pPr>
                <a:r>
                  <a:rPr lang="en-US" dirty="0"/>
                  <a:t>How do we get list of positive/negative words?</a:t>
                </a:r>
              </a:p>
              <a:p>
                <a:pPr marL="139700" indent="0">
                  <a:buNone/>
                </a:pPr>
                <a:endParaRPr lang="en-US" dirty="0"/>
              </a:p>
            </p:txBody>
          </p:sp>
        </mc:Choice>
        <mc:Fallback xmlns="">
          <p:sp>
            <p:nvSpPr>
              <p:cNvPr id="3" name="Text Placeholder 2">
                <a:extLst>
                  <a:ext uri="{FF2B5EF4-FFF2-40B4-BE49-F238E27FC236}">
                    <a16:creationId xmlns:a16="http://schemas.microsoft.com/office/drawing/2014/main" id="{19AB157C-266C-AF4B-BD11-F891FC8DA353}"/>
                  </a:ext>
                </a:extLst>
              </p:cNvPr>
              <p:cNvSpPr>
                <a:spLocks noGrp="1" noRot="1" noChangeAspect="1" noMove="1" noResize="1" noEditPoints="1" noAdjustHandles="1" noChangeArrowheads="1" noChangeShapeType="1" noTextEdit="1"/>
              </p:cNvSpPr>
              <p:nvPr>
                <p:ph type="body" idx="1"/>
              </p:nvPr>
            </p:nvSpPr>
            <p:spPr>
              <a:blipFill>
                <a:blip r:embed="rId3"/>
                <a:stretch>
                  <a:fillRect/>
                </a:stretch>
              </a:blipFill>
            </p:spPr>
            <p:txBody>
              <a:bodyPr/>
              <a:lstStyle/>
              <a:p>
                <a:r>
                  <a:rPr lang="en-US">
                    <a:noFill/>
                  </a:rPr>
                  <a:t> </a:t>
                </a:r>
              </a:p>
            </p:txBody>
          </p:sp>
        </mc:Fallback>
      </mc:AlternateContent>
      <p:sp>
        <p:nvSpPr>
          <p:cNvPr id="4" name="Slide Number Placeholder 3">
            <a:extLst>
              <a:ext uri="{FF2B5EF4-FFF2-40B4-BE49-F238E27FC236}">
                <a16:creationId xmlns:a16="http://schemas.microsoft.com/office/drawing/2014/main" id="{91AF0CE8-C9A7-744D-9CEB-1F57BB567B61}"/>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28</a:t>
            </a:fld>
            <a:endParaRPr lang="en"/>
          </a:p>
        </p:txBody>
      </p:sp>
    </p:spTree>
    <p:extLst>
      <p:ext uri="{BB962C8B-B14F-4D97-AF65-F5344CB8AC3E}">
        <p14:creationId xmlns:p14="http://schemas.microsoft.com/office/powerpoint/2010/main" val="120210756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5" end="5"/>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3EFA56-5121-8240-B264-A8DD8CD8BE39}"/>
              </a:ext>
            </a:extLst>
          </p:cNvPr>
          <p:cNvSpPr>
            <a:spLocks noGrp="1"/>
          </p:cNvSpPr>
          <p:nvPr>
            <p:ph type="title"/>
          </p:nvPr>
        </p:nvSpPr>
        <p:spPr/>
        <p:txBody>
          <a:bodyPr/>
          <a:lstStyle/>
          <a:p>
            <a:r>
              <a:rPr lang="en-US" dirty="0"/>
              <a:t>Words Have Different Degrees of Sentiments</a:t>
            </a:r>
          </a:p>
        </p:txBody>
      </p:sp>
      <p:sp>
        <p:nvSpPr>
          <p:cNvPr id="3" name="Text Placeholder 2">
            <a:extLst>
              <a:ext uri="{FF2B5EF4-FFF2-40B4-BE49-F238E27FC236}">
                <a16:creationId xmlns:a16="http://schemas.microsoft.com/office/drawing/2014/main" id="{F567823D-1634-1147-AF60-34243D75B93B}"/>
              </a:ext>
            </a:extLst>
          </p:cNvPr>
          <p:cNvSpPr>
            <a:spLocks noGrp="1"/>
          </p:cNvSpPr>
          <p:nvPr>
            <p:ph type="body" idx="1"/>
          </p:nvPr>
        </p:nvSpPr>
        <p:spPr>
          <a:xfrm>
            <a:off x="3090625" y="294147"/>
            <a:ext cx="5596200" cy="3981000"/>
          </a:xfrm>
        </p:spPr>
        <p:txBody>
          <a:bodyPr/>
          <a:lstStyle/>
          <a:p>
            <a:r>
              <a:rPr lang="en-US" dirty="0"/>
              <a:t>What if we generalize good/bad to a numeric weighting per word?</a:t>
            </a:r>
          </a:p>
        </p:txBody>
      </p:sp>
      <p:sp>
        <p:nvSpPr>
          <p:cNvPr id="4" name="Slide Number Placeholder 3">
            <a:extLst>
              <a:ext uri="{FF2B5EF4-FFF2-40B4-BE49-F238E27FC236}">
                <a16:creationId xmlns:a16="http://schemas.microsoft.com/office/drawing/2014/main" id="{24927D18-85B0-BB47-89CE-323521EB73EA}"/>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29</a:t>
            </a:fld>
            <a:endParaRPr lang="en"/>
          </a:p>
        </p:txBody>
      </p:sp>
      <p:graphicFrame>
        <p:nvGraphicFramePr>
          <p:cNvPr id="5" name="Table 6">
            <a:extLst>
              <a:ext uri="{FF2B5EF4-FFF2-40B4-BE49-F238E27FC236}">
                <a16:creationId xmlns:a16="http://schemas.microsoft.com/office/drawing/2014/main" id="{44DAC4F5-1964-ED49-804B-25568243DA25}"/>
              </a:ext>
            </a:extLst>
          </p:cNvPr>
          <p:cNvGraphicFramePr>
            <a:graphicFrameLocks noGrp="1"/>
          </p:cNvGraphicFramePr>
          <p:nvPr>
            <p:extLst>
              <p:ext uri="{D42A27DB-BD31-4B8C-83A1-F6EECF244321}">
                <p14:modId xmlns:p14="http://schemas.microsoft.com/office/powerpoint/2010/main" val="2969941525"/>
              </p:ext>
            </p:extLst>
          </p:nvPr>
        </p:nvGraphicFramePr>
        <p:xfrm>
          <a:off x="2905751" y="1064260"/>
          <a:ext cx="1824711" cy="4079240"/>
        </p:xfrm>
        <a:graphic>
          <a:graphicData uri="http://schemas.openxmlformats.org/drawingml/2006/table">
            <a:tbl>
              <a:tblPr firstRow="1" bandRow="1">
                <a:tableStyleId>{CB23F696-D533-4BE0-B1DA-8B15BD142E95}</a:tableStyleId>
              </a:tblPr>
              <a:tblGrid>
                <a:gridCol w="1003077">
                  <a:extLst>
                    <a:ext uri="{9D8B030D-6E8A-4147-A177-3AD203B41FA5}">
                      <a16:colId xmlns:a16="http://schemas.microsoft.com/office/drawing/2014/main" val="995267734"/>
                    </a:ext>
                  </a:extLst>
                </a:gridCol>
                <a:gridCol w="821634">
                  <a:extLst>
                    <a:ext uri="{9D8B030D-6E8A-4147-A177-3AD203B41FA5}">
                      <a16:colId xmlns:a16="http://schemas.microsoft.com/office/drawing/2014/main" val="449298181"/>
                    </a:ext>
                  </a:extLst>
                </a:gridCol>
              </a:tblGrid>
              <a:tr h="370840">
                <a:tc>
                  <a:txBody>
                    <a:bodyPr/>
                    <a:lstStyle/>
                    <a:p>
                      <a:r>
                        <a:rPr lang="en-US" b="1" dirty="0"/>
                        <a:t>Word</a:t>
                      </a:r>
                    </a:p>
                  </a:txBody>
                  <a:tcPr/>
                </a:tc>
                <a:tc>
                  <a:txBody>
                    <a:bodyPr/>
                    <a:lstStyle/>
                    <a:p>
                      <a:r>
                        <a:rPr lang="en-US" b="1" dirty="0"/>
                        <a:t>Good?</a:t>
                      </a:r>
                    </a:p>
                  </a:txBody>
                  <a:tcPr/>
                </a:tc>
                <a:extLst>
                  <a:ext uri="{0D108BD9-81ED-4DB2-BD59-A6C34878D82A}">
                    <a16:rowId xmlns:a16="http://schemas.microsoft.com/office/drawing/2014/main" val="299184226"/>
                  </a:ext>
                </a:extLst>
              </a:tr>
              <a:tr h="370840">
                <a:tc>
                  <a:txBody>
                    <a:bodyPr/>
                    <a:lstStyle/>
                    <a:p>
                      <a:r>
                        <a:rPr lang="en-US" dirty="0"/>
                        <a:t>sushi</a:t>
                      </a:r>
                    </a:p>
                  </a:txBody>
                  <a:tcPr/>
                </a:tc>
                <a:tc>
                  <a:txBody>
                    <a:bodyPr/>
                    <a:lstStyle/>
                    <a:p>
                      <a:r>
                        <a:rPr lang="en-US" dirty="0"/>
                        <a:t>None</a:t>
                      </a:r>
                    </a:p>
                  </a:txBody>
                  <a:tcPr/>
                </a:tc>
                <a:extLst>
                  <a:ext uri="{0D108BD9-81ED-4DB2-BD59-A6C34878D82A}">
                    <a16:rowId xmlns:a16="http://schemas.microsoft.com/office/drawing/2014/main" val="1585336460"/>
                  </a:ext>
                </a:extLst>
              </a:tr>
              <a:tr h="370840">
                <a:tc>
                  <a:txBody>
                    <a:bodyPr/>
                    <a:lstStyle/>
                    <a:p>
                      <a:r>
                        <a:rPr lang="en-US" dirty="0"/>
                        <a:t>was</a:t>
                      </a:r>
                    </a:p>
                  </a:txBody>
                  <a:tcPr/>
                </a:tc>
                <a:tc>
                  <a:txBody>
                    <a:bodyPr/>
                    <a:lstStyle/>
                    <a:p>
                      <a:r>
                        <a:rPr lang="en-US" dirty="0"/>
                        <a:t>None</a:t>
                      </a:r>
                    </a:p>
                  </a:txBody>
                  <a:tcPr/>
                </a:tc>
                <a:extLst>
                  <a:ext uri="{0D108BD9-81ED-4DB2-BD59-A6C34878D82A}">
                    <a16:rowId xmlns:a16="http://schemas.microsoft.com/office/drawing/2014/main" val="279684203"/>
                  </a:ext>
                </a:extLst>
              </a:tr>
              <a:tr h="370840">
                <a:tc>
                  <a:txBody>
                    <a:bodyPr/>
                    <a:lstStyle/>
                    <a:p>
                      <a:r>
                        <a:rPr lang="en-US" dirty="0"/>
                        <a:t>great</a:t>
                      </a:r>
                    </a:p>
                  </a:txBody>
                  <a:tcPr>
                    <a:solidFill>
                      <a:schemeClr val="accent3">
                        <a:lumMod val="20000"/>
                        <a:lumOff val="80000"/>
                      </a:schemeClr>
                    </a:solidFill>
                  </a:tcPr>
                </a:tc>
                <a:tc>
                  <a:txBody>
                    <a:bodyPr/>
                    <a:lstStyle/>
                    <a:p>
                      <a:r>
                        <a:rPr lang="en-US" dirty="0"/>
                        <a:t>Good</a:t>
                      </a:r>
                    </a:p>
                  </a:txBody>
                  <a:tcPr>
                    <a:solidFill>
                      <a:schemeClr val="accent3">
                        <a:lumMod val="20000"/>
                        <a:lumOff val="80000"/>
                      </a:schemeClr>
                    </a:solidFill>
                  </a:tcPr>
                </a:tc>
                <a:extLst>
                  <a:ext uri="{0D108BD9-81ED-4DB2-BD59-A6C34878D82A}">
                    <a16:rowId xmlns:a16="http://schemas.microsoft.com/office/drawing/2014/main" val="202253267"/>
                  </a:ext>
                </a:extLst>
              </a:tr>
              <a:tr h="370840">
                <a:tc>
                  <a:txBody>
                    <a:bodyPr/>
                    <a:lstStyle/>
                    <a:p>
                      <a:r>
                        <a:rPr lang="en-US" dirty="0"/>
                        <a:t>the</a:t>
                      </a:r>
                    </a:p>
                  </a:txBody>
                  <a:tcPr/>
                </a:tc>
                <a:tc>
                  <a:txBody>
                    <a:bodyPr/>
                    <a:lstStyle/>
                    <a:p>
                      <a:r>
                        <a:rPr lang="en-US" dirty="0"/>
                        <a:t>None</a:t>
                      </a:r>
                    </a:p>
                  </a:txBody>
                  <a:tcPr/>
                </a:tc>
                <a:extLst>
                  <a:ext uri="{0D108BD9-81ED-4DB2-BD59-A6C34878D82A}">
                    <a16:rowId xmlns:a16="http://schemas.microsoft.com/office/drawing/2014/main" val="3531194084"/>
                  </a:ext>
                </a:extLst>
              </a:tr>
              <a:tr h="370840">
                <a:tc>
                  <a:txBody>
                    <a:bodyPr/>
                    <a:lstStyle/>
                    <a:p>
                      <a:r>
                        <a:rPr lang="en-US" dirty="0"/>
                        <a:t>food</a:t>
                      </a:r>
                    </a:p>
                  </a:txBody>
                  <a:tcPr/>
                </a:tc>
                <a:tc>
                  <a:txBody>
                    <a:bodyPr/>
                    <a:lstStyle/>
                    <a:p>
                      <a:r>
                        <a:rPr lang="en-US" dirty="0"/>
                        <a:t>None</a:t>
                      </a:r>
                    </a:p>
                  </a:txBody>
                  <a:tcPr/>
                </a:tc>
                <a:extLst>
                  <a:ext uri="{0D108BD9-81ED-4DB2-BD59-A6C34878D82A}">
                    <a16:rowId xmlns:a16="http://schemas.microsoft.com/office/drawing/2014/main" val="3618768246"/>
                  </a:ext>
                </a:extLst>
              </a:tr>
              <a:tr h="370840">
                <a:tc>
                  <a:txBody>
                    <a:bodyPr/>
                    <a:lstStyle/>
                    <a:p>
                      <a:r>
                        <a:rPr lang="en-US" dirty="0"/>
                        <a:t>but</a:t>
                      </a:r>
                    </a:p>
                  </a:txBody>
                  <a:tcPr/>
                </a:tc>
                <a:tc>
                  <a:txBody>
                    <a:bodyPr/>
                    <a:lstStyle/>
                    <a:p>
                      <a:r>
                        <a:rPr lang="en-US" dirty="0"/>
                        <a:t>None</a:t>
                      </a:r>
                    </a:p>
                  </a:txBody>
                  <a:tcPr/>
                </a:tc>
                <a:extLst>
                  <a:ext uri="{0D108BD9-81ED-4DB2-BD59-A6C34878D82A}">
                    <a16:rowId xmlns:a16="http://schemas.microsoft.com/office/drawing/2014/main" val="2090839649"/>
                  </a:ext>
                </a:extLst>
              </a:tr>
              <a:tr h="370840">
                <a:tc>
                  <a:txBody>
                    <a:bodyPr/>
                    <a:lstStyle/>
                    <a:p>
                      <a:r>
                        <a:rPr lang="en-US" dirty="0"/>
                        <a:t>awesome</a:t>
                      </a:r>
                    </a:p>
                  </a:txBody>
                  <a:tcPr>
                    <a:solidFill>
                      <a:schemeClr val="accent3">
                        <a:lumMod val="20000"/>
                        <a:lumOff val="80000"/>
                      </a:schemeClr>
                    </a:solidFill>
                  </a:tcPr>
                </a:tc>
                <a:tc>
                  <a:txBody>
                    <a:bodyPr/>
                    <a:lstStyle/>
                    <a:p>
                      <a:r>
                        <a:rPr lang="en-US" dirty="0"/>
                        <a:t>Good</a:t>
                      </a:r>
                    </a:p>
                  </a:txBody>
                  <a:tcPr>
                    <a:solidFill>
                      <a:schemeClr val="accent3">
                        <a:lumMod val="20000"/>
                        <a:lumOff val="80000"/>
                      </a:schemeClr>
                    </a:solidFill>
                  </a:tcPr>
                </a:tc>
                <a:extLst>
                  <a:ext uri="{0D108BD9-81ED-4DB2-BD59-A6C34878D82A}">
                    <a16:rowId xmlns:a16="http://schemas.microsoft.com/office/drawing/2014/main" val="2994921657"/>
                  </a:ext>
                </a:extLst>
              </a:tr>
              <a:tr h="370840">
                <a:tc>
                  <a:txBody>
                    <a:bodyPr/>
                    <a:lstStyle/>
                    <a:p>
                      <a:r>
                        <a:rPr lang="en-US" dirty="0"/>
                        <a:t>service</a:t>
                      </a:r>
                    </a:p>
                  </a:txBody>
                  <a:tcPr/>
                </a:tc>
                <a:tc>
                  <a:txBody>
                    <a:bodyPr/>
                    <a:lstStyle/>
                    <a:p>
                      <a:r>
                        <a:rPr lang="en-US" dirty="0"/>
                        <a:t>None</a:t>
                      </a:r>
                    </a:p>
                  </a:txBody>
                  <a:tcPr/>
                </a:tc>
                <a:extLst>
                  <a:ext uri="{0D108BD9-81ED-4DB2-BD59-A6C34878D82A}">
                    <a16:rowId xmlns:a16="http://schemas.microsoft.com/office/drawing/2014/main" val="2259277337"/>
                  </a:ext>
                </a:extLst>
              </a:tr>
              <a:tr h="370840">
                <a:tc>
                  <a:txBody>
                    <a:bodyPr/>
                    <a:lstStyle/>
                    <a:p>
                      <a:r>
                        <a:rPr lang="en-US" dirty="0"/>
                        <a:t>terrible</a:t>
                      </a:r>
                    </a:p>
                  </a:txBody>
                  <a:tcPr>
                    <a:solidFill>
                      <a:schemeClr val="accent6">
                        <a:lumMod val="20000"/>
                        <a:lumOff val="80000"/>
                      </a:schemeClr>
                    </a:solidFill>
                  </a:tcPr>
                </a:tc>
                <a:tc>
                  <a:txBody>
                    <a:bodyPr/>
                    <a:lstStyle/>
                    <a:p>
                      <a:r>
                        <a:rPr lang="en-US" dirty="0"/>
                        <a:t>Bad</a:t>
                      </a:r>
                    </a:p>
                  </a:txBody>
                  <a:tcPr>
                    <a:solidFill>
                      <a:schemeClr val="accent6">
                        <a:lumMod val="20000"/>
                        <a:lumOff val="80000"/>
                      </a:schemeClr>
                    </a:solidFill>
                  </a:tcPr>
                </a:tc>
                <a:extLst>
                  <a:ext uri="{0D108BD9-81ED-4DB2-BD59-A6C34878D82A}">
                    <a16:rowId xmlns:a16="http://schemas.microsoft.com/office/drawing/2014/main" val="4129631421"/>
                  </a:ext>
                </a:extLst>
              </a:tr>
              <a:tr h="370840">
                <a:tc>
                  <a:txBody>
                    <a:bodyPr/>
                    <a:lstStyle/>
                    <a:p>
                      <a:r>
                        <a:rPr lang="en-US" dirty="0"/>
                        <a:t>rancid</a:t>
                      </a:r>
                    </a:p>
                  </a:txBody>
                  <a:tcPr>
                    <a:solidFill>
                      <a:schemeClr val="accent6">
                        <a:lumMod val="20000"/>
                        <a:lumOff val="80000"/>
                      </a:schemeClr>
                    </a:solidFill>
                  </a:tcPr>
                </a:tc>
                <a:tc>
                  <a:txBody>
                    <a:bodyPr/>
                    <a:lstStyle/>
                    <a:p>
                      <a:r>
                        <a:rPr lang="en-US" dirty="0"/>
                        <a:t>Bad</a:t>
                      </a:r>
                    </a:p>
                  </a:txBody>
                  <a:tcPr>
                    <a:solidFill>
                      <a:schemeClr val="accent6">
                        <a:lumMod val="20000"/>
                        <a:lumOff val="80000"/>
                      </a:schemeClr>
                    </a:solidFill>
                  </a:tcPr>
                </a:tc>
                <a:extLst>
                  <a:ext uri="{0D108BD9-81ED-4DB2-BD59-A6C34878D82A}">
                    <a16:rowId xmlns:a16="http://schemas.microsoft.com/office/drawing/2014/main" val="270560233"/>
                  </a:ext>
                </a:extLst>
              </a:tr>
            </a:tbl>
          </a:graphicData>
        </a:graphic>
      </p:graphicFrame>
      <p:sp>
        <p:nvSpPr>
          <p:cNvPr id="6" name="Right Arrow 5">
            <a:extLst>
              <a:ext uri="{FF2B5EF4-FFF2-40B4-BE49-F238E27FC236}">
                <a16:creationId xmlns:a16="http://schemas.microsoft.com/office/drawing/2014/main" id="{2A047FAF-0A4F-1245-A11F-32232059E10D}"/>
              </a:ext>
            </a:extLst>
          </p:cNvPr>
          <p:cNvSpPr/>
          <p:nvPr/>
        </p:nvSpPr>
        <p:spPr>
          <a:xfrm>
            <a:off x="4915336" y="2453979"/>
            <a:ext cx="1463040" cy="92896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7" name="Table 6">
            <a:extLst>
              <a:ext uri="{FF2B5EF4-FFF2-40B4-BE49-F238E27FC236}">
                <a16:creationId xmlns:a16="http://schemas.microsoft.com/office/drawing/2014/main" id="{7466E573-BEDE-D14D-ABA0-8E16B6C0E456}"/>
              </a:ext>
            </a:extLst>
          </p:cNvPr>
          <p:cNvGraphicFramePr>
            <a:graphicFrameLocks noGrp="1"/>
          </p:cNvGraphicFramePr>
          <p:nvPr>
            <p:extLst>
              <p:ext uri="{D42A27DB-BD31-4B8C-83A1-F6EECF244321}">
                <p14:modId xmlns:p14="http://schemas.microsoft.com/office/powerpoint/2010/main" val="3070468690"/>
              </p:ext>
            </p:extLst>
          </p:nvPr>
        </p:nvGraphicFramePr>
        <p:xfrm>
          <a:off x="6620245" y="1041805"/>
          <a:ext cx="1824711" cy="4079240"/>
        </p:xfrm>
        <a:graphic>
          <a:graphicData uri="http://schemas.openxmlformats.org/drawingml/2006/table">
            <a:tbl>
              <a:tblPr firstRow="1" bandRow="1">
                <a:tableStyleId>{CB23F696-D533-4BE0-B1DA-8B15BD142E95}</a:tableStyleId>
              </a:tblPr>
              <a:tblGrid>
                <a:gridCol w="1003077">
                  <a:extLst>
                    <a:ext uri="{9D8B030D-6E8A-4147-A177-3AD203B41FA5}">
                      <a16:colId xmlns:a16="http://schemas.microsoft.com/office/drawing/2014/main" val="995267734"/>
                    </a:ext>
                  </a:extLst>
                </a:gridCol>
                <a:gridCol w="821634">
                  <a:extLst>
                    <a:ext uri="{9D8B030D-6E8A-4147-A177-3AD203B41FA5}">
                      <a16:colId xmlns:a16="http://schemas.microsoft.com/office/drawing/2014/main" val="449298181"/>
                    </a:ext>
                  </a:extLst>
                </a:gridCol>
              </a:tblGrid>
              <a:tr h="370840">
                <a:tc>
                  <a:txBody>
                    <a:bodyPr/>
                    <a:lstStyle/>
                    <a:p>
                      <a:r>
                        <a:rPr lang="en-US" b="1" dirty="0"/>
                        <a:t>Word</a:t>
                      </a:r>
                    </a:p>
                  </a:txBody>
                  <a:tcPr/>
                </a:tc>
                <a:tc>
                  <a:txBody>
                    <a:bodyPr/>
                    <a:lstStyle/>
                    <a:p>
                      <a:r>
                        <a:rPr lang="en-US" b="1" dirty="0"/>
                        <a:t>Weight</a:t>
                      </a:r>
                    </a:p>
                  </a:txBody>
                  <a:tcPr/>
                </a:tc>
                <a:extLst>
                  <a:ext uri="{0D108BD9-81ED-4DB2-BD59-A6C34878D82A}">
                    <a16:rowId xmlns:a16="http://schemas.microsoft.com/office/drawing/2014/main" val="299184226"/>
                  </a:ext>
                </a:extLst>
              </a:tr>
              <a:tr h="370840">
                <a:tc>
                  <a:txBody>
                    <a:bodyPr/>
                    <a:lstStyle/>
                    <a:p>
                      <a:r>
                        <a:rPr lang="en-US" dirty="0"/>
                        <a:t>sushi</a:t>
                      </a:r>
                    </a:p>
                  </a:txBody>
                  <a:tcPr/>
                </a:tc>
                <a:tc>
                  <a:txBody>
                    <a:bodyPr/>
                    <a:lstStyle/>
                    <a:p>
                      <a:r>
                        <a:rPr lang="en-US" dirty="0"/>
                        <a:t>0</a:t>
                      </a:r>
                    </a:p>
                  </a:txBody>
                  <a:tcPr/>
                </a:tc>
                <a:extLst>
                  <a:ext uri="{0D108BD9-81ED-4DB2-BD59-A6C34878D82A}">
                    <a16:rowId xmlns:a16="http://schemas.microsoft.com/office/drawing/2014/main" val="1585336460"/>
                  </a:ext>
                </a:extLst>
              </a:tr>
              <a:tr h="370840">
                <a:tc>
                  <a:txBody>
                    <a:bodyPr/>
                    <a:lstStyle/>
                    <a:p>
                      <a:r>
                        <a:rPr lang="en-US" dirty="0"/>
                        <a:t>was</a:t>
                      </a:r>
                    </a:p>
                  </a:txBody>
                  <a:tcPr/>
                </a:tc>
                <a:tc>
                  <a:txBody>
                    <a:bodyPr/>
                    <a:lstStyle/>
                    <a:p>
                      <a:r>
                        <a:rPr lang="en-US" dirty="0"/>
                        <a:t>0</a:t>
                      </a:r>
                    </a:p>
                  </a:txBody>
                  <a:tcPr/>
                </a:tc>
                <a:extLst>
                  <a:ext uri="{0D108BD9-81ED-4DB2-BD59-A6C34878D82A}">
                    <a16:rowId xmlns:a16="http://schemas.microsoft.com/office/drawing/2014/main" val="279684203"/>
                  </a:ext>
                </a:extLst>
              </a:tr>
              <a:tr h="370840">
                <a:tc>
                  <a:txBody>
                    <a:bodyPr/>
                    <a:lstStyle/>
                    <a:p>
                      <a:r>
                        <a:rPr lang="en-US" dirty="0"/>
                        <a:t>great</a:t>
                      </a:r>
                    </a:p>
                  </a:txBody>
                  <a:tcPr>
                    <a:solidFill>
                      <a:schemeClr val="accent3">
                        <a:lumMod val="20000"/>
                        <a:lumOff val="80000"/>
                      </a:schemeClr>
                    </a:solidFill>
                  </a:tcPr>
                </a:tc>
                <a:tc>
                  <a:txBody>
                    <a:bodyPr/>
                    <a:lstStyle/>
                    <a:p>
                      <a:r>
                        <a:rPr lang="en-US" dirty="0"/>
                        <a:t>1</a:t>
                      </a:r>
                    </a:p>
                  </a:txBody>
                  <a:tcPr>
                    <a:solidFill>
                      <a:schemeClr val="accent3">
                        <a:lumMod val="20000"/>
                        <a:lumOff val="80000"/>
                      </a:schemeClr>
                    </a:solidFill>
                  </a:tcPr>
                </a:tc>
                <a:extLst>
                  <a:ext uri="{0D108BD9-81ED-4DB2-BD59-A6C34878D82A}">
                    <a16:rowId xmlns:a16="http://schemas.microsoft.com/office/drawing/2014/main" val="202253267"/>
                  </a:ext>
                </a:extLst>
              </a:tr>
              <a:tr h="370840">
                <a:tc>
                  <a:txBody>
                    <a:bodyPr/>
                    <a:lstStyle/>
                    <a:p>
                      <a:r>
                        <a:rPr lang="en-US" dirty="0"/>
                        <a:t>the</a:t>
                      </a:r>
                    </a:p>
                  </a:txBody>
                  <a:tcPr/>
                </a:tc>
                <a:tc>
                  <a:txBody>
                    <a:bodyPr/>
                    <a:lstStyle/>
                    <a:p>
                      <a:r>
                        <a:rPr lang="en-US" dirty="0"/>
                        <a:t>0</a:t>
                      </a:r>
                    </a:p>
                  </a:txBody>
                  <a:tcPr/>
                </a:tc>
                <a:extLst>
                  <a:ext uri="{0D108BD9-81ED-4DB2-BD59-A6C34878D82A}">
                    <a16:rowId xmlns:a16="http://schemas.microsoft.com/office/drawing/2014/main" val="3531194084"/>
                  </a:ext>
                </a:extLst>
              </a:tr>
              <a:tr h="370840">
                <a:tc>
                  <a:txBody>
                    <a:bodyPr/>
                    <a:lstStyle/>
                    <a:p>
                      <a:r>
                        <a:rPr lang="en-US" dirty="0"/>
                        <a:t>food</a:t>
                      </a:r>
                    </a:p>
                  </a:txBody>
                  <a:tcPr/>
                </a:tc>
                <a:tc>
                  <a:txBody>
                    <a:bodyPr/>
                    <a:lstStyle/>
                    <a:p>
                      <a:r>
                        <a:rPr lang="en-US" dirty="0"/>
                        <a:t>0</a:t>
                      </a:r>
                    </a:p>
                  </a:txBody>
                  <a:tcPr/>
                </a:tc>
                <a:extLst>
                  <a:ext uri="{0D108BD9-81ED-4DB2-BD59-A6C34878D82A}">
                    <a16:rowId xmlns:a16="http://schemas.microsoft.com/office/drawing/2014/main" val="3618768246"/>
                  </a:ext>
                </a:extLst>
              </a:tr>
              <a:tr h="370840">
                <a:tc>
                  <a:txBody>
                    <a:bodyPr/>
                    <a:lstStyle/>
                    <a:p>
                      <a:r>
                        <a:rPr lang="en-US" dirty="0"/>
                        <a:t>but</a:t>
                      </a:r>
                    </a:p>
                  </a:txBody>
                  <a:tcPr/>
                </a:tc>
                <a:tc>
                  <a:txBody>
                    <a:bodyPr/>
                    <a:lstStyle/>
                    <a:p>
                      <a:r>
                        <a:rPr lang="en-US" dirty="0"/>
                        <a:t>0</a:t>
                      </a:r>
                    </a:p>
                  </a:txBody>
                  <a:tcPr/>
                </a:tc>
                <a:extLst>
                  <a:ext uri="{0D108BD9-81ED-4DB2-BD59-A6C34878D82A}">
                    <a16:rowId xmlns:a16="http://schemas.microsoft.com/office/drawing/2014/main" val="2858180755"/>
                  </a:ext>
                </a:extLst>
              </a:tr>
              <a:tr h="370840">
                <a:tc>
                  <a:txBody>
                    <a:bodyPr/>
                    <a:lstStyle/>
                    <a:p>
                      <a:r>
                        <a:rPr lang="en-US" dirty="0"/>
                        <a:t>awesome</a:t>
                      </a:r>
                    </a:p>
                  </a:txBody>
                  <a:tcPr>
                    <a:solidFill>
                      <a:schemeClr val="accent3">
                        <a:lumMod val="20000"/>
                        <a:lumOff val="80000"/>
                      </a:schemeClr>
                    </a:solidFill>
                  </a:tcPr>
                </a:tc>
                <a:tc>
                  <a:txBody>
                    <a:bodyPr/>
                    <a:lstStyle/>
                    <a:p>
                      <a:r>
                        <a:rPr lang="en-US" dirty="0"/>
                        <a:t>2</a:t>
                      </a:r>
                    </a:p>
                  </a:txBody>
                  <a:tcPr>
                    <a:solidFill>
                      <a:schemeClr val="accent3">
                        <a:lumMod val="20000"/>
                        <a:lumOff val="80000"/>
                      </a:schemeClr>
                    </a:solidFill>
                  </a:tcPr>
                </a:tc>
                <a:extLst>
                  <a:ext uri="{0D108BD9-81ED-4DB2-BD59-A6C34878D82A}">
                    <a16:rowId xmlns:a16="http://schemas.microsoft.com/office/drawing/2014/main" val="2994921657"/>
                  </a:ext>
                </a:extLst>
              </a:tr>
              <a:tr h="370840">
                <a:tc>
                  <a:txBody>
                    <a:bodyPr/>
                    <a:lstStyle/>
                    <a:p>
                      <a:r>
                        <a:rPr lang="en-US" dirty="0"/>
                        <a:t>service</a:t>
                      </a:r>
                    </a:p>
                  </a:txBody>
                  <a:tcPr/>
                </a:tc>
                <a:tc>
                  <a:txBody>
                    <a:bodyPr/>
                    <a:lstStyle/>
                    <a:p>
                      <a:r>
                        <a:rPr lang="en-US" dirty="0"/>
                        <a:t>0</a:t>
                      </a:r>
                    </a:p>
                  </a:txBody>
                  <a:tcPr/>
                </a:tc>
                <a:extLst>
                  <a:ext uri="{0D108BD9-81ED-4DB2-BD59-A6C34878D82A}">
                    <a16:rowId xmlns:a16="http://schemas.microsoft.com/office/drawing/2014/main" val="2259277337"/>
                  </a:ext>
                </a:extLst>
              </a:tr>
              <a:tr h="370840">
                <a:tc>
                  <a:txBody>
                    <a:bodyPr/>
                    <a:lstStyle/>
                    <a:p>
                      <a:r>
                        <a:rPr lang="en-US" dirty="0"/>
                        <a:t>terrible</a:t>
                      </a:r>
                    </a:p>
                  </a:txBody>
                  <a:tcPr>
                    <a:solidFill>
                      <a:schemeClr val="accent6">
                        <a:lumMod val="20000"/>
                        <a:lumOff val="80000"/>
                      </a:schemeClr>
                    </a:solidFill>
                  </a:tcPr>
                </a:tc>
                <a:tc>
                  <a:txBody>
                    <a:bodyPr/>
                    <a:lstStyle/>
                    <a:p>
                      <a:r>
                        <a:rPr lang="en-US" dirty="0"/>
                        <a:t>-1</a:t>
                      </a:r>
                    </a:p>
                  </a:txBody>
                  <a:tcPr>
                    <a:solidFill>
                      <a:schemeClr val="accent6">
                        <a:lumMod val="20000"/>
                        <a:lumOff val="80000"/>
                      </a:schemeClr>
                    </a:solidFill>
                  </a:tcPr>
                </a:tc>
                <a:extLst>
                  <a:ext uri="{0D108BD9-81ED-4DB2-BD59-A6C34878D82A}">
                    <a16:rowId xmlns:a16="http://schemas.microsoft.com/office/drawing/2014/main" val="4129631421"/>
                  </a:ext>
                </a:extLst>
              </a:tr>
              <a:tr h="370840">
                <a:tc>
                  <a:txBody>
                    <a:bodyPr/>
                    <a:lstStyle/>
                    <a:p>
                      <a:r>
                        <a:rPr lang="en-US" dirty="0"/>
                        <a:t>rancid</a:t>
                      </a:r>
                    </a:p>
                  </a:txBody>
                  <a:tcPr>
                    <a:solidFill>
                      <a:schemeClr val="accent6">
                        <a:lumMod val="20000"/>
                        <a:lumOff val="80000"/>
                      </a:schemeClr>
                    </a:solidFill>
                  </a:tcPr>
                </a:tc>
                <a:tc>
                  <a:txBody>
                    <a:bodyPr/>
                    <a:lstStyle/>
                    <a:p>
                      <a:r>
                        <a:rPr lang="en-US" dirty="0"/>
                        <a:t>-2</a:t>
                      </a:r>
                    </a:p>
                  </a:txBody>
                  <a:tcPr>
                    <a:solidFill>
                      <a:schemeClr val="accent6">
                        <a:lumMod val="20000"/>
                        <a:lumOff val="80000"/>
                      </a:schemeClr>
                    </a:solidFill>
                  </a:tcPr>
                </a:tc>
                <a:extLst>
                  <a:ext uri="{0D108BD9-81ED-4DB2-BD59-A6C34878D82A}">
                    <a16:rowId xmlns:a16="http://schemas.microsoft.com/office/drawing/2014/main" val="270560233"/>
                  </a:ext>
                </a:extLst>
              </a:tr>
            </a:tbl>
          </a:graphicData>
        </a:graphic>
      </p:graphicFrame>
    </p:spTree>
    <p:extLst>
      <p:ext uri="{BB962C8B-B14F-4D97-AF65-F5344CB8AC3E}">
        <p14:creationId xmlns:p14="http://schemas.microsoft.com/office/powerpoint/2010/main" val="27301703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E20D926-07B6-0245-B2E3-4566CF5948BC}"/>
              </a:ext>
            </a:extLst>
          </p:cNvPr>
          <p:cNvSpPr>
            <a:spLocks noGrp="1"/>
          </p:cNvSpPr>
          <p:nvPr>
            <p:ph type="ctrTitle"/>
          </p:nvPr>
        </p:nvSpPr>
        <p:spPr/>
        <p:txBody>
          <a:bodyPr/>
          <a:lstStyle/>
          <a:p>
            <a:r>
              <a:rPr lang="en-US" dirty="0"/>
              <a:t>Responding to Learning Reflection Questions</a:t>
            </a:r>
          </a:p>
        </p:txBody>
      </p:sp>
      <p:sp>
        <p:nvSpPr>
          <p:cNvPr id="6" name="Subtitle 5">
            <a:extLst>
              <a:ext uri="{FF2B5EF4-FFF2-40B4-BE49-F238E27FC236}">
                <a16:creationId xmlns:a16="http://schemas.microsoft.com/office/drawing/2014/main" id="{748EBE70-CA46-F14D-B54C-C4D97859C19E}"/>
              </a:ext>
            </a:extLst>
          </p:cNvPr>
          <p:cNvSpPr>
            <a:spLocks noGrp="1"/>
          </p:cNvSpPr>
          <p:nvPr>
            <p:ph type="subTitle" idx="1"/>
          </p:nvPr>
        </p:nvSpPr>
        <p:spPr/>
        <p:txBody>
          <a:bodyPr/>
          <a:lstStyle/>
          <a:p>
            <a:endParaRPr lang="en-US"/>
          </a:p>
        </p:txBody>
      </p:sp>
      <p:sp>
        <p:nvSpPr>
          <p:cNvPr id="4" name="Slide Number Placeholder 3">
            <a:extLst>
              <a:ext uri="{FF2B5EF4-FFF2-40B4-BE49-F238E27FC236}">
                <a16:creationId xmlns:a16="http://schemas.microsoft.com/office/drawing/2014/main" id="{59179473-3FAD-0D4A-9966-E259B9217C2E}"/>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3</a:t>
            </a:fld>
            <a:endParaRPr lang="en"/>
          </a:p>
        </p:txBody>
      </p:sp>
    </p:spTree>
    <p:extLst>
      <p:ext uri="{BB962C8B-B14F-4D97-AF65-F5344CB8AC3E}">
        <p14:creationId xmlns:p14="http://schemas.microsoft.com/office/powerpoint/2010/main" val="362103154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B8D6C8-409F-5A41-AFBA-717A56192298}"/>
              </a:ext>
            </a:extLst>
          </p:cNvPr>
          <p:cNvSpPr>
            <a:spLocks noGrp="1"/>
          </p:cNvSpPr>
          <p:nvPr>
            <p:ph type="title"/>
          </p:nvPr>
        </p:nvSpPr>
        <p:spPr/>
        <p:txBody>
          <a:bodyPr/>
          <a:lstStyle/>
          <a:p>
            <a:r>
              <a:rPr lang="en-US" dirty="0"/>
              <a:t>Single Words Are Sometimes Not Enough!</a:t>
            </a:r>
          </a:p>
        </p:txBody>
      </p:sp>
      <p:sp>
        <p:nvSpPr>
          <p:cNvPr id="3" name="Text Placeholder 2">
            <a:extLst>
              <a:ext uri="{FF2B5EF4-FFF2-40B4-BE49-F238E27FC236}">
                <a16:creationId xmlns:a16="http://schemas.microsoft.com/office/drawing/2014/main" id="{54EC09B5-EE93-A04A-9A8A-379BD1B2E810}"/>
              </a:ext>
            </a:extLst>
          </p:cNvPr>
          <p:cNvSpPr>
            <a:spLocks noGrp="1"/>
          </p:cNvSpPr>
          <p:nvPr>
            <p:ph type="body" idx="1"/>
          </p:nvPr>
        </p:nvSpPr>
        <p:spPr>
          <a:xfrm>
            <a:off x="3090624" y="575499"/>
            <a:ext cx="5818925" cy="4568001"/>
          </a:xfrm>
        </p:spPr>
        <p:txBody>
          <a:bodyPr/>
          <a:lstStyle/>
          <a:p>
            <a:r>
              <a:rPr lang="en-US" dirty="0"/>
              <a:t>What if instead of making each feature one word, we made it two?</a:t>
            </a:r>
          </a:p>
          <a:p>
            <a:pPr lvl="1"/>
            <a:r>
              <a:rPr lang="en-US" b="1" dirty="0"/>
              <a:t>Unigram</a:t>
            </a:r>
            <a:r>
              <a:rPr lang="en-US" dirty="0"/>
              <a:t>: a sequence of one word</a:t>
            </a:r>
          </a:p>
          <a:p>
            <a:pPr lvl="1"/>
            <a:r>
              <a:rPr lang="en-US" b="1" dirty="0"/>
              <a:t>Bigram</a:t>
            </a:r>
            <a:r>
              <a:rPr lang="en-US" dirty="0"/>
              <a:t>: a sequence of two words</a:t>
            </a:r>
          </a:p>
          <a:p>
            <a:pPr lvl="1"/>
            <a:r>
              <a:rPr lang="en-US" b="1" dirty="0"/>
              <a:t>N-gram</a:t>
            </a:r>
            <a:r>
              <a:rPr lang="en-US" dirty="0"/>
              <a:t>: a sequence of n-words</a:t>
            </a:r>
          </a:p>
          <a:p>
            <a:r>
              <a:rPr lang="en-US" dirty="0"/>
              <a:t>”Sushi was good, the food was good, the service was not good”</a:t>
            </a:r>
          </a:p>
          <a:p>
            <a:pPr lvl="1"/>
            <a:endParaRPr lang="en-US" dirty="0"/>
          </a:p>
          <a:p>
            <a:pPr lvl="1"/>
            <a:endParaRPr lang="en-US" dirty="0"/>
          </a:p>
          <a:p>
            <a:pPr lvl="1"/>
            <a:endParaRPr lang="en-US" dirty="0"/>
          </a:p>
          <a:p>
            <a:pPr lvl="1"/>
            <a:endParaRPr lang="en-US" dirty="0"/>
          </a:p>
          <a:p>
            <a:pPr lvl="1"/>
            <a:endParaRPr lang="en-US" dirty="0"/>
          </a:p>
          <a:p>
            <a:pPr lvl="1"/>
            <a:endParaRPr lang="en-US" dirty="0"/>
          </a:p>
          <a:p>
            <a:pPr lvl="1"/>
            <a:endParaRPr lang="en-US" dirty="0"/>
          </a:p>
          <a:p>
            <a:endParaRPr lang="en-US" dirty="0"/>
          </a:p>
          <a:p>
            <a:r>
              <a:rPr lang="en-US" dirty="0"/>
              <a:t>Longer sequences of words results in more context, more features, and a greater chance of overfitting.</a:t>
            </a:r>
          </a:p>
        </p:txBody>
      </p:sp>
      <p:sp>
        <p:nvSpPr>
          <p:cNvPr id="4" name="Slide Number Placeholder 3">
            <a:extLst>
              <a:ext uri="{FF2B5EF4-FFF2-40B4-BE49-F238E27FC236}">
                <a16:creationId xmlns:a16="http://schemas.microsoft.com/office/drawing/2014/main" id="{C83DC3E7-FAD4-B14D-9A3B-F162E2B4ED3D}"/>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30</a:t>
            </a:fld>
            <a:endParaRPr lang="en"/>
          </a:p>
        </p:txBody>
      </p:sp>
      <p:graphicFrame>
        <p:nvGraphicFramePr>
          <p:cNvPr id="5" name="Table 4">
            <a:extLst>
              <a:ext uri="{FF2B5EF4-FFF2-40B4-BE49-F238E27FC236}">
                <a16:creationId xmlns:a16="http://schemas.microsoft.com/office/drawing/2014/main" id="{E7D35F19-5F40-D24F-9219-C4BAFC65A81D}"/>
              </a:ext>
            </a:extLst>
          </p:cNvPr>
          <p:cNvGraphicFramePr>
            <a:graphicFrameLocks noGrp="1"/>
          </p:cNvGraphicFramePr>
          <p:nvPr>
            <p:extLst>
              <p:ext uri="{D42A27DB-BD31-4B8C-83A1-F6EECF244321}">
                <p14:modId xmlns:p14="http://schemas.microsoft.com/office/powerpoint/2010/main" val="1346735315"/>
              </p:ext>
            </p:extLst>
          </p:nvPr>
        </p:nvGraphicFramePr>
        <p:xfrm>
          <a:off x="3090624" y="2451993"/>
          <a:ext cx="4605930" cy="741680"/>
        </p:xfrm>
        <a:graphic>
          <a:graphicData uri="http://schemas.openxmlformats.org/drawingml/2006/table">
            <a:tbl>
              <a:tblPr firstRow="1" bandRow="1">
                <a:tableStyleId>{CB23F696-D533-4BE0-B1DA-8B15BD142E95}</a:tableStyleId>
              </a:tblPr>
              <a:tblGrid>
                <a:gridCol w="670864">
                  <a:extLst>
                    <a:ext uri="{9D8B030D-6E8A-4147-A177-3AD203B41FA5}">
                      <a16:colId xmlns:a16="http://schemas.microsoft.com/office/drawing/2014/main" val="415269678"/>
                    </a:ext>
                  </a:extLst>
                </a:gridCol>
                <a:gridCol w="567055">
                  <a:extLst>
                    <a:ext uri="{9D8B030D-6E8A-4147-A177-3AD203B41FA5}">
                      <a16:colId xmlns:a16="http://schemas.microsoft.com/office/drawing/2014/main" val="3109832557"/>
                    </a:ext>
                  </a:extLst>
                </a:gridCol>
                <a:gridCol w="643482">
                  <a:extLst>
                    <a:ext uri="{9D8B030D-6E8A-4147-A177-3AD203B41FA5}">
                      <a16:colId xmlns:a16="http://schemas.microsoft.com/office/drawing/2014/main" val="309491997"/>
                    </a:ext>
                  </a:extLst>
                </a:gridCol>
                <a:gridCol w="492879">
                  <a:extLst>
                    <a:ext uri="{9D8B030D-6E8A-4147-A177-3AD203B41FA5}">
                      <a16:colId xmlns:a16="http://schemas.microsoft.com/office/drawing/2014/main" val="2202799733"/>
                    </a:ext>
                  </a:extLst>
                </a:gridCol>
                <a:gridCol w="588717">
                  <a:extLst>
                    <a:ext uri="{9D8B030D-6E8A-4147-A177-3AD203B41FA5}">
                      <a16:colId xmlns:a16="http://schemas.microsoft.com/office/drawing/2014/main" val="1419342649"/>
                    </a:ext>
                  </a:extLst>
                </a:gridCol>
                <a:gridCol w="821466">
                  <a:extLst>
                    <a:ext uri="{9D8B030D-6E8A-4147-A177-3AD203B41FA5}">
                      <a16:colId xmlns:a16="http://schemas.microsoft.com/office/drawing/2014/main" val="2643276320"/>
                    </a:ext>
                  </a:extLst>
                </a:gridCol>
                <a:gridCol w="821467">
                  <a:extLst>
                    <a:ext uri="{9D8B030D-6E8A-4147-A177-3AD203B41FA5}">
                      <a16:colId xmlns:a16="http://schemas.microsoft.com/office/drawing/2014/main" val="2404801651"/>
                    </a:ext>
                  </a:extLst>
                </a:gridCol>
              </a:tblGrid>
              <a:tr h="370840">
                <a:tc>
                  <a:txBody>
                    <a:bodyPr/>
                    <a:lstStyle/>
                    <a:p>
                      <a:r>
                        <a:rPr lang="en-US" b="1" dirty="0"/>
                        <a:t>sushi</a:t>
                      </a:r>
                    </a:p>
                  </a:txBody>
                  <a:tcPr>
                    <a:solidFill>
                      <a:schemeClr val="bg1"/>
                    </a:solidFill>
                  </a:tcPr>
                </a:tc>
                <a:tc>
                  <a:txBody>
                    <a:bodyPr/>
                    <a:lstStyle/>
                    <a:p>
                      <a:r>
                        <a:rPr lang="en-US" b="1" dirty="0"/>
                        <a:t>was</a:t>
                      </a:r>
                    </a:p>
                  </a:txBody>
                  <a:tcPr>
                    <a:solidFill>
                      <a:schemeClr val="bg1"/>
                    </a:solidFill>
                  </a:tcPr>
                </a:tc>
                <a:tc>
                  <a:txBody>
                    <a:bodyPr/>
                    <a:lstStyle/>
                    <a:p>
                      <a:r>
                        <a:rPr lang="en-US" b="1" dirty="0"/>
                        <a:t>good</a:t>
                      </a:r>
                    </a:p>
                  </a:txBody>
                  <a:tcPr>
                    <a:solidFill>
                      <a:schemeClr val="bg1"/>
                    </a:solidFill>
                  </a:tcPr>
                </a:tc>
                <a:tc>
                  <a:txBody>
                    <a:bodyPr/>
                    <a:lstStyle/>
                    <a:p>
                      <a:r>
                        <a:rPr lang="en-US" b="1" dirty="0"/>
                        <a:t>the</a:t>
                      </a:r>
                    </a:p>
                  </a:txBody>
                  <a:tcPr>
                    <a:solidFill>
                      <a:schemeClr val="bg1"/>
                    </a:solidFill>
                  </a:tcPr>
                </a:tc>
                <a:tc>
                  <a:txBody>
                    <a:bodyPr/>
                    <a:lstStyle/>
                    <a:p>
                      <a:r>
                        <a:rPr lang="en-US" b="1" dirty="0"/>
                        <a:t>food</a:t>
                      </a:r>
                    </a:p>
                  </a:txBody>
                  <a:tcPr>
                    <a:solidFill>
                      <a:schemeClr val="bg1"/>
                    </a:solidFill>
                  </a:tcPr>
                </a:tc>
                <a:tc>
                  <a:txBody>
                    <a:bodyPr/>
                    <a:lstStyle/>
                    <a:p>
                      <a:r>
                        <a:rPr lang="en-US" b="1" dirty="0"/>
                        <a:t>service</a:t>
                      </a:r>
                    </a:p>
                  </a:txBody>
                  <a:tcPr>
                    <a:solidFill>
                      <a:schemeClr val="bg1"/>
                    </a:solidFill>
                  </a:tcPr>
                </a:tc>
                <a:tc>
                  <a:txBody>
                    <a:bodyPr/>
                    <a:lstStyle/>
                    <a:p>
                      <a:r>
                        <a:rPr lang="en-US" b="1" dirty="0"/>
                        <a:t>not</a:t>
                      </a:r>
                    </a:p>
                  </a:txBody>
                  <a:tcPr>
                    <a:solidFill>
                      <a:schemeClr val="bg1"/>
                    </a:solidFill>
                  </a:tcPr>
                </a:tc>
                <a:extLst>
                  <a:ext uri="{0D108BD9-81ED-4DB2-BD59-A6C34878D82A}">
                    <a16:rowId xmlns:a16="http://schemas.microsoft.com/office/drawing/2014/main" val="3344992483"/>
                  </a:ext>
                </a:extLst>
              </a:tr>
              <a:tr h="370840">
                <a:tc>
                  <a:txBody>
                    <a:bodyPr/>
                    <a:lstStyle/>
                    <a:p>
                      <a:r>
                        <a:rPr lang="en-US" dirty="0"/>
                        <a:t>1</a:t>
                      </a:r>
                    </a:p>
                  </a:txBody>
                  <a:tcPr>
                    <a:solidFill>
                      <a:schemeClr val="bg1"/>
                    </a:solidFill>
                  </a:tcPr>
                </a:tc>
                <a:tc>
                  <a:txBody>
                    <a:bodyPr/>
                    <a:lstStyle/>
                    <a:p>
                      <a:r>
                        <a:rPr lang="en-US" dirty="0"/>
                        <a:t>3</a:t>
                      </a:r>
                    </a:p>
                  </a:txBody>
                  <a:tcPr>
                    <a:solidFill>
                      <a:schemeClr val="bg1"/>
                    </a:solidFill>
                  </a:tcPr>
                </a:tc>
                <a:tc>
                  <a:txBody>
                    <a:bodyPr/>
                    <a:lstStyle/>
                    <a:p>
                      <a:r>
                        <a:rPr lang="en-US" dirty="0"/>
                        <a:t>3</a:t>
                      </a:r>
                    </a:p>
                  </a:txBody>
                  <a:tcPr>
                    <a:solidFill>
                      <a:schemeClr val="bg1"/>
                    </a:solidFill>
                  </a:tcPr>
                </a:tc>
                <a:tc>
                  <a:txBody>
                    <a:bodyPr/>
                    <a:lstStyle/>
                    <a:p>
                      <a:r>
                        <a:rPr lang="en-US" dirty="0"/>
                        <a:t>2</a:t>
                      </a:r>
                    </a:p>
                  </a:txBody>
                  <a:tcPr>
                    <a:solidFill>
                      <a:schemeClr val="bg1"/>
                    </a:solidFill>
                  </a:tcPr>
                </a:tc>
                <a:tc>
                  <a:txBody>
                    <a:bodyPr/>
                    <a:lstStyle/>
                    <a:p>
                      <a:r>
                        <a:rPr lang="en-US" dirty="0"/>
                        <a:t>1</a:t>
                      </a:r>
                    </a:p>
                  </a:txBody>
                  <a:tcPr>
                    <a:solidFill>
                      <a:schemeClr val="bg1"/>
                    </a:solidFill>
                  </a:tcPr>
                </a:tc>
                <a:tc>
                  <a:txBody>
                    <a:bodyPr/>
                    <a:lstStyle/>
                    <a:p>
                      <a:r>
                        <a:rPr lang="en-US" dirty="0"/>
                        <a:t>1</a:t>
                      </a:r>
                    </a:p>
                  </a:txBody>
                  <a:tcPr>
                    <a:solidFill>
                      <a:schemeClr val="bg1"/>
                    </a:solidFill>
                  </a:tcPr>
                </a:tc>
                <a:tc>
                  <a:txBody>
                    <a:bodyPr/>
                    <a:lstStyle/>
                    <a:p>
                      <a:r>
                        <a:rPr lang="en-US" dirty="0"/>
                        <a:t>1</a:t>
                      </a:r>
                    </a:p>
                  </a:txBody>
                  <a:tcPr>
                    <a:solidFill>
                      <a:schemeClr val="bg1"/>
                    </a:solidFill>
                  </a:tcPr>
                </a:tc>
                <a:extLst>
                  <a:ext uri="{0D108BD9-81ED-4DB2-BD59-A6C34878D82A}">
                    <a16:rowId xmlns:a16="http://schemas.microsoft.com/office/drawing/2014/main" val="904688649"/>
                  </a:ext>
                </a:extLst>
              </a:tr>
            </a:tbl>
          </a:graphicData>
        </a:graphic>
      </p:graphicFrame>
      <p:graphicFrame>
        <p:nvGraphicFramePr>
          <p:cNvPr id="6" name="Table 5">
            <a:extLst>
              <a:ext uri="{FF2B5EF4-FFF2-40B4-BE49-F238E27FC236}">
                <a16:creationId xmlns:a16="http://schemas.microsoft.com/office/drawing/2014/main" id="{135593E5-3047-4E4B-8C29-9CB3C3BDB871}"/>
              </a:ext>
            </a:extLst>
          </p:cNvPr>
          <p:cNvGraphicFramePr>
            <a:graphicFrameLocks noGrp="1"/>
          </p:cNvGraphicFramePr>
          <p:nvPr>
            <p:extLst>
              <p:ext uri="{D42A27DB-BD31-4B8C-83A1-F6EECF244321}">
                <p14:modId xmlns:p14="http://schemas.microsoft.com/office/powerpoint/2010/main" val="1539603517"/>
              </p:ext>
            </p:extLst>
          </p:nvPr>
        </p:nvGraphicFramePr>
        <p:xfrm>
          <a:off x="0" y="3373973"/>
          <a:ext cx="9144000" cy="741680"/>
        </p:xfrm>
        <a:graphic>
          <a:graphicData uri="http://schemas.openxmlformats.org/drawingml/2006/table">
            <a:tbl>
              <a:tblPr firstRow="1" bandRow="1">
                <a:tableStyleId>{CB23F696-D533-4BE0-B1DA-8B15BD142E95}</a:tableStyleId>
              </a:tblPr>
              <a:tblGrid>
                <a:gridCol w="1082574">
                  <a:extLst>
                    <a:ext uri="{9D8B030D-6E8A-4147-A177-3AD203B41FA5}">
                      <a16:colId xmlns:a16="http://schemas.microsoft.com/office/drawing/2014/main" val="415269678"/>
                    </a:ext>
                  </a:extLst>
                </a:gridCol>
                <a:gridCol w="1036510">
                  <a:extLst>
                    <a:ext uri="{9D8B030D-6E8A-4147-A177-3AD203B41FA5}">
                      <a16:colId xmlns:a16="http://schemas.microsoft.com/office/drawing/2014/main" val="3109832557"/>
                    </a:ext>
                  </a:extLst>
                </a:gridCol>
                <a:gridCol w="951316">
                  <a:extLst>
                    <a:ext uri="{9D8B030D-6E8A-4147-A177-3AD203B41FA5}">
                      <a16:colId xmlns:a16="http://schemas.microsoft.com/office/drawing/2014/main" val="309491997"/>
                    </a:ext>
                  </a:extLst>
                </a:gridCol>
                <a:gridCol w="894522">
                  <a:extLst>
                    <a:ext uri="{9D8B030D-6E8A-4147-A177-3AD203B41FA5}">
                      <a16:colId xmlns:a16="http://schemas.microsoft.com/office/drawing/2014/main" val="2202799733"/>
                    </a:ext>
                  </a:extLst>
                </a:gridCol>
                <a:gridCol w="965515">
                  <a:extLst>
                    <a:ext uri="{9D8B030D-6E8A-4147-A177-3AD203B41FA5}">
                      <a16:colId xmlns:a16="http://schemas.microsoft.com/office/drawing/2014/main" val="1419342649"/>
                    </a:ext>
                  </a:extLst>
                </a:gridCol>
                <a:gridCol w="1135900">
                  <a:extLst>
                    <a:ext uri="{9D8B030D-6E8A-4147-A177-3AD203B41FA5}">
                      <a16:colId xmlns:a16="http://schemas.microsoft.com/office/drawing/2014/main" val="2313117338"/>
                    </a:ext>
                  </a:extLst>
                </a:gridCol>
                <a:gridCol w="1221094">
                  <a:extLst>
                    <a:ext uri="{9D8B030D-6E8A-4147-A177-3AD203B41FA5}">
                      <a16:colId xmlns:a16="http://schemas.microsoft.com/office/drawing/2014/main" val="2643276320"/>
                    </a:ext>
                  </a:extLst>
                </a:gridCol>
                <a:gridCol w="866124">
                  <a:extLst>
                    <a:ext uri="{9D8B030D-6E8A-4147-A177-3AD203B41FA5}">
                      <a16:colId xmlns:a16="http://schemas.microsoft.com/office/drawing/2014/main" val="2404801651"/>
                    </a:ext>
                  </a:extLst>
                </a:gridCol>
                <a:gridCol w="990445">
                  <a:extLst>
                    <a:ext uri="{9D8B030D-6E8A-4147-A177-3AD203B41FA5}">
                      <a16:colId xmlns:a16="http://schemas.microsoft.com/office/drawing/2014/main" val="4268400948"/>
                    </a:ext>
                  </a:extLst>
                </a:gridCol>
              </a:tblGrid>
              <a:tr h="370840">
                <a:tc>
                  <a:txBody>
                    <a:bodyPr/>
                    <a:lstStyle/>
                    <a:p>
                      <a:r>
                        <a:rPr lang="en-US" b="1" dirty="0"/>
                        <a:t>sushi was</a:t>
                      </a:r>
                    </a:p>
                  </a:txBody>
                  <a:tcPr>
                    <a:solidFill>
                      <a:schemeClr val="bg1"/>
                    </a:solidFill>
                  </a:tcPr>
                </a:tc>
                <a:tc>
                  <a:txBody>
                    <a:bodyPr/>
                    <a:lstStyle/>
                    <a:p>
                      <a:r>
                        <a:rPr lang="en-US" b="1" dirty="0"/>
                        <a:t>was good</a:t>
                      </a:r>
                    </a:p>
                  </a:txBody>
                  <a:tcPr>
                    <a:solidFill>
                      <a:schemeClr val="bg1"/>
                    </a:solidFill>
                  </a:tcPr>
                </a:tc>
                <a:tc>
                  <a:txBody>
                    <a:bodyPr/>
                    <a:lstStyle/>
                    <a:p>
                      <a:r>
                        <a:rPr lang="en-US" b="1" dirty="0"/>
                        <a:t>good the </a:t>
                      </a:r>
                    </a:p>
                  </a:txBody>
                  <a:tcPr>
                    <a:solidFill>
                      <a:schemeClr val="bg1"/>
                    </a:solidFill>
                  </a:tcPr>
                </a:tc>
                <a:tc>
                  <a:txBody>
                    <a:bodyPr/>
                    <a:lstStyle/>
                    <a:p>
                      <a:r>
                        <a:rPr lang="en-US" b="1" dirty="0"/>
                        <a:t>the food</a:t>
                      </a:r>
                    </a:p>
                  </a:txBody>
                  <a:tcPr>
                    <a:solidFill>
                      <a:schemeClr val="bg1"/>
                    </a:solidFill>
                  </a:tcPr>
                </a:tc>
                <a:tc>
                  <a:txBody>
                    <a:bodyPr/>
                    <a:lstStyle/>
                    <a:p>
                      <a:r>
                        <a:rPr lang="en-US" b="1" dirty="0"/>
                        <a:t>food was</a:t>
                      </a:r>
                    </a:p>
                  </a:txBody>
                  <a:tcPr>
                    <a:solidFill>
                      <a:schemeClr val="bg1"/>
                    </a:solidFill>
                  </a:tcPr>
                </a:tc>
                <a:tc>
                  <a:txBody>
                    <a:bodyPr/>
                    <a:lstStyle/>
                    <a:p>
                      <a:r>
                        <a:rPr lang="en-US" b="1" dirty="0"/>
                        <a:t>the service</a:t>
                      </a:r>
                    </a:p>
                  </a:txBody>
                  <a:tcPr>
                    <a:solidFill>
                      <a:schemeClr val="bg1"/>
                    </a:solidFill>
                  </a:tcPr>
                </a:tc>
                <a:tc>
                  <a:txBody>
                    <a:bodyPr/>
                    <a:lstStyle/>
                    <a:p>
                      <a:r>
                        <a:rPr lang="en-US" b="1" dirty="0"/>
                        <a:t>service was</a:t>
                      </a:r>
                    </a:p>
                  </a:txBody>
                  <a:tcPr>
                    <a:solidFill>
                      <a:schemeClr val="bg1"/>
                    </a:solidFill>
                  </a:tcPr>
                </a:tc>
                <a:tc>
                  <a:txBody>
                    <a:bodyPr/>
                    <a:lstStyle/>
                    <a:p>
                      <a:r>
                        <a:rPr lang="en-US" b="1" dirty="0"/>
                        <a:t>was not</a:t>
                      </a:r>
                    </a:p>
                  </a:txBody>
                  <a:tcPr>
                    <a:solidFill>
                      <a:schemeClr val="bg1"/>
                    </a:solidFill>
                  </a:tcPr>
                </a:tc>
                <a:tc>
                  <a:txBody>
                    <a:bodyPr/>
                    <a:lstStyle/>
                    <a:p>
                      <a:r>
                        <a:rPr lang="en-US" b="1" dirty="0"/>
                        <a:t>not good</a:t>
                      </a:r>
                    </a:p>
                  </a:txBody>
                  <a:tcPr>
                    <a:solidFill>
                      <a:schemeClr val="bg1"/>
                    </a:solidFill>
                  </a:tcPr>
                </a:tc>
                <a:extLst>
                  <a:ext uri="{0D108BD9-81ED-4DB2-BD59-A6C34878D82A}">
                    <a16:rowId xmlns:a16="http://schemas.microsoft.com/office/drawing/2014/main" val="3344992483"/>
                  </a:ext>
                </a:extLst>
              </a:tr>
              <a:tr h="370840">
                <a:tc>
                  <a:txBody>
                    <a:bodyPr/>
                    <a:lstStyle/>
                    <a:p>
                      <a:r>
                        <a:rPr lang="en-US" dirty="0"/>
                        <a:t>1</a:t>
                      </a:r>
                    </a:p>
                  </a:txBody>
                  <a:tcPr>
                    <a:solidFill>
                      <a:schemeClr val="bg1"/>
                    </a:solidFill>
                  </a:tcPr>
                </a:tc>
                <a:tc>
                  <a:txBody>
                    <a:bodyPr/>
                    <a:lstStyle/>
                    <a:p>
                      <a:r>
                        <a:rPr lang="en-US" dirty="0"/>
                        <a:t>2</a:t>
                      </a:r>
                    </a:p>
                  </a:txBody>
                  <a:tcPr>
                    <a:solidFill>
                      <a:schemeClr val="bg1"/>
                    </a:solidFill>
                  </a:tcPr>
                </a:tc>
                <a:tc>
                  <a:txBody>
                    <a:bodyPr/>
                    <a:lstStyle/>
                    <a:p>
                      <a:r>
                        <a:rPr lang="en-US" dirty="0"/>
                        <a:t>2</a:t>
                      </a:r>
                    </a:p>
                  </a:txBody>
                  <a:tcPr>
                    <a:solidFill>
                      <a:schemeClr val="bg1"/>
                    </a:solidFill>
                  </a:tcPr>
                </a:tc>
                <a:tc>
                  <a:txBody>
                    <a:bodyPr/>
                    <a:lstStyle/>
                    <a:p>
                      <a:r>
                        <a:rPr lang="en-US" dirty="0"/>
                        <a:t>1</a:t>
                      </a:r>
                    </a:p>
                  </a:txBody>
                  <a:tcPr>
                    <a:solidFill>
                      <a:schemeClr val="bg1"/>
                    </a:solidFill>
                  </a:tcPr>
                </a:tc>
                <a:tc>
                  <a:txBody>
                    <a:bodyPr/>
                    <a:lstStyle/>
                    <a:p>
                      <a:r>
                        <a:rPr lang="en-US" dirty="0"/>
                        <a:t>1</a:t>
                      </a:r>
                    </a:p>
                  </a:txBody>
                  <a:tcPr>
                    <a:solidFill>
                      <a:schemeClr val="bg1"/>
                    </a:solidFill>
                  </a:tcPr>
                </a:tc>
                <a:tc>
                  <a:txBody>
                    <a:bodyPr/>
                    <a:lstStyle/>
                    <a:p>
                      <a:r>
                        <a:rPr lang="en-US" dirty="0"/>
                        <a:t>1</a:t>
                      </a:r>
                    </a:p>
                  </a:txBody>
                  <a:tcPr>
                    <a:solidFill>
                      <a:schemeClr val="bg1"/>
                    </a:solidFill>
                  </a:tcPr>
                </a:tc>
                <a:tc>
                  <a:txBody>
                    <a:bodyPr/>
                    <a:lstStyle/>
                    <a:p>
                      <a:r>
                        <a:rPr lang="en-US" dirty="0"/>
                        <a:t>1</a:t>
                      </a:r>
                    </a:p>
                  </a:txBody>
                  <a:tcPr>
                    <a:solidFill>
                      <a:schemeClr val="bg1"/>
                    </a:solidFill>
                  </a:tcPr>
                </a:tc>
                <a:tc>
                  <a:txBody>
                    <a:bodyPr/>
                    <a:lstStyle/>
                    <a:p>
                      <a:r>
                        <a:rPr lang="en-US" dirty="0"/>
                        <a:t>1</a:t>
                      </a:r>
                    </a:p>
                  </a:txBody>
                  <a:tcPr>
                    <a:solidFill>
                      <a:schemeClr val="bg1"/>
                    </a:solidFill>
                  </a:tcPr>
                </a:tc>
                <a:tc>
                  <a:txBody>
                    <a:bodyPr/>
                    <a:lstStyle/>
                    <a:p>
                      <a:r>
                        <a:rPr lang="en-US" dirty="0"/>
                        <a:t>1</a:t>
                      </a:r>
                    </a:p>
                  </a:txBody>
                  <a:tcPr>
                    <a:solidFill>
                      <a:schemeClr val="bg1"/>
                    </a:solidFill>
                  </a:tcPr>
                </a:tc>
                <a:extLst>
                  <a:ext uri="{0D108BD9-81ED-4DB2-BD59-A6C34878D82A}">
                    <a16:rowId xmlns:a16="http://schemas.microsoft.com/office/drawing/2014/main" val="904688649"/>
                  </a:ext>
                </a:extLst>
              </a:tr>
            </a:tbl>
          </a:graphicData>
        </a:graphic>
      </p:graphicFrame>
      <mc:AlternateContent xmlns:mc="http://schemas.openxmlformats.org/markup-compatibility/2006" xmlns:p14="http://schemas.microsoft.com/office/powerpoint/2010/main">
        <mc:Choice Requires="p14">
          <p:contentPart p14:bwMode="auto" r:id="rId2">
            <p14:nvContentPartPr>
              <p14:cNvPr id="7" name="Ink 6">
                <a:extLst>
                  <a:ext uri="{FF2B5EF4-FFF2-40B4-BE49-F238E27FC236}">
                    <a16:creationId xmlns:a16="http://schemas.microsoft.com/office/drawing/2014/main" id="{1FD47E20-83DC-49A4-B3D4-3AB643ED4619}"/>
                  </a:ext>
                </a:extLst>
              </p14:cNvPr>
              <p14:cNvContentPartPr/>
              <p14:nvPr/>
            </p14:nvContentPartPr>
            <p14:xfrm>
              <a:off x="4362480" y="2661480"/>
              <a:ext cx="4445640" cy="1752120"/>
            </p14:xfrm>
          </p:contentPart>
        </mc:Choice>
        <mc:Fallback xmlns="">
          <p:pic>
            <p:nvPicPr>
              <p:cNvPr id="7" name="Ink 6">
                <a:extLst>
                  <a:ext uri="{FF2B5EF4-FFF2-40B4-BE49-F238E27FC236}">
                    <a16:creationId xmlns:a16="http://schemas.microsoft.com/office/drawing/2014/main" id="{1FD47E20-83DC-49A4-B3D4-3AB643ED4619}"/>
                  </a:ext>
                </a:extLst>
              </p:cNvPr>
              <p:cNvPicPr/>
              <p:nvPr/>
            </p:nvPicPr>
            <p:blipFill>
              <a:blip r:embed="rId3"/>
              <a:stretch>
                <a:fillRect/>
              </a:stretch>
            </p:blipFill>
            <p:spPr>
              <a:xfrm>
                <a:off x="4353120" y="2652120"/>
                <a:ext cx="4464360" cy="1770840"/>
              </a:xfrm>
              <a:prstGeom prst="rect">
                <a:avLst/>
              </a:prstGeom>
            </p:spPr>
          </p:pic>
        </mc:Fallback>
      </mc:AlternateContent>
    </p:spTree>
    <p:extLst>
      <p:ext uri="{BB962C8B-B14F-4D97-AF65-F5344CB8AC3E}">
        <p14:creationId xmlns:p14="http://schemas.microsoft.com/office/powerpoint/2010/main" val="15155336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5"/>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6"/>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13" end="1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3EFA56-5121-8240-B264-A8DD8CD8BE39}"/>
              </a:ext>
            </a:extLst>
          </p:cNvPr>
          <p:cNvSpPr>
            <a:spLocks noGrp="1"/>
          </p:cNvSpPr>
          <p:nvPr>
            <p:ph type="title"/>
          </p:nvPr>
        </p:nvSpPr>
        <p:spPr/>
        <p:txBody>
          <a:bodyPr/>
          <a:lstStyle/>
          <a:p>
            <a:r>
              <a:rPr lang="en-US" dirty="0"/>
              <a:t>How do we get the word weights?</a:t>
            </a:r>
          </a:p>
        </p:txBody>
      </p:sp>
      <p:sp>
        <p:nvSpPr>
          <p:cNvPr id="3" name="Text Placeholder 2">
            <a:extLst>
              <a:ext uri="{FF2B5EF4-FFF2-40B4-BE49-F238E27FC236}">
                <a16:creationId xmlns:a16="http://schemas.microsoft.com/office/drawing/2014/main" id="{F567823D-1634-1147-AF60-34243D75B93B}"/>
              </a:ext>
            </a:extLst>
          </p:cNvPr>
          <p:cNvSpPr>
            <a:spLocks noGrp="1"/>
          </p:cNvSpPr>
          <p:nvPr>
            <p:ph type="body" idx="1"/>
          </p:nvPr>
        </p:nvSpPr>
        <p:spPr>
          <a:xfrm>
            <a:off x="3090625" y="575500"/>
            <a:ext cx="3771489" cy="3981000"/>
          </a:xfrm>
        </p:spPr>
        <p:txBody>
          <a:bodyPr/>
          <a:lstStyle/>
          <a:p>
            <a:r>
              <a:rPr lang="en-US" dirty="0"/>
              <a:t>What if we learn them from the data?</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r>
              <a:rPr lang="en-US" dirty="0"/>
              <a:t>In linear regression we learnt the weights for each feature. Can we do something similar here?</a:t>
            </a:r>
          </a:p>
        </p:txBody>
      </p:sp>
      <p:sp>
        <p:nvSpPr>
          <p:cNvPr id="4" name="Slide Number Placeholder 3">
            <a:extLst>
              <a:ext uri="{FF2B5EF4-FFF2-40B4-BE49-F238E27FC236}">
                <a16:creationId xmlns:a16="http://schemas.microsoft.com/office/drawing/2014/main" id="{24927D18-85B0-BB47-89CE-323521EB73EA}"/>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31</a:t>
            </a:fld>
            <a:endParaRPr lang="en"/>
          </a:p>
        </p:txBody>
      </p:sp>
      <mc:AlternateContent xmlns:mc="http://schemas.openxmlformats.org/markup-compatibility/2006" xmlns:a14="http://schemas.microsoft.com/office/drawing/2010/main">
        <mc:Choice Requires="a14">
          <p:graphicFrame>
            <p:nvGraphicFramePr>
              <p:cNvPr id="7" name="Table 6">
                <a:extLst>
                  <a:ext uri="{FF2B5EF4-FFF2-40B4-BE49-F238E27FC236}">
                    <a16:creationId xmlns:a16="http://schemas.microsoft.com/office/drawing/2014/main" id="{7466E573-BEDE-D14D-ABA0-8E16B6C0E456}"/>
                  </a:ext>
                </a:extLst>
              </p:cNvPr>
              <p:cNvGraphicFramePr>
                <a:graphicFrameLocks noGrp="1"/>
              </p:cNvGraphicFramePr>
              <p:nvPr>
                <p:extLst>
                  <p:ext uri="{D42A27DB-BD31-4B8C-83A1-F6EECF244321}">
                    <p14:modId xmlns:p14="http://schemas.microsoft.com/office/powerpoint/2010/main" val="177900600"/>
                  </p:ext>
                </p:extLst>
              </p:nvPr>
            </p:nvGraphicFramePr>
            <p:xfrm>
              <a:off x="6862114" y="1041451"/>
              <a:ext cx="1824711" cy="3708400"/>
            </p:xfrm>
            <a:graphic>
              <a:graphicData uri="http://schemas.openxmlformats.org/drawingml/2006/table">
                <a:tbl>
                  <a:tblPr firstRow="1" bandRow="1">
                    <a:tableStyleId>{CB23F696-D533-4BE0-B1DA-8B15BD142E95}</a:tableStyleId>
                  </a:tblPr>
                  <a:tblGrid>
                    <a:gridCol w="1003077">
                      <a:extLst>
                        <a:ext uri="{9D8B030D-6E8A-4147-A177-3AD203B41FA5}">
                          <a16:colId xmlns:a16="http://schemas.microsoft.com/office/drawing/2014/main" val="995267734"/>
                        </a:ext>
                      </a:extLst>
                    </a:gridCol>
                    <a:gridCol w="821634">
                      <a:extLst>
                        <a:ext uri="{9D8B030D-6E8A-4147-A177-3AD203B41FA5}">
                          <a16:colId xmlns:a16="http://schemas.microsoft.com/office/drawing/2014/main" val="449298181"/>
                        </a:ext>
                      </a:extLst>
                    </a:gridCol>
                  </a:tblGrid>
                  <a:tr h="370840">
                    <a:tc>
                      <a:txBody>
                        <a:bodyPr/>
                        <a:lstStyle/>
                        <a:p>
                          <a:r>
                            <a:rPr lang="en-US" b="1" dirty="0"/>
                            <a:t>Word</a:t>
                          </a:r>
                        </a:p>
                      </a:txBody>
                      <a:tcPr/>
                    </a:tc>
                    <a:tc>
                      <a:txBody>
                        <a:bodyPr/>
                        <a:lstStyle/>
                        <a:p>
                          <a:r>
                            <a:rPr lang="en-US" b="1" dirty="0"/>
                            <a:t>Weight</a:t>
                          </a:r>
                        </a:p>
                      </a:txBody>
                      <a:tcPr/>
                    </a:tc>
                    <a:extLst>
                      <a:ext uri="{0D108BD9-81ED-4DB2-BD59-A6C34878D82A}">
                        <a16:rowId xmlns:a16="http://schemas.microsoft.com/office/drawing/2014/main" val="299184226"/>
                      </a:ext>
                    </a:extLst>
                  </a:tr>
                  <a:tr h="370840">
                    <a:tc>
                      <a:txBody>
                        <a:bodyPr/>
                        <a:lstStyle/>
                        <a:p>
                          <a:r>
                            <a:rPr lang="en-US" dirty="0"/>
                            <a:t>sushi</a:t>
                          </a:r>
                        </a:p>
                      </a:txBody>
                      <a:tcPr>
                        <a:noFill/>
                      </a:tcPr>
                    </a:tc>
                    <a:tc>
                      <a:txBody>
                        <a:bodyPr/>
                        <a:lstStyle/>
                        <a:p>
                          <a:pPr/>
                          <a14:m>
                            <m:oMathPara xmlns:m="http://schemas.openxmlformats.org/officeDocument/2006/math">
                              <m:oMathParaPr>
                                <m:jc m:val="centerGroup"/>
                              </m:oMathParaPr>
                              <m:oMath xmlns:m="http://schemas.openxmlformats.org/officeDocument/2006/math">
                                <m:sSub>
                                  <m:sSubPr>
                                    <m:ctrlPr>
                                      <a:rPr lang="en-US" i="1" dirty="0" smtClean="0">
                                        <a:latin typeface="Cambria Math" panose="02040503050406030204" pitchFamily="18" charset="0"/>
                                      </a:rPr>
                                    </m:ctrlPr>
                                  </m:sSubPr>
                                  <m:e>
                                    <m:r>
                                      <a:rPr lang="en-US" b="0" i="1" dirty="0" smtClean="0">
                                        <a:latin typeface="Cambria Math" panose="02040503050406030204" pitchFamily="18" charset="0"/>
                                      </a:rPr>
                                      <m:t>𝑤</m:t>
                                    </m:r>
                                  </m:e>
                                  <m:sub>
                                    <m:r>
                                      <a:rPr lang="en-US" b="0" i="1" dirty="0" smtClean="0">
                                        <a:latin typeface="Cambria Math" panose="02040503050406030204" pitchFamily="18" charset="0"/>
                                      </a:rPr>
                                      <m:t>1</m:t>
                                    </m:r>
                                  </m:sub>
                                </m:sSub>
                              </m:oMath>
                            </m:oMathPara>
                          </a14:m>
                          <a:endParaRPr lang="en-US" dirty="0"/>
                        </a:p>
                      </a:txBody>
                      <a:tcPr>
                        <a:noFill/>
                      </a:tcPr>
                    </a:tc>
                    <a:extLst>
                      <a:ext uri="{0D108BD9-81ED-4DB2-BD59-A6C34878D82A}">
                        <a16:rowId xmlns:a16="http://schemas.microsoft.com/office/drawing/2014/main" val="1585336460"/>
                      </a:ext>
                    </a:extLst>
                  </a:tr>
                  <a:tr h="370840">
                    <a:tc>
                      <a:txBody>
                        <a:bodyPr/>
                        <a:lstStyle/>
                        <a:p>
                          <a:r>
                            <a:rPr lang="en-US" dirty="0"/>
                            <a:t>was</a:t>
                          </a:r>
                        </a:p>
                      </a:txBody>
                      <a:tcPr>
                        <a:noFill/>
                      </a:tcPr>
                    </a:tc>
                    <a:tc>
                      <a:txBody>
                        <a:bodyPr/>
                        <a:lstStyle/>
                        <a:p>
                          <a:pPr/>
                          <a14:m>
                            <m:oMathPara xmlns:m="http://schemas.openxmlformats.org/officeDocument/2006/math">
                              <m:oMathParaPr>
                                <m:jc m:val="centerGroup"/>
                              </m:oMathParaPr>
                              <m:oMath xmlns:m="http://schemas.openxmlformats.org/officeDocument/2006/math">
                                <m:sSub>
                                  <m:sSubPr>
                                    <m:ctrlPr>
                                      <a:rPr lang="en-US" i="1" dirty="0" smtClean="0">
                                        <a:latin typeface="Cambria Math" panose="02040503050406030204" pitchFamily="18" charset="0"/>
                                      </a:rPr>
                                    </m:ctrlPr>
                                  </m:sSubPr>
                                  <m:e>
                                    <m:r>
                                      <a:rPr lang="en-US" b="0" i="1" dirty="0" smtClean="0">
                                        <a:latin typeface="Cambria Math" panose="02040503050406030204" pitchFamily="18" charset="0"/>
                                      </a:rPr>
                                      <m:t>𝑤</m:t>
                                    </m:r>
                                  </m:e>
                                  <m:sub>
                                    <m:r>
                                      <a:rPr lang="en-US" b="0" i="1" dirty="0" smtClean="0">
                                        <a:latin typeface="Cambria Math" panose="02040503050406030204" pitchFamily="18" charset="0"/>
                                      </a:rPr>
                                      <m:t>2</m:t>
                                    </m:r>
                                  </m:sub>
                                </m:sSub>
                              </m:oMath>
                            </m:oMathPara>
                          </a14:m>
                          <a:endParaRPr lang="en-US" dirty="0"/>
                        </a:p>
                      </a:txBody>
                      <a:tcPr>
                        <a:noFill/>
                      </a:tcPr>
                    </a:tc>
                    <a:extLst>
                      <a:ext uri="{0D108BD9-81ED-4DB2-BD59-A6C34878D82A}">
                        <a16:rowId xmlns:a16="http://schemas.microsoft.com/office/drawing/2014/main" val="279684203"/>
                      </a:ext>
                    </a:extLst>
                  </a:tr>
                  <a:tr h="370840">
                    <a:tc>
                      <a:txBody>
                        <a:bodyPr/>
                        <a:lstStyle/>
                        <a:p>
                          <a:r>
                            <a:rPr lang="en-US" dirty="0"/>
                            <a:t>great</a:t>
                          </a:r>
                        </a:p>
                      </a:txBody>
                      <a:tcPr>
                        <a:noFill/>
                      </a:tcPr>
                    </a:tc>
                    <a:tc>
                      <a:txBody>
                        <a:bodyPr/>
                        <a:lstStyle/>
                        <a:p>
                          <a:pPr/>
                          <a14:m>
                            <m:oMathPara xmlns:m="http://schemas.openxmlformats.org/officeDocument/2006/math">
                              <m:oMathParaPr>
                                <m:jc m:val="centerGroup"/>
                              </m:oMathParaPr>
                              <m:oMath xmlns:m="http://schemas.openxmlformats.org/officeDocument/2006/math">
                                <m:sSub>
                                  <m:sSubPr>
                                    <m:ctrlPr>
                                      <a:rPr lang="en-US" i="1" dirty="0" smtClean="0">
                                        <a:latin typeface="Cambria Math" panose="02040503050406030204" pitchFamily="18" charset="0"/>
                                      </a:rPr>
                                    </m:ctrlPr>
                                  </m:sSubPr>
                                  <m:e>
                                    <m:r>
                                      <a:rPr lang="en-US" b="0" i="1" dirty="0" smtClean="0">
                                        <a:latin typeface="Cambria Math" panose="02040503050406030204" pitchFamily="18" charset="0"/>
                                      </a:rPr>
                                      <m:t>𝑤</m:t>
                                    </m:r>
                                  </m:e>
                                  <m:sub>
                                    <m:r>
                                      <a:rPr lang="en-US" b="0" i="1" dirty="0" smtClean="0">
                                        <a:latin typeface="Cambria Math" panose="02040503050406030204" pitchFamily="18" charset="0"/>
                                      </a:rPr>
                                      <m:t>3</m:t>
                                    </m:r>
                                  </m:sub>
                                </m:sSub>
                              </m:oMath>
                            </m:oMathPara>
                          </a14:m>
                          <a:endParaRPr lang="en-US" dirty="0"/>
                        </a:p>
                      </a:txBody>
                      <a:tcPr>
                        <a:noFill/>
                      </a:tcPr>
                    </a:tc>
                    <a:extLst>
                      <a:ext uri="{0D108BD9-81ED-4DB2-BD59-A6C34878D82A}">
                        <a16:rowId xmlns:a16="http://schemas.microsoft.com/office/drawing/2014/main" val="202253267"/>
                      </a:ext>
                    </a:extLst>
                  </a:tr>
                  <a:tr h="370840">
                    <a:tc>
                      <a:txBody>
                        <a:bodyPr/>
                        <a:lstStyle/>
                        <a:p>
                          <a:r>
                            <a:rPr lang="en-US" dirty="0"/>
                            <a:t>the</a:t>
                          </a:r>
                        </a:p>
                      </a:txBody>
                      <a:tcPr>
                        <a:noFill/>
                      </a:tcPr>
                    </a:tc>
                    <a:tc>
                      <a:txBody>
                        <a:bodyPr/>
                        <a:lstStyle/>
                        <a:p>
                          <a:pPr/>
                          <a14:m>
                            <m:oMathPara xmlns:m="http://schemas.openxmlformats.org/officeDocument/2006/math">
                              <m:oMathParaPr>
                                <m:jc m:val="centerGroup"/>
                              </m:oMathParaPr>
                              <m:oMath xmlns:m="http://schemas.openxmlformats.org/officeDocument/2006/math">
                                <m:sSub>
                                  <m:sSubPr>
                                    <m:ctrlPr>
                                      <a:rPr lang="en-US" i="1" dirty="0" smtClean="0">
                                        <a:latin typeface="Cambria Math" panose="02040503050406030204" pitchFamily="18" charset="0"/>
                                      </a:rPr>
                                    </m:ctrlPr>
                                  </m:sSubPr>
                                  <m:e>
                                    <m:r>
                                      <a:rPr lang="en-US" b="0" i="1" dirty="0" smtClean="0">
                                        <a:latin typeface="Cambria Math" panose="02040503050406030204" pitchFamily="18" charset="0"/>
                                      </a:rPr>
                                      <m:t>𝑤</m:t>
                                    </m:r>
                                  </m:e>
                                  <m:sub>
                                    <m:r>
                                      <a:rPr lang="en-US" b="0" i="1" dirty="0" smtClean="0">
                                        <a:latin typeface="Cambria Math" panose="02040503050406030204" pitchFamily="18" charset="0"/>
                                      </a:rPr>
                                      <m:t>4</m:t>
                                    </m:r>
                                  </m:sub>
                                </m:sSub>
                              </m:oMath>
                            </m:oMathPara>
                          </a14:m>
                          <a:endParaRPr lang="en-US" dirty="0"/>
                        </a:p>
                      </a:txBody>
                      <a:tcPr>
                        <a:noFill/>
                      </a:tcPr>
                    </a:tc>
                    <a:extLst>
                      <a:ext uri="{0D108BD9-81ED-4DB2-BD59-A6C34878D82A}">
                        <a16:rowId xmlns:a16="http://schemas.microsoft.com/office/drawing/2014/main" val="3531194084"/>
                      </a:ext>
                    </a:extLst>
                  </a:tr>
                  <a:tr h="370840">
                    <a:tc>
                      <a:txBody>
                        <a:bodyPr/>
                        <a:lstStyle/>
                        <a:p>
                          <a:r>
                            <a:rPr lang="en-US" dirty="0"/>
                            <a:t>food</a:t>
                          </a:r>
                        </a:p>
                      </a:txBody>
                      <a:tcPr>
                        <a:noFill/>
                      </a:tcPr>
                    </a:tc>
                    <a:tc>
                      <a:txBody>
                        <a:bodyPr/>
                        <a:lstStyle/>
                        <a:p>
                          <a:pPr/>
                          <a14:m>
                            <m:oMathPara xmlns:m="http://schemas.openxmlformats.org/officeDocument/2006/math">
                              <m:oMathParaPr>
                                <m:jc m:val="centerGroup"/>
                              </m:oMathParaPr>
                              <m:oMath xmlns:m="http://schemas.openxmlformats.org/officeDocument/2006/math">
                                <m:sSub>
                                  <m:sSubPr>
                                    <m:ctrlPr>
                                      <a:rPr lang="en-US" i="1" dirty="0" smtClean="0">
                                        <a:latin typeface="Cambria Math" panose="02040503050406030204" pitchFamily="18" charset="0"/>
                                      </a:rPr>
                                    </m:ctrlPr>
                                  </m:sSubPr>
                                  <m:e>
                                    <m:r>
                                      <a:rPr lang="en-US" b="0" i="1" dirty="0" smtClean="0">
                                        <a:latin typeface="Cambria Math" panose="02040503050406030204" pitchFamily="18" charset="0"/>
                                      </a:rPr>
                                      <m:t>𝑤</m:t>
                                    </m:r>
                                  </m:e>
                                  <m:sub>
                                    <m:r>
                                      <a:rPr lang="en-US" b="0" i="1" dirty="0" smtClean="0">
                                        <a:latin typeface="Cambria Math" panose="02040503050406030204" pitchFamily="18" charset="0"/>
                                      </a:rPr>
                                      <m:t>5</m:t>
                                    </m:r>
                                  </m:sub>
                                </m:sSub>
                              </m:oMath>
                            </m:oMathPara>
                          </a14:m>
                          <a:endParaRPr lang="en-US" dirty="0"/>
                        </a:p>
                      </a:txBody>
                      <a:tcPr>
                        <a:noFill/>
                      </a:tcPr>
                    </a:tc>
                    <a:extLst>
                      <a:ext uri="{0D108BD9-81ED-4DB2-BD59-A6C34878D82A}">
                        <a16:rowId xmlns:a16="http://schemas.microsoft.com/office/drawing/2014/main" val="3618768246"/>
                      </a:ext>
                    </a:extLst>
                  </a:tr>
                  <a:tr h="370840">
                    <a:tc>
                      <a:txBody>
                        <a:bodyPr/>
                        <a:lstStyle/>
                        <a:p>
                          <a:r>
                            <a:rPr lang="en-US" dirty="0"/>
                            <a:t>awesome</a:t>
                          </a:r>
                        </a:p>
                      </a:txBody>
                      <a:tcPr>
                        <a:noFill/>
                      </a:tcPr>
                    </a:tc>
                    <a:tc>
                      <a:txBody>
                        <a:bodyPr/>
                        <a:lstStyle/>
                        <a:p>
                          <a:pPr/>
                          <a14:m>
                            <m:oMathPara xmlns:m="http://schemas.openxmlformats.org/officeDocument/2006/math">
                              <m:oMathParaPr>
                                <m:jc m:val="centerGroup"/>
                              </m:oMathParaPr>
                              <m:oMath xmlns:m="http://schemas.openxmlformats.org/officeDocument/2006/math">
                                <m:sSub>
                                  <m:sSubPr>
                                    <m:ctrlPr>
                                      <a:rPr lang="en-US" i="1" dirty="0" smtClean="0">
                                        <a:latin typeface="Cambria Math" panose="02040503050406030204" pitchFamily="18" charset="0"/>
                                      </a:rPr>
                                    </m:ctrlPr>
                                  </m:sSubPr>
                                  <m:e>
                                    <m:r>
                                      <a:rPr lang="en-US" b="0" i="1" dirty="0" smtClean="0">
                                        <a:latin typeface="Cambria Math" panose="02040503050406030204" pitchFamily="18" charset="0"/>
                                      </a:rPr>
                                      <m:t>𝑤</m:t>
                                    </m:r>
                                  </m:e>
                                  <m:sub>
                                    <m:r>
                                      <a:rPr lang="en-US" b="0" i="1" dirty="0" smtClean="0">
                                        <a:latin typeface="Cambria Math" panose="02040503050406030204" pitchFamily="18" charset="0"/>
                                      </a:rPr>
                                      <m:t>6</m:t>
                                    </m:r>
                                  </m:sub>
                                </m:sSub>
                              </m:oMath>
                            </m:oMathPara>
                          </a14:m>
                          <a:endParaRPr lang="en-US" dirty="0"/>
                        </a:p>
                      </a:txBody>
                      <a:tcPr>
                        <a:noFill/>
                      </a:tcPr>
                    </a:tc>
                    <a:extLst>
                      <a:ext uri="{0D108BD9-81ED-4DB2-BD59-A6C34878D82A}">
                        <a16:rowId xmlns:a16="http://schemas.microsoft.com/office/drawing/2014/main" val="2994921657"/>
                      </a:ext>
                    </a:extLst>
                  </a:tr>
                  <a:tr h="370840">
                    <a:tc>
                      <a:txBody>
                        <a:bodyPr/>
                        <a:lstStyle/>
                        <a:p>
                          <a:r>
                            <a:rPr lang="en-US" dirty="0"/>
                            <a:t>but</a:t>
                          </a:r>
                        </a:p>
                      </a:txBody>
                      <a:tcPr>
                        <a:noFill/>
                      </a:tcPr>
                    </a:tc>
                    <a:tc>
                      <a:txBody>
                        <a:bodyPr/>
                        <a:lstStyle/>
                        <a:p>
                          <a:pPr/>
                          <a14:m>
                            <m:oMathPara xmlns:m="http://schemas.openxmlformats.org/officeDocument/2006/math">
                              <m:oMathParaPr>
                                <m:jc m:val="centerGroup"/>
                              </m:oMathParaPr>
                              <m:oMath xmlns:m="http://schemas.openxmlformats.org/officeDocument/2006/math">
                                <m:sSub>
                                  <m:sSubPr>
                                    <m:ctrlPr>
                                      <a:rPr lang="en-US" i="1" dirty="0" smtClean="0">
                                        <a:latin typeface="Cambria Math" panose="02040503050406030204" pitchFamily="18" charset="0"/>
                                      </a:rPr>
                                    </m:ctrlPr>
                                  </m:sSubPr>
                                  <m:e>
                                    <m:r>
                                      <a:rPr lang="en-US" b="0" i="1" dirty="0" smtClean="0">
                                        <a:latin typeface="Cambria Math" panose="02040503050406030204" pitchFamily="18" charset="0"/>
                                      </a:rPr>
                                      <m:t>𝑤</m:t>
                                    </m:r>
                                  </m:e>
                                  <m:sub>
                                    <m:r>
                                      <a:rPr lang="en-US" b="0" i="1" dirty="0" smtClean="0">
                                        <a:latin typeface="Cambria Math" panose="02040503050406030204" pitchFamily="18" charset="0"/>
                                      </a:rPr>
                                      <m:t>7</m:t>
                                    </m:r>
                                  </m:sub>
                                </m:sSub>
                              </m:oMath>
                            </m:oMathPara>
                          </a14:m>
                          <a:endParaRPr lang="en-US" dirty="0"/>
                        </a:p>
                      </a:txBody>
                      <a:tcPr>
                        <a:noFill/>
                      </a:tcPr>
                    </a:tc>
                    <a:extLst>
                      <a:ext uri="{0D108BD9-81ED-4DB2-BD59-A6C34878D82A}">
                        <a16:rowId xmlns:a16="http://schemas.microsoft.com/office/drawing/2014/main" val="2259277337"/>
                      </a:ext>
                    </a:extLst>
                  </a:tr>
                  <a:tr h="370840">
                    <a:tc>
                      <a:txBody>
                        <a:bodyPr/>
                        <a:lstStyle/>
                        <a:p>
                          <a:r>
                            <a:rPr lang="en-US" dirty="0"/>
                            <a:t>service</a:t>
                          </a:r>
                        </a:p>
                      </a:txBody>
                      <a:tcPr>
                        <a:noFill/>
                      </a:tcPr>
                    </a:tc>
                    <a:tc>
                      <a:txBody>
                        <a:bodyPr/>
                        <a:lstStyle/>
                        <a:p>
                          <a:pPr/>
                          <a14:m>
                            <m:oMathPara xmlns:m="http://schemas.openxmlformats.org/officeDocument/2006/math">
                              <m:oMathParaPr>
                                <m:jc m:val="centerGroup"/>
                              </m:oMathParaPr>
                              <m:oMath xmlns:m="http://schemas.openxmlformats.org/officeDocument/2006/math">
                                <m:sSub>
                                  <m:sSubPr>
                                    <m:ctrlPr>
                                      <a:rPr lang="en-US" i="1" dirty="0" smtClean="0">
                                        <a:latin typeface="Cambria Math" panose="02040503050406030204" pitchFamily="18" charset="0"/>
                                      </a:rPr>
                                    </m:ctrlPr>
                                  </m:sSubPr>
                                  <m:e>
                                    <m:r>
                                      <a:rPr lang="en-US" b="0" i="1" dirty="0" smtClean="0">
                                        <a:latin typeface="Cambria Math" panose="02040503050406030204" pitchFamily="18" charset="0"/>
                                      </a:rPr>
                                      <m:t>𝑤</m:t>
                                    </m:r>
                                  </m:e>
                                  <m:sub>
                                    <m:r>
                                      <a:rPr lang="en-US" b="0" i="1" dirty="0" smtClean="0">
                                        <a:latin typeface="Cambria Math" panose="02040503050406030204" pitchFamily="18" charset="0"/>
                                      </a:rPr>
                                      <m:t>8</m:t>
                                    </m:r>
                                  </m:sub>
                                </m:sSub>
                              </m:oMath>
                            </m:oMathPara>
                          </a14:m>
                          <a:endParaRPr lang="en-US" dirty="0"/>
                        </a:p>
                      </a:txBody>
                      <a:tcPr>
                        <a:noFill/>
                      </a:tcPr>
                    </a:tc>
                    <a:extLst>
                      <a:ext uri="{0D108BD9-81ED-4DB2-BD59-A6C34878D82A}">
                        <a16:rowId xmlns:a16="http://schemas.microsoft.com/office/drawing/2014/main" val="4129631421"/>
                      </a:ext>
                    </a:extLst>
                  </a:tr>
                  <a:tr h="370840">
                    <a:tc>
                      <a:txBody>
                        <a:bodyPr/>
                        <a:lstStyle/>
                        <a:p>
                          <a:r>
                            <a:rPr lang="en-US" dirty="0"/>
                            <a:t>terrible</a:t>
                          </a:r>
                        </a:p>
                      </a:txBody>
                      <a:tcPr>
                        <a:noFill/>
                      </a:tcPr>
                    </a:tc>
                    <a:tc>
                      <a:txBody>
                        <a:bodyPr/>
                        <a:lstStyle/>
                        <a:p>
                          <a:pPr/>
                          <a14:m>
                            <m:oMathPara xmlns:m="http://schemas.openxmlformats.org/officeDocument/2006/math">
                              <m:oMathParaPr>
                                <m:jc m:val="centerGroup"/>
                              </m:oMathParaPr>
                              <m:oMath xmlns:m="http://schemas.openxmlformats.org/officeDocument/2006/math">
                                <m:sSub>
                                  <m:sSubPr>
                                    <m:ctrlPr>
                                      <a:rPr lang="en-US" i="1" dirty="0" smtClean="0">
                                        <a:latin typeface="Cambria Math" panose="02040503050406030204" pitchFamily="18" charset="0"/>
                                      </a:rPr>
                                    </m:ctrlPr>
                                  </m:sSubPr>
                                  <m:e>
                                    <m:r>
                                      <a:rPr lang="en-US" b="0" i="1" dirty="0" smtClean="0">
                                        <a:latin typeface="Cambria Math" panose="02040503050406030204" pitchFamily="18" charset="0"/>
                                      </a:rPr>
                                      <m:t>𝑤</m:t>
                                    </m:r>
                                  </m:e>
                                  <m:sub>
                                    <m:r>
                                      <a:rPr lang="en-US" b="0" i="1" dirty="0" smtClean="0">
                                        <a:latin typeface="Cambria Math" panose="02040503050406030204" pitchFamily="18" charset="0"/>
                                      </a:rPr>
                                      <m:t>9</m:t>
                                    </m:r>
                                  </m:sub>
                                </m:sSub>
                              </m:oMath>
                            </m:oMathPara>
                          </a14:m>
                          <a:endParaRPr lang="en-US" dirty="0"/>
                        </a:p>
                      </a:txBody>
                      <a:tcPr>
                        <a:noFill/>
                      </a:tcPr>
                    </a:tc>
                    <a:extLst>
                      <a:ext uri="{0D108BD9-81ED-4DB2-BD59-A6C34878D82A}">
                        <a16:rowId xmlns:a16="http://schemas.microsoft.com/office/drawing/2014/main" val="270560233"/>
                      </a:ext>
                    </a:extLst>
                  </a:tr>
                </a:tbl>
              </a:graphicData>
            </a:graphic>
          </p:graphicFrame>
        </mc:Choice>
        <mc:Fallback xmlns="">
          <p:graphicFrame>
            <p:nvGraphicFramePr>
              <p:cNvPr id="7" name="Table 6">
                <a:extLst>
                  <a:ext uri="{FF2B5EF4-FFF2-40B4-BE49-F238E27FC236}">
                    <a16:creationId xmlns:a16="http://schemas.microsoft.com/office/drawing/2014/main" id="{7466E573-BEDE-D14D-ABA0-8E16B6C0E456}"/>
                  </a:ext>
                </a:extLst>
              </p:cNvPr>
              <p:cNvGraphicFramePr>
                <a:graphicFrameLocks noGrp="1"/>
              </p:cNvGraphicFramePr>
              <p:nvPr>
                <p:extLst>
                  <p:ext uri="{D42A27DB-BD31-4B8C-83A1-F6EECF244321}">
                    <p14:modId xmlns:p14="http://schemas.microsoft.com/office/powerpoint/2010/main" val="177900600"/>
                  </p:ext>
                </p:extLst>
              </p:nvPr>
            </p:nvGraphicFramePr>
            <p:xfrm>
              <a:off x="6862114" y="1041451"/>
              <a:ext cx="1824711" cy="3708400"/>
            </p:xfrm>
            <a:graphic>
              <a:graphicData uri="http://schemas.openxmlformats.org/drawingml/2006/table">
                <a:tbl>
                  <a:tblPr firstRow="1" bandRow="1">
                    <a:tableStyleId>{CB23F696-D533-4BE0-B1DA-8B15BD142E95}</a:tableStyleId>
                  </a:tblPr>
                  <a:tblGrid>
                    <a:gridCol w="1003077">
                      <a:extLst>
                        <a:ext uri="{9D8B030D-6E8A-4147-A177-3AD203B41FA5}">
                          <a16:colId xmlns:a16="http://schemas.microsoft.com/office/drawing/2014/main" val="995267734"/>
                        </a:ext>
                      </a:extLst>
                    </a:gridCol>
                    <a:gridCol w="821634">
                      <a:extLst>
                        <a:ext uri="{9D8B030D-6E8A-4147-A177-3AD203B41FA5}">
                          <a16:colId xmlns:a16="http://schemas.microsoft.com/office/drawing/2014/main" val="449298181"/>
                        </a:ext>
                      </a:extLst>
                    </a:gridCol>
                  </a:tblGrid>
                  <a:tr h="370840">
                    <a:tc>
                      <a:txBody>
                        <a:bodyPr/>
                        <a:lstStyle/>
                        <a:p>
                          <a:r>
                            <a:rPr lang="en-US" b="1" dirty="0"/>
                            <a:t>Word</a:t>
                          </a:r>
                        </a:p>
                      </a:txBody>
                      <a:tcPr/>
                    </a:tc>
                    <a:tc>
                      <a:txBody>
                        <a:bodyPr/>
                        <a:lstStyle/>
                        <a:p>
                          <a:r>
                            <a:rPr lang="en-US" b="1" dirty="0"/>
                            <a:t>Weight</a:t>
                          </a:r>
                        </a:p>
                      </a:txBody>
                      <a:tcPr/>
                    </a:tc>
                    <a:extLst>
                      <a:ext uri="{0D108BD9-81ED-4DB2-BD59-A6C34878D82A}">
                        <a16:rowId xmlns:a16="http://schemas.microsoft.com/office/drawing/2014/main" val="299184226"/>
                      </a:ext>
                    </a:extLst>
                  </a:tr>
                  <a:tr h="370840">
                    <a:tc>
                      <a:txBody>
                        <a:bodyPr/>
                        <a:lstStyle/>
                        <a:p>
                          <a:r>
                            <a:rPr lang="en-US" dirty="0"/>
                            <a:t>sushi</a:t>
                          </a:r>
                        </a:p>
                      </a:txBody>
                      <a:tcPr>
                        <a:noFill/>
                      </a:tcPr>
                    </a:tc>
                    <a:tc>
                      <a:txBody>
                        <a:bodyPr/>
                        <a:lstStyle/>
                        <a:p>
                          <a:endParaRPr lang="en-US"/>
                        </a:p>
                      </a:txBody>
                      <a:tcPr>
                        <a:blipFill>
                          <a:blip r:embed="rId2"/>
                          <a:stretch>
                            <a:fillRect l="-124615" t="-100000" b="-780000"/>
                          </a:stretch>
                        </a:blipFill>
                      </a:tcPr>
                    </a:tc>
                    <a:extLst>
                      <a:ext uri="{0D108BD9-81ED-4DB2-BD59-A6C34878D82A}">
                        <a16:rowId xmlns:a16="http://schemas.microsoft.com/office/drawing/2014/main" val="1585336460"/>
                      </a:ext>
                    </a:extLst>
                  </a:tr>
                  <a:tr h="370840">
                    <a:tc>
                      <a:txBody>
                        <a:bodyPr/>
                        <a:lstStyle/>
                        <a:p>
                          <a:r>
                            <a:rPr lang="en-US" dirty="0"/>
                            <a:t>was</a:t>
                          </a:r>
                        </a:p>
                      </a:txBody>
                      <a:tcPr>
                        <a:noFill/>
                      </a:tcPr>
                    </a:tc>
                    <a:tc>
                      <a:txBody>
                        <a:bodyPr/>
                        <a:lstStyle/>
                        <a:p>
                          <a:endParaRPr lang="en-US"/>
                        </a:p>
                      </a:txBody>
                      <a:tcPr>
                        <a:blipFill>
                          <a:blip r:embed="rId2"/>
                          <a:stretch>
                            <a:fillRect l="-124615" t="-206897" b="-706897"/>
                          </a:stretch>
                        </a:blipFill>
                      </a:tcPr>
                    </a:tc>
                    <a:extLst>
                      <a:ext uri="{0D108BD9-81ED-4DB2-BD59-A6C34878D82A}">
                        <a16:rowId xmlns:a16="http://schemas.microsoft.com/office/drawing/2014/main" val="279684203"/>
                      </a:ext>
                    </a:extLst>
                  </a:tr>
                  <a:tr h="370840">
                    <a:tc>
                      <a:txBody>
                        <a:bodyPr/>
                        <a:lstStyle/>
                        <a:p>
                          <a:r>
                            <a:rPr lang="en-US" dirty="0"/>
                            <a:t>great</a:t>
                          </a:r>
                        </a:p>
                      </a:txBody>
                      <a:tcPr>
                        <a:noFill/>
                      </a:tcPr>
                    </a:tc>
                    <a:tc>
                      <a:txBody>
                        <a:bodyPr/>
                        <a:lstStyle/>
                        <a:p>
                          <a:endParaRPr lang="en-US"/>
                        </a:p>
                      </a:txBody>
                      <a:tcPr>
                        <a:blipFill>
                          <a:blip r:embed="rId2"/>
                          <a:stretch>
                            <a:fillRect l="-124615" t="-306897" b="-606897"/>
                          </a:stretch>
                        </a:blipFill>
                      </a:tcPr>
                    </a:tc>
                    <a:extLst>
                      <a:ext uri="{0D108BD9-81ED-4DB2-BD59-A6C34878D82A}">
                        <a16:rowId xmlns:a16="http://schemas.microsoft.com/office/drawing/2014/main" val="202253267"/>
                      </a:ext>
                    </a:extLst>
                  </a:tr>
                  <a:tr h="370840">
                    <a:tc>
                      <a:txBody>
                        <a:bodyPr/>
                        <a:lstStyle/>
                        <a:p>
                          <a:r>
                            <a:rPr lang="en-US" dirty="0"/>
                            <a:t>the</a:t>
                          </a:r>
                        </a:p>
                      </a:txBody>
                      <a:tcPr>
                        <a:noFill/>
                      </a:tcPr>
                    </a:tc>
                    <a:tc>
                      <a:txBody>
                        <a:bodyPr/>
                        <a:lstStyle/>
                        <a:p>
                          <a:endParaRPr lang="en-US"/>
                        </a:p>
                      </a:txBody>
                      <a:tcPr>
                        <a:blipFill>
                          <a:blip r:embed="rId2"/>
                          <a:stretch>
                            <a:fillRect l="-124615" t="-393333" b="-486667"/>
                          </a:stretch>
                        </a:blipFill>
                      </a:tcPr>
                    </a:tc>
                    <a:extLst>
                      <a:ext uri="{0D108BD9-81ED-4DB2-BD59-A6C34878D82A}">
                        <a16:rowId xmlns:a16="http://schemas.microsoft.com/office/drawing/2014/main" val="3531194084"/>
                      </a:ext>
                    </a:extLst>
                  </a:tr>
                  <a:tr h="370840">
                    <a:tc>
                      <a:txBody>
                        <a:bodyPr/>
                        <a:lstStyle/>
                        <a:p>
                          <a:r>
                            <a:rPr lang="en-US" dirty="0"/>
                            <a:t>food</a:t>
                          </a:r>
                        </a:p>
                      </a:txBody>
                      <a:tcPr>
                        <a:noFill/>
                      </a:tcPr>
                    </a:tc>
                    <a:tc>
                      <a:txBody>
                        <a:bodyPr/>
                        <a:lstStyle/>
                        <a:p>
                          <a:endParaRPr lang="en-US"/>
                        </a:p>
                      </a:txBody>
                      <a:tcPr>
                        <a:blipFill>
                          <a:blip r:embed="rId2"/>
                          <a:stretch>
                            <a:fillRect l="-124615" t="-510345" b="-403448"/>
                          </a:stretch>
                        </a:blipFill>
                      </a:tcPr>
                    </a:tc>
                    <a:extLst>
                      <a:ext uri="{0D108BD9-81ED-4DB2-BD59-A6C34878D82A}">
                        <a16:rowId xmlns:a16="http://schemas.microsoft.com/office/drawing/2014/main" val="3618768246"/>
                      </a:ext>
                    </a:extLst>
                  </a:tr>
                  <a:tr h="370840">
                    <a:tc>
                      <a:txBody>
                        <a:bodyPr/>
                        <a:lstStyle/>
                        <a:p>
                          <a:r>
                            <a:rPr lang="en-US" dirty="0"/>
                            <a:t>awesome</a:t>
                          </a:r>
                        </a:p>
                      </a:txBody>
                      <a:tcPr>
                        <a:noFill/>
                      </a:tcPr>
                    </a:tc>
                    <a:tc>
                      <a:txBody>
                        <a:bodyPr/>
                        <a:lstStyle/>
                        <a:p>
                          <a:endParaRPr lang="en-US"/>
                        </a:p>
                      </a:txBody>
                      <a:tcPr>
                        <a:blipFill>
                          <a:blip r:embed="rId2"/>
                          <a:stretch>
                            <a:fillRect l="-124615" t="-610345" b="-303448"/>
                          </a:stretch>
                        </a:blipFill>
                      </a:tcPr>
                    </a:tc>
                    <a:extLst>
                      <a:ext uri="{0D108BD9-81ED-4DB2-BD59-A6C34878D82A}">
                        <a16:rowId xmlns:a16="http://schemas.microsoft.com/office/drawing/2014/main" val="2994921657"/>
                      </a:ext>
                    </a:extLst>
                  </a:tr>
                  <a:tr h="370840">
                    <a:tc>
                      <a:txBody>
                        <a:bodyPr/>
                        <a:lstStyle/>
                        <a:p>
                          <a:r>
                            <a:rPr lang="en-US" dirty="0"/>
                            <a:t>but</a:t>
                          </a:r>
                        </a:p>
                      </a:txBody>
                      <a:tcPr>
                        <a:noFill/>
                      </a:tcPr>
                    </a:tc>
                    <a:tc>
                      <a:txBody>
                        <a:bodyPr/>
                        <a:lstStyle/>
                        <a:p>
                          <a:endParaRPr lang="en-US"/>
                        </a:p>
                      </a:txBody>
                      <a:tcPr>
                        <a:blipFill>
                          <a:blip r:embed="rId2"/>
                          <a:stretch>
                            <a:fillRect l="-124615" t="-710345" b="-203448"/>
                          </a:stretch>
                        </a:blipFill>
                      </a:tcPr>
                    </a:tc>
                    <a:extLst>
                      <a:ext uri="{0D108BD9-81ED-4DB2-BD59-A6C34878D82A}">
                        <a16:rowId xmlns:a16="http://schemas.microsoft.com/office/drawing/2014/main" val="2259277337"/>
                      </a:ext>
                    </a:extLst>
                  </a:tr>
                  <a:tr h="370840">
                    <a:tc>
                      <a:txBody>
                        <a:bodyPr/>
                        <a:lstStyle/>
                        <a:p>
                          <a:r>
                            <a:rPr lang="en-US" dirty="0"/>
                            <a:t>service</a:t>
                          </a:r>
                        </a:p>
                      </a:txBody>
                      <a:tcPr>
                        <a:noFill/>
                      </a:tcPr>
                    </a:tc>
                    <a:tc>
                      <a:txBody>
                        <a:bodyPr/>
                        <a:lstStyle/>
                        <a:p>
                          <a:endParaRPr lang="en-US"/>
                        </a:p>
                      </a:txBody>
                      <a:tcPr>
                        <a:blipFill>
                          <a:blip r:embed="rId2"/>
                          <a:stretch>
                            <a:fillRect l="-124615" t="-783333" b="-96667"/>
                          </a:stretch>
                        </a:blipFill>
                      </a:tcPr>
                    </a:tc>
                    <a:extLst>
                      <a:ext uri="{0D108BD9-81ED-4DB2-BD59-A6C34878D82A}">
                        <a16:rowId xmlns:a16="http://schemas.microsoft.com/office/drawing/2014/main" val="4129631421"/>
                      </a:ext>
                    </a:extLst>
                  </a:tr>
                  <a:tr h="370840">
                    <a:tc>
                      <a:txBody>
                        <a:bodyPr/>
                        <a:lstStyle/>
                        <a:p>
                          <a:r>
                            <a:rPr lang="en-US" dirty="0"/>
                            <a:t>terrible</a:t>
                          </a:r>
                        </a:p>
                      </a:txBody>
                      <a:tcPr>
                        <a:noFill/>
                      </a:tcPr>
                    </a:tc>
                    <a:tc>
                      <a:txBody>
                        <a:bodyPr/>
                        <a:lstStyle/>
                        <a:p>
                          <a:endParaRPr lang="en-US"/>
                        </a:p>
                      </a:txBody>
                      <a:tcPr>
                        <a:blipFill>
                          <a:blip r:embed="rId2"/>
                          <a:stretch>
                            <a:fillRect l="-124615" t="-913793"/>
                          </a:stretch>
                        </a:blipFill>
                      </a:tcPr>
                    </a:tc>
                    <a:extLst>
                      <a:ext uri="{0D108BD9-81ED-4DB2-BD59-A6C34878D82A}">
                        <a16:rowId xmlns:a16="http://schemas.microsoft.com/office/drawing/2014/main" val="270560233"/>
                      </a:ext>
                    </a:extLst>
                  </a:tr>
                </a:tbl>
              </a:graphicData>
            </a:graphic>
          </p:graphicFrame>
        </mc:Fallback>
      </mc:AlternateContent>
      <mc:AlternateContent xmlns:mc="http://schemas.openxmlformats.org/markup-compatibility/2006" xmlns:a14="http://schemas.microsoft.com/office/drawing/2010/main">
        <mc:Choice Requires="a14">
          <p:graphicFrame>
            <p:nvGraphicFramePr>
              <p:cNvPr id="8" name="Table 7">
                <a:extLst>
                  <a:ext uri="{FF2B5EF4-FFF2-40B4-BE49-F238E27FC236}">
                    <a16:creationId xmlns:a16="http://schemas.microsoft.com/office/drawing/2014/main" id="{A8A82494-2308-6B44-8BAF-E8ABAA745CE9}"/>
                  </a:ext>
                </a:extLst>
              </p:cNvPr>
              <p:cNvGraphicFramePr>
                <a:graphicFrameLocks noGrp="1"/>
              </p:cNvGraphicFramePr>
              <p:nvPr>
                <p:extLst>
                  <p:ext uri="{D42A27DB-BD31-4B8C-83A1-F6EECF244321}">
                    <p14:modId xmlns:p14="http://schemas.microsoft.com/office/powerpoint/2010/main" val="511498263"/>
                  </p:ext>
                </p:extLst>
              </p:nvPr>
            </p:nvGraphicFramePr>
            <p:xfrm>
              <a:off x="234450" y="2196479"/>
              <a:ext cx="6426719" cy="1112520"/>
            </p:xfrm>
            <a:graphic>
              <a:graphicData uri="http://schemas.openxmlformats.org/drawingml/2006/table">
                <a:tbl>
                  <a:tblPr firstRow="1" bandRow="1">
                    <a:tableStyleId>{CB23F696-D533-4BE0-B1DA-8B15BD142E95}</a:tableStyleId>
                  </a:tblPr>
                  <a:tblGrid>
                    <a:gridCol w="724483">
                      <a:extLst>
                        <a:ext uri="{9D8B030D-6E8A-4147-A177-3AD203B41FA5}">
                          <a16:colId xmlns:a16="http://schemas.microsoft.com/office/drawing/2014/main" val="415269678"/>
                        </a:ext>
                      </a:extLst>
                    </a:gridCol>
                    <a:gridCol w="571651">
                      <a:extLst>
                        <a:ext uri="{9D8B030D-6E8A-4147-A177-3AD203B41FA5}">
                          <a16:colId xmlns:a16="http://schemas.microsoft.com/office/drawing/2014/main" val="3109832557"/>
                        </a:ext>
                      </a:extLst>
                    </a:gridCol>
                    <a:gridCol w="671692">
                      <a:extLst>
                        <a:ext uri="{9D8B030D-6E8A-4147-A177-3AD203B41FA5}">
                          <a16:colId xmlns:a16="http://schemas.microsoft.com/office/drawing/2014/main" val="309491997"/>
                        </a:ext>
                      </a:extLst>
                    </a:gridCol>
                    <a:gridCol w="567067">
                      <a:extLst>
                        <a:ext uri="{9D8B030D-6E8A-4147-A177-3AD203B41FA5}">
                          <a16:colId xmlns:a16="http://schemas.microsoft.com/office/drawing/2014/main" val="2202799733"/>
                        </a:ext>
                      </a:extLst>
                    </a:gridCol>
                    <a:gridCol w="604911">
                      <a:extLst>
                        <a:ext uri="{9D8B030D-6E8A-4147-A177-3AD203B41FA5}">
                          <a16:colId xmlns:a16="http://schemas.microsoft.com/office/drawing/2014/main" val="1419342649"/>
                        </a:ext>
                      </a:extLst>
                    </a:gridCol>
                    <a:gridCol w="1014593">
                      <a:extLst>
                        <a:ext uri="{9D8B030D-6E8A-4147-A177-3AD203B41FA5}">
                          <a16:colId xmlns:a16="http://schemas.microsoft.com/office/drawing/2014/main" val="3560579529"/>
                        </a:ext>
                      </a:extLst>
                    </a:gridCol>
                    <a:gridCol w="557361">
                      <a:extLst>
                        <a:ext uri="{9D8B030D-6E8A-4147-A177-3AD203B41FA5}">
                          <a16:colId xmlns:a16="http://schemas.microsoft.com/office/drawing/2014/main" val="2313117338"/>
                        </a:ext>
                      </a:extLst>
                    </a:gridCol>
                    <a:gridCol w="857480">
                      <a:extLst>
                        <a:ext uri="{9D8B030D-6E8A-4147-A177-3AD203B41FA5}">
                          <a16:colId xmlns:a16="http://schemas.microsoft.com/office/drawing/2014/main" val="2643276320"/>
                        </a:ext>
                      </a:extLst>
                    </a:gridCol>
                    <a:gridCol w="857481">
                      <a:extLst>
                        <a:ext uri="{9D8B030D-6E8A-4147-A177-3AD203B41FA5}">
                          <a16:colId xmlns:a16="http://schemas.microsoft.com/office/drawing/2014/main" val="2404801651"/>
                        </a:ext>
                      </a:extLst>
                    </a:gridCol>
                  </a:tblGrid>
                  <a:tr h="370840">
                    <a:tc>
                      <a:txBody>
                        <a:bodyPr/>
                        <a:lstStyle/>
                        <a:p>
                          <a:pPr/>
                          <a14:m>
                            <m:oMathPara xmlns:m="http://schemas.openxmlformats.org/officeDocument/2006/math">
                              <m:oMathParaPr>
                                <m:jc m:val="centerGroup"/>
                              </m:oMathParaPr>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panose="02040503050406030204" pitchFamily="18" charset="0"/>
                                      </a:rPr>
                                      <m:t>h</m:t>
                                    </m:r>
                                  </m:e>
                                  <m:sub>
                                    <m:r>
                                      <a:rPr lang="en-US" b="0" i="1" smtClean="0">
                                        <a:latin typeface="Cambria Math" panose="02040503050406030204" pitchFamily="18" charset="0"/>
                                      </a:rPr>
                                      <m:t>1</m:t>
                                    </m:r>
                                  </m:sub>
                                </m:sSub>
                                <m:r>
                                  <a:rPr lang="en-US" b="0" i="1" smtClean="0">
                                    <a:latin typeface="Cambria Math" panose="02040503050406030204" pitchFamily="18" charset="0"/>
                                  </a:rPr>
                                  <m:t>(</m:t>
                                </m:r>
                                <m:r>
                                  <a:rPr lang="en-US" b="0" i="1" smtClean="0">
                                    <a:latin typeface="Cambria Math" panose="02040503050406030204" pitchFamily="18" charset="0"/>
                                  </a:rPr>
                                  <m:t>𝑥</m:t>
                                </m:r>
                                <m:r>
                                  <a:rPr lang="en-US" b="0" i="1" smtClean="0">
                                    <a:latin typeface="Cambria Math" panose="02040503050406030204" pitchFamily="18" charset="0"/>
                                  </a:rPr>
                                  <m:t>)</m:t>
                                </m:r>
                              </m:oMath>
                            </m:oMathPara>
                          </a14:m>
                          <a:endParaRPr lang="en-US" b="0" dirty="0"/>
                        </a:p>
                      </a:txBody>
                      <a:tcPr>
                        <a:solidFill>
                          <a:schemeClr val="bg1"/>
                        </a:solidFill>
                      </a:tcPr>
                    </a:tc>
                    <a:tc>
                      <a:txBody>
                        <a:bodyPr/>
                        <a:lstStyle/>
                        <a:p>
                          <a:pPr/>
                          <a14:m>
                            <m:oMathPara xmlns:m="http://schemas.openxmlformats.org/officeDocument/2006/math">
                              <m:oMathParaPr>
                                <m:jc m:val="centerGroup"/>
                              </m:oMathParaPr>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panose="02040503050406030204" pitchFamily="18" charset="0"/>
                                      </a:rPr>
                                      <m:t>h</m:t>
                                    </m:r>
                                  </m:e>
                                  <m:sub>
                                    <m:r>
                                      <a:rPr lang="en-US" b="0" i="1" smtClean="0">
                                        <a:latin typeface="Cambria Math" panose="02040503050406030204" pitchFamily="18" charset="0"/>
                                      </a:rPr>
                                      <m:t>2</m:t>
                                    </m:r>
                                  </m:sub>
                                </m:sSub>
                                <m:r>
                                  <a:rPr lang="en-US" b="0" i="1" smtClean="0">
                                    <a:latin typeface="Cambria Math" panose="02040503050406030204" pitchFamily="18" charset="0"/>
                                  </a:rPr>
                                  <m:t>(</m:t>
                                </m:r>
                                <m:r>
                                  <a:rPr lang="en-US" b="0" i="1" smtClean="0">
                                    <a:latin typeface="Cambria Math" panose="02040503050406030204" pitchFamily="18" charset="0"/>
                                  </a:rPr>
                                  <m:t>𝑥</m:t>
                                </m:r>
                                <m:r>
                                  <a:rPr lang="en-US" b="0" i="1" smtClean="0">
                                    <a:latin typeface="Cambria Math" panose="02040503050406030204" pitchFamily="18" charset="0"/>
                                  </a:rPr>
                                  <m:t>)</m:t>
                                </m:r>
                              </m:oMath>
                            </m:oMathPara>
                          </a14:m>
                          <a:endParaRPr lang="en-US" b="0" dirty="0"/>
                        </a:p>
                      </a:txBody>
                      <a:tcPr>
                        <a:solidFill>
                          <a:schemeClr val="bg1"/>
                        </a:solidFill>
                      </a:tcPr>
                    </a:tc>
                    <a:tc>
                      <a:txBody>
                        <a:bodyPr/>
                        <a:lstStyle/>
                        <a:p>
                          <a:pPr/>
                          <a14:m>
                            <m:oMathPara xmlns:m="http://schemas.openxmlformats.org/officeDocument/2006/math">
                              <m:oMathParaPr>
                                <m:jc m:val="centerGroup"/>
                              </m:oMathParaPr>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panose="02040503050406030204" pitchFamily="18" charset="0"/>
                                      </a:rPr>
                                      <m:t>h</m:t>
                                    </m:r>
                                  </m:e>
                                  <m:sub>
                                    <m:r>
                                      <a:rPr lang="en-US" b="0" i="1" smtClean="0">
                                        <a:latin typeface="Cambria Math" panose="02040503050406030204" pitchFamily="18" charset="0"/>
                                      </a:rPr>
                                      <m:t>3</m:t>
                                    </m:r>
                                  </m:sub>
                                </m:sSub>
                                <m:r>
                                  <a:rPr lang="en-US" b="0" i="1" smtClean="0">
                                    <a:latin typeface="Cambria Math" panose="02040503050406030204" pitchFamily="18" charset="0"/>
                                  </a:rPr>
                                  <m:t>(</m:t>
                                </m:r>
                                <m:r>
                                  <a:rPr lang="en-US" b="0" i="1" smtClean="0">
                                    <a:latin typeface="Cambria Math" panose="02040503050406030204" pitchFamily="18" charset="0"/>
                                  </a:rPr>
                                  <m:t>𝑥</m:t>
                                </m:r>
                                <m:r>
                                  <a:rPr lang="en-US" b="0" i="1" smtClean="0">
                                    <a:latin typeface="Cambria Math" panose="02040503050406030204" pitchFamily="18" charset="0"/>
                                  </a:rPr>
                                  <m:t>)</m:t>
                                </m:r>
                              </m:oMath>
                            </m:oMathPara>
                          </a14:m>
                          <a:endParaRPr lang="en-US" b="0" dirty="0"/>
                        </a:p>
                      </a:txBody>
                      <a:tcPr>
                        <a:solidFill>
                          <a:schemeClr val="bg1"/>
                        </a:solidFill>
                      </a:tcPr>
                    </a:tc>
                    <a:tc>
                      <a:txBody>
                        <a:bodyPr/>
                        <a:lstStyle/>
                        <a:p>
                          <a:pPr/>
                          <a14:m>
                            <m:oMathPara xmlns:m="http://schemas.openxmlformats.org/officeDocument/2006/math">
                              <m:oMathParaPr>
                                <m:jc m:val="centerGroup"/>
                              </m:oMathParaPr>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panose="02040503050406030204" pitchFamily="18" charset="0"/>
                                      </a:rPr>
                                      <m:t>h</m:t>
                                    </m:r>
                                  </m:e>
                                  <m:sub>
                                    <m:r>
                                      <a:rPr lang="en-US" b="0" i="1" smtClean="0">
                                        <a:latin typeface="Cambria Math" panose="02040503050406030204" pitchFamily="18" charset="0"/>
                                      </a:rPr>
                                      <m:t>4</m:t>
                                    </m:r>
                                  </m:sub>
                                </m:sSub>
                                <m:r>
                                  <a:rPr lang="en-US" b="0" i="1" smtClean="0">
                                    <a:latin typeface="Cambria Math" panose="02040503050406030204" pitchFamily="18" charset="0"/>
                                  </a:rPr>
                                  <m:t>(</m:t>
                                </m:r>
                                <m:r>
                                  <a:rPr lang="en-US" b="0" i="1" smtClean="0">
                                    <a:latin typeface="Cambria Math" panose="02040503050406030204" pitchFamily="18" charset="0"/>
                                  </a:rPr>
                                  <m:t>𝑥</m:t>
                                </m:r>
                                <m:r>
                                  <a:rPr lang="en-US" b="0" i="1" smtClean="0">
                                    <a:latin typeface="Cambria Math" panose="02040503050406030204" pitchFamily="18" charset="0"/>
                                  </a:rPr>
                                  <m:t>)</m:t>
                                </m:r>
                              </m:oMath>
                            </m:oMathPara>
                          </a14:m>
                          <a:endParaRPr lang="en-US" b="0" dirty="0"/>
                        </a:p>
                      </a:txBody>
                      <a:tcPr>
                        <a:solidFill>
                          <a:schemeClr val="bg1"/>
                        </a:solidFill>
                      </a:tcPr>
                    </a:tc>
                    <a:tc>
                      <a:txBody>
                        <a:bodyPr/>
                        <a:lstStyle/>
                        <a:p>
                          <a:pPr/>
                          <a14:m>
                            <m:oMathPara xmlns:m="http://schemas.openxmlformats.org/officeDocument/2006/math">
                              <m:oMathParaPr>
                                <m:jc m:val="centerGroup"/>
                              </m:oMathParaPr>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panose="02040503050406030204" pitchFamily="18" charset="0"/>
                                      </a:rPr>
                                      <m:t>h</m:t>
                                    </m:r>
                                  </m:e>
                                  <m:sub>
                                    <m:r>
                                      <a:rPr lang="en-US" b="0" i="1" smtClean="0">
                                        <a:latin typeface="Cambria Math" panose="02040503050406030204" pitchFamily="18" charset="0"/>
                                      </a:rPr>
                                      <m:t>5</m:t>
                                    </m:r>
                                  </m:sub>
                                </m:sSub>
                                <m:r>
                                  <a:rPr lang="en-US" b="0" i="1" smtClean="0">
                                    <a:latin typeface="Cambria Math" panose="02040503050406030204" pitchFamily="18" charset="0"/>
                                  </a:rPr>
                                  <m:t>(</m:t>
                                </m:r>
                                <m:r>
                                  <a:rPr lang="en-US" b="0" i="1" smtClean="0">
                                    <a:latin typeface="Cambria Math" panose="02040503050406030204" pitchFamily="18" charset="0"/>
                                  </a:rPr>
                                  <m:t>𝑥</m:t>
                                </m:r>
                                <m:r>
                                  <a:rPr lang="en-US" b="0" i="1" smtClean="0">
                                    <a:latin typeface="Cambria Math" panose="02040503050406030204" pitchFamily="18" charset="0"/>
                                  </a:rPr>
                                  <m:t>)</m:t>
                                </m:r>
                              </m:oMath>
                            </m:oMathPara>
                          </a14:m>
                          <a:endParaRPr lang="en-US" b="0" dirty="0"/>
                        </a:p>
                      </a:txBody>
                      <a:tcPr>
                        <a:solidFill>
                          <a:schemeClr val="bg1"/>
                        </a:solidFill>
                      </a:tcPr>
                    </a:tc>
                    <a:tc>
                      <a:txBody>
                        <a:bodyPr/>
                        <a:lstStyle/>
                        <a:p>
                          <a:pPr/>
                          <a14:m>
                            <m:oMathPara xmlns:m="http://schemas.openxmlformats.org/officeDocument/2006/math">
                              <m:oMathParaPr>
                                <m:jc m:val="centerGroup"/>
                              </m:oMathParaPr>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panose="02040503050406030204" pitchFamily="18" charset="0"/>
                                      </a:rPr>
                                      <m:t>h</m:t>
                                    </m:r>
                                  </m:e>
                                  <m:sub>
                                    <m:r>
                                      <a:rPr lang="en-US" b="0" i="1" smtClean="0">
                                        <a:latin typeface="Cambria Math" panose="02040503050406030204" pitchFamily="18" charset="0"/>
                                      </a:rPr>
                                      <m:t>6</m:t>
                                    </m:r>
                                  </m:sub>
                                </m:sSub>
                                <m:r>
                                  <a:rPr lang="en-US" b="0" i="1" smtClean="0">
                                    <a:latin typeface="Cambria Math" panose="02040503050406030204" pitchFamily="18" charset="0"/>
                                  </a:rPr>
                                  <m:t>(</m:t>
                                </m:r>
                                <m:r>
                                  <a:rPr lang="en-US" b="0" i="1" smtClean="0">
                                    <a:latin typeface="Cambria Math" panose="02040503050406030204" pitchFamily="18" charset="0"/>
                                  </a:rPr>
                                  <m:t>𝑥</m:t>
                                </m:r>
                                <m:r>
                                  <a:rPr lang="en-US" b="0" i="1" smtClean="0">
                                    <a:latin typeface="Cambria Math" panose="02040503050406030204" pitchFamily="18" charset="0"/>
                                  </a:rPr>
                                  <m:t>)</m:t>
                                </m:r>
                              </m:oMath>
                            </m:oMathPara>
                          </a14:m>
                          <a:endParaRPr lang="en-US" b="0" dirty="0"/>
                        </a:p>
                      </a:txBody>
                      <a:tcPr>
                        <a:solidFill>
                          <a:schemeClr val="bg1"/>
                        </a:solidFill>
                      </a:tcPr>
                    </a:tc>
                    <a:tc>
                      <a:txBody>
                        <a:bodyPr/>
                        <a:lstStyle/>
                        <a:p>
                          <a:pPr/>
                          <a14:m>
                            <m:oMathPara xmlns:m="http://schemas.openxmlformats.org/officeDocument/2006/math">
                              <m:oMathParaPr>
                                <m:jc m:val="centerGroup"/>
                              </m:oMathParaPr>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panose="02040503050406030204" pitchFamily="18" charset="0"/>
                                      </a:rPr>
                                      <m:t>h</m:t>
                                    </m:r>
                                  </m:e>
                                  <m:sub>
                                    <m:r>
                                      <a:rPr lang="en-US" b="0" i="1" smtClean="0">
                                        <a:latin typeface="Cambria Math" panose="02040503050406030204" pitchFamily="18" charset="0"/>
                                      </a:rPr>
                                      <m:t>7</m:t>
                                    </m:r>
                                  </m:sub>
                                </m:sSub>
                                <m:r>
                                  <a:rPr lang="en-US" b="0" i="1" smtClean="0">
                                    <a:latin typeface="Cambria Math" panose="02040503050406030204" pitchFamily="18" charset="0"/>
                                  </a:rPr>
                                  <m:t>(</m:t>
                                </m:r>
                                <m:r>
                                  <a:rPr lang="en-US" b="0" i="1" smtClean="0">
                                    <a:latin typeface="Cambria Math" panose="02040503050406030204" pitchFamily="18" charset="0"/>
                                  </a:rPr>
                                  <m:t>𝑥</m:t>
                                </m:r>
                                <m:r>
                                  <a:rPr lang="en-US" b="0" i="1" smtClean="0">
                                    <a:latin typeface="Cambria Math" panose="02040503050406030204" pitchFamily="18" charset="0"/>
                                  </a:rPr>
                                  <m:t>)</m:t>
                                </m:r>
                              </m:oMath>
                            </m:oMathPara>
                          </a14:m>
                          <a:endParaRPr lang="en-US" b="0" dirty="0"/>
                        </a:p>
                      </a:txBody>
                      <a:tcPr>
                        <a:solidFill>
                          <a:schemeClr val="bg1"/>
                        </a:solidFill>
                      </a:tcPr>
                    </a:tc>
                    <a:tc>
                      <a:txBody>
                        <a:bodyPr/>
                        <a:lstStyle/>
                        <a:p>
                          <a:pPr/>
                          <a14:m>
                            <m:oMathPara xmlns:m="http://schemas.openxmlformats.org/officeDocument/2006/math">
                              <m:oMathParaPr>
                                <m:jc m:val="centerGroup"/>
                              </m:oMathParaPr>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panose="02040503050406030204" pitchFamily="18" charset="0"/>
                                      </a:rPr>
                                      <m:t>h</m:t>
                                    </m:r>
                                  </m:e>
                                  <m:sub>
                                    <m:r>
                                      <a:rPr lang="en-US" b="0" i="1" smtClean="0">
                                        <a:latin typeface="Cambria Math" panose="02040503050406030204" pitchFamily="18" charset="0"/>
                                      </a:rPr>
                                      <m:t>8</m:t>
                                    </m:r>
                                  </m:sub>
                                </m:sSub>
                                <m:r>
                                  <a:rPr lang="en-US" b="0" i="1" smtClean="0">
                                    <a:latin typeface="Cambria Math" panose="02040503050406030204" pitchFamily="18" charset="0"/>
                                  </a:rPr>
                                  <m:t>(</m:t>
                                </m:r>
                                <m:r>
                                  <a:rPr lang="en-US" b="0" i="1" smtClean="0">
                                    <a:latin typeface="Cambria Math" panose="02040503050406030204" pitchFamily="18" charset="0"/>
                                  </a:rPr>
                                  <m:t>𝑥</m:t>
                                </m:r>
                                <m:r>
                                  <a:rPr lang="en-US" b="0" i="1" smtClean="0">
                                    <a:latin typeface="Cambria Math" panose="02040503050406030204" pitchFamily="18" charset="0"/>
                                  </a:rPr>
                                  <m:t>)</m:t>
                                </m:r>
                              </m:oMath>
                            </m:oMathPara>
                          </a14:m>
                          <a:endParaRPr lang="en-US" b="0" dirty="0"/>
                        </a:p>
                      </a:txBody>
                      <a:tcPr>
                        <a:solidFill>
                          <a:schemeClr val="bg1"/>
                        </a:solidFill>
                      </a:tcPr>
                    </a:tc>
                    <a:tc>
                      <a:txBody>
                        <a:bodyPr/>
                        <a:lstStyle/>
                        <a:p>
                          <a:pPr/>
                          <a14:m>
                            <m:oMathPara xmlns:m="http://schemas.openxmlformats.org/officeDocument/2006/math">
                              <m:oMathParaPr>
                                <m:jc m:val="centerGroup"/>
                              </m:oMathParaPr>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panose="02040503050406030204" pitchFamily="18" charset="0"/>
                                      </a:rPr>
                                      <m:t>h</m:t>
                                    </m:r>
                                  </m:e>
                                  <m:sub>
                                    <m:r>
                                      <a:rPr lang="en-US" b="0" i="1" smtClean="0">
                                        <a:latin typeface="Cambria Math" panose="02040503050406030204" pitchFamily="18" charset="0"/>
                                      </a:rPr>
                                      <m:t>9</m:t>
                                    </m:r>
                                  </m:sub>
                                </m:sSub>
                                <m:r>
                                  <a:rPr lang="en-US" b="0" i="1" smtClean="0">
                                    <a:latin typeface="Cambria Math" panose="02040503050406030204" pitchFamily="18" charset="0"/>
                                  </a:rPr>
                                  <m:t>(</m:t>
                                </m:r>
                                <m:r>
                                  <a:rPr lang="en-US" b="0" i="1" smtClean="0">
                                    <a:latin typeface="Cambria Math" panose="02040503050406030204" pitchFamily="18" charset="0"/>
                                  </a:rPr>
                                  <m:t>𝑥</m:t>
                                </m:r>
                                <m:r>
                                  <a:rPr lang="en-US" b="0" i="1" smtClean="0">
                                    <a:latin typeface="Cambria Math" panose="02040503050406030204" pitchFamily="18" charset="0"/>
                                  </a:rPr>
                                  <m:t>)</m:t>
                                </m:r>
                              </m:oMath>
                            </m:oMathPara>
                          </a14:m>
                          <a:endParaRPr lang="en-US" b="0" dirty="0"/>
                        </a:p>
                      </a:txBody>
                      <a:tcPr>
                        <a:solidFill>
                          <a:schemeClr val="bg1"/>
                        </a:solidFill>
                      </a:tcPr>
                    </a:tc>
                    <a:extLst>
                      <a:ext uri="{0D108BD9-81ED-4DB2-BD59-A6C34878D82A}">
                        <a16:rowId xmlns:a16="http://schemas.microsoft.com/office/drawing/2014/main" val="1459577685"/>
                      </a:ext>
                    </a:extLst>
                  </a:tr>
                  <a:tr h="370840">
                    <a:tc>
                      <a:txBody>
                        <a:bodyPr/>
                        <a:lstStyle/>
                        <a:p>
                          <a:r>
                            <a:rPr lang="en-US" b="1" dirty="0"/>
                            <a:t>sushi</a:t>
                          </a:r>
                        </a:p>
                      </a:txBody>
                      <a:tcPr>
                        <a:solidFill>
                          <a:schemeClr val="bg1"/>
                        </a:solidFill>
                      </a:tcPr>
                    </a:tc>
                    <a:tc>
                      <a:txBody>
                        <a:bodyPr/>
                        <a:lstStyle/>
                        <a:p>
                          <a:r>
                            <a:rPr lang="en-US" b="1" dirty="0"/>
                            <a:t>was</a:t>
                          </a:r>
                        </a:p>
                      </a:txBody>
                      <a:tcPr>
                        <a:solidFill>
                          <a:schemeClr val="bg1"/>
                        </a:solidFill>
                      </a:tcPr>
                    </a:tc>
                    <a:tc>
                      <a:txBody>
                        <a:bodyPr/>
                        <a:lstStyle/>
                        <a:p>
                          <a:r>
                            <a:rPr lang="en-US" b="1" dirty="0"/>
                            <a:t>great</a:t>
                          </a:r>
                        </a:p>
                      </a:txBody>
                      <a:tcPr>
                        <a:solidFill>
                          <a:schemeClr val="bg1"/>
                        </a:solidFill>
                      </a:tcPr>
                    </a:tc>
                    <a:tc>
                      <a:txBody>
                        <a:bodyPr/>
                        <a:lstStyle/>
                        <a:p>
                          <a:r>
                            <a:rPr lang="en-US" b="1" dirty="0"/>
                            <a:t>the</a:t>
                          </a:r>
                        </a:p>
                      </a:txBody>
                      <a:tcPr>
                        <a:solidFill>
                          <a:schemeClr val="bg1"/>
                        </a:solidFill>
                      </a:tcPr>
                    </a:tc>
                    <a:tc>
                      <a:txBody>
                        <a:bodyPr/>
                        <a:lstStyle/>
                        <a:p>
                          <a:r>
                            <a:rPr lang="en-US" b="1" dirty="0"/>
                            <a:t>food</a:t>
                          </a:r>
                        </a:p>
                      </a:txBody>
                      <a:tcPr>
                        <a:solidFill>
                          <a:schemeClr val="bg1"/>
                        </a:solidFill>
                      </a:tcPr>
                    </a:tc>
                    <a:tc>
                      <a:txBody>
                        <a:bodyPr/>
                        <a:lstStyle/>
                        <a:p>
                          <a:r>
                            <a:rPr lang="en-US" b="1" dirty="0"/>
                            <a:t>awesome</a:t>
                          </a:r>
                        </a:p>
                      </a:txBody>
                      <a:tcPr>
                        <a:solidFill>
                          <a:schemeClr val="bg1"/>
                        </a:solidFill>
                      </a:tcPr>
                    </a:tc>
                    <a:tc>
                      <a:txBody>
                        <a:bodyPr/>
                        <a:lstStyle/>
                        <a:p>
                          <a:r>
                            <a:rPr lang="en-US" b="1" dirty="0"/>
                            <a:t>but</a:t>
                          </a:r>
                        </a:p>
                      </a:txBody>
                      <a:tcPr>
                        <a:solidFill>
                          <a:schemeClr val="bg1"/>
                        </a:solidFill>
                      </a:tcPr>
                    </a:tc>
                    <a:tc>
                      <a:txBody>
                        <a:bodyPr/>
                        <a:lstStyle/>
                        <a:p>
                          <a:r>
                            <a:rPr lang="en-US" b="1" dirty="0"/>
                            <a:t>service</a:t>
                          </a:r>
                        </a:p>
                      </a:txBody>
                      <a:tcPr>
                        <a:solidFill>
                          <a:schemeClr val="bg1"/>
                        </a:solidFill>
                      </a:tcPr>
                    </a:tc>
                    <a:tc>
                      <a:txBody>
                        <a:bodyPr/>
                        <a:lstStyle/>
                        <a:p>
                          <a:r>
                            <a:rPr lang="en-US" b="1" dirty="0"/>
                            <a:t>terrible</a:t>
                          </a:r>
                        </a:p>
                      </a:txBody>
                      <a:tcPr>
                        <a:solidFill>
                          <a:schemeClr val="bg1"/>
                        </a:solidFill>
                      </a:tcPr>
                    </a:tc>
                    <a:extLst>
                      <a:ext uri="{0D108BD9-81ED-4DB2-BD59-A6C34878D82A}">
                        <a16:rowId xmlns:a16="http://schemas.microsoft.com/office/drawing/2014/main" val="3344992483"/>
                      </a:ext>
                    </a:extLst>
                  </a:tr>
                  <a:tr h="370840">
                    <a:tc>
                      <a:txBody>
                        <a:bodyPr/>
                        <a:lstStyle/>
                        <a:p>
                          <a:r>
                            <a:rPr lang="en-US" dirty="0"/>
                            <a:t>1</a:t>
                          </a:r>
                        </a:p>
                      </a:txBody>
                      <a:tcPr>
                        <a:solidFill>
                          <a:schemeClr val="bg1"/>
                        </a:solidFill>
                      </a:tcPr>
                    </a:tc>
                    <a:tc>
                      <a:txBody>
                        <a:bodyPr/>
                        <a:lstStyle/>
                        <a:p>
                          <a:r>
                            <a:rPr lang="en-US" dirty="0"/>
                            <a:t>3</a:t>
                          </a:r>
                        </a:p>
                      </a:txBody>
                      <a:tcPr>
                        <a:solidFill>
                          <a:schemeClr val="bg1"/>
                        </a:solidFill>
                      </a:tcPr>
                    </a:tc>
                    <a:tc>
                      <a:txBody>
                        <a:bodyPr/>
                        <a:lstStyle/>
                        <a:p>
                          <a:r>
                            <a:rPr lang="en-US" dirty="0"/>
                            <a:t>1</a:t>
                          </a:r>
                        </a:p>
                      </a:txBody>
                      <a:tcPr>
                        <a:solidFill>
                          <a:schemeClr val="bg1"/>
                        </a:solidFill>
                      </a:tcPr>
                    </a:tc>
                    <a:tc>
                      <a:txBody>
                        <a:bodyPr/>
                        <a:lstStyle/>
                        <a:p>
                          <a:r>
                            <a:rPr lang="en-US" dirty="0"/>
                            <a:t>2</a:t>
                          </a:r>
                        </a:p>
                      </a:txBody>
                      <a:tcPr>
                        <a:solidFill>
                          <a:schemeClr val="bg1"/>
                        </a:solidFill>
                      </a:tcPr>
                    </a:tc>
                    <a:tc>
                      <a:txBody>
                        <a:bodyPr/>
                        <a:lstStyle/>
                        <a:p>
                          <a:r>
                            <a:rPr lang="en-US" dirty="0"/>
                            <a:t>1</a:t>
                          </a:r>
                        </a:p>
                      </a:txBody>
                      <a:tcPr>
                        <a:solidFill>
                          <a:schemeClr val="bg1"/>
                        </a:solidFill>
                      </a:tcPr>
                    </a:tc>
                    <a:tc>
                      <a:txBody>
                        <a:bodyPr/>
                        <a:lstStyle/>
                        <a:p>
                          <a:r>
                            <a:rPr lang="en-US" dirty="0"/>
                            <a:t>1</a:t>
                          </a:r>
                        </a:p>
                      </a:txBody>
                      <a:tcPr>
                        <a:solidFill>
                          <a:schemeClr val="bg1"/>
                        </a:solidFill>
                      </a:tcPr>
                    </a:tc>
                    <a:tc>
                      <a:txBody>
                        <a:bodyPr/>
                        <a:lstStyle/>
                        <a:p>
                          <a:r>
                            <a:rPr lang="en-US" dirty="0"/>
                            <a:t>1</a:t>
                          </a:r>
                        </a:p>
                      </a:txBody>
                      <a:tcPr>
                        <a:solidFill>
                          <a:schemeClr val="bg1"/>
                        </a:solidFill>
                      </a:tcPr>
                    </a:tc>
                    <a:tc>
                      <a:txBody>
                        <a:bodyPr/>
                        <a:lstStyle/>
                        <a:p>
                          <a:r>
                            <a:rPr lang="en-US" dirty="0"/>
                            <a:t>1</a:t>
                          </a:r>
                        </a:p>
                      </a:txBody>
                      <a:tcPr>
                        <a:solidFill>
                          <a:schemeClr val="bg1"/>
                        </a:solidFill>
                      </a:tcPr>
                    </a:tc>
                    <a:tc>
                      <a:txBody>
                        <a:bodyPr/>
                        <a:lstStyle/>
                        <a:p>
                          <a:r>
                            <a:rPr lang="en-US" dirty="0"/>
                            <a:t>1</a:t>
                          </a:r>
                        </a:p>
                      </a:txBody>
                      <a:tcPr>
                        <a:solidFill>
                          <a:schemeClr val="bg1"/>
                        </a:solidFill>
                      </a:tcPr>
                    </a:tc>
                    <a:extLst>
                      <a:ext uri="{0D108BD9-81ED-4DB2-BD59-A6C34878D82A}">
                        <a16:rowId xmlns:a16="http://schemas.microsoft.com/office/drawing/2014/main" val="904688649"/>
                      </a:ext>
                    </a:extLst>
                  </a:tr>
                </a:tbl>
              </a:graphicData>
            </a:graphic>
          </p:graphicFrame>
        </mc:Choice>
        <mc:Fallback xmlns="">
          <p:graphicFrame>
            <p:nvGraphicFramePr>
              <p:cNvPr id="8" name="Table 7">
                <a:extLst>
                  <a:ext uri="{FF2B5EF4-FFF2-40B4-BE49-F238E27FC236}">
                    <a16:creationId xmlns:a16="http://schemas.microsoft.com/office/drawing/2014/main" id="{A8A82494-2308-6B44-8BAF-E8ABAA745CE9}"/>
                  </a:ext>
                </a:extLst>
              </p:cNvPr>
              <p:cNvGraphicFramePr>
                <a:graphicFrameLocks noGrp="1"/>
              </p:cNvGraphicFramePr>
              <p:nvPr>
                <p:extLst>
                  <p:ext uri="{D42A27DB-BD31-4B8C-83A1-F6EECF244321}">
                    <p14:modId xmlns:p14="http://schemas.microsoft.com/office/powerpoint/2010/main" val="511498263"/>
                  </p:ext>
                </p:extLst>
              </p:nvPr>
            </p:nvGraphicFramePr>
            <p:xfrm>
              <a:off x="234450" y="2196479"/>
              <a:ext cx="6426719" cy="1112520"/>
            </p:xfrm>
            <a:graphic>
              <a:graphicData uri="http://schemas.openxmlformats.org/drawingml/2006/table">
                <a:tbl>
                  <a:tblPr firstRow="1" bandRow="1">
                    <a:tableStyleId>{CB23F696-D533-4BE0-B1DA-8B15BD142E95}</a:tableStyleId>
                  </a:tblPr>
                  <a:tblGrid>
                    <a:gridCol w="724483">
                      <a:extLst>
                        <a:ext uri="{9D8B030D-6E8A-4147-A177-3AD203B41FA5}">
                          <a16:colId xmlns:a16="http://schemas.microsoft.com/office/drawing/2014/main" val="415269678"/>
                        </a:ext>
                      </a:extLst>
                    </a:gridCol>
                    <a:gridCol w="571651">
                      <a:extLst>
                        <a:ext uri="{9D8B030D-6E8A-4147-A177-3AD203B41FA5}">
                          <a16:colId xmlns:a16="http://schemas.microsoft.com/office/drawing/2014/main" val="3109832557"/>
                        </a:ext>
                      </a:extLst>
                    </a:gridCol>
                    <a:gridCol w="671692">
                      <a:extLst>
                        <a:ext uri="{9D8B030D-6E8A-4147-A177-3AD203B41FA5}">
                          <a16:colId xmlns:a16="http://schemas.microsoft.com/office/drawing/2014/main" val="309491997"/>
                        </a:ext>
                      </a:extLst>
                    </a:gridCol>
                    <a:gridCol w="567067">
                      <a:extLst>
                        <a:ext uri="{9D8B030D-6E8A-4147-A177-3AD203B41FA5}">
                          <a16:colId xmlns:a16="http://schemas.microsoft.com/office/drawing/2014/main" val="2202799733"/>
                        </a:ext>
                      </a:extLst>
                    </a:gridCol>
                    <a:gridCol w="604911">
                      <a:extLst>
                        <a:ext uri="{9D8B030D-6E8A-4147-A177-3AD203B41FA5}">
                          <a16:colId xmlns:a16="http://schemas.microsoft.com/office/drawing/2014/main" val="1419342649"/>
                        </a:ext>
                      </a:extLst>
                    </a:gridCol>
                    <a:gridCol w="1014593">
                      <a:extLst>
                        <a:ext uri="{9D8B030D-6E8A-4147-A177-3AD203B41FA5}">
                          <a16:colId xmlns:a16="http://schemas.microsoft.com/office/drawing/2014/main" val="3560579529"/>
                        </a:ext>
                      </a:extLst>
                    </a:gridCol>
                    <a:gridCol w="557361">
                      <a:extLst>
                        <a:ext uri="{9D8B030D-6E8A-4147-A177-3AD203B41FA5}">
                          <a16:colId xmlns:a16="http://schemas.microsoft.com/office/drawing/2014/main" val="2313117338"/>
                        </a:ext>
                      </a:extLst>
                    </a:gridCol>
                    <a:gridCol w="857480">
                      <a:extLst>
                        <a:ext uri="{9D8B030D-6E8A-4147-A177-3AD203B41FA5}">
                          <a16:colId xmlns:a16="http://schemas.microsoft.com/office/drawing/2014/main" val="2643276320"/>
                        </a:ext>
                      </a:extLst>
                    </a:gridCol>
                    <a:gridCol w="857481">
                      <a:extLst>
                        <a:ext uri="{9D8B030D-6E8A-4147-A177-3AD203B41FA5}">
                          <a16:colId xmlns:a16="http://schemas.microsoft.com/office/drawing/2014/main" val="2404801651"/>
                        </a:ext>
                      </a:extLst>
                    </a:gridCol>
                  </a:tblGrid>
                  <a:tr h="370840">
                    <a:tc>
                      <a:txBody>
                        <a:bodyPr/>
                        <a:lstStyle/>
                        <a:p>
                          <a:endParaRPr lang="en-US"/>
                        </a:p>
                      </a:txBody>
                      <a:tcPr>
                        <a:blipFill>
                          <a:blip r:embed="rId3"/>
                          <a:stretch>
                            <a:fillRect l="-1754" r="-791228" b="-200000"/>
                          </a:stretch>
                        </a:blipFill>
                      </a:tcPr>
                    </a:tc>
                    <a:tc>
                      <a:txBody>
                        <a:bodyPr/>
                        <a:lstStyle/>
                        <a:p>
                          <a:endParaRPr lang="en-US"/>
                        </a:p>
                      </a:txBody>
                      <a:tcPr>
                        <a:blipFill>
                          <a:blip r:embed="rId3"/>
                          <a:stretch>
                            <a:fillRect l="-128889" r="-902222" b="-200000"/>
                          </a:stretch>
                        </a:blipFill>
                      </a:tcPr>
                    </a:tc>
                    <a:tc>
                      <a:txBody>
                        <a:bodyPr/>
                        <a:lstStyle/>
                        <a:p>
                          <a:endParaRPr lang="en-US"/>
                        </a:p>
                      </a:txBody>
                      <a:tcPr>
                        <a:blipFill>
                          <a:blip r:embed="rId3"/>
                          <a:stretch>
                            <a:fillRect l="-194340" r="-666038" b="-200000"/>
                          </a:stretch>
                        </a:blipFill>
                      </a:tcPr>
                    </a:tc>
                    <a:tc>
                      <a:txBody>
                        <a:bodyPr/>
                        <a:lstStyle/>
                        <a:p>
                          <a:endParaRPr lang="en-US"/>
                        </a:p>
                      </a:txBody>
                      <a:tcPr>
                        <a:blipFill>
                          <a:blip r:embed="rId3"/>
                          <a:stretch>
                            <a:fillRect l="-346667" r="-684444" b="-200000"/>
                          </a:stretch>
                        </a:blipFill>
                      </a:tcPr>
                    </a:tc>
                    <a:tc>
                      <a:txBody>
                        <a:bodyPr/>
                        <a:lstStyle/>
                        <a:p>
                          <a:endParaRPr lang="en-US"/>
                        </a:p>
                      </a:txBody>
                      <a:tcPr>
                        <a:blipFill>
                          <a:blip r:embed="rId3"/>
                          <a:stretch>
                            <a:fillRect l="-418750" r="-541667" b="-200000"/>
                          </a:stretch>
                        </a:blipFill>
                      </a:tcPr>
                    </a:tc>
                    <a:tc>
                      <a:txBody>
                        <a:bodyPr/>
                        <a:lstStyle/>
                        <a:p>
                          <a:endParaRPr lang="en-US"/>
                        </a:p>
                      </a:txBody>
                      <a:tcPr>
                        <a:blipFill>
                          <a:blip r:embed="rId3"/>
                          <a:stretch>
                            <a:fillRect l="-311250" r="-225000" b="-200000"/>
                          </a:stretch>
                        </a:blipFill>
                      </a:tcPr>
                    </a:tc>
                    <a:tc>
                      <a:txBody>
                        <a:bodyPr/>
                        <a:lstStyle/>
                        <a:p>
                          <a:endParaRPr lang="en-US"/>
                        </a:p>
                      </a:txBody>
                      <a:tcPr>
                        <a:blipFill>
                          <a:blip r:embed="rId3"/>
                          <a:stretch>
                            <a:fillRect l="-747727" r="-309091" b="-200000"/>
                          </a:stretch>
                        </a:blipFill>
                      </a:tcPr>
                    </a:tc>
                    <a:tc>
                      <a:txBody>
                        <a:bodyPr/>
                        <a:lstStyle/>
                        <a:p>
                          <a:endParaRPr lang="en-US"/>
                        </a:p>
                      </a:txBody>
                      <a:tcPr>
                        <a:blipFill>
                          <a:blip r:embed="rId3"/>
                          <a:stretch>
                            <a:fillRect l="-556716" r="-102985" b="-200000"/>
                          </a:stretch>
                        </a:blipFill>
                      </a:tcPr>
                    </a:tc>
                    <a:tc>
                      <a:txBody>
                        <a:bodyPr/>
                        <a:lstStyle/>
                        <a:p>
                          <a:endParaRPr lang="en-US"/>
                        </a:p>
                      </a:txBody>
                      <a:tcPr>
                        <a:blipFill>
                          <a:blip r:embed="rId3"/>
                          <a:stretch>
                            <a:fillRect l="-647059" r="-1471" b="-200000"/>
                          </a:stretch>
                        </a:blipFill>
                      </a:tcPr>
                    </a:tc>
                    <a:extLst>
                      <a:ext uri="{0D108BD9-81ED-4DB2-BD59-A6C34878D82A}">
                        <a16:rowId xmlns:a16="http://schemas.microsoft.com/office/drawing/2014/main" val="1459577685"/>
                      </a:ext>
                    </a:extLst>
                  </a:tr>
                  <a:tr h="370840">
                    <a:tc>
                      <a:txBody>
                        <a:bodyPr/>
                        <a:lstStyle/>
                        <a:p>
                          <a:r>
                            <a:rPr lang="en-US" b="1" dirty="0"/>
                            <a:t>sushi</a:t>
                          </a:r>
                        </a:p>
                      </a:txBody>
                      <a:tcPr>
                        <a:solidFill>
                          <a:schemeClr val="bg1"/>
                        </a:solidFill>
                      </a:tcPr>
                    </a:tc>
                    <a:tc>
                      <a:txBody>
                        <a:bodyPr/>
                        <a:lstStyle/>
                        <a:p>
                          <a:r>
                            <a:rPr lang="en-US" b="1" dirty="0"/>
                            <a:t>was</a:t>
                          </a:r>
                        </a:p>
                      </a:txBody>
                      <a:tcPr>
                        <a:solidFill>
                          <a:schemeClr val="bg1"/>
                        </a:solidFill>
                      </a:tcPr>
                    </a:tc>
                    <a:tc>
                      <a:txBody>
                        <a:bodyPr/>
                        <a:lstStyle/>
                        <a:p>
                          <a:r>
                            <a:rPr lang="en-US" b="1" dirty="0"/>
                            <a:t>great</a:t>
                          </a:r>
                        </a:p>
                      </a:txBody>
                      <a:tcPr>
                        <a:solidFill>
                          <a:schemeClr val="bg1"/>
                        </a:solidFill>
                      </a:tcPr>
                    </a:tc>
                    <a:tc>
                      <a:txBody>
                        <a:bodyPr/>
                        <a:lstStyle/>
                        <a:p>
                          <a:r>
                            <a:rPr lang="en-US" b="1" dirty="0"/>
                            <a:t>the</a:t>
                          </a:r>
                        </a:p>
                      </a:txBody>
                      <a:tcPr>
                        <a:solidFill>
                          <a:schemeClr val="bg1"/>
                        </a:solidFill>
                      </a:tcPr>
                    </a:tc>
                    <a:tc>
                      <a:txBody>
                        <a:bodyPr/>
                        <a:lstStyle/>
                        <a:p>
                          <a:r>
                            <a:rPr lang="en-US" b="1" dirty="0"/>
                            <a:t>food</a:t>
                          </a:r>
                        </a:p>
                      </a:txBody>
                      <a:tcPr>
                        <a:solidFill>
                          <a:schemeClr val="bg1"/>
                        </a:solidFill>
                      </a:tcPr>
                    </a:tc>
                    <a:tc>
                      <a:txBody>
                        <a:bodyPr/>
                        <a:lstStyle/>
                        <a:p>
                          <a:r>
                            <a:rPr lang="en-US" b="1" dirty="0"/>
                            <a:t>awesome</a:t>
                          </a:r>
                        </a:p>
                      </a:txBody>
                      <a:tcPr>
                        <a:solidFill>
                          <a:schemeClr val="bg1"/>
                        </a:solidFill>
                      </a:tcPr>
                    </a:tc>
                    <a:tc>
                      <a:txBody>
                        <a:bodyPr/>
                        <a:lstStyle/>
                        <a:p>
                          <a:r>
                            <a:rPr lang="en-US" b="1" dirty="0"/>
                            <a:t>but</a:t>
                          </a:r>
                        </a:p>
                      </a:txBody>
                      <a:tcPr>
                        <a:solidFill>
                          <a:schemeClr val="bg1"/>
                        </a:solidFill>
                      </a:tcPr>
                    </a:tc>
                    <a:tc>
                      <a:txBody>
                        <a:bodyPr/>
                        <a:lstStyle/>
                        <a:p>
                          <a:r>
                            <a:rPr lang="en-US" b="1" dirty="0"/>
                            <a:t>service</a:t>
                          </a:r>
                        </a:p>
                      </a:txBody>
                      <a:tcPr>
                        <a:solidFill>
                          <a:schemeClr val="bg1"/>
                        </a:solidFill>
                      </a:tcPr>
                    </a:tc>
                    <a:tc>
                      <a:txBody>
                        <a:bodyPr/>
                        <a:lstStyle/>
                        <a:p>
                          <a:r>
                            <a:rPr lang="en-US" b="1" dirty="0"/>
                            <a:t>terrible</a:t>
                          </a:r>
                        </a:p>
                      </a:txBody>
                      <a:tcPr>
                        <a:solidFill>
                          <a:schemeClr val="bg1"/>
                        </a:solidFill>
                      </a:tcPr>
                    </a:tc>
                    <a:extLst>
                      <a:ext uri="{0D108BD9-81ED-4DB2-BD59-A6C34878D82A}">
                        <a16:rowId xmlns:a16="http://schemas.microsoft.com/office/drawing/2014/main" val="3344992483"/>
                      </a:ext>
                    </a:extLst>
                  </a:tr>
                  <a:tr h="370840">
                    <a:tc>
                      <a:txBody>
                        <a:bodyPr/>
                        <a:lstStyle/>
                        <a:p>
                          <a:r>
                            <a:rPr lang="en-US" dirty="0"/>
                            <a:t>1</a:t>
                          </a:r>
                        </a:p>
                      </a:txBody>
                      <a:tcPr>
                        <a:solidFill>
                          <a:schemeClr val="bg1"/>
                        </a:solidFill>
                      </a:tcPr>
                    </a:tc>
                    <a:tc>
                      <a:txBody>
                        <a:bodyPr/>
                        <a:lstStyle/>
                        <a:p>
                          <a:r>
                            <a:rPr lang="en-US" dirty="0"/>
                            <a:t>3</a:t>
                          </a:r>
                        </a:p>
                      </a:txBody>
                      <a:tcPr>
                        <a:solidFill>
                          <a:schemeClr val="bg1"/>
                        </a:solidFill>
                      </a:tcPr>
                    </a:tc>
                    <a:tc>
                      <a:txBody>
                        <a:bodyPr/>
                        <a:lstStyle/>
                        <a:p>
                          <a:r>
                            <a:rPr lang="en-US" dirty="0"/>
                            <a:t>1</a:t>
                          </a:r>
                        </a:p>
                      </a:txBody>
                      <a:tcPr>
                        <a:solidFill>
                          <a:schemeClr val="bg1"/>
                        </a:solidFill>
                      </a:tcPr>
                    </a:tc>
                    <a:tc>
                      <a:txBody>
                        <a:bodyPr/>
                        <a:lstStyle/>
                        <a:p>
                          <a:r>
                            <a:rPr lang="en-US" dirty="0"/>
                            <a:t>2</a:t>
                          </a:r>
                        </a:p>
                      </a:txBody>
                      <a:tcPr>
                        <a:solidFill>
                          <a:schemeClr val="bg1"/>
                        </a:solidFill>
                      </a:tcPr>
                    </a:tc>
                    <a:tc>
                      <a:txBody>
                        <a:bodyPr/>
                        <a:lstStyle/>
                        <a:p>
                          <a:r>
                            <a:rPr lang="en-US" dirty="0"/>
                            <a:t>1</a:t>
                          </a:r>
                        </a:p>
                      </a:txBody>
                      <a:tcPr>
                        <a:solidFill>
                          <a:schemeClr val="bg1"/>
                        </a:solidFill>
                      </a:tcPr>
                    </a:tc>
                    <a:tc>
                      <a:txBody>
                        <a:bodyPr/>
                        <a:lstStyle/>
                        <a:p>
                          <a:r>
                            <a:rPr lang="en-US" dirty="0"/>
                            <a:t>1</a:t>
                          </a:r>
                        </a:p>
                      </a:txBody>
                      <a:tcPr>
                        <a:solidFill>
                          <a:schemeClr val="bg1"/>
                        </a:solidFill>
                      </a:tcPr>
                    </a:tc>
                    <a:tc>
                      <a:txBody>
                        <a:bodyPr/>
                        <a:lstStyle/>
                        <a:p>
                          <a:r>
                            <a:rPr lang="en-US" dirty="0"/>
                            <a:t>1</a:t>
                          </a:r>
                        </a:p>
                      </a:txBody>
                      <a:tcPr>
                        <a:solidFill>
                          <a:schemeClr val="bg1"/>
                        </a:solidFill>
                      </a:tcPr>
                    </a:tc>
                    <a:tc>
                      <a:txBody>
                        <a:bodyPr/>
                        <a:lstStyle/>
                        <a:p>
                          <a:r>
                            <a:rPr lang="en-US" dirty="0"/>
                            <a:t>1</a:t>
                          </a:r>
                        </a:p>
                      </a:txBody>
                      <a:tcPr>
                        <a:solidFill>
                          <a:schemeClr val="bg1"/>
                        </a:solidFill>
                      </a:tcPr>
                    </a:tc>
                    <a:tc>
                      <a:txBody>
                        <a:bodyPr/>
                        <a:lstStyle/>
                        <a:p>
                          <a:r>
                            <a:rPr lang="en-US" dirty="0"/>
                            <a:t>1</a:t>
                          </a:r>
                        </a:p>
                      </a:txBody>
                      <a:tcPr>
                        <a:solidFill>
                          <a:schemeClr val="bg1"/>
                        </a:solidFill>
                      </a:tcPr>
                    </a:tc>
                    <a:extLst>
                      <a:ext uri="{0D108BD9-81ED-4DB2-BD59-A6C34878D82A}">
                        <a16:rowId xmlns:a16="http://schemas.microsoft.com/office/drawing/2014/main" val="904688649"/>
                      </a:ext>
                    </a:extLst>
                  </a:tr>
                </a:tbl>
              </a:graphicData>
            </a:graphic>
          </p:graphicFrame>
        </mc:Fallback>
      </mc:AlternateContent>
    </p:spTree>
    <p:extLst>
      <p:ext uri="{BB962C8B-B14F-4D97-AF65-F5344CB8AC3E}">
        <p14:creationId xmlns:p14="http://schemas.microsoft.com/office/powerpoint/2010/main" val="23424288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0D1079EE-1E63-F741-BF04-5939AF89424F}"/>
              </a:ext>
            </a:extLst>
          </p:cNvPr>
          <p:cNvSpPr>
            <a:spLocks noGrp="1"/>
          </p:cNvSpPr>
          <p:nvPr>
            <p:ph type="body" idx="1"/>
          </p:nvPr>
        </p:nvSpPr>
        <p:spPr/>
        <p:txBody>
          <a:bodyPr/>
          <a:lstStyle/>
          <a:p>
            <a:r>
              <a:rPr lang="en-US" dirty="0"/>
              <a:t>Use a Simple Threshold Classifier to rate this review, by following the following steps:</a:t>
            </a:r>
          </a:p>
          <a:p>
            <a:pPr lvl="1"/>
            <a:r>
              <a:rPr lang="en-US" dirty="0"/>
              <a:t>Decide whether you want to use unigrams or bigrams.</a:t>
            </a:r>
          </a:p>
          <a:p>
            <a:pPr lvl="1"/>
            <a:r>
              <a:rPr lang="en-US" dirty="0"/>
              <a:t>Come up with lists of positive / negative words.</a:t>
            </a:r>
          </a:p>
          <a:p>
            <a:pPr lvl="1"/>
            <a:r>
              <a:rPr lang="en-US" dirty="0"/>
              <a:t>Determine the predicted sentiment of the review.</a:t>
            </a:r>
          </a:p>
          <a:p>
            <a:r>
              <a:rPr lang="en-US" dirty="0"/>
              <a:t>(There is no one right answer)</a:t>
            </a:r>
          </a:p>
          <a:p>
            <a:pPr lvl="1"/>
            <a:endParaRPr lang="en-US" dirty="0"/>
          </a:p>
          <a:p>
            <a:pPr marL="596900" lvl="1" indent="0">
              <a:buNone/>
            </a:pPr>
            <a:endParaRPr lang="en-US" dirty="0"/>
          </a:p>
          <a:p>
            <a:pPr marL="139700" indent="0">
              <a:buNone/>
            </a:pPr>
            <a:r>
              <a:rPr lang="en-US" b="1" dirty="0"/>
              <a:t>“Their Good Old-Fashioned Burger was so good! I only wish service was faster; I did not enjoy waiting 1 hour for a burger.”</a:t>
            </a:r>
          </a:p>
          <a:p>
            <a:pPr lvl="1"/>
            <a:endParaRPr lang="en-US" dirty="0"/>
          </a:p>
        </p:txBody>
      </p:sp>
      <p:sp>
        <p:nvSpPr>
          <p:cNvPr id="4" name="Slide Number Placeholder 3">
            <a:extLst>
              <a:ext uri="{FF2B5EF4-FFF2-40B4-BE49-F238E27FC236}">
                <a16:creationId xmlns:a16="http://schemas.microsoft.com/office/drawing/2014/main" id="{6A8C766D-2047-4C47-A5ED-9897DF80F40E}"/>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32</a:t>
            </a:fld>
            <a:endParaRPr lang="en"/>
          </a:p>
        </p:txBody>
      </p:sp>
      <p:sp>
        <p:nvSpPr>
          <p:cNvPr id="5" name="Title 4">
            <a:extLst>
              <a:ext uri="{FF2B5EF4-FFF2-40B4-BE49-F238E27FC236}">
                <a16:creationId xmlns:a16="http://schemas.microsoft.com/office/drawing/2014/main" id="{A3F5C512-7F5A-0B4D-B25B-69908780F4B8}"/>
              </a:ext>
            </a:extLst>
          </p:cNvPr>
          <p:cNvSpPr>
            <a:spLocks noGrp="1"/>
          </p:cNvSpPr>
          <p:nvPr>
            <p:ph type="title"/>
          </p:nvPr>
        </p:nvSpPr>
        <p:spPr/>
        <p:txBody>
          <a:bodyPr/>
          <a:lstStyle/>
          <a:p>
            <a:r>
              <a:rPr lang="en-US" dirty="0"/>
              <a:t>1 min</a:t>
            </a:r>
          </a:p>
        </p:txBody>
      </p:sp>
      <p:sp>
        <p:nvSpPr>
          <p:cNvPr id="7" name="Rectangle 6">
            <a:extLst>
              <a:ext uri="{FF2B5EF4-FFF2-40B4-BE49-F238E27FC236}">
                <a16:creationId xmlns:a16="http://schemas.microsoft.com/office/drawing/2014/main" id="{C197D4BE-8C40-DE4A-AE0F-5FFFE4AEE533}"/>
              </a:ext>
            </a:extLst>
          </p:cNvPr>
          <p:cNvSpPr/>
          <p:nvPr/>
        </p:nvSpPr>
        <p:spPr>
          <a:xfrm>
            <a:off x="345440" y="4043680"/>
            <a:ext cx="1859280" cy="223520"/>
          </a:xfrm>
          <a:prstGeom prst="rect">
            <a:avLst/>
          </a:prstGeom>
          <a:solidFill>
            <a:srgbClr val="6093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mc:AlternateContent xmlns:mc="http://schemas.openxmlformats.org/markup-compatibility/2006" xmlns:p14="http://schemas.microsoft.com/office/powerpoint/2010/main">
        <mc:Choice Requires="p14">
          <p:contentPart p14:bwMode="auto" r:id="rId2">
            <p14:nvContentPartPr>
              <p14:cNvPr id="16" name="Ink 15">
                <a:extLst>
                  <a:ext uri="{FF2B5EF4-FFF2-40B4-BE49-F238E27FC236}">
                    <a16:creationId xmlns:a16="http://schemas.microsoft.com/office/drawing/2014/main" id="{EA9B95CD-9FF8-41FC-8D6F-8A4E5335F83B}"/>
                  </a:ext>
                </a:extLst>
              </p14:cNvPr>
              <p14:cNvContentPartPr/>
              <p14:nvPr/>
            </p14:nvContentPartPr>
            <p14:xfrm>
              <a:off x="5592360" y="377200"/>
              <a:ext cx="194760" cy="199080"/>
            </p14:xfrm>
          </p:contentPart>
        </mc:Choice>
        <mc:Fallback xmlns="">
          <p:pic>
            <p:nvPicPr>
              <p:cNvPr id="16" name="Ink 15">
                <a:extLst>
                  <a:ext uri="{FF2B5EF4-FFF2-40B4-BE49-F238E27FC236}">
                    <a16:creationId xmlns:a16="http://schemas.microsoft.com/office/drawing/2014/main" id="{EA9B95CD-9FF8-41FC-8D6F-8A4E5335F83B}"/>
                  </a:ext>
                </a:extLst>
              </p:cNvPr>
              <p:cNvPicPr/>
              <p:nvPr/>
            </p:nvPicPr>
            <p:blipFill>
              <a:blip r:embed="rId3"/>
              <a:stretch>
                <a:fillRect/>
              </a:stretch>
            </p:blipFill>
            <p:spPr>
              <a:xfrm>
                <a:off x="5583720" y="368200"/>
                <a:ext cx="212400" cy="216720"/>
              </a:xfrm>
              <a:prstGeom prst="rect">
                <a:avLst/>
              </a:prstGeom>
            </p:spPr>
          </p:pic>
        </mc:Fallback>
      </mc:AlternateContent>
      <mc:AlternateContent xmlns:mc="http://schemas.openxmlformats.org/markup-compatibility/2006" xmlns:p14="http://schemas.microsoft.com/office/powerpoint/2010/main">
        <mc:Choice Requires="p14">
          <p:contentPart p14:bwMode="auto" r:id="rId4">
            <p14:nvContentPartPr>
              <p14:cNvPr id="17" name="Ink 16">
                <a:extLst>
                  <a:ext uri="{FF2B5EF4-FFF2-40B4-BE49-F238E27FC236}">
                    <a16:creationId xmlns:a16="http://schemas.microsoft.com/office/drawing/2014/main" id="{F9E19480-C920-4FEC-A183-46EB1717E2E2}"/>
                  </a:ext>
                </a:extLst>
              </p14:cNvPr>
              <p14:cNvContentPartPr/>
              <p14:nvPr/>
            </p14:nvContentPartPr>
            <p14:xfrm>
              <a:off x="4323360" y="380440"/>
              <a:ext cx="1185480" cy="252360"/>
            </p14:xfrm>
          </p:contentPart>
        </mc:Choice>
        <mc:Fallback xmlns="">
          <p:pic>
            <p:nvPicPr>
              <p:cNvPr id="17" name="Ink 16">
                <a:extLst>
                  <a:ext uri="{FF2B5EF4-FFF2-40B4-BE49-F238E27FC236}">
                    <a16:creationId xmlns:a16="http://schemas.microsoft.com/office/drawing/2014/main" id="{F9E19480-C920-4FEC-A183-46EB1717E2E2}"/>
                  </a:ext>
                </a:extLst>
              </p:cNvPr>
              <p:cNvPicPr/>
              <p:nvPr/>
            </p:nvPicPr>
            <p:blipFill>
              <a:blip r:embed="rId5"/>
              <a:stretch>
                <a:fillRect/>
              </a:stretch>
            </p:blipFill>
            <p:spPr>
              <a:xfrm>
                <a:off x="4314720" y="371800"/>
                <a:ext cx="1203120" cy="270000"/>
              </a:xfrm>
              <a:prstGeom prst="rect">
                <a:avLst/>
              </a:prstGeom>
            </p:spPr>
          </p:pic>
        </mc:Fallback>
      </mc:AlternateContent>
    </p:spTree>
    <p:extLst>
      <p:ext uri="{BB962C8B-B14F-4D97-AF65-F5344CB8AC3E}">
        <p14:creationId xmlns:p14="http://schemas.microsoft.com/office/powerpoint/2010/main" val="2893558376"/>
      </p:ext>
    </p:extLst>
  </p:cSld>
  <p:clrMapOvr>
    <a:masterClrMapping/>
  </p:clrMapOvr>
  <p:transition>
    <p:fade thruBlk="1"/>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0D1079EE-1E63-F741-BF04-5939AF89424F}"/>
              </a:ext>
            </a:extLst>
          </p:cNvPr>
          <p:cNvSpPr>
            <a:spLocks noGrp="1"/>
          </p:cNvSpPr>
          <p:nvPr>
            <p:ph type="body" idx="1"/>
          </p:nvPr>
        </p:nvSpPr>
        <p:spPr/>
        <p:txBody>
          <a:bodyPr/>
          <a:lstStyle/>
          <a:p>
            <a:r>
              <a:rPr lang="en-US" dirty="0"/>
              <a:t>Use a Simple Threshold Classifier to rate this review, by following the following steps:</a:t>
            </a:r>
          </a:p>
          <a:p>
            <a:pPr lvl="1"/>
            <a:r>
              <a:rPr lang="en-US" dirty="0"/>
              <a:t>Decide whether you want to use unigrams or bigrams.</a:t>
            </a:r>
          </a:p>
          <a:p>
            <a:pPr lvl="1"/>
            <a:r>
              <a:rPr lang="en-US" dirty="0"/>
              <a:t>Come up with lists of positive / negative words.</a:t>
            </a:r>
          </a:p>
          <a:p>
            <a:pPr lvl="1"/>
            <a:r>
              <a:rPr lang="en-US" dirty="0"/>
              <a:t>Determine the predicted sentiment of the review.</a:t>
            </a:r>
          </a:p>
          <a:p>
            <a:r>
              <a:rPr lang="en-US" dirty="0"/>
              <a:t>(There is no one right answer)</a:t>
            </a:r>
          </a:p>
          <a:p>
            <a:pPr lvl="1"/>
            <a:endParaRPr lang="en-US" dirty="0"/>
          </a:p>
          <a:p>
            <a:pPr marL="596900" lvl="1" indent="0">
              <a:buNone/>
            </a:pPr>
            <a:endParaRPr lang="en-US" dirty="0"/>
          </a:p>
          <a:p>
            <a:pPr marL="139700" indent="0">
              <a:buNone/>
            </a:pPr>
            <a:r>
              <a:rPr lang="en-US" b="1" dirty="0"/>
              <a:t>“Their Good Old-Fashioned Burger was so good! I only wish service was faster; I did not enjoy waiting 1 hour for a burger.”</a:t>
            </a:r>
          </a:p>
          <a:p>
            <a:pPr lvl="1"/>
            <a:endParaRPr lang="en-US" dirty="0"/>
          </a:p>
        </p:txBody>
      </p:sp>
      <p:sp>
        <p:nvSpPr>
          <p:cNvPr id="4" name="Slide Number Placeholder 3">
            <a:extLst>
              <a:ext uri="{FF2B5EF4-FFF2-40B4-BE49-F238E27FC236}">
                <a16:creationId xmlns:a16="http://schemas.microsoft.com/office/drawing/2014/main" id="{6A8C766D-2047-4C47-A5ED-9897DF80F40E}"/>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33</a:t>
            </a:fld>
            <a:endParaRPr lang="en"/>
          </a:p>
        </p:txBody>
      </p:sp>
      <p:sp>
        <p:nvSpPr>
          <p:cNvPr id="5" name="Title 4">
            <a:extLst>
              <a:ext uri="{FF2B5EF4-FFF2-40B4-BE49-F238E27FC236}">
                <a16:creationId xmlns:a16="http://schemas.microsoft.com/office/drawing/2014/main" id="{A3F5C512-7F5A-0B4D-B25B-69908780F4B8}"/>
              </a:ext>
            </a:extLst>
          </p:cNvPr>
          <p:cNvSpPr>
            <a:spLocks noGrp="1"/>
          </p:cNvSpPr>
          <p:nvPr>
            <p:ph type="title"/>
          </p:nvPr>
        </p:nvSpPr>
        <p:spPr/>
        <p:txBody>
          <a:bodyPr/>
          <a:lstStyle/>
          <a:p>
            <a:r>
              <a:rPr lang="en-US" dirty="0"/>
              <a:t>2 min</a:t>
            </a:r>
          </a:p>
        </p:txBody>
      </p:sp>
      <p:sp>
        <p:nvSpPr>
          <p:cNvPr id="7" name="Rectangle 6">
            <a:extLst>
              <a:ext uri="{FF2B5EF4-FFF2-40B4-BE49-F238E27FC236}">
                <a16:creationId xmlns:a16="http://schemas.microsoft.com/office/drawing/2014/main" id="{C197D4BE-8C40-DE4A-AE0F-5FFFE4AEE533}"/>
              </a:ext>
            </a:extLst>
          </p:cNvPr>
          <p:cNvSpPr/>
          <p:nvPr/>
        </p:nvSpPr>
        <p:spPr>
          <a:xfrm>
            <a:off x="345440" y="4043680"/>
            <a:ext cx="1859280" cy="223520"/>
          </a:xfrm>
          <a:prstGeom prst="rect">
            <a:avLst/>
          </a:prstGeom>
          <a:solidFill>
            <a:srgbClr val="6093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mc:AlternateContent xmlns:mc="http://schemas.openxmlformats.org/markup-compatibility/2006" xmlns:p14="http://schemas.microsoft.com/office/powerpoint/2010/main">
        <mc:Choice Requires="p14">
          <p:contentPart p14:bwMode="auto" r:id="rId2">
            <p14:nvContentPartPr>
              <p14:cNvPr id="2" name="Ink 1">
                <a:extLst>
                  <a:ext uri="{FF2B5EF4-FFF2-40B4-BE49-F238E27FC236}">
                    <a16:creationId xmlns:a16="http://schemas.microsoft.com/office/drawing/2014/main" id="{00E08359-F2DA-47A5-879E-E604F6F722AC}"/>
                  </a:ext>
                </a:extLst>
              </p14:cNvPr>
              <p14:cNvContentPartPr/>
              <p14:nvPr/>
            </p14:nvContentPartPr>
            <p14:xfrm>
              <a:off x="4695600" y="255520"/>
              <a:ext cx="209160" cy="236520"/>
            </p14:xfrm>
          </p:contentPart>
        </mc:Choice>
        <mc:Fallback xmlns="">
          <p:pic>
            <p:nvPicPr>
              <p:cNvPr id="2" name="Ink 1">
                <a:extLst>
                  <a:ext uri="{FF2B5EF4-FFF2-40B4-BE49-F238E27FC236}">
                    <a16:creationId xmlns:a16="http://schemas.microsoft.com/office/drawing/2014/main" id="{00E08359-F2DA-47A5-879E-E604F6F722AC}"/>
                  </a:ext>
                </a:extLst>
              </p:cNvPr>
              <p:cNvPicPr/>
              <p:nvPr/>
            </p:nvPicPr>
            <p:blipFill>
              <a:blip r:embed="rId3"/>
              <a:stretch>
                <a:fillRect/>
              </a:stretch>
            </p:blipFill>
            <p:spPr>
              <a:xfrm>
                <a:off x="4686960" y="246520"/>
                <a:ext cx="226800" cy="254160"/>
              </a:xfrm>
              <a:prstGeom prst="rect">
                <a:avLst/>
              </a:prstGeom>
            </p:spPr>
          </p:pic>
        </mc:Fallback>
      </mc:AlternateContent>
      <mc:AlternateContent xmlns:mc="http://schemas.openxmlformats.org/markup-compatibility/2006" xmlns:p14="http://schemas.microsoft.com/office/powerpoint/2010/main">
        <mc:Choice Requires="p14">
          <p:contentPart p14:bwMode="auto" r:id="rId4">
            <p14:nvContentPartPr>
              <p14:cNvPr id="3" name="Ink 2">
                <a:extLst>
                  <a:ext uri="{FF2B5EF4-FFF2-40B4-BE49-F238E27FC236}">
                    <a16:creationId xmlns:a16="http://schemas.microsoft.com/office/drawing/2014/main" id="{EFAA8D78-9383-4C8A-8D8B-1AB972EB7DE3}"/>
                  </a:ext>
                </a:extLst>
              </p14:cNvPr>
              <p14:cNvContentPartPr/>
              <p14:nvPr/>
            </p14:nvContentPartPr>
            <p14:xfrm>
              <a:off x="4919160" y="282520"/>
              <a:ext cx="198720" cy="163440"/>
            </p14:xfrm>
          </p:contentPart>
        </mc:Choice>
        <mc:Fallback xmlns="">
          <p:pic>
            <p:nvPicPr>
              <p:cNvPr id="3" name="Ink 2">
                <a:extLst>
                  <a:ext uri="{FF2B5EF4-FFF2-40B4-BE49-F238E27FC236}">
                    <a16:creationId xmlns:a16="http://schemas.microsoft.com/office/drawing/2014/main" id="{EFAA8D78-9383-4C8A-8D8B-1AB972EB7DE3}"/>
                  </a:ext>
                </a:extLst>
              </p:cNvPr>
              <p:cNvPicPr/>
              <p:nvPr/>
            </p:nvPicPr>
            <p:blipFill>
              <a:blip r:embed="rId5"/>
              <a:stretch>
                <a:fillRect/>
              </a:stretch>
            </p:blipFill>
            <p:spPr>
              <a:xfrm>
                <a:off x="4910160" y="273880"/>
                <a:ext cx="216360" cy="181080"/>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8" name="Ink 7">
                <a:extLst>
                  <a:ext uri="{FF2B5EF4-FFF2-40B4-BE49-F238E27FC236}">
                    <a16:creationId xmlns:a16="http://schemas.microsoft.com/office/drawing/2014/main" id="{F30B0363-67F5-46E5-B19B-C64586AB12F9}"/>
                  </a:ext>
                </a:extLst>
              </p14:cNvPr>
              <p14:cNvContentPartPr/>
              <p14:nvPr/>
            </p14:nvContentPartPr>
            <p14:xfrm>
              <a:off x="5278080" y="281440"/>
              <a:ext cx="15480" cy="184320"/>
            </p14:xfrm>
          </p:contentPart>
        </mc:Choice>
        <mc:Fallback xmlns="">
          <p:pic>
            <p:nvPicPr>
              <p:cNvPr id="8" name="Ink 7">
                <a:extLst>
                  <a:ext uri="{FF2B5EF4-FFF2-40B4-BE49-F238E27FC236}">
                    <a16:creationId xmlns:a16="http://schemas.microsoft.com/office/drawing/2014/main" id="{F30B0363-67F5-46E5-B19B-C64586AB12F9}"/>
                  </a:ext>
                </a:extLst>
              </p:cNvPr>
              <p:cNvPicPr/>
              <p:nvPr/>
            </p:nvPicPr>
            <p:blipFill>
              <a:blip r:embed="rId7"/>
              <a:stretch>
                <a:fillRect/>
              </a:stretch>
            </p:blipFill>
            <p:spPr>
              <a:xfrm>
                <a:off x="5269080" y="272800"/>
                <a:ext cx="33120" cy="201960"/>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9" name="Ink 8">
                <a:extLst>
                  <a:ext uri="{FF2B5EF4-FFF2-40B4-BE49-F238E27FC236}">
                    <a16:creationId xmlns:a16="http://schemas.microsoft.com/office/drawing/2014/main" id="{44DA78B1-6F5D-4576-9DC2-6905E4237F92}"/>
                  </a:ext>
                </a:extLst>
              </p14:cNvPr>
              <p14:cNvContentPartPr/>
              <p14:nvPr/>
            </p14:nvContentPartPr>
            <p14:xfrm>
              <a:off x="5170080" y="291520"/>
              <a:ext cx="187200" cy="15840"/>
            </p14:xfrm>
          </p:contentPart>
        </mc:Choice>
        <mc:Fallback xmlns="">
          <p:pic>
            <p:nvPicPr>
              <p:cNvPr id="9" name="Ink 8">
                <a:extLst>
                  <a:ext uri="{FF2B5EF4-FFF2-40B4-BE49-F238E27FC236}">
                    <a16:creationId xmlns:a16="http://schemas.microsoft.com/office/drawing/2014/main" id="{44DA78B1-6F5D-4576-9DC2-6905E4237F92}"/>
                  </a:ext>
                </a:extLst>
              </p:cNvPr>
              <p:cNvPicPr/>
              <p:nvPr/>
            </p:nvPicPr>
            <p:blipFill>
              <a:blip r:embed="rId9"/>
              <a:stretch>
                <a:fillRect/>
              </a:stretch>
            </p:blipFill>
            <p:spPr>
              <a:xfrm>
                <a:off x="5161080" y="282880"/>
                <a:ext cx="204840" cy="33480"/>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10" name="Ink 9">
                <a:extLst>
                  <a:ext uri="{FF2B5EF4-FFF2-40B4-BE49-F238E27FC236}">
                    <a16:creationId xmlns:a16="http://schemas.microsoft.com/office/drawing/2014/main" id="{4EED30A4-8FF7-465F-95C8-7D63710FE979}"/>
                  </a:ext>
                </a:extLst>
              </p14:cNvPr>
              <p14:cNvContentPartPr/>
              <p14:nvPr/>
            </p14:nvContentPartPr>
            <p14:xfrm>
              <a:off x="5204280" y="470440"/>
              <a:ext cx="174240" cy="18360"/>
            </p14:xfrm>
          </p:contentPart>
        </mc:Choice>
        <mc:Fallback xmlns="">
          <p:pic>
            <p:nvPicPr>
              <p:cNvPr id="10" name="Ink 9">
                <a:extLst>
                  <a:ext uri="{FF2B5EF4-FFF2-40B4-BE49-F238E27FC236}">
                    <a16:creationId xmlns:a16="http://schemas.microsoft.com/office/drawing/2014/main" id="{4EED30A4-8FF7-465F-95C8-7D63710FE979}"/>
                  </a:ext>
                </a:extLst>
              </p:cNvPr>
              <p:cNvPicPr/>
              <p:nvPr/>
            </p:nvPicPr>
            <p:blipFill>
              <a:blip r:embed="rId11"/>
              <a:stretch>
                <a:fillRect/>
              </a:stretch>
            </p:blipFill>
            <p:spPr>
              <a:xfrm>
                <a:off x="5195280" y="461440"/>
                <a:ext cx="191880" cy="36000"/>
              </a:xfrm>
              <a:prstGeom prst="rect">
                <a:avLst/>
              </a:prstGeom>
            </p:spPr>
          </p:pic>
        </mc:Fallback>
      </mc:AlternateContent>
      <mc:AlternateContent xmlns:mc="http://schemas.openxmlformats.org/markup-compatibility/2006" xmlns:p14="http://schemas.microsoft.com/office/powerpoint/2010/main">
        <mc:Choice Requires="p14">
          <p:contentPart p14:bwMode="auto" r:id="rId12">
            <p14:nvContentPartPr>
              <p14:cNvPr id="11" name="Ink 10">
                <a:extLst>
                  <a:ext uri="{FF2B5EF4-FFF2-40B4-BE49-F238E27FC236}">
                    <a16:creationId xmlns:a16="http://schemas.microsoft.com/office/drawing/2014/main" id="{8531F78A-4326-4AB1-842B-6D100BF620E3}"/>
                  </a:ext>
                </a:extLst>
              </p14:cNvPr>
              <p14:cNvContentPartPr/>
              <p14:nvPr/>
            </p14:nvContentPartPr>
            <p14:xfrm>
              <a:off x="5492640" y="263440"/>
              <a:ext cx="101160" cy="200880"/>
            </p14:xfrm>
          </p:contentPart>
        </mc:Choice>
        <mc:Fallback xmlns="">
          <p:pic>
            <p:nvPicPr>
              <p:cNvPr id="11" name="Ink 10">
                <a:extLst>
                  <a:ext uri="{FF2B5EF4-FFF2-40B4-BE49-F238E27FC236}">
                    <a16:creationId xmlns:a16="http://schemas.microsoft.com/office/drawing/2014/main" id="{8531F78A-4326-4AB1-842B-6D100BF620E3}"/>
                  </a:ext>
                </a:extLst>
              </p:cNvPr>
              <p:cNvPicPr/>
              <p:nvPr/>
            </p:nvPicPr>
            <p:blipFill>
              <a:blip r:embed="rId13"/>
              <a:stretch>
                <a:fillRect/>
              </a:stretch>
            </p:blipFill>
            <p:spPr>
              <a:xfrm>
                <a:off x="5483640" y="254800"/>
                <a:ext cx="118800" cy="218520"/>
              </a:xfrm>
              <a:prstGeom prst="rect">
                <a:avLst/>
              </a:prstGeom>
            </p:spPr>
          </p:pic>
        </mc:Fallback>
      </mc:AlternateContent>
      <mc:AlternateContent xmlns:mc="http://schemas.openxmlformats.org/markup-compatibility/2006" xmlns:p14="http://schemas.microsoft.com/office/powerpoint/2010/main">
        <mc:Choice Requires="p14">
          <p:contentPart p14:bwMode="auto" r:id="rId14">
            <p14:nvContentPartPr>
              <p14:cNvPr id="12" name="Ink 11">
                <a:extLst>
                  <a:ext uri="{FF2B5EF4-FFF2-40B4-BE49-F238E27FC236}">
                    <a16:creationId xmlns:a16="http://schemas.microsoft.com/office/drawing/2014/main" id="{A1E6BC73-F448-4CE6-95DE-54074E6DC7D4}"/>
                  </a:ext>
                </a:extLst>
              </p14:cNvPr>
              <p14:cNvContentPartPr/>
              <p14:nvPr/>
            </p14:nvContentPartPr>
            <p14:xfrm>
              <a:off x="5658960" y="262000"/>
              <a:ext cx="117720" cy="214200"/>
            </p14:xfrm>
          </p:contentPart>
        </mc:Choice>
        <mc:Fallback xmlns="">
          <p:pic>
            <p:nvPicPr>
              <p:cNvPr id="12" name="Ink 11">
                <a:extLst>
                  <a:ext uri="{FF2B5EF4-FFF2-40B4-BE49-F238E27FC236}">
                    <a16:creationId xmlns:a16="http://schemas.microsoft.com/office/drawing/2014/main" id="{A1E6BC73-F448-4CE6-95DE-54074E6DC7D4}"/>
                  </a:ext>
                </a:extLst>
              </p:cNvPr>
              <p:cNvPicPr/>
              <p:nvPr/>
            </p:nvPicPr>
            <p:blipFill>
              <a:blip r:embed="rId15"/>
              <a:stretch>
                <a:fillRect/>
              </a:stretch>
            </p:blipFill>
            <p:spPr>
              <a:xfrm>
                <a:off x="5649960" y="253000"/>
                <a:ext cx="135360" cy="231840"/>
              </a:xfrm>
              <a:prstGeom prst="rect">
                <a:avLst/>
              </a:prstGeom>
            </p:spPr>
          </p:pic>
        </mc:Fallback>
      </mc:AlternateContent>
      <mc:AlternateContent xmlns:mc="http://schemas.openxmlformats.org/markup-compatibility/2006" xmlns:p14="http://schemas.microsoft.com/office/powerpoint/2010/main">
        <mc:Choice Requires="p14">
          <p:contentPart p14:bwMode="auto" r:id="rId16">
            <p14:nvContentPartPr>
              <p14:cNvPr id="13" name="Ink 12">
                <a:extLst>
                  <a:ext uri="{FF2B5EF4-FFF2-40B4-BE49-F238E27FC236}">
                    <a16:creationId xmlns:a16="http://schemas.microsoft.com/office/drawing/2014/main" id="{3DA03C8A-A909-44D9-B4A2-8973A2D564AF}"/>
                  </a:ext>
                </a:extLst>
              </p14:cNvPr>
              <p14:cNvContentPartPr/>
              <p14:nvPr/>
            </p14:nvContentPartPr>
            <p14:xfrm>
              <a:off x="5806920" y="262000"/>
              <a:ext cx="246600" cy="247680"/>
            </p14:xfrm>
          </p:contentPart>
        </mc:Choice>
        <mc:Fallback xmlns="">
          <p:pic>
            <p:nvPicPr>
              <p:cNvPr id="13" name="Ink 12">
                <a:extLst>
                  <a:ext uri="{FF2B5EF4-FFF2-40B4-BE49-F238E27FC236}">
                    <a16:creationId xmlns:a16="http://schemas.microsoft.com/office/drawing/2014/main" id="{3DA03C8A-A909-44D9-B4A2-8973A2D564AF}"/>
                  </a:ext>
                </a:extLst>
              </p:cNvPr>
              <p:cNvPicPr/>
              <p:nvPr/>
            </p:nvPicPr>
            <p:blipFill>
              <a:blip r:embed="rId17"/>
              <a:stretch>
                <a:fillRect/>
              </a:stretch>
            </p:blipFill>
            <p:spPr>
              <a:xfrm>
                <a:off x="5797920" y="253000"/>
                <a:ext cx="264240" cy="265320"/>
              </a:xfrm>
              <a:prstGeom prst="rect">
                <a:avLst/>
              </a:prstGeom>
            </p:spPr>
          </p:pic>
        </mc:Fallback>
      </mc:AlternateContent>
      <mc:AlternateContent xmlns:mc="http://schemas.openxmlformats.org/markup-compatibility/2006" xmlns:p14="http://schemas.microsoft.com/office/powerpoint/2010/main">
        <mc:Choice Requires="p14">
          <p:contentPart p14:bwMode="auto" r:id="rId18">
            <p14:nvContentPartPr>
              <p14:cNvPr id="14" name="Ink 13">
                <a:extLst>
                  <a:ext uri="{FF2B5EF4-FFF2-40B4-BE49-F238E27FC236}">
                    <a16:creationId xmlns:a16="http://schemas.microsoft.com/office/drawing/2014/main" id="{F74E1A4A-99F2-4830-8988-74E4BD2DE398}"/>
                  </a:ext>
                </a:extLst>
              </p14:cNvPr>
              <p14:cNvContentPartPr/>
              <p14:nvPr/>
            </p14:nvContentPartPr>
            <p14:xfrm>
              <a:off x="5828520" y="399880"/>
              <a:ext cx="158040" cy="9360"/>
            </p14:xfrm>
          </p:contentPart>
        </mc:Choice>
        <mc:Fallback xmlns="">
          <p:pic>
            <p:nvPicPr>
              <p:cNvPr id="14" name="Ink 13">
                <a:extLst>
                  <a:ext uri="{FF2B5EF4-FFF2-40B4-BE49-F238E27FC236}">
                    <a16:creationId xmlns:a16="http://schemas.microsoft.com/office/drawing/2014/main" id="{F74E1A4A-99F2-4830-8988-74E4BD2DE398}"/>
                  </a:ext>
                </a:extLst>
              </p:cNvPr>
              <p:cNvPicPr/>
              <p:nvPr/>
            </p:nvPicPr>
            <p:blipFill>
              <a:blip r:embed="rId19"/>
              <a:stretch>
                <a:fillRect/>
              </a:stretch>
            </p:blipFill>
            <p:spPr>
              <a:xfrm>
                <a:off x="5819520" y="390880"/>
                <a:ext cx="175680" cy="27000"/>
              </a:xfrm>
              <a:prstGeom prst="rect">
                <a:avLst/>
              </a:prstGeom>
            </p:spPr>
          </p:pic>
        </mc:Fallback>
      </mc:AlternateContent>
      <mc:AlternateContent xmlns:mc="http://schemas.openxmlformats.org/markup-compatibility/2006" xmlns:p14="http://schemas.microsoft.com/office/powerpoint/2010/main">
        <mc:Choice Requires="p14">
          <p:contentPart p14:bwMode="auto" r:id="rId20">
            <p14:nvContentPartPr>
              <p14:cNvPr id="15" name="Ink 14">
                <a:extLst>
                  <a:ext uri="{FF2B5EF4-FFF2-40B4-BE49-F238E27FC236}">
                    <a16:creationId xmlns:a16="http://schemas.microsoft.com/office/drawing/2014/main" id="{EA596FA8-7FFA-48E5-B410-DCCF4E2B982F}"/>
                  </a:ext>
                </a:extLst>
              </p14:cNvPr>
              <p14:cNvContentPartPr/>
              <p14:nvPr/>
            </p14:nvContentPartPr>
            <p14:xfrm>
              <a:off x="6123720" y="273520"/>
              <a:ext cx="196200" cy="224280"/>
            </p14:xfrm>
          </p:contentPart>
        </mc:Choice>
        <mc:Fallback xmlns="">
          <p:pic>
            <p:nvPicPr>
              <p:cNvPr id="15" name="Ink 14">
                <a:extLst>
                  <a:ext uri="{FF2B5EF4-FFF2-40B4-BE49-F238E27FC236}">
                    <a16:creationId xmlns:a16="http://schemas.microsoft.com/office/drawing/2014/main" id="{EA596FA8-7FFA-48E5-B410-DCCF4E2B982F}"/>
                  </a:ext>
                </a:extLst>
              </p:cNvPr>
              <p:cNvPicPr/>
              <p:nvPr/>
            </p:nvPicPr>
            <p:blipFill>
              <a:blip r:embed="rId21"/>
              <a:stretch>
                <a:fillRect/>
              </a:stretch>
            </p:blipFill>
            <p:spPr>
              <a:xfrm>
                <a:off x="6115080" y="264520"/>
                <a:ext cx="213840" cy="241920"/>
              </a:xfrm>
              <a:prstGeom prst="rect">
                <a:avLst/>
              </a:prstGeom>
            </p:spPr>
          </p:pic>
        </mc:Fallback>
      </mc:AlternateContent>
    </p:spTree>
    <p:extLst>
      <p:ext uri="{BB962C8B-B14F-4D97-AF65-F5344CB8AC3E}">
        <p14:creationId xmlns:p14="http://schemas.microsoft.com/office/powerpoint/2010/main" val="2282272294"/>
      </p:ext>
    </p:extLst>
  </p:cSld>
  <p:clrMapOvr>
    <a:masterClrMapping/>
  </p:clrMapOvr>
  <p:transition>
    <p:fade thruBlk="1"/>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0D1079EE-1E63-F741-BF04-5939AF89424F}"/>
              </a:ext>
            </a:extLst>
          </p:cNvPr>
          <p:cNvSpPr>
            <a:spLocks noGrp="1"/>
          </p:cNvSpPr>
          <p:nvPr>
            <p:ph type="body" idx="1"/>
          </p:nvPr>
        </p:nvSpPr>
        <p:spPr/>
        <p:txBody>
          <a:bodyPr/>
          <a:lstStyle/>
          <a:p>
            <a:pPr marL="139700" indent="0">
              <a:lnSpc>
                <a:spcPct val="200000"/>
              </a:lnSpc>
              <a:buNone/>
            </a:pPr>
            <a:r>
              <a:rPr lang="en-US" b="1" dirty="0"/>
              <a:t>“Their Good Old-Fashioned Burger was so good! I only wish service was faster; I did not enjoy waiting 1 hour for a burger.”</a:t>
            </a:r>
          </a:p>
          <a:p>
            <a:pPr marL="139700" indent="0">
              <a:lnSpc>
                <a:spcPct val="200000"/>
              </a:lnSpc>
              <a:buNone/>
            </a:pPr>
            <a:endParaRPr lang="en-US" dirty="0"/>
          </a:p>
          <a:p>
            <a:pPr marL="139700" indent="0">
              <a:lnSpc>
                <a:spcPct val="200000"/>
              </a:lnSpc>
              <a:buNone/>
            </a:pPr>
            <a:endParaRPr lang="en-US" dirty="0"/>
          </a:p>
          <a:p>
            <a:pPr marL="139700" indent="0">
              <a:lnSpc>
                <a:spcPct val="200000"/>
              </a:lnSpc>
              <a:buNone/>
            </a:pPr>
            <a:r>
              <a:rPr lang="en-US" b="1" dirty="0"/>
              <a:t>“Their Good Old-Fashioned Burger was so good! I only wish service was faster; I did not enjoy waiting 1 hour for a burger.”</a:t>
            </a:r>
          </a:p>
          <a:p>
            <a:pPr marL="139700" indent="0">
              <a:buNone/>
            </a:pPr>
            <a:endParaRPr lang="en-US" dirty="0"/>
          </a:p>
          <a:p>
            <a:pPr lvl="1"/>
            <a:endParaRPr lang="en-US" dirty="0"/>
          </a:p>
        </p:txBody>
      </p:sp>
      <p:sp>
        <p:nvSpPr>
          <p:cNvPr id="4" name="Slide Number Placeholder 3">
            <a:extLst>
              <a:ext uri="{FF2B5EF4-FFF2-40B4-BE49-F238E27FC236}">
                <a16:creationId xmlns:a16="http://schemas.microsoft.com/office/drawing/2014/main" id="{6A8C766D-2047-4C47-A5ED-9897DF80F40E}"/>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34</a:t>
            </a:fld>
            <a:endParaRPr lang="en"/>
          </a:p>
        </p:txBody>
      </p:sp>
      <p:sp>
        <p:nvSpPr>
          <p:cNvPr id="7" name="Rectangle 6">
            <a:extLst>
              <a:ext uri="{FF2B5EF4-FFF2-40B4-BE49-F238E27FC236}">
                <a16:creationId xmlns:a16="http://schemas.microsoft.com/office/drawing/2014/main" id="{C197D4BE-8C40-DE4A-AE0F-5FFFE4AEE533}"/>
              </a:ext>
            </a:extLst>
          </p:cNvPr>
          <p:cNvSpPr/>
          <p:nvPr/>
        </p:nvSpPr>
        <p:spPr>
          <a:xfrm>
            <a:off x="345440" y="4043680"/>
            <a:ext cx="1859280" cy="223520"/>
          </a:xfrm>
          <a:prstGeom prst="rect">
            <a:avLst/>
          </a:prstGeom>
          <a:solidFill>
            <a:srgbClr val="6093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Title 2">
            <a:extLst>
              <a:ext uri="{FF2B5EF4-FFF2-40B4-BE49-F238E27FC236}">
                <a16:creationId xmlns:a16="http://schemas.microsoft.com/office/drawing/2014/main" id="{DF961758-3EF0-6B4F-838C-F4FFB7F82098}"/>
              </a:ext>
            </a:extLst>
          </p:cNvPr>
          <p:cNvSpPr>
            <a:spLocks noGrp="1"/>
          </p:cNvSpPr>
          <p:nvPr>
            <p:ph type="title"/>
          </p:nvPr>
        </p:nvSpPr>
        <p:spPr/>
        <p:txBody>
          <a:bodyPr/>
          <a:lstStyle/>
          <a:p>
            <a:endParaRPr lang="en-US"/>
          </a:p>
        </p:txBody>
      </p:sp>
      <mc:AlternateContent xmlns:mc="http://schemas.openxmlformats.org/markup-compatibility/2006" xmlns:p14="http://schemas.microsoft.com/office/powerpoint/2010/main">
        <mc:Choice Requires="p14">
          <p:contentPart p14:bwMode="auto" r:id="rId2">
            <p14:nvContentPartPr>
              <p14:cNvPr id="14" name="Ink 13">
                <a:extLst>
                  <a:ext uri="{FF2B5EF4-FFF2-40B4-BE49-F238E27FC236}">
                    <a16:creationId xmlns:a16="http://schemas.microsoft.com/office/drawing/2014/main" id="{11162901-F558-4591-8051-D5EBA2469BB9}"/>
                  </a:ext>
                </a:extLst>
              </p14:cNvPr>
              <p14:cNvContentPartPr/>
              <p14:nvPr/>
            </p14:nvContentPartPr>
            <p14:xfrm>
              <a:off x="6185640" y="249040"/>
              <a:ext cx="246240" cy="234360"/>
            </p14:xfrm>
          </p:contentPart>
        </mc:Choice>
        <mc:Fallback xmlns="">
          <p:pic>
            <p:nvPicPr>
              <p:cNvPr id="14" name="Ink 13">
                <a:extLst>
                  <a:ext uri="{FF2B5EF4-FFF2-40B4-BE49-F238E27FC236}">
                    <a16:creationId xmlns:a16="http://schemas.microsoft.com/office/drawing/2014/main" id="{11162901-F558-4591-8051-D5EBA2469BB9}"/>
                  </a:ext>
                </a:extLst>
              </p:cNvPr>
              <p:cNvPicPr/>
              <p:nvPr/>
            </p:nvPicPr>
            <p:blipFill>
              <a:blip r:embed="rId3"/>
              <a:stretch>
                <a:fillRect/>
              </a:stretch>
            </p:blipFill>
            <p:spPr>
              <a:xfrm>
                <a:off x="6177000" y="240040"/>
                <a:ext cx="263880" cy="252000"/>
              </a:xfrm>
              <a:prstGeom prst="rect">
                <a:avLst/>
              </a:prstGeom>
            </p:spPr>
          </p:pic>
        </mc:Fallback>
      </mc:AlternateContent>
      <mc:AlternateContent xmlns:mc="http://schemas.openxmlformats.org/markup-compatibility/2006" xmlns:p14="http://schemas.microsoft.com/office/powerpoint/2010/main">
        <mc:Choice Requires="p14">
          <p:contentPart p14:bwMode="auto" r:id="rId4">
            <p14:nvContentPartPr>
              <p14:cNvPr id="15" name="Ink 14">
                <a:extLst>
                  <a:ext uri="{FF2B5EF4-FFF2-40B4-BE49-F238E27FC236}">
                    <a16:creationId xmlns:a16="http://schemas.microsoft.com/office/drawing/2014/main" id="{D23DA3E2-A96D-430A-BA6C-D055C26C8190}"/>
                  </a:ext>
                </a:extLst>
              </p14:cNvPr>
              <p14:cNvContentPartPr/>
              <p14:nvPr/>
            </p14:nvContentPartPr>
            <p14:xfrm>
              <a:off x="5509560" y="261640"/>
              <a:ext cx="582120" cy="250200"/>
            </p14:xfrm>
          </p:contentPart>
        </mc:Choice>
        <mc:Fallback xmlns="">
          <p:pic>
            <p:nvPicPr>
              <p:cNvPr id="15" name="Ink 14">
                <a:extLst>
                  <a:ext uri="{FF2B5EF4-FFF2-40B4-BE49-F238E27FC236}">
                    <a16:creationId xmlns:a16="http://schemas.microsoft.com/office/drawing/2014/main" id="{D23DA3E2-A96D-430A-BA6C-D055C26C8190}"/>
                  </a:ext>
                </a:extLst>
              </p:cNvPr>
              <p:cNvPicPr/>
              <p:nvPr/>
            </p:nvPicPr>
            <p:blipFill>
              <a:blip r:embed="rId5"/>
              <a:stretch>
                <a:fillRect/>
              </a:stretch>
            </p:blipFill>
            <p:spPr>
              <a:xfrm>
                <a:off x="5500915" y="252640"/>
                <a:ext cx="599771" cy="267840"/>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16" name="Ink 15">
                <a:extLst>
                  <a:ext uri="{FF2B5EF4-FFF2-40B4-BE49-F238E27FC236}">
                    <a16:creationId xmlns:a16="http://schemas.microsoft.com/office/drawing/2014/main" id="{FC278D53-9C4F-4BDD-BEBD-CD3DBE9C4B45}"/>
                  </a:ext>
                </a:extLst>
              </p14:cNvPr>
              <p14:cNvContentPartPr/>
              <p14:nvPr/>
            </p14:nvContentPartPr>
            <p14:xfrm>
              <a:off x="4781640" y="229240"/>
              <a:ext cx="633240" cy="250920"/>
            </p14:xfrm>
          </p:contentPart>
        </mc:Choice>
        <mc:Fallback xmlns="">
          <p:pic>
            <p:nvPicPr>
              <p:cNvPr id="16" name="Ink 15">
                <a:extLst>
                  <a:ext uri="{FF2B5EF4-FFF2-40B4-BE49-F238E27FC236}">
                    <a16:creationId xmlns:a16="http://schemas.microsoft.com/office/drawing/2014/main" id="{FC278D53-9C4F-4BDD-BEBD-CD3DBE9C4B45}"/>
                  </a:ext>
                </a:extLst>
              </p:cNvPr>
              <p:cNvPicPr/>
              <p:nvPr/>
            </p:nvPicPr>
            <p:blipFill>
              <a:blip r:embed="rId7"/>
              <a:stretch>
                <a:fillRect/>
              </a:stretch>
            </p:blipFill>
            <p:spPr>
              <a:xfrm>
                <a:off x="4772640" y="220240"/>
                <a:ext cx="650880" cy="268560"/>
              </a:xfrm>
              <a:prstGeom prst="rect">
                <a:avLst/>
              </a:prstGeom>
            </p:spPr>
          </p:pic>
        </mc:Fallback>
      </mc:AlternateContent>
    </p:spTree>
    <p:extLst>
      <p:ext uri="{BB962C8B-B14F-4D97-AF65-F5344CB8AC3E}">
        <p14:creationId xmlns:p14="http://schemas.microsoft.com/office/powerpoint/2010/main" val="2180270783"/>
      </p:ext>
    </p:extLst>
  </p:cSld>
  <p:clrMapOvr>
    <a:masterClrMapping/>
  </p:clrMapOvr>
  <p:transition>
    <p:fade thruBlk="1"/>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33F1CE33-4F8D-A148-BDAE-83F9F59B315F}"/>
              </a:ext>
            </a:extLst>
          </p:cNvPr>
          <p:cNvSpPr txBox="1">
            <a:spLocks/>
          </p:cNvSpPr>
          <p:nvPr/>
        </p:nvSpPr>
        <p:spPr>
          <a:xfrm>
            <a:off x="234450" y="575500"/>
            <a:ext cx="2046300" cy="3981000"/>
          </a:xfrm>
          <a:prstGeom prst="rect">
            <a:avLst/>
          </a:prstGeom>
          <a:noFill/>
          <a:ln>
            <a:noFill/>
          </a:ln>
        </p:spPr>
        <p:txBody>
          <a:bodyPr spcFirstLastPara="1" wrap="square" lIns="91425" tIns="91425" rIns="91425" bIns="91425" anchor="t" anchorCtr="0"/>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FFFFFF"/>
              </a:buClr>
              <a:buSzPts val="2400"/>
              <a:buFont typeface="Nunito Sans"/>
              <a:buNone/>
              <a:defRPr sz="2400" b="0" i="0" u="none" strike="noStrike" cap="none">
                <a:solidFill>
                  <a:srgbClr val="FFFFFF"/>
                </a:solidFill>
                <a:latin typeface="Nunito Sans"/>
                <a:ea typeface="Nunito Sans"/>
                <a:cs typeface="Nunito Sans"/>
                <a:sym typeface="Nunito Sans"/>
              </a:defRPr>
            </a:lvl1pPr>
            <a:lvl2pPr marR="0" lvl="1" algn="l" rtl="0" eaLnBrk="1" hangingPunct="1">
              <a:lnSpc>
                <a:spcPct val="100000"/>
              </a:lnSpc>
              <a:spcBef>
                <a:spcPts val="0"/>
              </a:spcBef>
              <a:spcAft>
                <a:spcPts val="0"/>
              </a:spcAft>
              <a:buClr>
                <a:srgbClr val="FFFFFF"/>
              </a:buClr>
              <a:buSzPts val="2400"/>
              <a:buFont typeface="Nunito Sans"/>
              <a:buNone/>
              <a:defRPr sz="2400" b="0" i="0" u="none" strike="noStrike" cap="none">
                <a:solidFill>
                  <a:srgbClr val="FFFFFF"/>
                </a:solidFill>
                <a:latin typeface="Nunito Sans"/>
                <a:ea typeface="Nunito Sans"/>
                <a:cs typeface="Nunito Sans"/>
                <a:sym typeface="Nunito Sans"/>
              </a:defRPr>
            </a:lvl2pPr>
            <a:lvl3pPr marR="0" lvl="2" algn="l" rtl="0" eaLnBrk="1" hangingPunct="1">
              <a:lnSpc>
                <a:spcPct val="100000"/>
              </a:lnSpc>
              <a:spcBef>
                <a:spcPts val="0"/>
              </a:spcBef>
              <a:spcAft>
                <a:spcPts val="0"/>
              </a:spcAft>
              <a:buClr>
                <a:srgbClr val="FFFFFF"/>
              </a:buClr>
              <a:buSzPts val="2400"/>
              <a:buFont typeface="Nunito Sans"/>
              <a:buNone/>
              <a:defRPr sz="2400" b="0" i="0" u="none" strike="noStrike" cap="none">
                <a:solidFill>
                  <a:srgbClr val="FFFFFF"/>
                </a:solidFill>
                <a:latin typeface="Nunito Sans"/>
                <a:ea typeface="Nunito Sans"/>
                <a:cs typeface="Nunito Sans"/>
                <a:sym typeface="Nunito Sans"/>
              </a:defRPr>
            </a:lvl3pPr>
            <a:lvl4pPr marR="0" lvl="3" algn="l" rtl="0" eaLnBrk="1" hangingPunct="1">
              <a:lnSpc>
                <a:spcPct val="100000"/>
              </a:lnSpc>
              <a:spcBef>
                <a:spcPts val="0"/>
              </a:spcBef>
              <a:spcAft>
                <a:spcPts val="0"/>
              </a:spcAft>
              <a:buClr>
                <a:srgbClr val="FFFFFF"/>
              </a:buClr>
              <a:buSzPts val="2400"/>
              <a:buFont typeface="Nunito Sans"/>
              <a:buNone/>
              <a:defRPr sz="2400" b="0" i="0" u="none" strike="noStrike" cap="none">
                <a:solidFill>
                  <a:srgbClr val="FFFFFF"/>
                </a:solidFill>
                <a:latin typeface="Nunito Sans"/>
                <a:ea typeface="Nunito Sans"/>
                <a:cs typeface="Nunito Sans"/>
                <a:sym typeface="Nunito Sans"/>
              </a:defRPr>
            </a:lvl4pPr>
            <a:lvl5pPr marR="0" lvl="4" algn="l" rtl="0" eaLnBrk="1" hangingPunct="1">
              <a:lnSpc>
                <a:spcPct val="100000"/>
              </a:lnSpc>
              <a:spcBef>
                <a:spcPts val="0"/>
              </a:spcBef>
              <a:spcAft>
                <a:spcPts val="0"/>
              </a:spcAft>
              <a:buClr>
                <a:srgbClr val="FFFFFF"/>
              </a:buClr>
              <a:buSzPts val="2400"/>
              <a:buFont typeface="Nunito Sans"/>
              <a:buNone/>
              <a:defRPr sz="2400" b="0" i="0" u="none" strike="noStrike" cap="none">
                <a:solidFill>
                  <a:srgbClr val="FFFFFF"/>
                </a:solidFill>
                <a:latin typeface="Nunito Sans"/>
                <a:ea typeface="Nunito Sans"/>
                <a:cs typeface="Nunito Sans"/>
                <a:sym typeface="Nunito Sans"/>
              </a:defRPr>
            </a:lvl5pPr>
            <a:lvl6pPr marR="0" lvl="5" algn="l" rtl="0" eaLnBrk="1" hangingPunct="1">
              <a:lnSpc>
                <a:spcPct val="100000"/>
              </a:lnSpc>
              <a:spcBef>
                <a:spcPts val="0"/>
              </a:spcBef>
              <a:spcAft>
                <a:spcPts val="0"/>
              </a:spcAft>
              <a:buClr>
                <a:srgbClr val="FFFFFF"/>
              </a:buClr>
              <a:buSzPts val="2400"/>
              <a:buFont typeface="Nunito Sans"/>
              <a:buNone/>
              <a:defRPr sz="2400" b="0" i="0" u="none" strike="noStrike" cap="none">
                <a:solidFill>
                  <a:srgbClr val="FFFFFF"/>
                </a:solidFill>
                <a:latin typeface="Nunito Sans"/>
                <a:ea typeface="Nunito Sans"/>
                <a:cs typeface="Nunito Sans"/>
                <a:sym typeface="Nunito Sans"/>
              </a:defRPr>
            </a:lvl6pPr>
            <a:lvl7pPr marR="0" lvl="6" algn="l" rtl="0" eaLnBrk="1" hangingPunct="1">
              <a:lnSpc>
                <a:spcPct val="100000"/>
              </a:lnSpc>
              <a:spcBef>
                <a:spcPts val="0"/>
              </a:spcBef>
              <a:spcAft>
                <a:spcPts val="0"/>
              </a:spcAft>
              <a:buClr>
                <a:srgbClr val="FFFFFF"/>
              </a:buClr>
              <a:buSzPts val="2400"/>
              <a:buFont typeface="Nunito Sans"/>
              <a:buNone/>
              <a:defRPr sz="2400" b="0" i="0" u="none" strike="noStrike" cap="none">
                <a:solidFill>
                  <a:srgbClr val="FFFFFF"/>
                </a:solidFill>
                <a:latin typeface="Nunito Sans"/>
                <a:ea typeface="Nunito Sans"/>
                <a:cs typeface="Nunito Sans"/>
                <a:sym typeface="Nunito Sans"/>
              </a:defRPr>
            </a:lvl7pPr>
            <a:lvl8pPr marR="0" lvl="7" algn="l" rtl="0" eaLnBrk="1" hangingPunct="1">
              <a:lnSpc>
                <a:spcPct val="100000"/>
              </a:lnSpc>
              <a:spcBef>
                <a:spcPts val="0"/>
              </a:spcBef>
              <a:spcAft>
                <a:spcPts val="0"/>
              </a:spcAft>
              <a:buClr>
                <a:srgbClr val="FFFFFF"/>
              </a:buClr>
              <a:buSzPts val="2400"/>
              <a:buFont typeface="Nunito Sans"/>
              <a:buNone/>
              <a:defRPr sz="2400" b="0" i="0" u="none" strike="noStrike" cap="none">
                <a:solidFill>
                  <a:srgbClr val="FFFFFF"/>
                </a:solidFill>
                <a:latin typeface="Nunito Sans"/>
                <a:ea typeface="Nunito Sans"/>
                <a:cs typeface="Nunito Sans"/>
                <a:sym typeface="Nunito Sans"/>
              </a:defRPr>
            </a:lvl8pPr>
            <a:lvl9pPr marR="0" lvl="8" algn="l" rtl="0" eaLnBrk="1" hangingPunct="1">
              <a:lnSpc>
                <a:spcPct val="100000"/>
              </a:lnSpc>
              <a:spcBef>
                <a:spcPts val="0"/>
              </a:spcBef>
              <a:spcAft>
                <a:spcPts val="0"/>
              </a:spcAft>
              <a:buClr>
                <a:srgbClr val="FFFFFF"/>
              </a:buClr>
              <a:buSzPts val="2400"/>
              <a:buFont typeface="Nunito Sans"/>
              <a:buNone/>
              <a:defRPr sz="2400" b="0" i="0" u="none" strike="noStrike" cap="none">
                <a:solidFill>
                  <a:srgbClr val="FFFFFF"/>
                </a:solidFill>
                <a:latin typeface="Nunito Sans"/>
                <a:ea typeface="Nunito Sans"/>
                <a:cs typeface="Nunito Sans"/>
                <a:sym typeface="Nunito Sans"/>
              </a:defRPr>
            </a:lvl9pPr>
          </a:lstStyle>
          <a:p>
            <a:r>
              <a:rPr lang="en-US" b="1" dirty="0"/>
              <a:t>Attempt 2:</a:t>
            </a:r>
            <a:br>
              <a:rPr lang="en-US" dirty="0"/>
            </a:br>
            <a:r>
              <a:rPr lang="en-US" dirty="0"/>
              <a:t>Linear Regression</a:t>
            </a:r>
          </a:p>
        </p:txBody>
      </p:sp>
      <mc:AlternateContent xmlns:mc="http://schemas.openxmlformats.org/markup-compatibility/2006" xmlns:a14="http://schemas.microsoft.com/office/drawing/2010/main">
        <mc:Choice Requires="a14">
          <p:sp>
            <p:nvSpPr>
              <p:cNvPr id="3" name="Text Placeholder 2">
                <a:extLst>
                  <a:ext uri="{FF2B5EF4-FFF2-40B4-BE49-F238E27FC236}">
                    <a16:creationId xmlns:a16="http://schemas.microsoft.com/office/drawing/2014/main" id="{21FEB9F2-508D-FF40-97BD-9BDD84A0E707}"/>
                  </a:ext>
                </a:extLst>
              </p:cNvPr>
              <p:cNvSpPr>
                <a:spLocks noGrp="1"/>
              </p:cNvSpPr>
              <p:nvPr>
                <p:ph type="body" idx="1"/>
              </p:nvPr>
            </p:nvSpPr>
            <p:spPr>
              <a:xfrm>
                <a:off x="2675271" y="253218"/>
                <a:ext cx="6374568" cy="4890282"/>
              </a:xfrm>
            </p:spPr>
            <p:txBody>
              <a:bodyPr/>
              <a:lstStyle/>
              <a:p>
                <a:pPr marL="139700" indent="0">
                  <a:buNone/>
                </a:pPr>
                <a:r>
                  <a:rPr lang="en-US" b="1" dirty="0"/>
                  <a:t>Idea</a:t>
                </a:r>
                <a:r>
                  <a:rPr lang="en-US" dirty="0"/>
                  <a:t>: </a:t>
                </a:r>
                <a:r>
                  <a:rPr lang="en-US" dirty="0">
                    <a:solidFill>
                      <a:schemeClr val="bg2">
                        <a:lumMod val="75000"/>
                      </a:schemeClr>
                    </a:solidFill>
                  </a:rPr>
                  <a:t>Use the regression model we learnt! The output will be the sentiment!</a:t>
                </a:r>
              </a:p>
              <a:p>
                <a:pPr marL="139700" indent="0">
                  <a:buNone/>
                </a:pPr>
                <a14:m>
                  <m:oMathPara xmlns:m="http://schemas.openxmlformats.org/officeDocument/2006/math">
                    <m:oMathParaPr>
                      <m:jc m:val="left"/>
                    </m:oMathParaPr>
                    <m:oMath xmlns:m="http://schemas.openxmlformats.org/officeDocument/2006/math">
                      <m:r>
                        <m:rPr>
                          <m:sty m:val="p"/>
                        </m:rPr>
                        <a:rPr lang="en-US" sz="1800" b="0" i="0" smtClean="0">
                          <a:latin typeface="Cambria Math" panose="02040503050406030204" pitchFamily="18" charset="0"/>
                        </a:rPr>
                        <m:t>Predic</m:t>
                      </m:r>
                      <m:r>
                        <a:rPr lang="en-US" sz="1800" b="0" i="1" smtClean="0">
                          <a:latin typeface="Cambria Math" panose="02040503050406030204" pitchFamily="18" charset="0"/>
                        </a:rPr>
                        <m:t>𝑡𝑒𝑑</m:t>
                      </m:r>
                      <m:r>
                        <a:rPr lang="en-US" sz="1800" b="0" i="1" smtClean="0">
                          <a:latin typeface="Cambria Math" panose="02040503050406030204" pitchFamily="18" charset="0"/>
                        </a:rPr>
                        <m:t> </m:t>
                      </m:r>
                      <m:r>
                        <a:rPr lang="en-US" sz="1800" b="0" i="1" smtClean="0">
                          <a:latin typeface="Cambria Math" panose="02040503050406030204" pitchFamily="18" charset="0"/>
                        </a:rPr>
                        <m:t>𝑆𝑒𝑛𝑡𝑖𝑚𝑒𝑛𝑡</m:t>
                      </m:r>
                      <m:r>
                        <a:rPr lang="en-US" sz="1800" b="0" i="1" smtClean="0">
                          <a:latin typeface="Cambria Math" panose="02040503050406030204" pitchFamily="18" charset="0"/>
                        </a:rPr>
                        <m:t>=</m:t>
                      </m:r>
                      <m:acc>
                        <m:accPr>
                          <m:chr m:val="̂"/>
                          <m:ctrlPr>
                            <a:rPr lang="en-US" sz="1800" b="0" i="1" smtClean="0">
                              <a:latin typeface="Cambria Math" panose="02040503050406030204" pitchFamily="18" charset="0"/>
                            </a:rPr>
                          </m:ctrlPr>
                        </m:accPr>
                        <m:e>
                          <m:r>
                            <a:rPr lang="en-US" sz="1800" b="0" i="1" smtClean="0">
                              <a:latin typeface="Cambria Math" panose="02040503050406030204" pitchFamily="18" charset="0"/>
                            </a:rPr>
                            <m:t>𝑦</m:t>
                          </m:r>
                        </m:e>
                      </m:acc>
                      <m:r>
                        <a:rPr lang="en-US" sz="1800" b="0" i="1" smtClean="0">
                          <a:latin typeface="Cambria Math" panose="02040503050406030204" pitchFamily="18" charset="0"/>
                        </a:rPr>
                        <m:t>= </m:t>
                      </m:r>
                      <m:nary>
                        <m:naryPr>
                          <m:chr m:val="∑"/>
                          <m:ctrlPr>
                            <a:rPr lang="en-US" sz="1800" i="1">
                              <a:latin typeface="Cambria Math" panose="02040503050406030204" pitchFamily="18" charset="0"/>
                            </a:rPr>
                          </m:ctrlPr>
                        </m:naryPr>
                        <m:sub>
                          <m:r>
                            <m:rPr>
                              <m:brk m:alnAt="23"/>
                            </m:rPr>
                            <a:rPr lang="en-US" sz="1800" i="1">
                              <a:latin typeface="Cambria Math" panose="02040503050406030204" pitchFamily="18" charset="0"/>
                            </a:rPr>
                            <m:t>𝑗</m:t>
                          </m:r>
                          <m:r>
                            <a:rPr lang="en-US" sz="1800" i="1">
                              <a:latin typeface="Cambria Math" panose="02040503050406030204" pitchFamily="18" charset="0"/>
                            </a:rPr>
                            <m:t>=0</m:t>
                          </m:r>
                        </m:sub>
                        <m:sup>
                          <m:r>
                            <a:rPr lang="en-US" sz="1800" i="1">
                              <a:latin typeface="Cambria Math" panose="02040503050406030204" pitchFamily="18" charset="0"/>
                            </a:rPr>
                            <m:t>𝐷</m:t>
                          </m:r>
                        </m:sup>
                        <m:e>
                          <m:sSub>
                            <m:sSubPr>
                              <m:ctrlPr>
                                <a:rPr lang="en-US" sz="1800" i="1">
                                  <a:latin typeface="Cambria Math" panose="02040503050406030204" pitchFamily="18" charset="0"/>
                                </a:rPr>
                              </m:ctrlPr>
                            </m:sSubPr>
                            <m:e>
                              <m:r>
                                <a:rPr lang="en-US" sz="1800" i="1">
                                  <a:latin typeface="Cambria Math" panose="02040503050406030204" pitchFamily="18" charset="0"/>
                                </a:rPr>
                                <m:t>𝑤</m:t>
                              </m:r>
                            </m:e>
                            <m:sub>
                              <m:r>
                                <a:rPr lang="en-US" sz="1800" i="1">
                                  <a:latin typeface="Cambria Math" panose="02040503050406030204" pitchFamily="18" charset="0"/>
                                </a:rPr>
                                <m:t>𝑗</m:t>
                              </m:r>
                            </m:sub>
                          </m:sSub>
                          <m:sSub>
                            <m:sSubPr>
                              <m:ctrlPr>
                                <a:rPr lang="en-US" sz="1800" i="1">
                                  <a:latin typeface="Cambria Math" panose="02040503050406030204" pitchFamily="18" charset="0"/>
                                </a:rPr>
                              </m:ctrlPr>
                            </m:sSubPr>
                            <m:e>
                              <m:r>
                                <a:rPr lang="en-US" sz="1800" i="1">
                                  <a:latin typeface="Cambria Math" panose="02040503050406030204" pitchFamily="18" charset="0"/>
                                </a:rPr>
                                <m:t>h</m:t>
                              </m:r>
                            </m:e>
                            <m:sub>
                              <m:r>
                                <a:rPr lang="en-US" sz="1800" i="1">
                                  <a:latin typeface="Cambria Math" panose="02040503050406030204" pitchFamily="18" charset="0"/>
                                </a:rPr>
                                <m:t>𝑗</m:t>
                              </m:r>
                            </m:sub>
                          </m:sSub>
                          <m:r>
                            <a:rPr lang="en-US" sz="1800" i="1">
                              <a:latin typeface="Cambria Math" panose="02040503050406030204" pitchFamily="18" charset="0"/>
                            </a:rPr>
                            <m:t>(</m:t>
                          </m:r>
                          <m:sSup>
                            <m:sSupPr>
                              <m:ctrlPr>
                                <a:rPr lang="en-US" sz="1800" i="1" dirty="0">
                                  <a:latin typeface="Cambria Math" panose="02040503050406030204" pitchFamily="18" charset="0"/>
                                </a:rPr>
                              </m:ctrlPr>
                            </m:sSupPr>
                            <m:e>
                              <m:r>
                                <a:rPr lang="en-US" sz="1800" i="1" dirty="0">
                                  <a:latin typeface="Cambria Math" panose="02040503050406030204" pitchFamily="18" charset="0"/>
                                </a:rPr>
                                <m:t>𝑥</m:t>
                              </m:r>
                            </m:e>
                            <m:sup>
                              <m:r>
                                <a:rPr lang="en-US" sz="1800" i="1" dirty="0">
                                  <a:latin typeface="Cambria Math" panose="02040503050406030204" pitchFamily="18" charset="0"/>
                                </a:rPr>
                                <m:t>(</m:t>
                              </m:r>
                              <m:r>
                                <a:rPr lang="en-US" sz="1800" i="1" dirty="0">
                                  <a:latin typeface="Cambria Math" panose="02040503050406030204" pitchFamily="18" charset="0"/>
                                </a:rPr>
                                <m:t>𝑖</m:t>
                              </m:r>
                              <m:r>
                                <a:rPr lang="en-US" sz="1800" i="1" dirty="0">
                                  <a:latin typeface="Cambria Math" panose="02040503050406030204" pitchFamily="18" charset="0"/>
                                </a:rPr>
                                <m:t>)</m:t>
                              </m:r>
                            </m:sup>
                          </m:sSup>
                          <m:r>
                            <a:rPr lang="en-US" sz="1800" i="1">
                              <a:latin typeface="Cambria Math" panose="02040503050406030204" pitchFamily="18" charset="0"/>
                            </a:rPr>
                            <m:t>)</m:t>
                          </m:r>
                        </m:e>
                      </m:nary>
                    </m:oMath>
                  </m:oMathPara>
                </a14:m>
                <a:endParaRPr lang="en-US" sz="1800"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r>
                  <a:rPr lang="en-US" dirty="0"/>
                  <a:t>”Sushi was great, the food was awesome, but the </a:t>
                </a:r>
              </a:p>
              <a:p>
                <a:pPr marL="139700" indent="0">
                  <a:buNone/>
                </a:pPr>
                <a:r>
                  <a:rPr lang="en-US" dirty="0"/>
                  <a:t>service was terrible”</a:t>
                </a:r>
              </a:p>
              <a:p>
                <a:pPr marL="139700" indent="0">
                  <a:buNone/>
                </a:pPr>
                <a:endParaRPr lang="en-US" dirty="0"/>
              </a:p>
            </p:txBody>
          </p:sp>
        </mc:Choice>
        <mc:Fallback xmlns="">
          <p:sp>
            <p:nvSpPr>
              <p:cNvPr id="3" name="Text Placeholder 2">
                <a:extLst>
                  <a:ext uri="{FF2B5EF4-FFF2-40B4-BE49-F238E27FC236}">
                    <a16:creationId xmlns:a16="http://schemas.microsoft.com/office/drawing/2014/main" id="{21FEB9F2-508D-FF40-97BD-9BDD84A0E707}"/>
                  </a:ext>
                </a:extLst>
              </p:cNvPr>
              <p:cNvSpPr>
                <a:spLocks noGrp="1" noRot="1" noChangeAspect="1" noMove="1" noResize="1" noEditPoints="1" noAdjustHandles="1" noChangeArrowheads="1" noChangeShapeType="1" noTextEdit="1"/>
              </p:cNvSpPr>
              <p:nvPr>
                <p:ph type="body" idx="1"/>
              </p:nvPr>
            </p:nvSpPr>
            <p:spPr>
              <a:xfrm>
                <a:off x="2675271" y="253218"/>
                <a:ext cx="6374568" cy="4890282"/>
              </a:xfrm>
              <a:blipFill>
                <a:blip r:embed="rId3"/>
                <a:stretch>
                  <a:fillRect t="-7513"/>
                </a:stretch>
              </a:blipFill>
            </p:spPr>
            <p:txBody>
              <a:bodyPr/>
              <a:lstStyle/>
              <a:p>
                <a:r>
                  <a:rPr lang="en-US">
                    <a:noFill/>
                  </a:rPr>
                  <a:t> </a:t>
                </a:r>
              </a:p>
            </p:txBody>
          </p:sp>
        </mc:Fallback>
      </mc:AlternateContent>
      <p:sp>
        <p:nvSpPr>
          <p:cNvPr id="4" name="Slide Number Placeholder 3">
            <a:extLst>
              <a:ext uri="{FF2B5EF4-FFF2-40B4-BE49-F238E27FC236}">
                <a16:creationId xmlns:a16="http://schemas.microsoft.com/office/drawing/2014/main" id="{C0F56295-2AF3-DB4E-BB7A-9557DD24B9AC}"/>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35</a:t>
            </a:fld>
            <a:endParaRPr lang="en"/>
          </a:p>
        </p:txBody>
      </p:sp>
      <mc:AlternateContent xmlns:mc="http://schemas.openxmlformats.org/markup-compatibility/2006" xmlns:a14="http://schemas.microsoft.com/office/drawing/2010/main">
        <mc:Choice Requires="a14">
          <p:graphicFrame>
            <p:nvGraphicFramePr>
              <p:cNvPr id="8" name="Table 7">
                <a:extLst>
                  <a:ext uri="{FF2B5EF4-FFF2-40B4-BE49-F238E27FC236}">
                    <a16:creationId xmlns:a16="http://schemas.microsoft.com/office/drawing/2014/main" id="{F906A181-5154-A44E-B91E-6419519E44F6}"/>
                  </a:ext>
                </a:extLst>
              </p:cNvPr>
              <p:cNvGraphicFramePr>
                <a:graphicFrameLocks noGrp="1"/>
              </p:cNvGraphicFramePr>
              <p:nvPr>
                <p:extLst>
                  <p:ext uri="{D42A27DB-BD31-4B8C-83A1-F6EECF244321}">
                    <p14:modId xmlns:p14="http://schemas.microsoft.com/office/powerpoint/2010/main" val="2514254841"/>
                  </p:ext>
                </p:extLst>
              </p:nvPr>
            </p:nvGraphicFramePr>
            <p:xfrm>
              <a:off x="7280773" y="1041451"/>
              <a:ext cx="1824711" cy="3708400"/>
            </p:xfrm>
            <a:graphic>
              <a:graphicData uri="http://schemas.openxmlformats.org/drawingml/2006/table">
                <a:tbl>
                  <a:tblPr firstRow="1" bandRow="1">
                    <a:tableStyleId>{CB23F696-D533-4BE0-B1DA-8B15BD142E95}</a:tableStyleId>
                  </a:tblPr>
                  <a:tblGrid>
                    <a:gridCol w="1003077">
                      <a:extLst>
                        <a:ext uri="{9D8B030D-6E8A-4147-A177-3AD203B41FA5}">
                          <a16:colId xmlns:a16="http://schemas.microsoft.com/office/drawing/2014/main" val="995267734"/>
                        </a:ext>
                      </a:extLst>
                    </a:gridCol>
                    <a:gridCol w="821634">
                      <a:extLst>
                        <a:ext uri="{9D8B030D-6E8A-4147-A177-3AD203B41FA5}">
                          <a16:colId xmlns:a16="http://schemas.microsoft.com/office/drawing/2014/main" val="449298181"/>
                        </a:ext>
                      </a:extLst>
                    </a:gridCol>
                  </a:tblGrid>
                  <a:tr h="370840">
                    <a:tc>
                      <a:txBody>
                        <a:bodyPr/>
                        <a:lstStyle/>
                        <a:p>
                          <a:r>
                            <a:rPr lang="en-US" b="1" dirty="0"/>
                            <a:t>Word</a:t>
                          </a:r>
                        </a:p>
                      </a:txBody>
                      <a:tcPr/>
                    </a:tc>
                    <a:tc>
                      <a:txBody>
                        <a:bodyPr/>
                        <a:lstStyle/>
                        <a:p>
                          <a:r>
                            <a:rPr lang="en-US" b="1" dirty="0"/>
                            <a:t>Weight</a:t>
                          </a:r>
                        </a:p>
                      </a:txBody>
                      <a:tcPr/>
                    </a:tc>
                    <a:extLst>
                      <a:ext uri="{0D108BD9-81ED-4DB2-BD59-A6C34878D82A}">
                        <a16:rowId xmlns:a16="http://schemas.microsoft.com/office/drawing/2014/main" val="299184226"/>
                      </a:ext>
                    </a:extLst>
                  </a:tr>
                  <a:tr h="370840">
                    <a:tc>
                      <a:txBody>
                        <a:bodyPr/>
                        <a:lstStyle/>
                        <a:p>
                          <a:r>
                            <a:rPr lang="en-US" dirty="0"/>
                            <a:t>sushi</a:t>
                          </a:r>
                        </a:p>
                      </a:txBody>
                      <a:tcPr>
                        <a:noFill/>
                      </a:tcPr>
                    </a:tc>
                    <a:tc>
                      <a:txBody>
                        <a:bodyPr/>
                        <a:lstStyle/>
                        <a:p>
                          <a:pPr/>
                          <a14:m>
                            <m:oMathPara xmlns:m="http://schemas.openxmlformats.org/officeDocument/2006/math">
                              <m:oMathParaPr>
                                <m:jc m:val="centerGroup"/>
                              </m:oMathParaPr>
                              <m:oMath xmlns:m="http://schemas.openxmlformats.org/officeDocument/2006/math">
                                <m:r>
                                  <a:rPr lang="en-US" b="0" i="1" dirty="0" smtClean="0">
                                    <a:latin typeface="Cambria Math" panose="02040503050406030204" pitchFamily="18" charset="0"/>
                                  </a:rPr>
                                  <m:t>0</m:t>
                                </m:r>
                              </m:oMath>
                            </m:oMathPara>
                          </a14:m>
                          <a:endParaRPr lang="en-US" dirty="0"/>
                        </a:p>
                      </a:txBody>
                      <a:tcPr>
                        <a:noFill/>
                      </a:tcPr>
                    </a:tc>
                    <a:extLst>
                      <a:ext uri="{0D108BD9-81ED-4DB2-BD59-A6C34878D82A}">
                        <a16:rowId xmlns:a16="http://schemas.microsoft.com/office/drawing/2014/main" val="1585336460"/>
                      </a:ext>
                    </a:extLst>
                  </a:tr>
                  <a:tr h="370840">
                    <a:tc>
                      <a:txBody>
                        <a:bodyPr/>
                        <a:lstStyle/>
                        <a:p>
                          <a:r>
                            <a:rPr lang="en-US" dirty="0"/>
                            <a:t>was</a:t>
                          </a:r>
                        </a:p>
                      </a:txBody>
                      <a:tcPr>
                        <a:noFill/>
                      </a:tcPr>
                    </a:tc>
                    <a:tc>
                      <a:txBody>
                        <a:bodyPr/>
                        <a:lstStyle/>
                        <a:p>
                          <a:pPr/>
                          <a14:m>
                            <m:oMathPara xmlns:m="http://schemas.openxmlformats.org/officeDocument/2006/math">
                              <m:oMathParaPr>
                                <m:jc m:val="centerGroup"/>
                              </m:oMathParaPr>
                              <m:oMath xmlns:m="http://schemas.openxmlformats.org/officeDocument/2006/math">
                                <m:r>
                                  <a:rPr lang="en-US" b="0" i="1" dirty="0" smtClean="0">
                                    <a:latin typeface="Cambria Math" panose="02040503050406030204" pitchFamily="18" charset="0"/>
                                  </a:rPr>
                                  <m:t>0</m:t>
                                </m:r>
                              </m:oMath>
                            </m:oMathPara>
                          </a14:m>
                          <a:endParaRPr lang="en-US" dirty="0"/>
                        </a:p>
                      </a:txBody>
                      <a:tcPr>
                        <a:noFill/>
                      </a:tcPr>
                    </a:tc>
                    <a:extLst>
                      <a:ext uri="{0D108BD9-81ED-4DB2-BD59-A6C34878D82A}">
                        <a16:rowId xmlns:a16="http://schemas.microsoft.com/office/drawing/2014/main" val="279684203"/>
                      </a:ext>
                    </a:extLst>
                  </a:tr>
                  <a:tr h="370840">
                    <a:tc>
                      <a:txBody>
                        <a:bodyPr/>
                        <a:lstStyle/>
                        <a:p>
                          <a:r>
                            <a:rPr lang="en-US" dirty="0"/>
                            <a:t>great</a:t>
                          </a:r>
                        </a:p>
                      </a:txBody>
                      <a:tcPr>
                        <a:noFill/>
                      </a:tcPr>
                    </a:tc>
                    <a:tc>
                      <a:txBody>
                        <a:bodyPr/>
                        <a:lstStyle/>
                        <a:p>
                          <a:pPr/>
                          <a14:m>
                            <m:oMathPara xmlns:m="http://schemas.openxmlformats.org/officeDocument/2006/math">
                              <m:oMathParaPr>
                                <m:jc m:val="centerGroup"/>
                              </m:oMathParaPr>
                              <m:oMath xmlns:m="http://schemas.openxmlformats.org/officeDocument/2006/math">
                                <m:r>
                                  <a:rPr lang="en-US" b="0" i="1" dirty="0" smtClean="0">
                                    <a:latin typeface="Cambria Math" panose="02040503050406030204" pitchFamily="18" charset="0"/>
                                  </a:rPr>
                                  <m:t>1</m:t>
                                </m:r>
                              </m:oMath>
                            </m:oMathPara>
                          </a14:m>
                          <a:endParaRPr lang="en-US" dirty="0"/>
                        </a:p>
                      </a:txBody>
                      <a:tcPr>
                        <a:noFill/>
                      </a:tcPr>
                    </a:tc>
                    <a:extLst>
                      <a:ext uri="{0D108BD9-81ED-4DB2-BD59-A6C34878D82A}">
                        <a16:rowId xmlns:a16="http://schemas.microsoft.com/office/drawing/2014/main" val="202253267"/>
                      </a:ext>
                    </a:extLst>
                  </a:tr>
                  <a:tr h="370840">
                    <a:tc>
                      <a:txBody>
                        <a:bodyPr/>
                        <a:lstStyle/>
                        <a:p>
                          <a:r>
                            <a:rPr lang="en-US" dirty="0"/>
                            <a:t>the</a:t>
                          </a:r>
                        </a:p>
                      </a:txBody>
                      <a:tcPr>
                        <a:noFill/>
                      </a:tcPr>
                    </a:tc>
                    <a:tc>
                      <a:txBody>
                        <a:bodyPr/>
                        <a:lstStyle/>
                        <a:p>
                          <a:pPr/>
                          <a14:m>
                            <m:oMathPara xmlns:m="http://schemas.openxmlformats.org/officeDocument/2006/math">
                              <m:oMathParaPr>
                                <m:jc m:val="centerGroup"/>
                              </m:oMathParaPr>
                              <m:oMath xmlns:m="http://schemas.openxmlformats.org/officeDocument/2006/math">
                                <m:r>
                                  <a:rPr lang="en-US" b="0" i="1" dirty="0" smtClean="0">
                                    <a:latin typeface="Cambria Math" panose="02040503050406030204" pitchFamily="18" charset="0"/>
                                  </a:rPr>
                                  <m:t>0</m:t>
                                </m:r>
                              </m:oMath>
                            </m:oMathPara>
                          </a14:m>
                          <a:endParaRPr lang="en-US" dirty="0"/>
                        </a:p>
                      </a:txBody>
                      <a:tcPr>
                        <a:noFill/>
                      </a:tcPr>
                    </a:tc>
                    <a:extLst>
                      <a:ext uri="{0D108BD9-81ED-4DB2-BD59-A6C34878D82A}">
                        <a16:rowId xmlns:a16="http://schemas.microsoft.com/office/drawing/2014/main" val="3531194084"/>
                      </a:ext>
                    </a:extLst>
                  </a:tr>
                  <a:tr h="370840">
                    <a:tc>
                      <a:txBody>
                        <a:bodyPr/>
                        <a:lstStyle/>
                        <a:p>
                          <a:r>
                            <a:rPr lang="en-US" dirty="0"/>
                            <a:t>food</a:t>
                          </a:r>
                        </a:p>
                      </a:txBody>
                      <a:tcPr>
                        <a:noFill/>
                      </a:tcPr>
                    </a:tc>
                    <a:tc>
                      <a:txBody>
                        <a:bodyPr/>
                        <a:lstStyle/>
                        <a:p>
                          <a:pPr/>
                          <a14:m>
                            <m:oMathPara xmlns:m="http://schemas.openxmlformats.org/officeDocument/2006/math">
                              <m:oMathParaPr>
                                <m:jc m:val="centerGroup"/>
                              </m:oMathParaPr>
                              <m:oMath xmlns:m="http://schemas.openxmlformats.org/officeDocument/2006/math">
                                <m:r>
                                  <a:rPr lang="en-US" b="0" i="1" dirty="0" smtClean="0">
                                    <a:latin typeface="Cambria Math" panose="02040503050406030204" pitchFamily="18" charset="0"/>
                                  </a:rPr>
                                  <m:t>0</m:t>
                                </m:r>
                              </m:oMath>
                            </m:oMathPara>
                          </a14:m>
                          <a:endParaRPr lang="en-US" dirty="0"/>
                        </a:p>
                      </a:txBody>
                      <a:tcPr>
                        <a:noFill/>
                      </a:tcPr>
                    </a:tc>
                    <a:extLst>
                      <a:ext uri="{0D108BD9-81ED-4DB2-BD59-A6C34878D82A}">
                        <a16:rowId xmlns:a16="http://schemas.microsoft.com/office/drawing/2014/main" val="3618768246"/>
                      </a:ext>
                    </a:extLst>
                  </a:tr>
                  <a:tr h="370840">
                    <a:tc>
                      <a:txBody>
                        <a:bodyPr/>
                        <a:lstStyle/>
                        <a:p>
                          <a:r>
                            <a:rPr lang="en-US" dirty="0"/>
                            <a:t>awesome</a:t>
                          </a:r>
                        </a:p>
                      </a:txBody>
                      <a:tcPr>
                        <a:noFill/>
                      </a:tcPr>
                    </a:tc>
                    <a:tc>
                      <a:txBody>
                        <a:bodyPr/>
                        <a:lstStyle/>
                        <a:p>
                          <a:pPr/>
                          <a14:m>
                            <m:oMathPara xmlns:m="http://schemas.openxmlformats.org/officeDocument/2006/math">
                              <m:oMathParaPr>
                                <m:jc m:val="centerGroup"/>
                              </m:oMathParaPr>
                              <m:oMath xmlns:m="http://schemas.openxmlformats.org/officeDocument/2006/math">
                                <m:r>
                                  <a:rPr lang="en-US" b="0" i="1" dirty="0" smtClean="0">
                                    <a:latin typeface="Cambria Math" panose="02040503050406030204" pitchFamily="18" charset="0"/>
                                  </a:rPr>
                                  <m:t>2</m:t>
                                </m:r>
                              </m:oMath>
                            </m:oMathPara>
                          </a14:m>
                          <a:endParaRPr lang="en-US" dirty="0"/>
                        </a:p>
                      </a:txBody>
                      <a:tcPr>
                        <a:noFill/>
                      </a:tcPr>
                    </a:tc>
                    <a:extLst>
                      <a:ext uri="{0D108BD9-81ED-4DB2-BD59-A6C34878D82A}">
                        <a16:rowId xmlns:a16="http://schemas.microsoft.com/office/drawing/2014/main" val="2994921657"/>
                      </a:ext>
                    </a:extLst>
                  </a:tr>
                  <a:tr h="370840">
                    <a:tc>
                      <a:txBody>
                        <a:bodyPr/>
                        <a:lstStyle/>
                        <a:p>
                          <a:r>
                            <a:rPr lang="en-US" dirty="0"/>
                            <a:t>but</a:t>
                          </a:r>
                        </a:p>
                      </a:txBody>
                      <a:tcPr>
                        <a:noFill/>
                      </a:tcPr>
                    </a:tc>
                    <a:tc>
                      <a:txBody>
                        <a:bodyPr/>
                        <a:lstStyle/>
                        <a:p>
                          <a:pPr/>
                          <a14:m>
                            <m:oMathPara xmlns:m="http://schemas.openxmlformats.org/officeDocument/2006/math">
                              <m:oMathParaPr>
                                <m:jc m:val="centerGroup"/>
                              </m:oMathParaPr>
                              <m:oMath xmlns:m="http://schemas.openxmlformats.org/officeDocument/2006/math">
                                <m:r>
                                  <a:rPr lang="en-US" b="0" i="1" dirty="0" smtClean="0">
                                    <a:latin typeface="Cambria Math" panose="02040503050406030204" pitchFamily="18" charset="0"/>
                                  </a:rPr>
                                  <m:t>0</m:t>
                                </m:r>
                              </m:oMath>
                            </m:oMathPara>
                          </a14:m>
                          <a:endParaRPr lang="en-US" dirty="0"/>
                        </a:p>
                      </a:txBody>
                      <a:tcPr>
                        <a:noFill/>
                      </a:tcPr>
                    </a:tc>
                    <a:extLst>
                      <a:ext uri="{0D108BD9-81ED-4DB2-BD59-A6C34878D82A}">
                        <a16:rowId xmlns:a16="http://schemas.microsoft.com/office/drawing/2014/main" val="2259277337"/>
                      </a:ext>
                    </a:extLst>
                  </a:tr>
                  <a:tr h="370840">
                    <a:tc>
                      <a:txBody>
                        <a:bodyPr/>
                        <a:lstStyle/>
                        <a:p>
                          <a:r>
                            <a:rPr lang="en-US" dirty="0"/>
                            <a:t>service</a:t>
                          </a:r>
                        </a:p>
                      </a:txBody>
                      <a:tcPr>
                        <a:noFill/>
                      </a:tcPr>
                    </a:tc>
                    <a:tc>
                      <a:txBody>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0</m:t>
                                </m:r>
                              </m:oMath>
                            </m:oMathPara>
                          </a14:m>
                          <a:endParaRPr lang="en-US" dirty="0"/>
                        </a:p>
                      </a:txBody>
                      <a:tcPr>
                        <a:noFill/>
                      </a:tcPr>
                    </a:tc>
                    <a:extLst>
                      <a:ext uri="{0D108BD9-81ED-4DB2-BD59-A6C34878D82A}">
                        <a16:rowId xmlns:a16="http://schemas.microsoft.com/office/drawing/2014/main" val="4129631421"/>
                      </a:ext>
                    </a:extLst>
                  </a:tr>
                  <a:tr h="370840">
                    <a:tc>
                      <a:txBody>
                        <a:bodyPr/>
                        <a:lstStyle/>
                        <a:p>
                          <a:r>
                            <a:rPr lang="en-US" dirty="0"/>
                            <a:t>terrible</a:t>
                          </a:r>
                        </a:p>
                      </a:txBody>
                      <a:tcPr>
                        <a:noFill/>
                      </a:tcPr>
                    </a:tc>
                    <a:tc>
                      <a:txBody>
                        <a:bodyPr/>
                        <a:lstStyle/>
                        <a:p>
                          <a:pPr/>
                          <a14:m>
                            <m:oMathPara xmlns:m="http://schemas.openxmlformats.org/officeDocument/2006/math">
                              <m:oMathParaPr>
                                <m:jc m:val="centerGroup"/>
                              </m:oMathParaPr>
                              <m:oMath xmlns:m="http://schemas.openxmlformats.org/officeDocument/2006/math">
                                <m:r>
                                  <a:rPr lang="en-US" b="0" i="1" dirty="0" smtClean="0">
                                    <a:latin typeface="Cambria Math" panose="02040503050406030204" pitchFamily="18" charset="0"/>
                                  </a:rPr>
                                  <m:t>−1</m:t>
                                </m:r>
                              </m:oMath>
                            </m:oMathPara>
                          </a14:m>
                          <a:endParaRPr lang="en-US" dirty="0"/>
                        </a:p>
                      </a:txBody>
                      <a:tcPr>
                        <a:noFill/>
                      </a:tcPr>
                    </a:tc>
                    <a:extLst>
                      <a:ext uri="{0D108BD9-81ED-4DB2-BD59-A6C34878D82A}">
                        <a16:rowId xmlns:a16="http://schemas.microsoft.com/office/drawing/2014/main" val="270560233"/>
                      </a:ext>
                    </a:extLst>
                  </a:tr>
                </a:tbl>
              </a:graphicData>
            </a:graphic>
          </p:graphicFrame>
        </mc:Choice>
        <mc:Fallback xmlns="">
          <p:graphicFrame>
            <p:nvGraphicFramePr>
              <p:cNvPr id="8" name="Table 7">
                <a:extLst>
                  <a:ext uri="{FF2B5EF4-FFF2-40B4-BE49-F238E27FC236}">
                    <a16:creationId xmlns:a16="http://schemas.microsoft.com/office/drawing/2014/main" id="{F906A181-5154-A44E-B91E-6419519E44F6}"/>
                  </a:ext>
                </a:extLst>
              </p:cNvPr>
              <p:cNvGraphicFramePr>
                <a:graphicFrameLocks noGrp="1"/>
              </p:cNvGraphicFramePr>
              <p:nvPr>
                <p:extLst>
                  <p:ext uri="{D42A27DB-BD31-4B8C-83A1-F6EECF244321}">
                    <p14:modId xmlns:p14="http://schemas.microsoft.com/office/powerpoint/2010/main" val="2514254841"/>
                  </p:ext>
                </p:extLst>
              </p:nvPr>
            </p:nvGraphicFramePr>
            <p:xfrm>
              <a:off x="7280773" y="1041451"/>
              <a:ext cx="1824711" cy="3708400"/>
            </p:xfrm>
            <a:graphic>
              <a:graphicData uri="http://schemas.openxmlformats.org/drawingml/2006/table">
                <a:tbl>
                  <a:tblPr firstRow="1" bandRow="1">
                    <a:tableStyleId>{CB23F696-D533-4BE0-B1DA-8B15BD142E95}</a:tableStyleId>
                  </a:tblPr>
                  <a:tblGrid>
                    <a:gridCol w="1003077">
                      <a:extLst>
                        <a:ext uri="{9D8B030D-6E8A-4147-A177-3AD203B41FA5}">
                          <a16:colId xmlns:a16="http://schemas.microsoft.com/office/drawing/2014/main" val="995267734"/>
                        </a:ext>
                      </a:extLst>
                    </a:gridCol>
                    <a:gridCol w="821634">
                      <a:extLst>
                        <a:ext uri="{9D8B030D-6E8A-4147-A177-3AD203B41FA5}">
                          <a16:colId xmlns:a16="http://schemas.microsoft.com/office/drawing/2014/main" val="449298181"/>
                        </a:ext>
                      </a:extLst>
                    </a:gridCol>
                  </a:tblGrid>
                  <a:tr h="370840">
                    <a:tc>
                      <a:txBody>
                        <a:bodyPr/>
                        <a:lstStyle/>
                        <a:p>
                          <a:r>
                            <a:rPr lang="en-US" b="1" dirty="0"/>
                            <a:t>Word</a:t>
                          </a:r>
                        </a:p>
                      </a:txBody>
                      <a:tcPr/>
                    </a:tc>
                    <a:tc>
                      <a:txBody>
                        <a:bodyPr/>
                        <a:lstStyle/>
                        <a:p>
                          <a:r>
                            <a:rPr lang="en-US" b="1" dirty="0"/>
                            <a:t>Weight</a:t>
                          </a:r>
                        </a:p>
                      </a:txBody>
                      <a:tcPr/>
                    </a:tc>
                    <a:extLst>
                      <a:ext uri="{0D108BD9-81ED-4DB2-BD59-A6C34878D82A}">
                        <a16:rowId xmlns:a16="http://schemas.microsoft.com/office/drawing/2014/main" val="299184226"/>
                      </a:ext>
                    </a:extLst>
                  </a:tr>
                  <a:tr h="370840">
                    <a:tc>
                      <a:txBody>
                        <a:bodyPr/>
                        <a:lstStyle/>
                        <a:p>
                          <a:r>
                            <a:rPr lang="en-US" dirty="0"/>
                            <a:t>sushi</a:t>
                          </a:r>
                        </a:p>
                      </a:txBody>
                      <a:tcPr>
                        <a:noFill/>
                      </a:tcPr>
                    </a:tc>
                    <a:tc>
                      <a:txBody>
                        <a:bodyPr/>
                        <a:lstStyle/>
                        <a:p>
                          <a:endParaRPr lang="en-US"/>
                        </a:p>
                      </a:txBody>
                      <a:tcPr>
                        <a:blipFill>
                          <a:blip r:embed="rId4"/>
                          <a:stretch>
                            <a:fillRect l="-123077" t="-100000" r="-3077" b="-780000"/>
                          </a:stretch>
                        </a:blipFill>
                      </a:tcPr>
                    </a:tc>
                    <a:extLst>
                      <a:ext uri="{0D108BD9-81ED-4DB2-BD59-A6C34878D82A}">
                        <a16:rowId xmlns:a16="http://schemas.microsoft.com/office/drawing/2014/main" val="1585336460"/>
                      </a:ext>
                    </a:extLst>
                  </a:tr>
                  <a:tr h="370840">
                    <a:tc>
                      <a:txBody>
                        <a:bodyPr/>
                        <a:lstStyle/>
                        <a:p>
                          <a:r>
                            <a:rPr lang="en-US" dirty="0"/>
                            <a:t>was</a:t>
                          </a:r>
                        </a:p>
                      </a:txBody>
                      <a:tcPr>
                        <a:noFill/>
                      </a:tcPr>
                    </a:tc>
                    <a:tc>
                      <a:txBody>
                        <a:bodyPr/>
                        <a:lstStyle/>
                        <a:p>
                          <a:endParaRPr lang="en-US"/>
                        </a:p>
                      </a:txBody>
                      <a:tcPr>
                        <a:blipFill>
                          <a:blip r:embed="rId4"/>
                          <a:stretch>
                            <a:fillRect l="-123077" t="-206897" r="-3077" b="-706897"/>
                          </a:stretch>
                        </a:blipFill>
                      </a:tcPr>
                    </a:tc>
                    <a:extLst>
                      <a:ext uri="{0D108BD9-81ED-4DB2-BD59-A6C34878D82A}">
                        <a16:rowId xmlns:a16="http://schemas.microsoft.com/office/drawing/2014/main" val="279684203"/>
                      </a:ext>
                    </a:extLst>
                  </a:tr>
                  <a:tr h="370840">
                    <a:tc>
                      <a:txBody>
                        <a:bodyPr/>
                        <a:lstStyle/>
                        <a:p>
                          <a:r>
                            <a:rPr lang="en-US" dirty="0"/>
                            <a:t>great</a:t>
                          </a:r>
                        </a:p>
                      </a:txBody>
                      <a:tcPr>
                        <a:noFill/>
                      </a:tcPr>
                    </a:tc>
                    <a:tc>
                      <a:txBody>
                        <a:bodyPr/>
                        <a:lstStyle/>
                        <a:p>
                          <a:endParaRPr lang="en-US"/>
                        </a:p>
                      </a:txBody>
                      <a:tcPr>
                        <a:blipFill>
                          <a:blip r:embed="rId4"/>
                          <a:stretch>
                            <a:fillRect l="-123077" t="-306897" r="-3077" b="-606897"/>
                          </a:stretch>
                        </a:blipFill>
                      </a:tcPr>
                    </a:tc>
                    <a:extLst>
                      <a:ext uri="{0D108BD9-81ED-4DB2-BD59-A6C34878D82A}">
                        <a16:rowId xmlns:a16="http://schemas.microsoft.com/office/drawing/2014/main" val="202253267"/>
                      </a:ext>
                    </a:extLst>
                  </a:tr>
                  <a:tr h="370840">
                    <a:tc>
                      <a:txBody>
                        <a:bodyPr/>
                        <a:lstStyle/>
                        <a:p>
                          <a:r>
                            <a:rPr lang="en-US" dirty="0"/>
                            <a:t>the</a:t>
                          </a:r>
                        </a:p>
                      </a:txBody>
                      <a:tcPr>
                        <a:noFill/>
                      </a:tcPr>
                    </a:tc>
                    <a:tc>
                      <a:txBody>
                        <a:bodyPr/>
                        <a:lstStyle/>
                        <a:p>
                          <a:endParaRPr lang="en-US"/>
                        </a:p>
                      </a:txBody>
                      <a:tcPr>
                        <a:blipFill>
                          <a:blip r:embed="rId4"/>
                          <a:stretch>
                            <a:fillRect l="-123077" t="-393333" r="-3077" b="-486667"/>
                          </a:stretch>
                        </a:blipFill>
                      </a:tcPr>
                    </a:tc>
                    <a:extLst>
                      <a:ext uri="{0D108BD9-81ED-4DB2-BD59-A6C34878D82A}">
                        <a16:rowId xmlns:a16="http://schemas.microsoft.com/office/drawing/2014/main" val="3531194084"/>
                      </a:ext>
                    </a:extLst>
                  </a:tr>
                  <a:tr h="370840">
                    <a:tc>
                      <a:txBody>
                        <a:bodyPr/>
                        <a:lstStyle/>
                        <a:p>
                          <a:r>
                            <a:rPr lang="en-US" dirty="0"/>
                            <a:t>food</a:t>
                          </a:r>
                        </a:p>
                      </a:txBody>
                      <a:tcPr>
                        <a:noFill/>
                      </a:tcPr>
                    </a:tc>
                    <a:tc>
                      <a:txBody>
                        <a:bodyPr/>
                        <a:lstStyle/>
                        <a:p>
                          <a:endParaRPr lang="en-US"/>
                        </a:p>
                      </a:txBody>
                      <a:tcPr>
                        <a:blipFill>
                          <a:blip r:embed="rId4"/>
                          <a:stretch>
                            <a:fillRect l="-123077" t="-510345" r="-3077" b="-403448"/>
                          </a:stretch>
                        </a:blipFill>
                      </a:tcPr>
                    </a:tc>
                    <a:extLst>
                      <a:ext uri="{0D108BD9-81ED-4DB2-BD59-A6C34878D82A}">
                        <a16:rowId xmlns:a16="http://schemas.microsoft.com/office/drawing/2014/main" val="3618768246"/>
                      </a:ext>
                    </a:extLst>
                  </a:tr>
                  <a:tr h="370840">
                    <a:tc>
                      <a:txBody>
                        <a:bodyPr/>
                        <a:lstStyle/>
                        <a:p>
                          <a:r>
                            <a:rPr lang="en-US" dirty="0"/>
                            <a:t>awesome</a:t>
                          </a:r>
                        </a:p>
                      </a:txBody>
                      <a:tcPr>
                        <a:noFill/>
                      </a:tcPr>
                    </a:tc>
                    <a:tc>
                      <a:txBody>
                        <a:bodyPr/>
                        <a:lstStyle/>
                        <a:p>
                          <a:endParaRPr lang="en-US"/>
                        </a:p>
                      </a:txBody>
                      <a:tcPr>
                        <a:blipFill>
                          <a:blip r:embed="rId4"/>
                          <a:stretch>
                            <a:fillRect l="-123077" t="-610345" r="-3077" b="-303448"/>
                          </a:stretch>
                        </a:blipFill>
                      </a:tcPr>
                    </a:tc>
                    <a:extLst>
                      <a:ext uri="{0D108BD9-81ED-4DB2-BD59-A6C34878D82A}">
                        <a16:rowId xmlns:a16="http://schemas.microsoft.com/office/drawing/2014/main" val="2994921657"/>
                      </a:ext>
                    </a:extLst>
                  </a:tr>
                  <a:tr h="370840">
                    <a:tc>
                      <a:txBody>
                        <a:bodyPr/>
                        <a:lstStyle/>
                        <a:p>
                          <a:r>
                            <a:rPr lang="en-US" dirty="0"/>
                            <a:t>but</a:t>
                          </a:r>
                        </a:p>
                      </a:txBody>
                      <a:tcPr>
                        <a:noFill/>
                      </a:tcPr>
                    </a:tc>
                    <a:tc>
                      <a:txBody>
                        <a:bodyPr/>
                        <a:lstStyle/>
                        <a:p>
                          <a:endParaRPr lang="en-US"/>
                        </a:p>
                      </a:txBody>
                      <a:tcPr>
                        <a:blipFill>
                          <a:blip r:embed="rId4"/>
                          <a:stretch>
                            <a:fillRect l="-123077" t="-710345" r="-3077" b="-203448"/>
                          </a:stretch>
                        </a:blipFill>
                      </a:tcPr>
                    </a:tc>
                    <a:extLst>
                      <a:ext uri="{0D108BD9-81ED-4DB2-BD59-A6C34878D82A}">
                        <a16:rowId xmlns:a16="http://schemas.microsoft.com/office/drawing/2014/main" val="2259277337"/>
                      </a:ext>
                    </a:extLst>
                  </a:tr>
                  <a:tr h="370840">
                    <a:tc>
                      <a:txBody>
                        <a:bodyPr/>
                        <a:lstStyle/>
                        <a:p>
                          <a:r>
                            <a:rPr lang="en-US" dirty="0"/>
                            <a:t>service</a:t>
                          </a:r>
                        </a:p>
                      </a:txBody>
                      <a:tcPr>
                        <a:noFill/>
                      </a:tcPr>
                    </a:tc>
                    <a:tc>
                      <a:txBody>
                        <a:bodyPr/>
                        <a:lstStyle/>
                        <a:p>
                          <a:endParaRPr lang="en-US"/>
                        </a:p>
                      </a:txBody>
                      <a:tcPr>
                        <a:blipFill>
                          <a:blip r:embed="rId4"/>
                          <a:stretch>
                            <a:fillRect l="-123077" t="-783333" r="-3077" b="-96667"/>
                          </a:stretch>
                        </a:blipFill>
                      </a:tcPr>
                    </a:tc>
                    <a:extLst>
                      <a:ext uri="{0D108BD9-81ED-4DB2-BD59-A6C34878D82A}">
                        <a16:rowId xmlns:a16="http://schemas.microsoft.com/office/drawing/2014/main" val="4129631421"/>
                      </a:ext>
                    </a:extLst>
                  </a:tr>
                  <a:tr h="370840">
                    <a:tc>
                      <a:txBody>
                        <a:bodyPr/>
                        <a:lstStyle/>
                        <a:p>
                          <a:r>
                            <a:rPr lang="en-US" dirty="0"/>
                            <a:t>terrible</a:t>
                          </a:r>
                        </a:p>
                      </a:txBody>
                      <a:tcPr>
                        <a:noFill/>
                      </a:tcPr>
                    </a:tc>
                    <a:tc>
                      <a:txBody>
                        <a:bodyPr/>
                        <a:lstStyle/>
                        <a:p>
                          <a:endParaRPr lang="en-US"/>
                        </a:p>
                      </a:txBody>
                      <a:tcPr>
                        <a:blipFill>
                          <a:blip r:embed="rId4"/>
                          <a:stretch>
                            <a:fillRect l="-123077" t="-913793" r="-3077"/>
                          </a:stretch>
                        </a:blipFill>
                      </a:tcPr>
                    </a:tc>
                    <a:extLst>
                      <a:ext uri="{0D108BD9-81ED-4DB2-BD59-A6C34878D82A}">
                        <a16:rowId xmlns:a16="http://schemas.microsoft.com/office/drawing/2014/main" val="270560233"/>
                      </a:ext>
                    </a:extLst>
                  </a:tr>
                </a:tbl>
              </a:graphicData>
            </a:graphic>
          </p:graphicFrame>
        </mc:Fallback>
      </mc:AlternateContent>
      <mc:AlternateContent xmlns:mc="http://schemas.openxmlformats.org/markup-compatibility/2006" xmlns:a14="http://schemas.microsoft.com/office/drawing/2010/main">
        <mc:Choice Requires="a14">
          <p:graphicFrame>
            <p:nvGraphicFramePr>
              <p:cNvPr id="9" name="Table 8">
                <a:extLst>
                  <a:ext uri="{FF2B5EF4-FFF2-40B4-BE49-F238E27FC236}">
                    <a16:creationId xmlns:a16="http://schemas.microsoft.com/office/drawing/2014/main" id="{F3731D7C-DE43-1742-ADE1-A1F7801DA02D}"/>
                  </a:ext>
                </a:extLst>
              </p:cNvPr>
              <p:cNvGraphicFramePr>
                <a:graphicFrameLocks noGrp="1"/>
              </p:cNvGraphicFramePr>
              <p:nvPr>
                <p:extLst>
                  <p:ext uri="{D42A27DB-BD31-4B8C-83A1-F6EECF244321}">
                    <p14:modId xmlns:p14="http://schemas.microsoft.com/office/powerpoint/2010/main" val="287748187"/>
                  </p:ext>
                </p:extLst>
              </p:nvPr>
            </p:nvGraphicFramePr>
            <p:xfrm>
              <a:off x="656793" y="2009740"/>
              <a:ext cx="6426719" cy="1112520"/>
            </p:xfrm>
            <a:graphic>
              <a:graphicData uri="http://schemas.openxmlformats.org/drawingml/2006/table">
                <a:tbl>
                  <a:tblPr firstRow="1" bandRow="1">
                    <a:tableStyleId>{CB23F696-D533-4BE0-B1DA-8B15BD142E95}</a:tableStyleId>
                  </a:tblPr>
                  <a:tblGrid>
                    <a:gridCol w="724483">
                      <a:extLst>
                        <a:ext uri="{9D8B030D-6E8A-4147-A177-3AD203B41FA5}">
                          <a16:colId xmlns:a16="http://schemas.microsoft.com/office/drawing/2014/main" val="415269678"/>
                        </a:ext>
                      </a:extLst>
                    </a:gridCol>
                    <a:gridCol w="571651">
                      <a:extLst>
                        <a:ext uri="{9D8B030D-6E8A-4147-A177-3AD203B41FA5}">
                          <a16:colId xmlns:a16="http://schemas.microsoft.com/office/drawing/2014/main" val="3109832557"/>
                        </a:ext>
                      </a:extLst>
                    </a:gridCol>
                    <a:gridCol w="671692">
                      <a:extLst>
                        <a:ext uri="{9D8B030D-6E8A-4147-A177-3AD203B41FA5}">
                          <a16:colId xmlns:a16="http://schemas.microsoft.com/office/drawing/2014/main" val="309491997"/>
                        </a:ext>
                      </a:extLst>
                    </a:gridCol>
                    <a:gridCol w="567067">
                      <a:extLst>
                        <a:ext uri="{9D8B030D-6E8A-4147-A177-3AD203B41FA5}">
                          <a16:colId xmlns:a16="http://schemas.microsoft.com/office/drawing/2014/main" val="2202799733"/>
                        </a:ext>
                      </a:extLst>
                    </a:gridCol>
                    <a:gridCol w="604911">
                      <a:extLst>
                        <a:ext uri="{9D8B030D-6E8A-4147-A177-3AD203B41FA5}">
                          <a16:colId xmlns:a16="http://schemas.microsoft.com/office/drawing/2014/main" val="1419342649"/>
                        </a:ext>
                      </a:extLst>
                    </a:gridCol>
                    <a:gridCol w="1014593">
                      <a:extLst>
                        <a:ext uri="{9D8B030D-6E8A-4147-A177-3AD203B41FA5}">
                          <a16:colId xmlns:a16="http://schemas.microsoft.com/office/drawing/2014/main" val="3560579529"/>
                        </a:ext>
                      </a:extLst>
                    </a:gridCol>
                    <a:gridCol w="557361">
                      <a:extLst>
                        <a:ext uri="{9D8B030D-6E8A-4147-A177-3AD203B41FA5}">
                          <a16:colId xmlns:a16="http://schemas.microsoft.com/office/drawing/2014/main" val="2313117338"/>
                        </a:ext>
                      </a:extLst>
                    </a:gridCol>
                    <a:gridCol w="857480">
                      <a:extLst>
                        <a:ext uri="{9D8B030D-6E8A-4147-A177-3AD203B41FA5}">
                          <a16:colId xmlns:a16="http://schemas.microsoft.com/office/drawing/2014/main" val="2643276320"/>
                        </a:ext>
                      </a:extLst>
                    </a:gridCol>
                    <a:gridCol w="857481">
                      <a:extLst>
                        <a:ext uri="{9D8B030D-6E8A-4147-A177-3AD203B41FA5}">
                          <a16:colId xmlns:a16="http://schemas.microsoft.com/office/drawing/2014/main" val="2404801651"/>
                        </a:ext>
                      </a:extLst>
                    </a:gridCol>
                  </a:tblGrid>
                  <a:tr h="370840">
                    <a:tc>
                      <a:txBody>
                        <a:bodyPr/>
                        <a:lstStyle/>
                        <a:p>
                          <a:pPr/>
                          <a14:m>
                            <m:oMathPara xmlns:m="http://schemas.openxmlformats.org/officeDocument/2006/math">
                              <m:oMathParaPr>
                                <m:jc m:val="centerGroup"/>
                              </m:oMathParaPr>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panose="02040503050406030204" pitchFamily="18" charset="0"/>
                                      </a:rPr>
                                      <m:t>h</m:t>
                                    </m:r>
                                  </m:e>
                                  <m:sub>
                                    <m:r>
                                      <a:rPr lang="en-US" b="0" i="1" smtClean="0">
                                        <a:latin typeface="Cambria Math" panose="02040503050406030204" pitchFamily="18" charset="0"/>
                                      </a:rPr>
                                      <m:t>1</m:t>
                                    </m:r>
                                  </m:sub>
                                </m:sSub>
                                <m:r>
                                  <a:rPr lang="en-US" b="0" i="1" smtClean="0">
                                    <a:latin typeface="Cambria Math" panose="02040503050406030204" pitchFamily="18" charset="0"/>
                                  </a:rPr>
                                  <m:t>(</m:t>
                                </m:r>
                                <m:r>
                                  <a:rPr lang="en-US" b="0" i="1" smtClean="0">
                                    <a:latin typeface="Cambria Math" panose="02040503050406030204" pitchFamily="18" charset="0"/>
                                  </a:rPr>
                                  <m:t>𝑥</m:t>
                                </m:r>
                                <m:r>
                                  <a:rPr lang="en-US" b="0" i="1" smtClean="0">
                                    <a:latin typeface="Cambria Math" panose="02040503050406030204" pitchFamily="18" charset="0"/>
                                  </a:rPr>
                                  <m:t>)</m:t>
                                </m:r>
                              </m:oMath>
                            </m:oMathPara>
                          </a14:m>
                          <a:endParaRPr lang="en-US" b="0" dirty="0"/>
                        </a:p>
                      </a:txBody>
                      <a:tcPr>
                        <a:solidFill>
                          <a:schemeClr val="bg1"/>
                        </a:solidFill>
                      </a:tcPr>
                    </a:tc>
                    <a:tc>
                      <a:txBody>
                        <a:bodyPr/>
                        <a:lstStyle/>
                        <a:p>
                          <a:pPr/>
                          <a14:m>
                            <m:oMathPara xmlns:m="http://schemas.openxmlformats.org/officeDocument/2006/math">
                              <m:oMathParaPr>
                                <m:jc m:val="centerGroup"/>
                              </m:oMathParaPr>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panose="02040503050406030204" pitchFamily="18" charset="0"/>
                                      </a:rPr>
                                      <m:t>h</m:t>
                                    </m:r>
                                  </m:e>
                                  <m:sub>
                                    <m:r>
                                      <a:rPr lang="en-US" b="0" i="1" smtClean="0">
                                        <a:latin typeface="Cambria Math" panose="02040503050406030204" pitchFamily="18" charset="0"/>
                                      </a:rPr>
                                      <m:t>2</m:t>
                                    </m:r>
                                  </m:sub>
                                </m:sSub>
                                <m:r>
                                  <a:rPr lang="en-US" b="0" i="1" smtClean="0">
                                    <a:latin typeface="Cambria Math" panose="02040503050406030204" pitchFamily="18" charset="0"/>
                                  </a:rPr>
                                  <m:t>(</m:t>
                                </m:r>
                                <m:r>
                                  <a:rPr lang="en-US" b="0" i="1" smtClean="0">
                                    <a:latin typeface="Cambria Math" panose="02040503050406030204" pitchFamily="18" charset="0"/>
                                  </a:rPr>
                                  <m:t>𝑥</m:t>
                                </m:r>
                                <m:r>
                                  <a:rPr lang="en-US" b="0" i="1" smtClean="0">
                                    <a:latin typeface="Cambria Math" panose="02040503050406030204" pitchFamily="18" charset="0"/>
                                  </a:rPr>
                                  <m:t>)</m:t>
                                </m:r>
                              </m:oMath>
                            </m:oMathPara>
                          </a14:m>
                          <a:endParaRPr lang="en-US" b="0" dirty="0"/>
                        </a:p>
                      </a:txBody>
                      <a:tcPr>
                        <a:solidFill>
                          <a:schemeClr val="bg1"/>
                        </a:solidFill>
                      </a:tcPr>
                    </a:tc>
                    <a:tc>
                      <a:txBody>
                        <a:bodyPr/>
                        <a:lstStyle/>
                        <a:p>
                          <a:pPr/>
                          <a14:m>
                            <m:oMathPara xmlns:m="http://schemas.openxmlformats.org/officeDocument/2006/math">
                              <m:oMathParaPr>
                                <m:jc m:val="centerGroup"/>
                              </m:oMathParaPr>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panose="02040503050406030204" pitchFamily="18" charset="0"/>
                                      </a:rPr>
                                      <m:t>h</m:t>
                                    </m:r>
                                  </m:e>
                                  <m:sub>
                                    <m:r>
                                      <a:rPr lang="en-US" b="0" i="1" smtClean="0">
                                        <a:latin typeface="Cambria Math" panose="02040503050406030204" pitchFamily="18" charset="0"/>
                                      </a:rPr>
                                      <m:t>3</m:t>
                                    </m:r>
                                  </m:sub>
                                </m:sSub>
                                <m:r>
                                  <a:rPr lang="en-US" b="0" i="1" smtClean="0">
                                    <a:latin typeface="Cambria Math" panose="02040503050406030204" pitchFamily="18" charset="0"/>
                                  </a:rPr>
                                  <m:t>(</m:t>
                                </m:r>
                                <m:r>
                                  <a:rPr lang="en-US" b="0" i="1" smtClean="0">
                                    <a:latin typeface="Cambria Math" panose="02040503050406030204" pitchFamily="18" charset="0"/>
                                  </a:rPr>
                                  <m:t>𝑥</m:t>
                                </m:r>
                                <m:r>
                                  <a:rPr lang="en-US" b="0" i="1" smtClean="0">
                                    <a:latin typeface="Cambria Math" panose="02040503050406030204" pitchFamily="18" charset="0"/>
                                  </a:rPr>
                                  <m:t>)</m:t>
                                </m:r>
                              </m:oMath>
                            </m:oMathPara>
                          </a14:m>
                          <a:endParaRPr lang="en-US" b="0" dirty="0"/>
                        </a:p>
                      </a:txBody>
                      <a:tcPr>
                        <a:solidFill>
                          <a:schemeClr val="bg1"/>
                        </a:solidFill>
                      </a:tcPr>
                    </a:tc>
                    <a:tc>
                      <a:txBody>
                        <a:bodyPr/>
                        <a:lstStyle/>
                        <a:p>
                          <a:pPr/>
                          <a14:m>
                            <m:oMathPara xmlns:m="http://schemas.openxmlformats.org/officeDocument/2006/math">
                              <m:oMathParaPr>
                                <m:jc m:val="centerGroup"/>
                              </m:oMathParaPr>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panose="02040503050406030204" pitchFamily="18" charset="0"/>
                                      </a:rPr>
                                      <m:t>h</m:t>
                                    </m:r>
                                  </m:e>
                                  <m:sub>
                                    <m:r>
                                      <a:rPr lang="en-US" b="0" i="1" smtClean="0">
                                        <a:latin typeface="Cambria Math" panose="02040503050406030204" pitchFamily="18" charset="0"/>
                                      </a:rPr>
                                      <m:t>4</m:t>
                                    </m:r>
                                  </m:sub>
                                </m:sSub>
                                <m:r>
                                  <a:rPr lang="en-US" b="0" i="1" smtClean="0">
                                    <a:latin typeface="Cambria Math" panose="02040503050406030204" pitchFamily="18" charset="0"/>
                                  </a:rPr>
                                  <m:t>(</m:t>
                                </m:r>
                                <m:r>
                                  <a:rPr lang="en-US" b="0" i="1" smtClean="0">
                                    <a:latin typeface="Cambria Math" panose="02040503050406030204" pitchFamily="18" charset="0"/>
                                  </a:rPr>
                                  <m:t>𝑥</m:t>
                                </m:r>
                                <m:r>
                                  <a:rPr lang="en-US" b="0" i="1" smtClean="0">
                                    <a:latin typeface="Cambria Math" panose="02040503050406030204" pitchFamily="18" charset="0"/>
                                  </a:rPr>
                                  <m:t>)</m:t>
                                </m:r>
                              </m:oMath>
                            </m:oMathPara>
                          </a14:m>
                          <a:endParaRPr lang="en-US" b="0" dirty="0"/>
                        </a:p>
                      </a:txBody>
                      <a:tcPr>
                        <a:solidFill>
                          <a:schemeClr val="bg1"/>
                        </a:solidFill>
                      </a:tcPr>
                    </a:tc>
                    <a:tc>
                      <a:txBody>
                        <a:bodyPr/>
                        <a:lstStyle/>
                        <a:p>
                          <a:pPr/>
                          <a14:m>
                            <m:oMathPara xmlns:m="http://schemas.openxmlformats.org/officeDocument/2006/math">
                              <m:oMathParaPr>
                                <m:jc m:val="centerGroup"/>
                              </m:oMathParaPr>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panose="02040503050406030204" pitchFamily="18" charset="0"/>
                                      </a:rPr>
                                      <m:t>h</m:t>
                                    </m:r>
                                  </m:e>
                                  <m:sub>
                                    <m:r>
                                      <a:rPr lang="en-US" b="0" i="1" smtClean="0">
                                        <a:latin typeface="Cambria Math" panose="02040503050406030204" pitchFamily="18" charset="0"/>
                                      </a:rPr>
                                      <m:t>5</m:t>
                                    </m:r>
                                  </m:sub>
                                </m:sSub>
                                <m:r>
                                  <a:rPr lang="en-US" b="0" i="1" smtClean="0">
                                    <a:latin typeface="Cambria Math" panose="02040503050406030204" pitchFamily="18" charset="0"/>
                                  </a:rPr>
                                  <m:t>(</m:t>
                                </m:r>
                                <m:r>
                                  <a:rPr lang="en-US" b="0" i="1" smtClean="0">
                                    <a:latin typeface="Cambria Math" panose="02040503050406030204" pitchFamily="18" charset="0"/>
                                  </a:rPr>
                                  <m:t>𝑥</m:t>
                                </m:r>
                                <m:r>
                                  <a:rPr lang="en-US" b="0" i="1" smtClean="0">
                                    <a:latin typeface="Cambria Math" panose="02040503050406030204" pitchFamily="18" charset="0"/>
                                  </a:rPr>
                                  <m:t>)</m:t>
                                </m:r>
                              </m:oMath>
                            </m:oMathPara>
                          </a14:m>
                          <a:endParaRPr lang="en-US" b="0" dirty="0"/>
                        </a:p>
                      </a:txBody>
                      <a:tcPr>
                        <a:solidFill>
                          <a:schemeClr val="bg1"/>
                        </a:solidFill>
                      </a:tcPr>
                    </a:tc>
                    <a:tc>
                      <a:txBody>
                        <a:bodyPr/>
                        <a:lstStyle/>
                        <a:p>
                          <a:pPr/>
                          <a14:m>
                            <m:oMathPara xmlns:m="http://schemas.openxmlformats.org/officeDocument/2006/math">
                              <m:oMathParaPr>
                                <m:jc m:val="centerGroup"/>
                              </m:oMathParaPr>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panose="02040503050406030204" pitchFamily="18" charset="0"/>
                                      </a:rPr>
                                      <m:t>h</m:t>
                                    </m:r>
                                  </m:e>
                                  <m:sub>
                                    <m:r>
                                      <a:rPr lang="en-US" b="0" i="1" smtClean="0">
                                        <a:latin typeface="Cambria Math" panose="02040503050406030204" pitchFamily="18" charset="0"/>
                                      </a:rPr>
                                      <m:t>6</m:t>
                                    </m:r>
                                  </m:sub>
                                </m:sSub>
                                <m:r>
                                  <a:rPr lang="en-US" b="0" i="1" smtClean="0">
                                    <a:latin typeface="Cambria Math" panose="02040503050406030204" pitchFamily="18" charset="0"/>
                                  </a:rPr>
                                  <m:t>(</m:t>
                                </m:r>
                                <m:r>
                                  <a:rPr lang="en-US" b="0" i="1" smtClean="0">
                                    <a:latin typeface="Cambria Math" panose="02040503050406030204" pitchFamily="18" charset="0"/>
                                  </a:rPr>
                                  <m:t>𝑥</m:t>
                                </m:r>
                                <m:r>
                                  <a:rPr lang="en-US" b="0" i="1" smtClean="0">
                                    <a:latin typeface="Cambria Math" panose="02040503050406030204" pitchFamily="18" charset="0"/>
                                  </a:rPr>
                                  <m:t>)</m:t>
                                </m:r>
                              </m:oMath>
                            </m:oMathPara>
                          </a14:m>
                          <a:endParaRPr lang="en-US" b="0" dirty="0"/>
                        </a:p>
                      </a:txBody>
                      <a:tcPr>
                        <a:solidFill>
                          <a:schemeClr val="bg1"/>
                        </a:solidFill>
                      </a:tcPr>
                    </a:tc>
                    <a:tc>
                      <a:txBody>
                        <a:bodyPr/>
                        <a:lstStyle/>
                        <a:p>
                          <a:pPr/>
                          <a14:m>
                            <m:oMathPara xmlns:m="http://schemas.openxmlformats.org/officeDocument/2006/math">
                              <m:oMathParaPr>
                                <m:jc m:val="centerGroup"/>
                              </m:oMathParaPr>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panose="02040503050406030204" pitchFamily="18" charset="0"/>
                                      </a:rPr>
                                      <m:t>h</m:t>
                                    </m:r>
                                  </m:e>
                                  <m:sub>
                                    <m:r>
                                      <a:rPr lang="en-US" b="0" i="1" smtClean="0">
                                        <a:latin typeface="Cambria Math" panose="02040503050406030204" pitchFamily="18" charset="0"/>
                                      </a:rPr>
                                      <m:t>7</m:t>
                                    </m:r>
                                  </m:sub>
                                </m:sSub>
                                <m:r>
                                  <a:rPr lang="en-US" b="0" i="1" smtClean="0">
                                    <a:latin typeface="Cambria Math" panose="02040503050406030204" pitchFamily="18" charset="0"/>
                                  </a:rPr>
                                  <m:t>(</m:t>
                                </m:r>
                                <m:r>
                                  <a:rPr lang="en-US" b="0" i="1" smtClean="0">
                                    <a:latin typeface="Cambria Math" panose="02040503050406030204" pitchFamily="18" charset="0"/>
                                  </a:rPr>
                                  <m:t>𝑥</m:t>
                                </m:r>
                                <m:r>
                                  <a:rPr lang="en-US" b="0" i="1" smtClean="0">
                                    <a:latin typeface="Cambria Math" panose="02040503050406030204" pitchFamily="18" charset="0"/>
                                  </a:rPr>
                                  <m:t>)</m:t>
                                </m:r>
                              </m:oMath>
                            </m:oMathPara>
                          </a14:m>
                          <a:endParaRPr lang="en-US" b="0" dirty="0"/>
                        </a:p>
                      </a:txBody>
                      <a:tcPr>
                        <a:solidFill>
                          <a:schemeClr val="bg1"/>
                        </a:solidFill>
                      </a:tcPr>
                    </a:tc>
                    <a:tc>
                      <a:txBody>
                        <a:bodyPr/>
                        <a:lstStyle/>
                        <a:p>
                          <a:pPr/>
                          <a14:m>
                            <m:oMathPara xmlns:m="http://schemas.openxmlformats.org/officeDocument/2006/math">
                              <m:oMathParaPr>
                                <m:jc m:val="centerGroup"/>
                              </m:oMathParaPr>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panose="02040503050406030204" pitchFamily="18" charset="0"/>
                                      </a:rPr>
                                      <m:t>h</m:t>
                                    </m:r>
                                  </m:e>
                                  <m:sub>
                                    <m:r>
                                      <a:rPr lang="en-US" b="0" i="1" smtClean="0">
                                        <a:latin typeface="Cambria Math" panose="02040503050406030204" pitchFamily="18" charset="0"/>
                                      </a:rPr>
                                      <m:t>8</m:t>
                                    </m:r>
                                  </m:sub>
                                </m:sSub>
                                <m:r>
                                  <a:rPr lang="en-US" b="0" i="1" smtClean="0">
                                    <a:latin typeface="Cambria Math" panose="02040503050406030204" pitchFamily="18" charset="0"/>
                                  </a:rPr>
                                  <m:t>(</m:t>
                                </m:r>
                                <m:r>
                                  <a:rPr lang="en-US" b="0" i="1" smtClean="0">
                                    <a:latin typeface="Cambria Math" panose="02040503050406030204" pitchFamily="18" charset="0"/>
                                  </a:rPr>
                                  <m:t>𝑥</m:t>
                                </m:r>
                                <m:r>
                                  <a:rPr lang="en-US" b="0" i="1" smtClean="0">
                                    <a:latin typeface="Cambria Math" panose="02040503050406030204" pitchFamily="18" charset="0"/>
                                  </a:rPr>
                                  <m:t>)</m:t>
                                </m:r>
                              </m:oMath>
                            </m:oMathPara>
                          </a14:m>
                          <a:endParaRPr lang="en-US" b="0" dirty="0"/>
                        </a:p>
                      </a:txBody>
                      <a:tcPr>
                        <a:solidFill>
                          <a:schemeClr val="bg1"/>
                        </a:solidFill>
                      </a:tcPr>
                    </a:tc>
                    <a:tc>
                      <a:txBody>
                        <a:bodyPr/>
                        <a:lstStyle/>
                        <a:p>
                          <a:pPr/>
                          <a14:m>
                            <m:oMathPara xmlns:m="http://schemas.openxmlformats.org/officeDocument/2006/math">
                              <m:oMathParaPr>
                                <m:jc m:val="centerGroup"/>
                              </m:oMathParaPr>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panose="02040503050406030204" pitchFamily="18" charset="0"/>
                                      </a:rPr>
                                      <m:t>h</m:t>
                                    </m:r>
                                  </m:e>
                                  <m:sub>
                                    <m:r>
                                      <a:rPr lang="en-US" b="0" i="1" smtClean="0">
                                        <a:latin typeface="Cambria Math" panose="02040503050406030204" pitchFamily="18" charset="0"/>
                                      </a:rPr>
                                      <m:t>9</m:t>
                                    </m:r>
                                  </m:sub>
                                </m:sSub>
                                <m:r>
                                  <a:rPr lang="en-US" b="0" i="1" smtClean="0">
                                    <a:latin typeface="Cambria Math" panose="02040503050406030204" pitchFamily="18" charset="0"/>
                                  </a:rPr>
                                  <m:t>(</m:t>
                                </m:r>
                                <m:r>
                                  <a:rPr lang="en-US" b="0" i="1" smtClean="0">
                                    <a:latin typeface="Cambria Math" panose="02040503050406030204" pitchFamily="18" charset="0"/>
                                  </a:rPr>
                                  <m:t>𝑥</m:t>
                                </m:r>
                                <m:r>
                                  <a:rPr lang="en-US" b="0" i="1" smtClean="0">
                                    <a:latin typeface="Cambria Math" panose="02040503050406030204" pitchFamily="18" charset="0"/>
                                  </a:rPr>
                                  <m:t>)</m:t>
                                </m:r>
                              </m:oMath>
                            </m:oMathPara>
                          </a14:m>
                          <a:endParaRPr lang="en-US" b="0" dirty="0"/>
                        </a:p>
                      </a:txBody>
                      <a:tcPr>
                        <a:solidFill>
                          <a:schemeClr val="bg1"/>
                        </a:solidFill>
                      </a:tcPr>
                    </a:tc>
                    <a:extLst>
                      <a:ext uri="{0D108BD9-81ED-4DB2-BD59-A6C34878D82A}">
                        <a16:rowId xmlns:a16="http://schemas.microsoft.com/office/drawing/2014/main" val="1459577685"/>
                      </a:ext>
                    </a:extLst>
                  </a:tr>
                  <a:tr h="370840">
                    <a:tc>
                      <a:txBody>
                        <a:bodyPr/>
                        <a:lstStyle/>
                        <a:p>
                          <a:r>
                            <a:rPr lang="en-US" b="1" dirty="0"/>
                            <a:t>sushi</a:t>
                          </a:r>
                        </a:p>
                      </a:txBody>
                      <a:tcPr>
                        <a:solidFill>
                          <a:schemeClr val="bg1"/>
                        </a:solidFill>
                      </a:tcPr>
                    </a:tc>
                    <a:tc>
                      <a:txBody>
                        <a:bodyPr/>
                        <a:lstStyle/>
                        <a:p>
                          <a:r>
                            <a:rPr lang="en-US" b="1" dirty="0"/>
                            <a:t>was</a:t>
                          </a:r>
                        </a:p>
                      </a:txBody>
                      <a:tcPr>
                        <a:solidFill>
                          <a:schemeClr val="bg1"/>
                        </a:solidFill>
                      </a:tcPr>
                    </a:tc>
                    <a:tc>
                      <a:txBody>
                        <a:bodyPr/>
                        <a:lstStyle/>
                        <a:p>
                          <a:r>
                            <a:rPr lang="en-US" b="1" dirty="0"/>
                            <a:t>great</a:t>
                          </a:r>
                        </a:p>
                      </a:txBody>
                      <a:tcPr>
                        <a:solidFill>
                          <a:schemeClr val="bg1"/>
                        </a:solidFill>
                      </a:tcPr>
                    </a:tc>
                    <a:tc>
                      <a:txBody>
                        <a:bodyPr/>
                        <a:lstStyle/>
                        <a:p>
                          <a:r>
                            <a:rPr lang="en-US" b="1" dirty="0"/>
                            <a:t>the</a:t>
                          </a:r>
                        </a:p>
                      </a:txBody>
                      <a:tcPr>
                        <a:solidFill>
                          <a:schemeClr val="bg1"/>
                        </a:solidFill>
                      </a:tcPr>
                    </a:tc>
                    <a:tc>
                      <a:txBody>
                        <a:bodyPr/>
                        <a:lstStyle/>
                        <a:p>
                          <a:r>
                            <a:rPr lang="en-US" b="1" dirty="0"/>
                            <a:t>food</a:t>
                          </a:r>
                        </a:p>
                      </a:txBody>
                      <a:tcPr>
                        <a:solidFill>
                          <a:schemeClr val="bg1"/>
                        </a:solidFill>
                      </a:tcPr>
                    </a:tc>
                    <a:tc>
                      <a:txBody>
                        <a:bodyPr/>
                        <a:lstStyle/>
                        <a:p>
                          <a:r>
                            <a:rPr lang="en-US" b="1" dirty="0"/>
                            <a:t>awesome</a:t>
                          </a:r>
                        </a:p>
                      </a:txBody>
                      <a:tcPr>
                        <a:solidFill>
                          <a:schemeClr val="bg1"/>
                        </a:solidFill>
                      </a:tcPr>
                    </a:tc>
                    <a:tc>
                      <a:txBody>
                        <a:bodyPr/>
                        <a:lstStyle/>
                        <a:p>
                          <a:r>
                            <a:rPr lang="en-US" b="1" dirty="0"/>
                            <a:t>but</a:t>
                          </a:r>
                        </a:p>
                      </a:txBody>
                      <a:tcPr>
                        <a:solidFill>
                          <a:schemeClr val="bg1"/>
                        </a:solidFill>
                      </a:tcPr>
                    </a:tc>
                    <a:tc>
                      <a:txBody>
                        <a:bodyPr/>
                        <a:lstStyle/>
                        <a:p>
                          <a:r>
                            <a:rPr lang="en-US" b="1" dirty="0"/>
                            <a:t>service</a:t>
                          </a:r>
                        </a:p>
                      </a:txBody>
                      <a:tcPr>
                        <a:solidFill>
                          <a:schemeClr val="bg1"/>
                        </a:solidFill>
                      </a:tcPr>
                    </a:tc>
                    <a:tc>
                      <a:txBody>
                        <a:bodyPr/>
                        <a:lstStyle/>
                        <a:p>
                          <a:r>
                            <a:rPr lang="en-US" b="1" dirty="0"/>
                            <a:t>terrible</a:t>
                          </a:r>
                        </a:p>
                      </a:txBody>
                      <a:tcPr>
                        <a:solidFill>
                          <a:schemeClr val="bg1"/>
                        </a:solidFill>
                      </a:tcPr>
                    </a:tc>
                    <a:extLst>
                      <a:ext uri="{0D108BD9-81ED-4DB2-BD59-A6C34878D82A}">
                        <a16:rowId xmlns:a16="http://schemas.microsoft.com/office/drawing/2014/main" val="3344992483"/>
                      </a:ext>
                    </a:extLst>
                  </a:tr>
                  <a:tr h="370840">
                    <a:tc>
                      <a:txBody>
                        <a:bodyPr/>
                        <a:lstStyle/>
                        <a:p>
                          <a:r>
                            <a:rPr lang="en-US" dirty="0"/>
                            <a:t>1</a:t>
                          </a:r>
                        </a:p>
                      </a:txBody>
                      <a:tcPr>
                        <a:solidFill>
                          <a:schemeClr val="bg1"/>
                        </a:solidFill>
                      </a:tcPr>
                    </a:tc>
                    <a:tc>
                      <a:txBody>
                        <a:bodyPr/>
                        <a:lstStyle/>
                        <a:p>
                          <a:r>
                            <a:rPr lang="en-US" dirty="0"/>
                            <a:t>3</a:t>
                          </a:r>
                        </a:p>
                      </a:txBody>
                      <a:tcPr>
                        <a:solidFill>
                          <a:schemeClr val="bg1"/>
                        </a:solidFill>
                      </a:tcPr>
                    </a:tc>
                    <a:tc>
                      <a:txBody>
                        <a:bodyPr/>
                        <a:lstStyle/>
                        <a:p>
                          <a:r>
                            <a:rPr lang="en-US" dirty="0"/>
                            <a:t>1</a:t>
                          </a:r>
                        </a:p>
                      </a:txBody>
                      <a:tcPr>
                        <a:solidFill>
                          <a:schemeClr val="bg1"/>
                        </a:solidFill>
                      </a:tcPr>
                    </a:tc>
                    <a:tc>
                      <a:txBody>
                        <a:bodyPr/>
                        <a:lstStyle/>
                        <a:p>
                          <a:r>
                            <a:rPr lang="en-US" dirty="0"/>
                            <a:t>2</a:t>
                          </a:r>
                        </a:p>
                      </a:txBody>
                      <a:tcPr>
                        <a:solidFill>
                          <a:schemeClr val="bg1"/>
                        </a:solidFill>
                      </a:tcPr>
                    </a:tc>
                    <a:tc>
                      <a:txBody>
                        <a:bodyPr/>
                        <a:lstStyle/>
                        <a:p>
                          <a:r>
                            <a:rPr lang="en-US" dirty="0"/>
                            <a:t>1</a:t>
                          </a:r>
                        </a:p>
                      </a:txBody>
                      <a:tcPr>
                        <a:solidFill>
                          <a:schemeClr val="bg1"/>
                        </a:solidFill>
                      </a:tcPr>
                    </a:tc>
                    <a:tc>
                      <a:txBody>
                        <a:bodyPr/>
                        <a:lstStyle/>
                        <a:p>
                          <a:r>
                            <a:rPr lang="en-US" dirty="0"/>
                            <a:t>1</a:t>
                          </a:r>
                        </a:p>
                      </a:txBody>
                      <a:tcPr>
                        <a:solidFill>
                          <a:schemeClr val="bg1"/>
                        </a:solidFill>
                      </a:tcPr>
                    </a:tc>
                    <a:tc>
                      <a:txBody>
                        <a:bodyPr/>
                        <a:lstStyle/>
                        <a:p>
                          <a:r>
                            <a:rPr lang="en-US" dirty="0"/>
                            <a:t>1</a:t>
                          </a:r>
                        </a:p>
                      </a:txBody>
                      <a:tcPr>
                        <a:solidFill>
                          <a:schemeClr val="bg1"/>
                        </a:solidFill>
                      </a:tcPr>
                    </a:tc>
                    <a:tc>
                      <a:txBody>
                        <a:bodyPr/>
                        <a:lstStyle/>
                        <a:p>
                          <a:r>
                            <a:rPr lang="en-US" dirty="0"/>
                            <a:t>1</a:t>
                          </a:r>
                        </a:p>
                      </a:txBody>
                      <a:tcPr>
                        <a:solidFill>
                          <a:schemeClr val="bg1"/>
                        </a:solidFill>
                      </a:tcPr>
                    </a:tc>
                    <a:tc>
                      <a:txBody>
                        <a:bodyPr/>
                        <a:lstStyle/>
                        <a:p>
                          <a:r>
                            <a:rPr lang="en-US" dirty="0"/>
                            <a:t>1</a:t>
                          </a:r>
                        </a:p>
                      </a:txBody>
                      <a:tcPr>
                        <a:solidFill>
                          <a:schemeClr val="bg1"/>
                        </a:solidFill>
                      </a:tcPr>
                    </a:tc>
                    <a:extLst>
                      <a:ext uri="{0D108BD9-81ED-4DB2-BD59-A6C34878D82A}">
                        <a16:rowId xmlns:a16="http://schemas.microsoft.com/office/drawing/2014/main" val="904688649"/>
                      </a:ext>
                    </a:extLst>
                  </a:tr>
                </a:tbl>
              </a:graphicData>
            </a:graphic>
          </p:graphicFrame>
        </mc:Choice>
        <mc:Fallback xmlns="">
          <p:graphicFrame>
            <p:nvGraphicFramePr>
              <p:cNvPr id="9" name="Table 8">
                <a:extLst>
                  <a:ext uri="{FF2B5EF4-FFF2-40B4-BE49-F238E27FC236}">
                    <a16:creationId xmlns:a16="http://schemas.microsoft.com/office/drawing/2014/main" id="{F3731D7C-DE43-1742-ADE1-A1F7801DA02D}"/>
                  </a:ext>
                </a:extLst>
              </p:cNvPr>
              <p:cNvGraphicFramePr>
                <a:graphicFrameLocks noGrp="1"/>
              </p:cNvGraphicFramePr>
              <p:nvPr>
                <p:extLst>
                  <p:ext uri="{D42A27DB-BD31-4B8C-83A1-F6EECF244321}">
                    <p14:modId xmlns:p14="http://schemas.microsoft.com/office/powerpoint/2010/main" val="287748187"/>
                  </p:ext>
                </p:extLst>
              </p:nvPr>
            </p:nvGraphicFramePr>
            <p:xfrm>
              <a:off x="656793" y="2009740"/>
              <a:ext cx="6426719" cy="1112520"/>
            </p:xfrm>
            <a:graphic>
              <a:graphicData uri="http://schemas.openxmlformats.org/drawingml/2006/table">
                <a:tbl>
                  <a:tblPr firstRow="1" bandRow="1">
                    <a:tableStyleId>{CB23F696-D533-4BE0-B1DA-8B15BD142E95}</a:tableStyleId>
                  </a:tblPr>
                  <a:tblGrid>
                    <a:gridCol w="724483">
                      <a:extLst>
                        <a:ext uri="{9D8B030D-6E8A-4147-A177-3AD203B41FA5}">
                          <a16:colId xmlns:a16="http://schemas.microsoft.com/office/drawing/2014/main" val="415269678"/>
                        </a:ext>
                      </a:extLst>
                    </a:gridCol>
                    <a:gridCol w="571651">
                      <a:extLst>
                        <a:ext uri="{9D8B030D-6E8A-4147-A177-3AD203B41FA5}">
                          <a16:colId xmlns:a16="http://schemas.microsoft.com/office/drawing/2014/main" val="3109832557"/>
                        </a:ext>
                      </a:extLst>
                    </a:gridCol>
                    <a:gridCol w="671692">
                      <a:extLst>
                        <a:ext uri="{9D8B030D-6E8A-4147-A177-3AD203B41FA5}">
                          <a16:colId xmlns:a16="http://schemas.microsoft.com/office/drawing/2014/main" val="309491997"/>
                        </a:ext>
                      </a:extLst>
                    </a:gridCol>
                    <a:gridCol w="567067">
                      <a:extLst>
                        <a:ext uri="{9D8B030D-6E8A-4147-A177-3AD203B41FA5}">
                          <a16:colId xmlns:a16="http://schemas.microsoft.com/office/drawing/2014/main" val="2202799733"/>
                        </a:ext>
                      </a:extLst>
                    </a:gridCol>
                    <a:gridCol w="604911">
                      <a:extLst>
                        <a:ext uri="{9D8B030D-6E8A-4147-A177-3AD203B41FA5}">
                          <a16:colId xmlns:a16="http://schemas.microsoft.com/office/drawing/2014/main" val="1419342649"/>
                        </a:ext>
                      </a:extLst>
                    </a:gridCol>
                    <a:gridCol w="1014593">
                      <a:extLst>
                        <a:ext uri="{9D8B030D-6E8A-4147-A177-3AD203B41FA5}">
                          <a16:colId xmlns:a16="http://schemas.microsoft.com/office/drawing/2014/main" val="3560579529"/>
                        </a:ext>
                      </a:extLst>
                    </a:gridCol>
                    <a:gridCol w="557361">
                      <a:extLst>
                        <a:ext uri="{9D8B030D-6E8A-4147-A177-3AD203B41FA5}">
                          <a16:colId xmlns:a16="http://schemas.microsoft.com/office/drawing/2014/main" val="2313117338"/>
                        </a:ext>
                      </a:extLst>
                    </a:gridCol>
                    <a:gridCol w="857480">
                      <a:extLst>
                        <a:ext uri="{9D8B030D-6E8A-4147-A177-3AD203B41FA5}">
                          <a16:colId xmlns:a16="http://schemas.microsoft.com/office/drawing/2014/main" val="2643276320"/>
                        </a:ext>
                      </a:extLst>
                    </a:gridCol>
                    <a:gridCol w="857481">
                      <a:extLst>
                        <a:ext uri="{9D8B030D-6E8A-4147-A177-3AD203B41FA5}">
                          <a16:colId xmlns:a16="http://schemas.microsoft.com/office/drawing/2014/main" val="2404801651"/>
                        </a:ext>
                      </a:extLst>
                    </a:gridCol>
                  </a:tblGrid>
                  <a:tr h="370840">
                    <a:tc>
                      <a:txBody>
                        <a:bodyPr/>
                        <a:lstStyle/>
                        <a:p>
                          <a:endParaRPr lang="en-US"/>
                        </a:p>
                      </a:txBody>
                      <a:tcPr>
                        <a:blipFill>
                          <a:blip r:embed="rId5"/>
                          <a:stretch>
                            <a:fillRect l="-1754" t="-3448" r="-791228" b="-206897"/>
                          </a:stretch>
                        </a:blipFill>
                      </a:tcPr>
                    </a:tc>
                    <a:tc>
                      <a:txBody>
                        <a:bodyPr/>
                        <a:lstStyle/>
                        <a:p>
                          <a:endParaRPr lang="en-US"/>
                        </a:p>
                      </a:txBody>
                      <a:tcPr>
                        <a:blipFill>
                          <a:blip r:embed="rId5"/>
                          <a:stretch>
                            <a:fillRect l="-128889" t="-3448" r="-902222" b="-206897"/>
                          </a:stretch>
                        </a:blipFill>
                      </a:tcPr>
                    </a:tc>
                    <a:tc>
                      <a:txBody>
                        <a:bodyPr/>
                        <a:lstStyle/>
                        <a:p>
                          <a:endParaRPr lang="en-US"/>
                        </a:p>
                      </a:txBody>
                      <a:tcPr>
                        <a:blipFill>
                          <a:blip r:embed="rId5"/>
                          <a:stretch>
                            <a:fillRect l="-194340" t="-3448" r="-666038" b="-206897"/>
                          </a:stretch>
                        </a:blipFill>
                      </a:tcPr>
                    </a:tc>
                    <a:tc>
                      <a:txBody>
                        <a:bodyPr/>
                        <a:lstStyle/>
                        <a:p>
                          <a:endParaRPr lang="en-US"/>
                        </a:p>
                      </a:txBody>
                      <a:tcPr>
                        <a:blipFill>
                          <a:blip r:embed="rId5"/>
                          <a:stretch>
                            <a:fillRect l="-346667" t="-3448" r="-684444" b="-206897"/>
                          </a:stretch>
                        </a:blipFill>
                      </a:tcPr>
                    </a:tc>
                    <a:tc>
                      <a:txBody>
                        <a:bodyPr/>
                        <a:lstStyle/>
                        <a:p>
                          <a:endParaRPr lang="en-US"/>
                        </a:p>
                      </a:txBody>
                      <a:tcPr>
                        <a:blipFill>
                          <a:blip r:embed="rId5"/>
                          <a:stretch>
                            <a:fillRect l="-418750" t="-3448" r="-541667" b="-206897"/>
                          </a:stretch>
                        </a:blipFill>
                      </a:tcPr>
                    </a:tc>
                    <a:tc>
                      <a:txBody>
                        <a:bodyPr/>
                        <a:lstStyle/>
                        <a:p>
                          <a:endParaRPr lang="en-US"/>
                        </a:p>
                      </a:txBody>
                      <a:tcPr>
                        <a:blipFill>
                          <a:blip r:embed="rId5"/>
                          <a:stretch>
                            <a:fillRect l="-311250" t="-3448" r="-225000" b="-206897"/>
                          </a:stretch>
                        </a:blipFill>
                      </a:tcPr>
                    </a:tc>
                    <a:tc>
                      <a:txBody>
                        <a:bodyPr/>
                        <a:lstStyle/>
                        <a:p>
                          <a:endParaRPr lang="en-US"/>
                        </a:p>
                      </a:txBody>
                      <a:tcPr>
                        <a:blipFill>
                          <a:blip r:embed="rId5"/>
                          <a:stretch>
                            <a:fillRect l="-747727" t="-3448" r="-309091" b="-206897"/>
                          </a:stretch>
                        </a:blipFill>
                      </a:tcPr>
                    </a:tc>
                    <a:tc>
                      <a:txBody>
                        <a:bodyPr/>
                        <a:lstStyle/>
                        <a:p>
                          <a:endParaRPr lang="en-US"/>
                        </a:p>
                      </a:txBody>
                      <a:tcPr>
                        <a:blipFill>
                          <a:blip r:embed="rId5"/>
                          <a:stretch>
                            <a:fillRect l="-556716" t="-3448" r="-102985" b="-206897"/>
                          </a:stretch>
                        </a:blipFill>
                      </a:tcPr>
                    </a:tc>
                    <a:tc>
                      <a:txBody>
                        <a:bodyPr/>
                        <a:lstStyle/>
                        <a:p>
                          <a:endParaRPr lang="en-US"/>
                        </a:p>
                      </a:txBody>
                      <a:tcPr>
                        <a:blipFill>
                          <a:blip r:embed="rId5"/>
                          <a:stretch>
                            <a:fillRect l="-647059" t="-3448" r="-1471" b="-206897"/>
                          </a:stretch>
                        </a:blipFill>
                      </a:tcPr>
                    </a:tc>
                    <a:extLst>
                      <a:ext uri="{0D108BD9-81ED-4DB2-BD59-A6C34878D82A}">
                        <a16:rowId xmlns:a16="http://schemas.microsoft.com/office/drawing/2014/main" val="1459577685"/>
                      </a:ext>
                    </a:extLst>
                  </a:tr>
                  <a:tr h="370840">
                    <a:tc>
                      <a:txBody>
                        <a:bodyPr/>
                        <a:lstStyle/>
                        <a:p>
                          <a:r>
                            <a:rPr lang="en-US" b="1" dirty="0"/>
                            <a:t>sushi</a:t>
                          </a:r>
                        </a:p>
                      </a:txBody>
                      <a:tcPr>
                        <a:solidFill>
                          <a:schemeClr val="bg1"/>
                        </a:solidFill>
                      </a:tcPr>
                    </a:tc>
                    <a:tc>
                      <a:txBody>
                        <a:bodyPr/>
                        <a:lstStyle/>
                        <a:p>
                          <a:r>
                            <a:rPr lang="en-US" b="1" dirty="0"/>
                            <a:t>was</a:t>
                          </a:r>
                        </a:p>
                      </a:txBody>
                      <a:tcPr>
                        <a:solidFill>
                          <a:schemeClr val="bg1"/>
                        </a:solidFill>
                      </a:tcPr>
                    </a:tc>
                    <a:tc>
                      <a:txBody>
                        <a:bodyPr/>
                        <a:lstStyle/>
                        <a:p>
                          <a:r>
                            <a:rPr lang="en-US" b="1" dirty="0"/>
                            <a:t>great</a:t>
                          </a:r>
                        </a:p>
                      </a:txBody>
                      <a:tcPr>
                        <a:solidFill>
                          <a:schemeClr val="bg1"/>
                        </a:solidFill>
                      </a:tcPr>
                    </a:tc>
                    <a:tc>
                      <a:txBody>
                        <a:bodyPr/>
                        <a:lstStyle/>
                        <a:p>
                          <a:r>
                            <a:rPr lang="en-US" b="1" dirty="0"/>
                            <a:t>the</a:t>
                          </a:r>
                        </a:p>
                      </a:txBody>
                      <a:tcPr>
                        <a:solidFill>
                          <a:schemeClr val="bg1"/>
                        </a:solidFill>
                      </a:tcPr>
                    </a:tc>
                    <a:tc>
                      <a:txBody>
                        <a:bodyPr/>
                        <a:lstStyle/>
                        <a:p>
                          <a:r>
                            <a:rPr lang="en-US" b="1" dirty="0"/>
                            <a:t>food</a:t>
                          </a:r>
                        </a:p>
                      </a:txBody>
                      <a:tcPr>
                        <a:solidFill>
                          <a:schemeClr val="bg1"/>
                        </a:solidFill>
                      </a:tcPr>
                    </a:tc>
                    <a:tc>
                      <a:txBody>
                        <a:bodyPr/>
                        <a:lstStyle/>
                        <a:p>
                          <a:r>
                            <a:rPr lang="en-US" b="1" dirty="0"/>
                            <a:t>awesome</a:t>
                          </a:r>
                        </a:p>
                      </a:txBody>
                      <a:tcPr>
                        <a:solidFill>
                          <a:schemeClr val="bg1"/>
                        </a:solidFill>
                      </a:tcPr>
                    </a:tc>
                    <a:tc>
                      <a:txBody>
                        <a:bodyPr/>
                        <a:lstStyle/>
                        <a:p>
                          <a:r>
                            <a:rPr lang="en-US" b="1" dirty="0"/>
                            <a:t>but</a:t>
                          </a:r>
                        </a:p>
                      </a:txBody>
                      <a:tcPr>
                        <a:solidFill>
                          <a:schemeClr val="bg1"/>
                        </a:solidFill>
                      </a:tcPr>
                    </a:tc>
                    <a:tc>
                      <a:txBody>
                        <a:bodyPr/>
                        <a:lstStyle/>
                        <a:p>
                          <a:r>
                            <a:rPr lang="en-US" b="1" dirty="0"/>
                            <a:t>service</a:t>
                          </a:r>
                        </a:p>
                      </a:txBody>
                      <a:tcPr>
                        <a:solidFill>
                          <a:schemeClr val="bg1"/>
                        </a:solidFill>
                      </a:tcPr>
                    </a:tc>
                    <a:tc>
                      <a:txBody>
                        <a:bodyPr/>
                        <a:lstStyle/>
                        <a:p>
                          <a:r>
                            <a:rPr lang="en-US" b="1" dirty="0"/>
                            <a:t>terrible</a:t>
                          </a:r>
                        </a:p>
                      </a:txBody>
                      <a:tcPr>
                        <a:solidFill>
                          <a:schemeClr val="bg1"/>
                        </a:solidFill>
                      </a:tcPr>
                    </a:tc>
                    <a:extLst>
                      <a:ext uri="{0D108BD9-81ED-4DB2-BD59-A6C34878D82A}">
                        <a16:rowId xmlns:a16="http://schemas.microsoft.com/office/drawing/2014/main" val="3344992483"/>
                      </a:ext>
                    </a:extLst>
                  </a:tr>
                  <a:tr h="370840">
                    <a:tc>
                      <a:txBody>
                        <a:bodyPr/>
                        <a:lstStyle/>
                        <a:p>
                          <a:r>
                            <a:rPr lang="en-US" dirty="0"/>
                            <a:t>1</a:t>
                          </a:r>
                        </a:p>
                      </a:txBody>
                      <a:tcPr>
                        <a:solidFill>
                          <a:schemeClr val="bg1"/>
                        </a:solidFill>
                      </a:tcPr>
                    </a:tc>
                    <a:tc>
                      <a:txBody>
                        <a:bodyPr/>
                        <a:lstStyle/>
                        <a:p>
                          <a:r>
                            <a:rPr lang="en-US" dirty="0"/>
                            <a:t>3</a:t>
                          </a:r>
                        </a:p>
                      </a:txBody>
                      <a:tcPr>
                        <a:solidFill>
                          <a:schemeClr val="bg1"/>
                        </a:solidFill>
                      </a:tcPr>
                    </a:tc>
                    <a:tc>
                      <a:txBody>
                        <a:bodyPr/>
                        <a:lstStyle/>
                        <a:p>
                          <a:r>
                            <a:rPr lang="en-US" dirty="0"/>
                            <a:t>1</a:t>
                          </a:r>
                        </a:p>
                      </a:txBody>
                      <a:tcPr>
                        <a:solidFill>
                          <a:schemeClr val="bg1"/>
                        </a:solidFill>
                      </a:tcPr>
                    </a:tc>
                    <a:tc>
                      <a:txBody>
                        <a:bodyPr/>
                        <a:lstStyle/>
                        <a:p>
                          <a:r>
                            <a:rPr lang="en-US" dirty="0"/>
                            <a:t>2</a:t>
                          </a:r>
                        </a:p>
                      </a:txBody>
                      <a:tcPr>
                        <a:solidFill>
                          <a:schemeClr val="bg1"/>
                        </a:solidFill>
                      </a:tcPr>
                    </a:tc>
                    <a:tc>
                      <a:txBody>
                        <a:bodyPr/>
                        <a:lstStyle/>
                        <a:p>
                          <a:r>
                            <a:rPr lang="en-US" dirty="0"/>
                            <a:t>1</a:t>
                          </a:r>
                        </a:p>
                      </a:txBody>
                      <a:tcPr>
                        <a:solidFill>
                          <a:schemeClr val="bg1"/>
                        </a:solidFill>
                      </a:tcPr>
                    </a:tc>
                    <a:tc>
                      <a:txBody>
                        <a:bodyPr/>
                        <a:lstStyle/>
                        <a:p>
                          <a:r>
                            <a:rPr lang="en-US" dirty="0"/>
                            <a:t>1</a:t>
                          </a:r>
                        </a:p>
                      </a:txBody>
                      <a:tcPr>
                        <a:solidFill>
                          <a:schemeClr val="bg1"/>
                        </a:solidFill>
                      </a:tcPr>
                    </a:tc>
                    <a:tc>
                      <a:txBody>
                        <a:bodyPr/>
                        <a:lstStyle/>
                        <a:p>
                          <a:r>
                            <a:rPr lang="en-US" dirty="0"/>
                            <a:t>1</a:t>
                          </a:r>
                        </a:p>
                      </a:txBody>
                      <a:tcPr>
                        <a:solidFill>
                          <a:schemeClr val="bg1"/>
                        </a:solidFill>
                      </a:tcPr>
                    </a:tc>
                    <a:tc>
                      <a:txBody>
                        <a:bodyPr/>
                        <a:lstStyle/>
                        <a:p>
                          <a:r>
                            <a:rPr lang="en-US" dirty="0"/>
                            <a:t>1</a:t>
                          </a:r>
                        </a:p>
                      </a:txBody>
                      <a:tcPr>
                        <a:solidFill>
                          <a:schemeClr val="bg1"/>
                        </a:solidFill>
                      </a:tcPr>
                    </a:tc>
                    <a:tc>
                      <a:txBody>
                        <a:bodyPr/>
                        <a:lstStyle/>
                        <a:p>
                          <a:r>
                            <a:rPr lang="en-US" dirty="0"/>
                            <a:t>1</a:t>
                          </a:r>
                        </a:p>
                      </a:txBody>
                      <a:tcPr>
                        <a:solidFill>
                          <a:schemeClr val="bg1"/>
                        </a:solidFill>
                      </a:tcPr>
                    </a:tc>
                    <a:extLst>
                      <a:ext uri="{0D108BD9-81ED-4DB2-BD59-A6C34878D82A}">
                        <a16:rowId xmlns:a16="http://schemas.microsoft.com/office/drawing/2014/main" val="904688649"/>
                      </a:ext>
                    </a:extLst>
                  </a:tr>
                </a:tbl>
              </a:graphicData>
            </a:graphic>
          </p:graphicFrame>
        </mc:Fallback>
      </mc:AlternateContent>
      <mc:AlternateContent xmlns:mc="http://schemas.openxmlformats.org/markup-compatibility/2006" xmlns:p14="http://schemas.microsoft.com/office/powerpoint/2010/main">
        <mc:Choice Requires="p14">
          <p:contentPart p14:bwMode="auto" r:id="rId6">
            <p14:nvContentPartPr>
              <p14:cNvPr id="2" name="Ink 1">
                <a:extLst>
                  <a:ext uri="{FF2B5EF4-FFF2-40B4-BE49-F238E27FC236}">
                    <a16:creationId xmlns:a16="http://schemas.microsoft.com/office/drawing/2014/main" id="{8B4A600B-396D-4167-8D69-73D45A846805}"/>
                  </a:ext>
                </a:extLst>
              </p14:cNvPr>
              <p14:cNvContentPartPr/>
              <p14:nvPr/>
            </p14:nvContentPartPr>
            <p14:xfrm>
              <a:off x="2052720" y="648720"/>
              <a:ext cx="6848640" cy="4071960"/>
            </p14:xfrm>
          </p:contentPart>
        </mc:Choice>
        <mc:Fallback xmlns="">
          <p:pic>
            <p:nvPicPr>
              <p:cNvPr id="2" name="Ink 1">
                <a:extLst>
                  <a:ext uri="{FF2B5EF4-FFF2-40B4-BE49-F238E27FC236}">
                    <a16:creationId xmlns:a16="http://schemas.microsoft.com/office/drawing/2014/main" id="{8B4A600B-396D-4167-8D69-73D45A846805}"/>
                  </a:ext>
                </a:extLst>
              </p:cNvPr>
              <p:cNvPicPr/>
              <p:nvPr/>
            </p:nvPicPr>
            <p:blipFill>
              <a:blip r:embed="rId7"/>
              <a:stretch>
                <a:fillRect/>
              </a:stretch>
            </p:blipFill>
            <p:spPr>
              <a:xfrm>
                <a:off x="2043360" y="639360"/>
                <a:ext cx="6867360" cy="4090680"/>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10" name="Ink 9">
                <a:extLst>
                  <a:ext uri="{FF2B5EF4-FFF2-40B4-BE49-F238E27FC236}">
                    <a16:creationId xmlns:a16="http://schemas.microsoft.com/office/drawing/2014/main" id="{ED426E64-0836-4959-A298-6B197A65C773}"/>
                  </a:ext>
                </a:extLst>
              </p14:cNvPr>
              <p14:cNvContentPartPr/>
              <p14:nvPr/>
            </p14:nvContentPartPr>
            <p14:xfrm>
              <a:off x="3319320" y="4113280"/>
              <a:ext cx="88560" cy="79920"/>
            </p14:xfrm>
          </p:contentPart>
        </mc:Choice>
        <mc:Fallback xmlns="">
          <p:pic>
            <p:nvPicPr>
              <p:cNvPr id="10" name="Ink 9">
                <a:extLst>
                  <a:ext uri="{FF2B5EF4-FFF2-40B4-BE49-F238E27FC236}">
                    <a16:creationId xmlns:a16="http://schemas.microsoft.com/office/drawing/2014/main" id="{ED426E64-0836-4959-A298-6B197A65C773}"/>
                  </a:ext>
                </a:extLst>
              </p:cNvPr>
              <p:cNvPicPr/>
              <p:nvPr/>
            </p:nvPicPr>
            <p:blipFill>
              <a:blip r:embed="rId9"/>
              <a:stretch>
                <a:fillRect/>
              </a:stretch>
            </p:blipFill>
            <p:spPr>
              <a:xfrm>
                <a:off x="3310680" y="4104640"/>
                <a:ext cx="106200" cy="97560"/>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11" name="Ink 10">
                <a:extLst>
                  <a:ext uri="{FF2B5EF4-FFF2-40B4-BE49-F238E27FC236}">
                    <a16:creationId xmlns:a16="http://schemas.microsoft.com/office/drawing/2014/main" id="{8BF3063E-8D4C-4976-8650-CFDB896AAB29}"/>
                  </a:ext>
                </a:extLst>
              </p14:cNvPr>
              <p14:cNvContentPartPr/>
              <p14:nvPr/>
            </p14:nvContentPartPr>
            <p14:xfrm>
              <a:off x="3500400" y="4266280"/>
              <a:ext cx="79920" cy="6840"/>
            </p14:xfrm>
          </p:contentPart>
        </mc:Choice>
        <mc:Fallback xmlns="">
          <p:pic>
            <p:nvPicPr>
              <p:cNvPr id="11" name="Ink 10">
                <a:extLst>
                  <a:ext uri="{FF2B5EF4-FFF2-40B4-BE49-F238E27FC236}">
                    <a16:creationId xmlns:a16="http://schemas.microsoft.com/office/drawing/2014/main" id="{8BF3063E-8D4C-4976-8650-CFDB896AAB29}"/>
                  </a:ext>
                </a:extLst>
              </p:cNvPr>
              <p:cNvPicPr/>
              <p:nvPr/>
            </p:nvPicPr>
            <p:blipFill>
              <a:blip r:embed="rId11"/>
              <a:stretch>
                <a:fillRect/>
              </a:stretch>
            </p:blipFill>
            <p:spPr>
              <a:xfrm>
                <a:off x="3491400" y="4257640"/>
                <a:ext cx="97560" cy="24480"/>
              </a:xfrm>
              <a:prstGeom prst="rect">
                <a:avLst/>
              </a:prstGeom>
            </p:spPr>
          </p:pic>
        </mc:Fallback>
      </mc:AlternateContent>
      <mc:AlternateContent xmlns:mc="http://schemas.openxmlformats.org/markup-compatibility/2006" xmlns:p14="http://schemas.microsoft.com/office/powerpoint/2010/main">
        <mc:Choice Requires="p14">
          <p:contentPart p14:bwMode="auto" r:id="rId12">
            <p14:nvContentPartPr>
              <p14:cNvPr id="12" name="Ink 11">
                <a:extLst>
                  <a:ext uri="{FF2B5EF4-FFF2-40B4-BE49-F238E27FC236}">
                    <a16:creationId xmlns:a16="http://schemas.microsoft.com/office/drawing/2014/main" id="{9A022373-9245-4CD6-9E03-D7EF4B18F772}"/>
                  </a:ext>
                </a:extLst>
              </p14:cNvPr>
              <p14:cNvContentPartPr/>
              <p14:nvPr/>
            </p14:nvContentPartPr>
            <p14:xfrm>
              <a:off x="3546840" y="4334320"/>
              <a:ext cx="120600" cy="5760"/>
            </p14:xfrm>
          </p:contentPart>
        </mc:Choice>
        <mc:Fallback xmlns="">
          <p:pic>
            <p:nvPicPr>
              <p:cNvPr id="12" name="Ink 11">
                <a:extLst>
                  <a:ext uri="{FF2B5EF4-FFF2-40B4-BE49-F238E27FC236}">
                    <a16:creationId xmlns:a16="http://schemas.microsoft.com/office/drawing/2014/main" id="{9A022373-9245-4CD6-9E03-D7EF4B18F772}"/>
                  </a:ext>
                </a:extLst>
              </p:cNvPr>
              <p:cNvPicPr/>
              <p:nvPr/>
            </p:nvPicPr>
            <p:blipFill>
              <a:blip r:embed="rId13"/>
              <a:stretch>
                <a:fillRect/>
              </a:stretch>
            </p:blipFill>
            <p:spPr>
              <a:xfrm>
                <a:off x="3537840" y="4325680"/>
                <a:ext cx="138240" cy="23400"/>
              </a:xfrm>
              <a:prstGeom prst="rect">
                <a:avLst/>
              </a:prstGeom>
            </p:spPr>
          </p:pic>
        </mc:Fallback>
      </mc:AlternateContent>
      <mc:AlternateContent xmlns:mc="http://schemas.openxmlformats.org/markup-compatibility/2006" xmlns:p14="http://schemas.microsoft.com/office/powerpoint/2010/main">
        <mc:Choice Requires="p14">
          <p:contentPart p14:bwMode="auto" r:id="rId14">
            <p14:nvContentPartPr>
              <p14:cNvPr id="17" name="Ink 16">
                <a:extLst>
                  <a:ext uri="{FF2B5EF4-FFF2-40B4-BE49-F238E27FC236}">
                    <a16:creationId xmlns:a16="http://schemas.microsoft.com/office/drawing/2014/main" id="{23CE5CCE-9292-4173-A06A-D708A0A0F4D9}"/>
                  </a:ext>
                </a:extLst>
              </p14:cNvPr>
              <p14:cNvContentPartPr/>
              <p14:nvPr/>
            </p14:nvContentPartPr>
            <p14:xfrm>
              <a:off x="5004480" y="4221280"/>
              <a:ext cx="137880" cy="119520"/>
            </p14:xfrm>
          </p:contentPart>
        </mc:Choice>
        <mc:Fallback xmlns="">
          <p:pic>
            <p:nvPicPr>
              <p:cNvPr id="17" name="Ink 16">
                <a:extLst>
                  <a:ext uri="{FF2B5EF4-FFF2-40B4-BE49-F238E27FC236}">
                    <a16:creationId xmlns:a16="http://schemas.microsoft.com/office/drawing/2014/main" id="{23CE5CCE-9292-4173-A06A-D708A0A0F4D9}"/>
                  </a:ext>
                </a:extLst>
              </p:cNvPr>
              <p:cNvPicPr/>
              <p:nvPr/>
            </p:nvPicPr>
            <p:blipFill>
              <a:blip r:embed="rId15"/>
              <a:stretch>
                <a:fillRect/>
              </a:stretch>
            </p:blipFill>
            <p:spPr>
              <a:xfrm>
                <a:off x="4995840" y="4212640"/>
                <a:ext cx="155520" cy="137160"/>
              </a:xfrm>
              <a:prstGeom prst="rect">
                <a:avLst/>
              </a:prstGeom>
            </p:spPr>
          </p:pic>
        </mc:Fallback>
      </mc:AlternateContent>
      <mc:AlternateContent xmlns:mc="http://schemas.openxmlformats.org/markup-compatibility/2006" xmlns:p14="http://schemas.microsoft.com/office/powerpoint/2010/main">
        <mc:Choice Requires="p14">
          <p:contentPart p14:bwMode="auto" r:id="rId16">
            <p14:nvContentPartPr>
              <p14:cNvPr id="18" name="Ink 17">
                <a:extLst>
                  <a:ext uri="{FF2B5EF4-FFF2-40B4-BE49-F238E27FC236}">
                    <a16:creationId xmlns:a16="http://schemas.microsoft.com/office/drawing/2014/main" id="{4AD04AA0-2C97-4096-A817-6B2C7D117CFC}"/>
                  </a:ext>
                </a:extLst>
              </p14:cNvPr>
              <p14:cNvContentPartPr/>
              <p14:nvPr/>
            </p14:nvContentPartPr>
            <p14:xfrm>
              <a:off x="4218600" y="4234240"/>
              <a:ext cx="110160" cy="102960"/>
            </p14:xfrm>
          </p:contentPart>
        </mc:Choice>
        <mc:Fallback xmlns="">
          <p:pic>
            <p:nvPicPr>
              <p:cNvPr id="18" name="Ink 17">
                <a:extLst>
                  <a:ext uri="{FF2B5EF4-FFF2-40B4-BE49-F238E27FC236}">
                    <a16:creationId xmlns:a16="http://schemas.microsoft.com/office/drawing/2014/main" id="{4AD04AA0-2C97-4096-A817-6B2C7D117CFC}"/>
                  </a:ext>
                </a:extLst>
              </p:cNvPr>
              <p:cNvPicPr/>
              <p:nvPr/>
            </p:nvPicPr>
            <p:blipFill>
              <a:blip r:embed="rId17"/>
              <a:stretch>
                <a:fillRect/>
              </a:stretch>
            </p:blipFill>
            <p:spPr>
              <a:xfrm>
                <a:off x="4209960" y="4225600"/>
                <a:ext cx="127800" cy="120600"/>
              </a:xfrm>
              <a:prstGeom prst="rect">
                <a:avLst/>
              </a:prstGeom>
            </p:spPr>
          </p:pic>
        </mc:Fallback>
      </mc:AlternateContent>
      <mc:AlternateContent xmlns:mc="http://schemas.openxmlformats.org/markup-compatibility/2006" xmlns:p14="http://schemas.microsoft.com/office/powerpoint/2010/main">
        <mc:Choice Requires="p14">
          <p:contentPart p14:bwMode="auto" r:id="rId18">
            <p14:nvContentPartPr>
              <p14:cNvPr id="19" name="Ink 18">
                <a:extLst>
                  <a:ext uri="{FF2B5EF4-FFF2-40B4-BE49-F238E27FC236}">
                    <a16:creationId xmlns:a16="http://schemas.microsoft.com/office/drawing/2014/main" id="{AB2ACCF6-FD1B-4D8C-A704-FC9993AE592E}"/>
                  </a:ext>
                </a:extLst>
              </p14:cNvPr>
              <p14:cNvContentPartPr/>
              <p14:nvPr/>
            </p14:nvContentPartPr>
            <p14:xfrm>
              <a:off x="3311040" y="4247200"/>
              <a:ext cx="100080" cy="190080"/>
            </p14:xfrm>
          </p:contentPart>
        </mc:Choice>
        <mc:Fallback xmlns="">
          <p:pic>
            <p:nvPicPr>
              <p:cNvPr id="19" name="Ink 18">
                <a:extLst>
                  <a:ext uri="{FF2B5EF4-FFF2-40B4-BE49-F238E27FC236}">
                    <a16:creationId xmlns:a16="http://schemas.microsoft.com/office/drawing/2014/main" id="{AB2ACCF6-FD1B-4D8C-A704-FC9993AE592E}"/>
                  </a:ext>
                </a:extLst>
              </p:cNvPr>
              <p:cNvPicPr/>
              <p:nvPr/>
            </p:nvPicPr>
            <p:blipFill>
              <a:blip r:embed="rId19"/>
              <a:stretch>
                <a:fillRect/>
              </a:stretch>
            </p:blipFill>
            <p:spPr>
              <a:xfrm>
                <a:off x="3302072" y="4238200"/>
                <a:ext cx="117657" cy="207720"/>
              </a:xfrm>
              <a:prstGeom prst="rect">
                <a:avLst/>
              </a:prstGeom>
            </p:spPr>
          </p:pic>
        </mc:Fallback>
      </mc:AlternateContent>
      <mc:AlternateContent xmlns:mc="http://schemas.openxmlformats.org/markup-compatibility/2006" xmlns:p14="http://schemas.microsoft.com/office/powerpoint/2010/main">
        <mc:Choice Requires="p14">
          <p:contentPart p14:bwMode="auto" r:id="rId20">
            <p14:nvContentPartPr>
              <p14:cNvPr id="20" name="Ink 19">
                <a:extLst>
                  <a:ext uri="{FF2B5EF4-FFF2-40B4-BE49-F238E27FC236}">
                    <a16:creationId xmlns:a16="http://schemas.microsoft.com/office/drawing/2014/main" id="{F4BF774C-FD5C-4349-AE97-FBFEB8C4BB20}"/>
                  </a:ext>
                </a:extLst>
              </p14:cNvPr>
              <p14:cNvContentPartPr/>
              <p14:nvPr/>
            </p14:nvContentPartPr>
            <p14:xfrm>
              <a:off x="5446200" y="4177720"/>
              <a:ext cx="36720" cy="185400"/>
            </p14:xfrm>
          </p:contentPart>
        </mc:Choice>
        <mc:Fallback xmlns="">
          <p:pic>
            <p:nvPicPr>
              <p:cNvPr id="20" name="Ink 19">
                <a:extLst>
                  <a:ext uri="{FF2B5EF4-FFF2-40B4-BE49-F238E27FC236}">
                    <a16:creationId xmlns:a16="http://schemas.microsoft.com/office/drawing/2014/main" id="{F4BF774C-FD5C-4349-AE97-FBFEB8C4BB20}"/>
                  </a:ext>
                </a:extLst>
              </p:cNvPr>
              <p:cNvPicPr/>
              <p:nvPr/>
            </p:nvPicPr>
            <p:blipFill>
              <a:blip r:embed="rId21"/>
              <a:stretch>
                <a:fillRect/>
              </a:stretch>
            </p:blipFill>
            <p:spPr>
              <a:xfrm>
                <a:off x="5428560" y="4159720"/>
                <a:ext cx="72360" cy="221040"/>
              </a:xfrm>
              <a:prstGeom prst="rect">
                <a:avLst/>
              </a:prstGeom>
            </p:spPr>
          </p:pic>
        </mc:Fallback>
      </mc:AlternateContent>
      <mc:AlternateContent xmlns:mc="http://schemas.openxmlformats.org/markup-compatibility/2006" xmlns:p14="http://schemas.microsoft.com/office/powerpoint/2010/main">
        <mc:Choice Requires="p14">
          <p:contentPart p14:bwMode="auto" r:id="rId22">
            <p14:nvContentPartPr>
              <p14:cNvPr id="21" name="Ink 20">
                <a:extLst>
                  <a:ext uri="{FF2B5EF4-FFF2-40B4-BE49-F238E27FC236}">
                    <a16:creationId xmlns:a16="http://schemas.microsoft.com/office/drawing/2014/main" id="{B6DF4014-D3B3-4552-8650-6278C1A0B330}"/>
                  </a:ext>
                </a:extLst>
              </p14:cNvPr>
              <p14:cNvContentPartPr/>
              <p14:nvPr/>
            </p14:nvContentPartPr>
            <p14:xfrm>
              <a:off x="5281320" y="4269160"/>
              <a:ext cx="90360" cy="5040"/>
            </p14:xfrm>
          </p:contentPart>
        </mc:Choice>
        <mc:Fallback xmlns="">
          <p:pic>
            <p:nvPicPr>
              <p:cNvPr id="21" name="Ink 20">
                <a:extLst>
                  <a:ext uri="{FF2B5EF4-FFF2-40B4-BE49-F238E27FC236}">
                    <a16:creationId xmlns:a16="http://schemas.microsoft.com/office/drawing/2014/main" id="{B6DF4014-D3B3-4552-8650-6278C1A0B330}"/>
                  </a:ext>
                </a:extLst>
              </p:cNvPr>
              <p:cNvPicPr/>
              <p:nvPr/>
            </p:nvPicPr>
            <p:blipFill>
              <a:blip r:embed="rId23"/>
              <a:stretch>
                <a:fillRect/>
              </a:stretch>
            </p:blipFill>
            <p:spPr>
              <a:xfrm>
                <a:off x="5263320" y="4251160"/>
                <a:ext cx="126000" cy="40680"/>
              </a:xfrm>
              <a:prstGeom prst="rect">
                <a:avLst/>
              </a:prstGeom>
            </p:spPr>
          </p:pic>
        </mc:Fallback>
      </mc:AlternateContent>
      <mc:AlternateContent xmlns:mc="http://schemas.openxmlformats.org/markup-compatibility/2006" xmlns:p14="http://schemas.microsoft.com/office/powerpoint/2010/main">
        <mc:Choice Requires="p14">
          <p:contentPart p14:bwMode="auto" r:id="rId24">
            <p14:nvContentPartPr>
              <p14:cNvPr id="24" name="Ink 23">
                <a:extLst>
                  <a:ext uri="{FF2B5EF4-FFF2-40B4-BE49-F238E27FC236}">
                    <a16:creationId xmlns:a16="http://schemas.microsoft.com/office/drawing/2014/main" id="{AEAC1C85-8E79-4ED9-9104-4E3925ADD430}"/>
                  </a:ext>
                </a:extLst>
              </p14:cNvPr>
              <p14:cNvContentPartPr/>
              <p14:nvPr/>
            </p14:nvContentPartPr>
            <p14:xfrm>
              <a:off x="4644120" y="4206880"/>
              <a:ext cx="96120" cy="112680"/>
            </p14:xfrm>
          </p:contentPart>
        </mc:Choice>
        <mc:Fallback xmlns="">
          <p:pic>
            <p:nvPicPr>
              <p:cNvPr id="24" name="Ink 23">
                <a:extLst>
                  <a:ext uri="{FF2B5EF4-FFF2-40B4-BE49-F238E27FC236}">
                    <a16:creationId xmlns:a16="http://schemas.microsoft.com/office/drawing/2014/main" id="{AEAC1C85-8E79-4ED9-9104-4E3925ADD430}"/>
                  </a:ext>
                </a:extLst>
              </p:cNvPr>
              <p:cNvPicPr/>
              <p:nvPr/>
            </p:nvPicPr>
            <p:blipFill>
              <a:blip r:embed="rId25"/>
              <a:stretch>
                <a:fillRect/>
              </a:stretch>
            </p:blipFill>
            <p:spPr>
              <a:xfrm>
                <a:off x="4626120" y="4189240"/>
                <a:ext cx="131760" cy="148320"/>
              </a:xfrm>
              <a:prstGeom prst="rect">
                <a:avLst/>
              </a:prstGeom>
            </p:spPr>
          </p:pic>
        </mc:Fallback>
      </mc:AlternateContent>
    </p:spTree>
    <p:extLst>
      <p:ext uri="{BB962C8B-B14F-4D97-AF65-F5344CB8AC3E}">
        <p14:creationId xmlns:p14="http://schemas.microsoft.com/office/powerpoint/2010/main" val="152104166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7" end="7"/>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9"/>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DD9B39-13D6-184C-8C9B-E0657797C795}"/>
              </a:ext>
            </a:extLst>
          </p:cNvPr>
          <p:cNvSpPr>
            <a:spLocks noGrp="1"/>
          </p:cNvSpPr>
          <p:nvPr>
            <p:ph type="title"/>
          </p:nvPr>
        </p:nvSpPr>
        <p:spPr/>
        <p:txBody>
          <a:bodyPr/>
          <a:lstStyle/>
          <a:p>
            <a:r>
              <a:rPr lang="en-US" b="1" dirty="0"/>
              <a:t>Issue</a:t>
            </a:r>
            <a:r>
              <a:rPr lang="en-US" dirty="0"/>
              <a:t>: How do we measure the quality of a prediction?</a:t>
            </a:r>
          </a:p>
        </p:txBody>
      </p:sp>
      <p:sp>
        <p:nvSpPr>
          <p:cNvPr id="3" name="Text Placeholder 2">
            <a:extLst>
              <a:ext uri="{FF2B5EF4-FFF2-40B4-BE49-F238E27FC236}">
                <a16:creationId xmlns:a16="http://schemas.microsoft.com/office/drawing/2014/main" id="{1C6F0675-DBE4-DE4B-80E1-F1F1C897C90B}"/>
              </a:ext>
            </a:extLst>
          </p:cNvPr>
          <p:cNvSpPr>
            <a:spLocks noGrp="1"/>
          </p:cNvSpPr>
          <p:nvPr>
            <p:ph type="body" idx="1"/>
          </p:nvPr>
        </p:nvSpPr>
        <p:spPr/>
        <p:txBody>
          <a:bodyPr/>
          <a:lstStyle/>
          <a:p>
            <a:r>
              <a:rPr lang="en-US" dirty="0"/>
              <a:t>Recall that the labels are binary: positive/negative sentiment.</a:t>
            </a:r>
          </a:p>
          <a:p>
            <a:endParaRPr lang="en-US" dirty="0"/>
          </a:p>
          <a:p>
            <a:endParaRPr lang="en-US" dirty="0"/>
          </a:p>
          <a:p>
            <a:endParaRPr lang="en-US" dirty="0"/>
          </a:p>
          <a:p>
            <a:endParaRPr lang="en-US" dirty="0"/>
          </a:p>
          <a:p>
            <a:endParaRPr lang="en-US" dirty="0"/>
          </a:p>
          <a:p>
            <a:endParaRPr lang="en-US" dirty="0"/>
          </a:p>
          <a:p>
            <a:r>
              <a:rPr lang="en-US" dirty="0"/>
              <a:t>However, regression models predict continuous values!</a:t>
            </a:r>
          </a:p>
          <a:p>
            <a:endParaRPr lang="en-US" dirty="0"/>
          </a:p>
          <a:p>
            <a:endParaRPr lang="en-US" dirty="0"/>
          </a:p>
        </p:txBody>
      </p:sp>
      <p:sp>
        <p:nvSpPr>
          <p:cNvPr id="4" name="Slide Number Placeholder 3">
            <a:extLst>
              <a:ext uri="{FF2B5EF4-FFF2-40B4-BE49-F238E27FC236}">
                <a16:creationId xmlns:a16="http://schemas.microsoft.com/office/drawing/2014/main" id="{33BF9953-CDEE-5043-A5AA-15A2FAEE424C}"/>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36</a:t>
            </a:fld>
            <a:endParaRPr lang="en"/>
          </a:p>
        </p:txBody>
      </p:sp>
      <p:graphicFrame>
        <p:nvGraphicFramePr>
          <p:cNvPr id="5" name="Table 5">
            <a:extLst>
              <a:ext uri="{FF2B5EF4-FFF2-40B4-BE49-F238E27FC236}">
                <a16:creationId xmlns:a16="http://schemas.microsoft.com/office/drawing/2014/main" id="{C56C0DB7-D8CE-F54B-BCEF-1EECCA958F26}"/>
              </a:ext>
            </a:extLst>
          </p:cNvPr>
          <p:cNvGraphicFramePr>
            <a:graphicFrameLocks noGrp="1"/>
          </p:cNvGraphicFramePr>
          <p:nvPr>
            <p:extLst>
              <p:ext uri="{D42A27DB-BD31-4B8C-83A1-F6EECF244321}">
                <p14:modId xmlns:p14="http://schemas.microsoft.com/office/powerpoint/2010/main" val="2655022652"/>
              </p:ext>
            </p:extLst>
          </p:nvPr>
        </p:nvGraphicFramePr>
        <p:xfrm>
          <a:off x="2840725" y="1080541"/>
          <a:ext cx="6096000" cy="1630680"/>
        </p:xfrm>
        <a:graphic>
          <a:graphicData uri="http://schemas.openxmlformats.org/drawingml/2006/table">
            <a:tbl>
              <a:tblPr firstRow="1" bandRow="1">
                <a:tableStyleId>{CB23F696-D533-4BE0-B1DA-8B15BD142E95}</a:tableStyleId>
              </a:tblPr>
              <a:tblGrid>
                <a:gridCol w="4753441">
                  <a:extLst>
                    <a:ext uri="{9D8B030D-6E8A-4147-A177-3AD203B41FA5}">
                      <a16:colId xmlns:a16="http://schemas.microsoft.com/office/drawing/2014/main" val="3511066886"/>
                    </a:ext>
                  </a:extLst>
                </a:gridCol>
                <a:gridCol w="1342559">
                  <a:extLst>
                    <a:ext uri="{9D8B030D-6E8A-4147-A177-3AD203B41FA5}">
                      <a16:colId xmlns:a16="http://schemas.microsoft.com/office/drawing/2014/main" val="992491438"/>
                    </a:ext>
                  </a:extLst>
                </a:gridCol>
              </a:tblGrid>
              <a:tr h="370840">
                <a:tc>
                  <a:txBody>
                    <a:bodyPr/>
                    <a:lstStyle/>
                    <a:p>
                      <a:r>
                        <a:rPr lang="en-US" b="1" dirty="0"/>
                        <a:t>Review</a:t>
                      </a:r>
                    </a:p>
                  </a:txBody>
                  <a:tcPr/>
                </a:tc>
                <a:tc>
                  <a:txBody>
                    <a:bodyPr/>
                    <a:lstStyle/>
                    <a:p>
                      <a:r>
                        <a:rPr lang="en-US" b="1" dirty="0"/>
                        <a:t>Sentiment</a:t>
                      </a:r>
                    </a:p>
                  </a:txBody>
                  <a:tcPr/>
                </a:tc>
                <a:extLst>
                  <a:ext uri="{0D108BD9-81ED-4DB2-BD59-A6C34878D82A}">
                    <a16:rowId xmlns:a16="http://schemas.microsoft.com/office/drawing/2014/main" val="1547042101"/>
                  </a:ext>
                </a:extLst>
              </a:tr>
              <a:tr h="370840">
                <a:tc>
                  <a:txBody>
                    <a:bodyPr/>
                    <a:lstStyle/>
                    <a:p>
                      <a:r>
                        <a:rPr lang="en-US" dirty="0"/>
                        <a:t>“Sushi was great, the food was awesome, but the service was terrible”</a:t>
                      </a:r>
                    </a:p>
                  </a:txBody>
                  <a:tcPr>
                    <a:solidFill>
                      <a:schemeClr val="accent3">
                        <a:lumMod val="20000"/>
                        <a:lumOff val="80000"/>
                      </a:schemeClr>
                    </a:solidFill>
                  </a:tcPr>
                </a:tc>
                <a:tc>
                  <a:txBody>
                    <a:bodyPr/>
                    <a:lstStyle/>
                    <a:p>
                      <a:r>
                        <a:rPr lang="en-US" dirty="0"/>
                        <a:t>+1</a:t>
                      </a:r>
                    </a:p>
                  </a:txBody>
                  <a:tcPr>
                    <a:solidFill>
                      <a:schemeClr val="accent3">
                        <a:lumMod val="20000"/>
                        <a:lumOff val="80000"/>
                      </a:schemeClr>
                    </a:solidFill>
                  </a:tcPr>
                </a:tc>
                <a:extLst>
                  <a:ext uri="{0D108BD9-81ED-4DB2-BD59-A6C34878D82A}">
                    <a16:rowId xmlns:a16="http://schemas.microsoft.com/office/drawing/2014/main" val="101533794"/>
                  </a:ext>
                </a:extLst>
              </a:tr>
              <a:tr h="370840">
                <a:tc>
                  <a:txBody>
                    <a:bodyPr/>
                    <a:lstStyle/>
                    <a:p>
                      <a:r>
                        <a:rPr lang="en-US" dirty="0"/>
                        <a:t>…</a:t>
                      </a:r>
                    </a:p>
                  </a:txBody>
                  <a:tcPr/>
                </a:tc>
                <a:tc>
                  <a:txBody>
                    <a:bodyPr/>
                    <a:lstStyle/>
                    <a:p>
                      <a:r>
                        <a:rPr lang="en-US" dirty="0"/>
                        <a:t>…</a:t>
                      </a:r>
                    </a:p>
                  </a:txBody>
                  <a:tcPr/>
                </a:tc>
                <a:extLst>
                  <a:ext uri="{0D108BD9-81ED-4DB2-BD59-A6C34878D82A}">
                    <a16:rowId xmlns:a16="http://schemas.microsoft.com/office/drawing/2014/main" val="4124379901"/>
                  </a:ext>
                </a:extLst>
              </a:tr>
              <a:tr h="370840">
                <a:tc>
                  <a:txBody>
                    <a:bodyPr/>
                    <a:lstStyle/>
                    <a:p>
                      <a:r>
                        <a:rPr lang="en-US" dirty="0"/>
                        <a:t>“Terrible food; the sushi was rancid.”</a:t>
                      </a:r>
                    </a:p>
                  </a:txBody>
                  <a:tcPr>
                    <a:solidFill>
                      <a:schemeClr val="accent6">
                        <a:lumMod val="20000"/>
                        <a:lumOff val="80000"/>
                      </a:schemeClr>
                    </a:solidFill>
                  </a:tcPr>
                </a:tc>
                <a:tc>
                  <a:txBody>
                    <a:bodyPr/>
                    <a:lstStyle/>
                    <a:p>
                      <a:r>
                        <a:rPr lang="en-US" dirty="0"/>
                        <a:t>-1</a:t>
                      </a:r>
                    </a:p>
                  </a:txBody>
                  <a:tcPr>
                    <a:solidFill>
                      <a:schemeClr val="accent6">
                        <a:lumMod val="20000"/>
                        <a:lumOff val="80000"/>
                      </a:schemeClr>
                    </a:solidFill>
                  </a:tcPr>
                </a:tc>
                <a:extLst>
                  <a:ext uri="{0D108BD9-81ED-4DB2-BD59-A6C34878D82A}">
                    <a16:rowId xmlns:a16="http://schemas.microsoft.com/office/drawing/2014/main" val="3917327606"/>
                  </a:ext>
                </a:extLst>
              </a:tr>
            </a:tbl>
          </a:graphicData>
        </a:graphic>
      </p:graphicFrame>
      <mc:AlternateContent xmlns:mc="http://schemas.openxmlformats.org/markup-compatibility/2006" xmlns:p14="http://schemas.microsoft.com/office/powerpoint/2010/main">
        <mc:Choice Requires="p14">
          <p:contentPart p14:bwMode="auto" r:id="rId3">
            <p14:nvContentPartPr>
              <p14:cNvPr id="6" name="Ink 5">
                <a:extLst>
                  <a:ext uri="{FF2B5EF4-FFF2-40B4-BE49-F238E27FC236}">
                    <a16:creationId xmlns:a16="http://schemas.microsoft.com/office/drawing/2014/main" id="{B3023FBF-13C4-40F7-9065-4CE5A14C994B}"/>
                  </a:ext>
                </a:extLst>
              </p14:cNvPr>
              <p14:cNvContentPartPr/>
              <p14:nvPr/>
            </p14:nvContentPartPr>
            <p14:xfrm>
              <a:off x="3797040" y="3406240"/>
              <a:ext cx="238320" cy="218520"/>
            </p14:xfrm>
          </p:contentPart>
        </mc:Choice>
        <mc:Fallback xmlns="">
          <p:pic>
            <p:nvPicPr>
              <p:cNvPr id="6" name="Ink 5">
                <a:extLst>
                  <a:ext uri="{FF2B5EF4-FFF2-40B4-BE49-F238E27FC236}">
                    <a16:creationId xmlns:a16="http://schemas.microsoft.com/office/drawing/2014/main" id="{B3023FBF-13C4-40F7-9065-4CE5A14C994B}"/>
                  </a:ext>
                </a:extLst>
              </p:cNvPr>
              <p:cNvPicPr/>
              <p:nvPr/>
            </p:nvPicPr>
            <p:blipFill>
              <a:blip r:embed="rId4"/>
              <a:stretch>
                <a:fillRect/>
              </a:stretch>
            </p:blipFill>
            <p:spPr>
              <a:xfrm>
                <a:off x="3788040" y="3397240"/>
                <a:ext cx="255960" cy="23616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7" name="Ink 6">
                <a:extLst>
                  <a:ext uri="{FF2B5EF4-FFF2-40B4-BE49-F238E27FC236}">
                    <a16:creationId xmlns:a16="http://schemas.microsoft.com/office/drawing/2014/main" id="{52BAF6C2-5DCE-480F-97DD-962236980883}"/>
                  </a:ext>
                </a:extLst>
              </p14:cNvPr>
              <p14:cNvContentPartPr/>
              <p14:nvPr/>
            </p14:nvContentPartPr>
            <p14:xfrm>
              <a:off x="4107000" y="3365560"/>
              <a:ext cx="131040" cy="221400"/>
            </p14:xfrm>
          </p:contentPart>
        </mc:Choice>
        <mc:Fallback xmlns="">
          <p:pic>
            <p:nvPicPr>
              <p:cNvPr id="7" name="Ink 6">
                <a:extLst>
                  <a:ext uri="{FF2B5EF4-FFF2-40B4-BE49-F238E27FC236}">
                    <a16:creationId xmlns:a16="http://schemas.microsoft.com/office/drawing/2014/main" id="{52BAF6C2-5DCE-480F-97DD-962236980883}"/>
                  </a:ext>
                </a:extLst>
              </p:cNvPr>
              <p:cNvPicPr/>
              <p:nvPr/>
            </p:nvPicPr>
            <p:blipFill>
              <a:blip r:embed="rId6"/>
              <a:stretch>
                <a:fillRect/>
              </a:stretch>
            </p:blipFill>
            <p:spPr>
              <a:xfrm>
                <a:off x="4098000" y="3356920"/>
                <a:ext cx="148680" cy="23904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10" name="Ink 9">
                <a:extLst>
                  <a:ext uri="{FF2B5EF4-FFF2-40B4-BE49-F238E27FC236}">
                    <a16:creationId xmlns:a16="http://schemas.microsoft.com/office/drawing/2014/main" id="{385FCF0E-10E3-491E-91FA-5FB3B79DAA0E}"/>
                  </a:ext>
                </a:extLst>
              </p14:cNvPr>
              <p14:cNvContentPartPr/>
              <p14:nvPr/>
            </p14:nvContentPartPr>
            <p14:xfrm>
              <a:off x="4635480" y="3449800"/>
              <a:ext cx="101520" cy="12960"/>
            </p14:xfrm>
          </p:contentPart>
        </mc:Choice>
        <mc:Fallback xmlns="">
          <p:pic>
            <p:nvPicPr>
              <p:cNvPr id="10" name="Ink 9">
                <a:extLst>
                  <a:ext uri="{FF2B5EF4-FFF2-40B4-BE49-F238E27FC236}">
                    <a16:creationId xmlns:a16="http://schemas.microsoft.com/office/drawing/2014/main" id="{385FCF0E-10E3-491E-91FA-5FB3B79DAA0E}"/>
                  </a:ext>
                </a:extLst>
              </p:cNvPr>
              <p:cNvPicPr/>
              <p:nvPr/>
            </p:nvPicPr>
            <p:blipFill>
              <a:blip r:embed="rId8"/>
              <a:stretch>
                <a:fillRect/>
              </a:stretch>
            </p:blipFill>
            <p:spPr>
              <a:xfrm>
                <a:off x="4626840" y="3440800"/>
                <a:ext cx="119160" cy="3060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11" name="Ink 10">
                <a:extLst>
                  <a:ext uri="{FF2B5EF4-FFF2-40B4-BE49-F238E27FC236}">
                    <a16:creationId xmlns:a16="http://schemas.microsoft.com/office/drawing/2014/main" id="{CCC5543B-0F82-4CD8-83EF-7139B875ED7F}"/>
                  </a:ext>
                </a:extLst>
              </p14:cNvPr>
              <p14:cNvContentPartPr/>
              <p14:nvPr/>
            </p14:nvContentPartPr>
            <p14:xfrm>
              <a:off x="4632960" y="3505600"/>
              <a:ext cx="120240" cy="15840"/>
            </p14:xfrm>
          </p:contentPart>
        </mc:Choice>
        <mc:Fallback xmlns="">
          <p:pic>
            <p:nvPicPr>
              <p:cNvPr id="11" name="Ink 10">
                <a:extLst>
                  <a:ext uri="{FF2B5EF4-FFF2-40B4-BE49-F238E27FC236}">
                    <a16:creationId xmlns:a16="http://schemas.microsoft.com/office/drawing/2014/main" id="{CCC5543B-0F82-4CD8-83EF-7139B875ED7F}"/>
                  </a:ext>
                </a:extLst>
              </p:cNvPr>
              <p:cNvPicPr/>
              <p:nvPr/>
            </p:nvPicPr>
            <p:blipFill>
              <a:blip r:embed="rId10"/>
              <a:stretch>
                <a:fillRect/>
              </a:stretch>
            </p:blipFill>
            <p:spPr>
              <a:xfrm>
                <a:off x="4623960" y="3496960"/>
                <a:ext cx="137880" cy="3348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12" name="Ink 11">
                <a:extLst>
                  <a:ext uri="{FF2B5EF4-FFF2-40B4-BE49-F238E27FC236}">
                    <a16:creationId xmlns:a16="http://schemas.microsoft.com/office/drawing/2014/main" id="{3B0F1785-7D5B-4A0C-A804-C3396DD6DF83}"/>
                  </a:ext>
                </a:extLst>
              </p14:cNvPr>
              <p14:cNvContentPartPr/>
              <p14:nvPr/>
            </p14:nvContentPartPr>
            <p14:xfrm>
              <a:off x="5039400" y="3289600"/>
              <a:ext cx="26640" cy="91800"/>
            </p14:xfrm>
          </p:contentPart>
        </mc:Choice>
        <mc:Fallback xmlns="">
          <p:pic>
            <p:nvPicPr>
              <p:cNvPr id="12" name="Ink 11">
                <a:extLst>
                  <a:ext uri="{FF2B5EF4-FFF2-40B4-BE49-F238E27FC236}">
                    <a16:creationId xmlns:a16="http://schemas.microsoft.com/office/drawing/2014/main" id="{3B0F1785-7D5B-4A0C-A804-C3396DD6DF83}"/>
                  </a:ext>
                </a:extLst>
              </p:cNvPr>
              <p:cNvPicPr/>
              <p:nvPr/>
            </p:nvPicPr>
            <p:blipFill>
              <a:blip r:embed="rId12"/>
              <a:stretch>
                <a:fillRect/>
              </a:stretch>
            </p:blipFill>
            <p:spPr>
              <a:xfrm>
                <a:off x="5030400" y="3280600"/>
                <a:ext cx="44280" cy="10944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13" name="Ink 12">
                <a:extLst>
                  <a:ext uri="{FF2B5EF4-FFF2-40B4-BE49-F238E27FC236}">
                    <a16:creationId xmlns:a16="http://schemas.microsoft.com/office/drawing/2014/main" id="{0152DAB0-56C9-4A94-A943-2B93CC84AF77}"/>
                  </a:ext>
                </a:extLst>
              </p14:cNvPr>
              <p14:cNvContentPartPr/>
              <p14:nvPr/>
            </p14:nvContentPartPr>
            <p14:xfrm>
              <a:off x="4930680" y="3451600"/>
              <a:ext cx="192960" cy="17640"/>
            </p14:xfrm>
          </p:contentPart>
        </mc:Choice>
        <mc:Fallback xmlns="">
          <p:pic>
            <p:nvPicPr>
              <p:cNvPr id="13" name="Ink 12">
                <a:extLst>
                  <a:ext uri="{FF2B5EF4-FFF2-40B4-BE49-F238E27FC236}">
                    <a16:creationId xmlns:a16="http://schemas.microsoft.com/office/drawing/2014/main" id="{0152DAB0-56C9-4A94-A943-2B93CC84AF77}"/>
                  </a:ext>
                </a:extLst>
              </p:cNvPr>
              <p:cNvPicPr/>
              <p:nvPr/>
            </p:nvPicPr>
            <p:blipFill>
              <a:blip r:embed="rId14"/>
              <a:stretch>
                <a:fillRect/>
              </a:stretch>
            </p:blipFill>
            <p:spPr>
              <a:xfrm>
                <a:off x="4922040" y="3442960"/>
                <a:ext cx="210600" cy="3528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14" name="Ink 13">
                <a:extLst>
                  <a:ext uri="{FF2B5EF4-FFF2-40B4-BE49-F238E27FC236}">
                    <a16:creationId xmlns:a16="http://schemas.microsoft.com/office/drawing/2014/main" id="{8CF9C2F8-20C6-4AB1-B18D-9CFEB7620987}"/>
                  </a:ext>
                </a:extLst>
              </p14:cNvPr>
              <p14:cNvContentPartPr/>
              <p14:nvPr/>
            </p14:nvContentPartPr>
            <p14:xfrm>
              <a:off x="4974240" y="3521080"/>
              <a:ext cx="135000" cy="101880"/>
            </p14:xfrm>
          </p:contentPart>
        </mc:Choice>
        <mc:Fallback xmlns="">
          <p:pic>
            <p:nvPicPr>
              <p:cNvPr id="14" name="Ink 13">
                <a:extLst>
                  <a:ext uri="{FF2B5EF4-FFF2-40B4-BE49-F238E27FC236}">
                    <a16:creationId xmlns:a16="http://schemas.microsoft.com/office/drawing/2014/main" id="{8CF9C2F8-20C6-4AB1-B18D-9CFEB7620987}"/>
                  </a:ext>
                </a:extLst>
              </p:cNvPr>
              <p:cNvPicPr/>
              <p:nvPr/>
            </p:nvPicPr>
            <p:blipFill>
              <a:blip r:embed="rId16"/>
              <a:stretch>
                <a:fillRect/>
              </a:stretch>
            </p:blipFill>
            <p:spPr>
              <a:xfrm>
                <a:off x="4965240" y="3512440"/>
                <a:ext cx="152640" cy="11952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19" name="Ink 18">
                <a:extLst>
                  <a:ext uri="{FF2B5EF4-FFF2-40B4-BE49-F238E27FC236}">
                    <a16:creationId xmlns:a16="http://schemas.microsoft.com/office/drawing/2014/main" id="{9C972A6E-8C27-41A0-9B82-8D25FC5F83C8}"/>
                  </a:ext>
                </a:extLst>
              </p14:cNvPr>
              <p14:cNvContentPartPr/>
              <p14:nvPr/>
            </p14:nvContentPartPr>
            <p14:xfrm>
              <a:off x="5259360" y="3622960"/>
              <a:ext cx="129240" cy="76320"/>
            </p14:xfrm>
          </p:contentPart>
        </mc:Choice>
        <mc:Fallback xmlns="">
          <p:pic>
            <p:nvPicPr>
              <p:cNvPr id="19" name="Ink 18">
                <a:extLst>
                  <a:ext uri="{FF2B5EF4-FFF2-40B4-BE49-F238E27FC236}">
                    <a16:creationId xmlns:a16="http://schemas.microsoft.com/office/drawing/2014/main" id="{9C972A6E-8C27-41A0-9B82-8D25FC5F83C8}"/>
                  </a:ext>
                </a:extLst>
              </p:cNvPr>
              <p:cNvPicPr/>
              <p:nvPr/>
            </p:nvPicPr>
            <p:blipFill>
              <a:blip r:embed="rId18"/>
              <a:stretch>
                <a:fillRect/>
              </a:stretch>
            </p:blipFill>
            <p:spPr>
              <a:xfrm>
                <a:off x="5250360" y="3613960"/>
                <a:ext cx="146880" cy="9396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20" name="Ink 19">
                <a:extLst>
                  <a:ext uri="{FF2B5EF4-FFF2-40B4-BE49-F238E27FC236}">
                    <a16:creationId xmlns:a16="http://schemas.microsoft.com/office/drawing/2014/main" id="{86DE7BEF-7D96-40C1-8A66-674B8AF0F8EB}"/>
                  </a:ext>
                </a:extLst>
              </p14:cNvPr>
              <p14:cNvContentPartPr/>
              <p14:nvPr/>
            </p14:nvContentPartPr>
            <p14:xfrm>
              <a:off x="4335960" y="3367000"/>
              <a:ext cx="171000" cy="229320"/>
            </p14:xfrm>
          </p:contentPart>
        </mc:Choice>
        <mc:Fallback xmlns="">
          <p:pic>
            <p:nvPicPr>
              <p:cNvPr id="20" name="Ink 19">
                <a:extLst>
                  <a:ext uri="{FF2B5EF4-FFF2-40B4-BE49-F238E27FC236}">
                    <a16:creationId xmlns:a16="http://schemas.microsoft.com/office/drawing/2014/main" id="{86DE7BEF-7D96-40C1-8A66-674B8AF0F8EB}"/>
                  </a:ext>
                </a:extLst>
              </p:cNvPr>
              <p:cNvPicPr/>
              <p:nvPr/>
            </p:nvPicPr>
            <p:blipFill>
              <a:blip r:embed="rId20"/>
              <a:stretch>
                <a:fillRect/>
              </a:stretch>
            </p:blipFill>
            <p:spPr>
              <a:xfrm>
                <a:off x="4326960" y="3358360"/>
                <a:ext cx="188640" cy="246960"/>
              </a:xfrm>
              <a:prstGeom prst="rect">
                <a:avLst/>
              </a:prstGeom>
            </p:spPr>
          </p:pic>
        </mc:Fallback>
      </mc:AlternateContent>
      <mc:AlternateContent xmlns:mc="http://schemas.openxmlformats.org/markup-compatibility/2006" xmlns:p14="http://schemas.microsoft.com/office/powerpoint/2010/main">
        <mc:Choice Requires="p14">
          <p:contentPart p14:bwMode="auto" r:id="rId21">
            <p14:nvContentPartPr>
              <p14:cNvPr id="21" name="Ink 20">
                <a:extLst>
                  <a:ext uri="{FF2B5EF4-FFF2-40B4-BE49-F238E27FC236}">
                    <a16:creationId xmlns:a16="http://schemas.microsoft.com/office/drawing/2014/main" id="{6D4C4923-93F4-4F22-BF9E-BAE31E3CC948}"/>
                  </a:ext>
                </a:extLst>
              </p14:cNvPr>
              <p14:cNvContentPartPr/>
              <p14:nvPr/>
            </p14:nvContentPartPr>
            <p14:xfrm>
              <a:off x="5476440" y="3637360"/>
              <a:ext cx="26640" cy="69840"/>
            </p14:xfrm>
          </p:contentPart>
        </mc:Choice>
        <mc:Fallback xmlns="">
          <p:pic>
            <p:nvPicPr>
              <p:cNvPr id="21" name="Ink 20">
                <a:extLst>
                  <a:ext uri="{FF2B5EF4-FFF2-40B4-BE49-F238E27FC236}">
                    <a16:creationId xmlns:a16="http://schemas.microsoft.com/office/drawing/2014/main" id="{6D4C4923-93F4-4F22-BF9E-BAE31E3CC948}"/>
                  </a:ext>
                </a:extLst>
              </p:cNvPr>
              <p:cNvPicPr/>
              <p:nvPr/>
            </p:nvPicPr>
            <p:blipFill>
              <a:blip r:embed="rId22"/>
              <a:stretch>
                <a:fillRect/>
              </a:stretch>
            </p:blipFill>
            <p:spPr>
              <a:xfrm>
                <a:off x="5467800" y="3628720"/>
                <a:ext cx="44280" cy="87480"/>
              </a:xfrm>
              <a:prstGeom prst="rect">
                <a:avLst/>
              </a:prstGeom>
            </p:spPr>
          </p:pic>
        </mc:Fallback>
      </mc:AlternateContent>
      <mc:AlternateContent xmlns:mc="http://schemas.openxmlformats.org/markup-compatibility/2006" xmlns:p14="http://schemas.microsoft.com/office/powerpoint/2010/main">
        <mc:Choice Requires="p14">
          <p:contentPart p14:bwMode="auto" r:id="rId23">
            <p14:nvContentPartPr>
              <p14:cNvPr id="23" name="Ink 22">
                <a:extLst>
                  <a:ext uri="{FF2B5EF4-FFF2-40B4-BE49-F238E27FC236}">
                    <a16:creationId xmlns:a16="http://schemas.microsoft.com/office/drawing/2014/main" id="{93D3EAD9-ED99-419B-BD49-D862C5863DBF}"/>
                  </a:ext>
                </a:extLst>
              </p14:cNvPr>
              <p14:cNvContentPartPr/>
              <p14:nvPr/>
            </p14:nvContentPartPr>
            <p14:xfrm>
              <a:off x="5630160" y="3248200"/>
              <a:ext cx="72360" cy="322560"/>
            </p14:xfrm>
          </p:contentPart>
        </mc:Choice>
        <mc:Fallback xmlns="">
          <p:pic>
            <p:nvPicPr>
              <p:cNvPr id="23" name="Ink 22">
                <a:extLst>
                  <a:ext uri="{FF2B5EF4-FFF2-40B4-BE49-F238E27FC236}">
                    <a16:creationId xmlns:a16="http://schemas.microsoft.com/office/drawing/2014/main" id="{93D3EAD9-ED99-419B-BD49-D862C5863DBF}"/>
                  </a:ext>
                </a:extLst>
              </p:cNvPr>
              <p:cNvPicPr/>
              <p:nvPr/>
            </p:nvPicPr>
            <p:blipFill>
              <a:blip r:embed="rId24"/>
              <a:stretch>
                <a:fillRect/>
              </a:stretch>
            </p:blipFill>
            <p:spPr>
              <a:xfrm>
                <a:off x="5621520" y="3239560"/>
                <a:ext cx="90000" cy="340200"/>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26" name="Ink 25">
                <a:extLst>
                  <a:ext uri="{FF2B5EF4-FFF2-40B4-BE49-F238E27FC236}">
                    <a16:creationId xmlns:a16="http://schemas.microsoft.com/office/drawing/2014/main" id="{CA6E3CBF-7C38-4301-B185-536D3DBF2BCA}"/>
                  </a:ext>
                </a:extLst>
              </p14:cNvPr>
              <p14:cNvContentPartPr/>
              <p14:nvPr/>
            </p14:nvContentPartPr>
            <p14:xfrm>
              <a:off x="5941200" y="3575080"/>
              <a:ext cx="20520" cy="65160"/>
            </p14:xfrm>
          </p:contentPart>
        </mc:Choice>
        <mc:Fallback xmlns="">
          <p:pic>
            <p:nvPicPr>
              <p:cNvPr id="26" name="Ink 25">
                <a:extLst>
                  <a:ext uri="{FF2B5EF4-FFF2-40B4-BE49-F238E27FC236}">
                    <a16:creationId xmlns:a16="http://schemas.microsoft.com/office/drawing/2014/main" id="{CA6E3CBF-7C38-4301-B185-536D3DBF2BCA}"/>
                  </a:ext>
                </a:extLst>
              </p:cNvPr>
              <p:cNvPicPr/>
              <p:nvPr/>
            </p:nvPicPr>
            <p:blipFill>
              <a:blip r:embed="rId26"/>
              <a:stretch>
                <a:fillRect/>
              </a:stretch>
            </p:blipFill>
            <p:spPr>
              <a:xfrm>
                <a:off x="5932560" y="3566440"/>
                <a:ext cx="38160" cy="82800"/>
              </a:xfrm>
              <a:prstGeom prst="rect">
                <a:avLst/>
              </a:prstGeom>
            </p:spPr>
          </p:pic>
        </mc:Fallback>
      </mc:AlternateContent>
      <mc:AlternateContent xmlns:mc="http://schemas.openxmlformats.org/markup-compatibility/2006" xmlns:p14="http://schemas.microsoft.com/office/powerpoint/2010/main">
        <mc:Choice Requires="p14">
          <p:contentPart p14:bwMode="auto" r:id="rId27">
            <p14:nvContentPartPr>
              <p14:cNvPr id="27" name="Ink 26">
                <a:extLst>
                  <a:ext uri="{FF2B5EF4-FFF2-40B4-BE49-F238E27FC236}">
                    <a16:creationId xmlns:a16="http://schemas.microsoft.com/office/drawing/2014/main" id="{3B33D8C4-3232-46DB-BD75-C7F9580BCC04}"/>
                  </a:ext>
                </a:extLst>
              </p14:cNvPr>
              <p14:cNvContentPartPr/>
              <p14:nvPr/>
            </p14:nvContentPartPr>
            <p14:xfrm>
              <a:off x="5947320" y="3535480"/>
              <a:ext cx="9000" cy="5040"/>
            </p14:xfrm>
          </p:contentPart>
        </mc:Choice>
        <mc:Fallback xmlns="">
          <p:pic>
            <p:nvPicPr>
              <p:cNvPr id="27" name="Ink 26">
                <a:extLst>
                  <a:ext uri="{FF2B5EF4-FFF2-40B4-BE49-F238E27FC236}">
                    <a16:creationId xmlns:a16="http://schemas.microsoft.com/office/drawing/2014/main" id="{3B33D8C4-3232-46DB-BD75-C7F9580BCC04}"/>
                  </a:ext>
                </a:extLst>
              </p:cNvPr>
              <p:cNvPicPr/>
              <p:nvPr/>
            </p:nvPicPr>
            <p:blipFill>
              <a:blip r:embed="rId28"/>
              <a:stretch>
                <a:fillRect/>
              </a:stretch>
            </p:blipFill>
            <p:spPr>
              <a:xfrm>
                <a:off x="5938320" y="3526840"/>
                <a:ext cx="26640" cy="22680"/>
              </a:xfrm>
              <a:prstGeom prst="rect">
                <a:avLst/>
              </a:prstGeom>
            </p:spPr>
          </p:pic>
        </mc:Fallback>
      </mc:AlternateContent>
      <mc:AlternateContent xmlns:mc="http://schemas.openxmlformats.org/markup-compatibility/2006" xmlns:p14="http://schemas.microsoft.com/office/powerpoint/2010/main">
        <mc:Choice Requires="p14">
          <p:contentPart p14:bwMode="auto" r:id="rId29">
            <p14:nvContentPartPr>
              <p14:cNvPr id="28" name="Ink 27">
                <a:extLst>
                  <a:ext uri="{FF2B5EF4-FFF2-40B4-BE49-F238E27FC236}">
                    <a16:creationId xmlns:a16="http://schemas.microsoft.com/office/drawing/2014/main" id="{66A9CD11-93D6-41FB-B3F4-17DD0F87F9E8}"/>
                  </a:ext>
                </a:extLst>
              </p14:cNvPr>
              <p14:cNvContentPartPr/>
              <p14:nvPr/>
            </p14:nvContentPartPr>
            <p14:xfrm>
              <a:off x="6078000" y="3482560"/>
              <a:ext cx="125640" cy="13320"/>
            </p14:xfrm>
          </p:contentPart>
        </mc:Choice>
        <mc:Fallback xmlns="">
          <p:pic>
            <p:nvPicPr>
              <p:cNvPr id="28" name="Ink 27">
                <a:extLst>
                  <a:ext uri="{FF2B5EF4-FFF2-40B4-BE49-F238E27FC236}">
                    <a16:creationId xmlns:a16="http://schemas.microsoft.com/office/drawing/2014/main" id="{66A9CD11-93D6-41FB-B3F4-17DD0F87F9E8}"/>
                  </a:ext>
                </a:extLst>
              </p:cNvPr>
              <p:cNvPicPr/>
              <p:nvPr/>
            </p:nvPicPr>
            <p:blipFill>
              <a:blip r:embed="rId30"/>
              <a:stretch>
                <a:fillRect/>
              </a:stretch>
            </p:blipFill>
            <p:spPr>
              <a:xfrm>
                <a:off x="6069360" y="3473920"/>
                <a:ext cx="143280" cy="30960"/>
              </a:xfrm>
              <a:prstGeom prst="rect">
                <a:avLst/>
              </a:prstGeom>
            </p:spPr>
          </p:pic>
        </mc:Fallback>
      </mc:AlternateContent>
      <mc:AlternateContent xmlns:mc="http://schemas.openxmlformats.org/markup-compatibility/2006" xmlns:p14="http://schemas.microsoft.com/office/powerpoint/2010/main">
        <mc:Choice Requires="p14">
          <p:contentPart p14:bwMode="auto" r:id="rId31">
            <p14:nvContentPartPr>
              <p14:cNvPr id="36" name="Ink 35">
                <a:extLst>
                  <a:ext uri="{FF2B5EF4-FFF2-40B4-BE49-F238E27FC236}">
                    <a16:creationId xmlns:a16="http://schemas.microsoft.com/office/drawing/2014/main" id="{A2681819-772C-4EEE-85AB-61BA87D9F79B}"/>
                  </a:ext>
                </a:extLst>
              </p14:cNvPr>
              <p14:cNvContentPartPr/>
              <p14:nvPr/>
            </p14:nvContentPartPr>
            <p14:xfrm>
              <a:off x="6603240" y="3226600"/>
              <a:ext cx="421200" cy="371160"/>
            </p14:xfrm>
          </p:contentPart>
        </mc:Choice>
        <mc:Fallback xmlns="">
          <p:pic>
            <p:nvPicPr>
              <p:cNvPr id="36" name="Ink 35">
                <a:extLst>
                  <a:ext uri="{FF2B5EF4-FFF2-40B4-BE49-F238E27FC236}">
                    <a16:creationId xmlns:a16="http://schemas.microsoft.com/office/drawing/2014/main" id="{A2681819-772C-4EEE-85AB-61BA87D9F79B}"/>
                  </a:ext>
                </a:extLst>
              </p:cNvPr>
              <p:cNvPicPr/>
              <p:nvPr/>
            </p:nvPicPr>
            <p:blipFill>
              <a:blip r:embed="rId32"/>
              <a:stretch>
                <a:fillRect/>
              </a:stretch>
            </p:blipFill>
            <p:spPr>
              <a:xfrm>
                <a:off x="6594240" y="3217609"/>
                <a:ext cx="438840" cy="388783"/>
              </a:xfrm>
              <a:prstGeom prst="rect">
                <a:avLst/>
              </a:prstGeom>
            </p:spPr>
          </p:pic>
        </mc:Fallback>
      </mc:AlternateContent>
      <mc:AlternateContent xmlns:mc="http://schemas.openxmlformats.org/markup-compatibility/2006" xmlns:p14="http://schemas.microsoft.com/office/powerpoint/2010/main">
        <mc:Choice Requires="p14">
          <p:contentPart p14:bwMode="auto" r:id="rId33">
            <p14:nvContentPartPr>
              <p14:cNvPr id="37" name="Ink 36">
                <a:extLst>
                  <a:ext uri="{FF2B5EF4-FFF2-40B4-BE49-F238E27FC236}">
                    <a16:creationId xmlns:a16="http://schemas.microsoft.com/office/drawing/2014/main" id="{44B16F3B-86D4-42BA-9A3D-78D33D4DEB4D}"/>
                  </a:ext>
                </a:extLst>
              </p14:cNvPr>
              <p14:cNvContentPartPr/>
              <p14:nvPr/>
            </p14:nvContentPartPr>
            <p14:xfrm>
              <a:off x="6374280" y="3325960"/>
              <a:ext cx="149040" cy="299880"/>
            </p14:xfrm>
          </p:contentPart>
        </mc:Choice>
        <mc:Fallback xmlns="">
          <p:pic>
            <p:nvPicPr>
              <p:cNvPr id="37" name="Ink 36">
                <a:extLst>
                  <a:ext uri="{FF2B5EF4-FFF2-40B4-BE49-F238E27FC236}">
                    <a16:creationId xmlns:a16="http://schemas.microsoft.com/office/drawing/2014/main" id="{44B16F3B-86D4-42BA-9A3D-78D33D4DEB4D}"/>
                  </a:ext>
                </a:extLst>
              </p:cNvPr>
              <p:cNvPicPr/>
              <p:nvPr/>
            </p:nvPicPr>
            <p:blipFill>
              <a:blip r:embed="rId34"/>
              <a:stretch>
                <a:fillRect/>
              </a:stretch>
            </p:blipFill>
            <p:spPr>
              <a:xfrm>
                <a:off x="6365280" y="3316960"/>
                <a:ext cx="166680" cy="317520"/>
              </a:xfrm>
              <a:prstGeom prst="rect">
                <a:avLst/>
              </a:prstGeom>
            </p:spPr>
          </p:pic>
        </mc:Fallback>
      </mc:AlternateContent>
      <mc:AlternateContent xmlns:mc="http://schemas.openxmlformats.org/markup-compatibility/2006" xmlns:p14="http://schemas.microsoft.com/office/powerpoint/2010/main">
        <mc:Choice Requires="p14">
          <p:contentPart p14:bwMode="auto" r:id="rId35">
            <p14:nvContentPartPr>
              <p14:cNvPr id="38" name="Ink 37">
                <a:extLst>
                  <a:ext uri="{FF2B5EF4-FFF2-40B4-BE49-F238E27FC236}">
                    <a16:creationId xmlns:a16="http://schemas.microsoft.com/office/drawing/2014/main" id="{AED86D5B-7FCC-4F91-9759-D34CDD3F64E7}"/>
                  </a:ext>
                </a:extLst>
              </p14:cNvPr>
              <p14:cNvContentPartPr/>
              <p14:nvPr/>
            </p14:nvContentPartPr>
            <p14:xfrm>
              <a:off x="5792160" y="3453400"/>
              <a:ext cx="88560" cy="147960"/>
            </p14:xfrm>
          </p:contentPart>
        </mc:Choice>
        <mc:Fallback xmlns="">
          <p:pic>
            <p:nvPicPr>
              <p:cNvPr id="38" name="Ink 37">
                <a:extLst>
                  <a:ext uri="{FF2B5EF4-FFF2-40B4-BE49-F238E27FC236}">
                    <a16:creationId xmlns:a16="http://schemas.microsoft.com/office/drawing/2014/main" id="{AED86D5B-7FCC-4F91-9759-D34CDD3F64E7}"/>
                  </a:ext>
                </a:extLst>
              </p:cNvPr>
              <p:cNvPicPr/>
              <p:nvPr/>
            </p:nvPicPr>
            <p:blipFill>
              <a:blip r:embed="rId36"/>
              <a:stretch>
                <a:fillRect/>
              </a:stretch>
            </p:blipFill>
            <p:spPr>
              <a:xfrm>
                <a:off x="5783160" y="3444400"/>
                <a:ext cx="106200" cy="165600"/>
              </a:xfrm>
              <a:prstGeom prst="rect">
                <a:avLst/>
              </a:prstGeom>
            </p:spPr>
          </p:pic>
        </mc:Fallback>
      </mc:AlternateContent>
      <mc:AlternateContent xmlns:mc="http://schemas.openxmlformats.org/markup-compatibility/2006" xmlns:p14="http://schemas.microsoft.com/office/powerpoint/2010/main">
        <mc:Choice Requires="p14">
          <p:contentPart p14:bwMode="auto" r:id="rId37">
            <p14:nvContentPartPr>
              <p14:cNvPr id="39" name="Ink 38">
                <a:extLst>
                  <a:ext uri="{FF2B5EF4-FFF2-40B4-BE49-F238E27FC236}">
                    <a16:creationId xmlns:a16="http://schemas.microsoft.com/office/drawing/2014/main" id="{049F42AE-C8B3-49A9-AE0C-E78068740B21}"/>
                  </a:ext>
                </a:extLst>
              </p14:cNvPr>
              <p14:cNvContentPartPr/>
              <p14:nvPr/>
            </p14:nvContentPartPr>
            <p14:xfrm>
              <a:off x="5278080" y="3229840"/>
              <a:ext cx="177840" cy="320400"/>
            </p14:xfrm>
          </p:contentPart>
        </mc:Choice>
        <mc:Fallback xmlns="">
          <p:pic>
            <p:nvPicPr>
              <p:cNvPr id="39" name="Ink 38">
                <a:extLst>
                  <a:ext uri="{FF2B5EF4-FFF2-40B4-BE49-F238E27FC236}">
                    <a16:creationId xmlns:a16="http://schemas.microsoft.com/office/drawing/2014/main" id="{049F42AE-C8B3-49A9-AE0C-E78068740B21}"/>
                  </a:ext>
                </a:extLst>
              </p:cNvPr>
              <p:cNvPicPr/>
              <p:nvPr/>
            </p:nvPicPr>
            <p:blipFill>
              <a:blip r:embed="rId38"/>
              <a:stretch>
                <a:fillRect/>
              </a:stretch>
            </p:blipFill>
            <p:spPr>
              <a:xfrm>
                <a:off x="5269098" y="3221200"/>
                <a:ext cx="195444" cy="338040"/>
              </a:xfrm>
              <a:prstGeom prst="rect">
                <a:avLst/>
              </a:prstGeom>
            </p:spPr>
          </p:pic>
        </mc:Fallback>
      </mc:AlternateContent>
      <mc:AlternateContent xmlns:mc="http://schemas.openxmlformats.org/markup-compatibility/2006" xmlns:p14="http://schemas.microsoft.com/office/powerpoint/2010/main">
        <mc:Choice Requires="p14">
          <p:contentPart p14:bwMode="auto" r:id="rId39">
            <p14:nvContentPartPr>
              <p14:cNvPr id="58" name="Ink 57">
                <a:extLst>
                  <a:ext uri="{FF2B5EF4-FFF2-40B4-BE49-F238E27FC236}">
                    <a16:creationId xmlns:a16="http://schemas.microsoft.com/office/drawing/2014/main" id="{EF23D9D3-3C46-4BB2-A5F2-F4304568664E}"/>
                  </a:ext>
                </a:extLst>
              </p14:cNvPr>
              <p14:cNvContentPartPr/>
              <p14:nvPr/>
            </p14:nvContentPartPr>
            <p14:xfrm>
              <a:off x="5619720" y="4122640"/>
              <a:ext cx="216000" cy="10440"/>
            </p14:xfrm>
          </p:contentPart>
        </mc:Choice>
        <mc:Fallback xmlns="">
          <p:pic>
            <p:nvPicPr>
              <p:cNvPr id="58" name="Ink 57">
                <a:extLst>
                  <a:ext uri="{FF2B5EF4-FFF2-40B4-BE49-F238E27FC236}">
                    <a16:creationId xmlns:a16="http://schemas.microsoft.com/office/drawing/2014/main" id="{EF23D9D3-3C46-4BB2-A5F2-F4304568664E}"/>
                  </a:ext>
                </a:extLst>
              </p:cNvPr>
              <p:cNvPicPr/>
              <p:nvPr/>
            </p:nvPicPr>
            <p:blipFill>
              <a:blip r:embed="rId40"/>
              <a:stretch>
                <a:fillRect/>
              </a:stretch>
            </p:blipFill>
            <p:spPr>
              <a:xfrm>
                <a:off x="5611080" y="4113640"/>
                <a:ext cx="233640" cy="28080"/>
              </a:xfrm>
              <a:prstGeom prst="rect">
                <a:avLst/>
              </a:prstGeom>
            </p:spPr>
          </p:pic>
        </mc:Fallback>
      </mc:AlternateContent>
      <mc:AlternateContent xmlns:mc="http://schemas.openxmlformats.org/markup-compatibility/2006" xmlns:p14="http://schemas.microsoft.com/office/powerpoint/2010/main">
        <mc:Choice Requires="p14">
          <p:contentPart p14:bwMode="auto" r:id="rId41">
            <p14:nvContentPartPr>
              <p14:cNvPr id="59" name="Ink 58">
                <a:extLst>
                  <a:ext uri="{FF2B5EF4-FFF2-40B4-BE49-F238E27FC236}">
                    <a16:creationId xmlns:a16="http://schemas.microsoft.com/office/drawing/2014/main" id="{D1B161A0-6CE3-4ACC-9D20-7D9DA795BC15}"/>
                  </a:ext>
                </a:extLst>
              </p14:cNvPr>
              <p14:cNvContentPartPr/>
              <p14:nvPr/>
            </p14:nvContentPartPr>
            <p14:xfrm>
              <a:off x="5899080" y="3952000"/>
              <a:ext cx="19080" cy="8280"/>
            </p14:xfrm>
          </p:contentPart>
        </mc:Choice>
        <mc:Fallback xmlns="">
          <p:pic>
            <p:nvPicPr>
              <p:cNvPr id="59" name="Ink 58">
                <a:extLst>
                  <a:ext uri="{FF2B5EF4-FFF2-40B4-BE49-F238E27FC236}">
                    <a16:creationId xmlns:a16="http://schemas.microsoft.com/office/drawing/2014/main" id="{D1B161A0-6CE3-4ACC-9D20-7D9DA795BC15}"/>
                  </a:ext>
                </a:extLst>
              </p:cNvPr>
              <p:cNvPicPr/>
              <p:nvPr/>
            </p:nvPicPr>
            <p:blipFill>
              <a:blip r:embed="rId42"/>
              <a:stretch>
                <a:fillRect/>
              </a:stretch>
            </p:blipFill>
            <p:spPr>
              <a:xfrm>
                <a:off x="5890080" y="3943000"/>
                <a:ext cx="36720" cy="25920"/>
              </a:xfrm>
              <a:prstGeom prst="rect">
                <a:avLst/>
              </a:prstGeom>
            </p:spPr>
          </p:pic>
        </mc:Fallback>
      </mc:AlternateContent>
      <mc:AlternateContent xmlns:mc="http://schemas.openxmlformats.org/markup-compatibility/2006" xmlns:p14="http://schemas.microsoft.com/office/powerpoint/2010/main">
        <mc:Choice Requires="p14">
          <p:contentPart p14:bwMode="auto" r:id="rId43">
            <p14:nvContentPartPr>
              <p14:cNvPr id="60" name="Ink 59">
                <a:extLst>
                  <a:ext uri="{FF2B5EF4-FFF2-40B4-BE49-F238E27FC236}">
                    <a16:creationId xmlns:a16="http://schemas.microsoft.com/office/drawing/2014/main" id="{C4315E2F-7024-49A5-B157-328EC044896B}"/>
                  </a:ext>
                </a:extLst>
              </p14:cNvPr>
              <p14:cNvContentPartPr/>
              <p14:nvPr/>
            </p14:nvContentPartPr>
            <p14:xfrm>
              <a:off x="5919240" y="4074760"/>
              <a:ext cx="9720" cy="11520"/>
            </p14:xfrm>
          </p:contentPart>
        </mc:Choice>
        <mc:Fallback xmlns="">
          <p:pic>
            <p:nvPicPr>
              <p:cNvPr id="60" name="Ink 59">
                <a:extLst>
                  <a:ext uri="{FF2B5EF4-FFF2-40B4-BE49-F238E27FC236}">
                    <a16:creationId xmlns:a16="http://schemas.microsoft.com/office/drawing/2014/main" id="{C4315E2F-7024-49A5-B157-328EC044896B}"/>
                  </a:ext>
                </a:extLst>
              </p:cNvPr>
              <p:cNvPicPr/>
              <p:nvPr/>
            </p:nvPicPr>
            <p:blipFill>
              <a:blip r:embed="rId44"/>
              <a:stretch>
                <a:fillRect/>
              </a:stretch>
            </p:blipFill>
            <p:spPr>
              <a:xfrm>
                <a:off x="5910600" y="4066120"/>
                <a:ext cx="27360" cy="29160"/>
              </a:xfrm>
              <a:prstGeom prst="rect">
                <a:avLst/>
              </a:prstGeom>
            </p:spPr>
          </p:pic>
        </mc:Fallback>
      </mc:AlternateContent>
      <mc:AlternateContent xmlns:mc="http://schemas.openxmlformats.org/markup-compatibility/2006" xmlns:p14="http://schemas.microsoft.com/office/powerpoint/2010/main">
        <mc:Choice Requires="p14">
          <p:contentPart p14:bwMode="auto" r:id="rId45">
            <p14:nvContentPartPr>
              <p14:cNvPr id="61" name="Ink 60">
                <a:extLst>
                  <a:ext uri="{FF2B5EF4-FFF2-40B4-BE49-F238E27FC236}">
                    <a16:creationId xmlns:a16="http://schemas.microsoft.com/office/drawing/2014/main" id="{4D3C4AF7-31D7-4BB6-B05D-68F33EBBF1CE}"/>
                  </a:ext>
                </a:extLst>
              </p14:cNvPr>
              <p14:cNvContentPartPr/>
              <p14:nvPr/>
            </p14:nvContentPartPr>
            <p14:xfrm>
              <a:off x="5619720" y="3939400"/>
              <a:ext cx="113400" cy="133200"/>
            </p14:xfrm>
          </p:contentPart>
        </mc:Choice>
        <mc:Fallback xmlns="">
          <p:pic>
            <p:nvPicPr>
              <p:cNvPr id="61" name="Ink 60">
                <a:extLst>
                  <a:ext uri="{FF2B5EF4-FFF2-40B4-BE49-F238E27FC236}">
                    <a16:creationId xmlns:a16="http://schemas.microsoft.com/office/drawing/2014/main" id="{4D3C4AF7-31D7-4BB6-B05D-68F33EBBF1CE}"/>
                  </a:ext>
                </a:extLst>
              </p:cNvPr>
              <p:cNvPicPr/>
              <p:nvPr/>
            </p:nvPicPr>
            <p:blipFill>
              <a:blip r:embed="rId46"/>
              <a:stretch>
                <a:fillRect/>
              </a:stretch>
            </p:blipFill>
            <p:spPr>
              <a:xfrm>
                <a:off x="5611080" y="3930760"/>
                <a:ext cx="131040" cy="150840"/>
              </a:xfrm>
              <a:prstGeom prst="rect">
                <a:avLst/>
              </a:prstGeom>
            </p:spPr>
          </p:pic>
        </mc:Fallback>
      </mc:AlternateContent>
      <mc:AlternateContent xmlns:mc="http://schemas.openxmlformats.org/markup-compatibility/2006" xmlns:p14="http://schemas.microsoft.com/office/powerpoint/2010/main">
        <mc:Choice Requires="p14">
          <p:contentPart p14:bwMode="auto" r:id="rId47">
            <p14:nvContentPartPr>
              <p14:cNvPr id="62" name="Ink 61">
                <a:extLst>
                  <a:ext uri="{FF2B5EF4-FFF2-40B4-BE49-F238E27FC236}">
                    <a16:creationId xmlns:a16="http://schemas.microsoft.com/office/drawing/2014/main" id="{BE0795D5-4B7D-49D4-9D0C-E54B88F7D73C}"/>
                  </a:ext>
                </a:extLst>
              </p14:cNvPr>
              <p14:cNvContentPartPr/>
              <p14:nvPr/>
            </p14:nvContentPartPr>
            <p14:xfrm>
              <a:off x="4654920" y="4042360"/>
              <a:ext cx="716040" cy="121320"/>
            </p14:xfrm>
          </p:contentPart>
        </mc:Choice>
        <mc:Fallback xmlns="">
          <p:pic>
            <p:nvPicPr>
              <p:cNvPr id="62" name="Ink 61">
                <a:extLst>
                  <a:ext uri="{FF2B5EF4-FFF2-40B4-BE49-F238E27FC236}">
                    <a16:creationId xmlns:a16="http://schemas.microsoft.com/office/drawing/2014/main" id="{BE0795D5-4B7D-49D4-9D0C-E54B88F7D73C}"/>
                  </a:ext>
                </a:extLst>
              </p:cNvPr>
              <p:cNvPicPr/>
              <p:nvPr/>
            </p:nvPicPr>
            <p:blipFill>
              <a:blip r:embed="rId48"/>
              <a:stretch>
                <a:fillRect/>
              </a:stretch>
            </p:blipFill>
            <p:spPr>
              <a:xfrm>
                <a:off x="4646280" y="4033387"/>
                <a:ext cx="733680" cy="138908"/>
              </a:xfrm>
              <a:prstGeom prst="rect">
                <a:avLst/>
              </a:prstGeom>
            </p:spPr>
          </p:pic>
        </mc:Fallback>
      </mc:AlternateContent>
      <mc:AlternateContent xmlns:mc="http://schemas.openxmlformats.org/markup-compatibility/2006" xmlns:p14="http://schemas.microsoft.com/office/powerpoint/2010/main">
        <mc:Choice Requires="p14">
          <p:contentPart p14:bwMode="auto" r:id="rId49">
            <p14:nvContentPartPr>
              <p14:cNvPr id="63" name="Ink 62">
                <a:extLst>
                  <a:ext uri="{FF2B5EF4-FFF2-40B4-BE49-F238E27FC236}">
                    <a16:creationId xmlns:a16="http://schemas.microsoft.com/office/drawing/2014/main" id="{95065017-6955-4EBF-ADE3-F7250502BF0F}"/>
                  </a:ext>
                </a:extLst>
              </p14:cNvPr>
              <p14:cNvContentPartPr/>
              <p14:nvPr/>
            </p14:nvContentPartPr>
            <p14:xfrm>
              <a:off x="3901440" y="3968200"/>
              <a:ext cx="412920" cy="206640"/>
            </p14:xfrm>
          </p:contentPart>
        </mc:Choice>
        <mc:Fallback xmlns="">
          <p:pic>
            <p:nvPicPr>
              <p:cNvPr id="63" name="Ink 62">
                <a:extLst>
                  <a:ext uri="{FF2B5EF4-FFF2-40B4-BE49-F238E27FC236}">
                    <a16:creationId xmlns:a16="http://schemas.microsoft.com/office/drawing/2014/main" id="{95065017-6955-4EBF-ADE3-F7250502BF0F}"/>
                  </a:ext>
                </a:extLst>
              </p:cNvPr>
              <p:cNvPicPr/>
              <p:nvPr/>
            </p:nvPicPr>
            <p:blipFill>
              <a:blip r:embed="rId50"/>
              <a:stretch>
                <a:fillRect/>
              </a:stretch>
            </p:blipFill>
            <p:spPr>
              <a:xfrm>
                <a:off x="3892800" y="3959200"/>
                <a:ext cx="430560" cy="224280"/>
              </a:xfrm>
              <a:prstGeom prst="rect">
                <a:avLst/>
              </a:prstGeom>
            </p:spPr>
          </p:pic>
        </mc:Fallback>
      </mc:AlternateContent>
      <mc:AlternateContent xmlns:mc="http://schemas.openxmlformats.org/markup-compatibility/2006" xmlns:p14="http://schemas.microsoft.com/office/powerpoint/2010/main">
        <mc:Choice Requires="p14">
          <p:contentPart p14:bwMode="auto" r:id="rId51">
            <p14:nvContentPartPr>
              <p14:cNvPr id="64" name="Ink 63">
                <a:extLst>
                  <a:ext uri="{FF2B5EF4-FFF2-40B4-BE49-F238E27FC236}">
                    <a16:creationId xmlns:a16="http://schemas.microsoft.com/office/drawing/2014/main" id="{9BE0D55D-7CB3-4A07-B0A9-87638B0BA876}"/>
                  </a:ext>
                </a:extLst>
              </p14:cNvPr>
              <p14:cNvContentPartPr/>
              <p14:nvPr/>
            </p14:nvContentPartPr>
            <p14:xfrm>
              <a:off x="2993520" y="3969280"/>
              <a:ext cx="630360" cy="241560"/>
            </p14:xfrm>
          </p:contentPart>
        </mc:Choice>
        <mc:Fallback xmlns="">
          <p:pic>
            <p:nvPicPr>
              <p:cNvPr id="64" name="Ink 63">
                <a:extLst>
                  <a:ext uri="{FF2B5EF4-FFF2-40B4-BE49-F238E27FC236}">
                    <a16:creationId xmlns:a16="http://schemas.microsoft.com/office/drawing/2014/main" id="{9BE0D55D-7CB3-4A07-B0A9-87638B0BA876}"/>
                  </a:ext>
                </a:extLst>
              </p:cNvPr>
              <p:cNvPicPr/>
              <p:nvPr/>
            </p:nvPicPr>
            <p:blipFill>
              <a:blip r:embed="rId52"/>
              <a:stretch>
                <a:fillRect/>
              </a:stretch>
            </p:blipFill>
            <p:spPr>
              <a:xfrm>
                <a:off x="2984875" y="3960280"/>
                <a:ext cx="648010" cy="259200"/>
              </a:xfrm>
              <a:prstGeom prst="rect">
                <a:avLst/>
              </a:prstGeom>
            </p:spPr>
          </p:pic>
        </mc:Fallback>
      </mc:AlternateContent>
      <mc:AlternateContent xmlns:mc="http://schemas.openxmlformats.org/markup-compatibility/2006" xmlns:p14="http://schemas.microsoft.com/office/powerpoint/2010/main">
        <mc:Choice Requires="p14">
          <p:contentPart p14:bwMode="auto" r:id="rId53">
            <p14:nvContentPartPr>
              <p14:cNvPr id="69" name="Ink 68">
                <a:extLst>
                  <a:ext uri="{FF2B5EF4-FFF2-40B4-BE49-F238E27FC236}">
                    <a16:creationId xmlns:a16="http://schemas.microsoft.com/office/drawing/2014/main" id="{CDE1C831-FE3E-472A-9684-A3A2163F1D4D}"/>
                  </a:ext>
                </a:extLst>
              </p14:cNvPr>
              <p14:cNvContentPartPr/>
              <p14:nvPr/>
            </p14:nvContentPartPr>
            <p14:xfrm>
              <a:off x="6527640" y="4038400"/>
              <a:ext cx="109080" cy="6840"/>
            </p14:xfrm>
          </p:contentPart>
        </mc:Choice>
        <mc:Fallback xmlns="">
          <p:pic>
            <p:nvPicPr>
              <p:cNvPr id="69" name="Ink 68">
                <a:extLst>
                  <a:ext uri="{FF2B5EF4-FFF2-40B4-BE49-F238E27FC236}">
                    <a16:creationId xmlns:a16="http://schemas.microsoft.com/office/drawing/2014/main" id="{CDE1C831-FE3E-472A-9684-A3A2163F1D4D}"/>
                  </a:ext>
                </a:extLst>
              </p:cNvPr>
              <p:cNvPicPr/>
              <p:nvPr/>
            </p:nvPicPr>
            <p:blipFill>
              <a:blip r:embed="rId54"/>
              <a:stretch>
                <a:fillRect/>
              </a:stretch>
            </p:blipFill>
            <p:spPr>
              <a:xfrm>
                <a:off x="6519000" y="4029760"/>
                <a:ext cx="126720" cy="24480"/>
              </a:xfrm>
              <a:prstGeom prst="rect">
                <a:avLst/>
              </a:prstGeom>
            </p:spPr>
          </p:pic>
        </mc:Fallback>
      </mc:AlternateContent>
      <mc:AlternateContent xmlns:mc="http://schemas.openxmlformats.org/markup-compatibility/2006" xmlns:p14="http://schemas.microsoft.com/office/powerpoint/2010/main">
        <mc:Choice Requires="p14">
          <p:contentPart p14:bwMode="auto" r:id="rId55">
            <p14:nvContentPartPr>
              <p14:cNvPr id="71" name="Ink 70">
                <a:extLst>
                  <a:ext uri="{FF2B5EF4-FFF2-40B4-BE49-F238E27FC236}">
                    <a16:creationId xmlns:a16="http://schemas.microsoft.com/office/drawing/2014/main" id="{E72402D3-3A4E-49BD-AD83-84948E283ADB}"/>
                  </a:ext>
                </a:extLst>
              </p14:cNvPr>
              <p14:cNvContentPartPr/>
              <p14:nvPr/>
            </p14:nvContentPartPr>
            <p14:xfrm>
              <a:off x="6149280" y="3876400"/>
              <a:ext cx="257400" cy="313200"/>
            </p14:xfrm>
          </p:contentPart>
        </mc:Choice>
        <mc:Fallback xmlns="">
          <p:pic>
            <p:nvPicPr>
              <p:cNvPr id="71" name="Ink 70">
                <a:extLst>
                  <a:ext uri="{FF2B5EF4-FFF2-40B4-BE49-F238E27FC236}">
                    <a16:creationId xmlns:a16="http://schemas.microsoft.com/office/drawing/2014/main" id="{E72402D3-3A4E-49BD-AD83-84948E283ADB}"/>
                  </a:ext>
                </a:extLst>
              </p:cNvPr>
              <p:cNvPicPr/>
              <p:nvPr/>
            </p:nvPicPr>
            <p:blipFill>
              <a:blip r:embed="rId56"/>
              <a:stretch>
                <a:fillRect/>
              </a:stretch>
            </p:blipFill>
            <p:spPr>
              <a:xfrm>
                <a:off x="6140628" y="3867760"/>
                <a:ext cx="275065" cy="330840"/>
              </a:xfrm>
              <a:prstGeom prst="rect">
                <a:avLst/>
              </a:prstGeom>
            </p:spPr>
          </p:pic>
        </mc:Fallback>
      </mc:AlternateContent>
      <mc:AlternateContent xmlns:mc="http://schemas.openxmlformats.org/markup-compatibility/2006" xmlns:p14="http://schemas.microsoft.com/office/powerpoint/2010/main">
        <mc:Choice Requires="p14">
          <p:contentPart p14:bwMode="auto" r:id="rId57">
            <p14:nvContentPartPr>
              <p14:cNvPr id="78" name="Ink 77">
                <a:extLst>
                  <a:ext uri="{FF2B5EF4-FFF2-40B4-BE49-F238E27FC236}">
                    <a16:creationId xmlns:a16="http://schemas.microsoft.com/office/drawing/2014/main" id="{9FFF4B4B-8738-4AB4-BE55-5C4598375B68}"/>
                  </a:ext>
                </a:extLst>
              </p14:cNvPr>
              <p14:cNvContentPartPr/>
              <p14:nvPr/>
            </p14:nvContentPartPr>
            <p14:xfrm>
              <a:off x="6821400" y="3817000"/>
              <a:ext cx="475200" cy="361080"/>
            </p14:xfrm>
          </p:contentPart>
        </mc:Choice>
        <mc:Fallback xmlns="">
          <p:pic>
            <p:nvPicPr>
              <p:cNvPr id="78" name="Ink 77">
                <a:extLst>
                  <a:ext uri="{FF2B5EF4-FFF2-40B4-BE49-F238E27FC236}">
                    <a16:creationId xmlns:a16="http://schemas.microsoft.com/office/drawing/2014/main" id="{9FFF4B4B-8738-4AB4-BE55-5C4598375B68}"/>
                  </a:ext>
                </a:extLst>
              </p:cNvPr>
              <p:cNvPicPr/>
              <p:nvPr/>
            </p:nvPicPr>
            <p:blipFill>
              <a:blip r:embed="rId58"/>
              <a:stretch>
                <a:fillRect/>
              </a:stretch>
            </p:blipFill>
            <p:spPr>
              <a:xfrm>
                <a:off x="6812407" y="3808360"/>
                <a:ext cx="492827" cy="378720"/>
              </a:xfrm>
              <a:prstGeom prst="rect">
                <a:avLst/>
              </a:prstGeom>
            </p:spPr>
          </p:pic>
        </mc:Fallback>
      </mc:AlternateContent>
      <mc:AlternateContent xmlns:mc="http://schemas.openxmlformats.org/markup-compatibility/2006" xmlns:p14="http://schemas.microsoft.com/office/powerpoint/2010/main">
        <mc:Choice Requires="p14">
          <p:contentPart p14:bwMode="auto" r:id="rId59">
            <p14:nvContentPartPr>
              <p14:cNvPr id="79" name="Ink 78">
                <a:extLst>
                  <a:ext uri="{FF2B5EF4-FFF2-40B4-BE49-F238E27FC236}">
                    <a16:creationId xmlns:a16="http://schemas.microsoft.com/office/drawing/2014/main" id="{D0FAE6F4-4169-4F8F-99AE-4EF136156169}"/>
                  </a:ext>
                </a:extLst>
              </p14:cNvPr>
              <p14:cNvContentPartPr/>
              <p14:nvPr/>
            </p14:nvContentPartPr>
            <p14:xfrm>
              <a:off x="7475520" y="3996280"/>
              <a:ext cx="102960" cy="9360"/>
            </p14:xfrm>
          </p:contentPart>
        </mc:Choice>
        <mc:Fallback xmlns="">
          <p:pic>
            <p:nvPicPr>
              <p:cNvPr id="79" name="Ink 78">
                <a:extLst>
                  <a:ext uri="{FF2B5EF4-FFF2-40B4-BE49-F238E27FC236}">
                    <a16:creationId xmlns:a16="http://schemas.microsoft.com/office/drawing/2014/main" id="{D0FAE6F4-4169-4F8F-99AE-4EF136156169}"/>
                  </a:ext>
                </a:extLst>
              </p:cNvPr>
              <p:cNvPicPr/>
              <p:nvPr/>
            </p:nvPicPr>
            <p:blipFill>
              <a:blip r:embed="rId60"/>
              <a:stretch>
                <a:fillRect/>
              </a:stretch>
            </p:blipFill>
            <p:spPr>
              <a:xfrm>
                <a:off x="7466880" y="3987640"/>
                <a:ext cx="120600" cy="27000"/>
              </a:xfrm>
              <a:prstGeom prst="rect">
                <a:avLst/>
              </a:prstGeom>
            </p:spPr>
          </p:pic>
        </mc:Fallback>
      </mc:AlternateContent>
      <mc:AlternateContent xmlns:mc="http://schemas.openxmlformats.org/markup-compatibility/2006" xmlns:p14="http://schemas.microsoft.com/office/powerpoint/2010/main">
        <mc:Choice Requires="p14">
          <p:contentPart p14:bwMode="auto" r:id="rId61">
            <p14:nvContentPartPr>
              <p14:cNvPr id="80" name="Ink 79">
                <a:extLst>
                  <a:ext uri="{FF2B5EF4-FFF2-40B4-BE49-F238E27FC236}">
                    <a16:creationId xmlns:a16="http://schemas.microsoft.com/office/drawing/2014/main" id="{575B8695-01EA-43D4-A31F-D1F3FC1A5D65}"/>
                  </a:ext>
                </a:extLst>
              </p14:cNvPr>
              <p14:cNvContentPartPr/>
              <p14:nvPr/>
            </p14:nvContentPartPr>
            <p14:xfrm>
              <a:off x="7503600" y="4062160"/>
              <a:ext cx="109080" cy="23400"/>
            </p14:xfrm>
          </p:contentPart>
        </mc:Choice>
        <mc:Fallback xmlns="">
          <p:pic>
            <p:nvPicPr>
              <p:cNvPr id="80" name="Ink 79">
                <a:extLst>
                  <a:ext uri="{FF2B5EF4-FFF2-40B4-BE49-F238E27FC236}">
                    <a16:creationId xmlns:a16="http://schemas.microsoft.com/office/drawing/2014/main" id="{575B8695-01EA-43D4-A31F-D1F3FC1A5D65}"/>
                  </a:ext>
                </a:extLst>
              </p:cNvPr>
              <p:cNvPicPr/>
              <p:nvPr/>
            </p:nvPicPr>
            <p:blipFill>
              <a:blip r:embed="rId62"/>
              <a:stretch>
                <a:fillRect/>
              </a:stretch>
            </p:blipFill>
            <p:spPr>
              <a:xfrm>
                <a:off x="7494600" y="4053160"/>
                <a:ext cx="126720" cy="41040"/>
              </a:xfrm>
              <a:prstGeom prst="rect">
                <a:avLst/>
              </a:prstGeom>
            </p:spPr>
          </p:pic>
        </mc:Fallback>
      </mc:AlternateContent>
      <mc:AlternateContent xmlns:mc="http://schemas.openxmlformats.org/markup-compatibility/2006" xmlns:p14="http://schemas.microsoft.com/office/powerpoint/2010/main">
        <mc:Choice Requires="p14">
          <p:contentPart p14:bwMode="auto" r:id="rId63">
            <p14:nvContentPartPr>
              <p14:cNvPr id="81" name="Ink 80">
                <a:extLst>
                  <a:ext uri="{FF2B5EF4-FFF2-40B4-BE49-F238E27FC236}">
                    <a16:creationId xmlns:a16="http://schemas.microsoft.com/office/drawing/2014/main" id="{2599AE08-6275-406C-AF28-9653C9222540}"/>
                  </a:ext>
                </a:extLst>
              </p14:cNvPr>
              <p14:cNvContentPartPr/>
              <p14:nvPr/>
            </p14:nvContentPartPr>
            <p14:xfrm>
              <a:off x="7754880" y="3849760"/>
              <a:ext cx="55440" cy="280800"/>
            </p14:xfrm>
          </p:contentPart>
        </mc:Choice>
        <mc:Fallback xmlns="">
          <p:pic>
            <p:nvPicPr>
              <p:cNvPr id="81" name="Ink 80">
                <a:extLst>
                  <a:ext uri="{FF2B5EF4-FFF2-40B4-BE49-F238E27FC236}">
                    <a16:creationId xmlns:a16="http://schemas.microsoft.com/office/drawing/2014/main" id="{2599AE08-6275-406C-AF28-9653C9222540}"/>
                  </a:ext>
                </a:extLst>
              </p:cNvPr>
              <p:cNvPicPr/>
              <p:nvPr/>
            </p:nvPicPr>
            <p:blipFill>
              <a:blip r:embed="rId64"/>
              <a:stretch>
                <a:fillRect/>
              </a:stretch>
            </p:blipFill>
            <p:spPr>
              <a:xfrm>
                <a:off x="7745880" y="3840760"/>
                <a:ext cx="73080" cy="298440"/>
              </a:xfrm>
              <a:prstGeom prst="rect">
                <a:avLst/>
              </a:prstGeom>
            </p:spPr>
          </p:pic>
        </mc:Fallback>
      </mc:AlternateContent>
      <mc:AlternateContent xmlns:mc="http://schemas.openxmlformats.org/markup-compatibility/2006" xmlns:p14="http://schemas.microsoft.com/office/powerpoint/2010/main">
        <mc:Choice Requires="p14">
          <p:contentPart p14:bwMode="auto" r:id="rId65">
            <p14:nvContentPartPr>
              <p14:cNvPr id="87" name="Ink 86">
                <a:extLst>
                  <a:ext uri="{FF2B5EF4-FFF2-40B4-BE49-F238E27FC236}">
                    <a16:creationId xmlns:a16="http://schemas.microsoft.com/office/drawing/2014/main" id="{02748FC0-5570-4F92-9988-ABD7409017C2}"/>
                  </a:ext>
                </a:extLst>
              </p14:cNvPr>
              <p14:cNvContentPartPr/>
              <p14:nvPr/>
            </p14:nvContentPartPr>
            <p14:xfrm>
              <a:off x="7879440" y="3917440"/>
              <a:ext cx="182880" cy="168840"/>
            </p14:xfrm>
          </p:contentPart>
        </mc:Choice>
        <mc:Fallback xmlns="">
          <p:pic>
            <p:nvPicPr>
              <p:cNvPr id="87" name="Ink 86">
                <a:extLst>
                  <a:ext uri="{FF2B5EF4-FFF2-40B4-BE49-F238E27FC236}">
                    <a16:creationId xmlns:a16="http://schemas.microsoft.com/office/drawing/2014/main" id="{02748FC0-5570-4F92-9988-ABD7409017C2}"/>
                  </a:ext>
                </a:extLst>
              </p:cNvPr>
              <p:cNvPicPr/>
              <p:nvPr/>
            </p:nvPicPr>
            <p:blipFill>
              <a:blip r:embed="rId66"/>
              <a:stretch>
                <a:fillRect/>
              </a:stretch>
            </p:blipFill>
            <p:spPr>
              <a:xfrm>
                <a:off x="7870800" y="3908800"/>
                <a:ext cx="200520" cy="186480"/>
              </a:xfrm>
              <a:prstGeom prst="rect">
                <a:avLst/>
              </a:prstGeom>
            </p:spPr>
          </p:pic>
        </mc:Fallback>
      </mc:AlternateContent>
      <mc:AlternateContent xmlns:mc="http://schemas.openxmlformats.org/markup-compatibility/2006" xmlns:p14="http://schemas.microsoft.com/office/powerpoint/2010/main">
        <mc:Choice Requires="p14">
          <p:contentPart p14:bwMode="auto" r:id="rId67">
            <p14:nvContentPartPr>
              <p14:cNvPr id="89" name="Ink 88">
                <a:extLst>
                  <a:ext uri="{FF2B5EF4-FFF2-40B4-BE49-F238E27FC236}">
                    <a16:creationId xmlns:a16="http://schemas.microsoft.com/office/drawing/2014/main" id="{2E99E87A-2515-47BC-A73E-811F5475DEE2}"/>
                  </a:ext>
                </a:extLst>
              </p14:cNvPr>
              <p14:cNvContentPartPr/>
              <p14:nvPr/>
            </p14:nvContentPartPr>
            <p14:xfrm>
              <a:off x="7516200" y="4324240"/>
              <a:ext cx="135000" cy="10440"/>
            </p14:xfrm>
          </p:contentPart>
        </mc:Choice>
        <mc:Fallback xmlns="">
          <p:pic>
            <p:nvPicPr>
              <p:cNvPr id="89" name="Ink 88">
                <a:extLst>
                  <a:ext uri="{FF2B5EF4-FFF2-40B4-BE49-F238E27FC236}">
                    <a16:creationId xmlns:a16="http://schemas.microsoft.com/office/drawing/2014/main" id="{2E99E87A-2515-47BC-A73E-811F5475DEE2}"/>
                  </a:ext>
                </a:extLst>
              </p:cNvPr>
              <p:cNvPicPr/>
              <p:nvPr/>
            </p:nvPicPr>
            <p:blipFill>
              <a:blip r:embed="rId68"/>
              <a:stretch>
                <a:fillRect/>
              </a:stretch>
            </p:blipFill>
            <p:spPr>
              <a:xfrm>
                <a:off x="7507560" y="4315240"/>
                <a:ext cx="152640" cy="28080"/>
              </a:xfrm>
              <a:prstGeom prst="rect">
                <a:avLst/>
              </a:prstGeom>
            </p:spPr>
          </p:pic>
        </mc:Fallback>
      </mc:AlternateContent>
      <mc:AlternateContent xmlns:mc="http://schemas.openxmlformats.org/markup-compatibility/2006" xmlns:p14="http://schemas.microsoft.com/office/powerpoint/2010/main">
        <mc:Choice Requires="p14">
          <p:contentPart p14:bwMode="auto" r:id="rId69">
            <p14:nvContentPartPr>
              <p14:cNvPr id="90" name="Ink 89">
                <a:extLst>
                  <a:ext uri="{FF2B5EF4-FFF2-40B4-BE49-F238E27FC236}">
                    <a16:creationId xmlns:a16="http://schemas.microsoft.com/office/drawing/2014/main" id="{F819B23A-B302-4CAF-9181-0EFF259A1D09}"/>
                  </a:ext>
                </a:extLst>
              </p14:cNvPr>
              <p14:cNvContentPartPr/>
              <p14:nvPr/>
            </p14:nvContentPartPr>
            <p14:xfrm>
              <a:off x="8192280" y="3764800"/>
              <a:ext cx="417600" cy="279720"/>
            </p14:xfrm>
          </p:contentPart>
        </mc:Choice>
        <mc:Fallback xmlns="">
          <p:pic>
            <p:nvPicPr>
              <p:cNvPr id="90" name="Ink 89">
                <a:extLst>
                  <a:ext uri="{FF2B5EF4-FFF2-40B4-BE49-F238E27FC236}">
                    <a16:creationId xmlns:a16="http://schemas.microsoft.com/office/drawing/2014/main" id="{F819B23A-B302-4CAF-9181-0EFF259A1D09}"/>
                  </a:ext>
                </a:extLst>
              </p:cNvPr>
              <p:cNvPicPr/>
              <p:nvPr/>
            </p:nvPicPr>
            <p:blipFill>
              <a:blip r:embed="rId70"/>
              <a:stretch>
                <a:fillRect/>
              </a:stretch>
            </p:blipFill>
            <p:spPr>
              <a:xfrm>
                <a:off x="8183633" y="3756149"/>
                <a:ext cx="435255" cy="297383"/>
              </a:xfrm>
              <a:prstGeom prst="rect">
                <a:avLst/>
              </a:prstGeom>
            </p:spPr>
          </p:pic>
        </mc:Fallback>
      </mc:AlternateContent>
      <mc:AlternateContent xmlns:mc="http://schemas.openxmlformats.org/markup-compatibility/2006" xmlns:p14="http://schemas.microsoft.com/office/powerpoint/2010/main">
        <mc:Choice Requires="p14">
          <p:contentPart p14:bwMode="auto" r:id="rId71">
            <p14:nvContentPartPr>
              <p14:cNvPr id="91" name="Ink 90">
                <a:extLst>
                  <a:ext uri="{FF2B5EF4-FFF2-40B4-BE49-F238E27FC236}">
                    <a16:creationId xmlns:a16="http://schemas.microsoft.com/office/drawing/2014/main" id="{0E71F9CB-ABCC-47F4-BF46-1DA6D1664C8F}"/>
                  </a:ext>
                </a:extLst>
              </p14:cNvPr>
              <p14:cNvContentPartPr/>
              <p14:nvPr/>
            </p14:nvContentPartPr>
            <p14:xfrm>
              <a:off x="7546800" y="4406680"/>
              <a:ext cx="159840" cy="14040"/>
            </p14:xfrm>
          </p:contentPart>
        </mc:Choice>
        <mc:Fallback xmlns="">
          <p:pic>
            <p:nvPicPr>
              <p:cNvPr id="91" name="Ink 90">
                <a:extLst>
                  <a:ext uri="{FF2B5EF4-FFF2-40B4-BE49-F238E27FC236}">
                    <a16:creationId xmlns:a16="http://schemas.microsoft.com/office/drawing/2014/main" id="{0E71F9CB-ABCC-47F4-BF46-1DA6D1664C8F}"/>
                  </a:ext>
                </a:extLst>
              </p:cNvPr>
              <p:cNvPicPr/>
              <p:nvPr/>
            </p:nvPicPr>
            <p:blipFill>
              <a:blip r:embed="rId72"/>
              <a:stretch>
                <a:fillRect/>
              </a:stretch>
            </p:blipFill>
            <p:spPr>
              <a:xfrm>
                <a:off x="7537800" y="4397680"/>
                <a:ext cx="177480" cy="31680"/>
              </a:xfrm>
              <a:prstGeom prst="rect">
                <a:avLst/>
              </a:prstGeom>
            </p:spPr>
          </p:pic>
        </mc:Fallback>
      </mc:AlternateContent>
      <mc:AlternateContent xmlns:mc="http://schemas.openxmlformats.org/markup-compatibility/2006" xmlns:p14="http://schemas.microsoft.com/office/powerpoint/2010/main">
        <mc:Choice Requires="p14">
          <p:contentPart p14:bwMode="auto" r:id="rId73">
            <p14:nvContentPartPr>
              <p14:cNvPr id="100" name="Ink 99">
                <a:extLst>
                  <a:ext uri="{FF2B5EF4-FFF2-40B4-BE49-F238E27FC236}">
                    <a16:creationId xmlns:a16="http://schemas.microsoft.com/office/drawing/2014/main" id="{3AFEF3B8-4F38-4CDA-8B15-910DD690D66C}"/>
                  </a:ext>
                </a:extLst>
              </p14:cNvPr>
              <p14:cNvContentPartPr/>
              <p14:nvPr/>
            </p14:nvContentPartPr>
            <p14:xfrm>
              <a:off x="7969440" y="4468600"/>
              <a:ext cx="226080" cy="14400"/>
            </p14:xfrm>
          </p:contentPart>
        </mc:Choice>
        <mc:Fallback xmlns="">
          <p:pic>
            <p:nvPicPr>
              <p:cNvPr id="100" name="Ink 99">
                <a:extLst>
                  <a:ext uri="{FF2B5EF4-FFF2-40B4-BE49-F238E27FC236}">
                    <a16:creationId xmlns:a16="http://schemas.microsoft.com/office/drawing/2014/main" id="{3AFEF3B8-4F38-4CDA-8B15-910DD690D66C}"/>
                  </a:ext>
                </a:extLst>
              </p:cNvPr>
              <p:cNvPicPr/>
              <p:nvPr/>
            </p:nvPicPr>
            <p:blipFill>
              <a:blip r:embed="rId74"/>
              <a:stretch>
                <a:fillRect/>
              </a:stretch>
            </p:blipFill>
            <p:spPr>
              <a:xfrm>
                <a:off x="7960440" y="4459600"/>
                <a:ext cx="243720" cy="32040"/>
              </a:xfrm>
              <a:prstGeom prst="rect">
                <a:avLst/>
              </a:prstGeom>
            </p:spPr>
          </p:pic>
        </mc:Fallback>
      </mc:AlternateContent>
      <mc:AlternateContent xmlns:mc="http://schemas.openxmlformats.org/markup-compatibility/2006" xmlns:p14="http://schemas.microsoft.com/office/powerpoint/2010/main">
        <mc:Choice Requires="p14">
          <p:contentPart p14:bwMode="auto" r:id="rId75">
            <p14:nvContentPartPr>
              <p14:cNvPr id="101" name="Ink 100">
                <a:extLst>
                  <a:ext uri="{FF2B5EF4-FFF2-40B4-BE49-F238E27FC236}">
                    <a16:creationId xmlns:a16="http://schemas.microsoft.com/office/drawing/2014/main" id="{32FBCBF2-EA58-4C17-88A3-9DA08ACE72AC}"/>
                  </a:ext>
                </a:extLst>
              </p14:cNvPr>
              <p14:cNvContentPartPr/>
              <p14:nvPr/>
            </p14:nvContentPartPr>
            <p14:xfrm>
              <a:off x="7970880" y="4279600"/>
              <a:ext cx="99000" cy="160920"/>
            </p14:xfrm>
          </p:contentPart>
        </mc:Choice>
        <mc:Fallback xmlns="">
          <p:pic>
            <p:nvPicPr>
              <p:cNvPr id="101" name="Ink 100">
                <a:extLst>
                  <a:ext uri="{FF2B5EF4-FFF2-40B4-BE49-F238E27FC236}">
                    <a16:creationId xmlns:a16="http://schemas.microsoft.com/office/drawing/2014/main" id="{32FBCBF2-EA58-4C17-88A3-9DA08ACE72AC}"/>
                  </a:ext>
                </a:extLst>
              </p:cNvPr>
              <p:cNvPicPr/>
              <p:nvPr/>
            </p:nvPicPr>
            <p:blipFill>
              <a:blip r:embed="rId76"/>
              <a:stretch>
                <a:fillRect/>
              </a:stretch>
            </p:blipFill>
            <p:spPr>
              <a:xfrm>
                <a:off x="7962208" y="4270600"/>
                <a:ext cx="116704" cy="178560"/>
              </a:xfrm>
              <a:prstGeom prst="rect">
                <a:avLst/>
              </a:prstGeom>
            </p:spPr>
          </p:pic>
        </mc:Fallback>
      </mc:AlternateContent>
      <mc:AlternateContent xmlns:mc="http://schemas.openxmlformats.org/markup-compatibility/2006" xmlns:p14="http://schemas.microsoft.com/office/powerpoint/2010/main">
        <mc:Choice Requires="p14">
          <p:contentPart p14:bwMode="auto" r:id="rId77">
            <p14:nvContentPartPr>
              <p14:cNvPr id="102" name="Ink 101">
                <a:extLst>
                  <a:ext uri="{FF2B5EF4-FFF2-40B4-BE49-F238E27FC236}">
                    <a16:creationId xmlns:a16="http://schemas.microsoft.com/office/drawing/2014/main" id="{07798136-BF38-41C8-BEBB-2CF28E34E480}"/>
                  </a:ext>
                </a:extLst>
              </p14:cNvPr>
              <p14:cNvContentPartPr/>
              <p14:nvPr/>
            </p14:nvContentPartPr>
            <p14:xfrm>
              <a:off x="7819680" y="4640680"/>
              <a:ext cx="115560" cy="165240"/>
            </p14:xfrm>
          </p:contentPart>
        </mc:Choice>
        <mc:Fallback xmlns="">
          <p:pic>
            <p:nvPicPr>
              <p:cNvPr id="102" name="Ink 101">
                <a:extLst>
                  <a:ext uri="{FF2B5EF4-FFF2-40B4-BE49-F238E27FC236}">
                    <a16:creationId xmlns:a16="http://schemas.microsoft.com/office/drawing/2014/main" id="{07798136-BF38-41C8-BEBB-2CF28E34E480}"/>
                  </a:ext>
                </a:extLst>
              </p:cNvPr>
              <p:cNvPicPr/>
              <p:nvPr/>
            </p:nvPicPr>
            <p:blipFill>
              <a:blip r:embed="rId78"/>
              <a:stretch>
                <a:fillRect/>
              </a:stretch>
            </p:blipFill>
            <p:spPr>
              <a:xfrm>
                <a:off x="7810680" y="4632040"/>
                <a:ext cx="133200" cy="182880"/>
              </a:xfrm>
              <a:prstGeom prst="rect">
                <a:avLst/>
              </a:prstGeom>
            </p:spPr>
          </p:pic>
        </mc:Fallback>
      </mc:AlternateContent>
      <mc:AlternateContent xmlns:mc="http://schemas.openxmlformats.org/markup-compatibility/2006" xmlns:p14="http://schemas.microsoft.com/office/powerpoint/2010/main">
        <mc:Choice Requires="p14">
          <p:contentPart p14:bwMode="auto" r:id="rId79">
            <p14:nvContentPartPr>
              <p14:cNvPr id="103" name="Ink 102">
                <a:extLst>
                  <a:ext uri="{FF2B5EF4-FFF2-40B4-BE49-F238E27FC236}">
                    <a16:creationId xmlns:a16="http://schemas.microsoft.com/office/drawing/2014/main" id="{BDF2931E-D11F-43A5-82EB-11AAE8C18F55}"/>
                  </a:ext>
                </a:extLst>
              </p14:cNvPr>
              <p14:cNvContentPartPr/>
              <p14:nvPr/>
            </p14:nvContentPartPr>
            <p14:xfrm>
              <a:off x="7915800" y="4872520"/>
              <a:ext cx="1800" cy="3960"/>
            </p14:xfrm>
          </p:contentPart>
        </mc:Choice>
        <mc:Fallback xmlns="">
          <p:pic>
            <p:nvPicPr>
              <p:cNvPr id="103" name="Ink 102">
                <a:extLst>
                  <a:ext uri="{FF2B5EF4-FFF2-40B4-BE49-F238E27FC236}">
                    <a16:creationId xmlns:a16="http://schemas.microsoft.com/office/drawing/2014/main" id="{BDF2931E-D11F-43A5-82EB-11AAE8C18F55}"/>
                  </a:ext>
                </a:extLst>
              </p:cNvPr>
              <p:cNvPicPr/>
              <p:nvPr/>
            </p:nvPicPr>
            <p:blipFill>
              <a:blip r:embed="rId80"/>
              <a:stretch>
                <a:fillRect/>
              </a:stretch>
            </p:blipFill>
            <p:spPr>
              <a:xfrm>
                <a:off x="7907160" y="4863520"/>
                <a:ext cx="19440" cy="21600"/>
              </a:xfrm>
              <a:prstGeom prst="rect">
                <a:avLst/>
              </a:prstGeom>
            </p:spPr>
          </p:pic>
        </mc:Fallback>
      </mc:AlternateContent>
      <mc:AlternateContent xmlns:mc="http://schemas.openxmlformats.org/markup-compatibility/2006" xmlns:p14="http://schemas.microsoft.com/office/powerpoint/2010/main">
        <mc:Choice Requires="p14">
          <p:contentPart p14:bwMode="auto" r:id="rId81">
            <p14:nvContentPartPr>
              <p14:cNvPr id="104" name="Ink 103">
                <a:extLst>
                  <a:ext uri="{FF2B5EF4-FFF2-40B4-BE49-F238E27FC236}">
                    <a16:creationId xmlns:a16="http://schemas.microsoft.com/office/drawing/2014/main" id="{BA4E2D82-F8E1-458C-ACFB-A9A660D90EF9}"/>
                  </a:ext>
                </a:extLst>
              </p14:cNvPr>
              <p14:cNvContentPartPr/>
              <p14:nvPr/>
            </p14:nvContentPartPr>
            <p14:xfrm>
              <a:off x="8012640" y="4668040"/>
              <a:ext cx="120600" cy="150840"/>
            </p14:xfrm>
          </p:contentPart>
        </mc:Choice>
        <mc:Fallback xmlns="">
          <p:pic>
            <p:nvPicPr>
              <p:cNvPr id="104" name="Ink 103">
                <a:extLst>
                  <a:ext uri="{FF2B5EF4-FFF2-40B4-BE49-F238E27FC236}">
                    <a16:creationId xmlns:a16="http://schemas.microsoft.com/office/drawing/2014/main" id="{BA4E2D82-F8E1-458C-ACFB-A9A660D90EF9}"/>
                  </a:ext>
                </a:extLst>
              </p:cNvPr>
              <p:cNvPicPr/>
              <p:nvPr/>
            </p:nvPicPr>
            <p:blipFill>
              <a:blip r:embed="rId82"/>
              <a:stretch>
                <a:fillRect/>
              </a:stretch>
            </p:blipFill>
            <p:spPr>
              <a:xfrm>
                <a:off x="8004000" y="4659400"/>
                <a:ext cx="138240" cy="168480"/>
              </a:xfrm>
              <a:prstGeom prst="rect">
                <a:avLst/>
              </a:prstGeom>
            </p:spPr>
          </p:pic>
        </mc:Fallback>
      </mc:AlternateContent>
      <mc:AlternateContent xmlns:mc="http://schemas.openxmlformats.org/markup-compatibility/2006" xmlns:p14="http://schemas.microsoft.com/office/powerpoint/2010/main">
        <mc:Choice Requires="p14">
          <p:contentPart p14:bwMode="auto" r:id="rId83">
            <p14:nvContentPartPr>
              <p14:cNvPr id="105" name="Ink 104">
                <a:extLst>
                  <a:ext uri="{FF2B5EF4-FFF2-40B4-BE49-F238E27FC236}">
                    <a16:creationId xmlns:a16="http://schemas.microsoft.com/office/drawing/2014/main" id="{DFDB91F6-8168-4A6E-AF5A-4AE95752B734}"/>
                  </a:ext>
                </a:extLst>
              </p14:cNvPr>
              <p14:cNvContentPartPr/>
              <p14:nvPr/>
            </p14:nvContentPartPr>
            <p14:xfrm>
              <a:off x="8106960" y="4866040"/>
              <a:ext cx="9000" cy="27000"/>
            </p14:xfrm>
          </p:contentPart>
        </mc:Choice>
        <mc:Fallback xmlns="">
          <p:pic>
            <p:nvPicPr>
              <p:cNvPr id="105" name="Ink 104">
                <a:extLst>
                  <a:ext uri="{FF2B5EF4-FFF2-40B4-BE49-F238E27FC236}">
                    <a16:creationId xmlns:a16="http://schemas.microsoft.com/office/drawing/2014/main" id="{DFDB91F6-8168-4A6E-AF5A-4AE95752B734}"/>
                  </a:ext>
                </a:extLst>
              </p:cNvPr>
              <p:cNvPicPr/>
              <p:nvPr/>
            </p:nvPicPr>
            <p:blipFill>
              <a:blip r:embed="rId84"/>
              <a:stretch>
                <a:fillRect/>
              </a:stretch>
            </p:blipFill>
            <p:spPr>
              <a:xfrm>
                <a:off x="8097960" y="4857400"/>
                <a:ext cx="26640" cy="44640"/>
              </a:xfrm>
              <a:prstGeom prst="rect">
                <a:avLst/>
              </a:prstGeom>
            </p:spPr>
          </p:pic>
        </mc:Fallback>
      </mc:AlternateContent>
      <mc:AlternateContent xmlns:mc="http://schemas.openxmlformats.org/markup-compatibility/2006" xmlns:p14="http://schemas.microsoft.com/office/powerpoint/2010/main">
        <mc:Choice Requires="p14">
          <p:contentPart p14:bwMode="auto" r:id="rId85">
            <p14:nvContentPartPr>
              <p14:cNvPr id="106" name="Ink 105">
                <a:extLst>
                  <a:ext uri="{FF2B5EF4-FFF2-40B4-BE49-F238E27FC236}">
                    <a16:creationId xmlns:a16="http://schemas.microsoft.com/office/drawing/2014/main" id="{E3A646AB-E353-4193-8417-7E39120B533F}"/>
                  </a:ext>
                </a:extLst>
              </p14:cNvPr>
              <p14:cNvContentPartPr/>
              <p14:nvPr/>
            </p14:nvContentPartPr>
            <p14:xfrm>
              <a:off x="8231520" y="4624120"/>
              <a:ext cx="110520" cy="148320"/>
            </p14:xfrm>
          </p:contentPart>
        </mc:Choice>
        <mc:Fallback xmlns="">
          <p:pic>
            <p:nvPicPr>
              <p:cNvPr id="106" name="Ink 105">
                <a:extLst>
                  <a:ext uri="{FF2B5EF4-FFF2-40B4-BE49-F238E27FC236}">
                    <a16:creationId xmlns:a16="http://schemas.microsoft.com/office/drawing/2014/main" id="{E3A646AB-E353-4193-8417-7E39120B533F}"/>
                  </a:ext>
                </a:extLst>
              </p:cNvPr>
              <p:cNvPicPr/>
              <p:nvPr/>
            </p:nvPicPr>
            <p:blipFill>
              <a:blip r:embed="rId86"/>
              <a:stretch>
                <a:fillRect/>
              </a:stretch>
            </p:blipFill>
            <p:spPr>
              <a:xfrm>
                <a:off x="8222520" y="4615120"/>
                <a:ext cx="128160" cy="165960"/>
              </a:xfrm>
              <a:prstGeom prst="rect">
                <a:avLst/>
              </a:prstGeom>
            </p:spPr>
          </p:pic>
        </mc:Fallback>
      </mc:AlternateContent>
      <mc:AlternateContent xmlns:mc="http://schemas.openxmlformats.org/markup-compatibility/2006" xmlns:p14="http://schemas.microsoft.com/office/powerpoint/2010/main">
        <mc:Choice Requires="p14">
          <p:contentPart p14:bwMode="auto" r:id="rId87">
            <p14:nvContentPartPr>
              <p14:cNvPr id="107" name="Ink 106">
                <a:extLst>
                  <a:ext uri="{FF2B5EF4-FFF2-40B4-BE49-F238E27FC236}">
                    <a16:creationId xmlns:a16="http://schemas.microsoft.com/office/drawing/2014/main" id="{BE2C5725-4345-4DE6-BAAB-CB0E86158F6A}"/>
                  </a:ext>
                </a:extLst>
              </p14:cNvPr>
              <p14:cNvContentPartPr/>
              <p14:nvPr/>
            </p14:nvContentPartPr>
            <p14:xfrm>
              <a:off x="8322600" y="4845160"/>
              <a:ext cx="7200" cy="40320"/>
            </p14:xfrm>
          </p:contentPart>
        </mc:Choice>
        <mc:Fallback xmlns="">
          <p:pic>
            <p:nvPicPr>
              <p:cNvPr id="107" name="Ink 106">
                <a:extLst>
                  <a:ext uri="{FF2B5EF4-FFF2-40B4-BE49-F238E27FC236}">
                    <a16:creationId xmlns:a16="http://schemas.microsoft.com/office/drawing/2014/main" id="{BE2C5725-4345-4DE6-BAAB-CB0E86158F6A}"/>
                  </a:ext>
                </a:extLst>
              </p:cNvPr>
              <p:cNvPicPr/>
              <p:nvPr/>
            </p:nvPicPr>
            <p:blipFill>
              <a:blip r:embed="rId88"/>
              <a:stretch>
                <a:fillRect/>
              </a:stretch>
            </p:blipFill>
            <p:spPr>
              <a:xfrm>
                <a:off x="8313600" y="4836520"/>
                <a:ext cx="24840" cy="57960"/>
              </a:xfrm>
              <a:prstGeom prst="rect">
                <a:avLst/>
              </a:prstGeom>
            </p:spPr>
          </p:pic>
        </mc:Fallback>
      </mc:AlternateContent>
      <mc:AlternateContent xmlns:mc="http://schemas.openxmlformats.org/markup-compatibility/2006" xmlns:p14="http://schemas.microsoft.com/office/powerpoint/2010/main">
        <mc:Choice Requires="p14">
          <p:contentPart p14:bwMode="auto" r:id="rId89">
            <p14:nvContentPartPr>
              <p14:cNvPr id="108" name="Ink 107">
                <a:extLst>
                  <a:ext uri="{FF2B5EF4-FFF2-40B4-BE49-F238E27FC236}">
                    <a16:creationId xmlns:a16="http://schemas.microsoft.com/office/drawing/2014/main" id="{90CC70E2-E310-46AF-B253-1DC732B82F9C}"/>
                  </a:ext>
                </a:extLst>
              </p14:cNvPr>
              <p14:cNvContentPartPr/>
              <p14:nvPr/>
            </p14:nvContentPartPr>
            <p14:xfrm>
              <a:off x="8464800" y="4624120"/>
              <a:ext cx="92880" cy="150840"/>
            </p14:xfrm>
          </p:contentPart>
        </mc:Choice>
        <mc:Fallback xmlns="">
          <p:pic>
            <p:nvPicPr>
              <p:cNvPr id="108" name="Ink 107">
                <a:extLst>
                  <a:ext uri="{FF2B5EF4-FFF2-40B4-BE49-F238E27FC236}">
                    <a16:creationId xmlns:a16="http://schemas.microsoft.com/office/drawing/2014/main" id="{90CC70E2-E310-46AF-B253-1DC732B82F9C}"/>
                  </a:ext>
                </a:extLst>
              </p:cNvPr>
              <p:cNvPicPr/>
              <p:nvPr/>
            </p:nvPicPr>
            <p:blipFill>
              <a:blip r:embed="rId90"/>
              <a:stretch>
                <a:fillRect/>
              </a:stretch>
            </p:blipFill>
            <p:spPr>
              <a:xfrm>
                <a:off x="8455800" y="4615480"/>
                <a:ext cx="110520" cy="168480"/>
              </a:xfrm>
              <a:prstGeom prst="rect">
                <a:avLst/>
              </a:prstGeom>
            </p:spPr>
          </p:pic>
        </mc:Fallback>
      </mc:AlternateContent>
      <mc:AlternateContent xmlns:mc="http://schemas.openxmlformats.org/markup-compatibility/2006" xmlns:p14="http://schemas.microsoft.com/office/powerpoint/2010/main">
        <mc:Choice Requires="p14">
          <p:contentPart p14:bwMode="auto" r:id="rId91">
            <p14:nvContentPartPr>
              <p14:cNvPr id="109" name="Ink 108">
                <a:extLst>
                  <a:ext uri="{FF2B5EF4-FFF2-40B4-BE49-F238E27FC236}">
                    <a16:creationId xmlns:a16="http://schemas.microsoft.com/office/drawing/2014/main" id="{6622142C-9DA7-44F8-B6F0-E74598751121}"/>
                  </a:ext>
                </a:extLst>
              </p14:cNvPr>
              <p14:cNvContentPartPr/>
              <p14:nvPr/>
            </p14:nvContentPartPr>
            <p14:xfrm>
              <a:off x="8544000" y="4843000"/>
              <a:ext cx="16560" cy="37440"/>
            </p14:xfrm>
          </p:contentPart>
        </mc:Choice>
        <mc:Fallback xmlns="">
          <p:pic>
            <p:nvPicPr>
              <p:cNvPr id="109" name="Ink 108">
                <a:extLst>
                  <a:ext uri="{FF2B5EF4-FFF2-40B4-BE49-F238E27FC236}">
                    <a16:creationId xmlns:a16="http://schemas.microsoft.com/office/drawing/2014/main" id="{6622142C-9DA7-44F8-B6F0-E74598751121}"/>
                  </a:ext>
                </a:extLst>
              </p:cNvPr>
              <p:cNvPicPr/>
              <p:nvPr/>
            </p:nvPicPr>
            <p:blipFill>
              <a:blip r:embed="rId92"/>
              <a:stretch>
                <a:fillRect/>
              </a:stretch>
            </p:blipFill>
            <p:spPr>
              <a:xfrm>
                <a:off x="8535000" y="4834360"/>
                <a:ext cx="34200" cy="55080"/>
              </a:xfrm>
              <a:prstGeom prst="rect">
                <a:avLst/>
              </a:prstGeom>
            </p:spPr>
          </p:pic>
        </mc:Fallback>
      </mc:AlternateContent>
      <mc:AlternateContent xmlns:mc="http://schemas.openxmlformats.org/markup-compatibility/2006" xmlns:p14="http://schemas.microsoft.com/office/powerpoint/2010/main">
        <mc:Choice Requires="p14">
          <p:contentPart p14:bwMode="auto" r:id="rId93">
            <p14:nvContentPartPr>
              <p14:cNvPr id="110" name="Ink 109">
                <a:extLst>
                  <a:ext uri="{FF2B5EF4-FFF2-40B4-BE49-F238E27FC236}">
                    <a16:creationId xmlns:a16="http://schemas.microsoft.com/office/drawing/2014/main" id="{68CCF894-1424-4624-B4E6-FB0FDB6A9191}"/>
                  </a:ext>
                </a:extLst>
              </p14:cNvPr>
              <p14:cNvContentPartPr/>
              <p14:nvPr/>
            </p14:nvContentPartPr>
            <p14:xfrm>
              <a:off x="7581360" y="4659040"/>
              <a:ext cx="102960" cy="207360"/>
            </p14:xfrm>
          </p:contentPart>
        </mc:Choice>
        <mc:Fallback xmlns="">
          <p:pic>
            <p:nvPicPr>
              <p:cNvPr id="110" name="Ink 109">
                <a:extLst>
                  <a:ext uri="{FF2B5EF4-FFF2-40B4-BE49-F238E27FC236}">
                    <a16:creationId xmlns:a16="http://schemas.microsoft.com/office/drawing/2014/main" id="{68CCF894-1424-4624-B4E6-FB0FDB6A9191}"/>
                  </a:ext>
                </a:extLst>
              </p:cNvPr>
              <p:cNvPicPr/>
              <p:nvPr/>
            </p:nvPicPr>
            <p:blipFill>
              <a:blip r:embed="rId94"/>
              <a:stretch>
                <a:fillRect/>
              </a:stretch>
            </p:blipFill>
            <p:spPr>
              <a:xfrm>
                <a:off x="7572720" y="4650400"/>
                <a:ext cx="120600" cy="225000"/>
              </a:xfrm>
              <a:prstGeom prst="rect">
                <a:avLst/>
              </a:prstGeom>
            </p:spPr>
          </p:pic>
        </mc:Fallback>
      </mc:AlternateContent>
      <mc:AlternateContent xmlns:mc="http://schemas.openxmlformats.org/markup-compatibility/2006" xmlns:p14="http://schemas.microsoft.com/office/powerpoint/2010/main">
        <mc:Choice Requires="p14">
          <p:contentPart p14:bwMode="auto" r:id="rId95">
            <p14:nvContentPartPr>
              <p14:cNvPr id="111" name="Ink 110">
                <a:extLst>
                  <a:ext uri="{FF2B5EF4-FFF2-40B4-BE49-F238E27FC236}">
                    <a16:creationId xmlns:a16="http://schemas.microsoft.com/office/drawing/2014/main" id="{6D4C8ECF-E33E-430D-B093-80BB4CEEB254}"/>
                  </a:ext>
                </a:extLst>
              </p14:cNvPr>
              <p14:cNvContentPartPr/>
              <p14:nvPr/>
            </p14:nvContentPartPr>
            <p14:xfrm>
              <a:off x="7704480" y="4962520"/>
              <a:ext cx="360" cy="11160"/>
            </p14:xfrm>
          </p:contentPart>
        </mc:Choice>
        <mc:Fallback xmlns="">
          <p:pic>
            <p:nvPicPr>
              <p:cNvPr id="111" name="Ink 110">
                <a:extLst>
                  <a:ext uri="{FF2B5EF4-FFF2-40B4-BE49-F238E27FC236}">
                    <a16:creationId xmlns:a16="http://schemas.microsoft.com/office/drawing/2014/main" id="{6D4C8ECF-E33E-430D-B093-80BB4CEEB254}"/>
                  </a:ext>
                </a:extLst>
              </p:cNvPr>
              <p:cNvPicPr/>
              <p:nvPr/>
            </p:nvPicPr>
            <p:blipFill>
              <a:blip r:embed="rId96"/>
              <a:stretch>
                <a:fillRect/>
              </a:stretch>
            </p:blipFill>
            <p:spPr>
              <a:xfrm>
                <a:off x="7695840" y="4953520"/>
                <a:ext cx="18000" cy="28800"/>
              </a:xfrm>
              <a:prstGeom prst="rect">
                <a:avLst/>
              </a:prstGeom>
            </p:spPr>
          </p:pic>
        </mc:Fallback>
      </mc:AlternateContent>
    </p:spTree>
    <p:extLst>
      <p:ext uri="{BB962C8B-B14F-4D97-AF65-F5344CB8AC3E}">
        <p14:creationId xmlns:p14="http://schemas.microsoft.com/office/powerpoint/2010/main" val="29187004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Text Placeholder 2">
                <a:extLst>
                  <a:ext uri="{FF2B5EF4-FFF2-40B4-BE49-F238E27FC236}">
                    <a16:creationId xmlns:a16="http://schemas.microsoft.com/office/drawing/2014/main" id="{21FEB9F2-508D-FF40-97BD-9BDD84A0E707}"/>
                  </a:ext>
                </a:extLst>
              </p:cNvPr>
              <p:cNvSpPr>
                <a:spLocks noGrp="1"/>
              </p:cNvSpPr>
              <p:nvPr>
                <p:ph type="body" idx="1"/>
              </p:nvPr>
            </p:nvSpPr>
            <p:spPr>
              <a:xfrm>
                <a:off x="2897946" y="575500"/>
                <a:ext cx="6246054" cy="4568000"/>
              </a:xfrm>
            </p:spPr>
            <p:txBody>
              <a:bodyPr/>
              <a:lstStyle/>
              <a:p>
                <a:pPr marL="139700" indent="0">
                  <a:buNone/>
                </a:pPr>
                <a:r>
                  <a:rPr lang="en-US" b="1" dirty="0"/>
                  <a:t>Idea</a:t>
                </a:r>
                <a:r>
                  <a:rPr lang="en-US" dirty="0"/>
                  <a:t>: </a:t>
                </a:r>
                <a:r>
                  <a:rPr lang="en-US" dirty="0">
                    <a:solidFill>
                      <a:schemeClr val="bg2">
                        <a:lumMod val="75000"/>
                      </a:schemeClr>
                    </a:solidFill>
                  </a:rPr>
                  <a:t>Only predict the sign of the output!</a:t>
                </a:r>
              </a:p>
              <a:p>
                <a:pPr marL="139700" indent="0">
                  <a:buNone/>
                </a:pPr>
                <a:endParaRPr lang="en-US" dirty="0">
                  <a:solidFill>
                    <a:schemeClr val="bg2">
                      <a:lumMod val="75000"/>
                    </a:schemeClr>
                  </a:solidFill>
                </a:endParaRPr>
              </a:p>
              <a:p>
                <a:pPr marL="139700" indent="0">
                  <a:lnSpc>
                    <a:spcPct val="100000"/>
                  </a:lnSpc>
                  <a:spcBef>
                    <a:spcPts val="0"/>
                  </a:spcBef>
                  <a:buNone/>
                </a:pPr>
                <a14:m>
                  <m:oMathPara xmlns:m="http://schemas.openxmlformats.org/officeDocument/2006/math">
                    <m:oMathParaPr>
                      <m:jc m:val="centerGroup"/>
                    </m:oMathParaPr>
                    <m:oMath xmlns:m="http://schemas.openxmlformats.org/officeDocument/2006/math">
                      <m:r>
                        <a:rPr lang="en-US" sz="1800" i="1">
                          <a:latin typeface="Cambria Math" panose="02040503050406030204" pitchFamily="18" charset="0"/>
                        </a:rPr>
                        <m:t>𝑆𝑐𝑜𝑟𝑒</m:t>
                      </m:r>
                      <m:d>
                        <m:dPr>
                          <m:ctrlPr>
                            <a:rPr lang="en-US" sz="1800" i="1">
                              <a:latin typeface="Cambria Math" panose="02040503050406030204" pitchFamily="18" charset="0"/>
                            </a:rPr>
                          </m:ctrlPr>
                        </m:dPr>
                        <m:e>
                          <m:sSup>
                            <m:sSupPr>
                              <m:ctrlPr>
                                <a:rPr lang="en-US" sz="1800" i="1" smtClean="0">
                                  <a:latin typeface="Cambria Math" panose="02040503050406030204" pitchFamily="18" charset="0"/>
                                </a:rPr>
                              </m:ctrlPr>
                            </m:sSupPr>
                            <m:e>
                              <m:r>
                                <a:rPr lang="en-US" sz="1800" b="0" i="1" smtClean="0">
                                  <a:latin typeface="Cambria Math" panose="02040503050406030204" pitchFamily="18" charset="0"/>
                                </a:rPr>
                                <m:t>𝑥</m:t>
                              </m:r>
                            </m:e>
                            <m:sup>
                              <m:r>
                                <a:rPr lang="en-US" sz="1800" b="0" i="1" smtClean="0">
                                  <a:latin typeface="Cambria Math" panose="02040503050406030204" pitchFamily="18" charset="0"/>
                                </a:rPr>
                                <m:t>(</m:t>
                              </m:r>
                              <m:r>
                                <a:rPr lang="en-US" sz="1800" b="0" i="1" smtClean="0">
                                  <a:latin typeface="Cambria Math" panose="02040503050406030204" pitchFamily="18" charset="0"/>
                                </a:rPr>
                                <m:t>𝑖</m:t>
                              </m:r>
                              <m:r>
                                <a:rPr lang="en-US" sz="1800" b="0" i="1" smtClean="0">
                                  <a:latin typeface="Cambria Math" panose="02040503050406030204" pitchFamily="18" charset="0"/>
                                </a:rPr>
                                <m:t>)</m:t>
                              </m:r>
                            </m:sup>
                          </m:sSup>
                        </m:e>
                      </m:d>
                      <m:r>
                        <a:rPr lang="en-US" sz="1800" i="1">
                          <a:latin typeface="Cambria Math" panose="02040503050406030204" pitchFamily="18" charset="0"/>
                        </a:rPr>
                        <m:t>=</m:t>
                      </m:r>
                      <m:acc>
                        <m:accPr>
                          <m:chr m:val="̂"/>
                          <m:ctrlPr>
                            <a:rPr lang="en-US" sz="1800" i="1" smtClean="0">
                              <a:latin typeface="Cambria Math" panose="02040503050406030204" pitchFamily="18" charset="0"/>
                            </a:rPr>
                          </m:ctrlPr>
                        </m:accPr>
                        <m:e>
                          <m:r>
                            <a:rPr lang="en-US" sz="1800" b="0" i="1" smtClean="0">
                              <a:latin typeface="Cambria Math" panose="02040503050406030204" pitchFamily="18" charset="0"/>
                            </a:rPr>
                            <m:t>𝑠</m:t>
                          </m:r>
                        </m:e>
                      </m:acc>
                      <m:r>
                        <a:rPr lang="en-US" sz="1800" b="0" i="1" smtClean="0">
                          <a:latin typeface="Cambria Math" panose="02040503050406030204" pitchFamily="18" charset="0"/>
                        </a:rPr>
                        <m:t>= </m:t>
                      </m:r>
                      <m:sSub>
                        <m:sSubPr>
                          <m:ctrlPr>
                            <a:rPr lang="en-US" sz="1800" i="1">
                              <a:latin typeface="Cambria Math" panose="02040503050406030204" pitchFamily="18" charset="0"/>
                            </a:rPr>
                          </m:ctrlPr>
                        </m:sSubPr>
                        <m:e>
                          <m:r>
                            <a:rPr lang="en-US" sz="1800" i="1">
                              <a:latin typeface="Cambria Math" panose="02040503050406030204" pitchFamily="18" charset="0"/>
                            </a:rPr>
                            <m:t>𝑤</m:t>
                          </m:r>
                        </m:e>
                        <m:sub>
                          <m:r>
                            <a:rPr lang="en-US" sz="1800" i="1">
                              <a:latin typeface="Cambria Math" panose="02040503050406030204" pitchFamily="18" charset="0"/>
                            </a:rPr>
                            <m:t>0</m:t>
                          </m:r>
                        </m:sub>
                      </m:sSub>
                      <m:sSub>
                        <m:sSubPr>
                          <m:ctrlPr>
                            <a:rPr lang="en-US" sz="1800" i="1">
                              <a:latin typeface="Cambria Math" panose="02040503050406030204" pitchFamily="18" charset="0"/>
                            </a:rPr>
                          </m:ctrlPr>
                        </m:sSubPr>
                        <m:e>
                          <m:r>
                            <a:rPr lang="en-US" sz="1800" i="1">
                              <a:latin typeface="Cambria Math" panose="02040503050406030204" pitchFamily="18" charset="0"/>
                            </a:rPr>
                            <m:t>h</m:t>
                          </m:r>
                        </m:e>
                        <m:sub>
                          <m:r>
                            <a:rPr lang="en-US" sz="1800" i="1">
                              <a:latin typeface="Cambria Math" panose="02040503050406030204" pitchFamily="18" charset="0"/>
                            </a:rPr>
                            <m:t>0</m:t>
                          </m:r>
                        </m:sub>
                      </m:sSub>
                      <m:d>
                        <m:dPr>
                          <m:ctrlPr>
                            <a:rPr lang="en-US" sz="1800" i="1">
                              <a:latin typeface="Cambria Math" panose="02040503050406030204" pitchFamily="18" charset="0"/>
                            </a:rPr>
                          </m:ctrlPr>
                        </m:dPr>
                        <m:e>
                          <m:sSup>
                            <m:sSupPr>
                              <m:ctrlPr>
                                <a:rPr lang="en-US" sz="1800" i="1" dirty="0" smtClean="0">
                                  <a:latin typeface="Cambria Math" panose="02040503050406030204" pitchFamily="18" charset="0"/>
                                </a:rPr>
                              </m:ctrlPr>
                            </m:sSupPr>
                            <m:e>
                              <m:r>
                                <a:rPr lang="en-US" sz="1800" i="1" dirty="0">
                                  <a:latin typeface="Cambria Math" panose="02040503050406030204" pitchFamily="18" charset="0"/>
                                </a:rPr>
                                <m:t>𝑥</m:t>
                              </m:r>
                            </m:e>
                            <m:sup>
                              <m:r>
                                <a:rPr lang="en-US" sz="1800" i="1" dirty="0">
                                  <a:latin typeface="Cambria Math" panose="02040503050406030204" pitchFamily="18" charset="0"/>
                                </a:rPr>
                                <m:t>(</m:t>
                              </m:r>
                              <m:r>
                                <a:rPr lang="en-US" sz="1800" i="1" dirty="0">
                                  <a:latin typeface="Cambria Math" panose="02040503050406030204" pitchFamily="18" charset="0"/>
                                </a:rPr>
                                <m:t>𝑖</m:t>
                              </m:r>
                              <m:r>
                                <a:rPr lang="en-US" sz="1800" i="1" dirty="0">
                                  <a:latin typeface="Cambria Math" panose="02040503050406030204" pitchFamily="18" charset="0"/>
                                </a:rPr>
                                <m:t>)</m:t>
                              </m:r>
                            </m:sup>
                          </m:sSup>
                        </m:e>
                      </m:d>
                      <m:r>
                        <a:rPr lang="en-US" sz="1800" i="1">
                          <a:latin typeface="Cambria Math" panose="02040503050406030204" pitchFamily="18" charset="0"/>
                        </a:rPr>
                        <m:t>+… +</m:t>
                      </m:r>
                      <m:sSub>
                        <m:sSubPr>
                          <m:ctrlPr>
                            <a:rPr lang="en-US" sz="1800" i="1">
                              <a:latin typeface="Cambria Math" panose="02040503050406030204" pitchFamily="18" charset="0"/>
                            </a:rPr>
                          </m:ctrlPr>
                        </m:sSubPr>
                        <m:e>
                          <m:r>
                            <a:rPr lang="en-US" sz="1800" i="1">
                              <a:latin typeface="Cambria Math" panose="02040503050406030204" pitchFamily="18" charset="0"/>
                            </a:rPr>
                            <m:t>𝑤</m:t>
                          </m:r>
                        </m:e>
                        <m:sub>
                          <m:r>
                            <a:rPr lang="en-US" sz="1800" i="1">
                              <a:latin typeface="Cambria Math" panose="02040503050406030204" pitchFamily="18" charset="0"/>
                            </a:rPr>
                            <m:t>𝐷</m:t>
                          </m:r>
                        </m:sub>
                      </m:sSub>
                      <m:sSub>
                        <m:sSubPr>
                          <m:ctrlPr>
                            <a:rPr lang="en-US" sz="1800" i="1">
                              <a:latin typeface="Cambria Math" panose="02040503050406030204" pitchFamily="18" charset="0"/>
                            </a:rPr>
                          </m:ctrlPr>
                        </m:sSubPr>
                        <m:e>
                          <m:r>
                            <a:rPr lang="en-US" sz="1800" i="1">
                              <a:latin typeface="Cambria Math" panose="02040503050406030204" pitchFamily="18" charset="0"/>
                            </a:rPr>
                            <m:t>h</m:t>
                          </m:r>
                        </m:e>
                        <m:sub>
                          <m:r>
                            <a:rPr lang="en-US" sz="1800" i="1">
                              <a:latin typeface="Cambria Math" panose="02040503050406030204" pitchFamily="18" charset="0"/>
                            </a:rPr>
                            <m:t>𝐷</m:t>
                          </m:r>
                        </m:sub>
                      </m:sSub>
                      <m:d>
                        <m:dPr>
                          <m:ctrlPr>
                            <a:rPr lang="en-US" sz="1800" i="1">
                              <a:latin typeface="Cambria Math" panose="02040503050406030204" pitchFamily="18" charset="0"/>
                            </a:rPr>
                          </m:ctrlPr>
                        </m:dPr>
                        <m:e>
                          <m:sSup>
                            <m:sSupPr>
                              <m:ctrlPr>
                                <a:rPr lang="en-US" sz="1800" i="1" dirty="0">
                                  <a:latin typeface="Cambria Math" panose="02040503050406030204" pitchFamily="18" charset="0"/>
                                </a:rPr>
                              </m:ctrlPr>
                            </m:sSupPr>
                            <m:e>
                              <m:r>
                                <a:rPr lang="en-US" sz="1800" i="1" dirty="0">
                                  <a:latin typeface="Cambria Math" panose="02040503050406030204" pitchFamily="18" charset="0"/>
                                </a:rPr>
                                <m:t>𝑥</m:t>
                              </m:r>
                            </m:e>
                            <m:sup>
                              <m:r>
                                <a:rPr lang="en-US" sz="1800" i="1" dirty="0">
                                  <a:latin typeface="Cambria Math" panose="02040503050406030204" pitchFamily="18" charset="0"/>
                                </a:rPr>
                                <m:t>(</m:t>
                              </m:r>
                              <m:r>
                                <a:rPr lang="en-US" sz="1800" i="1" dirty="0">
                                  <a:latin typeface="Cambria Math" panose="02040503050406030204" pitchFamily="18" charset="0"/>
                                </a:rPr>
                                <m:t>𝑖</m:t>
                              </m:r>
                              <m:r>
                                <a:rPr lang="en-US" sz="1800" i="1" dirty="0">
                                  <a:latin typeface="Cambria Math" panose="02040503050406030204" pitchFamily="18" charset="0"/>
                                </a:rPr>
                                <m:t>)</m:t>
                              </m:r>
                            </m:sup>
                          </m:sSup>
                        </m:e>
                      </m:d>
                      <m:r>
                        <a:rPr lang="en-US" sz="1800" i="1">
                          <a:latin typeface="Cambria Math" panose="02040503050406030204" pitchFamily="18" charset="0"/>
                        </a:rPr>
                        <m:t> </m:t>
                      </m:r>
                    </m:oMath>
                  </m:oMathPara>
                </a14:m>
                <a:endParaRPr lang="en-US" sz="1800" dirty="0"/>
              </a:p>
              <a:p>
                <a:pPr marL="139700" indent="0">
                  <a:lnSpc>
                    <a:spcPct val="100000"/>
                  </a:lnSpc>
                  <a:spcBef>
                    <a:spcPts val="0"/>
                  </a:spcBef>
                  <a:buNone/>
                </a:pPr>
                <a:br>
                  <a:rPr lang="en-US" sz="1800" dirty="0"/>
                </a:br>
                <a:r>
                  <a:rPr lang="en-US" sz="1800" dirty="0"/>
                  <a:t>                                  </a:t>
                </a:r>
                <a14:m>
                  <m:oMath xmlns:m="http://schemas.openxmlformats.org/officeDocument/2006/math">
                    <m:r>
                      <a:rPr lang="en-US" sz="1800" i="1">
                        <a:latin typeface="Cambria Math" panose="02040503050406030204" pitchFamily="18" charset="0"/>
                      </a:rPr>
                      <m:t>= </m:t>
                    </m:r>
                    <m:nary>
                      <m:naryPr>
                        <m:chr m:val="∑"/>
                        <m:ctrlPr>
                          <a:rPr lang="en-US" sz="1800" i="1">
                            <a:latin typeface="Cambria Math" panose="02040503050406030204" pitchFamily="18" charset="0"/>
                          </a:rPr>
                        </m:ctrlPr>
                      </m:naryPr>
                      <m:sub>
                        <m:r>
                          <m:rPr>
                            <m:brk m:alnAt="23"/>
                          </m:rPr>
                          <a:rPr lang="en-US" sz="1800" i="1">
                            <a:latin typeface="Cambria Math" panose="02040503050406030204" pitchFamily="18" charset="0"/>
                          </a:rPr>
                          <m:t>𝑗</m:t>
                        </m:r>
                        <m:r>
                          <a:rPr lang="en-US" sz="1800" i="1">
                            <a:latin typeface="Cambria Math" panose="02040503050406030204" pitchFamily="18" charset="0"/>
                          </a:rPr>
                          <m:t>=0</m:t>
                        </m:r>
                      </m:sub>
                      <m:sup>
                        <m:r>
                          <a:rPr lang="en-US" sz="1800" i="1">
                            <a:latin typeface="Cambria Math" panose="02040503050406030204" pitchFamily="18" charset="0"/>
                          </a:rPr>
                          <m:t>𝐷</m:t>
                        </m:r>
                      </m:sup>
                      <m:e>
                        <m:sSub>
                          <m:sSubPr>
                            <m:ctrlPr>
                              <a:rPr lang="en-US" sz="1800" i="1">
                                <a:latin typeface="Cambria Math" panose="02040503050406030204" pitchFamily="18" charset="0"/>
                              </a:rPr>
                            </m:ctrlPr>
                          </m:sSubPr>
                          <m:e>
                            <m:r>
                              <a:rPr lang="en-US" sz="1800" i="1">
                                <a:latin typeface="Cambria Math" panose="02040503050406030204" pitchFamily="18" charset="0"/>
                              </a:rPr>
                              <m:t>𝑤</m:t>
                            </m:r>
                          </m:e>
                          <m:sub>
                            <m:r>
                              <a:rPr lang="en-US" sz="1800" i="1">
                                <a:latin typeface="Cambria Math" panose="02040503050406030204" pitchFamily="18" charset="0"/>
                              </a:rPr>
                              <m:t>𝑗</m:t>
                            </m:r>
                          </m:sub>
                        </m:sSub>
                        <m:sSub>
                          <m:sSubPr>
                            <m:ctrlPr>
                              <a:rPr lang="en-US" sz="1800" i="1">
                                <a:latin typeface="Cambria Math" panose="02040503050406030204" pitchFamily="18" charset="0"/>
                              </a:rPr>
                            </m:ctrlPr>
                          </m:sSubPr>
                          <m:e>
                            <m:r>
                              <a:rPr lang="en-US" sz="1800" i="1">
                                <a:latin typeface="Cambria Math" panose="02040503050406030204" pitchFamily="18" charset="0"/>
                              </a:rPr>
                              <m:t>h</m:t>
                            </m:r>
                          </m:e>
                          <m:sub>
                            <m:r>
                              <a:rPr lang="en-US" sz="1800" i="1">
                                <a:latin typeface="Cambria Math" panose="02040503050406030204" pitchFamily="18" charset="0"/>
                              </a:rPr>
                              <m:t>𝑗</m:t>
                            </m:r>
                          </m:sub>
                        </m:sSub>
                        <m:r>
                          <a:rPr lang="en-US" sz="1800" i="1">
                            <a:latin typeface="Cambria Math" panose="02040503050406030204" pitchFamily="18" charset="0"/>
                          </a:rPr>
                          <m:t>(</m:t>
                        </m:r>
                        <m:sSup>
                          <m:sSupPr>
                            <m:ctrlPr>
                              <a:rPr lang="en-US" sz="1800" i="1" dirty="0">
                                <a:latin typeface="Cambria Math" panose="02040503050406030204" pitchFamily="18" charset="0"/>
                              </a:rPr>
                            </m:ctrlPr>
                          </m:sSupPr>
                          <m:e>
                            <m:r>
                              <a:rPr lang="en-US" sz="1800" i="1" dirty="0">
                                <a:latin typeface="Cambria Math" panose="02040503050406030204" pitchFamily="18" charset="0"/>
                              </a:rPr>
                              <m:t>𝑥</m:t>
                            </m:r>
                          </m:e>
                          <m:sup>
                            <m:r>
                              <a:rPr lang="en-US" sz="1800" i="1" dirty="0">
                                <a:latin typeface="Cambria Math" panose="02040503050406030204" pitchFamily="18" charset="0"/>
                              </a:rPr>
                              <m:t>(</m:t>
                            </m:r>
                            <m:r>
                              <a:rPr lang="en-US" sz="1800" i="1" dirty="0">
                                <a:latin typeface="Cambria Math" panose="02040503050406030204" pitchFamily="18" charset="0"/>
                              </a:rPr>
                              <m:t>𝑖</m:t>
                            </m:r>
                            <m:r>
                              <a:rPr lang="en-US" sz="1800" i="1" dirty="0">
                                <a:latin typeface="Cambria Math" panose="02040503050406030204" pitchFamily="18" charset="0"/>
                              </a:rPr>
                              <m:t>)</m:t>
                            </m:r>
                          </m:sup>
                        </m:sSup>
                        <m:r>
                          <a:rPr lang="en-US" sz="1800" i="1">
                            <a:latin typeface="Cambria Math" panose="02040503050406030204" pitchFamily="18" charset="0"/>
                          </a:rPr>
                          <m:t>)</m:t>
                        </m:r>
                      </m:e>
                    </m:nary>
                  </m:oMath>
                </a14:m>
                <a:endParaRPr lang="en-US" sz="1800" dirty="0"/>
              </a:p>
              <a:p>
                <a:pPr marL="139700" indent="0">
                  <a:lnSpc>
                    <a:spcPct val="100000"/>
                  </a:lnSpc>
                  <a:spcBef>
                    <a:spcPts val="0"/>
                  </a:spcBef>
                  <a:buNone/>
                </a:pPr>
                <a:br>
                  <a:rPr lang="en-US" sz="1800" dirty="0"/>
                </a:br>
                <a:r>
                  <a:rPr lang="en-US" sz="1800" dirty="0"/>
                  <a:t>	                     </a:t>
                </a:r>
                <a14:m>
                  <m:oMath xmlns:m="http://schemas.openxmlformats.org/officeDocument/2006/math">
                    <m:r>
                      <a:rPr lang="en-US" sz="1800" i="1">
                        <a:latin typeface="Cambria Math" panose="02040503050406030204" pitchFamily="18" charset="0"/>
                      </a:rPr>
                      <m:t>=</m:t>
                    </m:r>
                    <m:sSup>
                      <m:sSupPr>
                        <m:ctrlPr>
                          <a:rPr lang="en-US" sz="1800" i="1">
                            <a:latin typeface="Cambria Math" panose="02040503050406030204" pitchFamily="18" charset="0"/>
                          </a:rPr>
                        </m:ctrlPr>
                      </m:sSupPr>
                      <m:e>
                        <m:r>
                          <a:rPr lang="en-US" sz="1800" i="1">
                            <a:latin typeface="Cambria Math" panose="02040503050406030204" pitchFamily="18" charset="0"/>
                          </a:rPr>
                          <m:t>𝑤</m:t>
                        </m:r>
                      </m:e>
                      <m:sup>
                        <m:r>
                          <a:rPr lang="en-US" sz="1800" i="1">
                            <a:latin typeface="Cambria Math" panose="02040503050406030204" pitchFamily="18" charset="0"/>
                          </a:rPr>
                          <m:t>𝑇</m:t>
                        </m:r>
                      </m:sup>
                    </m:sSup>
                    <m:r>
                      <a:rPr lang="en-US" sz="1800" i="1">
                        <a:latin typeface="Cambria Math" panose="02040503050406030204" pitchFamily="18" charset="0"/>
                      </a:rPr>
                      <m:t>h</m:t>
                    </m:r>
                    <m:r>
                      <a:rPr lang="en-US" sz="1800" i="1">
                        <a:latin typeface="Cambria Math" panose="02040503050406030204" pitchFamily="18" charset="0"/>
                      </a:rPr>
                      <m:t>(</m:t>
                    </m:r>
                    <m:sSup>
                      <m:sSupPr>
                        <m:ctrlPr>
                          <a:rPr lang="en-US" sz="1800" i="1" dirty="0">
                            <a:latin typeface="Cambria Math" panose="02040503050406030204" pitchFamily="18" charset="0"/>
                          </a:rPr>
                        </m:ctrlPr>
                      </m:sSupPr>
                      <m:e>
                        <m:r>
                          <a:rPr lang="en-US" sz="1800" i="1" dirty="0">
                            <a:latin typeface="Cambria Math" panose="02040503050406030204" pitchFamily="18" charset="0"/>
                          </a:rPr>
                          <m:t>𝑥</m:t>
                        </m:r>
                      </m:e>
                      <m:sup>
                        <m:r>
                          <a:rPr lang="en-US" sz="1800" i="1" dirty="0">
                            <a:latin typeface="Cambria Math" panose="02040503050406030204" pitchFamily="18" charset="0"/>
                          </a:rPr>
                          <m:t>(</m:t>
                        </m:r>
                        <m:r>
                          <a:rPr lang="en-US" sz="1800" i="1" dirty="0">
                            <a:latin typeface="Cambria Math" panose="02040503050406030204" pitchFamily="18" charset="0"/>
                          </a:rPr>
                          <m:t>𝑖</m:t>
                        </m:r>
                        <m:r>
                          <a:rPr lang="en-US" sz="1800" i="1" dirty="0">
                            <a:latin typeface="Cambria Math" panose="02040503050406030204" pitchFamily="18" charset="0"/>
                          </a:rPr>
                          <m:t>)</m:t>
                        </m:r>
                      </m:sup>
                    </m:sSup>
                    <m:r>
                      <a:rPr lang="en-US" sz="1800" i="1">
                        <a:latin typeface="Cambria Math" panose="02040503050406030204" pitchFamily="18" charset="0"/>
                      </a:rPr>
                      <m:t>)</m:t>
                    </m:r>
                  </m:oMath>
                </a14:m>
                <a:endParaRPr lang="en-US" sz="1800" dirty="0"/>
              </a:p>
              <a:p>
                <a:pPr marL="139700" indent="0">
                  <a:lnSpc>
                    <a:spcPct val="100000"/>
                  </a:lnSpc>
                  <a:spcBef>
                    <a:spcPts val="0"/>
                  </a:spcBef>
                  <a:buNone/>
                </a:pPr>
                <a:endParaRPr lang="en-US" sz="1800" dirty="0"/>
              </a:p>
              <a:p>
                <a:pPr marL="139700" indent="0">
                  <a:lnSpc>
                    <a:spcPct val="100000"/>
                  </a:lnSpc>
                  <a:spcBef>
                    <a:spcPts val="0"/>
                  </a:spcBef>
                  <a:buNone/>
                </a:pPr>
                <a:br>
                  <a:rPr lang="en-US" sz="1800" dirty="0"/>
                </a:br>
                <a:endParaRPr lang="en-US" sz="1800" dirty="0"/>
              </a:p>
              <a:p>
                <a:pPr marL="139700" indent="0">
                  <a:buNone/>
                </a:pPr>
                <a14:m>
                  <m:oMathPara xmlns:m="http://schemas.openxmlformats.org/officeDocument/2006/math">
                    <m:oMathParaPr>
                      <m:jc m:val="center"/>
                    </m:oMathParaPr>
                    <m:oMath xmlns:m="http://schemas.openxmlformats.org/officeDocument/2006/math">
                      <m:r>
                        <m:rPr>
                          <m:sty m:val="p"/>
                        </m:rPr>
                        <a:rPr lang="en-US" sz="2000">
                          <a:latin typeface="Cambria Math" panose="02040503050406030204" pitchFamily="18" charset="0"/>
                        </a:rPr>
                        <m:t>Predic</m:t>
                      </m:r>
                      <m:r>
                        <a:rPr lang="en-US" sz="2000" i="1">
                          <a:latin typeface="Cambria Math" panose="02040503050406030204" pitchFamily="18" charset="0"/>
                        </a:rPr>
                        <m:t>𝑡𝑒𝑑</m:t>
                      </m:r>
                      <m:r>
                        <a:rPr lang="en-US" sz="2000" i="1">
                          <a:latin typeface="Cambria Math" panose="02040503050406030204" pitchFamily="18" charset="0"/>
                        </a:rPr>
                        <m:t> </m:t>
                      </m:r>
                      <m:r>
                        <a:rPr lang="en-US" sz="2000" i="1">
                          <a:latin typeface="Cambria Math" panose="02040503050406030204" pitchFamily="18" charset="0"/>
                        </a:rPr>
                        <m:t>𝑆𝑒𝑛𝑡𝑖𝑚𝑒𝑛𝑡</m:t>
                      </m:r>
                      <m:r>
                        <a:rPr lang="en-US" sz="2000" i="1">
                          <a:latin typeface="Cambria Math" panose="02040503050406030204" pitchFamily="18" charset="0"/>
                        </a:rPr>
                        <m:t>=</m:t>
                      </m:r>
                      <m:acc>
                        <m:accPr>
                          <m:chr m:val="̂"/>
                          <m:ctrlPr>
                            <a:rPr lang="en-US" sz="2000" i="1">
                              <a:latin typeface="Cambria Math" panose="02040503050406030204" pitchFamily="18" charset="0"/>
                            </a:rPr>
                          </m:ctrlPr>
                        </m:accPr>
                        <m:e>
                          <m:r>
                            <a:rPr lang="en-US" sz="2000" i="1">
                              <a:latin typeface="Cambria Math" panose="02040503050406030204" pitchFamily="18" charset="0"/>
                            </a:rPr>
                            <m:t>𝑦</m:t>
                          </m:r>
                        </m:e>
                      </m:acc>
                      <m:r>
                        <a:rPr lang="en-US" sz="2000" i="1">
                          <a:latin typeface="Cambria Math" panose="02040503050406030204" pitchFamily="18" charset="0"/>
                        </a:rPr>
                        <m:t>=</m:t>
                      </m:r>
                      <m:r>
                        <a:rPr lang="en-US" sz="2000" b="0" i="1" smtClean="0">
                          <a:latin typeface="Cambria Math" panose="02040503050406030204" pitchFamily="18" charset="0"/>
                        </a:rPr>
                        <m:t>𝑠𝑖𝑔𝑛</m:t>
                      </m:r>
                      <m:r>
                        <a:rPr lang="en-US" sz="2000" b="0" i="1" smtClean="0">
                          <a:latin typeface="Cambria Math" panose="02040503050406030204" pitchFamily="18" charset="0"/>
                        </a:rPr>
                        <m:t>( </m:t>
                      </m:r>
                      <m:r>
                        <a:rPr lang="en-US" sz="2000" b="0" i="1" smtClean="0">
                          <a:latin typeface="Cambria Math" panose="02040503050406030204" pitchFamily="18" charset="0"/>
                        </a:rPr>
                        <m:t>𝑆𝑐𝑜𝑟𝑒</m:t>
                      </m:r>
                      <m:d>
                        <m:dPr>
                          <m:ctrlPr>
                            <a:rPr lang="en-US" sz="2000" b="0" i="1" smtClean="0">
                              <a:latin typeface="Cambria Math" panose="02040503050406030204" pitchFamily="18" charset="0"/>
                            </a:rPr>
                          </m:ctrlPr>
                        </m:dPr>
                        <m:e>
                          <m:r>
                            <a:rPr lang="en-US" sz="2000" b="0" i="1" smtClean="0">
                              <a:latin typeface="Cambria Math" panose="02040503050406030204" pitchFamily="18" charset="0"/>
                            </a:rPr>
                            <m:t>𝑥</m:t>
                          </m:r>
                        </m:e>
                      </m:d>
                      <m:r>
                        <a:rPr lang="en-US" sz="2000" b="0" i="1" smtClean="0">
                          <a:latin typeface="Cambria Math" panose="02040503050406030204" pitchFamily="18" charset="0"/>
                        </a:rPr>
                        <m:t>)</m:t>
                      </m:r>
                    </m:oMath>
                  </m:oMathPara>
                </a14:m>
                <a:endParaRPr lang="en-US" sz="2000" dirty="0"/>
              </a:p>
              <a:p>
                <a:pPr marL="139700" indent="0">
                  <a:buNone/>
                </a:pPr>
                <a:endParaRPr lang="en-US" sz="2000" dirty="0"/>
              </a:p>
              <a:p>
                <a:pPr marL="139700" indent="0">
                  <a:buNone/>
                </a:pPr>
                <a:endParaRPr lang="en-US" dirty="0"/>
              </a:p>
            </p:txBody>
          </p:sp>
        </mc:Choice>
        <mc:Fallback xmlns="">
          <p:sp>
            <p:nvSpPr>
              <p:cNvPr id="3" name="Text Placeholder 2">
                <a:extLst>
                  <a:ext uri="{FF2B5EF4-FFF2-40B4-BE49-F238E27FC236}">
                    <a16:creationId xmlns:a16="http://schemas.microsoft.com/office/drawing/2014/main" id="{21FEB9F2-508D-FF40-97BD-9BDD84A0E707}"/>
                  </a:ext>
                </a:extLst>
              </p:cNvPr>
              <p:cNvSpPr>
                <a:spLocks noGrp="1" noRot="1" noChangeAspect="1" noMove="1" noResize="1" noEditPoints="1" noAdjustHandles="1" noChangeArrowheads="1" noChangeShapeType="1" noTextEdit="1"/>
              </p:cNvSpPr>
              <p:nvPr>
                <p:ph type="body" idx="1"/>
              </p:nvPr>
            </p:nvSpPr>
            <p:spPr>
              <a:xfrm>
                <a:off x="2897946" y="575500"/>
                <a:ext cx="6246054" cy="4568000"/>
              </a:xfrm>
              <a:blipFill>
                <a:blip r:embed="rId3"/>
                <a:stretch>
                  <a:fillRect/>
                </a:stretch>
              </a:blipFill>
            </p:spPr>
            <p:txBody>
              <a:bodyPr/>
              <a:lstStyle/>
              <a:p>
                <a:r>
                  <a:rPr lang="en-US">
                    <a:noFill/>
                  </a:rPr>
                  <a:t> </a:t>
                </a:r>
              </a:p>
            </p:txBody>
          </p:sp>
        </mc:Fallback>
      </mc:AlternateContent>
      <p:sp>
        <p:nvSpPr>
          <p:cNvPr id="4" name="Slide Number Placeholder 3">
            <a:extLst>
              <a:ext uri="{FF2B5EF4-FFF2-40B4-BE49-F238E27FC236}">
                <a16:creationId xmlns:a16="http://schemas.microsoft.com/office/drawing/2014/main" id="{C0F56295-2AF3-DB4E-BB7A-9557DD24B9AC}"/>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37</a:t>
            </a:fld>
            <a:endParaRPr lang="en"/>
          </a:p>
        </p:txBody>
      </p:sp>
      <p:sp>
        <p:nvSpPr>
          <p:cNvPr id="9" name="Title 1">
            <a:extLst>
              <a:ext uri="{FF2B5EF4-FFF2-40B4-BE49-F238E27FC236}">
                <a16:creationId xmlns:a16="http://schemas.microsoft.com/office/drawing/2014/main" id="{E0C60EEB-648F-8543-B069-AA51997E53DE}"/>
              </a:ext>
            </a:extLst>
          </p:cNvPr>
          <p:cNvSpPr txBox="1">
            <a:spLocks/>
          </p:cNvSpPr>
          <p:nvPr/>
        </p:nvSpPr>
        <p:spPr>
          <a:xfrm>
            <a:off x="234450" y="575500"/>
            <a:ext cx="2046300" cy="3981000"/>
          </a:xfrm>
          <a:prstGeom prst="rect">
            <a:avLst/>
          </a:prstGeom>
          <a:noFill/>
          <a:ln>
            <a:noFill/>
          </a:ln>
        </p:spPr>
        <p:txBody>
          <a:bodyPr spcFirstLastPara="1" wrap="square" lIns="91425" tIns="91425" rIns="91425" bIns="91425" anchor="t" anchorCtr="0"/>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FFFFFF"/>
              </a:buClr>
              <a:buSzPts val="2400"/>
              <a:buFont typeface="Nunito Sans"/>
              <a:buNone/>
              <a:defRPr sz="2400" b="0" i="0" u="none" strike="noStrike" cap="none">
                <a:solidFill>
                  <a:srgbClr val="FFFFFF"/>
                </a:solidFill>
                <a:latin typeface="Nunito Sans"/>
                <a:ea typeface="Nunito Sans"/>
                <a:cs typeface="Nunito Sans"/>
                <a:sym typeface="Nunito Sans"/>
              </a:defRPr>
            </a:lvl1pPr>
            <a:lvl2pPr marR="0" lvl="1" algn="l" rtl="0" eaLnBrk="1" hangingPunct="1">
              <a:lnSpc>
                <a:spcPct val="100000"/>
              </a:lnSpc>
              <a:spcBef>
                <a:spcPts val="0"/>
              </a:spcBef>
              <a:spcAft>
                <a:spcPts val="0"/>
              </a:spcAft>
              <a:buClr>
                <a:srgbClr val="FFFFFF"/>
              </a:buClr>
              <a:buSzPts val="2400"/>
              <a:buFont typeface="Nunito Sans"/>
              <a:buNone/>
              <a:defRPr sz="2400" b="0" i="0" u="none" strike="noStrike" cap="none">
                <a:solidFill>
                  <a:srgbClr val="FFFFFF"/>
                </a:solidFill>
                <a:latin typeface="Nunito Sans"/>
                <a:ea typeface="Nunito Sans"/>
                <a:cs typeface="Nunito Sans"/>
                <a:sym typeface="Nunito Sans"/>
              </a:defRPr>
            </a:lvl2pPr>
            <a:lvl3pPr marR="0" lvl="2" algn="l" rtl="0" eaLnBrk="1" hangingPunct="1">
              <a:lnSpc>
                <a:spcPct val="100000"/>
              </a:lnSpc>
              <a:spcBef>
                <a:spcPts val="0"/>
              </a:spcBef>
              <a:spcAft>
                <a:spcPts val="0"/>
              </a:spcAft>
              <a:buClr>
                <a:srgbClr val="FFFFFF"/>
              </a:buClr>
              <a:buSzPts val="2400"/>
              <a:buFont typeface="Nunito Sans"/>
              <a:buNone/>
              <a:defRPr sz="2400" b="0" i="0" u="none" strike="noStrike" cap="none">
                <a:solidFill>
                  <a:srgbClr val="FFFFFF"/>
                </a:solidFill>
                <a:latin typeface="Nunito Sans"/>
                <a:ea typeface="Nunito Sans"/>
                <a:cs typeface="Nunito Sans"/>
                <a:sym typeface="Nunito Sans"/>
              </a:defRPr>
            </a:lvl3pPr>
            <a:lvl4pPr marR="0" lvl="3" algn="l" rtl="0" eaLnBrk="1" hangingPunct="1">
              <a:lnSpc>
                <a:spcPct val="100000"/>
              </a:lnSpc>
              <a:spcBef>
                <a:spcPts val="0"/>
              </a:spcBef>
              <a:spcAft>
                <a:spcPts val="0"/>
              </a:spcAft>
              <a:buClr>
                <a:srgbClr val="FFFFFF"/>
              </a:buClr>
              <a:buSzPts val="2400"/>
              <a:buFont typeface="Nunito Sans"/>
              <a:buNone/>
              <a:defRPr sz="2400" b="0" i="0" u="none" strike="noStrike" cap="none">
                <a:solidFill>
                  <a:srgbClr val="FFFFFF"/>
                </a:solidFill>
                <a:latin typeface="Nunito Sans"/>
                <a:ea typeface="Nunito Sans"/>
                <a:cs typeface="Nunito Sans"/>
                <a:sym typeface="Nunito Sans"/>
              </a:defRPr>
            </a:lvl4pPr>
            <a:lvl5pPr marR="0" lvl="4" algn="l" rtl="0" eaLnBrk="1" hangingPunct="1">
              <a:lnSpc>
                <a:spcPct val="100000"/>
              </a:lnSpc>
              <a:spcBef>
                <a:spcPts val="0"/>
              </a:spcBef>
              <a:spcAft>
                <a:spcPts val="0"/>
              </a:spcAft>
              <a:buClr>
                <a:srgbClr val="FFFFFF"/>
              </a:buClr>
              <a:buSzPts val="2400"/>
              <a:buFont typeface="Nunito Sans"/>
              <a:buNone/>
              <a:defRPr sz="2400" b="0" i="0" u="none" strike="noStrike" cap="none">
                <a:solidFill>
                  <a:srgbClr val="FFFFFF"/>
                </a:solidFill>
                <a:latin typeface="Nunito Sans"/>
                <a:ea typeface="Nunito Sans"/>
                <a:cs typeface="Nunito Sans"/>
                <a:sym typeface="Nunito Sans"/>
              </a:defRPr>
            </a:lvl5pPr>
            <a:lvl6pPr marR="0" lvl="5" algn="l" rtl="0" eaLnBrk="1" hangingPunct="1">
              <a:lnSpc>
                <a:spcPct val="100000"/>
              </a:lnSpc>
              <a:spcBef>
                <a:spcPts val="0"/>
              </a:spcBef>
              <a:spcAft>
                <a:spcPts val="0"/>
              </a:spcAft>
              <a:buClr>
                <a:srgbClr val="FFFFFF"/>
              </a:buClr>
              <a:buSzPts val="2400"/>
              <a:buFont typeface="Nunito Sans"/>
              <a:buNone/>
              <a:defRPr sz="2400" b="0" i="0" u="none" strike="noStrike" cap="none">
                <a:solidFill>
                  <a:srgbClr val="FFFFFF"/>
                </a:solidFill>
                <a:latin typeface="Nunito Sans"/>
                <a:ea typeface="Nunito Sans"/>
                <a:cs typeface="Nunito Sans"/>
                <a:sym typeface="Nunito Sans"/>
              </a:defRPr>
            </a:lvl6pPr>
            <a:lvl7pPr marR="0" lvl="6" algn="l" rtl="0" eaLnBrk="1" hangingPunct="1">
              <a:lnSpc>
                <a:spcPct val="100000"/>
              </a:lnSpc>
              <a:spcBef>
                <a:spcPts val="0"/>
              </a:spcBef>
              <a:spcAft>
                <a:spcPts val="0"/>
              </a:spcAft>
              <a:buClr>
                <a:srgbClr val="FFFFFF"/>
              </a:buClr>
              <a:buSzPts val="2400"/>
              <a:buFont typeface="Nunito Sans"/>
              <a:buNone/>
              <a:defRPr sz="2400" b="0" i="0" u="none" strike="noStrike" cap="none">
                <a:solidFill>
                  <a:srgbClr val="FFFFFF"/>
                </a:solidFill>
                <a:latin typeface="Nunito Sans"/>
                <a:ea typeface="Nunito Sans"/>
                <a:cs typeface="Nunito Sans"/>
                <a:sym typeface="Nunito Sans"/>
              </a:defRPr>
            </a:lvl7pPr>
            <a:lvl8pPr marR="0" lvl="7" algn="l" rtl="0" eaLnBrk="1" hangingPunct="1">
              <a:lnSpc>
                <a:spcPct val="100000"/>
              </a:lnSpc>
              <a:spcBef>
                <a:spcPts val="0"/>
              </a:spcBef>
              <a:spcAft>
                <a:spcPts val="0"/>
              </a:spcAft>
              <a:buClr>
                <a:srgbClr val="FFFFFF"/>
              </a:buClr>
              <a:buSzPts val="2400"/>
              <a:buFont typeface="Nunito Sans"/>
              <a:buNone/>
              <a:defRPr sz="2400" b="0" i="0" u="none" strike="noStrike" cap="none">
                <a:solidFill>
                  <a:srgbClr val="FFFFFF"/>
                </a:solidFill>
                <a:latin typeface="Nunito Sans"/>
                <a:ea typeface="Nunito Sans"/>
                <a:cs typeface="Nunito Sans"/>
                <a:sym typeface="Nunito Sans"/>
              </a:defRPr>
            </a:lvl8pPr>
            <a:lvl9pPr marR="0" lvl="8" algn="l" rtl="0" eaLnBrk="1" hangingPunct="1">
              <a:lnSpc>
                <a:spcPct val="100000"/>
              </a:lnSpc>
              <a:spcBef>
                <a:spcPts val="0"/>
              </a:spcBef>
              <a:spcAft>
                <a:spcPts val="0"/>
              </a:spcAft>
              <a:buClr>
                <a:srgbClr val="FFFFFF"/>
              </a:buClr>
              <a:buSzPts val="2400"/>
              <a:buFont typeface="Nunito Sans"/>
              <a:buNone/>
              <a:defRPr sz="2400" b="0" i="0" u="none" strike="noStrike" cap="none">
                <a:solidFill>
                  <a:srgbClr val="FFFFFF"/>
                </a:solidFill>
                <a:latin typeface="Nunito Sans"/>
                <a:ea typeface="Nunito Sans"/>
                <a:cs typeface="Nunito Sans"/>
                <a:sym typeface="Nunito Sans"/>
              </a:defRPr>
            </a:lvl9pPr>
          </a:lstStyle>
          <a:p>
            <a:r>
              <a:rPr lang="en-US" b="1" dirty="0"/>
              <a:t>Attempt 3:</a:t>
            </a:r>
            <a:br>
              <a:rPr lang="en-US" dirty="0"/>
            </a:br>
            <a:r>
              <a:rPr lang="en-US" dirty="0"/>
              <a:t>Linear Classifier</a:t>
            </a:r>
          </a:p>
        </p:txBody>
      </p:sp>
      <mc:AlternateContent xmlns:mc="http://schemas.openxmlformats.org/markup-compatibility/2006" xmlns:p14="http://schemas.microsoft.com/office/powerpoint/2010/main">
        <mc:Choice Requires="p14">
          <p:contentPart p14:bwMode="auto" r:id="rId4">
            <p14:nvContentPartPr>
              <p14:cNvPr id="2" name="Ink 1">
                <a:extLst>
                  <a:ext uri="{FF2B5EF4-FFF2-40B4-BE49-F238E27FC236}">
                    <a16:creationId xmlns:a16="http://schemas.microsoft.com/office/drawing/2014/main" id="{BC15C852-8105-48EE-B8FF-E0C101857D69}"/>
                  </a:ext>
                </a:extLst>
              </p14:cNvPr>
              <p14:cNvContentPartPr/>
              <p14:nvPr/>
            </p14:nvContentPartPr>
            <p14:xfrm>
              <a:off x="3470040" y="955440"/>
              <a:ext cx="4804560" cy="3038760"/>
            </p14:xfrm>
          </p:contentPart>
        </mc:Choice>
        <mc:Fallback xmlns="">
          <p:pic>
            <p:nvPicPr>
              <p:cNvPr id="2" name="Ink 1">
                <a:extLst>
                  <a:ext uri="{FF2B5EF4-FFF2-40B4-BE49-F238E27FC236}">
                    <a16:creationId xmlns:a16="http://schemas.microsoft.com/office/drawing/2014/main" id="{BC15C852-8105-48EE-B8FF-E0C101857D69}"/>
                  </a:ext>
                </a:extLst>
              </p:cNvPr>
              <p:cNvPicPr/>
              <p:nvPr/>
            </p:nvPicPr>
            <p:blipFill>
              <a:blip r:embed="rId5"/>
              <a:stretch>
                <a:fillRect/>
              </a:stretch>
            </p:blipFill>
            <p:spPr>
              <a:xfrm>
                <a:off x="3460680" y="946080"/>
                <a:ext cx="4823280" cy="3057480"/>
              </a:xfrm>
              <a:prstGeom prst="rect">
                <a:avLst/>
              </a:prstGeom>
            </p:spPr>
          </p:pic>
        </mc:Fallback>
      </mc:AlternateContent>
    </p:spTree>
    <p:extLst>
      <p:ext uri="{BB962C8B-B14F-4D97-AF65-F5344CB8AC3E}">
        <p14:creationId xmlns:p14="http://schemas.microsoft.com/office/powerpoint/2010/main" val="101652764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Text Placeholder 2">
                <a:extLst>
                  <a:ext uri="{FF2B5EF4-FFF2-40B4-BE49-F238E27FC236}">
                    <a16:creationId xmlns:a16="http://schemas.microsoft.com/office/drawing/2014/main" id="{21FEB9F2-508D-FF40-97BD-9BDD84A0E707}"/>
                  </a:ext>
                </a:extLst>
              </p:cNvPr>
              <p:cNvSpPr>
                <a:spLocks noGrp="1"/>
              </p:cNvSpPr>
              <p:nvPr>
                <p:ph type="body" idx="1"/>
              </p:nvPr>
            </p:nvSpPr>
            <p:spPr>
              <a:xfrm>
                <a:off x="2897946" y="575500"/>
                <a:ext cx="6246054" cy="4568000"/>
              </a:xfrm>
            </p:spPr>
            <p:txBody>
              <a:bodyPr/>
              <a:lstStyle/>
              <a:p>
                <a:pPr marL="139700" indent="0">
                  <a:buNone/>
                </a:pPr>
                <a:r>
                  <a:rPr lang="en-US" b="1" dirty="0"/>
                  <a:t>Idea</a:t>
                </a:r>
                <a:r>
                  <a:rPr lang="en-US" dirty="0"/>
                  <a:t>: </a:t>
                </a:r>
                <a:r>
                  <a:rPr lang="en-US" dirty="0">
                    <a:solidFill>
                      <a:schemeClr val="bg2">
                        <a:lumMod val="75000"/>
                      </a:schemeClr>
                    </a:solidFill>
                  </a:rPr>
                  <a:t>Only predict the sign of the output!</a:t>
                </a:r>
                <a:br>
                  <a:rPr lang="en-US" sz="1800" dirty="0"/>
                </a:br>
                <a:endParaRPr lang="en-US" sz="1800" dirty="0"/>
              </a:p>
              <a:p>
                <a:pPr marL="139700" indent="0">
                  <a:buNone/>
                </a:pPr>
                <a14:m>
                  <m:oMathPara xmlns:m="http://schemas.openxmlformats.org/officeDocument/2006/math">
                    <m:oMathParaPr>
                      <m:jc m:val="center"/>
                    </m:oMathParaPr>
                    <m:oMath xmlns:m="http://schemas.openxmlformats.org/officeDocument/2006/math">
                      <m:r>
                        <m:rPr>
                          <m:sty m:val="p"/>
                        </m:rPr>
                        <a:rPr lang="en-US" sz="2000">
                          <a:latin typeface="Cambria Math" panose="02040503050406030204" pitchFamily="18" charset="0"/>
                        </a:rPr>
                        <m:t>Predic</m:t>
                      </m:r>
                      <m:r>
                        <a:rPr lang="en-US" sz="2000" i="1">
                          <a:latin typeface="Cambria Math" panose="02040503050406030204" pitchFamily="18" charset="0"/>
                        </a:rPr>
                        <m:t>𝑡𝑒𝑑</m:t>
                      </m:r>
                      <m:r>
                        <a:rPr lang="en-US" sz="2000" i="1">
                          <a:latin typeface="Cambria Math" panose="02040503050406030204" pitchFamily="18" charset="0"/>
                        </a:rPr>
                        <m:t> </m:t>
                      </m:r>
                      <m:r>
                        <a:rPr lang="en-US" sz="2000" i="1">
                          <a:latin typeface="Cambria Math" panose="02040503050406030204" pitchFamily="18" charset="0"/>
                        </a:rPr>
                        <m:t>𝑆𝑒𝑛𝑡𝑖𝑚𝑒𝑛𝑡</m:t>
                      </m:r>
                      <m:r>
                        <a:rPr lang="en-US" sz="2000" i="1">
                          <a:latin typeface="Cambria Math" panose="02040503050406030204" pitchFamily="18" charset="0"/>
                        </a:rPr>
                        <m:t>=</m:t>
                      </m:r>
                      <m:acc>
                        <m:accPr>
                          <m:chr m:val="̂"/>
                          <m:ctrlPr>
                            <a:rPr lang="en-US" sz="2000" i="1">
                              <a:latin typeface="Cambria Math" panose="02040503050406030204" pitchFamily="18" charset="0"/>
                            </a:rPr>
                          </m:ctrlPr>
                        </m:accPr>
                        <m:e>
                          <m:r>
                            <a:rPr lang="en-US" sz="2000" i="1">
                              <a:latin typeface="Cambria Math" panose="02040503050406030204" pitchFamily="18" charset="0"/>
                            </a:rPr>
                            <m:t>𝑦</m:t>
                          </m:r>
                        </m:e>
                      </m:acc>
                      <m:r>
                        <a:rPr lang="en-US" sz="2000" i="1">
                          <a:latin typeface="Cambria Math" panose="02040503050406030204" pitchFamily="18" charset="0"/>
                        </a:rPr>
                        <m:t>=</m:t>
                      </m:r>
                      <m:r>
                        <a:rPr lang="en-US" sz="2000" b="0" i="1" smtClean="0">
                          <a:latin typeface="Cambria Math" panose="02040503050406030204" pitchFamily="18" charset="0"/>
                        </a:rPr>
                        <m:t>𝑠𝑖𝑔𝑛</m:t>
                      </m:r>
                      <m:r>
                        <a:rPr lang="en-US" sz="2000" b="0" i="1" smtClean="0">
                          <a:latin typeface="Cambria Math" panose="02040503050406030204" pitchFamily="18" charset="0"/>
                        </a:rPr>
                        <m:t>( </m:t>
                      </m:r>
                      <m:r>
                        <a:rPr lang="en-US" sz="2000" b="0" i="1" smtClean="0">
                          <a:latin typeface="Cambria Math" panose="02040503050406030204" pitchFamily="18" charset="0"/>
                        </a:rPr>
                        <m:t>𝑆𝑐𝑜𝑟𝑒</m:t>
                      </m:r>
                      <m:d>
                        <m:dPr>
                          <m:ctrlPr>
                            <a:rPr lang="en-US" sz="2000" b="0" i="1" smtClean="0">
                              <a:latin typeface="Cambria Math" panose="02040503050406030204" pitchFamily="18" charset="0"/>
                            </a:rPr>
                          </m:ctrlPr>
                        </m:dPr>
                        <m:e>
                          <m:r>
                            <a:rPr lang="en-US" sz="2000" b="0" i="1" smtClean="0">
                              <a:latin typeface="Cambria Math" panose="02040503050406030204" pitchFamily="18" charset="0"/>
                            </a:rPr>
                            <m:t>𝑥</m:t>
                          </m:r>
                        </m:e>
                      </m:d>
                      <m:r>
                        <a:rPr lang="en-US" sz="2000" b="0" i="1" smtClean="0">
                          <a:latin typeface="Cambria Math" panose="02040503050406030204" pitchFamily="18" charset="0"/>
                        </a:rPr>
                        <m:t>)</m:t>
                      </m:r>
                    </m:oMath>
                  </m:oMathPara>
                </a14:m>
                <a:endParaRPr lang="en-US" sz="2000" dirty="0"/>
              </a:p>
              <a:p>
                <a:pPr marL="139700" indent="0">
                  <a:buNone/>
                </a:pPr>
                <a:endParaRPr lang="en-US" sz="2000" dirty="0"/>
              </a:p>
              <a:p>
                <a:pPr marL="139700" indent="0">
                  <a:buNone/>
                </a:pPr>
                <a:r>
                  <a:rPr lang="en-US" b="1" dirty="0"/>
                  <a:t>Linear Classifier</a:t>
                </a:r>
              </a:p>
              <a:p>
                <a:pPr marL="139700" indent="0">
                  <a:buNone/>
                </a:pPr>
                <a:r>
                  <a:rPr lang="en-US" dirty="0"/>
                  <a:t>Input </a:t>
                </a:r>
                <a14:m>
                  <m:oMath xmlns:m="http://schemas.openxmlformats.org/officeDocument/2006/math">
                    <m:r>
                      <a:rPr lang="en-US" i="1">
                        <a:latin typeface="Cambria Math" panose="02040503050406030204" pitchFamily="18" charset="0"/>
                      </a:rPr>
                      <m:t>𝑥</m:t>
                    </m:r>
                  </m:oMath>
                </a14:m>
                <a:r>
                  <a:rPr lang="en-US" dirty="0"/>
                  <a:t>: Sentence from review</a:t>
                </a:r>
              </a:p>
              <a:p>
                <a:pPr>
                  <a:buClr>
                    <a:schemeClr val="bg2"/>
                  </a:buClr>
                </a:pPr>
                <a:r>
                  <a:rPr lang="en-US" dirty="0"/>
                  <a:t>Compute S</a:t>
                </a:r>
                <a14:m>
                  <m:oMath xmlns:m="http://schemas.openxmlformats.org/officeDocument/2006/math">
                    <m:r>
                      <a:rPr lang="en-US" i="1">
                        <a:latin typeface="Cambria Math" panose="02040503050406030204" pitchFamily="18" charset="0"/>
                      </a:rPr>
                      <m:t>𝑐𝑜𝑟𝑒</m:t>
                    </m:r>
                    <m:r>
                      <a:rPr lang="en-US" i="1">
                        <a:latin typeface="Cambria Math" panose="02040503050406030204" pitchFamily="18" charset="0"/>
                      </a:rPr>
                      <m:t>(</m:t>
                    </m:r>
                    <m:r>
                      <a:rPr lang="en-US" i="1">
                        <a:latin typeface="Cambria Math" panose="02040503050406030204" pitchFamily="18" charset="0"/>
                      </a:rPr>
                      <m:t>𝑥</m:t>
                    </m:r>
                    <m:r>
                      <a:rPr lang="en-US" i="1">
                        <a:latin typeface="Cambria Math" panose="02040503050406030204" pitchFamily="18" charset="0"/>
                      </a:rPr>
                      <m:t>)</m:t>
                    </m:r>
                  </m:oMath>
                </a14:m>
                <a:endParaRPr lang="en-US" dirty="0"/>
              </a:p>
              <a:p>
                <a:pPr>
                  <a:buClr>
                    <a:schemeClr val="bg2"/>
                  </a:buClr>
                </a:pPr>
                <a:r>
                  <a:rPr lang="en-US" dirty="0"/>
                  <a:t>If S</a:t>
                </a:r>
                <a14:m>
                  <m:oMath xmlns:m="http://schemas.openxmlformats.org/officeDocument/2006/math">
                    <m:r>
                      <a:rPr lang="en-US" i="1">
                        <a:latin typeface="Cambria Math" panose="02040503050406030204" pitchFamily="18" charset="0"/>
                      </a:rPr>
                      <m:t>𝑐𝑜𝑟𝑒</m:t>
                    </m:r>
                    <m:d>
                      <m:dPr>
                        <m:ctrlPr>
                          <a:rPr lang="en-US" i="1">
                            <a:latin typeface="Cambria Math" panose="02040503050406030204" pitchFamily="18" charset="0"/>
                          </a:rPr>
                        </m:ctrlPr>
                      </m:dPr>
                      <m:e>
                        <m:r>
                          <a:rPr lang="en-US" i="1">
                            <a:latin typeface="Cambria Math" panose="02040503050406030204" pitchFamily="18" charset="0"/>
                          </a:rPr>
                          <m:t>𝑥</m:t>
                        </m:r>
                      </m:e>
                    </m:d>
                    <m:r>
                      <a:rPr lang="en-US" i="1">
                        <a:latin typeface="Cambria Math" panose="02040503050406030204" pitchFamily="18" charset="0"/>
                      </a:rPr>
                      <m:t>&gt;0</m:t>
                    </m:r>
                  </m:oMath>
                </a14:m>
                <a:r>
                  <a:rPr lang="en-US" dirty="0"/>
                  <a:t>:</a:t>
                </a:r>
              </a:p>
              <a:p>
                <a:pPr lvl="1">
                  <a:buClr>
                    <a:schemeClr val="bg2"/>
                  </a:buClr>
                </a:pPr>
                <a14:m>
                  <m:oMath xmlns:m="http://schemas.openxmlformats.org/officeDocument/2006/math">
                    <m:acc>
                      <m:accPr>
                        <m:chr m:val="̂"/>
                        <m:ctrlPr>
                          <a:rPr lang="en-US" i="1">
                            <a:latin typeface="Cambria Math" panose="02040503050406030204" pitchFamily="18" charset="0"/>
                          </a:rPr>
                        </m:ctrlPr>
                      </m:accPr>
                      <m:e>
                        <m:r>
                          <a:rPr lang="en-US" i="1">
                            <a:latin typeface="Cambria Math" panose="02040503050406030204" pitchFamily="18" charset="0"/>
                          </a:rPr>
                          <m:t>𝑦</m:t>
                        </m:r>
                      </m:e>
                    </m:acc>
                    <m:r>
                      <a:rPr lang="en-US" i="1" dirty="0">
                        <a:latin typeface="Cambria Math" panose="02040503050406030204" pitchFamily="18" charset="0"/>
                      </a:rPr>
                      <m:t>= +1 </m:t>
                    </m:r>
                  </m:oMath>
                </a14:m>
                <a:endParaRPr lang="en-US" dirty="0"/>
              </a:p>
              <a:p>
                <a:pPr>
                  <a:buClr>
                    <a:schemeClr val="bg2"/>
                  </a:buClr>
                </a:pPr>
                <a:r>
                  <a:rPr lang="en-US" dirty="0"/>
                  <a:t>Else: </a:t>
                </a:r>
              </a:p>
              <a:p>
                <a:pPr lvl="1">
                  <a:buClr>
                    <a:schemeClr val="bg2"/>
                  </a:buClr>
                </a:pPr>
                <a14:m>
                  <m:oMath xmlns:m="http://schemas.openxmlformats.org/officeDocument/2006/math">
                    <m:acc>
                      <m:accPr>
                        <m:chr m:val="̂"/>
                        <m:ctrlPr>
                          <a:rPr lang="en-US" i="1">
                            <a:latin typeface="Cambria Math" panose="02040503050406030204" pitchFamily="18" charset="0"/>
                          </a:rPr>
                        </m:ctrlPr>
                      </m:accPr>
                      <m:e>
                        <m:r>
                          <a:rPr lang="en-US" i="1">
                            <a:latin typeface="Cambria Math" panose="02040503050406030204" pitchFamily="18" charset="0"/>
                          </a:rPr>
                          <m:t>𝑦</m:t>
                        </m:r>
                      </m:e>
                    </m:acc>
                    <m:r>
                      <a:rPr lang="en-US" i="1" dirty="0">
                        <a:latin typeface="Cambria Math" panose="02040503050406030204" pitchFamily="18" charset="0"/>
                      </a:rPr>
                      <m:t>=−1</m:t>
                    </m:r>
                  </m:oMath>
                </a14:m>
                <a:endParaRPr lang="en-US" dirty="0"/>
              </a:p>
              <a:p>
                <a:pPr marL="139700" indent="0">
                  <a:buNone/>
                </a:pPr>
                <a:endParaRPr lang="en-US" dirty="0"/>
              </a:p>
            </p:txBody>
          </p:sp>
        </mc:Choice>
        <mc:Fallback xmlns="">
          <p:sp>
            <p:nvSpPr>
              <p:cNvPr id="3" name="Text Placeholder 2">
                <a:extLst>
                  <a:ext uri="{FF2B5EF4-FFF2-40B4-BE49-F238E27FC236}">
                    <a16:creationId xmlns:a16="http://schemas.microsoft.com/office/drawing/2014/main" id="{21FEB9F2-508D-FF40-97BD-9BDD84A0E707}"/>
                  </a:ext>
                </a:extLst>
              </p:cNvPr>
              <p:cNvSpPr>
                <a:spLocks noGrp="1" noRot="1" noChangeAspect="1" noMove="1" noResize="1" noEditPoints="1" noAdjustHandles="1" noChangeArrowheads="1" noChangeShapeType="1" noTextEdit="1"/>
              </p:cNvSpPr>
              <p:nvPr>
                <p:ph type="body" idx="1"/>
              </p:nvPr>
            </p:nvSpPr>
            <p:spPr>
              <a:xfrm>
                <a:off x="2897946" y="575500"/>
                <a:ext cx="6246054" cy="4568000"/>
              </a:xfrm>
              <a:blipFill>
                <a:blip r:embed="rId3"/>
                <a:stretch>
                  <a:fillRect/>
                </a:stretch>
              </a:blipFill>
            </p:spPr>
            <p:txBody>
              <a:bodyPr/>
              <a:lstStyle/>
              <a:p>
                <a:r>
                  <a:rPr lang="en-US">
                    <a:noFill/>
                  </a:rPr>
                  <a:t> </a:t>
                </a:r>
              </a:p>
            </p:txBody>
          </p:sp>
        </mc:Fallback>
      </mc:AlternateContent>
      <p:sp>
        <p:nvSpPr>
          <p:cNvPr id="4" name="Slide Number Placeholder 3">
            <a:extLst>
              <a:ext uri="{FF2B5EF4-FFF2-40B4-BE49-F238E27FC236}">
                <a16:creationId xmlns:a16="http://schemas.microsoft.com/office/drawing/2014/main" id="{C0F56295-2AF3-DB4E-BB7A-9557DD24B9AC}"/>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38</a:t>
            </a:fld>
            <a:endParaRPr lang="en"/>
          </a:p>
        </p:txBody>
      </p:sp>
      <p:sp>
        <p:nvSpPr>
          <p:cNvPr id="9" name="Title 1">
            <a:extLst>
              <a:ext uri="{FF2B5EF4-FFF2-40B4-BE49-F238E27FC236}">
                <a16:creationId xmlns:a16="http://schemas.microsoft.com/office/drawing/2014/main" id="{E0C60EEB-648F-8543-B069-AA51997E53DE}"/>
              </a:ext>
            </a:extLst>
          </p:cNvPr>
          <p:cNvSpPr txBox="1">
            <a:spLocks/>
          </p:cNvSpPr>
          <p:nvPr/>
        </p:nvSpPr>
        <p:spPr>
          <a:xfrm>
            <a:off x="234450" y="575500"/>
            <a:ext cx="2046300" cy="3981000"/>
          </a:xfrm>
          <a:prstGeom prst="rect">
            <a:avLst/>
          </a:prstGeom>
          <a:noFill/>
          <a:ln>
            <a:noFill/>
          </a:ln>
        </p:spPr>
        <p:txBody>
          <a:bodyPr spcFirstLastPara="1" wrap="square" lIns="91425" tIns="91425" rIns="91425" bIns="91425" anchor="t" anchorCtr="0"/>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FFFFFF"/>
              </a:buClr>
              <a:buSzPts val="2400"/>
              <a:buFont typeface="Nunito Sans"/>
              <a:buNone/>
              <a:defRPr sz="2400" b="0" i="0" u="none" strike="noStrike" cap="none">
                <a:solidFill>
                  <a:srgbClr val="FFFFFF"/>
                </a:solidFill>
                <a:latin typeface="Nunito Sans"/>
                <a:ea typeface="Nunito Sans"/>
                <a:cs typeface="Nunito Sans"/>
                <a:sym typeface="Nunito Sans"/>
              </a:defRPr>
            </a:lvl1pPr>
            <a:lvl2pPr marR="0" lvl="1" algn="l" rtl="0" eaLnBrk="1" hangingPunct="1">
              <a:lnSpc>
                <a:spcPct val="100000"/>
              </a:lnSpc>
              <a:spcBef>
                <a:spcPts val="0"/>
              </a:spcBef>
              <a:spcAft>
                <a:spcPts val="0"/>
              </a:spcAft>
              <a:buClr>
                <a:srgbClr val="FFFFFF"/>
              </a:buClr>
              <a:buSzPts val="2400"/>
              <a:buFont typeface="Nunito Sans"/>
              <a:buNone/>
              <a:defRPr sz="2400" b="0" i="0" u="none" strike="noStrike" cap="none">
                <a:solidFill>
                  <a:srgbClr val="FFFFFF"/>
                </a:solidFill>
                <a:latin typeface="Nunito Sans"/>
                <a:ea typeface="Nunito Sans"/>
                <a:cs typeface="Nunito Sans"/>
                <a:sym typeface="Nunito Sans"/>
              </a:defRPr>
            </a:lvl2pPr>
            <a:lvl3pPr marR="0" lvl="2" algn="l" rtl="0" eaLnBrk="1" hangingPunct="1">
              <a:lnSpc>
                <a:spcPct val="100000"/>
              </a:lnSpc>
              <a:spcBef>
                <a:spcPts val="0"/>
              </a:spcBef>
              <a:spcAft>
                <a:spcPts val="0"/>
              </a:spcAft>
              <a:buClr>
                <a:srgbClr val="FFFFFF"/>
              </a:buClr>
              <a:buSzPts val="2400"/>
              <a:buFont typeface="Nunito Sans"/>
              <a:buNone/>
              <a:defRPr sz="2400" b="0" i="0" u="none" strike="noStrike" cap="none">
                <a:solidFill>
                  <a:srgbClr val="FFFFFF"/>
                </a:solidFill>
                <a:latin typeface="Nunito Sans"/>
                <a:ea typeface="Nunito Sans"/>
                <a:cs typeface="Nunito Sans"/>
                <a:sym typeface="Nunito Sans"/>
              </a:defRPr>
            </a:lvl3pPr>
            <a:lvl4pPr marR="0" lvl="3" algn="l" rtl="0" eaLnBrk="1" hangingPunct="1">
              <a:lnSpc>
                <a:spcPct val="100000"/>
              </a:lnSpc>
              <a:spcBef>
                <a:spcPts val="0"/>
              </a:spcBef>
              <a:spcAft>
                <a:spcPts val="0"/>
              </a:spcAft>
              <a:buClr>
                <a:srgbClr val="FFFFFF"/>
              </a:buClr>
              <a:buSzPts val="2400"/>
              <a:buFont typeface="Nunito Sans"/>
              <a:buNone/>
              <a:defRPr sz="2400" b="0" i="0" u="none" strike="noStrike" cap="none">
                <a:solidFill>
                  <a:srgbClr val="FFFFFF"/>
                </a:solidFill>
                <a:latin typeface="Nunito Sans"/>
                <a:ea typeface="Nunito Sans"/>
                <a:cs typeface="Nunito Sans"/>
                <a:sym typeface="Nunito Sans"/>
              </a:defRPr>
            </a:lvl4pPr>
            <a:lvl5pPr marR="0" lvl="4" algn="l" rtl="0" eaLnBrk="1" hangingPunct="1">
              <a:lnSpc>
                <a:spcPct val="100000"/>
              </a:lnSpc>
              <a:spcBef>
                <a:spcPts val="0"/>
              </a:spcBef>
              <a:spcAft>
                <a:spcPts val="0"/>
              </a:spcAft>
              <a:buClr>
                <a:srgbClr val="FFFFFF"/>
              </a:buClr>
              <a:buSzPts val="2400"/>
              <a:buFont typeface="Nunito Sans"/>
              <a:buNone/>
              <a:defRPr sz="2400" b="0" i="0" u="none" strike="noStrike" cap="none">
                <a:solidFill>
                  <a:srgbClr val="FFFFFF"/>
                </a:solidFill>
                <a:latin typeface="Nunito Sans"/>
                <a:ea typeface="Nunito Sans"/>
                <a:cs typeface="Nunito Sans"/>
                <a:sym typeface="Nunito Sans"/>
              </a:defRPr>
            </a:lvl5pPr>
            <a:lvl6pPr marR="0" lvl="5" algn="l" rtl="0" eaLnBrk="1" hangingPunct="1">
              <a:lnSpc>
                <a:spcPct val="100000"/>
              </a:lnSpc>
              <a:spcBef>
                <a:spcPts val="0"/>
              </a:spcBef>
              <a:spcAft>
                <a:spcPts val="0"/>
              </a:spcAft>
              <a:buClr>
                <a:srgbClr val="FFFFFF"/>
              </a:buClr>
              <a:buSzPts val="2400"/>
              <a:buFont typeface="Nunito Sans"/>
              <a:buNone/>
              <a:defRPr sz="2400" b="0" i="0" u="none" strike="noStrike" cap="none">
                <a:solidFill>
                  <a:srgbClr val="FFFFFF"/>
                </a:solidFill>
                <a:latin typeface="Nunito Sans"/>
                <a:ea typeface="Nunito Sans"/>
                <a:cs typeface="Nunito Sans"/>
                <a:sym typeface="Nunito Sans"/>
              </a:defRPr>
            </a:lvl6pPr>
            <a:lvl7pPr marR="0" lvl="6" algn="l" rtl="0" eaLnBrk="1" hangingPunct="1">
              <a:lnSpc>
                <a:spcPct val="100000"/>
              </a:lnSpc>
              <a:spcBef>
                <a:spcPts val="0"/>
              </a:spcBef>
              <a:spcAft>
                <a:spcPts val="0"/>
              </a:spcAft>
              <a:buClr>
                <a:srgbClr val="FFFFFF"/>
              </a:buClr>
              <a:buSzPts val="2400"/>
              <a:buFont typeface="Nunito Sans"/>
              <a:buNone/>
              <a:defRPr sz="2400" b="0" i="0" u="none" strike="noStrike" cap="none">
                <a:solidFill>
                  <a:srgbClr val="FFFFFF"/>
                </a:solidFill>
                <a:latin typeface="Nunito Sans"/>
                <a:ea typeface="Nunito Sans"/>
                <a:cs typeface="Nunito Sans"/>
                <a:sym typeface="Nunito Sans"/>
              </a:defRPr>
            </a:lvl7pPr>
            <a:lvl8pPr marR="0" lvl="7" algn="l" rtl="0" eaLnBrk="1" hangingPunct="1">
              <a:lnSpc>
                <a:spcPct val="100000"/>
              </a:lnSpc>
              <a:spcBef>
                <a:spcPts val="0"/>
              </a:spcBef>
              <a:spcAft>
                <a:spcPts val="0"/>
              </a:spcAft>
              <a:buClr>
                <a:srgbClr val="FFFFFF"/>
              </a:buClr>
              <a:buSzPts val="2400"/>
              <a:buFont typeface="Nunito Sans"/>
              <a:buNone/>
              <a:defRPr sz="2400" b="0" i="0" u="none" strike="noStrike" cap="none">
                <a:solidFill>
                  <a:srgbClr val="FFFFFF"/>
                </a:solidFill>
                <a:latin typeface="Nunito Sans"/>
                <a:ea typeface="Nunito Sans"/>
                <a:cs typeface="Nunito Sans"/>
                <a:sym typeface="Nunito Sans"/>
              </a:defRPr>
            </a:lvl8pPr>
            <a:lvl9pPr marR="0" lvl="8" algn="l" rtl="0" eaLnBrk="1" hangingPunct="1">
              <a:lnSpc>
                <a:spcPct val="100000"/>
              </a:lnSpc>
              <a:spcBef>
                <a:spcPts val="0"/>
              </a:spcBef>
              <a:spcAft>
                <a:spcPts val="0"/>
              </a:spcAft>
              <a:buClr>
                <a:srgbClr val="FFFFFF"/>
              </a:buClr>
              <a:buSzPts val="2400"/>
              <a:buFont typeface="Nunito Sans"/>
              <a:buNone/>
              <a:defRPr sz="2400" b="0" i="0" u="none" strike="noStrike" cap="none">
                <a:solidFill>
                  <a:srgbClr val="FFFFFF"/>
                </a:solidFill>
                <a:latin typeface="Nunito Sans"/>
                <a:ea typeface="Nunito Sans"/>
                <a:cs typeface="Nunito Sans"/>
                <a:sym typeface="Nunito Sans"/>
              </a:defRPr>
            </a:lvl9pPr>
          </a:lstStyle>
          <a:p>
            <a:r>
              <a:rPr lang="en-US" b="1" dirty="0"/>
              <a:t>Attempt 3:</a:t>
            </a:r>
            <a:br>
              <a:rPr lang="en-US" dirty="0"/>
            </a:br>
            <a:r>
              <a:rPr lang="en-US" dirty="0"/>
              <a:t>Linear Classifier</a:t>
            </a:r>
          </a:p>
          <a:p>
            <a:endParaRPr lang="en-US" dirty="0"/>
          </a:p>
          <a:p>
            <a:r>
              <a:rPr lang="en-US" dirty="0"/>
              <a:t>(Another View)</a:t>
            </a:r>
          </a:p>
        </p:txBody>
      </p:sp>
      <p:sp>
        <p:nvSpPr>
          <p:cNvPr id="2" name="TextBox 1">
            <a:extLst>
              <a:ext uri="{FF2B5EF4-FFF2-40B4-BE49-F238E27FC236}">
                <a16:creationId xmlns:a16="http://schemas.microsoft.com/office/drawing/2014/main" id="{5731A07C-12E7-CF43-B141-9E2D07F264E3}"/>
              </a:ext>
            </a:extLst>
          </p:cNvPr>
          <p:cNvSpPr txBox="1"/>
          <p:nvPr/>
        </p:nvSpPr>
        <p:spPr>
          <a:xfrm>
            <a:off x="4896740" y="3102124"/>
            <a:ext cx="1223412" cy="307777"/>
          </a:xfrm>
          <a:prstGeom prst="rect">
            <a:avLst/>
          </a:prstGeom>
          <a:noFill/>
        </p:spPr>
        <p:txBody>
          <a:bodyPr wrap="none" rtlCol="0">
            <a:spAutoFit/>
          </a:bodyPr>
          <a:lstStyle/>
          <a:p>
            <a:r>
              <a:rPr lang="en-US" dirty="0">
                <a:latin typeface="Nunito Sans" pitchFamily="2" charset="77"/>
                <a:sym typeface="Wingdings" pitchFamily="2" charset="2"/>
              </a:rPr>
              <a:t> Threshold</a:t>
            </a:r>
            <a:endParaRPr lang="en-US" dirty="0">
              <a:latin typeface="Nunito Sans" pitchFamily="2" charset="77"/>
            </a:endParaRPr>
          </a:p>
        </p:txBody>
      </p:sp>
      <mc:AlternateContent xmlns:mc="http://schemas.openxmlformats.org/markup-compatibility/2006" xmlns:p14="http://schemas.microsoft.com/office/powerpoint/2010/main">
        <mc:Choice Requires="p14">
          <p:contentPart p14:bwMode="auto" r:id="rId4">
            <p14:nvContentPartPr>
              <p14:cNvPr id="5" name="Ink 4">
                <a:extLst>
                  <a:ext uri="{FF2B5EF4-FFF2-40B4-BE49-F238E27FC236}">
                    <a16:creationId xmlns:a16="http://schemas.microsoft.com/office/drawing/2014/main" id="{020C5E90-4A0A-43E1-930C-960038602A72}"/>
                  </a:ext>
                </a:extLst>
              </p14:cNvPr>
              <p14:cNvContentPartPr/>
              <p14:nvPr/>
            </p14:nvContentPartPr>
            <p14:xfrm>
              <a:off x="6749280" y="2154960"/>
              <a:ext cx="2024640" cy="1946880"/>
            </p14:xfrm>
          </p:contentPart>
        </mc:Choice>
        <mc:Fallback xmlns="">
          <p:pic>
            <p:nvPicPr>
              <p:cNvPr id="5" name="Ink 4">
                <a:extLst>
                  <a:ext uri="{FF2B5EF4-FFF2-40B4-BE49-F238E27FC236}">
                    <a16:creationId xmlns:a16="http://schemas.microsoft.com/office/drawing/2014/main" id="{020C5E90-4A0A-43E1-930C-960038602A72}"/>
                  </a:ext>
                </a:extLst>
              </p:cNvPr>
              <p:cNvPicPr/>
              <p:nvPr/>
            </p:nvPicPr>
            <p:blipFill>
              <a:blip r:embed="rId5"/>
              <a:stretch>
                <a:fillRect/>
              </a:stretch>
            </p:blipFill>
            <p:spPr>
              <a:xfrm>
                <a:off x="6739920" y="2145600"/>
                <a:ext cx="2043360" cy="1965600"/>
              </a:xfrm>
              <a:prstGeom prst="rect">
                <a:avLst/>
              </a:prstGeom>
            </p:spPr>
          </p:pic>
        </mc:Fallback>
      </mc:AlternateContent>
    </p:spTree>
    <p:extLst>
      <p:ext uri="{BB962C8B-B14F-4D97-AF65-F5344CB8AC3E}">
        <p14:creationId xmlns:p14="http://schemas.microsoft.com/office/powerpoint/2010/main" val="358408677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3" name="Text Placeholder 2">
                <a:extLst>
                  <a:ext uri="{FF2B5EF4-FFF2-40B4-BE49-F238E27FC236}">
                    <a16:creationId xmlns:a16="http://schemas.microsoft.com/office/drawing/2014/main" id="{5D6A7871-E182-EE4E-8F18-6F996DD2DB96}"/>
                  </a:ext>
                </a:extLst>
              </p:cNvPr>
              <p:cNvSpPr>
                <a:spLocks noGrp="1"/>
              </p:cNvSpPr>
              <p:nvPr>
                <p:ph type="body" idx="1"/>
              </p:nvPr>
            </p:nvSpPr>
            <p:spPr/>
            <p:txBody>
              <a:bodyPr/>
              <a:lstStyle/>
              <a:p>
                <a:pPr marL="139700" indent="0">
                  <a:buNone/>
                </a:pPr>
                <a:r>
                  <a:rPr lang="en-US" dirty="0">
                    <a:latin typeface="Nunito Sans" pitchFamily="2" charset="77"/>
                  </a:rPr>
                  <a:t>Say we were to use the MSE…</a:t>
                </a:r>
              </a:p>
              <a:p>
                <a:pPr marL="139700" indent="0">
                  <a:buNone/>
                </a:pPr>
                <a14:m>
                  <m:oMathPara xmlns:m="http://schemas.openxmlformats.org/officeDocument/2006/math">
                    <m:oMathParaPr>
                      <m:jc m:val="centerGroup"/>
                    </m:oMathParaPr>
                    <m:oMath xmlns:m="http://schemas.openxmlformats.org/officeDocument/2006/math">
                      <m:r>
                        <a:rPr lang="en-US" sz="1800" i="1" smtClean="0">
                          <a:latin typeface="Cambria Math" panose="02040503050406030204" pitchFamily="18" charset="0"/>
                        </a:rPr>
                        <m:t>𝑀𝑆𝐸</m:t>
                      </m:r>
                      <m:r>
                        <a:rPr lang="en-US" sz="1800" i="1" smtClean="0">
                          <a:latin typeface="Cambria Math" panose="02040503050406030204" pitchFamily="18" charset="0"/>
                        </a:rPr>
                        <m:t>=</m:t>
                      </m:r>
                      <m:f>
                        <m:fPr>
                          <m:ctrlPr>
                            <a:rPr lang="en-US" sz="1800" i="1">
                              <a:latin typeface="Cambria Math" panose="02040503050406030204" pitchFamily="18" charset="0"/>
                            </a:rPr>
                          </m:ctrlPr>
                        </m:fPr>
                        <m:num>
                          <m:r>
                            <a:rPr lang="en-US" sz="1800" i="1">
                              <a:latin typeface="Cambria Math" panose="02040503050406030204" pitchFamily="18" charset="0"/>
                            </a:rPr>
                            <m:t>1</m:t>
                          </m:r>
                        </m:num>
                        <m:den>
                          <m:r>
                            <a:rPr lang="en-US" sz="1800" i="1">
                              <a:latin typeface="Cambria Math" panose="02040503050406030204" pitchFamily="18" charset="0"/>
                            </a:rPr>
                            <m:t>𝑛</m:t>
                          </m:r>
                        </m:den>
                      </m:f>
                      <m:nary>
                        <m:naryPr>
                          <m:chr m:val="∑"/>
                          <m:ctrlPr>
                            <a:rPr lang="en-US" sz="1800" i="1">
                              <a:latin typeface="Cambria Math" panose="02040503050406030204" pitchFamily="18" charset="0"/>
                            </a:rPr>
                          </m:ctrlPr>
                        </m:naryPr>
                        <m:sub>
                          <m:r>
                            <m:rPr>
                              <m:brk m:alnAt="23"/>
                            </m:rPr>
                            <a:rPr lang="en-US" sz="1800" i="1">
                              <a:latin typeface="Cambria Math" panose="02040503050406030204" pitchFamily="18" charset="0"/>
                            </a:rPr>
                            <m:t>𝑖</m:t>
                          </m:r>
                          <m:r>
                            <a:rPr lang="en-US" sz="1800" i="1">
                              <a:latin typeface="Cambria Math" panose="02040503050406030204" pitchFamily="18" charset="0"/>
                            </a:rPr>
                            <m:t>=1</m:t>
                          </m:r>
                        </m:sub>
                        <m:sup>
                          <m:r>
                            <a:rPr lang="en-US" sz="1800" i="1">
                              <a:latin typeface="Cambria Math" panose="02040503050406030204" pitchFamily="18" charset="0"/>
                            </a:rPr>
                            <m:t>𝑛</m:t>
                          </m:r>
                        </m:sup>
                        <m:e>
                          <m:sSup>
                            <m:sSupPr>
                              <m:ctrlPr>
                                <a:rPr lang="en-US" sz="1800" i="1">
                                  <a:latin typeface="Cambria Math" panose="02040503050406030204" pitchFamily="18" charset="0"/>
                                </a:rPr>
                              </m:ctrlPr>
                            </m:sSupPr>
                            <m:e>
                              <m:r>
                                <a:rPr lang="en-US" sz="1800" i="1">
                                  <a:latin typeface="Cambria Math" panose="02040503050406030204" pitchFamily="18" charset="0"/>
                                </a:rPr>
                                <m:t>(</m:t>
                              </m:r>
                              <m:sSup>
                                <m:sSupPr>
                                  <m:ctrlPr>
                                    <a:rPr lang="en-US" sz="1800" i="1">
                                      <a:latin typeface="Cambria Math" panose="02040503050406030204" pitchFamily="18" charset="0"/>
                                    </a:rPr>
                                  </m:ctrlPr>
                                </m:sSupPr>
                                <m:e>
                                  <m:r>
                                    <a:rPr lang="en-US" sz="1800" i="1">
                                      <a:latin typeface="Cambria Math" panose="02040503050406030204" pitchFamily="18" charset="0"/>
                                    </a:rPr>
                                    <m:t>𝑦</m:t>
                                  </m:r>
                                </m:e>
                                <m:sup>
                                  <m:d>
                                    <m:dPr>
                                      <m:ctrlPr>
                                        <a:rPr lang="en-US" sz="1800" i="1">
                                          <a:latin typeface="Cambria Math" panose="02040503050406030204" pitchFamily="18" charset="0"/>
                                        </a:rPr>
                                      </m:ctrlPr>
                                    </m:dPr>
                                    <m:e>
                                      <m:r>
                                        <a:rPr lang="en-US" sz="1800" i="1">
                                          <a:latin typeface="Cambria Math" panose="02040503050406030204" pitchFamily="18" charset="0"/>
                                        </a:rPr>
                                        <m:t>𝑖</m:t>
                                      </m:r>
                                    </m:e>
                                  </m:d>
                                </m:sup>
                              </m:sSup>
                              <m:r>
                                <a:rPr lang="en-US" sz="1800" i="1">
                                  <a:latin typeface="Cambria Math" panose="02040503050406030204" pitchFamily="18" charset="0"/>
                                </a:rPr>
                                <m:t> −</m:t>
                              </m:r>
                              <m:r>
                                <a:rPr lang="en-US" sz="1800" i="1">
                                  <a:latin typeface="Cambria Math" panose="02040503050406030204" pitchFamily="18" charset="0"/>
                                </a:rPr>
                                <m:t>𝑠𝑖𝑔𝑛</m:t>
                              </m:r>
                              <m:r>
                                <a:rPr lang="en-US" sz="1800" i="1">
                                  <a:latin typeface="Cambria Math" panose="02040503050406030204" pitchFamily="18" charset="0"/>
                                </a:rPr>
                                <m:t>( </m:t>
                              </m:r>
                              <m:r>
                                <a:rPr lang="en-US" sz="1800" i="1">
                                  <a:latin typeface="Cambria Math" panose="02040503050406030204" pitchFamily="18" charset="0"/>
                                </a:rPr>
                                <m:t>𝑆𝑐𝑜𝑟𝑒</m:t>
                              </m:r>
                              <m:d>
                                <m:dPr>
                                  <m:ctrlPr>
                                    <a:rPr lang="en-US" sz="1800" i="1">
                                      <a:latin typeface="Cambria Math" panose="02040503050406030204" pitchFamily="18" charset="0"/>
                                    </a:rPr>
                                  </m:ctrlPr>
                                </m:dPr>
                                <m:e>
                                  <m:sSup>
                                    <m:sSupPr>
                                      <m:ctrlPr>
                                        <a:rPr lang="en-US" sz="1800" i="1" smtClean="0">
                                          <a:latin typeface="Cambria Math" panose="02040503050406030204" pitchFamily="18" charset="0"/>
                                        </a:rPr>
                                      </m:ctrlPr>
                                    </m:sSupPr>
                                    <m:e>
                                      <m:r>
                                        <a:rPr lang="en-US" sz="1800" b="0" i="1" smtClean="0">
                                          <a:latin typeface="Cambria Math" panose="02040503050406030204" pitchFamily="18" charset="0"/>
                                        </a:rPr>
                                        <m:t>𝑥</m:t>
                                      </m:r>
                                    </m:e>
                                    <m:sup>
                                      <m:r>
                                        <a:rPr lang="en-US" sz="1800" b="0" i="1" smtClean="0">
                                          <a:latin typeface="Cambria Math" panose="02040503050406030204" pitchFamily="18" charset="0"/>
                                        </a:rPr>
                                        <m:t>(</m:t>
                                      </m:r>
                                      <m:r>
                                        <a:rPr lang="en-US" sz="1800" b="0" i="1" smtClean="0">
                                          <a:latin typeface="Cambria Math" panose="02040503050406030204" pitchFamily="18" charset="0"/>
                                        </a:rPr>
                                        <m:t>𝑖</m:t>
                                      </m:r>
                                      <m:r>
                                        <a:rPr lang="en-US" sz="1800" b="0" i="1" smtClean="0">
                                          <a:latin typeface="Cambria Math" panose="02040503050406030204" pitchFamily="18" charset="0"/>
                                        </a:rPr>
                                        <m:t>)</m:t>
                                      </m:r>
                                    </m:sup>
                                  </m:sSup>
                                </m:e>
                              </m:d>
                              <m:r>
                                <a:rPr lang="en-US" sz="1800" i="1">
                                  <a:latin typeface="Cambria Math" panose="02040503050406030204" pitchFamily="18" charset="0"/>
                                </a:rPr>
                                <m:t>)</m:t>
                              </m:r>
                              <m:r>
                                <m:rPr>
                                  <m:nor/>
                                </m:rPr>
                                <a:rPr lang="en-US" sz="1800" dirty="0"/>
                                <m:t> </m:t>
                              </m:r>
                              <m:r>
                                <a:rPr lang="en-US" sz="1800" i="1">
                                  <a:latin typeface="Cambria Math" panose="02040503050406030204" pitchFamily="18" charset="0"/>
                                </a:rPr>
                                <m:t>)</m:t>
                              </m:r>
                            </m:e>
                            <m:sup>
                              <m:r>
                                <a:rPr lang="en-US" sz="1800" i="1">
                                  <a:latin typeface="Cambria Math" panose="02040503050406030204" pitchFamily="18" charset="0"/>
                                </a:rPr>
                                <m:t>2</m:t>
                              </m:r>
                            </m:sup>
                          </m:sSup>
                        </m:e>
                      </m:nary>
                    </m:oMath>
                  </m:oMathPara>
                </a14:m>
                <a:endParaRPr lang="en-US" sz="1800" dirty="0"/>
              </a:p>
              <a:p>
                <a:pPr marL="139700" indent="0">
                  <a:buNone/>
                </a:pPr>
                <a:endParaRPr lang="en-US" sz="1800" dirty="0"/>
              </a:p>
              <a:p>
                <a:pPr marL="139700" indent="0">
                  <a:buNone/>
                </a:pPr>
                <a:r>
                  <a:rPr lang="en-US" dirty="0"/>
                  <a:t>The derivative of the </a:t>
                </a:r>
                <a14:m>
                  <m:oMath xmlns:m="http://schemas.openxmlformats.org/officeDocument/2006/math">
                    <m:r>
                      <a:rPr lang="en-US" b="0" i="1" smtClean="0">
                        <a:latin typeface="Cambria Math" panose="02040503050406030204" pitchFamily="18" charset="0"/>
                      </a:rPr>
                      <m:t>𝑠𝑖𝑔𝑛</m:t>
                    </m:r>
                  </m:oMath>
                </a14:m>
                <a:r>
                  <a:rPr lang="en-US" dirty="0"/>
                  <a:t> function is 0! </a:t>
                </a:r>
              </a:p>
              <a:p>
                <a:pPr marL="139700" indent="0">
                  <a:buNone/>
                </a:pPr>
                <a:endParaRPr lang="en-US" dirty="0"/>
              </a:p>
              <a:p>
                <a:pPr marL="139700" indent="0">
                  <a:buNone/>
                </a:pPr>
                <a:r>
                  <a:rPr lang="en-US" dirty="0"/>
                  <a:t>Hence, Gradient Descent will no longer work </a:t>
                </a:r>
                <a:r>
                  <a:rPr lang="en-US" dirty="0">
                    <a:sym typeface="Wingdings" pitchFamily="2" charset="2"/>
                  </a:rPr>
                  <a:t> </a:t>
                </a:r>
              </a:p>
              <a:p>
                <a:pPr marL="139700" indent="0">
                  <a:buNone/>
                </a:pPr>
                <a:endParaRPr lang="en-US" dirty="0">
                  <a:sym typeface="Wingdings" pitchFamily="2" charset="2"/>
                </a:endParaRPr>
              </a:p>
              <a:p>
                <a:pPr marL="139700" indent="0">
                  <a:buNone/>
                </a:pPr>
                <a:r>
                  <a:rPr lang="en-US" dirty="0">
                    <a:sym typeface="Wingdings" pitchFamily="2" charset="2"/>
                  </a:rPr>
                  <a:t>Come back Wed for how to resolve this!</a:t>
                </a:r>
                <a:endParaRPr lang="en-US" dirty="0"/>
              </a:p>
            </p:txBody>
          </p:sp>
        </mc:Choice>
        <mc:Fallback xmlns="">
          <p:sp>
            <p:nvSpPr>
              <p:cNvPr id="3" name="Text Placeholder 2">
                <a:extLst>
                  <a:ext uri="{FF2B5EF4-FFF2-40B4-BE49-F238E27FC236}">
                    <a16:creationId xmlns:a16="http://schemas.microsoft.com/office/drawing/2014/main" id="{5D6A7871-E182-EE4E-8F18-6F996DD2DB96}"/>
                  </a:ext>
                </a:extLst>
              </p:cNvPr>
              <p:cNvSpPr>
                <a:spLocks noGrp="1" noRot="1" noChangeAspect="1" noMove="1" noResize="1" noEditPoints="1" noAdjustHandles="1" noChangeArrowheads="1" noChangeShapeType="1" noTextEdit="1"/>
              </p:cNvSpPr>
              <p:nvPr>
                <p:ph type="body" idx="1"/>
              </p:nvPr>
            </p:nvSpPr>
            <p:spPr>
              <a:blipFill>
                <a:blip r:embed="rId2"/>
                <a:stretch>
                  <a:fillRect t="-9554"/>
                </a:stretch>
              </a:blipFill>
            </p:spPr>
            <p:txBody>
              <a:bodyPr/>
              <a:lstStyle/>
              <a:p>
                <a:r>
                  <a:rPr lang="en-US">
                    <a:noFill/>
                  </a:rPr>
                  <a:t> </a:t>
                </a:r>
              </a:p>
            </p:txBody>
          </p:sp>
        </mc:Fallback>
      </mc:AlternateContent>
      <p:sp>
        <p:nvSpPr>
          <p:cNvPr id="4" name="Slide Number Placeholder 3">
            <a:extLst>
              <a:ext uri="{FF2B5EF4-FFF2-40B4-BE49-F238E27FC236}">
                <a16:creationId xmlns:a16="http://schemas.microsoft.com/office/drawing/2014/main" id="{8CC10B5C-F24B-9240-8318-0796D41BE6D3}"/>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39</a:t>
            </a:fld>
            <a:endParaRPr lang="en"/>
          </a:p>
        </p:txBody>
      </p:sp>
      <p:sp>
        <p:nvSpPr>
          <p:cNvPr id="5" name="Title 1">
            <a:extLst>
              <a:ext uri="{FF2B5EF4-FFF2-40B4-BE49-F238E27FC236}">
                <a16:creationId xmlns:a16="http://schemas.microsoft.com/office/drawing/2014/main" id="{95CDC7C4-AB48-6A46-BE01-717B7EF2D398}"/>
              </a:ext>
            </a:extLst>
          </p:cNvPr>
          <p:cNvSpPr>
            <a:spLocks noGrp="1"/>
          </p:cNvSpPr>
          <p:nvPr>
            <p:ph type="title"/>
          </p:nvPr>
        </p:nvSpPr>
        <p:spPr>
          <a:xfrm>
            <a:off x="234450" y="575500"/>
            <a:ext cx="2046300" cy="3981000"/>
          </a:xfrm>
        </p:spPr>
        <p:txBody>
          <a:bodyPr/>
          <a:lstStyle/>
          <a:p>
            <a:r>
              <a:rPr lang="en-US" b="1" dirty="0"/>
              <a:t>Issue</a:t>
            </a:r>
            <a:r>
              <a:rPr lang="en-US" dirty="0"/>
              <a:t>: How do we train this?</a:t>
            </a:r>
          </a:p>
        </p:txBody>
      </p:sp>
      <mc:AlternateContent xmlns:mc="http://schemas.openxmlformats.org/markup-compatibility/2006" xmlns:p14="http://schemas.microsoft.com/office/powerpoint/2010/main">
        <mc:Choice Requires="p14">
          <p:contentPart p14:bwMode="auto" r:id="rId3">
            <p14:nvContentPartPr>
              <p14:cNvPr id="2" name="Ink 1">
                <a:extLst>
                  <a:ext uri="{FF2B5EF4-FFF2-40B4-BE49-F238E27FC236}">
                    <a16:creationId xmlns:a16="http://schemas.microsoft.com/office/drawing/2014/main" id="{C70FF2C9-869A-4C70-ADCE-38101ED42611}"/>
                  </a:ext>
                </a:extLst>
              </p14:cNvPr>
              <p14:cNvContentPartPr/>
              <p14:nvPr/>
            </p14:nvContentPartPr>
            <p14:xfrm>
              <a:off x="5221440" y="405720"/>
              <a:ext cx="3337920" cy="974160"/>
            </p14:xfrm>
          </p:contentPart>
        </mc:Choice>
        <mc:Fallback xmlns="">
          <p:pic>
            <p:nvPicPr>
              <p:cNvPr id="2" name="Ink 1">
                <a:extLst>
                  <a:ext uri="{FF2B5EF4-FFF2-40B4-BE49-F238E27FC236}">
                    <a16:creationId xmlns:a16="http://schemas.microsoft.com/office/drawing/2014/main" id="{C70FF2C9-869A-4C70-ADCE-38101ED42611}"/>
                  </a:ext>
                </a:extLst>
              </p:cNvPr>
              <p:cNvPicPr/>
              <p:nvPr/>
            </p:nvPicPr>
            <p:blipFill>
              <a:blip r:embed="rId4"/>
              <a:stretch>
                <a:fillRect/>
              </a:stretch>
            </p:blipFill>
            <p:spPr>
              <a:xfrm>
                <a:off x="5212080" y="396360"/>
                <a:ext cx="3356640" cy="992880"/>
              </a:xfrm>
              <a:prstGeom prst="rect">
                <a:avLst/>
              </a:prstGeom>
            </p:spPr>
          </p:pic>
        </mc:Fallback>
      </mc:AlternateContent>
    </p:spTree>
    <p:extLst>
      <p:ext uri="{BB962C8B-B14F-4D97-AF65-F5344CB8AC3E}">
        <p14:creationId xmlns:p14="http://schemas.microsoft.com/office/powerpoint/2010/main" val="12356475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63DC5D2-BE67-774C-A271-2C995A4F7CC8}"/>
              </a:ext>
            </a:extLst>
          </p:cNvPr>
          <p:cNvSpPr>
            <a:spLocks noGrp="1"/>
          </p:cNvSpPr>
          <p:nvPr>
            <p:ph type="title"/>
          </p:nvPr>
        </p:nvSpPr>
        <p:spPr/>
        <p:txBody>
          <a:bodyPr/>
          <a:lstStyle/>
          <a:p>
            <a:r>
              <a:rPr lang="en-US" dirty="0"/>
              <a:t>Why do we fit the scaler only on the training set?</a:t>
            </a:r>
          </a:p>
        </p:txBody>
      </p:sp>
      <p:sp>
        <p:nvSpPr>
          <p:cNvPr id="4" name="Text Placeholder 3">
            <a:extLst>
              <a:ext uri="{FF2B5EF4-FFF2-40B4-BE49-F238E27FC236}">
                <a16:creationId xmlns:a16="http://schemas.microsoft.com/office/drawing/2014/main" id="{D186B00B-5E61-2648-817F-BD2ADBC90FF9}"/>
              </a:ext>
            </a:extLst>
          </p:cNvPr>
          <p:cNvSpPr>
            <a:spLocks noGrp="1"/>
          </p:cNvSpPr>
          <p:nvPr>
            <p:ph type="body" idx="1"/>
          </p:nvPr>
        </p:nvSpPr>
        <p:spPr>
          <a:xfrm>
            <a:off x="3090625" y="575500"/>
            <a:ext cx="5596200" cy="4568000"/>
          </a:xfrm>
        </p:spPr>
        <p:txBody>
          <a:bodyPr/>
          <a:lstStyle/>
          <a:p>
            <a:pPr>
              <a:buClr>
                <a:schemeClr val="bg2"/>
              </a:buClr>
            </a:pPr>
            <a:r>
              <a:rPr lang="en-US" dirty="0"/>
              <a:t>Q1: Why do we apply the transformation from the train set to the validation/test set?</a:t>
            </a:r>
          </a:p>
          <a:p>
            <a:pPr lvl="1">
              <a:buClr>
                <a:schemeClr val="bg2"/>
              </a:buClr>
            </a:pPr>
            <a:r>
              <a:rPr lang="en-US" dirty="0"/>
              <a:t>Say the “bedroom” feature of the </a:t>
            </a:r>
            <a:r>
              <a:rPr lang="en-US" b="1" dirty="0"/>
              <a:t>train set</a:t>
            </a:r>
            <a:r>
              <a:rPr lang="en-US" dirty="0"/>
              <a:t> had a mean of 3 and standard deviation of 1.5.</a:t>
            </a:r>
          </a:p>
          <a:p>
            <a:pPr lvl="1">
              <a:buClr>
                <a:schemeClr val="bg2"/>
              </a:buClr>
            </a:pPr>
            <a:r>
              <a:rPr lang="en-US" dirty="0"/>
              <a:t>Say the “bedroom” feature of the </a:t>
            </a:r>
            <a:r>
              <a:rPr lang="en-US" b="1" dirty="0"/>
              <a:t>validation set </a:t>
            </a:r>
            <a:r>
              <a:rPr lang="en-US" dirty="0"/>
              <a:t>had a mean of 5 and standard deviation of 2.</a:t>
            </a:r>
          </a:p>
          <a:p>
            <a:pPr lvl="1">
              <a:buClr>
                <a:schemeClr val="bg2"/>
              </a:buClr>
            </a:pPr>
            <a:r>
              <a:rPr lang="en-US" dirty="0"/>
              <a:t>A standardized value of “6” for the “bedroom” column of the </a:t>
            </a:r>
            <a:r>
              <a:rPr lang="en-US" b="1" dirty="0"/>
              <a:t>train set </a:t>
            </a:r>
            <a:r>
              <a:rPr lang="en-US" dirty="0"/>
              <a:t>would correspond to a house with 11 bedrooms.</a:t>
            </a:r>
          </a:p>
          <a:p>
            <a:pPr lvl="1">
              <a:buClr>
                <a:schemeClr val="bg2"/>
              </a:buClr>
            </a:pPr>
            <a:r>
              <a:rPr lang="en-US" dirty="0"/>
              <a:t>A standardized value of “6” for the “bedroom” column of the </a:t>
            </a:r>
            <a:r>
              <a:rPr lang="en-US" b="1" dirty="0"/>
              <a:t>validation set </a:t>
            </a:r>
            <a:r>
              <a:rPr lang="en-US" dirty="0"/>
              <a:t>would correspond to a house with 17 bedrooms.</a:t>
            </a:r>
          </a:p>
          <a:p>
            <a:pPr lvl="1">
              <a:buClr>
                <a:schemeClr val="bg2"/>
              </a:buClr>
            </a:pPr>
            <a:r>
              <a:rPr lang="en-US" dirty="0"/>
              <a:t>A model trained on the train set would perform poorly on the validation set because the input values represent different real-world quantities!</a:t>
            </a:r>
          </a:p>
          <a:p>
            <a:pPr>
              <a:buClr>
                <a:schemeClr val="bg2"/>
              </a:buClr>
            </a:pPr>
            <a:r>
              <a:rPr lang="en-US" b="1" dirty="0"/>
              <a:t>Takeaway</a:t>
            </a:r>
            <a:r>
              <a:rPr lang="en-US" dirty="0"/>
              <a:t>: whatever transformations you do on the train set must be directly mimicked on the validation/test sets!</a:t>
            </a:r>
          </a:p>
          <a:p>
            <a:pPr lvl="1">
              <a:buClr>
                <a:schemeClr val="bg2"/>
              </a:buClr>
            </a:pPr>
            <a:endParaRPr lang="en-US" dirty="0"/>
          </a:p>
        </p:txBody>
      </p:sp>
      <p:sp>
        <p:nvSpPr>
          <p:cNvPr id="2" name="Slide Number Placeholder 1">
            <a:extLst>
              <a:ext uri="{FF2B5EF4-FFF2-40B4-BE49-F238E27FC236}">
                <a16:creationId xmlns:a16="http://schemas.microsoft.com/office/drawing/2014/main" id="{6C972AAE-E929-6345-AB8A-EEF4B2B30766}"/>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4</a:t>
            </a:fld>
            <a:endParaRPr lang="en"/>
          </a:p>
        </p:txBody>
      </p:sp>
      <mc:AlternateContent xmlns:mc="http://schemas.openxmlformats.org/markup-compatibility/2006" xmlns:p14="http://schemas.microsoft.com/office/powerpoint/2010/main">
        <mc:Choice Requires="p14">
          <p:contentPart p14:bwMode="auto" r:id="rId2">
            <p14:nvContentPartPr>
              <p14:cNvPr id="5" name="Ink 4">
                <a:extLst>
                  <a:ext uri="{FF2B5EF4-FFF2-40B4-BE49-F238E27FC236}">
                    <a16:creationId xmlns:a16="http://schemas.microsoft.com/office/drawing/2014/main" id="{23DE77FD-E8E7-4B46-9EFD-0C50B0BD305F}"/>
                  </a:ext>
                </a:extLst>
              </p14:cNvPr>
              <p14:cNvContentPartPr/>
              <p14:nvPr/>
            </p14:nvContentPartPr>
            <p14:xfrm>
              <a:off x="2761200" y="39240"/>
              <a:ext cx="4219200" cy="280440"/>
            </p14:xfrm>
          </p:contentPart>
        </mc:Choice>
        <mc:Fallback xmlns="">
          <p:pic>
            <p:nvPicPr>
              <p:cNvPr id="5" name="Ink 4">
                <a:extLst>
                  <a:ext uri="{FF2B5EF4-FFF2-40B4-BE49-F238E27FC236}">
                    <a16:creationId xmlns:a16="http://schemas.microsoft.com/office/drawing/2014/main" id="{23DE77FD-E8E7-4B46-9EFD-0C50B0BD305F}"/>
                  </a:ext>
                </a:extLst>
              </p:cNvPr>
              <p:cNvPicPr/>
              <p:nvPr/>
            </p:nvPicPr>
            <p:blipFill>
              <a:blip r:embed="rId3"/>
              <a:stretch>
                <a:fillRect/>
              </a:stretch>
            </p:blipFill>
            <p:spPr>
              <a:xfrm>
                <a:off x="2751840" y="29880"/>
                <a:ext cx="4237920" cy="299160"/>
              </a:xfrm>
              <a:prstGeom prst="rect">
                <a:avLst/>
              </a:prstGeom>
            </p:spPr>
          </p:pic>
        </mc:Fallback>
      </mc:AlternateContent>
      <mc:AlternateContent xmlns:mc="http://schemas.openxmlformats.org/markup-compatibility/2006" xmlns:p14="http://schemas.microsoft.com/office/powerpoint/2010/main">
        <mc:Choice Requires="p14">
          <p:contentPart p14:bwMode="auto" r:id="rId4">
            <p14:nvContentPartPr>
              <p14:cNvPr id="6" name="Ink 5">
                <a:extLst>
                  <a:ext uri="{FF2B5EF4-FFF2-40B4-BE49-F238E27FC236}">
                    <a16:creationId xmlns:a16="http://schemas.microsoft.com/office/drawing/2014/main" id="{C25961E6-2D72-4685-AAAB-2EE86C8795AD}"/>
                  </a:ext>
                </a:extLst>
              </p14:cNvPr>
              <p14:cNvContentPartPr/>
              <p14:nvPr/>
            </p14:nvContentPartPr>
            <p14:xfrm>
              <a:off x="3918720" y="467200"/>
              <a:ext cx="149760" cy="106200"/>
            </p14:xfrm>
          </p:contentPart>
        </mc:Choice>
        <mc:Fallback xmlns="">
          <p:pic>
            <p:nvPicPr>
              <p:cNvPr id="6" name="Ink 5">
                <a:extLst>
                  <a:ext uri="{FF2B5EF4-FFF2-40B4-BE49-F238E27FC236}">
                    <a16:creationId xmlns:a16="http://schemas.microsoft.com/office/drawing/2014/main" id="{C25961E6-2D72-4685-AAAB-2EE86C8795AD}"/>
                  </a:ext>
                </a:extLst>
              </p:cNvPr>
              <p:cNvPicPr/>
              <p:nvPr/>
            </p:nvPicPr>
            <p:blipFill>
              <a:blip r:embed="rId5"/>
              <a:stretch>
                <a:fillRect/>
              </a:stretch>
            </p:blipFill>
            <p:spPr>
              <a:xfrm>
                <a:off x="3909720" y="458560"/>
                <a:ext cx="167400" cy="123840"/>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7" name="Ink 6">
                <a:extLst>
                  <a:ext uri="{FF2B5EF4-FFF2-40B4-BE49-F238E27FC236}">
                    <a16:creationId xmlns:a16="http://schemas.microsoft.com/office/drawing/2014/main" id="{02862F52-6333-4CC6-B45C-FE92CAF153D8}"/>
                  </a:ext>
                </a:extLst>
              </p14:cNvPr>
              <p14:cNvContentPartPr/>
              <p14:nvPr/>
            </p14:nvContentPartPr>
            <p14:xfrm>
              <a:off x="4124280" y="483760"/>
              <a:ext cx="77040" cy="74520"/>
            </p14:xfrm>
          </p:contentPart>
        </mc:Choice>
        <mc:Fallback xmlns="">
          <p:pic>
            <p:nvPicPr>
              <p:cNvPr id="7" name="Ink 6">
                <a:extLst>
                  <a:ext uri="{FF2B5EF4-FFF2-40B4-BE49-F238E27FC236}">
                    <a16:creationId xmlns:a16="http://schemas.microsoft.com/office/drawing/2014/main" id="{02862F52-6333-4CC6-B45C-FE92CAF153D8}"/>
                  </a:ext>
                </a:extLst>
              </p:cNvPr>
              <p:cNvPicPr/>
              <p:nvPr/>
            </p:nvPicPr>
            <p:blipFill>
              <a:blip r:embed="rId7"/>
              <a:stretch>
                <a:fillRect/>
              </a:stretch>
            </p:blipFill>
            <p:spPr>
              <a:xfrm>
                <a:off x="4115640" y="475120"/>
                <a:ext cx="94680" cy="92160"/>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20" name="Ink 19">
                <a:extLst>
                  <a:ext uri="{FF2B5EF4-FFF2-40B4-BE49-F238E27FC236}">
                    <a16:creationId xmlns:a16="http://schemas.microsoft.com/office/drawing/2014/main" id="{79FAA0DE-5C53-4B31-804E-40E690C5089A}"/>
                  </a:ext>
                </a:extLst>
              </p14:cNvPr>
              <p14:cNvContentPartPr/>
              <p14:nvPr/>
            </p14:nvContentPartPr>
            <p14:xfrm>
              <a:off x="5881800" y="439480"/>
              <a:ext cx="94680" cy="8280"/>
            </p14:xfrm>
          </p:contentPart>
        </mc:Choice>
        <mc:Fallback xmlns="">
          <p:pic>
            <p:nvPicPr>
              <p:cNvPr id="20" name="Ink 19">
                <a:extLst>
                  <a:ext uri="{FF2B5EF4-FFF2-40B4-BE49-F238E27FC236}">
                    <a16:creationId xmlns:a16="http://schemas.microsoft.com/office/drawing/2014/main" id="{79FAA0DE-5C53-4B31-804E-40E690C5089A}"/>
                  </a:ext>
                </a:extLst>
              </p:cNvPr>
              <p:cNvPicPr/>
              <p:nvPr/>
            </p:nvPicPr>
            <p:blipFill>
              <a:blip r:embed="rId9"/>
              <a:stretch>
                <a:fillRect/>
              </a:stretch>
            </p:blipFill>
            <p:spPr>
              <a:xfrm>
                <a:off x="5873160" y="430840"/>
                <a:ext cx="112320" cy="25920"/>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21" name="Ink 20">
                <a:extLst>
                  <a:ext uri="{FF2B5EF4-FFF2-40B4-BE49-F238E27FC236}">
                    <a16:creationId xmlns:a16="http://schemas.microsoft.com/office/drawing/2014/main" id="{9C399F73-8600-4201-8C7D-D24E0FD674C0}"/>
                  </a:ext>
                </a:extLst>
              </p14:cNvPr>
              <p14:cNvContentPartPr/>
              <p14:nvPr/>
            </p14:nvContentPartPr>
            <p14:xfrm>
              <a:off x="5915280" y="496000"/>
              <a:ext cx="110520" cy="10440"/>
            </p14:xfrm>
          </p:contentPart>
        </mc:Choice>
        <mc:Fallback xmlns="">
          <p:pic>
            <p:nvPicPr>
              <p:cNvPr id="21" name="Ink 20">
                <a:extLst>
                  <a:ext uri="{FF2B5EF4-FFF2-40B4-BE49-F238E27FC236}">
                    <a16:creationId xmlns:a16="http://schemas.microsoft.com/office/drawing/2014/main" id="{9C399F73-8600-4201-8C7D-D24E0FD674C0}"/>
                  </a:ext>
                </a:extLst>
              </p:cNvPr>
              <p:cNvPicPr/>
              <p:nvPr/>
            </p:nvPicPr>
            <p:blipFill>
              <a:blip r:embed="rId11"/>
              <a:stretch>
                <a:fillRect/>
              </a:stretch>
            </p:blipFill>
            <p:spPr>
              <a:xfrm>
                <a:off x="5906280" y="487360"/>
                <a:ext cx="128160" cy="28080"/>
              </a:xfrm>
              <a:prstGeom prst="rect">
                <a:avLst/>
              </a:prstGeom>
            </p:spPr>
          </p:pic>
        </mc:Fallback>
      </mc:AlternateContent>
      <mc:AlternateContent xmlns:mc="http://schemas.openxmlformats.org/markup-compatibility/2006" xmlns:p14="http://schemas.microsoft.com/office/powerpoint/2010/main">
        <mc:Choice Requires="p14">
          <p:contentPart p14:bwMode="auto" r:id="rId12">
            <p14:nvContentPartPr>
              <p14:cNvPr id="38" name="Ink 37">
                <a:extLst>
                  <a:ext uri="{FF2B5EF4-FFF2-40B4-BE49-F238E27FC236}">
                    <a16:creationId xmlns:a16="http://schemas.microsoft.com/office/drawing/2014/main" id="{87AB91BE-1B62-4A6F-9DFE-932C666B48DB}"/>
                  </a:ext>
                </a:extLst>
              </p14:cNvPr>
              <p14:cNvContentPartPr/>
              <p14:nvPr/>
            </p14:nvContentPartPr>
            <p14:xfrm>
              <a:off x="8155920" y="444520"/>
              <a:ext cx="61920" cy="68760"/>
            </p14:xfrm>
          </p:contentPart>
        </mc:Choice>
        <mc:Fallback xmlns="">
          <p:pic>
            <p:nvPicPr>
              <p:cNvPr id="38" name="Ink 37">
                <a:extLst>
                  <a:ext uri="{FF2B5EF4-FFF2-40B4-BE49-F238E27FC236}">
                    <a16:creationId xmlns:a16="http://schemas.microsoft.com/office/drawing/2014/main" id="{87AB91BE-1B62-4A6F-9DFE-932C666B48DB}"/>
                  </a:ext>
                </a:extLst>
              </p:cNvPr>
              <p:cNvPicPr/>
              <p:nvPr/>
            </p:nvPicPr>
            <p:blipFill>
              <a:blip r:embed="rId13"/>
              <a:stretch>
                <a:fillRect/>
              </a:stretch>
            </p:blipFill>
            <p:spPr>
              <a:xfrm>
                <a:off x="8146920" y="435880"/>
                <a:ext cx="79560" cy="86400"/>
              </a:xfrm>
              <a:prstGeom prst="rect">
                <a:avLst/>
              </a:prstGeom>
            </p:spPr>
          </p:pic>
        </mc:Fallback>
      </mc:AlternateContent>
      <mc:AlternateContent xmlns:mc="http://schemas.openxmlformats.org/markup-compatibility/2006" xmlns:p14="http://schemas.microsoft.com/office/powerpoint/2010/main">
        <mc:Choice Requires="p14">
          <p:contentPart p14:bwMode="auto" r:id="rId14">
            <p14:nvContentPartPr>
              <p14:cNvPr id="39" name="Ink 38">
                <a:extLst>
                  <a:ext uri="{FF2B5EF4-FFF2-40B4-BE49-F238E27FC236}">
                    <a16:creationId xmlns:a16="http://schemas.microsoft.com/office/drawing/2014/main" id="{1B5FD914-F0DF-42F8-9D2D-341290E0557D}"/>
                  </a:ext>
                </a:extLst>
              </p14:cNvPr>
              <p14:cNvContentPartPr/>
              <p14:nvPr/>
            </p14:nvContentPartPr>
            <p14:xfrm>
              <a:off x="8287680" y="444520"/>
              <a:ext cx="181440" cy="62280"/>
            </p14:xfrm>
          </p:contentPart>
        </mc:Choice>
        <mc:Fallback xmlns="">
          <p:pic>
            <p:nvPicPr>
              <p:cNvPr id="39" name="Ink 38">
                <a:extLst>
                  <a:ext uri="{FF2B5EF4-FFF2-40B4-BE49-F238E27FC236}">
                    <a16:creationId xmlns:a16="http://schemas.microsoft.com/office/drawing/2014/main" id="{1B5FD914-F0DF-42F8-9D2D-341290E0557D}"/>
                  </a:ext>
                </a:extLst>
              </p:cNvPr>
              <p:cNvPicPr/>
              <p:nvPr/>
            </p:nvPicPr>
            <p:blipFill>
              <a:blip r:embed="rId15"/>
              <a:stretch>
                <a:fillRect/>
              </a:stretch>
            </p:blipFill>
            <p:spPr>
              <a:xfrm>
                <a:off x="8279040" y="435520"/>
                <a:ext cx="199080" cy="79920"/>
              </a:xfrm>
              <a:prstGeom prst="rect">
                <a:avLst/>
              </a:prstGeom>
            </p:spPr>
          </p:pic>
        </mc:Fallback>
      </mc:AlternateContent>
      <mc:AlternateContent xmlns:mc="http://schemas.openxmlformats.org/markup-compatibility/2006" xmlns:p14="http://schemas.microsoft.com/office/powerpoint/2010/main">
        <mc:Choice Requires="p14">
          <p:contentPart p14:bwMode="auto" r:id="rId16">
            <p14:nvContentPartPr>
              <p14:cNvPr id="40" name="Ink 39">
                <a:extLst>
                  <a:ext uri="{FF2B5EF4-FFF2-40B4-BE49-F238E27FC236}">
                    <a16:creationId xmlns:a16="http://schemas.microsoft.com/office/drawing/2014/main" id="{F54BC4D6-4629-49C5-9D78-5C1C13F16EEE}"/>
                  </a:ext>
                </a:extLst>
              </p14:cNvPr>
              <p14:cNvContentPartPr/>
              <p14:nvPr/>
            </p14:nvContentPartPr>
            <p14:xfrm>
              <a:off x="7494240" y="376840"/>
              <a:ext cx="582480" cy="162000"/>
            </p14:xfrm>
          </p:contentPart>
        </mc:Choice>
        <mc:Fallback xmlns="">
          <p:pic>
            <p:nvPicPr>
              <p:cNvPr id="40" name="Ink 39">
                <a:extLst>
                  <a:ext uri="{FF2B5EF4-FFF2-40B4-BE49-F238E27FC236}">
                    <a16:creationId xmlns:a16="http://schemas.microsoft.com/office/drawing/2014/main" id="{F54BC4D6-4629-49C5-9D78-5C1C13F16EEE}"/>
                  </a:ext>
                </a:extLst>
              </p:cNvPr>
              <p:cNvPicPr/>
              <p:nvPr/>
            </p:nvPicPr>
            <p:blipFill>
              <a:blip r:embed="rId17"/>
              <a:stretch>
                <a:fillRect/>
              </a:stretch>
            </p:blipFill>
            <p:spPr>
              <a:xfrm>
                <a:off x="7485600" y="367840"/>
                <a:ext cx="600120" cy="179640"/>
              </a:xfrm>
              <a:prstGeom prst="rect">
                <a:avLst/>
              </a:prstGeom>
            </p:spPr>
          </p:pic>
        </mc:Fallback>
      </mc:AlternateContent>
      <mc:AlternateContent xmlns:mc="http://schemas.openxmlformats.org/markup-compatibility/2006" xmlns:p14="http://schemas.microsoft.com/office/powerpoint/2010/main">
        <mc:Choice Requires="p14">
          <p:contentPart p14:bwMode="auto" r:id="rId18">
            <p14:nvContentPartPr>
              <p14:cNvPr id="41" name="Ink 40">
                <a:extLst>
                  <a:ext uri="{FF2B5EF4-FFF2-40B4-BE49-F238E27FC236}">
                    <a16:creationId xmlns:a16="http://schemas.microsoft.com/office/drawing/2014/main" id="{7A8259C2-3F35-4975-AE51-423457C74130}"/>
                  </a:ext>
                </a:extLst>
              </p14:cNvPr>
              <p14:cNvContentPartPr/>
              <p14:nvPr/>
            </p14:nvContentPartPr>
            <p14:xfrm>
              <a:off x="6389760" y="348400"/>
              <a:ext cx="1040040" cy="174240"/>
            </p14:xfrm>
          </p:contentPart>
        </mc:Choice>
        <mc:Fallback xmlns="">
          <p:pic>
            <p:nvPicPr>
              <p:cNvPr id="41" name="Ink 40">
                <a:extLst>
                  <a:ext uri="{FF2B5EF4-FFF2-40B4-BE49-F238E27FC236}">
                    <a16:creationId xmlns:a16="http://schemas.microsoft.com/office/drawing/2014/main" id="{7A8259C2-3F35-4975-AE51-423457C74130}"/>
                  </a:ext>
                </a:extLst>
              </p:cNvPr>
              <p:cNvPicPr/>
              <p:nvPr/>
            </p:nvPicPr>
            <p:blipFill>
              <a:blip r:embed="rId19"/>
              <a:stretch>
                <a:fillRect/>
              </a:stretch>
            </p:blipFill>
            <p:spPr>
              <a:xfrm>
                <a:off x="6381120" y="339400"/>
                <a:ext cx="1057680" cy="191880"/>
              </a:xfrm>
              <a:prstGeom prst="rect">
                <a:avLst/>
              </a:prstGeom>
            </p:spPr>
          </p:pic>
        </mc:Fallback>
      </mc:AlternateContent>
      <mc:AlternateContent xmlns:mc="http://schemas.openxmlformats.org/markup-compatibility/2006" xmlns:p14="http://schemas.microsoft.com/office/powerpoint/2010/main">
        <mc:Choice Requires="p14">
          <p:contentPart p14:bwMode="auto" r:id="rId20">
            <p14:nvContentPartPr>
              <p14:cNvPr id="42" name="Ink 41">
                <a:extLst>
                  <a:ext uri="{FF2B5EF4-FFF2-40B4-BE49-F238E27FC236}">
                    <a16:creationId xmlns:a16="http://schemas.microsoft.com/office/drawing/2014/main" id="{A9294E49-E515-4D95-9348-6CF80A6996BF}"/>
                  </a:ext>
                </a:extLst>
              </p14:cNvPr>
              <p14:cNvContentPartPr/>
              <p14:nvPr/>
            </p14:nvContentPartPr>
            <p14:xfrm>
              <a:off x="6116520" y="384760"/>
              <a:ext cx="197280" cy="130680"/>
            </p14:xfrm>
          </p:contentPart>
        </mc:Choice>
        <mc:Fallback xmlns="">
          <p:pic>
            <p:nvPicPr>
              <p:cNvPr id="42" name="Ink 41">
                <a:extLst>
                  <a:ext uri="{FF2B5EF4-FFF2-40B4-BE49-F238E27FC236}">
                    <a16:creationId xmlns:a16="http://schemas.microsoft.com/office/drawing/2014/main" id="{A9294E49-E515-4D95-9348-6CF80A6996BF}"/>
                  </a:ext>
                </a:extLst>
              </p:cNvPr>
              <p:cNvPicPr/>
              <p:nvPr/>
            </p:nvPicPr>
            <p:blipFill>
              <a:blip r:embed="rId21"/>
              <a:stretch>
                <a:fillRect/>
              </a:stretch>
            </p:blipFill>
            <p:spPr>
              <a:xfrm>
                <a:off x="6107864" y="376120"/>
                <a:ext cx="214952" cy="148320"/>
              </a:xfrm>
              <a:prstGeom prst="rect">
                <a:avLst/>
              </a:prstGeom>
            </p:spPr>
          </p:pic>
        </mc:Fallback>
      </mc:AlternateContent>
      <mc:AlternateContent xmlns:mc="http://schemas.openxmlformats.org/markup-compatibility/2006" xmlns:p14="http://schemas.microsoft.com/office/powerpoint/2010/main">
        <mc:Choice Requires="p14">
          <p:contentPart p14:bwMode="auto" r:id="rId22">
            <p14:nvContentPartPr>
              <p14:cNvPr id="44" name="Ink 43">
                <a:extLst>
                  <a:ext uri="{FF2B5EF4-FFF2-40B4-BE49-F238E27FC236}">
                    <a16:creationId xmlns:a16="http://schemas.microsoft.com/office/drawing/2014/main" id="{85EAC9ED-3540-49DC-97B1-9DD2F8823F6E}"/>
                  </a:ext>
                </a:extLst>
              </p14:cNvPr>
              <p14:cNvContentPartPr/>
              <p14:nvPr/>
            </p14:nvContentPartPr>
            <p14:xfrm>
              <a:off x="4262160" y="399880"/>
              <a:ext cx="1508760" cy="152280"/>
            </p14:xfrm>
          </p:contentPart>
        </mc:Choice>
        <mc:Fallback xmlns="">
          <p:pic>
            <p:nvPicPr>
              <p:cNvPr id="44" name="Ink 43">
                <a:extLst>
                  <a:ext uri="{FF2B5EF4-FFF2-40B4-BE49-F238E27FC236}">
                    <a16:creationId xmlns:a16="http://schemas.microsoft.com/office/drawing/2014/main" id="{85EAC9ED-3540-49DC-97B1-9DD2F8823F6E}"/>
                  </a:ext>
                </a:extLst>
              </p:cNvPr>
              <p:cNvPicPr/>
              <p:nvPr/>
            </p:nvPicPr>
            <p:blipFill>
              <a:blip r:embed="rId23"/>
              <a:stretch>
                <a:fillRect/>
              </a:stretch>
            </p:blipFill>
            <p:spPr>
              <a:xfrm>
                <a:off x="4253162" y="390880"/>
                <a:ext cx="1526396" cy="169920"/>
              </a:xfrm>
              <a:prstGeom prst="rect">
                <a:avLst/>
              </a:prstGeom>
            </p:spPr>
          </p:pic>
        </mc:Fallback>
      </mc:AlternateContent>
    </p:spTree>
    <p:extLst>
      <p:ext uri="{BB962C8B-B14F-4D97-AF65-F5344CB8AC3E}">
        <p14:creationId xmlns:p14="http://schemas.microsoft.com/office/powerpoint/2010/main" val="3022770837"/>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4">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4">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4">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bldLvl="2"/>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FAAAEA32-A585-8148-BCAC-FE183D162BB8}"/>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362DEEC7-D6F3-F049-9FFE-C7D9A4AC196A}"/>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40</a:t>
            </a:fld>
            <a:endParaRPr lang="en"/>
          </a:p>
        </p:txBody>
      </p:sp>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085492" y="768778"/>
            <a:ext cx="3606466" cy="3594444"/>
          </a:xfrm>
          <a:prstGeom prst="rect">
            <a:avLst/>
          </a:prstGeom>
        </p:spPr>
      </p:pic>
      <mc:AlternateContent xmlns:mc="http://schemas.openxmlformats.org/markup-compatibility/2006" xmlns:p14="http://schemas.microsoft.com/office/powerpoint/2010/main">
        <mc:Choice Requires="p14">
          <p:contentPart p14:bwMode="auto" r:id="rId3">
            <p14:nvContentPartPr>
              <p14:cNvPr id="6" name="Ink 5"/>
              <p14:cNvContentPartPr/>
              <p14:nvPr/>
            </p14:nvContentPartPr>
            <p14:xfrm>
              <a:off x="2967120" y="190440"/>
              <a:ext cx="145080" cy="264600"/>
            </p14:xfrm>
          </p:contentPart>
        </mc:Choice>
        <mc:Fallback xmlns="">
          <p:pic>
            <p:nvPicPr>
              <p:cNvPr id="6" name="Ink 5"/>
              <p:cNvPicPr/>
              <p:nvPr/>
            </p:nvPicPr>
            <p:blipFill>
              <a:blip r:embed="rId4"/>
              <a:stretch>
                <a:fillRect/>
              </a:stretch>
            </p:blipFill>
            <p:spPr>
              <a:xfrm>
                <a:off x="2958120" y="183600"/>
                <a:ext cx="159840" cy="27828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3" name="Ink 2">
                <a:extLst>
                  <a:ext uri="{FF2B5EF4-FFF2-40B4-BE49-F238E27FC236}">
                    <a16:creationId xmlns:a16="http://schemas.microsoft.com/office/drawing/2014/main" id="{938AB4FC-DB36-4B76-8A31-8E750E1D2EEC}"/>
                  </a:ext>
                </a:extLst>
              </p14:cNvPr>
              <p14:cNvContentPartPr/>
              <p14:nvPr/>
            </p14:nvContentPartPr>
            <p14:xfrm>
              <a:off x="3872880" y="178920"/>
              <a:ext cx="764280" cy="224640"/>
            </p14:xfrm>
          </p:contentPart>
        </mc:Choice>
        <mc:Fallback xmlns="">
          <p:pic>
            <p:nvPicPr>
              <p:cNvPr id="3" name="Ink 2">
                <a:extLst>
                  <a:ext uri="{FF2B5EF4-FFF2-40B4-BE49-F238E27FC236}">
                    <a16:creationId xmlns:a16="http://schemas.microsoft.com/office/drawing/2014/main" id="{938AB4FC-DB36-4B76-8A31-8E750E1D2EEC}"/>
                  </a:ext>
                </a:extLst>
              </p:cNvPr>
              <p:cNvPicPr/>
              <p:nvPr/>
            </p:nvPicPr>
            <p:blipFill>
              <a:blip r:embed="rId6"/>
              <a:stretch>
                <a:fillRect/>
              </a:stretch>
            </p:blipFill>
            <p:spPr>
              <a:xfrm>
                <a:off x="3863520" y="169560"/>
                <a:ext cx="783000" cy="243360"/>
              </a:xfrm>
              <a:prstGeom prst="rect">
                <a:avLst/>
              </a:prstGeom>
            </p:spPr>
          </p:pic>
        </mc:Fallback>
      </mc:AlternateContent>
    </p:spTree>
    <p:extLst>
      <p:ext uri="{BB962C8B-B14F-4D97-AF65-F5344CB8AC3E}">
        <p14:creationId xmlns:p14="http://schemas.microsoft.com/office/powerpoint/2010/main" val="3460374473"/>
      </p:ext>
    </p:extLst>
  </p:cSld>
  <p:clrMapOvr>
    <a:masterClrMapping/>
  </p:clrMapOvr>
  <p:transition spd="slow">
    <p:push dir="u"/>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EA22D840-C3D8-8240-9E02-5DC64009AC55}"/>
              </a:ext>
            </a:extLst>
          </p:cNvPr>
          <p:cNvSpPr>
            <a:spLocks noGrp="1"/>
          </p:cNvSpPr>
          <p:nvPr>
            <p:ph type="ctrTitle"/>
          </p:nvPr>
        </p:nvSpPr>
        <p:spPr/>
        <p:txBody>
          <a:bodyPr/>
          <a:lstStyle/>
          <a:p>
            <a:r>
              <a:rPr lang="en-US" dirty="0"/>
              <a:t>Decision Boundary</a:t>
            </a:r>
          </a:p>
        </p:txBody>
      </p:sp>
      <p:sp>
        <p:nvSpPr>
          <p:cNvPr id="6" name="Subtitle 5">
            <a:extLst>
              <a:ext uri="{FF2B5EF4-FFF2-40B4-BE49-F238E27FC236}">
                <a16:creationId xmlns:a16="http://schemas.microsoft.com/office/drawing/2014/main" id="{896FE548-1375-614F-B417-AB1666B32898}"/>
              </a:ext>
            </a:extLst>
          </p:cNvPr>
          <p:cNvSpPr>
            <a:spLocks noGrp="1"/>
          </p:cNvSpPr>
          <p:nvPr>
            <p:ph type="subTitle" idx="1"/>
          </p:nvPr>
        </p:nvSpPr>
        <p:spPr/>
        <p:txBody>
          <a:bodyPr/>
          <a:lstStyle/>
          <a:p>
            <a:endParaRPr lang="en-US"/>
          </a:p>
        </p:txBody>
      </p:sp>
      <p:sp>
        <p:nvSpPr>
          <p:cNvPr id="4" name="Slide Number Placeholder 3">
            <a:extLst>
              <a:ext uri="{FF2B5EF4-FFF2-40B4-BE49-F238E27FC236}">
                <a16:creationId xmlns:a16="http://schemas.microsoft.com/office/drawing/2014/main" id="{D2147353-754B-5C4B-AB2C-581309D38D3F}"/>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41</a:t>
            </a:fld>
            <a:endParaRPr lang="en"/>
          </a:p>
        </p:txBody>
      </p:sp>
    </p:spTree>
    <p:extLst>
      <p:ext uri="{BB962C8B-B14F-4D97-AF65-F5344CB8AC3E}">
        <p14:creationId xmlns:p14="http://schemas.microsoft.com/office/powerpoint/2010/main" val="2266216026"/>
      </p:ext>
    </p:extLst>
  </p:cSld>
  <p:clrMapOvr>
    <a:masterClrMapping/>
  </p:clrMapOvr>
  <p:transition spd="slow">
    <p:push dir="u"/>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2B0A78-18BA-FE4D-8D8C-1197661A37EA}"/>
              </a:ext>
            </a:extLst>
          </p:cNvPr>
          <p:cNvSpPr>
            <a:spLocks noGrp="1"/>
          </p:cNvSpPr>
          <p:nvPr>
            <p:ph type="title"/>
          </p:nvPr>
        </p:nvSpPr>
        <p:spPr/>
        <p:txBody>
          <a:bodyPr/>
          <a:lstStyle/>
          <a:p>
            <a:r>
              <a:rPr lang="en-US" dirty="0"/>
              <a:t>Decision Boundary</a:t>
            </a:r>
          </a:p>
        </p:txBody>
      </p:sp>
      <p:sp>
        <p:nvSpPr>
          <p:cNvPr id="3" name="Text Placeholder 2">
            <a:extLst>
              <a:ext uri="{FF2B5EF4-FFF2-40B4-BE49-F238E27FC236}">
                <a16:creationId xmlns:a16="http://schemas.microsoft.com/office/drawing/2014/main" id="{6A08369E-0784-504F-915A-99BB69800B84}"/>
              </a:ext>
            </a:extLst>
          </p:cNvPr>
          <p:cNvSpPr>
            <a:spLocks noGrp="1"/>
          </p:cNvSpPr>
          <p:nvPr>
            <p:ph type="body" idx="1"/>
          </p:nvPr>
        </p:nvSpPr>
        <p:spPr/>
        <p:txBody>
          <a:bodyPr/>
          <a:lstStyle/>
          <a:p>
            <a:pPr marL="139700" indent="0">
              <a:buNone/>
            </a:pPr>
            <a:r>
              <a:rPr lang="en-US" dirty="0"/>
              <a:t>Consider if only two words had non-zero coefficients</a:t>
            </a:r>
          </a:p>
        </p:txBody>
      </p:sp>
      <p:sp>
        <p:nvSpPr>
          <p:cNvPr id="4" name="Slide Number Placeholder 3">
            <a:extLst>
              <a:ext uri="{FF2B5EF4-FFF2-40B4-BE49-F238E27FC236}">
                <a16:creationId xmlns:a16="http://schemas.microsoft.com/office/drawing/2014/main" id="{0AC68161-4C5D-4B4A-A21C-371CAE70281D}"/>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42</a:t>
            </a:fld>
            <a:endParaRPr lang="en"/>
          </a:p>
        </p:txBody>
      </p:sp>
      <mc:AlternateContent xmlns:mc="http://schemas.openxmlformats.org/markup-compatibility/2006" xmlns:a14="http://schemas.microsoft.com/office/drawing/2010/main">
        <mc:Choice Requires="a14">
          <p:graphicFrame>
            <p:nvGraphicFramePr>
              <p:cNvPr id="5" name="Table 4">
                <a:extLst>
                  <a:ext uri="{FF2B5EF4-FFF2-40B4-BE49-F238E27FC236}">
                    <a16:creationId xmlns:a16="http://schemas.microsoft.com/office/drawing/2014/main" id="{34D424E4-C38C-CB4F-88CA-1A091D1BF87B}"/>
                  </a:ext>
                </a:extLst>
              </p:cNvPr>
              <p:cNvGraphicFramePr>
                <a:graphicFrameLocks noGrp="1"/>
              </p:cNvGraphicFramePr>
              <p:nvPr>
                <p:extLst>
                  <p:ext uri="{D42A27DB-BD31-4B8C-83A1-F6EECF244321}">
                    <p14:modId xmlns:p14="http://schemas.microsoft.com/office/powerpoint/2010/main" val="703025990"/>
                  </p:ext>
                </p:extLst>
              </p:nvPr>
            </p:nvGraphicFramePr>
            <p:xfrm>
              <a:off x="2957037" y="1098664"/>
              <a:ext cx="3014595" cy="1483360"/>
            </p:xfrm>
            <a:graphic>
              <a:graphicData uri="http://schemas.openxmlformats.org/drawingml/2006/table">
                <a:tbl>
                  <a:tblPr firstRow="1" bandRow="1">
                    <a:tableStyleId>{FABFCF23-3B69-468F-B69F-88F6DE6A72F2}</a:tableStyleId>
                  </a:tblPr>
                  <a:tblGrid>
                    <a:gridCol w="1002915">
                      <a:extLst>
                        <a:ext uri="{9D8B030D-6E8A-4147-A177-3AD203B41FA5}">
                          <a16:colId xmlns:a16="http://schemas.microsoft.com/office/drawing/2014/main" val="4004187701"/>
                        </a:ext>
                      </a:extLst>
                    </a:gridCol>
                    <a:gridCol w="1194099">
                      <a:extLst>
                        <a:ext uri="{9D8B030D-6E8A-4147-A177-3AD203B41FA5}">
                          <a16:colId xmlns:a16="http://schemas.microsoft.com/office/drawing/2014/main" val="3451905919"/>
                        </a:ext>
                      </a:extLst>
                    </a:gridCol>
                    <a:gridCol w="817581">
                      <a:extLst>
                        <a:ext uri="{9D8B030D-6E8A-4147-A177-3AD203B41FA5}">
                          <a16:colId xmlns:a16="http://schemas.microsoft.com/office/drawing/2014/main" val="4186257191"/>
                        </a:ext>
                      </a:extLst>
                    </a:gridCol>
                  </a:tblGrid>
                  <a:tr h="370840">
                    <a:tc>
                      <a:txBody>
                        <a:bodyPr/>
                        <a:lstStyle/>
                        <a:p>
                          <a:r>
                            <a:rPr lang="en-US" b="0" dirty="0">
                              <a:latin typeface="Open Sans" panose="020B0606030504020204" pitchFamily="34" charset="0"/>
                              <a:ea typeface="Open Sans" panose="020B0606030504020204" pitchFamily="34" charset="0"/>
                              <a:cs typeface="Open Sans" panose="020B0606030504020204" pitchFamily="34" charset="0"/>
                            </a:rPr>
                            <a:t>Word</a:t>
                          </a:r>
                        </a:p>
                      </a:txBody>
                      <a:tcPr/>
                    </a:tc>
                    <a:tc>
                      <a:txBody>
                        <a:bodyPr/>
                        <a:lstStyle/>
                        <a:p>
                          <a:r>
                            <a:rPr lang="en-US" b="0" dirty="0">
                              <a:latin typeface="Open Sans" panose="020B0606030504020204" pitchFamily="34" charset="0"/>
                              <a:ea typeface="Open Sans" panose="020B0606030504020204" pitchFamily="34" charset="0"/>
                              <a:cs typeface="Open Sans" panose="020B0606030504020204" pitchFamily="34" charset="0"/>
                            </a:rPr>
                            <a:t>Coefficient</a:t>
                          </a:r>
                        </a:p>
                      </a:txBody>
                      <a:tcPr/>
                    </a:tc>
                    <a:tc>
                      <a:txBody>
                        <a:bodyPr/>
                        <a:lstStyle/>
                        <a:p>
                          <a:r>
                            <a:rPr lang="en-US" b="0" dirty="0">
                              <a:latin typeface="Open Sans" panose="020B0606030504020204" pitchFamily="34" charset="0"/>
                              <a:ea typeface="Open Sans" panose="020B0606030504020204" pitchFamily="34" charset="0"/>
                              <a:cs typeface="Open Sans" panose="020B0606030504020204" pitchFamily="34" charset="0"/>
                            </a:rPr>
                            <a:t>Weight</a:t>
                          </a:r>
                        </a:p>
                      </a:txBody>
                      <a:tcPr/>
                    </a:tc>
                    <a:extLst>
                      <a:ext uri="{0D108BD9-81ED-4DB2-BD59-A6C34878D82A}">
                        <a16:rowId xmlns:a16="http://schemas.microsoft.com/office/drawing/2014/main" val="153191448"/>
                      </a:ext>
                    </a:extLst>
                  </a:tr>
                  <a:tr h="370840">
                    <a:tc>
                      <a:txBody>
                        <a:bodyPr/>
                        <a:lstStyle/>
                        <a:p>
                          <a:endParaRPr lang="en-US" dirty="0">
                            <a:solidFill>
                              <a:schemeClr val="tx2">
                                <a:lumMod val="50000"/>
                              </a:schemeClr>
                            </a:solidFill>
                            <a:latin typeface="Open Sans" panose="020B0606030504020204" pitchFamily="34" charset="0"/>
                            <a:ea typeface="Open Sans" panose="020B0606030504020204" pitchFamily="34" charset="0"/>
                            <a:cs typeface="Open Sans" panose="020B0606030504020204" pitchFamily="34" charset="0"/>
                          </a:endParaRPr>
                        </a:p>
                      </a:txBody>
                      <a:tcPr/>
                    </a:tc>
                    <a:tc>
                      <a:txBody>
                        <a:bodyPr/>
                        <a:lstStyle/>
                        <a:p>
                          <a:pPr/>
                          <a14:m>
                            <m:oMathPara xmlns:m="http://schemas.openxmlformats.org/officeDocument/2006/math">
                              <m:oMathParaPr>
                                <m:jc m:val="centerGroup"/>
                              </m:oMathParaPr>
                              <m:oMath xmlns:m="http://schemas.openxmlformats.org/officeDocument/2006/math">
                                <m:sSub>
                                  <m:sSubPr>
                                    <m:ctrlPr>
                                      <a:rPr lang="en-US" b="0" i="1" smtClean="0">
                                        <a:solidFill>
                                          <a:schemeClr val="tx2">
                                            <a:lumMod val="50000"/>
                                          </a:schemeClr>
                                        </a:solidFill>
                                        <a:latin typeface="Cambria Math" panose="02040503050406030204" pitchFamily="18" charset="0"/>
                                        <a:ea typeface="Open Sans" panose="020B0606030504020204" pitchFamily="34" charset="0"/>
                                        <a:cs typeface="Open Sans" panose="020B0606030504020204" pitchFamily="34" charset="0"/>
                                      </a:rPr>
                                    </m:ctrlPr>
                                  </m:sSubPr>
                                  <m:e>
                                    <m:r>
                                      <a:rPr lang="en-US" b="0" i="1" smtClean="0">
                                        <a:solidFill>
                                          <a:schemeClr val="tx2">
                                            <a:lumMod val="50000"/>
                                          </a:schemeClr>
                                        </a:solidFill>
                                        <a:latin typeface="Cambria Math" panose="02040503050406030204" pitchFamily="18" charset="0"/>
                                        <a:ea typeface="Open Sans" panose="020B0606030504020204" pitchFamily="34" charset="0"/>
                                        <a:cs typeface="Open Sans" panose="020B0606030504020204" pitchFamily="34" charset="0"/>
                                      </a:rPr>
                                      <m:t>𝑤</m:t>
                                    </m:r>
                                  </m:e>
                                  <m:sub>
                                    <m:r>
                                      <a:rPr lang="en-US" b="0" i="1" smtClean="0">
                                        <a:solidFill>
                                          <a:schemeClr val="tx2">
                                            <a:lumMod val="50000"/>
                                          </a:schemeClr>
                                        </a:solidFill>
                                        <a:latin typeface="Cambria Math" panose="02040503050406030204" pitchFamily="18" charset="0"/>
                                        <a:ea typeface="Open Sans" panose="020B0606030504020204" pitchFamily="34" charset="0"/>
                                        <a:cs typeface="Open Sans" panose="020B0606030504020204" pitchFamily="34" charset="0"/>
                                      </a:rPr>
                                      <m:t>0</m:t>
                                    </m:r>
                                  </m:sub>
                                </m:sSub>
                              </m:oMath>
                            </m:oMathPara>
                          </a14:m>
                          <a:endParaRPr lang="en-US" dirty="0">
                            <a:solidFill>
                              <a:schemeClr val="tx2">
                                <a:lumMod val="50000"/>
                              </a:schemeClr>
                            </a:solidFill>
                            <a:latin typeface="Open Sans" panose="020B0606030504020204" pitchFamily="34" charset="0"/>
                            <a:ea typeface="Open Sans" panose="020B0606030504020204" pitchFamily="34" charset="0"/>
                            <a:cs typeface="Open Sans" panose="020B0606030504020204" pitchFamily="34" charset="0"/>
                          </a:endParaRPr>
                        </a:p>
                      </a:txBody>
                      <a:tcPr/>
                    </a:tc>
                    <a:tc>
                      <a:txBody>
                        <a:bodyPr/>
                        <a:lstStyle/>
                        <a:p>
                          <a:r>
                            <a:rPr lang="en-US" dirty="0">
                              <a:solidFill>
                                <a:schemeClr val="tx2">
                                  <a:lumMod val="50000"/>
                                </a:schemeClr>
                              </a:solidFill>
                              <a:latin typeface="Open Sans" panose="020B0606030504020204" pitchFamily="34" charset="0"/>
                              <a:ea typeface="Open Sans" panose="020B0606030504020204" pitchFamily="34" charset="0"/>
                              <a:cs typeface="Open Sans" panose="020B0606030504020204" pitchFamily="34" charset="0"/>
                            </a:rPr>
                            <a:t>0.0</a:t>
                          </a:r>
                        </a:p>
                      </a:txBody>
                      <a:tcPr/>
                    </a:tc>
                    <a:extLst>
                      <a:ext uri="{0D108BD9-81ED-4DB2-BD59-A6C34878D82A}">
                        <a16:rowId xmlns:a16="http://schemas.microsoft.com/office/drawing/2014/main" val="1200009552"/>
                      </a:ext>
                    </a:extLst>
                  </a:tr>
                  <a:tr h="370840">
                    <a:tc>
                      <a:txBody>
                        <a:bodyPr/>
                        <a:lstStyle/>
                        <a:p>
                          <a:r>
                            <a:rPr lang="en-US" dirty="0">
                              <a:solidFill>
                                <a:schemeClr val="tx2">
                                  <a:lumMod val="50000"/>
                                </a:schemeClr>
                              </a:solidFill>
                              <a:latin typeface="Open Sans" panose="020B0606030504020204" pitchFamily="34" charset="0"/>
                              <a:ea typeface="Open Sans" panose="020B0606030504020204" pitchFamily="34" charset="0"/>
                              <a:cs typeface="Open Sans" panose="020B0606030504020204" pitchFamily="34" charset="0"/>
                            </a:rPr>
                            <a:t>awesome</a:t>
                          </a:r>
                        </a:p>
                      </a:txBody>
                      <a:tcPr/>
                    </a:tc>
                    <a:tc>
                      <a:txBody>
                        <a:bodyPr/>
                        <a:lstStyle/>
                        <a:p>
                          <a:pPr/>
                          <a14:m>
                            <m:oMathPara xmlns:m="http://schemas.openxmlformats.org/officeDocument/2006/math">
                              <m:oMathParaPr>
                                <m:jc m:val="centerGroup"/>
                              </m:oMathParaPr>
                              <m:oMath xmlns:m="http://schemas.openxmlformats.org/officeDocument/2006/math">
                                <m:sSub>
                                  <m:sSubPr>
                                    <m:ctrlPr>
                                      <a:rPr lang="en-US" b="0" i="1" smtClean="0">
                                        <a:solidFill>
                                          <a:schemeClr val="tx2">
                                            <a:lumMod val="50000"/>
                                          </a:schemeClr>
                                        </a:solidFill>
                                        <a:latin typeface="Cambria Math" panose="02040503050406030204" pitchFamily="18" charset="0"/>
                                        <a:ea typeface="Open Sans" panose="020B0606030504020204" pitchFamily="34" charset="0"/>
                                        <a:cs typeface="Open Sans" panose="020B0606030504020204" pitchFamily="34" charset="0"/>
                                      </a:rPr>
                                    </m:ctrlPr>
                                  </m:sSubPr>
                                  <m:e>
                                    <m:r>
                                      <a:rPr lang="en-US" b="0" i="1" smtClean="0">
                                        <a:solidFill>
                                          <a:schemeClr val="tx2">
                                            <a:lumMod val="50000"/>
                                          </a:schemeClr>
                                        </a:solidFill>
                                        <a:latin typeface="Cambria Math" panose="02040503050406030204" pitchFamily="18" charset="0"/>
                                        <a:ea typeface="Open Sans" panose="020B0606030504020204" pitchFamily="34" charset="0"/>
                                        <a:cs typeface="Open Sans" panose="020B0606030504020204" pitchFamily="34" charset="0"/>
                                      </a:rPr>
                                      <m:t>𝑤</m:t>
                                    </m:r>
                                  </m:e>
                                  <m:sub>
                                    <m:r>
                                      <a:rPr lang="en-US" b="0" i="1" smtClean="0">
                                        <a:solidFill>
                                          <a:schemeClr val="tx2">
                                            <a:lumMod val="50000"/>
                                          </a:schemeClr>
                                        </a:solidFill>
                                        <a:latin typeface="Cambria Math" panose="02040503050406030204" pitchFamily="18" charset="0"/>
                                        <a:ea typeface="Open Sans" panose="020B0606030504020204" pitchFamily="34" charset="0"/>
                                        <a:cs typeface="Open Sans" panose="020B0606030504020204" pitchFamily="34" charset="0"/>
                                      </a:rPr>
                                      <m:t>1</m:t>
                                    </m:r>
                                  </m:sub>
                                </m:sSub>
                              </m:oMath>
                            </m:oMathPara>
                          </a14:m>
                          <a:endParaRPr lang="en-US" dirty="0">
                            <a:solidFill>
                              <a:schemeClr val="tx2">
                                <a:lumMod val="50000"/>
                              </a:schemeClr>
                            </a:solidFill>
                            <a:latin typeface="Open Sans" panose="020B0606030504020204" pitchFamily="34" charset="0"/>
                            <a:ea typeface="Open Sans" panose="020B0606030504020204" pitchFamily="34" charset="0"/>
                            <a:cs typeface="Open Sans" panose="020B0606030504020204" pitchFamily="34" charset="0"/>
                          </a:endParaRPr>
                        </a:p>
                      </a:txBody>
                      <a:tcPr/>
                    </a:tc>
                    <a:tc>
                      <a:txBody>
                        <a:bodyPr/>
                        <a:lstStyle/>
                        <a:p>
                          <a:r>
                            <a:rPr lang="en-US" dirty="0">
                              <a:solidFill>
                                <a:schemeClr val="tx2">
                                  <a:lumMod val="50000"/>
                                </a:schemeClr>
                              </a:solidFill>
                              <a:latin typeface="Open Sans" panose="020B0606030504020204" pitchFamily="34" charset="0"/>
                              <a:ea typeface="Open Sans" panose="020B0606030504020204" pitchFamily="34" charset="0"/>
                              <a:cs typeface="Open Sans" panose="020B0606030504020204" pitchFamily="34" charset="0"/>
                            </a:rPr>
                            <a:t>1.0</a:t>
                          </a:r>
                        </a:p>
                      </a:txBody>
                      <a:tcPr/>
                    </a:tc>
                    <a:extLst>
                      <a:ext uri="{0D108BD9-81ED-4DB2-BD59-A6C34878D82A}">
                        <a16:rowId xmlns:a16="http://schemas.microsoft.com/office/drawing/2014/main" val="4005325076"/>
                      </a:ext>
                    </a:extLst>
                  </a:tr>
                  <a:tr h="370840">
                    <a:tc>
                      <a:txBody>
                        <a:bodyPr/>
                        <a:lstStyle/>
                        <a:p>
                          <a:r>
                            <a:rPr lang="en-US" dirty="0">
                              <a:solidFill>
                                <a:schemeClr val="tx2">
                                  <a:lumMod val="50000"/>
                                </a:schemeClr>
                              </a:solidFill>
                              <a:latin typeface="Open Sans" panose="020B0606030504020204" pitchFamily="34" charset="0"/>
                              <a:ea typeface="Open Sans" panose="020B0606030504020204" pitchFamily="34" charset="0"/>
                              <a:cs typeface="Open Sans" panose="020B0606030504020204" pitchFamily="34" charset="0"/>
                            </a:rPr>
                            <a:t>awful</a:t>
                          </a:r>
                        </a:p>
                      </a:txBody>
                      <a:tcPr/>
                    </a:tc>
                    <a:tc>
                      <a:txBody>
                        <a:bodyPr/>
                        <a:lstStyle/>
                        <a:p>
                          <a:pPr/>
                          <a14:m>
                            <m:oMathPara xmlns:m="http://schemas.openxmlformats.org/officeDocument/2006/math">
                              <m:oMathParaPr>
                                <m:jc m:val="centerGroup"/>
                              </m:oMathParaPr>
                              <m:oMath xmlns:m="http://schemas.openxmlformats.org/officeDocument/2006/math">
                                <m:sSub>
                                  <m:sSubPr>
                                    <m:ctrlPr>
                                      <a:rPr lang="en-US" b="0" i="1" smtClean="0">
                                        <a:solidFill>
                                          <a:schemeClr val="tx2">
                                            <a:lumMod val="50000"/>
                                          </a:schemeClr>
                                        </a:solidFill>
                                        <a:latin typeface="Cambria Math" panose="02040503050406030204" pitchFamily="18" charset="0"/>
                                        <a:ea typeface="Open Sans" panose="020B0606030504020204" pitchFamily="34" charset="0"/>
                                        <a:cs typeface="Open Sans" panose="020B0606030504020204" pitchFamily="34" charset="0"/>
                                      </a:rPr>
                                    </m:ctrlPr>
                                  </m:sSubPr>
                                  <m:e>
                                    <m:r>
                                      <a:rPr lang="en-US" b="0" i="1" smtClean="0">
                                        <a:solidFill>
                                          <a:schemeClr val="tx2">
                                            <a:lumMod val="50000"/>
                                          </a:schemeClr>
                                        </a:solidFill>
                                        <a:latin typeface="Cambria Math" panose="02040503050406030204" pitchFamily="18" charset="0"/>
                                        <a:ea typeface="Open Sans" panose="020B0606030504020204" pitchFamily="34" charset="0"/>
                                        <a:cs typeface="Open Sans" panose="020B0606030504020204" pitchFamily="34" charset="0"/>
                                      </a:rPr>
                                      <m:t>𝑤</m:t>
                                    </m:r>
                                  </m:e>
                                  <m:sub>
                                    <m:r>
                                      <a:rPr lang="en-US" b="0" i="1" smtClean="0">
                                        <a:solidFill>
                                          <a:schemeClr val="tx2">
                                            <a:lumMod val="50000"/>
                                          </a:schemeClr>
                                        </a:solidFill>
                                        <a:latin typeface="Cambria Math" panose="02040503050406030204" pitchFamily="18" charset="0"/>
                                        <a:ea typeface="Open Sans" panose="020B0606030504020204" pitchFamily="34" charset="0"/>
                                        <a:cs typeface="Open Sans" panose="020B0606030504020204" pitchFamily="34" charset="0"/>
                                      </a:rPr>
                                      <m:t>2</m:t>
                                    </m:r>
                                  </m:sub>
                                </m:sSub>
                              </m:oMath>
                            </m:oMathPara>
                          </a14:m>
                          <a:endParaRPr lang="en-US" dirty="0">
                            <a:solidFill>
                              <a:schemeClr val="tx2">
                                <a:lumMod val="50000"/>
                              </a:schemeClr>
                            </a:solidFill>
                            <a:latin typeface="Open Sans" panose="020B0606030504020204" pitchFamily="34" charset="0"/>
                            <a:ea typeface="Open Sans" panose="020B0606030504020204" pitchFamily="34" charset="0"/>
                            <a:cs typeface="Open Sans" panose="020B0606030504020204" pitchFamily="34" charset="0"/>
                          </a:endParaRPr>
                        </a:p>
                      </a:txBody>
                      <a:tcPr/>
                    </a:tc>
                    <a:tc>
                      <a:txBody>
                        <a:bodyPr/>
                        <a:lstStyle/>
                        <a:p>
                          <a:r>
                            <a:rPr lang="en-US" dirty="0">
                              <a:solidFill>
                                <a:schemeClr val="tx2">
                                  <a:lumMod val="50000"/>
                                </a:schemeClr>
                              </a:solidFill>
                              <a:latin typeface="Open Sans" panose="020B0606030504020204" pitchFamily="34" charset="0"/>
                              <a:ea typeface="Open Sans" panose="020B0606030504020204" pitchFamily="34" charset="0"/>
                              <a:cs typeface="Open Sans" panose="020B0606030504020204" pitchFamily="34" charset="0"/>
                            </a:rPr>
                            <a:t>-1.5</a:t>
                          </a:r>
                        </a:p>
                      </a:txBody>
                      <a:tcPr/>
                    </a:tc>
                    <a:extLst>
                      <a:ext uri="{0D108BD9-81ED-4DB2-BD59-A6C34878D82A}">
                        <a16:rowId xmlns:a16="http://schemas.microsoft.com/office/drawing/2014/main" val="3178846047"/>
                      </a:ext>
                    </a:extLst>
                  </a:tr>
                </a:tbl>
              </a:graphicData>
            </a:graphic>
          </p:graphicFrame>
        </mc:Choice>
        <mc:Fallback xmlns="">
          <p:graphicFrame>
            <p:nvGraphicFramePr>
              <p:cNvPr id="5" name="Table 4">
                <a:extLst>
                  <a:ext uri="{FF2B5EF4-FFF2-40B4-BE49-F238E27FC236}">
                    <a16:creationId xmlns:a16="http://schemas.microsoft.com/office/drawing/2014/main" id="{34D424E4-C38C-CB4F-88CA-1A091D1BF87B}"/>
                  </a:ext>
                </a:extLst>
              </p:cNvPr>
              <p:cNvGraphicFramePr>
                <a:graphicFrameLocks noGrp="1"/>
              </p:cNvGraphicFramePr>
              <p:nvPr>
                <p:extLst>
                  <p:ext uri="{D42A27DB-BD31-4B8C-83A1-F6EECF244321}">
                    <p14:modId xmlns:p14="http://schemas.microsoft.com/office/powerpoint/2010/main" val="703025990"/>
                  </p:ext>
                </p:extLst>
              </p:nvPr>
            </p:nvGraphicFramePr>
            <p:xfrm>
              <a:off x="2957037" y="1098664"/>
              <a:ext cx="3014595" cy="1483360"/>
            </p:xfrm>
            <a:graphic>
              <a:graphicData uri="http://schemas.openxmlformats.org/drawingml/2006/table">
                <a:tbl>
                  <a:tblPr firstRow="1" bandRow="1">
                    <a:tableStyleId>{FABFCF23-3B69-468F-B69F-88F6DE6A72F2}</a:tableStyleId>
                  </a:tblPr>
                  <a:tblGrid>
                    <a:gridCol w="1002915">
                      <a:extLst>
                        <a:ext uri="{9D8B030D-6E8A-4147-A177-3AD203B41FA5}">
                          <a16:colId xmlns:a16="http://schemas.microsoft.com/office/drawing/2014/main" val="4004187701"/>
                        </a:ext>
                      </a:extLst>
                    </a:gridCol>
                    <a:gridCol w="1194099">
                      <a:extLst>
                        <a:ext uri="{9D8B030D-6E8A-4147-A177-3AD203B41FA5}">
                          <a16:colId xmlns:a16="http://schemas.microsoft.com/office/drawing/2014/main" val="3451905919"/>
                        </a:ext>
                      </a:extLst>
                    </a:gridCol>
                    <a:gridCol w="817581">
                      <a:extLst>
                        <a:ext uri="{9D8B030D-6E8A-4147-A177-3AD203B41FA5}">
                          <a16:colId xmlns:a16="http://schemas.microsoft.com/office/drawing/2014/main" val="4186257191"/>
                        </a:ext>
                      </a:extLst>
                    </a:gridCol>
                  </a:tblGrid>
                  <a:tr h="370840">
                    <a:tc>
                      <a:txBody>
                        <a:bodyPr/>
                        <a:lstStyle/>
                        <a:p>
                          <a:r>
                            <a:rPr lang="en-US" b="0" dirty="0">
                              <a:latin typeface="Open Sans" panose="020B0606030504020204" pitchFamily="34" charset="0"/>
                              <a:ea typeface="Open Sans" panose="020B0606030504020204" pitchFamily="34" charset="0"/>
                              <a:cs typeface="Open Sans" panose="020B0606030504020204" pitchFamily="34" charset="0"/>
                            </a:rPr>
                            <a:t>Word</a:t>
                          </a:r>
                        </a:p>
                      </a:txBody>
                      <a:tcPr/>
                    </a:tc>
                    <a:tc>
                      <a:txBody>
                        <a:bodyPr/>
                        <a:lstStyle/>
                        <a:p>
                          <a:r>
                            <a:rPr lang="en-US" b="0" dirty="0">
                              <a:latin typeface="Open Sans" panose="020B0606030504020204" pitchFamily="34" charset="0"/>
                              <a:ea typeface="Open Sans" panose="020B0606030504020204" pitchFamily="34" charset="0"/>
                              <a:cs typeface="Open Sans" panose="020B0606030504020204" pitchFamily="34" charset="0"/>
                            </a:rPr>
                            <a:t>Coefficient</a:t>
                          </a:r>
                        </a:p>
                      </a:txBody>
                      <a:tcPr/>
                    </a:tc>
                    <a:tc>
                      <a:txBody>
                        <a:bodyPr/>
                        <a:lstStyle/>
                        <a:p>
                          <a:r>
                            <a:rPr lang="en-US" b="0" dirty="0">
                              <a:latin typeface="Open Sans" panose="020B0606030504020204" pitchFamily="34" charset="0"/>
                              <a:ea typeface="Open Sans" panose="020B0606030504020204" pitchFamily="34" charset="0"/>
                              <a:cs typeface="Open Sans" panose="020B0606030504020204" pitchFamily="34" charset="0"/>
                            </a:rPr>
                            <a:t>Weight</a:t>
                          </a:r>
                        </a:p>
                      </a:txBody>
                      <a:tcPr/>
                    </a:tc>
                    <a:extLst>
                      <a:ext uri="{0D108BD9-81ED-4DB2-BD59-A6C34878D82A}">
                        <a16:rowId xmlns:a16="http://schemas.microsoft.com/office/drawing/2014/main" val="153191448"/>
                      </a:ext>
                    </a:extLst>
                  </a:tr>
                  <a:tr h="370840">
                    <a:tc>
                      <a:txBody>
                        <a:bodyPr/>
                        <a:lstStyle/>
                        <a:p>
                          <a:endParaRPr lang="en-US" dirty="0">
                            <a:solidFill>
                              <a:schemeClr val="tx2">
                                <a:lumMod val="50000"/>
                              </a:schemeClr>
                            </a:solidFill>
                            <a:latin typeface="Open Sans" panose="020B0606030504020204" pitchFamily="34" charset="0"/>
                            <a:ea typeface="Open Sans" panose="020B0606030504020204" pitchFamily="34" charset="0"/>
                            <a:cs typeface="Open Sans" panose="020B0606030504020204" pitchFamily="34" charset="0"/>
                          </a:endParaRPr>
                        </a:p>
                      </a:txBody>
                      <a:tcPr/>
                    </a:tc>
                    <a:tc>
                      <a:txBody>
                        <a:bodyPr/>
                        <a:lstStyle/>
                        <a:p>
                          <a:endParaRPr lang="en-US"/>
                        </a:p>
                      </a:txBody>
                      <a:tcPr>
                        <a:blipFill>
                          <a:blip r:embed="rId3"/>
                          <a:stretch>
                            <a:fillRect l="-85106" t="-106897" r="-69149" b="-203448"/>
                          </a:stretch>
                        </a:blipFill>
                      </a:tcPr>
                    </a:tc>
                    <a:tc>
                      <a:txBody>
                        <a:bodyPr/>
                        <a:lstStyle/>
                        <a:p>
                          <a:r>
                            <a:rPr lang="en-US" dirty="0">
                              <a:solidFill>
                                <a:schemeClr val="tx2">
                                  <a:lumMod val="50000"/>
                                </a:schemeClr>
                              </a:solidFill>
                              <a:latin typeface="Open Sans" panose="020B0606030504020204" pitchFamily="34" charset="0"/>
                              <a:ea typeface="Open Sans" panose="020B0606030504020204" pitchFamily="34" charset="0"/>
                              <a:cs typeface="Open Sans" panose="020B0606030504020204" pitchFamily="34" charset="0"/>
                            </a:rPr>
                            <a:t>0.0</a:t>
                          </a:r>
                        </a:p>
                      </a:txBody>
                      <a:tcPr/>
                    </a:tc>
                    <a:extLst>
                      <a:ext uri="{0D108BD9-81ED-4DB2-BD59-A6C34878D82A}">
                        <a16:rowId xmlns:a16="http://schemas.microsoft.com/office/drawing/2014/main" val="1200009552"/>
                      </a:ext>
                    </a:extLst>
                  </a:tr>
                  <a:tr h="370840">
                    <a:tc>
                      <a:txBody>
                        <a:bodyPr/>
                        <a:lstStyle/>
                        <a:p>
                          <a:r>
                            <a:rPr lang="en-US" dirty="0">
                              <a:solidFill>
                                <a:schemeClr val="tx2">
                                  <a:lumMod val="50000"/>
                                </a:schemeClr>
                              </a:solidFill>
                              <a:latin typeface="Open Sans" panose="020B0606030504020204" pitchFamily="34" charset="0"/>
                              <a:ea typeface="Open Sans" panose="020B0606030504020204" pitchFamily="34" charset="0"/>
                              <a:cs typeface="Open Sans" panose="020B0606030504020204" pitchFamily="34" charset="0"/>
                            </a:rPr>
                            <a:t>awesome</a:t>
                          </a:r>
                        </a:p>
                      </a:txBody>
                      <a:tcPr/>
                    </a:tc>
                    <a:tc>
                      <a:txBody>
                        <a:bodyPr/>
                        <a:lstStyle/>
                        <a:p>
                          <a:endParaRPr lang="en-US"/>
                        </a:p>
                      </a:txBody>
                      <a:tcPr>
                        <a:blipFill>
                          <a:blip r:embed="rId3"/>
                          <a:stretch>
                            <a:fillRect l="-85106" t="-200000" r="-69149" b="-96667"/>
                          </a:stretch>
                        </a:blipFill>
                      </a:tcPr>
                    </a:tc>
                    <a:tc>
                      <a:txBody>
                        <a:bodyPr/>
                        <a:lstStyle/>
                        <a:p>
                          <a:r>
                            <a:rPr lang="en-US" dirty="0">
                              <a:solidFill>
                                <a:schemeClr val="tx2">
                                  <a:lumMod val="50000"/>
                                </a:schemeClr>
                              </a:solidFill>
                              <a:latin typeface="Open Sans" panose="020B0606030504020204" pitchFamily="34" charset="0"/>
                              <a:ea typeface="Open Sans" panose="020B0606030504020204" pitchFamily="34" charset="0"/>
                              <a:cs typeface="Open Sans" panose="020B0606030504020204" pitchFamily="34" charset="0"/>
                            </a:rPr>
                            <a:t>1.0</a:t>
                          </a:r>
                        </a:p>
                      </a:txBody>
                      <a:tcPr/>
                    </a:tc>
                    <a:extLst>
                      <a:ext uri="{0D108BD9-81ED-4DB2-BD59-A6C34878D82A}">
                        <a16:rowId xmlns:a16="http://schemas.microsoft.com/office/drawing/2014/main" val="4005325076"/>
                      </a:ext>
                    </a:extLst>
                  </a:tr>
                  <a:tr h="370840">
                    <a:tc>
                      <a:txBody>
                        <a:bodyPr/>
                        <a:lstStyle/>
                        <a:p>
                          <a:r>
                            <a:rPr lang="en-US" dirty="0">
                              <a:solidFill>
                                <a:schemeClr val="tx2">
                                  <a:lumMod val="50000"/>
                                </a:schemeClr>
                              </a:solidFill>
                              <a:latin typeface="Open Sans" panose="020B0606030504020204" pitchFamily="34" charset="0"/>
                              <a:ea typeface="Open Sans" panose="020B0606030504020204" pitchFamily="34" charset="0"/>
                              <a:cs typeface="Open Sans" panose="020B0606030504020204" pitchFamily="34" charset="0"/>
                            </a:rPr>
                            <a:t>awful</a:t>
                          </a:r>
                        </a:p>
                      </a:txBody>
                      <a:tcPr/>
                    </a:tc>
                    <a:tc>
                      <a:txBody>
                        <a:bodyPr/>
                        <a:lstStyle/>
                        <a:p>
                          <a:endParaRPr lang="en-US"/>
                        </a:p>
                      </a:txBody>
                      <a:tcPr>
                        <a:blipFill>
                          <a:blip r:embed="rId3"/>
                          <a:stretch>
                            <a:fillRect l="-85106" t="-310345" r="-69149"/>
                          </a:stretch>
                        </a:blipFill>
                      </a:tcPr>
                    </a:tc>
                    <a:tc>
                      <a:txBody>
                        <a:bodyPr/>
                        <a:lstStyle/>
                        <a:p>
                          <a:r>
                            <a:rPr lang="en-US" dirty="0">
                              <a:solidFill>
                                <a:schemeClr val="tx2">
                                  <a:lumMod val="50000"/>
                                </a:schemeClr>
                              </a:solidFill>
                              <a:latin typeface="Open Sans" panose="020B0606030504020204" pitchFamily="34" charset="0"/>
                              <a:ea typeface="Open Sans" panose="020B0606030504020204" pitchFamily="34" charset="0"/>
                              <a:cs typeface="Open Sans" panose="020B0606030504020204" pitchFamily="34" charset="0"/>
                            </a:rPr>
                            <a:t>-1.5</a:t>
                          </a:r>
                        </a:p>
                      </a:txBody>
                      <a:tcPr/>
                    </a:tc>
                    <a:extLst>
                      <a:ext uri="{0D108BD9-81ED-4DB2-BD59-A6C34878D82A}">
                        <a16:rowId xmlns:a16="http://schemas.microsoft.com/office/drawing/2014/main" val="3178846047"/>
                      </a:ext>
                    </a:extLst>
                  </a:tr>
                </a:tbl>
              </a:graphicData>
            </a:graphic>
          </p:graphicFrame>
        </mc:Fallback>
      </mc:AlternateContent>
      <mc:AlternateContent xmlns:mc="http://schemas.openxmlformats.org/markup-compatibility/2006" xmlns:a14="http://schemas.microsoft.com/office/drawing/2010/main">
        <mc:Choice Requires="a14">
          <p:sp>
            <p:nvSpPr>
              <p:cNvPr id="6" name="TextBox 5">
                <a:extLst>
                  <a:ext uri="{FF2B5EF4-FFF2-40B4-BE49-F238E27FC236}">
                    <a16:creationId xmlns:a16="http://schemas.microsoft.com/office/drawing/2014/main" id="{3F4D5158-E5D6-C144-B887-25732E164953}"/>
                  </a:ext>
                </a:extLst>
              </p:cNvPr>
              <p:cNvSpPr txBox="1"/>
              <p:nvPr/>
            </p:nvSpPr>
            <p:spPr>
              <a:xfrm>
                <a:off x="6058195" y="1098664"/>
                <a:ext cx="2830968" cy="307777"/>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acc>
                        <m:accPr>
                          <m:chr m:val="̂"/>
                          <m:ctrlPr>
                            <a:rPr lang="en-US" b="0" i="1" smtClean="0">
                              <a:solidFill>
                                <a:schemeClr val="tx2">
                                  <a:lumMod val="50000"/>
                                </a:schemeClr>
                              </a:solidFill>
                              <a:latin typeface="Cambria Math" panose="02040503050406030204" pitchFamily="18" charset="0"/>
                            </a:rPr>
                          </m:ctrlPr>
                        </m:accPr>
                        <m:e>
                          <m:r>
                            <a:rPr lang="en-US" b="0" i="1" smtClean="0">
                              <a:solidFill>
                                <a:schemeClr val="tx2">
                                  <a:lumMod val="50000"/>
                                </a:schemeClr>
                              </a:solidFill>
                              <a:latin typeface="Cambria Math" panose="02040503050406030204" pitchFamily="18" charset="0"/>
                            </a:rPr>
                            <m:t>𝑠</m:t>
                          </m:r>
                        </m:e>
                      </m:acc>
                      <m:r>
                        <a:rPr lang="en-US" b="0" i="1" smtClean="0">
                          <a:solidFill>
                            <a:schemeClr val="tx2">
                              <a:lumMod val="50000"/>
                            </a:schemeClr>
                          </a:solidFill>
                          <a:latin typeface="Cambria Math" panose="02040503050406030204" pitchFamily="18" charset="0"/>
                        </a:rPr>
                        <m:t>=1⋅#</m:t>
                      </m:r>
                      <m:r>
                        <a:rPr lang="en-US" b="0" i="1" smtClean="0">
                          <a:solidFill>
                            <a:schemeClr val="tx2">
                              <a:lumMod val="50000"/>
                            </a:schemeClr>
                          </a:solidFill>
                          <a:latin typeface="Cambria Math" panose="02040503050406030204" pitchFamily="18" charset="0"/>
                        </a:rPr>
                        <m:t>𝑎𝑤𝑒𝑠𝑜𝑚𝑒</m:t>
                      </m:r>
                      <m:r>
                        <a:rPr lang="en-US" b="0" i="1" smtClean="0">
                          <a:solidFill>
                            <a:schemeClr val="tx2">
                              <a:lumMod val="50000"/>
                            </a:schemeClr>
                          </a:solidFill>
                          <a:latin typeface="Cambria Math" panose="02040503050406030204" pitchFamily="18" charset="0"/>
                        </a:rPr>
                        <m:t>−1.5⋅#</m:t>
                      </m:r>
                      <m:r>
                        <a:rPr lang="en-US" b="0" i="1" smtClean="0">
                          <a:solidFill>
                            <a:schemeClr val="tx2">
                              <a:lumMod val="50000"/>
                            </a:schemeClr>
                          </a:solidFill>
                          <a:latin typeface="Cambria Math" panose="02040503050406030204" pitchFamily="18" charset="0"/>
                        </a:rPr>
                        <m:t>𝑎𝑤𝑓𝑢𝑙</m:t>
                      </m:r>
                    </m:oMath>
                  </m:oMathPara>
                </a14:m>
                <a:endParaRPr lang="en-US" dirty="0">
                  <a:solidFill>
                    <a:schemeClr val="tx2">
                      <a:lumMod val="50000"/>
                    </a:schemeClr>
                  </a:solidFill>
                </a:endParaRPr>
              </a:p>
            </p:txBody>
          </p:sp>
        </mc:Choice>
        <mc:Fallback xmlns="">
          <p:sp>
            <p:nvSpPr>
              <p:cNvPr id="6" name="TextBox 5">
                <a:extLst>
                  <a:ext uri="{FF2B5EF4-FFF2-40B4-BE49-F238E27FC236}">
                    <a16:creationId xmlns:a16="http://schemas.microsoft.com/office/drawing/2014/main" id="{3F4D5158-E5D6-C144-B887-25732E164953}"/>
                  </a:ext>
                </a:extLst>
              </p:cNvPr>
              <p:cNvSpPr txBox="1">
                <a:spLocks noRot="1" noChangeAspect="1" noMove="1" noResize="1" noEditPoints="1" noAdjustHandles="1" noChangeArrowheads="1" noChangeShapeType="1" noTextEdit="1"/>
              </p:cNvSpPr>
              <p:nvPr/>
            </p:nvSpPr>
            <p:spPr>
              <a:xfrm>
                <a:off x="6058195" y="1098664"/>
                <a:ext cx="2830968" cy="307777"/>
              </a:xfrm>
              <a:prstGeom prst="rect">
                <a:avLst/>
              </a:prstGeom>
              <a:blipFill>
                <a:blip r:embed="rId4"/>
                <a:stretch>
                  <a:fillRect b="-8000"/>
                </a:stretch>
              </a:blipFill>
            </p:spPr>
            <p:txBody>
              <a:bodyPr/>
              <a:lstStyle/>
              <a:p>
                <a:r>
                  <a:rPr lang="en-US">
                    <a:noFill/>
                  </a:rPr>
                  <a:t> </a:t>
                </a:r>
              </a:p>
            </p:txBody>
          </p:sp>
        </mc:Fallback>
      </mc:AlternateContent>
      <p:grpSp>
        <p:nvGrpSpPr>
          <p:cNvPr id="23" name="Group 22">
            <a:extLst>
              <a:ext uri="{FF2B5EF4-FFF2-40B4-BE49-F238E27FC236}">
                <a16:creationId xmlns:a16="http://schemas.microsoft.com/office/drawing/2014/main" id="{404A377D-2105-B84B-B866-5144860DA9EF}"/>
              </a:ext>
            </a:extLst>
          </p:cNvPr>
          <p:cNvGrpSpPr/>
          <p:nvPr/>
        </p:nvGrpSpPr>
        <p:grpSpPr>
          <a:xfrm>
            <a:off x="3266574" y="2411058"/>
            <a:ext cx="4274244" cy="2833353"/>
            <a:chOff x="3266574" y="2411058"/>
            <a:chExt cx="4274244" cy="2833353"/>
          </a:xfrm>
        </p:grpSpPr>
        <mc:AlternateContent xmlns:mc="http://schemas.openxmlformats.org/markup-compatibility/2006" xmlns:a14="http://schemas.microsoft.com/office/drawing/2010/main">
          <mc:Choice Requires="a14">
            <p:sp>
              <p:nvSpPr>
                <p:cNvPr id="21" name="Rectangle 20">
                  <a:extLst>
                    <a:ext uri="{FF2B5EF4-FFF2-40B4-BE49-F238E27FC236}">
                      <a16:creationId xmlns:a16="http://schemas.microsoft.com/office/drawing/2014/main" id="{49095B42-72AA-C041-AFE7-015154500A39}"/>
                    </a:ext>
                  </a:extLst>
                </p:cNvPr>
                <p:cNvSpPr/>
                <p:nvPr/>
              </p:nvSpPr>
              <p:spPr>
                <a:xfrm rot="16200000">
                  <a:off x="2555380" y="3456356"/>
                  <a:ext cx="2613815" cy="523220"/>
                </a:xfrm>
                <a:prstGeom prst="rect">
                  <a:avLst/>
                </a:prstGeom>
              </p:spPr>
              <p:txBody>
                <a:bodyPr wrap="square">
                  <a:spAutoFit/>
                </a:bodyPr>
                <a:lstStyle/>
                <a:p>
                  <a:r>
                    <a:rPr lang="en-US" dirty="0">
                      <a:solidFill>
                        <a:srgbClr val="666666"/>
                      </a:solidFill>
                      <a:latin typeface="Nunito Sans" pitchFamily="2" charset="77"/>
                    </a:rPr>
                    <a:t>0     1     2      3     4    </a:t>
                  </a:r>
                  <a14:m>
                    <m:oMath xmlns:m="http://schemas.openxmlformats.org/officeDocument/2006/math">
                      <m:r>
                        <a:rPr lang="en-US" b="0" i="1" smtClean="0">
                          <a:solidFill>
                            <a:srgbClr val="666666"/>
                          </a:solidFill>
                          <a:latin typeface="Cambria Math" panose="02040503050406030204" pitchFamily="18" charset="0"/>
                        </a:rPr>
                        <m:t>⋯</m:t>
                      </m:r>
                    </m:oMath>
                  </a14:m>
                  <a:endParaRPr lang="en-US" b="0" dirty="0">
                    <a:solidFill>
                      <a:srgbClr val="666666"/>
                    </a:solidFill>
                    <a:latin typeface="Nunito Sans" pitchFamily="2" charset="77"/>
                  </a:endParaRPr>
                </a:p>
                <a:p>
                  <a:endParaRPr lang="en-US" dirty="0"/>
                </a:p>
              </p:txBody>
            </p:sp>
          </mc:Choice>
          <mc:Fallback xmlns="">
            <p:sp>
              <p:nvSpPr>
                <p:cNvPr id="21" name="Rectangle 20">
                  <a:extLst>
                    <a:ext uri="{FF2B5EF4-FFF2-40B4-BE49-F238E27FC236}">
                      <a16:creationId xmlns:a16="http://schemas.microsoft.com/office/drawing/2014/main" id="{49095B42-72AA-C041-AFE7-015154500A39}"/>
                    </a:ext>
                  </a:extLst>
                </p:cNvPr>
                <p:cNvSpPr>
                  <a:spLocks noRot="1" noChangeAspect="1" noMove="1" noResize="1" noEditPoints="1" noAdjustHandles="1" noChangeArrowheads="1" noChangeShapeType="1" noTextEdit="1"/>
                </p:cNvSpPr>
                <p:nvPr/>
              </p:nvSpPr>
              <p:spPr>
                <a:xfrm rot="16200000">
                  <a:off x="2555380" y="3456356"/>
                  <a:ext cx="2613815" cy="523220"/>
                </a:xfrm>
                <a:prstGeom prst="rect">
                  <a:avLst/>
                </a:prstGeom>
                <a:blipFill>
                  <a:blip r:embed="rId5"/>
                  <a:stretch>
                    <a:fillRect b="-485"/>
                  </a:stretch>
                </a:blipFill>
              </p:spPr>
              <p:txBody>
                <a:bodyPr/>
                <a:lstStyle/>
                <a:p>
                  <a:r>
                    <a:rPr lang="en-US">
                      <a:noFill/>
                    </a:rPr>
                    <a:t> </a:t>
                  </a:r>
                </a:p>
              </p:txBody>
            </p:sp>
          </mc:Fallback>
        </mc:AlternateContent>
        <p:sp>
          <p:nvSpPr>
            <p:cNvPr id="26" name="Freeform 25">
              <a:extLst>
                <a:ext uri="{FF2B5EF4-FFF2-40B4-BE49-F238E27FC236}">
                  <a16:creationId xmlns:a16="http://schemas.microsoft.com/office/drawing/2014/main" id="{09F15342-CB56-094A-A7FA-A880B83536DB}"/>
                </a:ext>
              </a:extLst>
            </p:cNvPr>
            <p:cNvSpPr/>
            <p:nvPr/>
          </p:nvSpPr>
          <p:spPr>
            <a:xfrm>
              <a:off x="3980327" y="2809868"/>
              <a:ext cx="2420783" cy="2074105"/>
            </a:xfrm>
            <a:custGeom>
              <a:avLst/>
              <a:gdLst>
                <a:gd name="connsiteX0" fmla="*/ 10758 w 2474259"/>
                <a:gd name="connsiteY0" fmla="*/ 2119257 h 2119257"/>
                <a:gd name="connsiteX1" fmla="*/ 0 w 2474259"/>
                <a:gd name="connsiteY1" fmla="*/ 0 h 2119257"/>
                <a:gd name="connsiteX2" fmla="*/ 2474259 w 2474259"/>
                <a:gd name="connsiteY2" fmla="*/ 10758 h 2119257"/>
                <a:gd name="connsiteX3" fmla="*/ 10758 w 2474259"/>
                <a:gd name="connsiteY3" fmla="*/ 2119257 h 2119257"/>
              </a:gdLst>
              <a:ahLst/>
              <a:cxnLst>
                <a:cxn ang="0">
                  <a:pos x="connsiteX0" y="connsiteY0"/>
                </a:cxn>
                <a:cxn ang="0">
                  <a:pos x="connsiteX1" y="connsiteY1"/>
                </a:cxn>
                <a:cxn ang="0">
                  <a:pos x="connsiteX2" y="connsiteY2"/>
                </a:cxn>
                <a:cxn ang="0">
                  <a:pos x="connsiteX3" y="connsiteY3"/>
                </a:cxn>
              </a:cxnLst>
              <a:rect l="l" t="t" r="r" b="b"/>
              <a:pathLst>
                <a:path w="2474259" h="2119257">
                  <a:moveTo>
                    <a:pt x="10758" y="2119257"/>
                  </a:moveTo>
                  <a:lnTo>
                    <a:pt x="0" y="0"/>
                  </a:lnTo>
                  <a:lnTo>
                    <a:pt x="2474259" y="10758"/>
                  </a:lnTo>
                  <a:lnTo>
                    <a:pt x="10758" y="2119257"/>
                  </a:lnTo>
                  <a:close/>
                </a:path>
              </a:pathLst>
            </a:cu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Freeform 28">
              <a:extLst>
                <a:ext uri="{FF2B5EF4-FFF2-40B4-BE49-F238E27FC236}">
                  <a16:creationId xmlns:a16="http://schemas.microsoft.com/office/drawing/2014/main" id="{6CEB23CC-04D2-1D49-965A-7ADA53EDD2BA}"/>
                </a:ext>
              </a:extLst>
            </p:cNvPr>
            <p:cNvSpPr/>
            <p:nvPr/>
          </p:nvSpPr>
          <p:spPr>
            <a:xfrm rot="10800000">
              <a:off x="3980328" y="2809874"/>
              <a:ext cx="2420784" cy="2094654"/>
            </a:xfrm>
            <a:custGeom>
              <a:avLst/>
              <a:gdLst>
                <a:gd name="connsiteX0" fmla="*/ 10758 w 2474259"/>
                <a:gd name="connsiteY0" fmla="*/ 2119257 h 2119257"/>
                <a:gd name="connsiteX1" fmla="*/ 0 w 2474259"/>
                <a:gd name="connsiteY1" fmla="*/ 0 h 2119257"/>
                <a:gd name="connsiteX2" fmla="*/ 2474259 w 2474259"/>
                <a:gd name="connsiteY2" fmla="*/ 10758 h 2119257"/>
                <a:gd name="connsiteX3" fmla="*/ 10758 w 2474259"/>
                <a:gd name="connsiteY3" fmla="*/ 2119257 h 2119257"/>
              </a:gdLst>
              <a:ahLst/>
              <a:cxnLst>
                <a:cxn ang="0">
                  <a:pos x="connsiteX0" y="connsiteY0"/>
                </a:cxn>
                <a:cxn ang="0">
                  <a:pos x="connsiteX1" y="connsiteY1"/>
                </a:cxn>
                <a:cxn ang="0">
                  <a:pos x="connsiteX2" y="connsiteY2"/>
                </a:cxn>
                <a:cxn ang="0">
                  <a:pos x="connsiteX3" y="connsiteY3"/>
                </a:cxn>
              </a:cxnLst>
              <a:rect l="l" t="t" r="r" b="b"/>
              <a:pathLst>
                <a:path w="2474259" h="2119257">
                  <a:moveTo>
                    <a:pt x="10758" y="2119257"/>
                  </a:moveTo>
                  <a:lnTo>
                    <a:pt x="0" y="0"/>
                  </a:lnTo>
                  <a:lnTo>
                    <a:pt x="2474259" y="10758"/>
                  </a:lnTo>
                  <a:lnTo>
                    <a:pt x="10758" y="2119257"/>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Left-Up Arrow 6">
              <a:extLst>
                <a:ext uri="{FF2B5EF4-FFF2-40B4-BE49-F238E27FC236}">
                  <a16:creationId xmlns:a16="http://schemas.microsoft.com/office/drawing/2014/main" id="{88049D46-6924-3340-8ED9-D3953FEFEB8B}"/>
                </a:ext>
              </a:extLst>
            </p:cNvPr>
            <p:cNvSpPr/>
            <p:nvPr/>
          </p:nvSpPr>
          <p:spPr>
            <a:xfrm flipH="1">
              <a:off x="3937299" y="2732442"/>
              <a:ext cx="2538804" cy="2214209"/>
            </a:xfrm>
            <a:prstGeom prst="leftUpArrow">
              <a:avLst>
                <a:gd name="adj1" fmla="val 0"/>
                <a:gd name="adj2" fmla="val 1989"/>
                <a:gd name="adj3" fmla="val 2897"/>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mc:AlternateContent xmlns:mc="http://schemas.openxmlformats.org/markup-compatibility/2006" xmlns:a14="http://schemas.microsoft.com/office/drawing/2010/main">
          <mc:Choice Requires="a14">
            <p:sp>
              <p:nvSpPr>
                <p:cNvPr id="20" name="Rectangle 19">
                  <a:extLst>
                    <a:ext uri="{FF2B5EF4-FFF2-40B4-BE49-F238E27FC236}">
                      <a16:creationId xmlns:a16="http://schemas.microsoft.com/office/drawing/2014/main" id="{46D15C63-3AA4-534D-912D-D1CD9D5213C1}"/>
                    </a:ext>
                  </a:extLst>
                </p:cNvPr>
                <p:cNvSpPr/>
                <p:nvPr/>
              </p:nvSpPr>
              <p:spPr>
                <a:xfrm>
                  <a:off x="3862288" y="4936634"/>
                  <a:ext cx="2613815" cy="307777"/>
                </a:xfrm>
                <a:prstGeom prst="rect">
                  <a:avLst/>
                </a:prstGeom>
              </p:spPr>
              <p:txBody>
                <a:bodyPr wrap="square">
                  <a:spAutoFit/>
                </a:bodyPr>
                <a:lstStyle/>
                <a:p>
                  <a:r>
                    <a:rPr lang="en-US" dirty="0">
                      <a:solidFill>
                        <a:srgbClr val="666666"/>
                      </a:solidFill>
                      <a:latin typeface="Nunito Sans" pitchFamily="2" charset="77"/>
                    </a:rPr>
                    <a:t>0     1     2      3     4    </a:t>
                  </a:r>
                  <a14:m>
                    <m:oMath xmlns:m="http://schemas.openxmlformats.org/officeDocument/2006/math">
                      <m:r>
                        <a:rPr lang="en-US" b="0" i="1" smtClean="0">
                          <a:solidFill>
                            <a:srgbClr val="666666"/>
                          </a:solidFill>
                          <a:latin typeface="Cambria Math" panose="02040503050406030204" pitchFamily="18" charset="0"/>
                        </a:rPr>
                        <m:t>⋯</m:t>
                      </m:r>
                    </m:oMath>
                  </a14:m>
                  <a:endParaRPr lang="en-US" dirty="0"/>
                </a:p>
              </p:txBody>
            </p:sp>
          </mc:Choice>
          <mc:Fallback xmlns="">
            <p:sp>
              <p:nvSpPr>
                <p:cNvPr id="20" name="Rectangle 19">
                  <a:extLst>
                    <a:ext uri="{FF2B5EF4-FFF2-40B4-BE49-F238E27FC236}">
                      <a16:creationId xmlns:a16="http://schemas.microsoft.com/office/drawing/2014/main" id="{46D15C63-3AA4-534D-912D-D1CD9D5213C1}"/>
                    </a:ext>
                  </a:extLst>
                </p:cNvPr>
                <p:cNvSpPr>
                  <a:spLocks noRot="1" noChangeAspect="1" noMove="1" noResize="1" noEditPoints="1" noAdjustHandles="1" noChangeArrowheads="1" noChangeShapeType="1" noTextEdit="1"/>
                </p:cNvSpPr>
                <p:nvPr/>
              </p:nvSpPr>
              <p:spPr>
                <a:xfrm>
                  <a:off x="3862288" y="4936634"/>
                  <a:ext cx="2613815" cy="307777"/>
                </a:xfrm>
                <a:prstGeom prst="rect">
                  <a:avLst/>
                </a:prstGeom>
                <a:blipFill>
                  <a:blip r:embed="rId6"/>
                  <a:stretch>
                    <a:fillRect l="-971" b="-24000"/>
                  </a:stretch>
                </a:blipFill>
              </p:spPr>
              <p:txBody>
                <a:bodyPr/>
                <a:lstStyle/>
                <a:p>
                  <a:r>
                    <a:rPr lang="en-US">
                      <a:noFill/>
                    </a:rPr>
                    <a:t> </a:t>
                  </a:r>
                </a:p>
              </p:txBody>
            </p:sp>
          </mc:Fallback>
        </mc:AlternateContent>
        <p:cxnSp>
          <p:nvCxnSpPr>
            <p:cNvPr id="24" name="Straight Connector 23">
              <a:extLst>
                <a:ext uri="{FF2B5EF4-FFF2-40B4-BE49-F238E27FC236}">
                  <a16:creationId xmlns:a16="http://schemas.microsoft.com/office/drawing/2014/main" id="{0A260045-AC80-E84E-B2AF-B7821AD110BB}"/>
                </a:ext>
              </a:extLst>
            </p:cNvPr>
            <p:cNvCxnSpPr>
              <a:cxnSpLocks/>
            </p:cNvCxnSpPr>
            <p:nvPr/>
          </p:nvCxnSpPr>
          <p:spPr>
            <a:xfrm flipV="1">
              <a:off x="3980329" y="2809874"/>
              <a:ext cx="2420783" cy="2094661"/>
            </a:xfrm>
            <a:prstGeom prst="line">
              <a:avLst/>
            </a:prstGeom>
            <a:ln w="28575"/>
          </p:spPr>
          <p:style>
            <a:lnRef idx="1">
              <a:schemeClr val="dk1"/>
            </a:lnRef>
            <a:fillRef idx="0">
              <a:schemeClr val="dk1"/>
            </a:fillRef>
            <a:effectRef idx="0">
              <a:schemeClr val="dk1"/>
            </a:effectRef>
            <a:fontRef idx="minor">
              <a:schemeClr val="tx1"/>
            </a:fontRef>
          </p:style>
        </p:cxnSp>
        <mc:AlternateContent xmlns:mc="http://schemas.openxmlformats.org/markup-compatibility/2006" xmlns:a14="http://schemas.microsoft.com/office/drawing/2010/main">
          <mc:Choice Requires="a14">
            <p:sp>
              <p:nvSpPr>
                <p:cNvPr id="25" name="TextBox 24">
                  <a:extLst>
                    <a:ext uri="{FF2B5EF4-FFF2-40B4-BE49-F238E27FC236}">
                      <a16:creationId xmlns:a16="http://schemas.microsoft.com/office/drawing/2014/main" id="{BEE59DB1-3229-2948-B05A-34FA6E7B5C42}"/>
                    </a:ext>
                  </a:extLst>
                </p:cNvPr>
                <p:cNvSpPr txBox="1"/>
                <p:nvPr/>
              </p:nvSpPr>
              <p:spPr>
                <a:xfrm rot="19050726">
                  <a:off x="4043162" y="3591998"/>
                  <a:ext cx="2273315" cy="261610"/>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sz="1100" b="0" i="1" smtClean="0">
                            <a:solidFill>
                              <a:schemeClr val="tx2">
                                <a:lumMod val="50000"/>
                              </a:schemeClr>
                            </a:solidFill>
                            <a:latin typeface="Cambria Math" panose="02040503050406030204" pitchFamily="18" charset="0"/>
                          </a:rPr>
                          <m:t>1⋅#</m:t>
                        </m:r>
                        <m:r>
                          <a:rPr lang="en-US" sz="1100" b="0" i="1" smtClean="0">
                            <a:solidFill>
                              <a:schemeClr val="tx2">
                                <a:lumMod val="50000"/>
                              </a:schemeClr>
                            </a:solidFill>
                            <a:latin typeface="Cambria Math" panose="02040503050406030204" pitchFamily="18" charset="0"/>
                          </a:rPr>
                          <m:t>𝑎𝑤𝑒𝑠𝑜𝑚𝑒</m:t>
                        </m:r>
                        <m:r>
                          <a:rPr lang="en-US" sz="1100" b="0" i="1" smtClean="0">
                            <a:solidFill>
                              <a:schemeClr val="tx2">
                                <a:lumMod val="50000"/>
                              </a:schemeClr>
                            </a:solidFill>
                            <a:latin typeface="Cambria Math" panose="02040503050406030204" pitchFamily="18" charset="0"/>
                          </a:rPr>
                          <m:t>−1.5⋅#</m:t>
                        </m:r>
                        <m:r>
                          <a:rPr lang="en-US" sz="1100" b="0" i="1" smtClean="0">
                            <a:solidFill>
                              <a:schemeClr val="tx2">
                                <a:lumMod val="50000"/>
                              </a:schemeClr>
                            </a:solidFill>
                            <a:latin typeface="Cambria Math" panose="02040503050406030204" pitchFamily="18" charset="0"/>
                          </a:rPr>
                          <m:t>𝑎𝑤𝑓𝑢𝑙</m:t>
                        </m:r>
                        <m:r>
                          <a:rPr lang="en-US" sz="1100" b="0" i="1" smtClean="0">
                            <a:solidFill>
                              <a:schemeClr val="tx2">
                                <a:lumMod val="50000"/>
                              </a:schemeClr>
                            </a:solidFill>
                            <a:latin typeface="Cambria Math" panose="02040503050406030204" pitchFamily="18" charset="0"/>
                          </a:rPr>
                          <m:t>=0</m:t>
                        </m:r>
                      </m:oMath>
                    </m:oMathPara>
                  </a14:m>
                  <a:endParaRPr lang="en-US" sz="1100" dirty="0">
                    <a:solidFill>
                      <a:schemeClr val="tx2">
                        <a:lumMod val="50000"/>
                      </a:schemeClr>
                    </a:solidFill>
                  </a:endParaRPr>
                </a:p>
              </p:txBody>
            </p:sp>
          </mc:Choice>
          <mc:Fallback xmlns="">
            <p:sp>
              <p:nvSpPr>
                <p:cNvPr id="25" name="TextBox 24">
                  <a:extLst>
                    <a:ext uri="{FF2B5EF4-FFF2-40B4-BE49-F238E27FC236}">
                      <a16:creationId xmlns:a16="http://schemas.microsoft.com/office/drawing/2014/main" id="{BEE59DB1-3229-2948-B05A-34FA6E7B5C42}"/>
                    </a:ext>
                  </a:extLst>
                </p:cNvPr>
                <p:cNvSpPr txBox="1">
                  <a:spLocks noRot="1" noChangeAspect="1" noMove="1" noResize="1" noEditPoints="1" noAdjustHandles="1" noChangeArrowheads="1" noChangeShapeType="1" noTextEdit="1"/>
                </p:cNvSpPr>
                <p:nvPr/>
              </p:nvSpPr>
              <p:spPr>
                <a:xfrm rot="19050726">
                  <a:off x="4043162" y="3591998"/>
                  <a:ext cx="2273315" cy="261610"/>
                </a:xfrm>
                <a:prstGeom prst="rect">
                  <a:avLst/>
                </a:prstGeom>
                <a:blipFill>
                  <a:blip r:embed="rId7"/>
                  <a:stretch>
                    <a:fillRect/>
                  </a:stretch>
                </a:blipFill>
              </p:spPr>
              <p:txBody>
                <a:bodyPr/>
                <a:lstStyle/>
                <a:p>
                  <a:r>
                    <a:rPr lang="en-US">
                      <a:noFill/>
                    </a:rPr>
                    <a:t> </a:t>
                  </a:r>
                </a:p>
              </p:txBody>
            </p:sp>
          </mc:Fallback>
        </mc:AlternateContent>
        <p:sp>
          <p:nvSpPr>
            <p:cNvPr id="31" name="Rectangle 30">
              <a:extLst>
                <a:ext uri="{FF2B5EF4-FFF2-40B4-BE49-F238E27FC236}">
                  <a16:creationId xmlns:a16="http://schemas.microsoft.com/office/drawing/2014/main" id="{5591F6FD-E3C0-0047-946C-FC83EE2B1E52}"/>
                </a:ext>
              </a:extLst>
            </p:cNvPr>
            <p:cNvSpPr/>
            <p:nvPr/>
          </p:nvSpPr>
          <p:spPr>
            <a:xfrm>
              <a:off x="3266574" y="2638406"/>
              <a:ext cx="739305" cy="307777"/>
            </a:xfrm>
            <a:prstGeom prst="rect">
              <a:avLst/>
            </a:prstGeom>
          </p:spPr>
          <p:txBody>
            <a:bodyPr wrap="none">
              <a:spAutoFit/>
            </a:bodyPr>
            <a:lstStyle/>
            <a:p>
              <a:r>
                <a:rPr lang="en-US" dirty="0">
                  <a:solidFill>
                    <a:srgbClr val="666666"/>
                  </a:solidFill>
                  <a:latin typeface="Nunito Sans" pitchFamily="2" charset="77"/>
                  <a:ea typeface="Nunito Sans" pitchFamily="2" charset="77"/>
                  <a:cs typeface="Nunito Sans" pitchFamily="2" charset="77"/>
                </a:rPr>
                <a:t>#awful</a:t>
              </a:r>
              <a:endParaRPr lang="en-US" dirty="0"/>
            </a:p>
          </p:txBody>
        </p:sp>
        <p:sp>
          <p:nvSpPr>
            <p:cNvPr id="32" name="Rectangle 31">
              <a:extLst>
                <a:ext uri="{FF2B5EF4-FFF2-40B4-BE49-F238E27FC236}">
                  <a16:creationId xmlns:a16="http://schemas.microsoft.com/office/drawing/2014/main" id="{59920D1B-1C66-0646-88FC-88D94104F225}"/>
                </a:ext>
              </a:extLst>
            </p:cNvPr>
            <p:cNvSpPr/>
            <p:nvPr/>
          </p:nvSpPr>
          <p:spPr>
            <a:xfrm>
              <a:off x="6476103" y="4760444"/>
              <a:ext cx="1064715" cy="307777"/>
            </a:xfrm>
            <a:prstGeom prst="rect">
              <a:avLst/>
            </a:prstGeom>
          </p:spPr>
          <p:txBody>
            <a:bodyPr wrap="none">
              <a:spAutoFit/>
            </a:bodyPr>
            <a:lstStyle/>
            <a:p>
              <a:r>
                <a:rPr lang="en-US" dirty="0">
                  <a:solidFill>
                    <a:srgbClr val="666666"/>
                  </a:solidFill>
                  <a:latin typeface="Nunito Sans" pitchFamily="2" charset="77"/>
                  <a:ea typeface="Nunito Sans" pitchFamily="2" charset="77"/>
                  <a:cs typeface="Nunito Sans" pitchFamily="2" charset="77"/>
                </a:rPr>
                <a:t>#awesome</a:t>
              </a:r>
              <a:endParaRPr lang="en-US" dirty="0"/>
            </a:p>
          </p:txBody>
        </p:sp>
        <p:sp>
          <p:nvSpPr>
            <p:cNvPr id="10" name="Cross 9">
              <a:extLst>
                <a:ext uri="{FF2B5EF4-FFF2-40B4-BE49-F238E27FC236}">
                  <a16:creationId xmlns:a16="http://schemas.microsoft.com/office/drawing/2014/main" id="{E418848B-F7E4-ED41-932F-BF14D7CB22B4}"/>
                </a:ext>
              </a:extLst>
            </p:cNvPr>
            <p:cNvSpPr/>
            <p:nvPr/>
          </p:nvSpPr>
          <p:spPr>
            <a:xfrm>
              <a:off x="5705771" y="4153364"/>
              <a:ext cx="146868" cy="137160"/>
            </a:xfrm>
            <a:prstGeom prst="plus">
              <a:avLst>
                <a:gd name="adj" fmla="val 36764"/>
              </a:avLst>
            </a:prstGeom>
            <a:gradFill>
              <a:gsLst>
                <a:gs pos="0">
                  <a:schemeClr val="bg1">
                    <a:lumMod val="50000"/>
                  </a:schemeClr>
                </a:gs>
                <a:gs pos="100000">
                  <a:schemeClr val="bg1">
                    <a:lumMod val="85000"/>
                  </a:schemeClr>
                </a:gs>
              </a:gsLst>
              <a:lin ang="16200000" scaled="0"/>
            </a:grad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Cross 27">
              <a:extLst>
                <a:ext uri="{FF2B5EF4-FFF2-40B4-BE49-F238E27FC236}">
                  <a16:creationId xmlns:a16="http://schemas.microsoft.com/office/drawing/2014/main" id="{AF9A8FF1-019E-C746-AE84-7FDE7A2AD4AA}"/>
                </a:ext>
              </a:extLst>
            </p:cNvPr>
            <p:cNvSpPr/>
            <p:nvPr/>
          </p:nvSpPr>
          <p:spPr>
            <a:xfrm>
              <a:off x="5324989" y="4165055"/>
              <a:ext cx="146868" cy="137160"/>
            </a:xfrm>
            <a:prstGeom prst="plus">
              <a:avLst>
                <a:gd name="adj" fmla="val 36764"/>
              </a:avLst>
            </a:prstGeom>
            <a:gradFill>
              <a:gsLst>
                <a:gs pos="0">
                  <a:schemeClr val="bg1">
                    <a:lumMod val="50000"/>
                  </a:schemeClr>
                </a:gs>
                <a:gs pos="100000">
                  <a:schemeClr val="bg1">
                    <a:lumMod val="85000"/>
                  </a:schemeClr>
                </a:gs>
              </a:gsLst>
              <a:lin ang="16200000" scaled="0"/>
            </a:grad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Cross 29">
              <a:extLst>
                <a:ext uri="{FF2B5EF4-FFF2-40B4-BE49-F238E27FC236}">
                  <a16:creationId xmlns:a16="http://schemas.microsoft.com/office/drawing/2014/main" id="{F8C36077-8B1A-D147-90CD-D6D05B2BD9FA}"/>
                </a:ext>
              </a:extLst>
            </p:cNvPr>
            <p:cNvSpPr/>
            <p:nvPr/>
          </p:nvSpPr>
          <p:spPr>
            <a:xfrm>
              <a:off x="5324989" y="4466967"/>
              <a:ext cx="146868" cy="137160"/>
            </a:xfrm>
            <a:prstGeom prst="plus">
              <a:avLst>
                <a:gd name="adj" fmla="val 36764"/>
              </a:avLst>
            </a:prstGeom>
            <a:gradFill>
              <a:gsLst>
                <a:gs pos="0">
                  <a:schemeClr val="bg1">
                    <a:lumMod val="50000"/>
                  </a:schemeClr>
                </a:gs>
                <a:gs pos="100000">
                  <a:schemeClr val="bg1">
                    <a:lumMod val="85000"/>
                  </a:schemeClr>
                </a:gs>
              </a:gsLst>
              <a:lin ang="16200000" scaled="0"/>
            </a:grad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Cross 32">
              <a:extLst>
                <a:ext uri="{FF2B5EF4-FFF2-40B4-BE49-F238E27FC236}">
                  <a16:creationId xmlns:a16="http://schemas.microsoft.com/office/drawing/2014/main" id="{05055FBF-F8CE-814A-9DA2-A166CE470053}"/>
                </a:ext>
              </a:extLst>
            </p:cNvPr>
            <p:cNvSpPr/>
            <p:nvPr/>
          </p:nvSpPr>
          <p:spPr>
            <a:xfrm>
              <a:off x="4987937" y="4822324"/>
              <a:ext cx="146868" cy="137160"/>
            </a:xfrm>
            <a:prstGeom prst="plus">
              <a:avLst>
                <a:gd name="adj" fmla="val 36764"/>
              </a:avLst>
            </a:prstGeom>
            <a:gradFill>
              <a:gsLst>
                <a:gs pos="0">
                  <a:schemeClr val="bg1">
                    <a:lumMod val="50000"/>
                  </a:schemeClr>
                </a:gs>
                <a:gs pos="100000">
                  <a:schemeClr val="bg1">
                    <a:lumMod val="85000"/>
                  </a:schemeClr>
                </a:gs>
              </a:gsLst>
              <a:lin ang="16200000" scaled="0"/>
            </a:grad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Cross 33">
              <a:extLst>
                <a:ext uri="{FF2B5EF4-FFF2-40B4-BE49-F238E27FC236}">
                  <a16:creationId xmlns:a16="http://schemas.microsoft.com/office/drawing/2014/main" id="{177A4032-E69E-2B42-838B-E6A292A89660}"/>
                </a:ext>
              </a:extLst>
            </p:cNvPr>
            <p:cNvSpPr/>
            <p:nvPr/>
          </p:nvSpPr>
          <p:spPr>
            <a:xfrm>
              <a:off x="4595896" y="4471481"/>
              <a:ext cx="146868" cy="137160"/>
            </a:xfrm>
            <a:prstGeom prst="plus">
              <a:avLst>
                <a:gd name="adj" fmla="val 36764"/>
              </a:avLst>
            </a:prstGeom>
            <a:gradFill>
              <a:gsLst>
                <a:gs pos="0">
                  <a:schemeClr val="bg1">
                    <a:lumMod val="50000"/>
                  </a:schemeClr>
                </a:gs>
                <a:gs pos="100000">
                  <a:schemeClr val="bg1">
                    <a:lumMod val="85000"/>
                  </a:schemeClr>
                </a:gs>
              </a:gsLst>
              <a:lin ang="16200000" scaled="0"/>
            </a:grad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0F4097F6-996A-8D4B-A230-56E478E4E8FD}"/>
                </a:ext>
              </a:extLst>
            </p:cNvPr>
            <p:cNvSpPr/>
            <p:nvPr/>
          </p:nvSpPr>
          <p:spPr>
            <a:xfrm>
              <a:off x="4987937" y="3150908"/>
              <a:ext cx="146868" cy="45719"/>
            </a:xfrm>
            <a:prstGeom prst="rect">
              <a:avLst/>
            </a:prstGeom>
            <a:gradFill>
              <a:gsLst>
                <a:gs pos="0">
                  <a:schemeClr val="bg1">
                    <a:lumMod val="50000"/>
                  </a:schemeClr>
                </a:gs>
                <a:gs pos="100000">
                  <a:schemeClr val="bg1">
                    <a:lumMod val="85000"/>
                  </a:schemeClr>
                </a:gs>
              </a:gsLst>
              <a:lin ang="16200000" scaled="0"/>
            </a:grad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ectangle 34">
              <a:extLst>
                <a:ext uri="{FF2B5EF4-FFF2-40B4-BE49-F238E27FC236}">
                  <a16:creationId xmlns:a16="http://schemas.microsoft.com/office/drawing/2014/main" id="{551252C7-A7B4-994D-B30F-19E4590EFC15}"/>
                </a:ext>
              </a:extLst>
            </p:cNvPr>
            <p:cNvSpPr/>
            <p:nvPr/>
          </p:nvSpPr>
          <p:spPr>
            <a:xfrm>
              <a:off x="4595896" y="3445711"/>
              <a:ext cx="146868" cy="45719"/>
            </a:xfrm>
            <a:prstGeom prst="rect">
              <a:avLst/>
            </a:prstGeom>
            <a:gradFill>
              <a:gsLst>
                <a:gs pos="0">
                  <a:schemeClr val="bg1">
                    <a:lumMod val="50000"/>
                  </a:schemeClr>
                </a:gs>
                <a:gs pos="100000">
                  <a:schemeClr val="bg1">
                    <a:lumMod val="85000"/>
                  </a:schemeClr>
                </a:gs>
              </a:gsLst>
              <a:lin ang="16200000" scaled="0"/>
            </a:grad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ectangle 35">
              <a:extLst>
                <a:ext uri="{FF2B5EF4-FFF2-40B4-BE49-F238E27FC236}">
                  <a16:creationId xmlns:a16="http://schemas.microsoft.com/office/drawing/2014/main" id="{335C5D9F-8CA4-9347-8321-AFAF223EDDF8}"/>
                </a:ext>
              </a:extLst>
            </p:cNvPr>
            <p:cNvSpPr/>
            <p:nvPr/>
          </p:nvSpPr>
          <p:spPr>
            <a:xfrm>
              <a:off x="4595896" y="3800261"/>
              <a:ext cx="146868" cy="45719"/>
            </a:xfrm>
            <a:prstGeom prst="rect">
              <a:avLst/>
            </a:prstGeom>
            <a:gradFill>
              <a:gsLst>
                <a:gs pos="0">
                  <a:schemeClr val="bg1">
                    <a:lumMod val="50000"/>
                  </a:schemeClr>
                </a:gs>
                <a:gs pos="100000">
                  <a:schemeClr val="bg1">
                    <a:lumMod val="85000"/>
                  </a:schemeClr>
                </a:gs>
              </a:gsLst>
              <a:lin ang="16200000" scaled="0"/>
            </a:grad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Rectangle 36">
              <a:extLst>
                <a:ext uri="{FF2B5EF4-FFF2-40B4-BE49-F238E27FC236}">
                  <a16:creationId xmlns:a16="http://schemas.microsoft.com/office/drawing/2014/main" id="{82DAAF43-0743-7041-A00C-5AB976E50122}"/>
                </a:ext>
              </a:extLst>
            </p:cNvPr>
            <p:cNvSpPr/>
            <p:nvPr/>
          </p:nvSpPr>
          <p:spPr>
            <a:xfrm>
              <a:off x="4334775" y="3800260"/>
              <a:ext cx="146868" cy="45719"/>
            </a:xfrm>
            <a:prstGeom prst="rect">
              <a:avLst/>
            </a:prstGeom>
            <a:gradFill>
              <a:gsLst>
                <a:gs pos="0">
                  <a:schemeClr val="bg1">
                    <a:lumMod val="50000"/>
                  </a:schemeClr>
                </a:gs>
                <a:gs pos="100000">
                  <a:schemeClr val="bg1">
                    <a:lumMod val="85000"/>
                  </a:schemeClr>
                </a:gs>
              </a:gsLst>
              <a:lin ang="16200000" scaled="0"/>
            </a:grad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Rectangle 37">
              <a:extLst>
                <a:ext uri="{FF2B5EF4-FFF2-40B4-BE49-F238E27FC236}">
                  <a16:creationId xmlns:a16="http://schemas.microsoft.com/office/drawing/2014/main" id="{5F679791-6C16-614B-B00C-43720B56A030}"/>
                </a:ext>
              </a:extLst>
            </p:cNvPr>
            <p:cNvSpPr/>
            <p:nvPr/>
          </p:nvSpPr>
          <p:spPr>
            <a:xfrm>
              <a:off x="3946510" y="3150908"/>
              <a:ext cx="146868" cy="45719"/>
            </a:xfrm>
            <a:prstGeom prst="rect">
              <a:avLst/>
            </a:prstGeom>
            <a:gradFill>
              <a:gsLst>
                <a:gs pos="0">
                  <a:schemeClr val="bg1">
                    <a:lumMod val="50000"/>
                  </a:schemeClr>
                </a:gs>
                <a:gs pos="100000">
                  <a:schemeClr val="bg1">
                    <a:lumMod val="85000"/>
                  </a:schemeClr>
                </a:gs>
              </a:gsLst>
              <a:lin ang="16200000" scaled="0"/>
            </a:grad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mc:AlternateContent xmlns:mc="http://schemas.openxmlformats.org/markup-compatibility/2006" xmlns:p14="http://schemas.microsoft.com/office/powerpoint/2010/main">
        <mc:Choice Requires="p14">
          <p:contentPart p14:bwMode="auto" r:id="rId8">
            <p14:nvContentPartPr>
              <p14:cNvPr id="8" name="Ink 7">
                <a:extLst>
                  <a:ext uri="{FF2B5EF4-FFF2-40B4-BE49-F238E27FC236}">
                    <a16:creationId xmlns:a16="http://schemas.microsoft.com/office/drawing/2014/main" id="{6110CD7D-FA79-4AB6-8E40-ABD13EB0BD9C}"/>
                  </a:ext>
                </a:extLst>
              </p14:cNvPr>
              <p14:cNvContentPartPr/>
              <p14:nvPr/>
            </p14:nvContentPartPr>
            <p14:xfrm>
              <a:off x="2671920" y="1372680"/>
              <a:ext cx="6244920" cy="3454920"/>
            </p14:xfrm>
          </p:contentPart>
        </mc:Choice>
        <mc:Fallback xmlns="">
          <p:pic>
            <p:nvPicPr>
              <p:cNvPr id="8" name="Ink 7">
                <a:extLst>
                  <a:ext uri="{FF2B5EF4-FFF2-40B4-BE49-F238E27FC236}">
                    <a16:creationId xmlns:a16="http://schemas.microsoft.com/office/drawing/2014/main" id="{6110CD7D-FA79-4AB6-8E40-ABD13EB0BD9C}"/>
                  </a:ext>
                </a:extLst>
              </p:cNvPr>
              <p:cNvPicPr/>
              <p:nvPr/>
            </p:nvPicPr>
            <p:blipFill>
              <a:blip r:embed="rId9"/>
              <a:stretch>
                <a:fillRect/>
              </a:stretch>
            </p:blipFill>
            <p:spPr>
              <a:xfrm>
                <a:off x="2662560" y="1363320"/>
                <a:ext cx="6263640" cy="3473640"/>
              </a:xfrm>
              <a:prstGeom prst="rect">
                <a:avLst/>
              </a:prstGeom>
            </p:spPr>
          </p:pic>
        </mc:Fallback>
      </mc:AlternateContent>
    </p:spTree>
    <p:extLst>
      <p:ext uri="{BB962C8B-B14F-4D97-AF65-F5344CB8AC3E}">
        <p14:creationId xmlns:p14="http://schemas.microsoft.com/office/powerpoint/2010/main" val="22675733"/>
      </p:ext>
    </p:extLst>
  </p:cSld>
  <p:clrMapOvr>
    <a:masterClrMapping/>
  </p:clrMapOvr>
  <p:transition spd="slow">
    <p:push dir="u"/>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2B0A78-18BA-FE4D-8D8C-1197661A37EA}"/>
              </a:ext>
            </a:extLst>
          </p:cNvPr>
          <p:cNvSpPr>
            <a:spLocks noGrp="1"/>
          </p:cNvSpPr>
          <p:nvPr>
            <p:ph type="title"/>
          </p:nvPr>
        </p:nvSpPr>
        <p:spPr/>
        <p:txBody>
          <a:bodyPr/>
          <a:lstStyle/>
          <a:p>
            <a:r>
              <a:rPr lang="en-US" dirty="0"/>
              <a:t>Decision Boundary</a:t>
            </a:r>
          </a:p>
        </p:txBody>
      </p:sp>
      <p:sp>
        <p:nvSpPr>
          <p:cNvPr id="4" name="Slide Number Placeholder 3">
            <a:extLst>
              <a:ext uri="{FF2B5EF4-FFF2-40B4-BE49-F238E27FC236}">
                <a16:creationId xmlns:a16="http://schemas.microsoft.com/office/drawing/2014/main" id="{0AC68161-4C5D-4B4A-A21C-371CAE70281D}"/>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43</a:t>
            </a:fld>
            <a:endParaRPr lang="en"/>
          </a:p>
        </p:txBody>
      </p:sp>
      <p:pic>
        <p:nvPicPr>
          <p:cNvPr id="23" name="Picture 22">
            <a:extLst>
              <a:ext uri="{FF2B5EF4-FFF2-40B4-BE49-F238E27FC236}">
                <a16:creationId xmlns:a16="http://schemas.microsoft.com/office/drawing/2014/main" id="{F9A909BB-BA71-4844-A8BF-3166C8D550D4}"/>
              </a:ext>
            </a:extLst>
          </p:cNvPr>
          <p:cNvPicPr>
            <a:picLocks noChangeAspect="1"/>
          </p:cNvPicPr>
          <p:nvPr/>
        </p:nvPicPr>
        <p:blipFill rotWithShape="1">
          <a:blip r:embed="rId3"/>
          <a:srcRect r="-6272" b="712"/>
          <a:stretch/>
        </p:blipFill>
        <p:spPr>
          <a:xfrm>
            <a:off x="5872838" y="1278163"/>
            <a:ext cx="3036712" cy="2698451"/>
          </a:xfrm>
          <a:prstGeom prst="snip1Rect">
            <a:avLst/>
          </a:prstGeom>
        </p:spPr>
      </p:pic>
      <p:sp>
        <p:nvSpPr>
          <p:cNvPr id="27" name="Rectangle 26">
            <a:extLst>
              <a:ext uri="{FF2B5EF4-FFF2-40B4-BE49-F238E27FC236}">
                <a16:creationId xmlns:a16="http://schemas.microsoft.com/office/drawing/2014/main" id="{146C15BB-EBAE-E14C-B3D0-3ED12CCE391C}"/>
              </a:ext>
            </a:extLst>
          </p:cNvPr>
          <p:cNvSpPr/>
          <p:nvPr/>
        </p:nvSpPr>
        <p:spPr>
          <a:xfrm>
            <a:off x="8143539" y="3822725"/>
            <a:ext cx="766011" cy="26518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7B8B2F10-13C3-5641-8361-DAEFCC59CFE1}"/>
              </a:ext>
            </a:extLst>
          </p:cNvPr>
          <p:cNvSpPr/>
          <p:nvPr/>
        </p:nvSpPr>
        <p:spPr>
          <a:xfrm>
            <a:off x="6487741" y="901705"/>
            <a:ext cx="1846980" cy="307777"/>
          </a:xfrm>
          <a:prstGeom prst="rect">
            <a:avLst/>
          </a:prstGeom>
        </p:spPr>
        <p:txBody>
          <a:bodyPr wrap="none">
            <a:spAutoFit/>
          </a:bodyPr>
          <a:lstStyle/>
          <a:p>
            <a:r>
              <a:rPr lang="en-US" b="1" dirty="0">
                <a:solidFill>
                  <a:srgbClr val="666666"/>
                </a:solidFill>
                <a:latin typeface="Nunito Sans" pitchFamily="2" charset="77"/>
                <a:ea typeface="Nunito Sans" pitchFamily="2" charset="77"/>
                <a:cs typeface="Nunito Sans" pitchFamily="2" charset="77"/>
              </a:rPr>
              <a:t>3-dimensional view</a:t>
            </a:r>
            <a:r>
              <a:rPr lang="en-US" b="1" dirty="0"/>
              <a:t> </a:t>
            </a:r>
          </a:p>
        </p:txBody>
      </p:sp>
      <p:sp>
        <p:nvSpPr>
          <p:cNvPr id="31" name="Rectangle 30">
            <a:extLst>
              <a:ext uri="{FF2B5EF4-FFF2-40B4-BE49-F238E27FC236}">
                <a16:creationId xmlns:a16="http://schemas.microsoft.com/office/drawing/2014/main" id="{21A3BF12-B2C1-544B-B30E-1A4D4985B3DB}"/>
              </a:ext>
            </a:extLst>
          </p:cNvPr>
          <p:cNvSpPr/>
          <p:nvPr/>
        </p:nvSpPr>
        <p:spPr>
          <a:xfrm rot="20632478">
            <a:off x="7313623" y="3822726"/>
            <a:ext cx="1064715" cy="307777"/>
          </a:xfrm>
          <a:prstGeom prst="rect">
            <a:avLst/>
          </a:prstGeom>
        </p:spPr>
        <p:txBody>
          <a:bodyPr wrap="none">
            <a:spAutoFit/>
          </a:bodyPr>
          <a:lstStyle/>
          <a:p>
            <a:r>
              <a:rPr lang="en-US" dirty="0">
                <a:solidFill>
                  <a:srgbClr val="666666"/>
                </a:solidFill>
                <a:latin typeface="Nunito Sans" pitchFamily="2" charset="77"/>
                <a:ea typeface="Nunito Sans" pitchFamily="2" charset="77"/>
                <a:cs typeface="Nunito Sans" pitchFamily="2" charset="77"/>
              </a:rPr>
              <a:t>#awesome</a:t>
            </a:r>
            <a:endParaRPr lang="en-US" dirty="0"/>
          </a:p>
        </p:txBody>
      </p:sp>
      <p:sp>
        <p:nvSpPr>
          <p:cNvPr id="33" name="Rectangle 32">
            <a:extLst>
              <a:ext uri="{FF2B5EF4-FFF2-40B4-BE49-F238E27FC236}">
                <a16:creationId xmlns:a16="http://schemas.microsoft.com/office/drawing/2014/main" id="{482886F2-148B-314F-BD26-C7DFEA5AC68F}"/>
              </a:ext>
            </a:extLst>
          </p:cNvPr>
          <p:cNvSpPr/>
          <p:nvPr/>
        </p:nvSpPr>
        <p:spPr>
          <a:xfrm rot="2562315">
            <a:off x="5947978" y="3547072"/>
            <a:ext cx="739305" cy="307777"/>
          </a:xfrm>
          <a:prstGeom prst="rect">
            <a:avLst/>
          </a:prstGeom>
        </p:spPr>
        <p:txBody>
          <a:bodyPr wrap="none">
            <a:spAutoFit/>
          </a:bodyPr>
          <a:lstStyle/>
          <a:p>
            <a:r>
              <a:rPr lang="en-US" dirty="0">
                <a:solidFill>
                  <a:srgbClr val="666666"/>
                </a:solidFill>
                <a:latin typeface="Nunito Sans" pitchFamily="2" charset="77"/>
                <a:ea typeface="Nunito Sans" pitchFamily="2" charset="77"/>
                <a:cs typeface="Nunito Sans" pitchFamily="2" charset="77"/>
              </a:rPr>
              <a:t>#awful</a:t>
            </a:r>
            <a:endParaRPr lang="en-US" dirty="0"/>
          </a:p>
        </p:txBody>
      </p:sp>
      <p:sp>
        <p:nvSpPr>
          <p:cNvPr id="34" name="Rectangle 33">
            <a:extLst>
              <a:ext uri="{FF2B5EF4-FFF2-40B4-BE49-F238E27FC236}">
                <a16:creationId xmlns:a16="http://schemas.microsoft.com/office/drawing/2014/main" id="{6A6D74F5-9E07-E144-86B6-3CB1F28719E6}"/>
              </a:ext>
            </a:extLst>
          </p:cNvPr>
          <p:cNvSpPr/>
          <p:nvPr/>
        </p:nvSpPr>
        <p:spPr>
          <a:xfrm rot="16200000">
            <a:off x="5621660" y="2296280"/>
            <a:ext cx="639919" cy="307777"/>
          </a:xfrm>
          <a:prstGeom prst="rect">
            <a:avLst/>
          </a:prstGeom>
        </p:spPr>
        <p:txBody>
          <a:bodyPr wrap="none">
            <a:spAutoFit/>
          </a:bodyPr>
          <a:lstStyle/>
          <a:p>
            <a:r>
              <a:rPr lang="en-US" dirty="0">
                <a:solidFill>
                  <a:srgbClr val="666666"/>
                </a:solidFill>
                <a:latin typeface="Nunito Sans" pitchFamily="2" charset="77"/>
                <a:ea typeface="Nunito Sans" pitchFamily="2" charset="77"/>
                <a:cs typeface="Nunito Sans" pitchFamily="2" charset="77"/>
              </a:rPr>
              <a:t>Score</a:t>
            </a:r>
            <a:endParaRPr lang="en-US" dirty="0"/>
          </a:p>
        </p:txBody>
      </p:sp>
      <mc:AlternateContent xmlns:mc="http://schemas.openxmlformats.org/markup-compatibility/2006" xmlns:a14="http://schemas.microsoft.com/office/drawing/2010/main">
        <mc:Choice Requires="a14">
          <p:sp>
            <p:nvSpPr>
              <p:cNvPr id="35" name="TextBox 34">
                <a:extLst>
                  <a:ext uri="{FF2B5EF4-FFF2-40B4-BE49-F238E27FC236}">
                    <a16:creationId xmlns:a16="http://schemas.microsoft.com/office/drawing/2014/main" id="{378B47F0-96E7-DF40-9118-9341FE413612}"/>
                  </a:ext>
                </a:extLst>
              </p:cNvPr>
              <p:cNvSpPr txBox="1"/>
              <p:nvPr/>
            </p:nvSpPr>
            <p:spPr>
              <a:xfrm>
                <a:off x="4064791" y="314076"/>
                <a:ext cx="3445879" cy="307777"/>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b="0" i="1" smtClean="0">
                          <a:solidFill>
                            <a:schemeClr val="tx2">
                              <a:lumMod val="50000"/>
                            </a:schemeClr>
                          </a:solidFill>
                          <a:latin typeface="Cambria Math" panose="02040503050406030204" pitchFamily="18" charset="0"/>
                        </a:rPr>
                        <m:t>𝑆𝑐𝑜𝑟𝑒</m:t>
                      </m:r>
                      <m:d>
                        <m:dPr>
                          <m:ctrlPr>
                            <a:rPr lang="en-US" b="0" i="1" smtClean="0">
                              <a:solidFill>
                                <a:schemeClr val="tx2">
                                  <a:lumMod val="50000"/>
                                </a:schemeClr>
                              </a:solidFill>
                              <a:latin typeface="Cambria Math" panose="02040503050406030204" pitchFamily="18" charset="0"/>
                            </a:rPr>
                          </m:ctrlPr>
                        </m:dPr>
                        <m:e>
                          <m:r>
                            <a:rPr lang="en-US" b="0" i="1" smtClean="0">
                              <a:solidFill>
                                <a:schemeClr val="tx2">
                                  <a:lumMod val="50000"/>
                                </a:schemeClr>
                              </a:solidFill>
                              <a:latin typeface="Cambria Math" panose="02040503050406030204" pitchFamily="18" charset="0"/>
                            </a:rPr>
                            <m:t>𝑥</m:t>
                          </m:r>
                        </m:e>
                      </m:d>
                      <m:r>
                        <a:rPr lang="en-US" b="0" i="1" smtClean="0">
                          <a:solidFill>
                            <a:schemeClr val="tx2">
                              <a:lumMod val="50000"/>
                            </a:schemeClr>
                          </a:solidFill>
                          <a:latin typeface="Cambria Math" panose="02040503050406030204" pitchFamily="18" charset="0"/>
                        </a:rPr>
                        <m:t>=1⋅#</m:t>
                      </m:r>
                      <m:r>
                        <a:rPr lang="en-US" b="0" i="1" smtClean="0">
                          <a:solidFill>
                            <a:schemeClr val="tx2">
                              <a:lumMod val="50000"/>
                            </a:schemeClr>
                          </a:solidFill>
                          <a:latin typeface="Cambria Math" panose="02040503050406030204" pitchFamily="18" charset="0"/>
                        </a:rPr>
                        <m:t>𝑎𝑤𝑒𝑠𝑜𝑚𝑒</m:t>
                      </m:r>
                      <m:r>
                        <a:rPr lang="en-US" b="0" i="1" smtClean="0">
                          <a:solidFill>
                            <a:schemeClr val="tx2">
                              <a:lumMod val="50000"/>
                            </a:schemeClr>
                          </a:solidFill>
                          <a:latin typeface="Cambria Math" panose="02040503050406030204" pitchFamily="18" charset="0"/>
                        </a:rPr>
                        <m:t>−1.5⋅#</m:t>
                      </m:r>
                      <m:r>
                        <a:rPr lang="en-US" b="0" i="1" smtClean="0">
                          <a:solidFill>
                            <a:schemeClr val="tx2">
                              <a:lumMod val="50000"/>
                            </a:schemeClr>
                          </a:solidFill>
                          <a:latin typeface="Cambria Math" panose="02040503050406030204" pitchFamily="18" charset="0"/>
                        </a:rPr>
                        <m:t>𝑎𝑤𝑓𝑢𝑙</m:t>
                      </m:r>
                    </m:oMath>
                  </m:oMathPara>
                </a14:m>
                <a:endParaRPr lang="en-US" dirty="0">
                  <a:solidFill>
                    <a:schemeClr val="tx2">
                      <a:lumMod val="50000"/>
                    </a:schemeClr>
                  </a:solidFill>
                </a:endParaRPr>
              </a:p>
            </p:txBody>
          </p:sp>
        </mc:Choice>
        <mc:Fallback xmlns="">
          <p:sp>
            <p:nvSpPr>
              <p:cNvPr id="35" name="TextBox 34">
                <a:extLst>
                  <a:ext uri="{FF2B5EF4-FFF2-40B4-BE49-F238E27FC236}">
                    <a16:creationId xmlns:a16="http://schemas.microsoft.com/office/drawing/2014/main" id="{378B47F0-96E7-DF40-9118-9341FE413612}"/>
                  </a:ext>
                </a:extLst>
              </p:cNvPr>
              <p:cNvSpPr txBox="1">
                <a:spLocks noRot="1" noChangeAspect="1" noMove="1" noResize="1" noEditPoints="1" noAdjustHandles="1" noChangeArrowheads="1" noChangeShapeType="1" noTextEdit="1"/>
              </p:cNvSpPr>
              <p:nvPr/>
            </p:nvSpPr>
            <p:spPr>
              <a:xfrm>
                <a:off x="4064791" y="314076"/>
                <a:ext cx="3445879" cy="307777"/>
              </a:xfrm>
              <a:prstGeom prst="rect">
                <a:avLst/>
              </a:prstGeom>
              <a:blipFill>
                <a:blip r:embed="rId7"/>
                <a:stretch>
                  <a:fillRect b="-8000"/>
                </a:stretch>
              </a:blipFill>
            </p:spPr>
            <p:txBody>
              <a:bodyPr/>
              <a:lstStyle/>
              <a:p>
                <a:r>
                  <a:rPr lang="en-US">
                    <a:noFill/>
                  </a:rPr>
                  <a:t> </a:t>
                </a:r>
              </a:p>
            </p:txBody>
          </p:sp>
        </mc:Fallback>
      </mc:AlternateContent>
      <p:sp>
        <p:nvSpPr>
          <p:cNvPr id="36" name="Rectangle 35">
            <a:extLst>
              <a:ext uri="{FF2B5EF4-FFF2-40B4-BE49-F238E27FC236}">
                <a16:creationId xmlns:a16="http://schemas.microsoft.com/office/drawing/2014/main" id="{044EC6F3-F509-B24D-891B-61526F21FDF1}"/>
              </a:ext>
            </a:extLst>
          </p:cNvPr>
          <p:cNvSpPr/>
          <p:nvPr/>
        </p:nvSpPr>
        <p:spPr>
          <a:xfrm>
            <a:off x="2894100" y="4400545"/>
            <a:ext cx="5506036" cy="738664"/>
          </a:xfrm>
          <a:prstGeom prst="rect">
            <a:avLst/>
          </a:prstGeom>
        </p:spPr>
        <p:txBody>
          <a:bodyPr wrap="square">
            <a:spAutoFit/>
          </a:bodyPr>
          <a:lstStyle/>
          <a:p>
            <a:r>
              <a:rPr lang="en-US" dirty="0">
                <a:solidFill>
                  <a:srgbClr val="666666"/>
                </a:solidFill>
                <a:latin typeface="Nunito Sans" pitchFamily="2" charset="77"/>
                <a:ea typeface="Nunito Sans" pitchFamily="2" charset="77"/>
                <a:cs typeface="Nunito Sans" pitchFamily="2" charset="77"/>
              </a:rPr>
              <a:t>Generally, with classification we don’t us a plot like the 3d view since it’s hard to visualize, instead use 2d plot with decision boundary</a:t>
            </a:r>
            <a:endParaRPr lang="en-US" dirty="0"/>
          </a:p>
        </p:txBody>
      </p:sp>
      <p:sp>
        <p:nvSpPr>
          <p:cNvPr id="28" name="Rectangle 27">
            <a:extLst>
              <a:ext uri="{FF2B5EF4-FFF2-40B4-BE49-F238E27FC236}">
                <a16:creationId xmlns:a16="http://schemas.microsoft.com/office/drawing/2014/main" id="{F94D6DA6-7CA5-944B-952E-BB681A68BD6C}"/>
              </a:ext>
            </a:extLst>
          </p:cNvPr>
          <p:cNvSpPr/>
          <p:nvPr/>
        </p:nvSpPr>
        <p:spPr>
          <a:xfrm>
            <a:off x="3253456" y="932330"/>
            <a:ext cx="1846980" cy="307777"/>
          </a:xfrm>
          <a:prstGeom prst="rect">
            <a:avLst/>
          </a:prstGeom>
        </p:spPr>
        <p:txBody>
          <a:bodyPr wrap="none">
            <a:spAutoFit/>
          </a:bodyPr>
          <a:lstStyle/>
          <a:p>
            <a:r>
              <a:rPr lang="en-US" b="1" dirty="0">
                <a:solidFill>
                  <a:srgbClr val="666666"/>
                </a:solidFill>
                <a:latin typeface="Nunito Sans" pitchFamily="2" charset="77"/>
                <a:ea typeface="Nunito Sans" pitchFamily="2" charset="77"/>
                <a:cs typeface="Nunito Sans" pitchFamily="2" charset="77"/>
              </a:rPr>
              <a:t>2-dimensional view</a:t>
            </a:r>
            <a:r>
              <a:rPr lang="en-US" b="1" dirty="0"/>
              <a:t> </a:t>
            </a:r>
          </a:p>
        </p:txBody>
      </p:sp>
      <p:grpSp>
        <p:nvGrpSpPr>
          <p:cNvPr id="5" name="Group 4">
            <a:extLst>
              <a:ext uri="{FF2B5EF4-FFF2-40B4-BE49-F238E27FC236}">
                <a16:creationId xmlns:a16="http://schemas.microsoft.com/office/drawing/2014/main" id="{9939B1B3-24F8-734B-876F-309E38137628}"/>
              </a:ext>
            </a:extLst>
          </p:cNvPr>
          <p:cNvGrpSpPr/>
          <p:nvPr/>
        </p:nvGrpSpPr>
        <p:grpSpPr>
          <a:xfrm>
            <a:off x="2632147" y="1143261"/>
            <a:ext cx="3332414" cy="2833353"/>
            <a:chOff x="2632147" y="1143261"/>
            <a:chExt cx="3332414" cy="2833353"/>
          </a:xfrm>
        </p:grpSpPr>
        <mc:AlternateContent xmlns:mc="http://schemas.openxmlformats.org/markup-compatibility/2006" xmlns:a14="http://schemas.microsoft.com/office/drawing/2010/main">
          <mc:Choice Requires="a14">
            <p:sp>
              <p:nvSpPr>
                <p:cNvPr id="21" name="Rectangle 20">
                  <a:extLst>
                    <a:ext uri="{FF2B5EF4-FFF2-40B4-BE49-F238E27FC236}">
                      <a16:creationId xmlns:a16="http://schemas.microsoft.com/office/drawing/2014/main" id="{49095B42-72AA-C041-AFE7-015154500A39}"/>
                    </a:ext>
                  </a:extLst>
                </p:cNvPr>
                <p:cNvSpPr/>
                <p:nvPr/>
              </p:nvSpPr>
              <p:spPr>
                <a:xfrm rot="16200000">
                  <a:off x="1587192" y="2188559"/>
                  <a:ext cx="2613815" cy="523220"/>
                </a:xfrm>
                <a:prstGeom prst="rect">
                  <a:avLst/>
                </a:prstGeom>
              </p:spPr>
              <p:txBody>
                <a:bodyPr wrap="square">
                  <a:spAutoFit/>
                </a:bodyPr>
                <a:lstStyle/>
                <a:p>
                  <a:r>
                    <a:rPr lang="en-US" dirty="0">
                      <a:solidFill>
                        <a:srgbClr val="666666"/>
                      </a:solidFill>
                      <a:latin typeface="Nunito Sans" pitchFamily="2" charset="77"/>
                    </a:rPr>
                    <a:t>0     1     2      3     4    </a:t>
                  </a:r>
                  <a14:m>
                    <m:oMath xmlns:m="http://schemas.openxmlformats.org/officeDocument/2006/math">
                      <m:r>
                        <a:rPr lang="en-US" b="0" i="1" smtClean="0">
                          <a:solidFill>
                            <a:srgbClr val="666666"/>
                          </a:solidFill>
                          <a:latin typeface="Cambria Math" panose="02040503050406030204" pitchFamily="18" charset="0"/>
                        </a:rPr>
                        <m:t>⋯</m:t>
                      </m:r>
                    </m:oMath>
                  </a14:m>
                  <a:endParaRPr lang="en-US" b="0" dirty="0">
                    <a:solidFill>
                      <a:srgbClr val="666666"/>
                    </a:solidFill>
                    <a:latin typeface="Nunito Sans" pitchFamily="2" charset="77"/>
                  </a:endParaRPr>
                </a:p>
                <a:p>
                  <a:endParaRPr lang="en-US" dirty="0"/>
                </a:p>
              </p:txBody>
            </p:sp>
          </mc:Choice>
          <mc:Fallback xmlns="">
            <p:sp>
              <p:nvSpPr>
                <p:cNvPr id="21" name="Rectangle 20">
                  <a:extLst>
                    <a:ext uri="{FF2B5EF4-FFF2-40B4-BE49-F238E27FC236}">
                      <a16:creationId xmlns:a16="http://schemas.microsoft.com/office/drawing/2014/main" id="{49095B42-72AA-C041-AFE7-015154500A39}"/>
                    </a:ext>
                  </a:extLst>
                </p:cNvPr>
                <p:cNvSpPr>
                  <a:spLocks noRot="1" noChangeAspect="1" noMove="1" noResize="1" noEditPoints="1" noAdjustHandles="1" noChangeArrowheads="1" noChangeShapeType="1" noTextEdit="1"/>
                </p:cNvSpPr>
                <p:nvPr/>
              </p:nvSpPr>
              <p:spPr>
                <a:xfrm rot="16200000">
                  <a:off x="1587192" y="2188559"/>
                  <a:ext cx="2613815" cy="523220"/>
                </a:xfrm>
                <a:prstGeom prst="rect">
                  <a:avLst/>
                </a:prstGeom>
                <a:blipFill>
                  <a:blip r:embed="rId8"/>
                  <a:stretch>
                    <a:fillRect b="-971"/>
                  </a:stretch>
                </a:blipFill>
              </p:spPr>
              <p:txBody>
                <a:bodyPr/>
                <a:lstStyle/>
                <a:p>
                  <a:r>
                    <a:rPr lang="en-US">
                      <a:noFill/>
                    </a:rPr>
                    <a:t> </a:t>
                  </a:r>
                </a:p>
              </p:txBody>
            </p:sp>
          </mc:Fallback>
        </mc:AlternateContent>
        <p:sp>
          <p:nvSpPr>
            <p:cNvPr id="26" name="Freeform 25">
              <a:extLst>
                <a:ext uri="{FF2B5EF4-FFF2-40B4-BE49-F238E27FC236}">
                  <a16:creationId xmlns:a16="http://schemas.microsoft.com/office/drawing/2014/main" id="{09F15342-CB56-094A-A7FA-A880B83536DB}"/>
                </a:ext>
              </a:extLst>
            </p:cNvPr>
            <p:cNvSpPr/>
            <p:nvPr/>
          </p:nvSpPr>
          <p:spPr>
            <a:xfrm>
              <a:off x="3012141" y="1539671"/>
              <a:ext cx="2420283" cy="2076504"/>
            </a:xfrm>
            <a:custGeom>
              <a:avLst/>
              <a:gdLst>
                <a:gd name="connsiteX0" fmla="*/ 10758 w 2474259"/>
                <a:gd name="connsiteY0" fmla="*/ 2119257 h 2119257"/>
                <a:gd name="connsiteX1" fmla="*/ 0 w 2474259"/>
                <a:gd name="connsiteY1" fmla="*/ 0 h 2119257"/>
                <a:gd name="connsiteX2" fmla="*/ 2474259 w 2474259"/>
                <a:gd name="connsiteY2" fmla="*/ 10758 h 2119257"/>
                <a:gd name="connsiteX3" fmla="*/ 10758 w 2474259"/>
                <a:gd name="connsiteY3" fmla="*/ 2119257 h 2119257"/>
              </a:gdLst>
              <a:ahLst/>
              <a:cxnLst>
                <a:cxn ang="0">
                  <a:pos x="connsiteX0" y="connsiteY0"/>
                </a:cxn>
                <a:cxn ang="0">
                  <a:pos x="connsiteX1" y="connsiteY1"/>
                </a:cxn>
                <a:cxn ang="0">
                  <a:pos x="connsiteX2" y="connsiteY2"/>
                </a:cxn>
                <a:cxn ang="0">
                  <a:pos x="connsiteX3" y="connsiteY3"/>
                </a:cxn>
              </a:cxnLst>
              <a:rect l="l" t="t" r="r" b="b"/>
              <a:pathLst>
                <a:path w="2474259" h="2119257">
                  <a:moveTo>
                    <a:pt x="10758" y="2119257"/>
                  </a:moveTo>
                  <a:lnTo>
                    <a:pt x="0" y="0"/>
                  </a:lnTo>
                  <a:lnTo>
                    <a:pt x="2474259" y="10758"/>
                  </a:lnTo>
                  <a:lnTo>
                    <a:pt x="10758" y="2119257"/>
                  </a:lnTo>
                  <a:close/>
                </a:path>
              </a:pathLst>
            </a:cu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Freeform 28">
              <a:extLst>
                <a:ext uri="{FF2B5EF4-FFF2-40B4-BE49-F238E27FC236}">
                  <a16:creationId xmlns:a16="http://schemas.microsoft.com/office/drawing/2014/main" id="{6CEB23CC-04D2-1D49-965A-7ADA53EDD2BA}"/>
                </a:ext>
              </a:extLst>
            </p:cNvPr>
            <p:cNvSpPr/>
            <p:nvPr/>
          </p:nvSpPr>
          <p:spPr>
            <a:xfrm rot="10800000">
              <a:off x="3012138" y="1560229"/>
              <a:ext cx="2420283" cy="2076503"/>
            </a:xfrm>
            <a:custGeom>
              <a:avLst/>
              <a:gdLst>
                <a:gd name="connsiteX0" fmla="*/ 10758 w 2474259"/>
                <a:gd name="connsiteY0" fmla="*/ 2119257 h 2119257"/>
                <a:gd name="connsiteX1" fmla="*/ 0 w 2474259"/>
                <a:gd name="connsiteY1" fmla="*/ 0 h 2119257"/>
                <a:gd name="connsiteX2" fmla="*/ 2474259 w 2474259"/>
                <a:gd name="connsiteY2" fmla="*/ 10758 h 2119257"/>
                <a:gd name="connsiteX3" fmla="*/ 10758 w 2474259"/>
                <a:gd name="connsiteY3" fmla="*/ 2119257 h 2119257"/>
              </a:gdLst>
              <a:ahLst/>
              <a:cxnLst>
                <a:cxn ang="0">
                  <a:pos x="connsiteX0" y="connsiteY0"/>
                </a:cxn>
                <a:cxn ang="0">
                  <a:pos x="connsiteX1" y="connsiteY1"/>
                </a:cxn>
                <a:cxn ang="0">
                  <a:pos x="connsiteX2" y="connsiteY2"/>
                </a:cxn>
                <a:cxn ang="0">
                  <a:pos x="connsiteX3" y="connsiteY3"/>
                </a:cxn>
              </a:cxnLst>
              <a:rect l="l" t="t" r="r" b="b"/>
              <a:pathLst>
                <a:path w="2474259" h="2119257">
                  <a:moveTo>
                    <a:pt x="10758" y="2119257"/>
                  </a:moveTo>
                  <a:lnTo>
                    <a:pt x="0" y="0"/>
                  </a:lnTo>
                  <a:lnTo>
                    <a:pt x="2474259" y="10758"/>
                  </a:lnTo>
                  <a:lnTo>
                    <a:pt x="10758" y="2119257"/>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Left-Up Arrow 6">
              <a:extLst>
                <a:ext uri="{FF2B5EF4-FFF2-40B4-BE49-F238E27FC236}">
                  <a16:creationId xmlns:a16="http://schemas.microsoft.com/office/drawing/2014/main" id="{88049D46-6924-3340-8ED9-D3953FEFEB8B}"/>
                </a:ext>
              </a:extLst>
            </p:cNvPr>
            <p:cNvSpPr/>
            <p:nvPr/>
          </p:nvSpPr>
          <p:spPr>
            <a:xfrm flipH="1">
              <a:off x="2969111" y="1464645"/>
              <a:ext cx="2538804" cy="2214209"/>
            </a:xfrm>
            <a:prstGeom prst="leftUpArrow">
              <a:avLst>
                <a:gd name="adj1" fmla="val 0"/>
                <a:gd name="adj2" fmla="val 1989"/>
                <a:gd name="adj3" fmla="val 2897"/>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mc:AlternateContent xmlns:mc="http://schemas.openxmlformats.org/markup-compatibility/2006" xmlns:a14="http://schemas.microsoft.com/office/drawing/2010/main">
          <mc:Choice Requires="a14">
            <p:sp>
              <p:nvSpPr>
                <p:cNvPr id="20" name="Rectangle 19">
                  <a:extLst>
                    <a:ext uri="{FF2B5EF4-FFF2-40B4-BE49-F238E27FC236}">
                      <a16:creationId xmlns:a16="http://schemas.microsoft.com/office/drawing/2014/main" id="{46D15C63-3AA4-534D-912D-D1CD9D5213C1}"/>
                    </a:ext>
                  </a:extLst>
                </p:cNvPr>
                <p:cNvSpPr/>
                <p:nvPr/>
              </p:nvSpPr>
              <p:spPr>
                <a:xfrm>
                  <a:off x="2894100" y="3668837"/>
                  <a:ext cx="2613815" cy="307777"/>
                </a:xfrm>
                <a:prstGeom prst="rect">
                  <a:avLst/>
                </a:prstGeom>
              </p:spPr>
              <p:txBody>
                <a:bodyPr wrap="square">
                  <a:spAutoFit/>
                </a:bodyPr>
                <a:lstStyle/>
                <a:p>
                  <a:r>
                    <a:rPr lang="en-US" dirty="0">
                      <a:solidFill>
                        <a:srgbClr val="666666"/>
                      </a:solidFill>
                      <a:latin typeface="Nunito Sans" pitchFamily="2" charset="77"/>
                    </a:rPr>
                    <a:t>0     1     2      3     4    </a:t>
                  </a:r>
                  <a14:m>
                    <m:oMath xmlns:m="http://schemas.openxmlformats.org/officeDocument/2006/math">
                      <m:r>
                        <a:rPr lang="en-US" b="0" i="1" smtClean="0">
                          <a:solidFill>
                            <a:srgbClr val="666666"/>
                          </a:solidFill>
                          <a:latin typeface="Cambria Math" panose="02040503050406030204" pitchFamily="18" charset="0"/>
                        </a:rPr>
                        <m:t>⋯</m:t>
                      </m:r>
                    </m:oMath>
                  </a14:m>
                  <a:endParaRPr lang="en-US" dirty="0"/>
                </a:p>
              </p:txBody>
            </p:sp>
          </mc:Choice>
          <mc:Fallback xmlns="">
            <p:sp>
              <p:nvSpPr>
                <p:cNvPr id="20" name="Rectangle 19">
                  <a:extLst>
                    <a:ext uri="{FF2B5EF4-FFF2-40B4-BE49-F238E27FC236}">
                      <a16:creationId xmlns:a16="http://schemas.microsoft.com/office/drawing/2014/main" id="{46D15C63-3AA4-534D-912D-D1CD9D5213C1}"/>
                    </a:ext>
                  </a:extLst>
                </p:cNvPr>
                <p:cNvSpPr>
                  <a:spLocks noRot="1" noChangeAspect="1" noMove="1" noResize="1" noEditPoints="1" noAdjustHandles="1" noChangeArrowheads="1" noChangeShapeType="1" noTextEdit="1"/>
                </p:cNvSpPr>
                <p:nvPr/>
              </p:nvSpPr>
              <p:spPr>
                <a:xfrm>
                  <a:off x="2894100" y="3668837"/>
                  <a:ext cx="2613815" cy="307777"/>
                </a:xfrm>
                <a:prstGeom prst="rect">
                  <a:avLst/>
                </a:prstGeom>
                <a:blipFill>
                  <a:blip r:embed="rId9"/>
                  <a:stretch>
                    <a:fillRect l="-971" b="-24000"/>
                  </a:stretch>
                </a:blipFill>
              </p:spPr>
              <p:txBody>
                <a:bodyPr/>
                <a:lstStyle/>
                <a:p>
                  <a:r>
                    <a:rPr lang="en-US">
                      <a:noFill/>
                    </a:rPr>
                    <a:t> </a:t>
                  </a:r>
                </a:p>
              </p:txBody>
            </p:sp>
          </mc:Fallback>
        </mc:AlternateContent>
        <p:cxnSp>
          <p:nvCxnSpPr>
            <p:cNvPr id="24" name="Straight Connector 23">
              <a:extLst>
                <a:ext uri="{FF2B5EF4-FFF2-40B4-BE49-F238E27FC236}">
                  <a16:creationId xmlns:a16="http://schemas.microsoft.com/office/drawing/2014/main" id="{0A260045-AC80-E84E-B2AF-B7821AD110BB}"/>
                </a:ext>
              </a:extLst>
            </p:cNvPr>
            <p:cNvCxnSpPr>
              <a:cxnSpLocks/>
              <a:endCxn id="26" idx="2"/>
            </p:cNvCxnSpPr>
            <p:nvPr/>
          </p:nvCxnSpPr>
          <p:spPr>
            <a:xfrm flipV="1">
              <a:off x="3012141" y="1550212"/>
              <a:ext cx="2420283" cy="2086524"/>
            </a:xfrm>
            <a:prstGeom prst="line">
              <a:avLst/>
            </a:prstGeom>
            <a:ln w="28575"/>
          </p:spPr>
          <p:style>
            <a:lnRef idx="1">
              <a:schemeClr val="dk1"/>
            </a:lnRef>
            <a:fillRef idx="0">
              <a:schemeClr val="dk1"/>
            </a:fillRef>
            <a:effectRef idx="0">
              <a:schemeClr val="dk1"/>
            </a:effectRef>
            <a:fontRef idx="minor">
              <a:schemeClr val="tx1"/>
            </a:fontRef>
          </p:style>
        </p:cxnSp>
        <mc:AlternateContent xmlns:mc="http://schemas.openxmlformats.org/markup-compatibility/2006" xmlns:a14="http://schemas.microsoft.com/office/drawing/2010/main">
          <mc:Choice Requires="a14">
            <p:sp>
              <p:nvSpPr>
                <p:cNvPr id="25" name="TextBox 24">
                  <a:extLst>
                    <a:ext uri="{FF2B5EF4-FFF2-40B4-BE49-F238E27FC236}">
                      <a16:creationId xmlns:a16="http://schemas.microsoft.com/office/drawing/2014/main" id="{BEE59DB1-3229-2948-B05A-34FA6E7B5C42}"/>
                    </a:ext>
                  </a:extLst>
                </p:cNvPr>
                <p:cNvSpPr txBox="1"/>
                <p:nvPr/>
              </p:nvSpPr>
              <p:spPr>
                <a:xfrm rot="19050726">
                  <a:off x="3074974" y="2324201"/>
                  <a:ext cx="2273315" cy="261610"/>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sz="1100" b="0" i="1" smtClean="0">
                            <a:solidFill>
                              <a:schemeClr val="tx2">
                                <a:lumMod val="50000"/>
                              </a:schemeClr>
                            </a:solidFill>
                            <a:latin typeface="Cambria Math" panose="02040503050406030204" pitchFamily="18" charset="0"/>
                          </a:rPr>
                          <m:t>1⋅#</m:t>
                        </m:r>
                        <m:r>
                          <a:rPr lang="en-US" sz="1100" b="0" i="1" smtClean="0">
                            <a:solidFill>
                              <a:schemeClr val="tx2">
                                <a:lumMod val="50000"/>
                              </a:schemeClr>
                            </a:solidFill>
                            <a:latin typeface="Cambria Math" panose="02040503050406030204" pitchFamily="18" charset="0"/>
                          </a:rPr>
                          <m:t>𝑎𝑤𝑒𝑠𝑜𝑚𝑒</m:t>
                        </m:r>
                        <m:r>
                          <a:rPr lang="en-US" sz="1100" b="0" i="1" smtClean="0">
                            <a:solidFill>
                              <a:schemeClr val="tx2">
                                <a:lumMod val="50000"/>
                              </a:schemeClr>
                            </a:solidFill>
                            <a:latin typeface="Cambria Math" panose="02040503050406030204" pitchFamily="18" charset="0"/>
                          </a:rPr>
                          <m:t>−1.5⋅#</m:t>
                        </m:r>
                        <m:r>
                          <a:rPr lang="en-US" sz="1100" b="0" i="1" smtClean="0">
                            <a:solidFill>
                              <a:schemeClr val="tx2">
                                <a:lumMod val="50000"/>
                              </a:schemeClr>
                            </a:solidFill>
                            <a:latin typeface="Cambria Math" panose="02040503050406030204" pitchFamily="18" charset="0"/>
                          </a:rPr>
                          <m:t>𝑎𝑤𝑓𝑢𝑙</m:t>
                        </m:r>
                        <m:r>
                          <a:rPr lang="en-US" sz="1100" b="0" i="1" smtClean="0">
                            <a:solidFill>
                              <a:schemeClr val="tx2">
                                <a:lumMod val="50000"/>
                              </a:schemeClr>
                            </a:solidFill>
                            <a:latin typeface="Cambria Math" panose="02040503050406030204" pitchFamily="18" charset="0"/>
                          </a:rPr>
                          <m:t>=0</m:t>
                        </m:r>
                      </m:oMath>
                    </m:oMathPara>
                  </a14:m>
                  <a:endParaRPr lang="en-US" sz="1100" dirty="0">
                    <a:solidFill>
                      <a:schemeClr val="tx2">
                        <a:lumMod val="50000"/>
                      </a:schemeClr>
                    </a:solidFill>
                  </a:endParaRPr>
                </a:p>
              </p:txBody>
            </p:sp>
          </mc:Choice>
          <mc:Fallback xmlns="">
            <p:sp>
              <p:nvSpPr>
                <p:cNvPr id="25" name="TextBox 24">
                  <a:extLst>
                    <a:ext uri="{FF2B5EF4-FFF2-40B4-BE49-F238E27FC236}">
                      <a16:creationId xmlns:a16="http://schemas.microsoft.com/office/drawing/2014/main" id="{BEE59DB1-3229-2948-B05A-34FA6E7B5C42}"/>
                    </a:ext>
                  </a:extLst>
                </p:cNvPr>
                <p:cNvSpPr txBox="1">
                  <a:spLocks noRot="1" noChangeAspect="1" noMove="1" noResize="1" noEditPoints="1" noAdjustHandles="1" noChangeArrowheads="1" noChangeShapeType="1" noTextEdit="1"/>
                </p:cNvSpPr>
                <p:nvPr/>
              </p:nvSpPr>
              <p:spPr>
                <a:xfrm rot="19050726">
                  <a:off x="3074974" y="2324201"/>
                  <a:ext cx="2273315" cy="261610"/>
                </a:xfrm>
                <a:prstGeom prst="rect">
                  <a:avLst/>
                </a:prstGeom>
                <a:blipFill>
                  <a:blip r:embed="rId10"/>
                  <a:stretch>
                    <a:fillRect/>
                  </a:stretch>
                </a:blipFill>
              </p:spPr>
              <p:txBody>
                <a:bodyPr/>
                <a:lstStyle/>
                <a:p>
                  <a:r>
                    <a:rPr lang="en-US">
                      <a:noFill/>
                    </a:rPr>
                    <a:t> </a:t>
                  </a:r>
                </a:p>
              </p:txBody>
            </p:sp>
          </mc:Fallback>
        </mc:AlternateContent>
        <p:sp>
          <p:nvSpPr>
            <p:cNvPr id="32" name="Rectangle 31">
              <a:extLst>
                <a:ext uri="{FF2B5EF4-FFF2-40B4-BE49-F238E27FC236}">
                  <a16:creationId xmlns:a16="http://schemas.microsoft.com/office/drawing/2014/main" id="{BE0BCFB4-BCC3-4549-ACE6-E761A4B64221}"/>
                </a:ext>
              </a:extLst>
            </p:cNvPr>
            <p:cNvSpPr/>
            <p:nvPr/>
          </p:nvSpPr>
          <p:spPr>
            <a:xfrm>
              <a:off x="2632147" y="1180529"/>
              <a:ext cx="739305" cy="307777"/>
            </a:xfrm>
            <a:prstGeom prst="rect">
              <a:avLst/>
            </a:prstGeom>
          </p:spPr>
          <p:txBody>
            <a:bodyPr wrap="none">
              <a:spAutoFit/>
            </a:bodyPr>
            <a:lstStyle/>
            <a:p>
              <a:r>
                <a:rPr lang="en-US" dirty="0">
                  <a:solidFill>
                    <a:srgbClr val="666666"/>
                  </a:solidFill>
                  <a:latin typeface="Nunito Sans" pitchFamily="2" charset="77"/>
                  <a:ea typeface="Nunito Sans" pitchFamily="2" charset="77"/>
                  <a:cs typeface="Nunito Sans" pitchFamily="2" charset="77"/>
                </a:rPr>
                <a:t>#awful</a:t>
              </a:r>
              <a:endParaRPr lang="en-US" dirty="0"/>
            </a:p>
          </p:txBody>
        </p:sp>
        <p:sp>
          <p:nvSpPr>
            <p:cNvPr id="37" name="Rectangle 36">
              <a:extLst>
                <a:ext uri="{FF2B5EF4-FFF2-40B4-BE49-F238E27FC236}">
                  <a16:creationId xmlns:a16="http://schemas.microsoft.com/office/drawing/2014/main" id="{8C5B80DE-C3AD-3F46-B47E-A66AC2AAD9AE}"/>
                </a:ext>
              </a:extLst>
            </p:cNvPr>
            <p:cNvSpPr/>
            <p:nvPr/>
          </p:nvSpPr>
          <p:spPr>
            <a:xfrm>
              <a:off x="4899846" y="3636730"/>
              <a:ext cx="1064715" cy="307777"/>
            </a:xfrm>
            <a:prstGeom prst="rect">
              <a:avLst/>
            </a:prstGeom>
          </p:spPr>
          <p:txBody>
            <a:bodyPr wrap="none">
              <a:spAutoFit/>
            </a:bodyPr>
            <a:lstStyle/>
            <a:p>
              <a:r>
                <a:rPr lang="en-US" dirty="0">
                  <a:solidFill>
                    <a:srgbClr val="666666"/>
                  </a:solidFill>
                  <a:latin typeface="Nunito Sans" pitchFamily="2" charset="77"/>
                  <a:ea typeface="Nunito Sans" pitchFamily="2" charset="77"/>
                  <a:cs typeface="Nunito Sans" pitchFamily="2" charset="77"/>
                </a:rPr>
                <a:t>#awesome</a:t>
              </a:r>
              <a:endParaRPr lang="en-US" dirty="0"/>
            </a:p>
          </p:txBody>
        </p:sp>
        <p:sp>
          <p:nvSpPr>
            <p:cNvPr id="68" name="Cross 67">
              <a:extLst>
                <a:ext uri="{FF2B5EF4-FFF2-40B4-BE49-F238E27FC236}">
                  <a16:creationId xmlns:a16="http://schemas.microsoft.com/office/drawing/2014/main" id="{EAC27B77-D190-3548-B829-7D29A9D2AF6C}"/>
                </a:ext>
              </a:extLst>
            </p:cNvPr>
            <p:cNvSpPr/>
            <p:nvPr/>
          </p:nvSpPr>
          <p:spPr>
            <a:xfrm>
              <a:off x="4735893" y="2881852"/>
              <a:ext cx="146868" cy="137160"/>
            </a:xfrm>
            <a:prstGeom prst="plus">
              <a:avLst>
                <a:gd name="adj" fmla="val 36764"/>
              </a:avLst>
            </a:prstGeom>
            <a:gradFill>
              <a:gsLst>
                <a:gs pos="0">
                  <a:schemeClr val="bg1">
                    <a:lumMod val="50000"/>
                  </a:schemeClr>
                </a:gs>
                <a:gs pos="100000">
                  <a:schemeClr val="bg1">
                    <a:lumMod val="85000"/>
                  </a:schemeClr>
                </a:gs>
              </a:gsLst>
              <a:lin ang="16200000" scaled="0"/>
            </a:grad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Cross 68">
              <a:extLst>
                <a:ext uri="{FF2B5EF4-FFF2-40B4-BE49-F238E27FC236}">
                  <a16:creationId xmlns:a16="http://schemas.microsoft.com/office/drawing/2014/main" id="{EDB05985-3C1E-B94F-B192-A733F408065A}"/>
                </a:ext>
              </a:extLst>
            </p:cNvPr>
            <p:cNvSpPr/>
            <p:nvPr/>
          </p:nvSpPr>
          <p:spPr>
            <a:xfrm>
              <a:off x="4355111" y="2893543"/>
              <a:ext cx="146868" cy="137160"/>
            </a:xfrm>
            <a:prstGeom prst="plus">
              <a:avLst>
                <a:gd name="adj" fmla="val 36764"/>
              </a:avLst>
            </a:prstGeom>
            <a:gradFill>
              <a:gsLst>
                <a:gs pos="0">
                  <a:schemeClr val="bg1">
                    <a:lumMod val="50000"/>
                  </a:schemeClr>
                </a:gs>
                <a:gs pos="100000">
                  <a:schemeClr val="bg1">
                    <a:lumMod val="85000"/>
                  </a:schemeClr>
                </a:gs>
              </a:gsLst>
              <a:lin ang="16200000" scaled="0"/>
            </a:grad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Cross 69">
              <a:extLst>
                <a:ext uri="{FF2B5EF4-FFF2-40B4-BE49-F238E27FC236}">
                  <a16:creationId xmlns:a16="http://schemas.microsoft.com/office/drawing/2014/main" id="{E43FA0E3-B292-8E4F-B92E-4794DAF7491B}"/>
                </a:ext>
              </a:extLst>
            </p:cNvPr>
            <p:cNvSpPr/>
            <p:nvPr/>
          </p:nvSpPr>
          <p:spPr>
            <a:xfrm>
              <a:off x="4355111" y="3195455"/>
              <a:ext cx="146868" cy="137160"/>
            </a:xfrm>
            <a:prstGeom prst="plus">
              <a:avLst>
                <a:gd name="adj" fmla="val 36764"/>
              </a:avLst>
            </a:prstGeom>
            <a:gradFill>
              <a:gsLst>
                <a:gs pos="0">
                  <a:schemeClr val="bg1">
                    <a:lumMod val="50000"/>
                  </a:schemeClr>
                </a:gs>
                <a:gs pos="100000">
                  <a:schemeClr val="bg1">
                    <a:lumMod val="85000"/>
                  </a:schemeClr>
                </a:gs>
              </a:gsLst>
              <a:lin ang="16200000" scaled="0"/>
            </a:grad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Cross 70">
              <a:extLst>
                <a:ext uri="{FF2B5EF4-FFF2-40B4-BE49-F238E27FC236}">
                  <a16:creationId xmlns:a16="http://schemas.microsoft.com/office/drawing/2014/main" id="{E017E81F-FCE6-2D4D-B7CE-687DF80E9209}"/>
                </a:ext>
              </a:extLst>
            </p:cNvPr>
            <p:cNvSpPr/>
            <p:nvPr/>
          </p:nvSpPr>
          <p:spPr>
            <a:xfrm>
              <a:off x="4018059" y="3550812"/>
              <a:ext cx="146868" cy="137160"/>
            </a:xfrm>
            <a:prstGeom prst="plus">
              <a:avLst>
                <a:gd name="adj" fmla="val 36764"/>
              </a:avLst>
            </a:prstGeom>
            <a:gradFill>
              <a:gsLst>
                <a:gs pos="0">
                  <a:schemeClr val="bg1">
                    <a:lumMod val="50000"/>
                  </a:schemeClr>
                </a:gs>
                <a:gs pos="100000">
                  <a:schemeClr val="bg1">
                    <a:lumMod val="85000"/>
                  </a:schemeClr>
                </a:gs>
              </a:gsLst>
              <a:lin ang="16200000" scaled="0"/>
            </a:grad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 name="Cross 71">
              <a:extLst>
                <a:ext uri="{FF2B5EF4-FFF2-40B4-BE49-F238E27FC236}">
                  <a16:creationId xmlns:a16="http://schemas.microsoft.com/office/drawing/2014/main" id="{ECB49DB9-B5DE-A74E-A2ED-88668D22CC77}"/>
                </a:ext>
              </a:extLst>
            </p:cNvPr>
            <p:cNvSpPr/>
            <p:nvPr/>
          </p:nvSpPr>
          <p:spPr>
            <a:xfrm>
              <a:off x="3626018" y="3199969"/>
              <a:ext cx="146868" cy="137160"/>
            </a:xfrm>
            <a:prstGeom prst="plus">
              <a:avLst>
                <a:gd name="adj" fmla="val 36764"/>
              </a:avLst>
            </a:prstGeom>
            <a:gradFill>
              <a:gsLst>
                <a:gs pos="0">
                  <a:schemeClr val="bg1">
                    <a:lumMod val="50000"/>
                  </a:schemeClr>
                </a:gs>
                <a:gs pos="100000">
                  <a:schemeClr val="bg1">
                    <a:lumMod val="85000"/>
                  </a:schemeClr>
                </a:gs>
              </a:gsLst>
              <a:lin ang="16200000" scaled="0"/>
            </a:grad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 name="Rectangle 72">
              <a:extLst>
                <a:ext uri="{FF2B5EF4-FFF2-40B4-BE49-F238E27FC236}">
                  <a16:creationId xmlns:a16="http://schemas.microsoft.com/office/drawing/2014/main" id="{DC120FBA-7F5C-B547-885A-AB098A85C0D9}"/>
                </a:ext>
              </a:extLst>
            </p:cNvPr>
            <p:cNvSpPr/>
            <p:nvPr/>
          </p:nvSpPr>
          <p:spPr>
            <a:xfrm>
              <a:off x="4018059" y="1879396"/>
              <a:ext cx="146868" cy="45719"/>
            </a:xfrm>
            <a:prstGeom prst="rect">
              <a:avLst/>
            </a:prstGeom>
            <a:gradFill>
              <a:gsLst>
                <a:gs pos="0">
                  <a:schemeClr val="bg1">
                    <a:lumMod val="50000"/>
                  </a:schemeClr>
                </a:gs>
                <a:gs pos="100000">
                  <a:schemeClr val="bg1">
                    <a:lumMod val="85000"/>
                  </a:schemeClr>
                </a:gs>
              </a:gsLst>
              <a:lin ang="16200000" scaled="0"/>
            </a:grad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4" name="Rectangle 73">
              <a:extLst>
                <a:ext uri="{FF2B5EF4-FFF2-40B4-BE49-F238E27FC236}">
                  <a16:creationId xmlns:a16="http://schemas.microsoft.com/office/drawing/2014/main" id="{701A39DD-4853-FA4C-B6A8-C05BD24B6AD6}"/>
                </a:ext>
              </a:extLst>
            </p:cNvPr>
            <p:cNvSpPr/>
            <p:nvPr/>
          </p:nvSpPr>
          <p:spPr>
            <a:xfrm>
              <a:off x="3626018" y="2174199"/>
              <a:ext cx="146868" cy="45719"/>
            </a:xfrm>
            <a:prstGeom prst="rect">
              <a:avLst/>
            </a:prstGeom>
            <a:gradFill>
              <a:gsLst>
                <a:gs pos="0">
                  <a:schemeClr val="bg1">
                    <a:lumMod val="50000"/>
                  </a:schemeClr>
                </a:gs>
                <a:gs pos="100000">
                  <a:schemeClr val="bg1">
                    <a:lumMod val="85000"/>
                  </a:schemeClr>
                </a:gs>
              </a:gsLst>
              <a:lin ang="16200000" scaled="0"/>
            </a:grad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5" name="Rectangle 74">
              <a:extLst>
                <a:ext uri="{FF2B5EF4-FFF2-40B4-BE49-F238E27FC236}">
                  <a16:creationId xmlns:a16="http://schemas.microsoft.com/office/drawing/2014/main" id="{11D001C0-AD40-3A42-B5B2-58D92DEB016C}"/>
                </a:ext>
              </a:extLst>
            </p:cNvPr>
            <p:cNvSpPr/>
            <p:nvPr/>
          </p:nvSpPr>
          <p:spPr>
            <a:xfrm>
              <a:off x="3626018" y="2528749"/>
              <a:ext cx="146868" cy="45719"/>
            </a:xfrm>
            <a:prstGeom prst="rect">
              <a:avLst/>
            </a:prstGeom>
            <a:gradFill>
              <a:gsLst>
                <a:gs pos="0">
                  <a:schemeClr val="bg1">
                    <a:lumMod val="50000"/>
                  </a:schemeClr>
                </a:gs>
                <a:gs pos="100000">
                  <a:schemeClr val="bg1">
                    <a:lumMod val="85000"/>
                  </a:schemeClr>
                </a:gs>
              </a:gsLst>
              <a:lin ang="16200000" scaled="0"/>
            </a:grad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Rectangle 75">
              <a:extLst>
                <a:ext uri="{FF2B5EF4-FFF2-40B4-BE49-F238E27FC236}">
                  <a16:creationId xmlns:a16="http://schemas.microsoft.com/office/drawing/2014/main" id="{564E8243-7831-ED4F-B1EE-F764B102F614}"/>
                </a:ext>
              </a:extLst>
            </p:cNvPr>
            <p:cNvSpPr/>
            <p:nvPr/>
          </p:nvSpPr>
          <p:spPr>
            <a:xfrm>
              <a:off x="3364897" y="2528748"/>
              <a:ext cx="146868" cy="45719"/>
            </a:xfrm>
            <a:prstGeom prst="rect">
              <a:avLst/>
            </a:prstGeom>
            <a:gradFill>
              <a:gsLst>
                <a:gs pos="0">
                  <a:schemeClr val="bg1">
                    <a:lumMod val="50000"/>
                  </a:schemeClr>
                </a:gs>
                <a:gs pos="100000">
                  <a:schemeClr val="bg1">
                    <a:lumMod val="85000"/>
                  </a:schemeClr>
                </a:gs>
              </a:gsLst>
              <a:lin ang="16200000" scaled="0"/>
            </a:grad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Rectangle 76">
              <a:extLst>
                <a:ext uri="{FF2B5EF4-FFF2-40B4-BE49-F238E27FC236}">
                  <a16:creationId xmlns:a16="http://schemas.microsoft.com/office/drawing/2014/main" id="{0E26BBBA-12E0-B747-8716-7C7C527387E8}"/>
                </a:ext>
              </a:extLst>
            </p:cNvPr>
            <p:cNvSpPr/>
            <p:nvPr/>
          </p:nvSpPr>
          <p:spPr>
            <a:xfrm>
              <a:off x="2976632" y="1879396"/>
              <a:ext cx="146868" cy="45719"/>
            </a:xfrm>
            <a:prstGeom prst="rect">
              <a:avLst/>
            </a:prstGeom>
            <a:gradFill>
              <a:gsLst>
                <a:gs pos="0">
                  <a:schemeClr val="bg1">
                    <a:lumMod val="50000"/>
                  </a:schemeClr>
                </a:gs>
                <a:gs pos="100000">
                  <a:schemeClr val="bg1">
                    <a:lumMod val="85000"/>
                  </a:schemeClr>
                </a:gs>
              </a:gsLst>
              <a:lin ang="16200000" scaled="0"/>
            </a:grad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mc:AlternateContent xmlns:mc="http://schemas.openxmlformats.org/markup-compatibility/2006" xmlns:p14="http://schemas.microsoft.com/office/powerpoint/2010/main">
        <mc:Choice Requires="p14">
          <p:contentPart p14:bwMode="auto" r:id="rId11">
            <p14:nvContentPartPr>
              <p14:cNvPr id="3" name="Ink 2">
                <a:extLst>
                  <a:ext uri="{FF2B5EF4-FFF2-40B4-BE49-F238E27FC236}">
                    <a16:creationId xmlns:a16="http://schemas.microsoft.com/office/drawing/2014/main" id="{5E62FCCE-FEAC-491F-8AC0-47FDBBE76807}"/>
                  </a:ext>
                </a:extLst>
              </p14:cNvPr>
              <p14:cNvContentPartPr/>
              <p14:nvPr/>
            </p14:nvContentPartPr>
            <p14:xfrm>
              <a:off x="2740320" y="1454040"/>
              <a:ext cx="5735520" cy="2631600"/>
            </p14:xfrm>
          </p:contentPart>
        </mc:Choice>
        <mc:Fallback xmlns="">
          <p:pic>
            <p:nvPicPr>
              <p:cNvPr id="3" name="Ink 2">
                <a:extLst>
                  <a:ext uri="{FF2B5EF4-FFF2-40B4-BE49-F238E27FC236}">
                    <a16:creationId xmlns:a16="http://schemas.microsoft.com/office/drawing/2014/main" id="{5E62FCCE-FEAC-491F-8AC0-47FDBBE76807}"/>
                  </a:ext>
                </a:extLst>
              </p:cNvPr>
              <p:cNvPicPr/>
              <p:nvPr/>
            </p:nvPicPr>
            <p:blipFill>
              <a:blip r:embed="rId12"/>
              <a:stretch>
                <a:fillRect/>
              </a:stretch>
            </p:blipFill>
            <p:spPr>
              <a:xfrm>
                <a:off x="2730960" y="1444680"/>
                <a:ext cx="5754240" cy="265032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6" name="Ink 5">
                <a:extLst>
                  <a:ext uri="{FF2B5EF4-FFF2-40B4-BE49-F238E27FC236}">
                    <a16:creationId xmlns:a16="http://schemas.microsoft.com/office/drawing/2014/main" id="{DAAD0B7C-55AB-4D28-8FD2-529397EA13CD}"/>
                  </a:ext>
                </a:extLst>
              </p14:cNvPr>
              <p14:cNvContentPartPr/>
              <p14:nvPr/>
            </p14:nvContentPartPr>
            <p14:xfrm>
              <a:off x="5999160" y="2308960"/>
              <a:ext cx="97200" cy="119520"/>
            </p14:xfrm>
          </p:contentPart>
        </mc:Choice>
        <mc:Fallback xmlns="">
          <p:pic>
            <p:nvPicPr>
              <p:cNvPr id="6" name="Ink 5">
                <a:extLst>
                  <a:ext uri="{FF2B5EF4-FFF2-40B4-BE49-F238E27FC236}">
                    <a16:creationId xmlns:a16="http://schemas.microsoft.com/office/drawing/2014/main" id="{DAAD0B7C-55AB-4D28-8FD2-529397EA13CD}"/>
                  </a:ext>
                </a:extLst>
              </p:cNvPr>
              <p:cNvPicPr/>
              <p:nvPr/>
            </p:nvPicPr>
            <p:blipFill>
              <a:blip r:embed="rId14"/>
              <a:stretch>
                <a:fillRect/>
              </a:stretch>
            </p:blipFill>
            <p:spPr>
              <a:xfrm>
                <a:off x="5990160" y="2299960"/>
                <a:ext cx="114840" cy="137160"/>
              </a:xfrm>
              <a:prstGeom prst="rect">
                <a:avLst/>
              </a:prstGeom>
            </p:spPr>
          </p:pic>
        </mc:Fallback>
      </mc:AlternateContent>
    </p:spTree>
    <p:extLst>
      <p:ext uri="{BB962C8B-B14F-4D97-AF65-F5344CB8AC3E}">
        <p14:creationId xmlns:p14="http://schemas.microsoft.com/office/powerpoint/2010/main" val="399593268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2B0A78-18BA-FE4D-8D8C-1197661A37EA}"/>
              </a:ext>
            </a:extLst>
          </p:cNvPr>
          <p:cNvSpPr>
            <a:spLocks noGrp="1"/>
          </p:cNvSpPr>
          <p:nvPr>
            <p:ph type="title"/>
          </p:nvPr>
        </p:nvSpPr>
        <p:spPr/>
        <p:txBody>
          <a:bodyPr/>
          <a:lstStyle/>
          <a:p>
            <a:r>
              <a:rPr lang="en-US" dirty="0"/>
              <a:t>Decision Boundary with Score</a:t>
            </a:r>
          </a:p>
        </p:txBody>
      </p:sp>
      <p:sp>
        <p:nvSpPr>
          <p:cNvPr id="4" name="Slide Number Placeholder 3">
            <a:extLst>
              <a:ext uri="{FF2B5EF4-FFF2-40B4-BE49-F238E27FC236}">
                <a16:creationId xmlns:a16="http://schemas.microsoft.com/office/drawing/2014/main" id="{0AC68161-4C5D-4B4A-A21C-371CAE70281D}"/>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44</a:t>
            </a:fld>
            <a:endParaRPr lang="en"/>
          </a:p>
        </p:txBody>
      </p:sp>
      <p:sp>
        <p:nvSpPr>
          <p:cNvPr id="28" name="Rectangle 27">
            <a:extLst>
              <a:ext uri="{FF2B5EF4-FFF2-40B4-BE49-F238E27FC236}">
                <a16:creationId xmlns:a16="http://schemas.microsoft.com/office/drawing/2014/main" id="{F94D6DA6-7CA5-944B-952E-BB681A68BD6C}"/>
              </a:ext>
            </a:extLst>
          </p:cNvPr>
          <p:cNvSpPr/>
          <p:nvPr/>
        </p:nvSpPr>
        <p:spPr>
          <a:xfrm>
            <a:off x="3253456" y="932330"/>
            <a:ext cx="1846980" cy="307777"/>
          </a:xfrm>
          <a:prstGeom prst="rect">
            <a:avLst/>
          </a:prstGeom>
        </p:spPr>
        <p:txBody>
          <a:bodyPr wrap="none">
            <a:spAutoFit/>
          </a:bodyPr>
          <a:lstStyle/>
          <a:p>
            <a:r>
              <a:rPr lang="en-US" b="1" dirty="0">
                <a:solidFill>
                  <a:srgbClr val="666666"/>
                </a:solidFill>
                <a:latin typeface="Nunito Sans" pitchFamily="2" charset="77"/>
                <a:ea typeface="Nunito Sans" pitchFamily="2" charset="77"/>
                <a:cs typeface="Nunito Sans" pitchFamily="2" charset="77"/>
              </a:rPr>
              <a:t>2-dimensional view</a:t>
            </a:r>
            <a:r>
              <a:rPr lang="en-US" b="1" dirty="0"/>
              <a:t> </a:t>
            </a:r>
          </a:p>
        </p:txBody>
      </p:sp>
      <p:sp>
        <p:nvSpPr>
          <p:cNvPr id="30" name="Rectangle 29">
            <a:extLst>
              <a:ext uri="{FF2B5EF4-FFF2-40B4-BE49-F238E27FC236}">
                <a16:creationId xmlns:a16="http://schemas.microsoft.com/office/drawing/2014/main" id="{7B8B2F10-13C3-5641-8361-DAEFCC59CFE1}"/>
              </a:ext>
            </a:extLst>
          </p:cNvPr>
          <p:cNvSpPr/>
          <p:nvPr/>
        </p:nvSpPr>
        <p:spPr>
          <a:xfrm>
            <a:off x="6465258" y="922721"/>
            <a:ext cx="1821332" cy="307777"/>
          </a:xfrm>
          <a:prstGeom prst="rect">
            <a:avLst/>
          </a:prstGeom>
        </p:spPr>
        <p:txBody>
          <a:bodyPr wrap="none">
            <a:spAutoFit/>
          </a:bodyPr>
          <a:lstStyle/>
          <a:p>
            <a:r>
              <a:rPr lang="en-US" b="1" dirty="0">
                <a:solidFill>
                  <a:srgbClr val="666666"/>
                </a:solidFill>
                <a:latin typeface="Nunito Sans" pitchFamily="2" charset="77"/>
                <a:ea typeface="Nunito Sans" pitchFamily="2" charset="77"/>
                <a:cs typeface="Nunito Sans" pitchFamily="2" charset="77"/>
              </a:rPr>
              <a:t>2-d view with score</a:t>
            </a:r>
            <a:endParaRPr lang="en-US" b="1" dirty="0"/>
          </a:p>
        </p:txBody>
      </p:sp>
      <mc:AlternateContent xmlns:mc="http://schemas.openxmlformats.org/markup-compatibility/2006" xmlns:a14="http://schemas.microsoft.com/office/drawing/2010/main">
        <mc:Choice Requires="a14">
          <p:sp>
            <p:nvSpPr>
              <p:cNvPr id="35" name="TextBox 34">
                <a:extLst>
                  <a:ext uri="{FF2B5EF4-FFF2-40B4-BE49-F238E27FC236}">
                    <a16:creationId xmlns:a16="http://schemas.microsoft.com/office/drawing/2014/main" id="{378B47F0-96E7-DF40-9118-9341FE413612}"/>
                  </a:ext>
                </a:extLst>
              </p:cNvPr>
              <p:cNvSpPr txBox="1"/>
              <p:nvPr/>
            </p:nvSpPr>
            <p:spPr>
              <a:xfrm>
                <a:off x="4064791" y="314076"/>
                <a:ext cx="3445879" cy="307777"/>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b="0" i="1" smtClean="0">
                          <a:solidFill>
                            <a:schemeClr val="tx2">
                              <a:lumMod val="50000"/>
                            </a:schemeClr>
                          </a:solidFill>
                          <a:latin typeface="Cambria Math" panose="02040503050406030204" pitchFamily="18" charset="0"/>
                        </a:rPr>
                        <m:t>𝑆𝑐𝑜𝑟𝑒</m:t>
                      </m:r>
                      <m:d>
                        <m:dPr>
                          <m:ctrlPr>
                            <a:rPr lang="en-US" b="0" i="1" smtClean="0">
                              <a:solidFill>
                                <a:schemeClr val="tx2">
                                  <a:lumMod val="50000"/>
                                </a:schemeClr>
                              </a:solidFill>
                              <a:latin typeface="Cambria Math" panose="02040503050406030204" pitchFamily="18" charset="0"/>
                            </a:rPr>
                          </m:ctrlPr>
                        </m:dPr>
                        <m:e>
                          <m:r>
                            <a:rPr lang="en-US" b="0" i="1" smtClean="0">
                              <a:solidFill>
                                <a:schemeClr val="tx2">
                                  <a:lumMod val="50000"/>
                                </a:schemeClr>
                              </a:solidFill>
                              <a:latin typeface="Cambria Math" panose="02040503050406030204" pitchFamily="18" charset="0"/>
                            </a:rPr>
                            <m:t>𝑥</m:t>
                          </m:r>
                        </m:e>
                      </m:d>
                      <m:r>
                        <a:rPr lang="en-US" b="0" i="1" smtClean="0">
                          <a:solidFill>
                            <a:schemeClr val="tx2">
                              <a:lumMod val="50000"/>
                            </a:schemeClr>
                          </a:solidFill>
                          <a:latin typeface="Cambria Math" panose="02040503050406030204" pitchFamily="18" charset="0"/>
                        </a:rPr>
                        <m:t>=1⋅#</m:t>
                      </m:r>
                      <m:r>
                        <a:rPr lang="en-US" b="0" i="1" smtClean="0">
                          <a:solidFill>
                            <a:schemeClr val="tx2">
                              <a:lumMod val="50000"/>
                            </a:schemeClr>
                          </a:solidFill>
                          <a:latin typeface="Cambria Math" panose="02040503050406030204" pitchFamily="18" charset="0"/>
                        </a:rPr>
                        <m:t>𝑎𝑤𝑒𝑠𝑜𝑚𝑒</m:t>
                      </m:r>
                      <m:r>
                        <a:rPr lang="en-US" b="0" i="1" smtClean="0">
                          <a:solidFill>
                            <a:schemeClr val="tx2">
                              <a:lumMod val="50000"/>
                            </a:schemeClr>
                          </a:solidFill>
                          <a:latin typeface="Cambria Math" panose="02040503050406030204" pitchFamily="18" charset="0"/>
                        </a:rPr>
                        <m:t>−1.5⋅#</m:t>
                      </m:r>
                      <m:r>
                        <a:rPr lang="en-US" b="0" i="1" smtClean="0">
                          <a:solidFill>
                            <a:schemeClr val="tx2">
                              <a:lumMod val="50000"/>
                            </a:schemeClr>
                          </a:solidFill>
                          <a:latin typeface="Cambria Math" panose="02040503050406030204" pitchFamily="18" charset="0"/>
                        </a:rPr>
                        <m:t>𝑎𝑤𝑓𝑢𝑙</m:t>
                      </m:r>
                    </m:oMath>
                  </m:oMathPara>
                </a14:m>
                <a:endParaRPr lang="en-US" dirty="0">
                  <a:solidFill>
                    <a:schemeClr val="tx2">
                      <a:lumMod val="50000"/>
                    </a:schemeClr>
                  </a:solidFill>
                </a:endParaRPr>
              </a:p>
            </p:txBody>
          </p:sp>
        </mc:Choice>
        <mc:Fallback xmlns="">
          <p:sp>
            <p:nvSpPr>
              <p:cNvPr id="35" name="TextBox 34">
                <a:extLst>
                  <a:ext uri="{FF2B5EF4-FFF2-40B4-BE49-F238E27FC236}">
                    <a16:creationId xmlns:a16="http://schemas.microsoft.com/office/drawing/2014/main" id="{378B47F0-96E7-DF40-9118-9341FE413612}"/>
                  </a:ext>
                </a:extLst>
              </p:cNvPr>
              <p:cNvSpPr txBox="1">
                <a:spLocks noRot="1" noChangeAspect="1" noMove="1" noResize="1" noEditPoints="1" noAdjustHandles="1" noChangeArrowheads="1" noChangeShapeType="1" noTextEdit="1"/>
              </p:cNvSpPr>
              <p:nvPr/>
            </p:nvSpPr>
            <p:spPr>
              <a:xfrm>
                <a:off x="4064791" y="314076"/>
                <a:ext cx="3445879" cy="307777"/>
              </a:xfrm>
              <a:prstGeom prst="rect">
                <a:avLst/>
              </a:prstGeom>
              <a:blipFill>
                <a:blip r:embed="rId5"/>
                <a:stretch>
                  <a:fillRect b="-8000"/>
                </a:stretch>
              </a:blipFill>
            </p:spPr>
            <p:txBody>
              <a:bodyPr/>
              <a:lstStyle/>
              <a:p>
                <a:r>
                  <a:rPr lang="en-US">
                    <a:noFill/>
                  </a:rPr>
                  <a:t> </a:t>
                </a:r>
              </a:p>
            </p:txBody>
          </p:sp>
        </mc:Fallback>
      </mc:AlternateContent>
      <p:grpSp>
        <p:nvGrpSpPr>
          <p:cNvPr id="5" name="Group 4">
            <a:extLst>
              <a:ext uri="{FF2B5EF4-FFF2-40B4-BE49-F238E27FC236}">
                <a16:creationId xmlns:a16="http://schemas.microsoft.com/office/drawing/2014/main" id="{ACF45456-ED7A-E14C-A2E9-CC8B8C9046B7}"/>
              </a:ext>
            </a:extLst>
          </p:cNvPr>
          <p:cNvGrpSpPr/>
          <p:nvPr/>
        </p:nvGrpSpPr>
        <p:grpSpPr>
          <a:xfrm>
            <a:off x="2632147" y="1143261"/>
            <a:ext cx="3332414" cy="2833353"/>
            <a:chOff x="2632147" y="1143261"/>
            <a:chExt cx="3332414" cy="2833353"/>
          </a:xfrm>
        </p:grpSpPr>
        <mc:AlternateContent xmlns:mc="http://schemas.openxmlformats.org/markup-compatibility/2006" xmlns:a14="http://schemas.microsoft.com/office/drawing/2010/main">
          <mc:Choice Requires="a14">
            <p:sp>
              <p:nvSpPr>
                <p:cNvPr id="48" name="Rectangle 47">
                  <a:extLst>
                    <a:ext uri="{FF2B5EF4-FFF2-40B4-BE49-F238E27FC236}">
                      <a16:creationId xmlns:a16="http://schemas.microsoft.com/office/drawing/2014/main" id="{CC2ECDBB-FE0C-3A4F-A16C-5AA8541F1B97}"/>
                    </a:ext>
                  </a:extLst>
                </p:cNvPr>
                <p:cNvSpPr/>
                <p:nvPr/>
              </p:nvSpPr>
              <p:spPr>
                <a:xfrm rot="16200000">
                  <a:off x="1587192" y="2188559"/>
                  <a:ext cx="2613815" cy="523220"/>
                </a:xfrm>
                <a:prstGeom prst="rect">
                  <a:avLst/>
                </a:prstGeom>
              </p:spPr>
              <p:txBody>
                <a:bodyPr wrap="square">
                  <a:spAutoFit/>
                </a:bodyPr>
                <a:lstStyle/>
                <a:p>
                  <a:r>
                    <a:rPr lang="en-US" dirty="0">
                      <a:solidFill>
                        <a:srgbClr val="666666"/>
                      </a:solidFill>
                      <a:latin typeface="Nunito Sans" pitchFamily="2" charset="77"/>
                    </a:rPr>
                    <a:t>0     1     2      3     4    </a:t>
                  </a:r>
                  <a14:m>
                    <m:oMath xmlns:m="http://schemas.openxmlformats.org/officeDocument/2006/math">
                      <m:r>
                        <a:rPr lang="en-US" b="0" i="1" smtClean="0">
                          <a:solidFill>
                            <a:srgbClr val="666666"/>
                          </a:solidFill>
                          <a:latin typeface="Cambria Math" panose="02040503050406030204" pitchFamily="18" charset="0"/>
                        </a:rPr>
                        <m:t>⋯</m:t>
                      </m:r>
                    </m:oMath>
                  </a14:m>
                  <a:endParaRPr lang="en-US" b="0" dirty="0">
                    <a:solidFill>
                      <a:srgbClr val="666666"/>
                    </a:solidFill>
                    <a:latin typeface="Nunito Sans" pitchFamily="2" charset="77"/>
                  </a:endParaRPr>
                </a:p>
                <a:p>
                  <a:endParaRPr lang="en-US" dirty="0"/>
                </a:p>
              </p:txBody>
            </p:sp>
          </mc:Choice>
          <mc:Fallback xmlns="">
            <p:sp>
              <p:nvSpPr>
                <p:cNvPr id="48" name="Rectangle 47">
                  <a:extLst>
                    <a:ext uri="{FF2B5EF4-FFF2-40B4-BE49-F238E27FC236}">
                      <a16:creationId xmlns:a16="http://schemas.microsoft.com/office/drawing/2014/main" id="{CC2ECDBB-FE0C-3A4F-A16C-5AA8541F1B97}"/>
                    </a:ext>
                  </a:extLst>
                </p:cNvPr>
                <p:cNvSpPr>
                  <a:spLocks noRot="1" noChangeAspect="1" noMove="1" noResize="1" noEditPoints="1" noAdjustHandles="1" noChangeArrowheads="1" noChangeShapeType="1" noTextEdit="1"/>
                </p:cNvSpPr>
                <p:nvPr/>
              </p:nvSpPr>
              <p:spPr>
                <a:xfrm rot="16200000">
                  <a:off x="1587192" y="2188559"/>
                  <a:ext cx="2613815" cy="523220"/>
                </a:xfrm>
                <a:prstGeom prst="rect">
                  <a:avLst/>
                </a:prstGeom>
                <a:blipFill>
                  <a:blip r:embed="rId6"/>
                  <a:stretch>
                    <a:fillRect b="-971"/>
                  </a:stretch>
                </a:blipFill>
              </p:spPr>
              <p:txBody>
                <a:bodyPr/>
                <a:lstStyle/>
                <a:p>
                  <a:r>
                    <a:rPr lang="en-US">
                      <a:noFill/>
                    </a:rPr>
                    <a:t> </a:t>
                  </a:r>
                </a:p>
              </p:txBody>
            </p:sp>
          </mc:Fallback>
        </mc:AlternateContent>
        <p:sp>
          <p:nvSpPr>
            <p:cNvPr id="49" name="Freeform 48">
              <a:extLst>
                <a:ext uri="{FF2B5EF4-FFF2-40B4-BE49-F238E27FC236}">
                  <a16:creationId xmlns:a16="http://schemas.microsoft.com/office/drawing/2014/main" id="{92B3BE32-963D-A74C-AD35-BACD04D0D550}"/>
                </a:ext>
              </a:extLst>
            </p:cNvPr>
            <p:cNvSpPr/>
            <p:nvPr/>
          </p:nvSpPr>
          <p:spPr>
            <a:xfrm>
              <a:off x="3012141" y="1539671"/>
              <a:ext cx="2420283" cy="2076504"/>
            </a:xfrm>
            <a:custGeom>
              <a:avLst/>
              <a:gdLst>
                <a:gd name="connsiteX0" fmla="*/ 10758 w 2474259"/>
                <a:gd name="connsiteY0" fmla="*/ 2119257 h 2119257"/>
                <a:gd name="connsiteX1" fmla="*/ 0 w 2474259"/>
                <a:gd name="connsiteY1" fmla="*/ 0 h 2119257"/>
                <a:gd name="connsiteX2" fmla="*/ 2474259 w 2474259"/>
                <a:gd name="connsiteY2" fmla="*/ 10758 h 2119257"/>
                <a:gd name="connsiteX3" fmla="*/ 10758 w 2474259"/>
                <a:gd name="connsiteY3" fmla="*/ 2119257 h 2119257"/>
              </a:gdLst>
              <a:ahLst/>
              <a:cxnLst>
                <a:cxn ang="0">
                  <a:pos x="connsiteX0" y="connsiteY0"/>
                </a:cxn>
                <a:cxn ang="0">
                  <a:pos x="connsiteX1" y="connsiteY1"/>
                </a:cxn>
                <a:cxn ang="0">
                  <a:pos x="connsiteX2" y="connsiteY2"/>
                </a:cxn>
                <a:cxn ang="0">
                  <a:pos x="connsiteX3" y="connsiteY3"/>
                </a:cxn>
              </a:cxnLst>
              <a:rect l="l" t="t" r="r" b="b"/>
              <a:pathLst>
                <a:path w="2474259" h="2119257">
                  <a:moveTo>
                    <a:pt x="10758" y="2119257"/>
                  </a:moveTo>
                  <a:lnTo>
                    <a:pt x="0" y="0"/>
                  </a:lnTo>
                  <a:lnTo>
                    <a:pt x="2474259" y="10758"/>
                  </a:lnTo>
                  <a:lnTo>
                    <a:pt x="10758" y="2119257"/>
                  </a:lnTo>
                  <a:close/>
                </a:path>
              </a:pathLst>
            </a:cu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Freeform 49">
              <a:extLst>
                <a:ext uri="{FF2B5EF4-FFF2-40B4-BE49-F238E27FC236}">
                  <a16:creationId xmlns:a16="http://schemas.microsoft.com/office/drawing/2014/main" id="{A87CEF07-E30D-F643-B64A-1AC4A738DEA0}"/>
                </a:ext>
              </a:extLst>
            </p:cNvPr>
            <p:cNvSpPr/>
            <p:nvPr/>
          </p:nvSpPr>
          <p:spPr>
            <a:xfrm rot="10800000">
              <a:off x="3012138" y="1560229"/>
              <a:ext cx="2420283" cy="2076503"/>
            </a:xfrm>
            <a:custGeom>
              <a:avLst/>
              <a:gdLst>
                <a:gd name="connsiteX0" fmla="*/ 10758 w 2474259"/>
                <a:gd name="connsiteY0" fmla="*/ 2119257 h 2119257"/>
                <a:gd name="connsiteX1" fmla="*/ 0 w 2474259"/>
                <a:gd name="connsiteY1" fmla="*/ 0 h 2119257"/>
                <a:gd name="connsiteX2" fmla="*/ 2474259 w 2474259"/>
                <a:gd name="connsiteY2" fmla="*/ 10758 h 2119257"/>
                <a:gd name="connsiteX3" fmla="*/ 10758 w 2474259"/>
                <a:gd name="connsiteY3" fmla="*/ 2119257 h 2119257"/>
              </a:gdLst>
              <a:ahLst/>
              <a:cxnLst>
                <a:cxn ang="0">
                  <a:pos x="connsiteX0" y="connsiteY0"/>
                </a:cxn>
                <a:cxn ang="0">
                  <a:pos x="connsiteX1" y="connsiteY1"/>
                </a:cxn>
                <a:cxn ang="0">
                  <a:pos x="connsiteX2" y="connsiteY2"/>
                </a:cxn>
                <a:cxn ang="0">
                  <a:pos x="connsiteX3" y="connsiteY3"/>
                </a:cxn>
              </a:cxnLst>
              <a:rect l="l" t="t" r="r" b="b"/>
              <a:pathLst>
                <a:path w="2474259" h="2119257">
                  <a:moveTo>
                    <a:pt x="10758" y="2119257"/>
                  </a:moveTo>
                  <a:lnTo>
                    <a:pt x="0" y="0"/>
                  </a:lnTo>
                  <a:lnTo>
                    <a:pt x="2474259" y="10758"/>
                  </a:lnTo>
                  <a:lnTo>
                    <a:pt x="10758" y="2119257"/>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Left-Up Arrow 50">
              <a:extLst>
                <a:ext uri="{FF2B5EF4-FFF2-40B4-BE49-F238E27FC236}">
                  <a16:creationId xmlns:a16="http://schemas.microsoft.com/office/drawing/2014/main" id="{81C94E1D-C54F-2A4F-A5F1-9B23DCACF823}"/>
                </a:ext>
              </a:extLst>
            </p:cNvPr>
            <p:cNvSpPr/>
            <p:nvPr/>
          </p:nvSpPr>
          <p:spPr>
            <a:xfrm flipH="1">
              <a:off x="2969111" y="1464645"/>
              <a:ext cx="2538804" cy="2214209"/>
            </a:xfrm>
            <a:prstGeom prst="leftUpArrow">
              <a:avLst>
                <a:gd name="adj1" fmla="val 0"/>
                <a:gd name="adj2" fmla="val 1989"/>
                <a:gd name="adj3" fmla="val 2897"/>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mc:AlternateContent xmlns:mc="http://schemas.openxmlformats.org/markup-compatibility/2006" xmlns:a14="http://schemas.microsoft.com/office/drawing/2010/main">
          <mc:Choice Requires="a14">
            <p:sp>
              <p:nvSpPr>
                <p:cNvPr id="52" name="Rectangle 51">
                  <a:extLst>
                    <a:ext uri="{FF2B5EF4-FFF2-40B4-BE49-F238E27FC236}">
                      <a16:creationId xmlns:a16="http://schemas.microsoft.com/office/drawing/2014/main" id="{96D21A82-5073-AA49-B335-A2AD51F26B37}"/>
                    </a:ext>
                  </a:extLst>
                </p:cNvPr>
                <p:cNvSpPr/>
                <p:nvPr/>
              </p:nvSpPr>
              <p:spPr>
                <a:xfrm>
                  <a:off x="2894100" y="3668837"/>
                  <a:ext cx="2613815" cy="307777"/>
                </a:xfrm>
                <a:prstGeom prst="rect">
                  <a:avLst/>
                </a:prstGeom>
              </p:spPr>
              <p:txBody>
                <a:bodyPr wrap="square">
                  <a:spAutoFit/>
                </a:bodyPr>
                <a:lstStyle/>
                <a:p>
                  <a:r>
                    <a:rPr lang="en-US" dirty="0">
                      <a:solidFill>
                        <a:srgbClr val="666666"/>
                      </a:solidFill>
                      <a:latin typeface="Nunito Sans" pitchFamily="2" charset="77"/>
                    </a:rPr>
                    <a:t>0     1     2      3     4    </a:t>
                  </a:r>
                  <a14:m>
                    <m:oMath xmlns:m="http://schemas.openxmlformats.org/officeDocument/2006/math">
                      <m:r>
                        <a:rPr lang="en-US" b="0" i="1" smtClean="0">
                          <a:solidFill>
                            <a:srgbClr val="666666"/>
                          </a:solidFill>
                          <a:latin typeface="Cambria Math" panose="02040503050406030204" pitchFamily="18" charset="0"/>
                        </a:rPr>
                        <m:t>⋯</m:t>
                      </m:r>
                    </m:oMath>
                  </a14:m>
                  <a:endParaRPr lang="en-US" dirty="0"/>
                </a:p>
              </p:txBody>
            </p:sp>
          </mc:Choice>
          <mc:Fallback xmlns="">
            <p:sp>
              <p:nvSpPr>
                <p:cNvPr id="52" name="Rectangle 51">
                  <a:extLst>
                    <a:ext uri="{FF2B5EF4-FFF2-40B4-BE49-F238E27FC236}">
                      <a16:creationId xmlns:a16="http://schemas.microsoft.com/office/drawing/2014/main" id="{96D21A82-5073-AA49-B335-A2AD51F26B37}"/>
                    </a:ext>
                  </a:extLst>
                </p:cNvPr>
                <p:cNvSpPr>
                  <a:spLocks noRot="1" noChangeAspect="1" noMove="1" noResize="1" noEditPoints="1" noAdjustHandles="1" noChangeArrowheads="1" noChangeShapeType="1" noTextEdit="1"/>
                </p:cNvSpPr>
                <p:nvPr/>
              </p:nvSpPr>
              <p:spPr>
                <a:xfrm>
                  <a:off x="2894100" y="3668837"/>
                  <a:ext cx="2613815" cy="307777"/>
                </a:xfrm>
                <a:prstGeom prst="rect">
                  <a:avLst/>
                </a:prstGeom>
                <a:blipFill>
                  <a:blip r:embed="rId7"/>
                  <a:stretch>
                    <a:fillRect l="-971" b="-24000"/>
                  </a:stretch>
                </a:blipFill>
              </p:spPr>
              <p:txBody>
                <a:bodyPr/>
                <a:lstStyle/>
                <a:p>
                  <a:r>
                    <a:rPr lang="en-US">
                      <a:noFill/>
                    </a:rPr>
                    <a:t> </a:t>
                  </a:r>
                </a:p>
              </p:txBody>
            </p:sp>
          </mc:Fallback>
        </mc:AlternateContent>
        <p:cxnSp>
          <p:nvCxnSpPr>
            <p:cNvPr id="53" name="Straight Connector 52">
              <a:extLst>
                <a:ext uri="{FF2B5EF4-FFF2-40B4-BE49-F238E27FC236}">
                  <a16:creationId xmlns:a16="http://schemas.microsoft.com/office/drawing/2014/main" id="{FAE9B181-FF93-164B-ACA8-B15AD922A913}"/>
                </a:ext>
              </a:extLst>
            </p:cNvPr>
            <p:cNvCxnSpPr>
              <a:cxnSpLocks/>
              <a:endCxn id="49" idx="2"/>
            </p:cNvCxnSpPr>
            <p:nvPr/>
          </p:nvCxnSpPr>
          <p:spPr>
            <a:xfrm flipV="1">
              <a:off x="3012141" y="1550212"/>
              <a:ext cx="2420283" cy="2086524"/>
            </a:xfrm>
            <a:prstGeom prst="line">
              <a:avLst/>
            </a:prstGeom>
            <a:ln w="28575"/>
          </p:spPr>
          <p:style>
            <a:lnRef idx="1">
              <a:schemeClr val="dk1"/>
            </a:lnRef>
            <a:fillRef idx="0">
              <a:schemeClr val="dk1"/>
            </a:fillRef>
            <a:effectRef idx="0">
              <a:schemeClr val="dk1"/>
            </a:effectRef>
            <a:fontRef idx="minor">
              <a:schemeClr val="tx1"/>
            </a:fontRef>
          </p:style>
        </p:cxnSp>
        <mc:AlternateContent xmlns:mc="http://schemas.openxmlformats.org/markup-compatibility/2006" xmlns:a14="http://schemas.microsoft.com/office/drawing/2010/main">
          <mc:Choice Requires="a14">
            <p:sp>
              <p:nvSpPr>
                <p:cNvPr id="54" name="TextBox 53">
                  <a:extLst>
                    <a:ext uri="{FF2B5EF4-FFF2-40B4-BE49-F238E27FC236}">
                      <a16:creationId xmlns:a16="http://schemas.microsoft.com/office/drawing/2014/main" id="{30F2BA50-29CD-924B-9E18-0A0B5C635EEF}"/>
                    </a:ext>
                  </a:extLst>
                </p:cNvPr>
                <p:cNvSpPr txBox="1"/>
                <p:nvPr/>
              </p:nvSpPr>
              <p:spPr>
                <a:xfrm rot="19050726">
                  <a:off x="3074974" y="2324201"/>
                  <a:ext cx="2273315" cy="261610"/>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sz="1100" b="0" i="1" smtClean="0">
                            <a:solidFill>
                              <a:schemeClr val="tx2">
                                <a:lumMod val="50000"/>
                              </a:schemeClr>
                            </a:solidFill>
                            <a:latin typeface="Cambria Math" panose="02040503050406030204" pitchFamily="18" charset="0"/>
                          </a:rPr>
                          <m:t>1⋅#</m:t>
                        </m:r>
                        <m:r>
                          <a:rPr lang="en-US" sz="1100" b="0" i="1" smtClean="0">
                            <a:solidFill>
                              <a:schemeClr val="tx2">
                                <a:lumMod val="50000"/>
                              </a:schemeClr>
                            </a:solidFill>
                            <a:latin typeface="Cambria Math" panose="02040503050406030204" pitchFamily="18" charset="0"/>
                          </a:rPr>
                          <m:t>𝑎𝑤𝑒𝑠𝑜𝑚𝑒</m:t>
                        </m:r>
                        <m:r>
                          <a:rPr lang="en-US" sz="1100" b="0" i="1" smtClean="0">
                            <a:solidFill>
                              <a:schemeClr val="tx2">
                                <a:lumMod val="50000"/>
                              </a:schemeClr>
                            </a:solidFill>
                            <a:latin typeface="Cambria Math" panose="02040503050406030204" pitchFamily="18" charset="0"/>
                          </a:rPr>
                          <m:t>−1.5⋅#</m:t>
                        </m:r>
                        <m:r>
                          <a:rPr lang="en-US" sz="1100" b="0" i="1" smtClean="0">
                            <a:solidFill>
                              <a:schemeClr val="tx2">
                                <a:lumMod val="50000"/>
                              </a:schemeClr>
                            </a:solidFill>
                            <a:latin typeface="Cambria Math" panose="02040503050406030204" pitchFamily="18" charset="0"/>
                          </a:rPr>
                          <m:t>𝑎𝑤𝑓𝑢𝑙</m:t>
                        </m:r>
                        <m:r>
                          <a:rPr lang="en-US" sz="1100" b="0" i="1" smtClean="0">
                            <a:solidFill>
                              <a:schemeClr val="tx2">
                                <a:lumMod val="50000"/>
                              </a:schemeClr>
                            </a:solidFill>
                            <a:latin typeface="Cambria Math" panose="02040503050406030204" pitchFamily="18" charset="0"/>
                          </a:rPr>
                          <m:t>=0</m:t>
                        </m:r>
                      </m:oMath>
                    </m:oMathPara>
                  </a14:m>
                  <a:endParaRPr lang="en-US" sz="1100" dirty="0">
                    <a:solidFill>
                      <a:schemeClr val="tx2">
                        <a:lumMod val="50000"/>
                      </a:schemeClr>
                    </a:solidFill>
                  </a:endParaRPr>
                </a:p>
              </p:txBody>
            </p:sp>
          </mc:Choice>
          <mc:Fallback xmlns="">
            <p:sp>
              <p:nvSpPr>
                <p:cNvPr id="54" name="TextBox 53">
                  <a:extLst>
                    <a:ext uri="{FF2B5EF4-FFF2-40B4-BE49-F238E27FC236}">
                      <a16:creationId xmlns:a16="http://schemas.microsoft.com/office/drawing/2014/main" id="{30F2BA50-29CD-924B-9E18-0A0B5C635EEF}"/>
                    </a:ext>
                  </a:extLst>
                </p:cNvPr>
                <p:cNvSpPr txBox="1">
                  <a:spLocks noRot="1" noChangeAspect="1" noMove="1" noResize="1" noEditPoints="1" noAdjustHandles="1" noChangeArrowheads="1" noChangeShapeType="1" noTextEdit="1"/>
                </p:cNvSpPr>
                <p:nvPr/>
              </p:nvSpPr>
              <p:spPr>
                <a:xfrm rot="19050726">
                  <a:off x="3074974" y="2324201"/>
                  <a:ext cx="2273315" cy="261610"/>
                </a:xfrm>
                <a:prstGeom prst="rect">
                  <a:avLst/>
                </a:prstGeom>
                <a:blipFill>
                  <a:blip r:embed="rId8"/>
                  <a:stretch>
                    <a:fillRect/>
                  </a:stretch>
                </a:blipFill>
              </p:spPr>
              <p:txBody>
                <a:bodyPr/>
                <a:lstStyle/>
                <a:p>
                  <a:r>
                    <a:rPr lang="en-US">
                      <a:noFill/>
                    </a:rPr>
                    <a:t> </a:t>
                  </a:r>
                </a:p>
              </p:txBody>
            </p:sp>
          </mc:Fallback>
        </mc:AlternateContent>
        <p:sp>
          <p:nvSpPr>
            <p:cNvPr id="56" name="Rectangle 55">
              <a:extLst>
                <a:ext uri="{FF2B5EF4-FFF2-40B4-BE49-F238E27FC236}">
                  <a16:creationId xmlns:a16="http://schemas.microsoft.com/office/drawing/2014/main" id="{8E02FEB3-8CF7-4248-92D6-E915D985435C}"/>
                </a:ext>
              </a:extLst>
            </p:cNvPr>
            <p:cNvSpPr/>
            <p:nvPr/>
          </p:nvSpPr>
          <p:spPr>
            <a:xfrm>
              <a:off x="2632147" y="1180529"/>
              <a:ext cx="739305" cy="307777"/>
            </a:xfrm>
            <a:prstGeom prst="rect">
              <a:avLst/>
            </a:prstGeom>
          </p:spPr>
          <p:txBody>
            <a:bodyPr wrap="none">
              <a:spAutoFit/>
            </a:bodyPr>
            <a:lstStyle/>
            <a:p>
              <a:r>
                <a:rPr lang="en-US" dirty="0">
                  <a:solidFill>
                    <a:srgbClr val="666666"/>
                  </a:solidFill>
                  <a:latin typeface="Nunito Sans" pitchFamily="2" charset="77"/>
                  <a:ea typeface="Nunito Sans" pitchFamily="2" charset="77"/>
                  <a:cs typeface="Nunito Sans" pitchFamily="2" charset="77"/>
                </a:rPr>
                <a:t>#awful</a:t>
              </a:r>
              <a:endParaRPr lang="en-US" dirty="0"/>
            </a:p>
          </p:txBody>
        </p:sp>
        <p:sp>
          <p:nvSpPr>
            <p:cNvPr id="57" name="Rectangle 56">
              <a:extLst>
                <a:ext uri="{FF2B5EF4-FFF2-40B4-BE49-F238E27FC236}">
                  <a16:creationId xmlns:a16="http://schemas.microsoft.com/office/drawing/2014/main" id="{558D2FF2-05CC-3E4E-B113-071FF62BFEBF}"/>
                </a:ext>
              </a:extLst>
            </p:cNvPr>
            <p:cNvSpPr/>
            <p:nvPr/>
          </p:nvSpPr>
          <p:spPr>
            <a:xfrm>
              <a:off x="4899846" y="3636730"/>
              <a:ext cx="1064715" cy="307777"/>
            </a:xfrm>
            <a:prstGeom prst="rect">
              <a:avLst/>
            </a:prstGeom>
          </p:spPr>
          <p:txBody>
            <a:bodyPr wrap="none">
              <a:spAutoFit/>
            </a:bodyPr>
            <a:lstStyle/>
            <a:p>
              <a:r>
                <a:rPr lang="en-US" dirty="0">
                  <a:solidFill>
                    <a:srgbClr val="666666"/>
                  </a:solidFill>
                  <a:latin typeface="Nunito Sans" pitchFamily="2" charset="77"/>
                  <a:ea typeface="Nunito Sans" pitchFamily="2" charset="77"/>
                  <a:cs typeface="Nunito Sans" pitchFamily="2" charset="77"/>
                </a:rPr>
                <a:t>#awesome</a:t>
              </a:r>
              <a:endParaRPr lang="en-US" dirty="0"/>
            </a:p>
          </p:txBody>
        </p:sp>
        <p:sp>
          <p:nvSpPr>
            <p:cNvPr id="77" name="Cross 76">
              <a:extLst>
                <a:ext uri="{FF2B5EF4-FFF2-40B4-BE49-F238E27FC236}">
                  <a16:creationId xmlns:a16="http://schemas.microsoft.com/office/drawing/2014/main" id="{1481FD63-3DDC-264E-84C3-D1F2A45C0866}"/>
                </a:ext>
              </a:extLst>
            </p:cNvPr>
            <p:cNvSpPr/>
            <p:nvPr/>
          </p:nvSpPr>
          <p:spPr>
            <a:xfrm>
              <a:off x="4735893" y="2881852"/>
              <a:ext cx="146868" cy="137160"/>
            </a:xfrm>
            <a:prstGeom prst="plus">
              <a:avLst>
                <a:gd name="adj" fmla="val 36764"/>
              </a:avLst>
            </a:prstGeom>
            <a:gradFill>
              <a:gsLst>
                <a:gs pos="0">
                  <a:schemeClr val="bg1">
                    <a:lumMod val="50000"/>
                  </a:schemeClr>
                </a:gs>
                <a:gs pos="100000">
                  <a:schemeClr val="bg1">
                    <a:lumMod val="85000"/>
                  </a:schemeClr>
                </a:gs>
              </a:gsLst>
              <a:lin ang="16200000" scaled="0"/>
            </a:grad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8" name="Cross 77">
              <a:extLst>
                <a:ext uri="{FF2B5EF4-FFF2-40B4-BE49-F238E27FC236}">
                  <a16:creationId xmlns:a16="http://schemas.microsoft.com/office/drawing/2014/main" id="{02D41192-235D-344F-BE22-7CA832BB07FD}"/>
                </a:ext>
              </a:extLst>
            </p:cNvPr>
            <p:cNvSpPr/>
            <p:nvPr/>
          </p:nvSpPr>
          <p:spPr>
            <a:xfrm>
              <a:off x="4355111" y="2893543"/>
              <a:ext cx="146868" cy="137160"/>
            </a:xfrm>
            <a:prstGeom prst="plus">
              <a:avLst>
                <a:gd name="adj" fmla="val 36764"/>
              </a:avLst>
            </a:prstGeom>
            <a:gradFill>
              <a:gsLst>
                <a:gs pos="0">
                  <a:schemeClr val="bg1">
                    <a:lumMod val="50000"/>
                  </a:schemeClr>
                </a:gs>
                <a:gs pos="100000">
                  <a:schemeClr val="bg1">
                    <a:lumMod val="85000"/>
                  </a:schemeClr>
                </a:gs>
              </a:gsLst>
              <a:lin ang="16200000" scaled="0"/>
            </a:grad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Cross 78">
              <a:extLst>
                <a:ext uri="{FF2B5EF4-FFF2-40B4-BE49-F238E27FC236}">
                  <a16:creationId xmlns:a16="http://schemas.microsoft.com/office/drawing/2014/main" id="{C7BE202E-F8DF-D447-915E-77CD2D3EC51C}"/>
                </a:ext>
              </a:extLst>
            </p:cNvPr>
            <p:cNvSpPr/>
            <p:nvPr/>
          </p:nvSpPr>
          <p:spPr>
            <a:xfrm>
              <a:off x="4355111" y="3195455"/>
              <a:ext cx="146868" cy="137160"/>
            </a:xfrm>
            <a:prstGeom prst="plus">
              <a:avLst>
                <a:gd name="adj" fmla="val 36764"/>
              </a:avLst>
            </a:prstGeom>
            <a:gradFill>
              <a:gsLst>
                <a:gs pos="0">
                  <a:schemeClr val="bg1">
                    <a:lumMod val="50000"/>
                  </a:schemeClr>
                </a:gs>
                <a:gs pos="100000">
                  <a:schemeClr val="bg1">
                    <a:lumMod val="85000"/>
                  </a:schemeClr>
                </a:gs>
              </a:gsLst>
              <a:lin ang="16200000" scaled="0"/>
            </a:grad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0" name="Cross 79">
              <a:extLst>
                <a:ext uri="{FF2B5EF4-FFF2-40B4-BE49-F238E27FC236}">
                  <a16:creationId xmlns:a16="http://schemas.microsoft.com/office/drawing/2014/main" id="{C4D2FB49-7171-4B48-A5FE-B716F0DB3962}"/>
                </a:ext>
              </a:extLst>
            </p:cNvPr>
            <p:cNvSpPr/>
            <p:nvPr/>
          </p:nvSpPr>
          <p:spPr>
            <a:xfrm>
              <a:off x="4018059" y="3550812"/>
              <a:ext cx="146868" cy="137160"/>
            </a:xfrm>
            <a:prstGeom prst="plus">
              <a:avLst>
                <a:gd name="adj" fmla="val 36764"/>
              </a:avLst>
            </a:prstGeom>
            <a:gradFill>
              <a:gsLst>
                <a:gs pos="0">
                  <a:schemeClr val="bg1">
                    <a:lumMod val="50000"/>
                  </a:schemeClr>
                </a:gs>
                <a:gs pos="100000">
                  <a:schemeClr val="bg1">
                    <a:lumMod val="85000"/>
                  </a:schemeClr>
                </a:gs>
              </a:gsLst>
              <a:lin ang="16200000" scaled="0"/>
            </a:grad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1" name="Cross 80">
              <a:extLst>
                <a:ext uri="{FF2B5EF4-FFF2-40B4-BE49-F238E27FC236}">
                  <a16:creationId xmlns:a16="http://schemas.microsoft.com/office/drawing/2014/main" id="{DE2FE18B-067F-2C45-BD4C-1C8F2DBB7114}"/>
                </a:ext>
              </a:extLst>
            </p:cNvPr>
            <p:cNvSpPr/>
            <p:nvPr/>
          </p:nvSpPr>
          <p:spPr>
            <a:xfrm>
              <a:off x="3626018" y="3199969"/>
              <a:ext cx="146868" cy="137160"/>
            </a:xfrm>
            <a:prstGeom prst="plus">
              <a:avLst>
                <a:gd name="adj" fmla="val 36764"/>
              </a:avLst>
            </a:prstGeom>
            <a:gradFill>
              <a:gsLst>
                <a:gs pos="0">
                  <a:schemeClr val="bg1">
                    <a:lumMod val="50000"/>
                  </a:schemeClr>
                </a:gs>
                <a:gs pos="100000">
                  <a:schemeClr val="bg1">
                    <a:lumMod val="85000"/>
                  </a:schemeClr>
                </a:gs>
              </a:gsLst>
              <a:lin ang="16200000" scaled="0"/>
            </a:grad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Rectangle 81">
              <a:extLst>
                <a:ext uri="{FF2B5EF4-FFF2-40B4-BE49-F238E27FC236}">
                  <a16:creationId xmlns:a16="http://schemas.microsoft.com/office/drawing/2014/main" id="{83B194ED-EF4D-3B41-889D-4D71BBFE7492}"/>
                </a:ext>
              </a:extLst>
            </p:cNvPr>
            <p:cNvSpPr/>
            <p:nvPr/>
          </p:nvSpPr>
          <p:spPr>
            <a:xfrm>
              <a:off x="4018059" y="1879396"/>
              <a:ext cx="146868" cy="45719"/>
            </a:xfrm>
            <a:prstGeom prst="rect">
              <a:avLst/>
            </a:prstGeom>
            <a:gradFill>
              <a:gsLst>
                <a:gs pos="0">
                  <a:schemeClr val="bg1">
                    <a:lumMod val="50000"/>
                  </a:schemeClr>
                </a:gs>
                <a:gs pos="100000">
                  <a:schemeClr val="bg1">
                    <a:lumMod val="85000"/>
                  </a:schemeClr>
                </a:gs>
              </a:gsLst>
              <a:lin ang="16200000" scaled="0"/>
            </a:grad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Rectangle 82">
              <a:extLst>
                <a:ext uri="{FF2B5EF4-FFF2-40B4-BE49-F238E27FC236}">
                  <a16:creationId xmlns:a16="http://schemas.microsoft.com/office/drawing/2014/main" id="{E45026CA-4A0F-6E49-B832-560633F4F3D2}"/>
                </a:ext>
              </a:extLst>
            </p:cNvPr>
            <p:cNvSpPr/>
            <p:nvPr/>
          </p:nvSpPr>
          <p:spPr>
            <a:xfrm>
              <a:off x="3626018" y="2174199"/>
              <a:ext cx="146868" cy="45719"/>
            </a:xfrm>
            <a:prstGeom prst="rect">
              <a:avLst/>
            </a:prstGeom>
            <a:gradFill>
              <a:gsLst>
                <a:gs pos="0">
                  <a:schemeClr val="bg1">
                    <a:lumMod val="50000"/>
                  </a:schemeClr>
                </a:gs>
                <a:gs pos="100000">
                  <a:schemeClr val="bg1">
                    <a:lumMod val="85000"/>
                  </a:schemeClr>
                </a:gs>
              </a:gsLst>
              <a:lin ang="16200000" scaled="0"/>
            </a:grad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4" name="Rectangle 83">
              <a:extLst>
                <a:ext uri="{FF2B5EF4-FFF2-40B4-BE49-F238E27FC236}">
                  <a16:creationId xmlns:a16="http://schemas.microsoft.com/office/drawing/2014/main" id="{41C657BB-D97D-2E4F-8AF5-1A5DF0A148B6}"/>
                </a:ext>
              </a:extLst>
            </p:cNvPr>
            <p:cNvSpPr/>
            <p:nvPr/>
          </p:nvSpPr>
          <p:spPr>
            <a:xfrm>
              <a:off x="3626018" y="2528749"/>
              <a:ext cx="146868" cy="45719"/>
            </a:xfrm>
            <a:prstGeom prst="rect">
              <a:avLst/>
            </a:prstGeom>
            <a:gradFill>
              <a:gsLst>
                <a:gs pos="0">
                  <a:schemeClr val="bg1">
                    <a:lumMod val="50000"/>
                  </a:schemeClr>
                </a:gs>
                <a:gs pos="100000">
                  <a:schemeClr val="bg1">
                    <a:lumMod val="85000"/>
                  </a:schemeClr>
                </a:gs>
              </a:gsLst>
              <a:lin ang="16200000" scaled="0"/>
            </a:grad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Rectangle 84">
              <a:extLst>
                <a:ext uri="{FF2B5EF4-FFF2-40B4-BE49-F238E27FC236}">
                  <a16:creationId xmlns:a16="http://schemas.microsoft.com/office/drawing/2014/main" id="{4C65E299-B104-0142-95FA-D6F36225B379}"/>
                </a:ext>
              </a:extLst>
            </p:cNvPr>
            <p:cNvSpPr/>
            <p:nvPr/>
          </p:nvSpPr>
          <p:spPr>
            <a:xfrm>
              <a:off x="3364897" y="2528748"/>
              <a:ext cx="146868" cy="45719"/>
            </a:xfrm>
            <a:prstGeom prst="rect">
              <a:avLst/>
            </a:prstGeom>
            <a:gradFill>
              <a:gsLst>
                <a:gs pos="0">
                  <a:schemeClr val="bg1">
                    <a:lumMod val="50000"/>
                  </a:schemeClr>
                </a:gs>
                <a:gs pos="100000">
                  <a:schemeClr val="bg1">
                    <a:lumMod val="85000"/>
                  </a:schemeClr>
                </a:gs>
              </a:gsLst>
              <a:lin ang="16200000" scaled="0"/>
            </a:grad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Rectangle 85">
              <a:extLst>
                <a:ext uri="{FF2B5EF4-FFF2-40B4-BE49-F238E27FC236}">
                  <a16:creationId xmlns:a16="http://schemas.microsoft.com/office/drawing/2014/main" id="{5A2338A8-4413-C142-9810-5346BE177EBE}"/>
                </a:ext>
              </a:extLst>
            </p:cNvPr>
            <p:cNvSpPr/>
            <p:nvPr/>
          </p:nvSpPr>
          <p:spPr>
            <a:xfrm>
              <a:off x="2976632" y="1879396"/>
              <a:ext cx="146868" cy="45719"/>
            </a:xfrm>
            <a:prstGeom prst="rect">
              <a:avLst/>
            </a:prstGeom>
            <a:gradFill>
              <a:gsLst>
                <a:gs pos="0">
                  <a:schemeClr val="bg1">
                    <a:lumMod val="50000"/>
                  </a:schemeClr>
                </a:gs>
                <a:gs pos="100000">
                  <a:schemeClr val="bg1">
                    <a:lumMod val="85000"/>
                  </a:schemeClr>
                </a:gs>
              </a:gsLst>
              <a:lin ang="16200000" scaled="0"/>
            </a:grad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97" name="Rectangle 96">
            <a:extLst>
              <a:ext uri="{FF2B5EF4-FFF2-40B4-BE49-F238E27FC236}">
                <a16:creationId xmlns:a16="http://schemas.microsoft.com/office/drawing/2014/main" id="{A18D5FE8-20A6-0D44-AE71-0907648D033A}"/>
              </a:ext>
            </a:extLst>
          </p:cNvPr>
          <p:cNvSpPr/>
          <p:nvPr/>
        </p:nvSpPr>
        <p:spPr>
          <a:xfrm>
            <a:off x="8112162" y="3627121"/>
            <a:ext cx="1064715" cy="307777"/>
          </a:xfrm>
          <a:prstGeom prst="rect">
            <a:avLst/>
          </a:prstGeom>
        </p:spPr>
        <p:txBody>
          <a:bodyPr wrap="none">
            <a:spAutoFit/>
          </a:bodyPr>
          <a:lstStyle/>
          <a:p>
            <a:r>
              <a:rPr lang="en-US" dirty="0">
                <a:solidFill>
                  <a:srgbClr val="666666"/>
                </a:solidFill>
                <a:latin typeface="Nunito Sans" pitchFamily="2" charset="77"/>
                <a:ea typeface="Nunito Sans" pitchFamily="2" charset="77"/>
                <a:cs typeface="Nunito Sans" pitchFamily="2" charset="77"/>
              </a:rPr>
              <a:t>#awesome</a:t>
            </a:r>
            <a:endParaRPr lang="en-US" dirty="0"/>
          </a:p>
        </p:txBody>
      </p:sp>
      <p:grpSp>
        <p:nvGrpSpPr>
          <p:cNvPr id="6" name="Group 5">
            <a:extLst>
              <a:ext uri="{FF2B5EF4-FFF2-40B4-BE49-F238E27FC236}">
                <a16:creationId xmlns:a16="http://schemas.microsoft.com/office/drawing/2014/main" id="{0B5F5CDC-C462-C440-9978-0B68C8A6E898}"/>
              </a:ext>
            </a:extLst>
          </p:cNvPr>
          <p:cNvGrpSpPr/>
          <p:nvPr/>
        </p:nvGrpSpPr>
        <p:grpSpPr>
          <a:xfrm>
            <a:off x="5844463" y="1133652"/>
            <a:ext cx="2875768" cy="2833353"/>
            <a:chOff x="5844463" y="1133652"/>
            <a:chExt cx="2875768" cy="2833353"/>
          </a:xfrm>
        </p:grpSpPr>
        <p:sp>
          <p:nvSpPr>
            <p:cNvPr id="3" name="Rectangle 2">
              <a:extLst>
                <a:ext uri="{FF2B5EF4-FFF2-40B4-BE49-F238E27FC236}">
                  <a16:creationId xmlns:a16="http://schemas.microsoft.com/office/drawing/2014/main" id="{FCB3A800-230D-4A40-81AC-CDA004D3F696}"/>
                </a:ext>
              </a:extLst>
            </p:cNvPr>
            <p:cNvSpPr/>
            <p:nvPr/>
          </p:nvSpPr>
          <p:spPr>
            <a:xfrm>
              <a:off x="6248325" y="1510806"/>
              <a:ext cx="2405007" cy="2105369"/>
            </a:xfrm>
            <a:prstGeom prst="rect">
              <a:avLst/>
            </a:prstGeom>
            <a:gradFill flip="none" rotWithShape="1">
              <a:gsLst>
                <a:gs pos="51000">
                  <a:schemeClr val="bg1">
                    <a:lumMod val="99000"/>
                  </a:schemeClr>
                </a:gs>
                <a:gs pos="0">
                  <a:schemeClr val="accent2">
                    <a:lumMod val="60000"/>
                    <a:lumOff val="40000"/>
                  </a:schemeClr>
                </a:gs>
                <a:gs pos="100000">
                  <a:schemeClr val="accent1">
                    <a:lumMod val="60000"/>
                    <a:lumOff val="40000"/>
                  </a:schemeClr>
                </a:gs>
              </a:gsLst>
              <a:lin ang="27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mc:AlternateContent xmlns:mc="http://schemas.openxmlformats.org/markup-compatibility/2006" xmlns:a14="http://schemas.microsoft.com/office/drawing/2010/main">
          <mc:Choice Requires="a14">
            <p:sp>
              <p:nvSpPr>
                <p:cNvPr id="88" name="Rectangle 87">
                  <a:extLst>
                    <a:ext uri="{FF2B5EF4-FFF2-40B4-BE49-F238E27FC236}">
                      <a16:creationId xmlns:a16="http://schemas.microsoft.com/office/drawing/2014/main" id="{CDF82585-58D2-B84F-8D4B-68FDF592A3D6}"/>
                    </a:ext>
                  </a:extLst>
                </p:cNvPr>
                <p:cNvSpPr/>
                <p:nvPr/>
              </p:nvSpPr>
              <p:spPr>
                <a:xfrm rot="16200000">
                  <a:off x="4799508" y="2178950"/>
                  <a:ext cx="2613815" cy="523220"/>
                </a:xfrm>
                <a:prstGeom prst="rect">
                  <a:avLst/>
                </a:prstGeom>
              </p:spPr>
              <p:txBody>
                <a:bodyPr wrap="square">
                  <a:spAutoFit/>
                </a:bodyPr>
                <a:lstStyle/>
                <a:p>
                  <a:r>
                    <a:rPr lang="en-US" dirty="0">
                      <a:solidFill>
                        <a:srgbClr val="666666"/>
                      </a:solidFill>
                      <a:latin typeface="Nunito Sans" pitchFamily="2" charset="77"/>
                    </a:rPr>
                    <a:t>0     1     2      3     4    </a:t>
                  </a:r>
                  <a14:m>
                    <m:oMath xmlns:m="http://schemas.openxmlformats.org/officeDocument/2006/math">
                      <m:r>
                        <a:rPr lang="en-US" b="0" i="1" smtClean="0">
                          <a:solidFill>
                            <a:srgbClr val="666666"/>
                          </a:solidFill>
                          <a:latin typeface="Cambria Math" panose="02040503050406030204" pitchFamily="18" charset="0"/>
                        </a:rPr>
                        <m:t>⋯</m:t>
                      </m:r>
                    </m:oMath>
                  </a14:m>
                  <a:endParaRPr lang="en-US" b="0" dirty="0">
                    <a:solidFill>
                      <a:srgbClr val="666666"/>
                    </a:solidFill>
                    <a:latin typeface="Nunito Sans" pitchFamily="2" charset="77"/>
                  </a:endParaRPr>
                </a:p>
                <a:p>
                  <a:endParaRPr lang="en-US" dirty="0"/>
                </a:p>
              </p:txBody>
            </p:sp>
          </mc:Choice>
          <mc:Fallback xmlns="">
            <p:sp>
              <p:nvSpPr>
                <p:cNvPr id="88" name="Rectangle 87">
                  <a:extLst>
                    <a:ext uri="{FF2B5EF4-FFF2-40B4-BE49-F238E27FC236}">
                      <a16:creationId xmlns:a16="http://schemas.microsoft.com/office/drawing/2014/main" id="{CDF82585-58D2-B84F-8D4B-68FDF592A3D6}"/>
                    </a:ext>
                  </a:extLst>
                </p:cNvPr>
                <p:cNvSpPr>
                  <a:spLocks noRot="1" noChangeAspect="1" noMove="1" noResize="1" noEditPoints="1" noAdjustHandles="1" noChangeArrowheads="1" noChangeShapeType="1" noTextEdit="1"/>
                </p:cNvSpPr>
                <p:nvPr/>
              </p:nvSpPr>
              <p:spPr>
                <a:xfrm rot="16200000">
                  <a:off x="4799508" y="2178950"/>
                  <a:ext cx="2613815" cy="523220"/>
                </a:xfrm>
                <a:prstGeom prst="rect">
                  <a:avLst/>
                </a:prstGeom>
                <a:blipFill>
                  <a:blip r:embed="rId6"/>
                  <a:stretch>
                    <a:fillRect b="-483"/>
                  </a:stretch>
                </a:blipFill>
              </p:spPr>
              <p:txBody>
                <a:bodyPr/>
                <a:lstStyle/>
                <a:p>
                  <a:r>
                    <a:rPr lang="en-US">
                      <a:noFill/>
                    </a:rPr>
                    <a:t> </a:t>
                  </a:r>
                </a:p>
              </p:txBody>
            </p:sp>
          </mc:Fallback>
        </mc:AlternateContent>
        <p:sp>
          <p:nvSpPr>
            <p:cNvPr id="91" name="Left-Up Arrow 90">
              <a:extLst>
                <a:ext uri="{FF2B5EF4-FFF2-40B4-BE49-F238E27FC236}">
                  <a16:creationId xmlns:a16="http://schemas.microsoft.com/office/drawing/2014/main" id="{79363DFE-2B50-0241-A6F1-07C0DBC16EDA}"/>
                </a:ext>
              </a:extLst>
            </p:cNvPr>
            <p:cNvSpPr/>
            <p:nvPr/>
          </p:nvSpPr>
          <p:spPr>
            <a:xfrm flipH="1">
              <a:off x="6181427" y="1455036"/>
              <a:ext cx="2538804" cy="2214209"/>
            </a:xfrm>
            <a:prstGeom prst="leftUpArrow">
              <a:avLst>
                <a:gd name="adj1" fmla="val 0"/>
                <a:gd name="adj2" fmla="val 1989"/>
                <a:gd name="adj3" fmla="val 2897"/>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mc:AlternateContent xmlns:mc="http://schemas.openxmlformats.org/markup-compatibility/2006" xmlns:a14="http://schemas.microsoft.com/office/drawing/2010/main">
          <mc:Choice Requires="a14">
            <p:sp>
              <p:nvSpPr>
                <p:cNvPr id="92" name="Rectangle 91">
                  <a:extLst>
                    <a:ext uri="{FF2B5EF4-FFF2-40B4-BE49-F238E27FC236}">
                      <a16:creationId xmlns:a16="http://schemas.microsoft.com/office/drawing/2014/main" id="{9B95D73F-288E-4746-BB42-C8678E908D88}"/>
                    </a:ext>
                  </a:extLst>
                </p:cNvPr>
                <p:cNvSpPr/>
                <p:nvPr/>
              </p:nvSpPr>
              <p:spPr>
                <a:xfrm>
                  <a:off x="6106416" y="3659228"/>
                  <a:ext cx="2613815" cy="307777"/>
                </a:xfrm>
                <a:prstGeom prst="rect">
                  <a:avLst/>
                </a:prstGeom>
              </p:spPr>
              <p:txBody>
                <a:bodyPr wrap="square">
                  <a:spAutoFit/>
                </a:bodyPr>
                <a:lstStyle/>
                <a:p>
                  <a:r>
                    <a:rPr lang="en-US" dirty="0">
                      <a:solidFill>
                        <a:srgbClr val="666666"/>
                      </a:solidFill>
                      <a:latin typeface="Nunito Sans" pitchFamily="2" charset="77"/>
                    </a:rPr>
                    <a:t>0     1     2      3     4    </a:t>
                  </a:r>
                  <a14:m>
                    <m:oMath xmlns:m="http://schemas.openxmlformats.org/officeDocument/2006/math">
                      <m:r>
                        <a:rPr lang="en-US" b="0" i="1" smtClean="0">
                          <a:solidFill>
                            <a:srgbClr val="666666"/>
                          </a:solidFill>
                          <a:latin typeface="Cambria Math" panose="02040503050406030204" pitchFamily="18" charset="0"/>
                        </a:rPr>
                        <m:t>⋯</m:t>
                      </m:r>
                    </m:oMath>
                  </a14:m>
                  <a:endParaRPr lang="en-US" dirty="0"/>
                </a:p>
              </p:txBody>
            </p:sp>
          </mc:Choice>
          <mc:Fallback xmlns="">
            <p:sp>
              <p:nvSpPr>
                <p:cNvPr id="92" name="Rectangle 91">
                  <a:extLst>
                    <a:ext uri="{FF2B5EF4-FFF2-40B4-BE49-F238E27FC236}">
                      <a16:creationId xmlns:a16="http://schemas.microsoft.com/office/drawing/2014/main" id="{9B95D73F-288E-4746-BB42-C8678E908D88}"/>
                    </a:ext>
                  </a:extLst>
                </p:cNvPr>
                <p:cNvSpPr>
                  <a:spLocks noRot="1" noChangeAspect="1" noMove="1" noResize="1" noEditPoints="1" noAdjustHandles="1" noChangeArrowheads="1" noChangeShapeType="1" noTextEdit="1"/>
                </p:cNvSpPr>
                <p:nvPr/>
              </p:nvSpPr>
              <p:spPr>
                <a:xfrm>
                  <a:off x="6106416" y="3659228"/>
                  <a:ext cx="2613815" cy="307777"/>
                </a:xfrm>
                <a:prstGeom prst="rect">
                  <a:avLst/>
                </a:prstGeom>
                <a:blipFill>
                  <a:blip r:embed="rId9"/>
                  <a:stretch>
                    <a:fillRect l="-483" b="-20000"/>
                  </a:stretch>
                </a:blipFill>
              </p:spPr>
              <p:txBody>
                <a:bodyPr/>
                <a:lstStyle/>
                <a:p>
                  <a:r>
                    <a:rPr lang="en-US">
                      <a:noFill/>
                    </a:rPr>
                    <a:t> </a:t>
                  </a:r>
                </a:p>
              </p:txBody>
            </p:sp>
          </mc:Fallback>
        </mc:AlternateContent>
        <p:cxnSp>
          <p:nvCxnSpPr>
            <p:cNvPr id="93" name="Straight Connector 92">
              <a:extLst>
                <a:ext uri="{FF2B5EF4-FFF2-40B4-BE49-F238E27FC236}">
                  <a16:creationId xmlns:a16="http://schemas.microsoft.com/office/drawing/2014/main" id="{0676075B-8417-C142-BB81-338D24742553}"/>
                </a:ext>
              </a:extLst>
            </p:cNvPr>
            <p:cNvCxnSpPr>
              <a:cxnSpLocks/>
            </p:cNvCxnSpPr>
            <p:nvPr/>
          </p:nvCxnSpPr>
          <p:spPr>
            <a:xfrm flipV="1">
              <a:off x="6224457" y="1540603"/>
              <a:ext cx="2420283" cy="2086524"/>
            </a:xfrm>
            <a:prstGeom prst="line">
              <a:avLst/>
            </a:prstGeom>
            <a:ln w="28575"/>
          </p:spPr>
          <p:style>
            <a:lnRef idx="1">
              <a:schemeClr val="dk1"/>
            </a:lnRef>
            <a:fillRef idx="0">
              <a:schemeClr val="dk1"/>
            </a:fillRef>
            <a:effectRef idx="0">
              <a:schemeClr val="dk1"/>
            </a:effectRef>
            <a:fontRef idx="minor">
              <a:schemeClr val="tx1"/>
            </a:fontRef>
          </p:style>
        </p:cxnSp>
        <mc:AlternateContent xmlns:mc="http://schemas.openxmlformats.org/markup-compatibility/2006" xmlns:a14="http://schemas.microsoft.com/office/drawing/2010/main">
          <mc:Choice Requires="a14">
            <p:sp>
              <p:nvSpPr>
                <p:cNvPr id="94" name="TextBox 93">
                  <a:extLst>
                    <a:ext uri="{FF2B5EF4-FFF2-40B4-BE49-F238E27FC236}">
                      <a16:creationId xmlns:a16="http://schemas.microsoft.com/office/drawing/2014/main" id="{7FF88E77-7D07-A540-ADD1-30EBB9C1F18C}"/>
                    </a:ext>
                  </a:extLst>
                </p:cNvPr>
                <p:cNvSpPr txBox="1"/>
                <p:nvPr/>
              </p:nvSpPr>
              <p:spPr>
                <a:xfrm rot="19050726">
                  <a:off x="6287290" y="2314592"/>
                  <a:ext cx="2273315" cy="261610"/>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r>
                          <a:rPr lang="en-US" sz="1100" b="0" i="1" smtClean="0">
                            <a:solidFill>
                              <a:schemeClr val="tx2">
                                <a:lumMod val="50000"/>
                              </a:schemeClr>
                            </a:solidFill>
                            <a:latin typeface="Cambria Math" panose="02040503050406030204" pitchFamily="18" charset="0"/>
                          </a:rPr>
                          <m:t>1⋅#</m:t>
                        </m:r>
                        <m:r>
                          <a:rPr lang="en-US" sz="1100" b="0" i="1" smtClean="0">
                            <a:solidFill>
                              <a:schemeClr val="tx2">
                                <a:lumMod val="50000"/>
                              </a:schemeClr>
                            </a:solidFill>
                            <a:latin typeface="Cambria Math" panose="02040503050406030204" pitchFamily="18" charset="0"/>
                          </a:rPr>
                          <m:t>𝑎𝑤𝑒𝑠𝑜𝑚𝑒</m:t>
                        </m:r>
                        <m:r>
                          <a:rPr lang="en-US" sz="1100" b="0" i="1" smtClean="0">
                            <a:solidFill>
                              <a:schemeClr val="tx2">
                                <a:lumMod val="50000"/>
                              </a:schemeClr>
                            </a:solidFill>
                            <a:latin typeface="Cambria Math" panose="02040503050406030204" pitchFamily="18" charset="0"/>
                          </a:rPr>
                          <m:t>−1.5⋅#</m:t>
                        </m:r>
                        <m:r>
                          <a:rPr lang="en-US" sz="1100" b="0" i="1" smtClean="0">
                            <a:solidFill>
                              <a:schemeClr val="tx2">
                                <a:lumMod val="50000"/>
                              </a:schemeClr>
                            </a:solidFill>
                            <a:latin typeface="Cambria Math" panose="02040503050406030204" pitchFamily="18" charset="0"/>
                          </a:rPr>
                          <m:t>𝑎𝑤𝑓𝑢𝑙</m:t>
                        </m:r>
                        <m:r>
                          <a:rPr lang="en-US" sz="1100" b="0" i="1" smtClean="0">
                            <a:solidFill>
                              <a:schemeClr val="tx2">
                                <a:lumMod val="50000"/>
                              </a:schemeClr>
                            </a:solidFill>
                            <a:latin typeface="Cambria Math" panose="02040503050406030204" pitchFamily="18" charset="0"/>
                          </a:rPr>
                          <m:t>=0</m:t>
                        </m:r>
                      </m:oMath>
                    </m:oMathPara>
                  </a14:m>
                  <a:endParaRPr lang="en-US" sz="1100" dirty="0">
                    <a:solidFill>
                      <a:schemeClr val="tx2">
                        <a:lumMod val="50000"/>
                      </a:schemeClr>
                    </a:solidFill>
                  </a:endParaRPr>
                </a:p>
              </p:txBody>
            </p:sp>
          </mc:Choice>
          <mc:Fallback xmlns="">
            <p:sp>
              <p:nvSpPr>
                <p:cNvPr id="94" name="TextBox 93">
                  <a:extLst>
                    <a:ext uri="{FF2B5EF4-FFF2-40B4-BE49-F238E27FC236}">
                      <a16:creationId xmlns:a16="http://schemas.microsoft.com/office/drawing/2014/main" id="{7FF88E77-7D07-A540-ADD1-30EBB9C1F18C}"/>
                    </a:ext>
                  </a:extLst>
                </p:cNvPr>
                <p:cNvSpPr txBox="1">
                  <a:spLocks noRot="1" noChangeAspect="1" noMove="1" noResize="1" noEditPoints="1" noAdjustHandles="1" noChangeArrowheads="1" noChangeShapeType="1" noTextEdit="1"/>
                </p:cNvSpPr>
                <p:nvPr/>
              </p:nvSpPr>
              <p:spPr>
                <a:xfrm rot="19050726">
                  <a:off x="6287290" y="2314592"/>
                  <a:ext cx="2273315" cy="261610"/>
                </a:xfrm>
                <a:prstGeom prst="rect">
                  <a:avLst/>
                </a:prstGeom>
                <a:blipFill>
                  <a:blip r:embed="rId10"/>
                  <a:stretch>
                    <a:fillRect/>
                  </a:stretch>
                </a:blipFill>
              </p:spPr>
              <p:txBody>
                <a:bodyPr/>
                <a:lstStyle/>
                <a:p>
                  <a:r>
                    <a:rPr lang="en-US">
                      <a:noFill/>
                    </a:rPr>
                    <a:t> </a:t>
                  </a:r>
                </a:p>
              </p:txBody>
            </p:sp>
          </mc:Fallback>
        </mc:AlternateContent>
        <p:sp>
          <p:nvSpPr>
            <p:cNvPr id="96" name="Rectangle 95">
              <a:extLst>
                <a:ext uri="{FF2B5EF4-FFF2-40B4-BE49-F238E27FC236}">
                  <a16:creationId xmlns:a16="http://schemas.microsoft.com/office/drawing/2014/main" id="{E1F9E223-9479-384F-9D25-43D72893F796}"/>
                </a:ext>
              </a:extLst>
            </p:cNvPr>
            <p:cNvSpPr/>
            <p:nvPr/>
          </p:nvSpPr>
          <p:spPr>
            <a:xfrm>
              <a:off x="5844463" y="1170920"/>
              <a:ext cx="739305" cy="307777"/>
            </a:xfrm>
            <a:prstGeom prst="rect">
              <a:avLst/>
            </a:prstGeom>
          </p:spPr>
          <p:txBody>
            <a:bodyPr wrap="none">
              <a:spAutoFit/>
            </a:bodyPr>
            <a:lstStyle/>
            <a:p>
              <a:r>
                <a:rPr lang="en-US" dirty="0">
                  <a:solidFill>
                    <a:srgbClr val="666666"/>
                  </a:solidFill>
                  <a:latin typeface="Nunito Sans" pitchFamily="2" charset="77"/>
                  <a:ea typeface="Nunito Sans" pitchFamily="2" charset="77"/>
                  <a:cs typeface="Nunito Sans" pitchFamily="2" charset="77"/>
                </a:rPr>
                <a:t>#awful</a:t>
              </a:r>
              <a:endParaRPr lang="en-US" dirty="0"/>
            </a:p>
          </p:txBody>
        </p:sp>
        <p:sp>
          <p:nvSpPr>
            <p:cNvPr id="98" name="Cross 97">
              <a:extLst>
                <a:ext uri="{FF2B5EF4-FFF2-40B4-BE49-F238E27FC236}">
                  <a16:creationId xmlns:a16="http://schemas.microsoft.com/office/drawing/2014/main" id="{76F64891-7167-3345-9199-D5E07CD6724F}"/>
                </a:ext>
              </a:extLst>
            </p:cNvPr>
            <p:cNvSpPr/>
            <p:nvPr/>
          </p:nvSpPr>
          <p:spPr>
            <a:xfrm>
              <a:off x="7948209" y="2872243"/>
              <a:ext cx="146868" cy="137160"/>
            </a:xfrm>
            <a:prstGeom prst="plus">
              <a:avLst>
                <a:gd name="adj" fmla="val 36764"/>
              </a:avLst>
            </a:prstGeom>
            <a:gradFill>
              <a:gsLst>
                <a:gs pos="0">
                  <a:schemeClr val="bg1">
                    <a:lumMod val="50000"/>
                  </a:schemeClr>
                </a:gs>
                <a:gs pos="100000">
                  <a:schemeClr val="bg1">
                    <a:lumMod val="85000"/>
                  </a:schemeClr>
                </a:gs>
              </a:gsLst>
              <a:lin ang="16200000" scaled="0"/>
            </a:grad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9" name="Cross 98">
              <a:extLst>
                <a:ext uri="{FF2B5EF4-FFF2-40B4-BE49-F238E27FC236}">
                  <a16:creationId xmlns:a16="http://schemas.microsoft.com/office/drawing/2014/main" id="{9E0E29EA-446F-F747-8763-B0EF08E5113E}"/>
                </a:ext>
              </a:extLst>
            </p:cNvPr>
            <p:cNvSpPr/>
            <p:nvPr/>
          </p:nvSpPr>
          <p:spPr>
            <a:xfrm>
              <a:off x="7567427" y="2883934"/>
              <a:ext cx="146868" cy="137160"/>
            </a:xfrm>
            <a:prstGeom prst="plus">
              <a:avLst>
                <a:gd name="adj" fmla="val 36764"/>
              </a:avLst>
            </a:prstGeom>
            <a:gradFill>
              <a:gsLst>
                <a:gs pos="0">
                  <a:schemeClr val="bg1">
                    <a:lumMod val="50000"/>
                  </a:schemeClr>
                </a:gs>
                <a:gs pos="100000">
                  <a:schemeClr val="bg1">
                    <a:lumMod val="85000"/>
                  </a:schemeClr>
                </a:gs>
              </a:gsLst>
              <a:lin ang="16200000" scaled="0"/>
            </a:grad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0" name="Cross 99">
              <a:extLst>
                <a:ext uri="{FF2B5EF4-FFF2-40B4-BE49-F238E27FC236}">
                  <a16:creationId xmlns:a16="http://schemas.microsoft.com/office/drawing/2014/main" id="{55E4F7E0-9BE2-924A-B0B7-39D82BEAC1F0}"/>
                </a:ext>
              </a:extLst>
            </p:cNvPr>
            <p:cNvSpPr/>
            <p:nvPr/>
          </p:nvSpPr>
          <p:spPr>
            <a:xfrm>
              <a:off x="7567427" y="3185846"/>
              <a:ext cx="146868" cy="137160"/>
            </a:xfrm>
            <a:prstGeom prst="plus">
              <a:avLst>
                <a:gd name="adj" fmla="val 36764"/>
              </a:avLst>
            </a:prstGeom>
            <a:gradFill>
              <a:gsLst>
                <a:gs pos="0">
                  <a:schemeClr val="bg1">
                    <a:lumMod val="50000"/>
                  </a:schemeClr>
                </a:gs>
                <a:gs pos="100000">
                  <a:schemeClr val="bg1">
                    <a:lumMod val="85000"/>
                  </a:schemeClr>
                </a:gs>
              </a:gsLst>
              <a:lin ang="16200000" scaled="0"/>
            </a:grad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1" name="Cross 100">
              <a:extLst>
                <a:ext uri="{FF2B5EF4-FFF2-40B4-BE49-F238E27FC236}">
                  <a16:creationId xmlns:a16="http://schemas.microsoft.com/office/drawing/2014/main" id="{AADA30D0-1684-0D43-8253-4AAD4133A335}"/>
                </a:ext>
              </a:extLst>
            </p:cNvPr>
            <p:cNvSpPr/>
            <p:nvPr/>
          </p:nvSpPr>
          <p:spPr>
            <a:xfrm>
              <a:off x="7230375" y="3541203"/>
              <a:ext cx="146868" cy="137160"/>
            </a:xfrm>
            <a:prstGeom prst="plus">
              <a:avLst>
                <a:gd name="adj" fmla="val 36764"/>
              </a:avLst>
            </a:prstGeom>
            <a:gradFill>
              <a:gsLst>
                <a:gs pos="0">
                  <a:schemeClr val="bg1">
                    <a:lumMod val="50000"/>
                  </a:schemeClr>
                </a:gs>
                <a:gs pos="100000">
                  <a:schemeClr val="bg1">
                    <a:lumMod val="85000"/>
                  </a:schemeClr>
                </a:gs>
              </a:gsLst>
              <a:lin ang="16200000" scaled="0"/>
            </a:grad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2" name="Cross 101">
              <a:extLst>
                <a:ext uri="{FF2B5EF4-FFF2-40B4-BE49-F238E27FC236}">
                  <a16:creationId xmlns:a16="http://schemas.microsoft.com/office/drawing/2014/main" id="{DED44292-4090-DE45-A817-DAA4D9DD28BF}"/>
                </a:ext>
              </a:extLst>
            </p:cNvPr>
            <p:cNvSpPr/>
            <p:nvPr/>
          </p:nvSpPr>
          <p:spPr>
            <a:xfrm>
              <a:off x="6838334" y="3190360"/>
              <a:ext cx="146868" cy="137160"/>
            </a:xfrm>
            <a:prstGeom prst="plus">
              <a:avLst>
                <a:gd name="adj" fmla="val 36764"/>
              </a:avLst>
            </a:prstGeom>
            <a:gradFill>
              <a:gsLst>
                <a:gs pos="0">
                  <a:schemeClr val="bg1">
                    <a:lumMod val="50000"/>
                  </a:schemeClr>
                </a:gs>
                <a:gs pos="100000">
                  <a:schemeClr val="bg1">
                    <a:lumMod val="85000"/>
                  </a:schemeClr>
                </a:gs>
              </a:gsLst>
              <a:lin ang="16200000" scaled="0"/>
            </a:grad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3" name="Rectangle 102">
              <a:extLst>
                <a:ext uri="{FF2B5EF4-FFF2-40B4-BE49-F238E27FC236}">
                  <a16:creationId xmlns:a16="http://schemas.microsoft.com/office/drawing/2014/main" id="{2C12E77D-C27D-F04D-8E14-C67D279A44B8}"/>
                </a:ext>
              </a:extLst>
            </p:cNvPr>
            <p:cNvSpPr/>
            <p:nvPr/>
          </p:nvSpPr>
          <p:spPr>
            <a:xfrm>
              <a:off x="7230375" y="1869787"/>
              <a:ext cx="146868" cy="45719"/>
            </a:xfrm>
            <a:prstGeom prst="rect">
              <a:avLst/>
            </a:prstGeom>
            <a:gradFill>
              <a:gsLst>
                <a:gs pos="0">
                  <a:schemeClr val="bg1">
                    <a:lumMod val="50000"/>
                  </a:schemeClr>
                </a:gs>
                <a:gs pos="100000">
                  <a:schemeClr val="bg1">
                    <a:lumMod val="85000"/>
                  </a:schemeClr>
                </a:gs>
              </a:gsLst>
              <a:lin ang="16200000" scaled="0"/>
            </a:grad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4" name="Rectangle 103">
              <a:extLst>
                <a:ext uri="{FF2B5EF4-FFF2-40B4-BE49-F238E27FC236}">
                  <a16:creationId xmlns:a16="http://schemas.microsoft.com/office/drawing/2014/main" id="{42781D98-F7D2-4641-BDC5-E06A6B8A04CB}"/>
                </a:ext>
              </a:extLst>
            </p:cNvPr>
            <p:cNvSpPr/>
            <p:nvPr/>
          </p:nvSpPr>
          <p:spPr>
            <a:xfrm>
              <a:off x="6838334" y="2164590"/>
              <a:ext cx="146868" cy="45719"/>
            </a:xfrm>
            <a:prstGeom prst="rect">
              <a:avLst/>
            </a:prstGeom>
            <a:gradFill>
              <a:gsLst>
                <a:gs pos="0">
                  <a:schemeClr val="bg1">
                    <a:lumMod val="50000"/>
                  </a:schemeClr>
                </a:gs>
                <a:gs pos="100000">
                  <a:schemeClr val="bg1">
                    <a:lumMod val="85000"/>
                  </a:schemeClr>
                </a:gs>
              </a:gsLst>
              <a:lin ang="16200000" scaled="0"/>
            </a:grad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Rectangle 104">
              <a:extLst>
                <a:ext uri="{FF2B5EF4-FFF2-40B4-BE49-F238E27FC236}">
                  <a16:creationId xmlns:a16="http://schemas.microsoft.com/office/drawing/2014/main" id="{10AE95E0-98AF-854A-AADE-BD165DC3003D}"/>
                </a:ext>
              </a:extLst>
            </p:cNvPr>
            <p:cNvSpPr/>
            <p:nvPr/>
          </p:nvSpPr>
          <p:spPr>
            <a:xfrm>
              <a:off x="6838334" y="2519140"/>
              <a:ext cx="146868" cy="45719"/>
            </a:xfrm>
            <a:prstGeom prst="rect">
              <a:avLst/>
            </a:prstGeom>
            <a:gradFill>
              <a:gsLst>
                <a:gs pos="0">
                  <a:schemeClr val="bg1">
                    <a:lumMod val="50000"/>
                  </a:schemeClr>
                </a:gs>
                <a:gs pos="100000">
                  <a:schemeClr val="bg1">
                    <a:lumMod val="85000"/>
                  </a:schemeClr>
                </a:gs>
              </a:gsLst>
              <a:lin ang="16200000" scaled="0"/>
            </a:grad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6" name="Rectangle 105">
              <a:extLst>
                <a:ext uri="{FF2B5EF4-FFF2-40B4-BE49-F238E27FC236}">
                  <a16:creationId xmlns:a16="http://schemas.microsoft.com/office/drawing/2014/main" id="{7F07FC4D-5DE5-EB48-B7D2-6343EADAC52D}"/>
                </a:ext>
              </a:extLst>
            </p:cNvPr>
            <p:cNvSpPr/>
            <p:nvPr/>
          </p:nvSpPr>
          <p:spPr>
            <a:xfrm>
              <a:off x="6577213" y="2519139"/>
              <a:ext cx="146868" cy="45719"/>
            </a:xfrm>
            <a:prstGeom prst="rect">
              <a:avLst/>
            </a:prstGeom>
            <a:gradFill>
              <a:gsLst>
                <a:gs pos="0">
                  <a:schemeClr val="bg1">
                    <a:lumMod val="50000"/>
                  </a:schemeClr>
                </a:gs>
                <a:gs pos="100000">
                  <a:schemeClr val="bg1">
                    <a:lumMod val="85000"/>
                  </a:schemeClr>
                </a:gs>
              </a:gsLst>
              <a:lin ang="16200000" scaled="0"/>
            </a:grad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7" name="Rectangle 106">
              <a:extLst>
                <a:ext uri="{FF2B5EF4-FFF2-40B4-BE49-F238E27FC236}">
                  <a16:creationId xmlns:a16="http://schemas.microsoft.com/office/drawing/2014/main" id="{6DE48936-26F1-BE48-9AB4-B25EFF34E2EC}"/>
                </a:ext>
              </a:extLst>
            </p:cNvPr>
            <p:cNvSpPr/>
            <p:nvPr/>
          </p:nvSpPr>
          <p:spPr>
            <a:xfrm>
              <a:off x="6188948" y="1869787"/>
              <a:ext cx="146868" cy="45719"/>
            </a:xfrm>
            <a:prstGeom prst="rect">
              <a:avLst/>
            </a:prstGeom>
            <a:gradFill>
              <a:gsLst>
                <a:gs pos="0">
                  <a:schemeClr val="bg1">
                    <a:lumMod val="50000"/>
                  </a:schemeClr>
                </a:gs>
                <a:gs pos="100000">
                  <a:schemeClr val="bg1">
                    <a:lumMod val="85000"/>
                  </a:schemeClr>
                </a:gs>
              </a:gsLst>
              <a:lin ang="16200000" scaled="0"/>
            </a:grad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mc:AlternateContent xmlns:mc="http://schemas.openxmlformats.org/markup-compatibility/2006" xmlns:p14="http://schemas.microsoft.com/office/powerpoint/2010/main">
        <mc:Choice Requires="p14">
          <p:contentPart p14:bwMode="auto" r:id="rId11">
            <p14:nvContentPartPr>
              <p14:cNvPr id="7" name="Ink 6">
                <a:extLst>
                  <a:ext uri="{FF2B5EF4-FFF2-40B4-BE49-F238E27FC236}">
                    <a16:creationId xmlns:a16="http://schemas.microsoft.com/office/drawing/2014/main" id="{ED292DA8-D003-4F37-9169-EB842554B372}"/>
                  </a:ext>
                </a:extLst>
              </p14:cNvPr>
              <p14:cNvContentPartPr/>
              <p14:nvPr/>
            </p14:nvContentPartPr>
            <p14:xfrm>
              <a:off x="4120560" y="870480"/>
              <a:ext cx="5022720" cy="3764880"/>
            </p14:xfrm>
          </p:contentPart>
        </mc:Choice>
        <mc:Fallback xmlns="">
          <p:pic>
            <p:nvPicPr>
              <p:cNvPr id="7" name="Ink 6">
                <a:extLst>
                  <a:ext uri="{FF2B5EF4-FFF2-40B4-BE49-F238E27FC236}">
                    <a16:creationId xmlns:a16="http://schemas.microsoft.com/office/drawing/2014/main" id="{ED292DA8-D003-4F37-9169-EB842554B372}"/>
                  </a:ext>
                </a:extLst>
              </p:cNvPr>
              <p:cNvPicPr/>
              <p:nvPr/>
            </p:nvPicPr>
            <p:blipFill>
              <a:blip r:embed="rId12"/>
              <a:stretch>
                <a:fillRect/>
              </a:stretch>
            </p:blipFill>
            <p:spPr>
              <a:xfrm>
                <a:off x="4111200" y="861120"/>
                <a:ext cx="5041440" cy="3783600"/>
              </a:xfrm>
              <a:prstGeom prst="rect">
                <a:avLst/>
              </a:prstGeom>
            </p:spPr>
          </p:pic>
        </mc:Fallback>
      </mc:AlternateContent>
    </p:spTree>
    <p:extLst>
      <p:ext uri="{BB962C8B-B14F-4D97-AF65-F5344CB8AC3E}">
        <p14:creationId xmlns:p14="http://schemas.microsoft.com/office/powerpoint/2010/main" val="48292491"/>
      </p:ext>
    </p:extLst>
  </p:cSld>
  <p:clrMapOvr>
    <a:masterClrMapping/>
  </p:clrMapOvr>
  <p:transition spd="slow">
    <p:push dir="u"/>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DF92A9-1D2A-6E49-A54F-95B87FD3C47B}"/>
              </a:ext>
            </a:extLst>
          </p:cNvPr>
          <p:cNvSpPr>
            <a:spLocks noGrp="1"/>
          </p:cNvSpPr>
          <p:nvPr>
            <p:ph type="title"/>
          </p:nvPr>
        </p:nvSpPr>
        <p:spPr/>
        <p:txBody>
          <a:bodyPr/>
          <a:lstStyle/>
          <a:p>
            <a:r>
              <a:rPr lang="en-US" dirty="0"/>
              <a:t>Complex Decision Boundaries?</a:t>
            </a:r>
          </a:p>
        </p:txBody>
      </p:sp>
      <p:sp>
        <p:nvSpPr>
          <p:cNvPr id="3" name="Text Placeholder 2">
            <a:extLst>
              <a:ext uri="{FF2B5EF4-FFF2-40B4-BE49-F238E27FC236}">
                <a16:creationId xmlns:a16="http://schemas.microsoft.com/office/drawing/2014/main" id="{C69E3C71-4B42-BE4A-ABF3-216365BF57A1}"/>
              </a:ext>
            </a:extLst>
          </p:cNvPr>
          <p:cNvSpPr>
            <a:spLocks noGrp="1"/>
          </p:cNvSpPr>
          <p:nvPr>
            <p:ph type="body" idx="1"/>
          </p:nvPr>
        </p:nvSpPr>
        <p:spPr>
          <a:xfrm>
            <a:off x="3090625" y="102890"/>
            <a:ext cx="5596200" cy="3981000"/>
          </a:xfrm>
        </p:spPr>
        <p:txBody>
          <a:bodyPr/>
          <a:lstStyle/>
          <a:p>
            <a:pPr marL="139700" indent="0">
              <a:buNone/>
            </a:pPr>
            <a:r>
              <a:rPr lang="en-US" dirty="0"/>
              <a:t>What if we want to use a more complex decision boundary? </a:t>
            </a:r>
          </a:p>
          <a:p>
            <a:pPr lvl="1"/>
            <a:r>
              <a:rPr lang="en-US" dirty="0"/>
              <a:t>Need more complex model/features! (Come back Wed)</a:t>
            </a:r>
          </a:p>
          <a:p>
            <a:pPr marL="139700" indent="0">
              <a:buNone/>
            </a:pPr>
            <a:endParaRPr lang="en-US" dirty="0"/>
          </a:p>
          <a:p>
            <a:pPr marL="139700" indent="0">
              <a:buNone/>
            </a:pPr>
            <a:endParaRPr lang="en-US" dirty="0"/>
          </a:p>
        </p:txBody>
      </p:sp>
      <p:sp>
        <p:nvSpPr>
          <p:cNvPr id="4" name="Slide Number Placeholder 3">
            <a:extLst>
              <a:ext uri="{FF2B5EF4-FFF2-40B4-BE49-F238E27FC236}">
                <a16:creationId xmlns:a16="http://schemas.microsoft.com/office/drawing/2014/main" id="{5B7FB0B9-2F4B-404C-96AC-BF4519B6070D}"/>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45</a:t>
            </a:fld>
            <a:endParaRPr lang="en"/>
          </a:p>
        </p:txBody>
      </p:sp>
      <p:pic>
        <p:nvPicPr>
          <p:cNvPr id="5" name="Picture 4">
            <a:extLst>
              <a:ext uri="{FF2B5EF4-FFF2-40B4-BE49-F238E27FC236}">
                <a16:creationId xmlns:a16="http://schemas.microsoft.com/office/drawing/2014/main" id="{5E3D38D2-DDB0-754C-8D24-33514239692B}"/>
              </a:ext>
            </a:extLst>
          </p:cNvPr>
          <p:cNvPicPr>
            <a:picLocks noChangeAspect="1"/>
          </p:cNvPicPr>
          <p:nvPr/>
        </p:nvPicPr>
        <p:blipFill>
          <a:blip r:embed="rId2"/>
          <a:stretch>
            <a:fillRect/>
          </a:stretch>
        </p:blipFill>
        <p:spPr>
          <a:xfrm>
            <a:off x="2830426" y="983242"/>
            <a:ext cx="2091248" cy="1939978"/>
          </a:xfrm>
          <a:prstGeom prst="rect">
            <a:avLst/>
          </a:prstGeom>
        </p:spPr>
      </p:pic>
      <p:pic>
        <p:nvPicPr>
          <p:cNvPr id="1026" name="Picture 2" descr="Classification of XOR problem with a GRNN">
            <a:extLst>
              <a:ext uri="{FF2B5EF4-FFF2-40B4-BE49-F238E27FC236}">
                <a16:creationId xmlns:a16="http://schemas.microsoft.com/office/drawing/2014/main" id="{4172EA07-FBB9-C345-AB42-DDA1719A1E0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7885" y="926529"/>
            <a:ext cx="2733249" cy="2049937"/>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machine learning - How to achieve a nonlinear decision boundary? - Cross  Validated">
            <a:extLst>
              <a:ext uri="{FF2B5EF4-FFF2-40B4-BE49-F238E27FC236}">
                <a16:creationId xmlns:a16="http://schemas.microsoft.com/office/drawing/2014/main" id="{BBB3903E-F016-DF4C-87D7-4C2724C1439F}"/>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38361" y="3044196"/>
            <a:ext cx="2417188" cy="193997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56679643"/>
      </p:ext>
    </p:extLst>
  </p:cSld>
  <p:clrMapOvr>
    <a:masterClrMapping/>
  </p:clrMapOvr>
  <p:transition spd="slow">
    <p:push dir="u"/>
  </p:transition>
</p:sld>
</file>

<file path=ppt/slides/slide4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 name="Freeform 6">
            <a:extLst>
              <a:ext uri="{FF2B5EF4-FFF2-40B4-BE49-F238E27FC236}">
                <a16:creationId xmlns:a16="http://schemas.microsoft.com/office/drawing/2014/main" id="{C7F1A1CC-F854-9A41-8FB5-4552F2556AA3}"/>
              </a:ext>
            </a:extLst>
          </p:cNvPr>
          <p:cNvSpPr/>
          <p:nvPr/>
        </p:nvSpPr>
        <p:spPr>
          <a:xfrm>
            <a:off x="3020971" y="2125188"/>
            <a:ext cx="2046207" cy="1729316"/>
          </a:xfrm>
          <a:custGeom>
            <a:avLst/>
            <a:gdLst>
              <a:gd name="connsiteX0" fmla="*/ 10758 w 2474259"/>
              <a:gd name="connsiteY0" fmla="*/ 2119257 h 2119257"/>
              <a:gd name="connsiteX1" fmla="*/ 0 w 2474259"/>
              <a:gd name="connsiteY1" fmla="*/ 0 h 2119257"/>
              <a:gd name="connsiteX2" fmla="*/ 2474259 w 2474259"/>
              <a:gd name="connsiteY2" fmla="*/ 10758 h 2119257"/>
              <a:gd name="connsiteX3" fmla="*/ 10758 w 2474259"/>
              <a:gd name="connsiteY3" fmla="*/ 2119257 h 2119257"/>
            </a:gdLst>
            <a:ahLst/>
            <a:cxnLst>
              <a:cxn ang="0">
                <a:pos x="connsiteX0" y="connsiteY0"/>
              </a:cxn>
              <a:cxn ang="0">
                <a:pos x="connsiteX1" y="connsiteY1"/>
              </a:cxn>
              <a:cxn ang="0">
                <a:pos x="connsiteX2" y="connsiteY2"/>
              </a:cxn>
              <a:cxn ang="0">
                <a:pos x="connsiteX3" y="connsiteY3"/>
              </a:cxn>
            </a:cxnLst>
            <a:rect l="l" t="t" r="r" b="b"/>
            <a:pathLst>
              <a:path w="2474259" h="2119257">
                <a:moveTo>
                  <a:pt x="10758" y="2119257"/>
                </a:moveTo>
                <a:lnTo>
                  <a:pt x="0" y="0"/>
                </a:lnTo>
                <a:lnTo>
                  <a:pt x="2474259" y="10758"/>
                </a:lnTo>
                <a:lnTo>
                  <a:pt x="10758" y="2119257"/>
                </a:lnTo>
                <a:close/>
              </a:path>
            </a:pathLst>
          </a:cu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0" name="Freeform 69">
            <a:extLst>
              <a:ext uri="{FF2B5EF4-FFF2-40B4-BE49-F238E27FC236}">
                <a16:creationId xmlns:a16="http://schemas.microsoft.com/office/drawing/2014/main" id="{9D8A4C1C-10AB-814A-9AC3-0275D565C07E}"/>
              </a:ext>
            </a:extLst>
          </p:cNvPr>
          <p:cNvSpPr/>
          <p:nvPr/>
        </p:nvSpPr>
        <p:spPr>
          <a:xfrm>
            <a:off x="3019233" y="2125189"/>
            <a:ext cx="2418648" cy="2102594"/>
          </a:xfrm>
          <a:custGeom>
            <a:avLst/>
            <a:gdLst>
              <a:gd name="connsiteX0" fmla="*/ 0 w 2511846"/>
              <a:gd name="connsiteY0" fmla="*/ 2115238 h 2126255"/>
              <a:gd name="connsiteX1" fmla="*/ 11017 w 2511846"/>
              <a:gd name="connsiteY1" fmla="*/ 1751682 h 2126255"/>
              <a:gd name="connsiteX2" fmla="*/ 2038120 w 2511846"/>
              <a:gd name="connsiteY2" fmla="*/ 0 h 2126255"/>
              <a:gd name="connsiteX3" fmla="*/ 2489812 w 2511846"/>
              <a:gd name="connsiteY3" fmla="*/ 0 h 2126255"/>
              <a:gd name="connsiteX4" fmla="*/ 2511846 w 2511846"/>
              <a:gd name="connsiteY4" fmla="*/ 2126255 h 2126255"/>
              <a:gd name="connsiteX5" fmla="*/ 0 w 2511846"/>
              <a:gd name="connsiteY5" fmla="*/ 2115238 h 21262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11846" h="2126255">
                <a:moveTo>
                  <a:pt x="0" y="2115238"/>
                </a:moveTo>
                <a:lnTo>
                  <a:pt x="11017" y="1751682"/>
                </a:lnTo>
                <a:lnTo>
                  <a:pt x="2038120" y="0"/>
                </a:lnTo>
                <a:lnTo>
                  <a:pt x="2489812" y="0"/>
                </a:lnTo>
                <a:lnTo>
                  <a:pt x="2511846" y="2126255"/>
                </a:lnTo>
                <a:lnTo>
                  <a:pt x="0" y="2115238"/>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mc:AlternateContent xmlns:mc="http://schemas.openxmlformats.org/markup-compatibility/2006" xmlns:a14="http://schemas.microsoft.com/office/drawing/2010/main">
        <mc:Choice Requires="a14">
          <p:sp>
            <p:nvSpPr>
              <p:cNvPr id="10" name="Rectangle 9">
                <a:extLst>
                  <a:ext uri="{FF2B5EF4-FFF2-40B4-BE49-F238E27FC236}">
                    <a16:creationId xmlns:a16="http://schemas.microsoft.com/office/drawing/2014/main" id="{3609D370-829B-8D4C-988A-4E8BD99DA139}"/>
                  </a:ext>
                </a:extLst>
              </p:cNvPr>
              <p:cNvSpPr/>
              <p:nvPr/>
            </p:nvSpPr>
            <p:spPr>
              <a:xfrm rot="16200000">
                <a:off x="1587192" y="2781221"/>
                <a:ext cx="2613815" cy="523220"/>
              </a:xfrm>
              <a:prstGeom prst="rect">
                <a:avLst/>
              </a:prstGeom>
            </p:spPr>
            <p:txBody>
              <a:bodyPr wrap="square">
                <a:spAutoFit/>
              </a:bodyPr>
              <a:lstStyle/>
              <a:p>
                <a:r>
                  <a:rPr lang="en-US" dirty="0">
                    <a:solidFill>
                      <a:srgbClr val="666666"/>
                    </a:solidFill>
                    <a:latin typeface="Nunito Sans" pitchFamily="2" charset="77"/>
                  </a:rPr>
                  <a:t>0     1     2      3     4    </a:t>
                </a:r>
                <a14:m>
                  <m:oMath xmlns:m="http://schemas.openxmlformats.org/officeDocument/2006/math">
                    <m:r>
                      <a:rPr lang="en-US" b="0" i="1" smtClean="0">
                        <a:solidFill>
                          <a:srgbClr val="666666"/>
                        </a:solidFill>
                        <a:latin typeface="Cambria Math" panose="02040503050406030204" pitchFamily="18" charset="0"/>
                      </a:rPr>
                      <m:t>⋯</m:t>
                    </m:r>
                  </m:oMath>
                </a14:m>
                <a:endParaRPr lang="en-US" b="0" dirty="0">
                  <a:solidFill>
                    <a:srgbClr val="666666"/>
                  </a:solidFill>
                  <a:latin typeface="Nunito Sans" pitchFamily="2" charset="77"/>
                </a:endParaRPr>
              </a:p>
              <a:p>
                <a:endParaRPr lang="en-US" dirty="0"/>
              </a:p>
            </p:txBody>
          </p:sp>
        </mc:Choice>
        <mc:Fallback xmlns="">
          <p:sp>
            <p:nvSpPr>
              <p:cNvPr id="10" name="Rectangle 9">
                <a:extLst>
                  <a:ext uri="{FF2B5EF4-FFF2-40B4-BE49-F238E27FC236}">
                    <a16:creationId xmlns:a16="http://schemas.microsoft.com/office/drawing/2014/main" id="{3609D370-829B-8D4C-988A-4E8BD99DA139}"/>
                  </a:ext>
                </a:extLst>
              </p:cNvPr>
              <p:cNvSpPr>
                <a:spLocks noRot="1" noChangeAspect="1" noMove="1" noResize="1" noEditPoints="1" noAdjustHandles="1" noChangeArrowheads="1" noChangeShapeType="1" noTextEdit="1"/>
              </p:cNvSpPr>
              <p:nvPr/>
            </p:nvSpPr>
            <p:spPr>
              <a:xfrm rot="16200000">
                <a:off x="1587192" y="2781221"/>
                <a:ext cx="2613815" cy="523220"/>
              </a:xfrm>
              <a:prstGeom prst="rect">
                <a:avLst/>
              </a:prstGeom>
              <a:blipFill>
                <a:blip r:embed="rId3"/>
                <a:stretch>
                  <a:fillRect b="-966"/>
                </a:stretch>
              </a:blipFill>
            </p:spPr>
            <p:txBody>
              <a:bodyPr/>
              <a:lstStyle/>
              <a:p>
                <a:r>
                  <a:rPr lang="en-US">
                    <a:noFill/>
                  </a:rPr>
                  <a:t> </a:t>
                </a:r>
              </a:p>
            </p:txBody>
          </p:sp>
        </mc:Fallback>
      </mc:AlternateContent>
      <p:sp>
        <p:nvSpPr>
          <p:cNvPr id="72" name="Freeform 71">
            <a:extLst>
              <a:ext uri="{FF2B5EF4-FFF2-40B4-BE49-F238E27FC236}">
                <a16:creationId xmlns:a16="http://schemas.microsoft.com/office/drawing/2014/main" id="{963A6DC9-6883-4F47-80E8-84286D62F371}"/>
              </a:ext>
            </a:extLst>
          </p:cNvPr>
          <p:cNvSpPr/>
          <p:nvPr/>
        </p:nvSpPr>
        <p:spPr>
          <a:xfrm rot="10800000">
            <a:off x="6137770" y="2151706"/>
            <a:ext cx="2427732" cy="2109789"/>
          </a:xfrm>
          <a:custGeom>
            <a:avLst/>
            <a:gdLst>
              <a:gd name="connsiteX0" fmla="*/ 0 w 2511846"/>
              <a:gd name="connsiteY0" fmla="*/ 2115238 h 2126255"/>
              <a:gd name="connsiteX1" fmla="*/ 11017 w 2511846"/>
              <a:gd name="connsiteY1" fmla="*/ 1751682 h 2126255"/>
              <a:gd name="connsiteX2" fmla="*/ 2038120 w 2511846"/>
              <a:gd name="connsiteY2" fmla="*/ 0 h 2126255"/>
              <a:gd name="connsiteX3" fmla="*/ 2489812 w 2511846"/>
              <a:gd name="connsiteY3" fmla="*/ 0 h 2126255"/>
              <a:gd name="connsiteX4" fmla="*/ 2511846 w 2511846"/>
              <a:gd name="connsiteY4" fmla="*/ 2126255 h 2126255"/>
              <a:gd name="connsiteX5" fmla="*/ 0 w 2511846"/>
              <a:gd name="connsiteY5" fmla="*/ 2115238 h 21262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11846" h="2126255">
                <a:moveTo>
                  <a:pt x="0" y="2115238"/>
                </a:moveTo>
                <a:lnTo>
                  <a:pt x="11017" y="1751682"/>
                </a:lnTo>
                <a:lnTo>
                  <a:pt x="2038120" y="0"/>
                </a:lnTo>
                <a:lnTo>
                  <a:pt x="2489812" y="0"/>
                </a:lnTo>
                <a:lnTo>
                  <a:pt x="2511846" y="2126255"/>
                </a:lnTo>
                <a:lnTo>
                  <a:pt x="0" y="2115238"/>
                </a:lnTo>
                <a:close/>
              </a:path>
            </a:pathLst>
          </a:cu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Freeform 47">
            <a:extLst>
              <a:ext uri="{FF2B5EF4-FFF2-40B4-BE49-F238E27FC236}">
                <a16:creationId xmlns:a16="http://schemas.microsoft.com/office/drawing/2014/main" id="{5160D323-CBD9-9741-A1DD-F2B1CDFC8FE6}"/>
              </a:ext>
            </a:extLst>
          </p:cNvPr>
          <p:cNvSpPr/>
          <p:nvPr/>
        </p:nvSpPr>
        <p:spPr>
          <a:xfrm rot="10800000">
            <a:off x="6504033" y="2449466"/>
            <a:ext cx="2057736" cy="1812029"/>
          </a:xfrm>
          <a:custGeom>
            <a:avLst/>
            <a:gdLst>
              <a:gd name="connsiteX0" fmla="*/ 10758 w 2474259"/>
              <a:gd name="connsiteY0" fmla="*/ 2119257 h 2119257"/>
              <a:gd name="connsiteX1" fmla="*/ 0 w 2474259"/>
              <a:gd name="connsiteY1" fmla="*/ 0 h 2119257"/>
              <a:gd name="connsiteX2" fmla="*/ 2474259 w 2474259"/>
              <a:gd name="connsiteY2" fmla="*/ 10758 h 2119257"/>
              <a:gd name="connsiteX3" fmla="*/ 10758 w 2474259"/>
              <a:gd name="connsiteY3" fmla="*/ 2119257 h 2119257"/>
            </a:gdLst>
            <a:ahLst/>
            <a:cxnLst>
              <a:cxn ang="0">
                <a:pos x="connsiteX0" y="connsiteY0"/>
              </a:cxn>
              <a:cxn ang="0">
                <a:pos x="connsiteX1" y="connsiteY1"/>
              </a:cxn>
              <a:cxn ang="0">
                <a:pos x="connsiteX2" y="connsiteY2"/>
              </a:cxn>
              <a:cxn ang="0">
                <a:pos x="connsiteX3" y="connsiteY3"/>
              </a:cxn>
            </a:cxnLst>
            <a:rect l="l" t="t" r="r" b="b"/>
            <a:pathLst>
              <a:path w="2474259" h="2119257">
                <a:moveTo>
                  <a:pt x="10758" y="2119257"/>
                </a:moveTo>
                <a:lnTo>
                  <a:pt x="0" y="0"/>
                </a:lnTo>
                <a:lnTo>
                  <a:pt x="2474259" y="10758"/>
                </a:lnTo>
                <a:lnTo>
                  <a:pt x="10758" y="2119257"/>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mc:AlternateContent xmlns:mc="http://schemas.openxmlformats.org/markup-compatibility/2006" xmlns:a14="http://schemas.microsoft.com/office/drawing/2010/main">
        <mc:Choice Requires="a14">
          <p:sp>
            <p:nvSpPr>
              <p:cNvPr id="50" name="Rectangle 49">
                <a:extLst>
                  <a:ext uri="{FF2B5EF4-FFF2-40B4-BE49-F238E27FC236}">
                    <a16:creationId xmlns:a16="http://schemas.microsoft.com/office/drawing/2014/main" id="{3A5CFD36-A6A8-FA4E-87B2-4F46828A87B1}"/>
                  </a:ext>
                </a:extLst>
              </p:cNvPr>
              <p:cNvSpPr/>
              <p:nvPr/>
            </p:nvSpPr>
            <p:spPr>
              <a:xfrm rot="16200000">
                <a:off x="4719776" y="2801780"/>
                <a:ext cx="2613815" cy="523220"/>
              </a:xfrm>
              <a:prstGeom prst="rect">
                <a:avLst/>
              </a:prstGeom>
            </p:spPr>
            <p:txBody>
              <a:bodyPr wrap="square">
                <a:spAutoFit/>
              </a:bodyPr>
              <a:lstStyle/>
              <a:p>
                <a:r>
                  <a:rPr lang="en-US" dirty="0">
                    <a:solidFill>
                      <a:srgbClr val="666666"/>
                    </a:solidFill>
                    <a:latin typeface="Nunito Sans" pitchFamily="2" charset="77"/>
                  </a:rPr>
                  <a:t>0     1     2      3     4    </a:t>
                </a:r>
                <a14:m>
                  <m:oMath xmlns:m="http://schemas.openxmlformats.org/officeDocument/2006/math">
                    <m:r>
                      <a:rPr lang="en-US" b="0" i="1" smtClean="0">
                        <a:solidFill>
                          <a:srgbClr val="666666"/>
                        </a:solidFill>
                        <a:latin typeface="Cambria Math" panose="02040503050406030204" pitchFamily="18" charset="0"/>
                      </a:rPr>
                      <m:t>⋯</m:t>
                    </m:r>
                  </m:oMath>
                </a14:m>
                <a:endParaRPr lang="en-US" b="0" dirty="0">
                  <a:solidFill>
                    <a:srgbClr val="666666"/>
                  </a:solidFill>
                  <a:latin typeface="Nunito Sans" pitchFamily="2" charset="77"/>
                </a:endParaRPr>
              </a:p>
              <a:p>
                <a:endParaRPr lang="en-US" dirty="0"/>
              </a:p>
            </p:txBody>
          </p:sp>
        </mc:Choice>
        <mc:Fallback xmlns="">
          <p:sp>
            <p:nvSpPr>
              <p:cNvPr id="50" name="Rectangle 49">
                <a:extLst>
                  <a:ext uri="{FF2B5EF4-FFF2-40B4-BE49-F238E27FC236}">
                    <a16:creationId xmlns:a16="http://schemas.microsoft.com/office/drawing/2014/main" id="{3A5CFD36-A6A8-FA4E-87B2-4F46828A87B1}"/>
                  </a:ext>
                </a:extLst>
              </p:cNvPr>
              <p:cNvSpPr>
                <a:spLocks noRot="1" noChangeAspect="1" noMove="1" noResize="1" noEditPoints="1" noAdjustHandles="1" noChangeArrowheads="1" noChangeShapeType="1" noTextEdit="1"/>
              </p:cNvSpPr>
              <p:nvPr/>
            </p:nvSpPr>
            <p:spPr>
              <a:xfrm rot="16200000">
                <a:off x="4719776" y="2801780"/>
                <a:ext cx="2613815" cy="523220"/>
              </a:xfrm>
              <a:prstGeom prst="rect">
                <a:avLst/>
              </a:prstGeom>
              <a:blipFill>
                <a:blip r:embed="rId4"/>
                <a:stretch>
                  <a:fillRect b="-483"/>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2" name="Text Placeholder 1">
                <a:extLst>
                  <a:ext uri="{FF2B5EF4-FFF2-40B4-BE49-F238E27FC236}">
                    <a16:creationId xmlns:a16="http://schemas.microsoft.com/office/drawing/2014/main" id="{2EDF9F94-FFAA-7F47-9A5D-8C2CACBDD642}"/>
                  </a:ext>
                </a:extLst>
              </p:cNvPr>
              <p:cNvSpPr>
                <a:spLocks noGrp="1"/>
              </p:cNvSpPr>
              <p:nvPr>
                <p:ph type="body" idx="1"/>
              </p:nvPr>
            </p:nvSpPr>
            <p:spPr>
              <a:xfrm>
                <a:off x="3090625" y="272608"/>
                <a:ext cx="5596200" cy="3981000"/>
              </a:xfrm>
            </p:spPr>
            <p:txBody>
              <a:bodyPr/>
              <a:lstStyle/>
              <a:p>
                <a:pPr marL="139700" indent="0">
                  <a:buNone/>
                </a:pPr>
                <a:r>
                  <a:rPr lang="en-US" b="1" dirty="0"/>
                  <a:t>What happens to the decision boundary if we add an intercept?</a:t>
                </a:r>
              </a:p>
              <a:p>
                <a:pPr marL="139700" indent="0">
                  <a:buNone/>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𝑆𝑐𝑜𝑟𝑒</m:t>
                      </m:r>
                      <m:d>
                        <m:dPr>
                          <m:ctrlPr>
                            <a:rPr lang="en-US" b="0" i="1" smtClean="0">
                              <a:latin typeface="Cambria Math" panose="02040503050406030204" pitchFamily="18" charset="0"/>
                            </a:rPr>
                          </m:ctrlPr>
                        </m:dPr>
                        <m:e>
                          <m:r>
                            <a:rPr lang="en-US" b="0" i="1" smtClean="0">
                              <a:latin typeface="Cambria Math" panose="02040503050406030204" pitchFamily="18" charset="0"/>
                            </a:rPr>
                            <m:t>𝑥</m:t>
                          </m:r>
                        </m:e>
                      </m:d>
                      <m:r>
                        <a:rPr lang="en-US" b="0" i="1" smtClean="0">
                          <a:latin typeface="Cambria Math" panose="02040503050406030204" pitchFamily="18" charset="0"/>
                        </a:rPr>
                        <m:t>=1.0+1⋅#</m:t>
                      </m:r>
                      <m:r>
                        <a:rPr lang="en-US" b="0" i="1" smtClean="0">
                          <a:latin typeface="Cambria Math" panose="02040503050406030204" pitchFamily="18" charset="0"/>
                        </a:rPr>
                        <m:t>𝑎𝑤𝑒𝑠𝑜𝑚𝑒</m:t>
                      </m:r>
                      <m:r>
                        <a:rPr lang="en-US" b="0" i="1" smtClean="0">
                          <a:latin typeface="Cambria Math" panose="02040503050406030204" pitchFamily="18" charset="0"/>
                        </a:rPr>
                        <m:t>−1.5⋅#</m:t>
                      </m:r>
                      <m:r>
                        <a:rPr lang="en-US" b="0" i="1" smtClean="0">
                          <a:latin typeface="Cambria Math" panose="02040503050406030204" pitchFamily="18" charset="0"/>
                        </a:rPr>
                        <m:t>𝑎𝑤𝑓𝑢𝑙</m:t>
                      </m:r>
                    </m:oMath>
                  </m:oMathPara>
                </a14:m>
                <a:endParaRPr lang="en-US" dirty="0"/>
              </a:p>
              <a:p>
                <a:r>
                  <a:rPr lang="en-US" dirty="0"/>
                  <a:t>Which graph shows the new decision boundary (black)?</a:t>
                </a:r>
              </a:p>
              <a:p>
                <a:r>
                  <a:rPr lang="en-US" dirty="0"/>
                  <a:t>Describe in English we are doing in terms of the model’s predictions.</a:t>
                </a:r>
              </a:p>
              <a:p>
                <a:pPr marL="139700" indent="0">
                  <a:buNone/>
                </a:pPr>
                <a:endParaRPr lang="en-US" b="1" dirty="0"/>
              </a:p>
            </p:txBody>
          </p:sp>
        </mc:Choice>
        <mc:Fallback xmlns="">
          <p:sp>
            <p:nvSpPr>
              <p:cNvPr id="2" name="Text Placeholder 1">
                <a:extLst>
                  <a:ext uri="{FF2B5EF4-FFF2-40B4-BE49-F238E27FC236}">
                    <a16:creationId xmlns:a16="http://schemas.microsoft.com/office/drawing/2014/main" id="{2EDF9F94-FFAA-7F47-9A5D-8C2CACBDD642}"/>
                  </a:ext>
                </a:extLst>
              </p:cNvPr>
              <p:cNvSpPr>
                <a:spLocks noGrp="1" noRot="1" noChangeAspect="1" noMove="1" noResize="1" noEditPoints="1" noAdjustHandles="1" noChangeArrowheads="1" noChangeShapeType="1" noTextEdit="1"/>
              </p:cNvSpPr>
              <p:nvPr>
                <p:ph type="body" idx="1"/>
              </p:nvPr>
            </p:nvSpPr>
            <p:spPr>
              <a:xfrm>
                <a:off x="3090625" y="272608"/>
                <a:ext cx="5596200" cy="3981000"/>
              </a:xfrm>
              <a:blipFill>
                <a:blip r:embed="rId5"/>
                <a:stretch>
                  <a:fillRect/>
                </a:stretch>
              </a:blipFill>
            </p:spPr>
            <p:txBody>
              <a:bodyPr/>
              <a:lstStyle/>
              <a:p>
                <a:r>
                  <a:rPr lang="en-US">
                    <a:noFill/>
                  </a:rPr>
                  <a:t> </a:t>
                </a:r>
              </a:p>
            </p:txBody>
          </p:sp>
        </mc:Fallback>
      </mc:AlternateContent>
      <p:sp>
        <p:nvSpPr>
          <p:cNvPr id="3" name="Slide Number Placeholder 2">
            <a:extLst>
              <a:ext uri="{FF2B5EF4-FFF2-40B4-BE49-F238E27FC236}">
                <a16:creationId xmlns:a16="http://schemas.microsoft.com/office/drawing/2014/main" id="{362F6EAA-24A3-B241-A9FC-8255F5546853}"/>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46</a:t>
            </a:fld>
            <a:endParaRPr lang="en" dirty="0"/>
          </a:p>
        </p:txBody>
      </p:sp>
      <p:sp>
        <p:nvSpPr>
          <p:cNvPr id="4" name="Title 3">
            <a:extLst>
              <a:ext uri="{FF2B5EF4-FFF2-40B4-BE49-F238E27FC236}">
                <a16:creationId xmlns:a16="http://schemas.microsoft.com/office/drawing/2014/main" id="{8AFA1F0C-13AB-E14E-A37D-B5B0E921E634}"/>
              </a:ext>
            </a:extLst>
          </p:cNvPr>
          <p:cNvSpPr>
            <a:spLocks noGrp="1"/>
          </p:cNvSpPr>
          <p:nvPr>
            <p:ph type="title"/>
          </p:nvPr>
        </p:nvSpPr>
        <p:spPr/>
        <p:txBody>
          <a:bodyPr/>
          <a:lstStyle/>
          <a:p>
            <a:r>
              <a:rPr lang="en-US" dirty="0"/>
              <a:t>1 min</a:t>
            </a:r>
          </a:p>
        </p:txBody>
      </p:sp>
      <p:sp>
        <p:nvSpPr>
          <p:cNvPr id="9" name="Left-Up Arrow 8">
            <a:extLst>
              <a:ext uri="{FF2B5EF4-FFF2-40B4-BE49-F238E27FC236}">
                <a16:creationId xmlns:a16="http://schemas.microsoft.com/office/drawing/2014/main" id="{4F0BF966-0E71-484C-B7EE-CE6DEDB41CC0}"/>
              </a:ext>
            </a:extLst>
          </p:cNvPr>
          <p:cNvSpPr/>
          <p:nvPr/>
        </p:nvSpPr>
        <p:spPr>
          <a:xfrm flipH="1">
            <a:off x="2969111" y="2057307"/>
            <a:ext cx="2538804" cy="2214209"/>
          </a:xfrm>
          <a:prstGeom prst="leftUpArrow">
            <a:avLst>
              <a:gd name="adj1" fmla="val 0"/>
              <a:gd name="adj2" fmla="val 1989"/>
              <a:gd name="adj3" fmla="val 2897"/>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mc:AlternateContent xmlns:mc="http://schemas.openxmlformats.org/markup-compatibility/2006" xmlns:a14="http://schemas.microsoft.com/office/drawing/2010/main">
        <mc:Choice Requires="a14">
          <p:sp>
            <p:nvSpPr>
              <p:cNvPr id="11" name="Rectangle 10">
                <a:extLst>
                  <a:ext uri="{FF2B5EF4-FFF2-40B4-BE49-F238E27FC236}">
                    <a16:creationId xmlns:a16="http://schemas.microsoft.com/office/drawing/2014/main" id="{B65D86F9-4D96-D84F-A046-D2D99E7C239B}"/>
                  </a:ext>
                </a:extLst>
              </p:cNvPr>
              <p:cNvSpPr/>
              <p:nvPr/>
            </p:nvSpPr>
            <p:spPr>
              <a:xfrm>
                <a:off x="2894100" y="4261499"/>
                <a:ext cx="2613815" cy="307777"/>
              </a:xfrm>
              <a:prstGeom prst="rect">
                <a:avLst/>
              </a:prstGeom>
            </p:spPr>
            <p:txBody>
              <a:bodyPr wrap="square">
                <a:spAutoFit/>
              </a:bodyPr>
              <a:lstStyle/>
              <a:p>
                <a:r>
                  <a:rPr lang="en-US" dirty="0">
                    <a:solidFill>
                      <a:srgbClr val="666666"/>
                    </a:solidFill>
                    <a:latin typeface="Nunito Sans" pitchFamily="2" charset="77"/>
                  </a:rPr>
                  <a:t>0     1     2      3     4    </a:t>
                </a:r>
                <a14:m>
                  <m:oMath xmlns:m="http://schemas.openxmlformats.org/officeDocument/2006/math">
                    <m:r>
                      <a:rPr lang="en-US" b="0" i="1" smtClean="0">
                        <a:solidFill>
                          <a:srgbClr val="666666"/>
                        </a:solidFill>
                        <a:latin typeface="Cambria Math" panose="02040503050406030204" pitchFamily="18" charset="0"/>
                      </a:rPr>
                      <m:t>⋯</m:t>
                    </m:r>
                  </m:oMath>
                </a14:m>
                <a:endParaRPr lang="en-US" dirty="0"/>
              </a:p>
            </p:txBody>
          </p:sp>
        </mc:Choice>
        <mc:Fallback xmlns="">
          <p:sp>
            <p:nvSpPr>
              <p:cNvPr id="11" name="Rectangle 10">
                <a:extLst>
                  <a:ext uri="{FF2B5EF4-FFF2-40B4-BE49-F238E27FC236}">
                    <a16:creationId xmlns:a16="http://schemas.microsoft.com/office/drawing/2014/main" id="{B65D86F9-4D96-D84F-A046-D2D99E7C239B}"/>
                  </a:ext>
                </a:extLst>
              </p:cNvPr>
              <p:cNvSpPr>
                <a:spLocks noRot="1" noChangeAspect="1" noMove="1" noResize="1" noEditPoints="1" noAdjustHandles="1" noChangeArrowheads="1" noChangeShapeType="1" noTextEdit="1"/>
              </p:cNvSpPr>
              <p:nvPr/>
            </p:nvSpPr>
            <p:spPr>
              <a:xfrm>
                <a:off x="2894100" y="4261499"/>
                <a:ext cx="2613815" cy="307777"/>
              </a:xfrm>
              <a:prstGeom prst="rect">
                <a:avLst/>
              </a:prstGeom>
              <a:blipFill>
                <a:blip r:embed="rId6"/>
                <a:stretch>
                  <a:fillRect l="-971" b="-20000"/>
                </a:stretch>
              </a:blipFill>
            </p:spPr>
            <p:txBody>
              <a:bodyPr/>
              <a:lstStyle/>
              <a:p>
                <a:r>
                  <a:rPr lang="en-US">
                    <a:noFill/>
                  </a:rPr>
                  <a:t> </a:t>
                </a:r>
              </a:p>
            </p:txBody>
          </p:sp>
        </mc:Fallback>
      </mc:AlternateContent>
      <p:sp>
        <p:nvSpPr>
          <p:cNvPr id="26" name="Rectangle 25">
            <a:extLst>
              <a:ext uri="{FF2B5EF4-FFF2-40B4-BE49-F238E27FC236}">
                <a16:creationId xmlns:a16="http://schemas.microsoft.com/office/drawing/2014/main" id="{456F3645-FB66-4E48-AD89-3F9728AD768C}"/>
              </a:ext>
            </a:extLst>
          </p:cNvPr>
          <p:cNvSpPr/>
          <p:nvPr/>
        </p:nvSpPr>
        <p:spPr>
          <a:xfrm>
            <a:off x="2632147" y="1773191"/>
            <a:ext cx="739305" cy="307777"/>
          </a:xfrm>
          <a:prstGeom prst="rect">
            <a:avLst/>
          </a:prstGeom>
        </p:spPr>
        <p:txBody>
          <a:bodyPr wrap="none">
            <a:spAutoFit/>
          </a:bodyPr>
          <a:lstStyle/>
          <a:p>
            <a:r>
              <a:rPr lang="en-US" dirty="0">
                <a:solidFill>
                  <a:srgbClr val="666666"/>
                </a:solidFill>
                <a:latin typeface="Nunito Sans" pitchFamily="2" charset="77"/>
                <a:ea typeface="Nunito Sans" pitchFamily="2" charset="77"/>
                <a:cs typeface="Nunito Sans" pitchFamily="2" charset="77"/>
              </a:rPr>
              <a:t>#awful</a:t>
            </a:r>
            <a:endParaRPr lang="en-US" dirty="0"/>
          </a:p>
        </p:txBody>
      </p:sp>
      <p:sp>
        <p:nvSpPr>
          <p:cNvPr id="49" name="Left-Up Arrow 48">
            <a:extLst>
              <a:ext uri="{FF2B5EF4-FFF2-40B4-BE49-F238E27FC236}">
                <a16:creationId xmlns:a16="http://schemas.microsoft.com/office/drawing/2014/main" id="{3CBC367A-9A51-AF46-B6A0-ECD7EDFEE8CF}"/>
              </a:ext>
            </a:extLst>
          </p:cNvPr>
          <p:cNvSpPr/>
          <p:nvPr/>
        </p:nvSpPr>
        <p:spPr>
          <a:xfrm flipH="1">
            <a:off x="6101695" y="2077866"/>
            <a:ext cx="2538804" cy="2214209"/>
          </a:xfrm>
          <a:prstGeom prst="leftUpArrow">
            <a:avLst>
              <a:gd name="adj1" fmla="val 0"/>
              <a:gd name="adj2" fmla="val 1989"/>
              <a:gd name="adj3" fmla="val 2897"/>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mc:AlternateContent xmlns:mc="http://schemas.openxmlformats.org/markup-compatibility/2006" xmlns:a14="http://schemas.microsoft.com/office/drawing/2010/main">
        <mc:Choice Requires="a14">
          <p:sp>
            <p:nvSpPr>
              <p:cNvPr id="51" name="Rectangle 50">
                <a:extLst>
                  <a:ext uri="{FF2B5EF4-FFF2-40B4-BE49-F238E27FC236}">
                    <a16:creationId xmlns:a16="http://schemas.microsoft.com/office/drawing/2014/main" id="{0C003B88-CAF2-5044-A6FA-AF9479D2F5DB}"/>
                  </a:ext>
                </a:extLst>
              </p:cNvPr>
              <p:cNvSpPr/>
              <p:nvPr/>
            </p:nvSpPr>
            <p:spPr>
              <a:xfrm>
                <a:off x="6026684" y="4282058"/>
                <a:ext cx="2613815" cy="307777"/>
              </a:xfrm>
              <a:prstGeom prst="rect">
                <a:avLst/>
              </a:prstGeom>
            </p:spPr>
            <p:txBody>
              <a:bodyPr wrap="square">
                <a:spAutoFit/>
              </a:bodyPr>
              <a:lstStyle/>
              <a:p>
                <a:r>
                  <a:rPr lang="en-US" dirty="0">
                    <a:solidFill>
                      <a:srgbClr val="666666"/>
                    </a:solidFill>
                    <a:latin typeface="Nunito Sans" pitchFamily="2" charset="77"/>
                  </a:rPr>
                  <a:t>0     1     2      3     4    </a:t>
                </a:r>
                <a14:m>
                  <m:oMath xmlns:m="http://schemas.openxmlformats.org/officeDocument/2006/math">
                    <m:r>
                      <a:rPr lang="en-US" b="0" i="1" smtClean="0">
                        <a:solidFill>
                          <a:srgbClr val="666666"/>
                        </a:solidFill>
                        <a:latin typeface="Cambria Math" panose="02040503050406030204" pitchFamily="18" charset="0"/>
                      </a:rPr>
                      <m:t>⋯</m:t>
                    </m:r>
                  </m:oMath>
                </a14:m>
                <a:endParaRPr lang="en-US" dirty="0"/>
              </a:p>
            </p:txBody>
          </p:sp>
        </mc:Choice>
        <mc:Fallback xmlns="">
          <p:sp>
            <p:nvSpPr>
              <p:cNvPr id="51" name="Rectangle 50">
                <a:extLst>
                  <a:ext uri="{FF2B5EF4-FFF2-40B4-BE49-F238E27FC236}">
                    <a16:creationId xmlns:a16="http://schemas.microsoft.com/office/drawing/2014/main" id="{0C003B88-CAF2-5044-A6FA-AF9479D2F5DB}"/>
                  </a:ext>
                </a:extLst>
              </p:cNvPr>
              <p:cNvSpPr>
                <a:spLocks noRot="1" noChangeAspect="1" noMove="1" noResize="1" noEditPoints="1" noAdjustHandles="1" noChangeArrowheads="1" noChangeShapeType="1" noTextEdit="1"/>
              </p:cNvSpPr>
              <p:nvPr/>
            </p:nvSpPr>
            <p:spPr>
              <a:xfrm>
                <a:off x="6026684" y="4282058"/>
                <a:ext cx="2613815" cy="307777"/>
              </a:xfrm>
              <a:prstGeom prst="rect">
                <a:avLst/>
              </a:prstGeom>
              <a:blipFill>
                <a:blip r:embed="rId7"/>
                <a:stretch>
                  <a:fillRect l="-966" b="-19231"/>
                </a:stretch>
              </a:blipFill>
            </p:spPr>
            <p:txBody>
              <a:bodyPr/>
              <a:lstStyle/>
              <a:p>
                <a:r>
                  <a:rPr lang="en-US">
                    <a:noFill/>
                  </a:rPr>
                  <a:t> </a:t>
                </a:r>
              </a:p>
            </p:txBody>
          </p:sp>
        </mc:Fallback>
      </mc:AlternateContent>
      <p:sp>
        <p:nvSpPr>
          <p:cNvPr id="64" name="Rectangle 63">
            <a:extLst>
              <a:ext uri="{FF2B5EF4-FFF2-40B4-BE49-F238E27FC236}">
                <a16:creationId xmlns:a16="http://schemas.microsoft.com/office/drawing/2014/main" id="{200DD2B3-9000-4B47-B2BD-4326566867F1}"/>
              </a:ext>
            </a:extLst>
          </p:cNvPr>
          <p:cNvSpPr/>
          <p:nvPr/>
        </p:nvSpPr>
        <p:spPr>
          <a:xfrm>
            <a:off x="5764731" y="1793750"/>
            <a:ext cx="739305" cy="307777"/>
          </a:xfrm>
          <a:prstGeom prst="rect">
            <a:avLst/>
          </a:prstGeom>
        </p:spPr>
        <p:txBody>
          <a:bodyPr wrap="none">
            <a:spAutoFit/>
          </a:bodyPr>
          <a:lstStyle/>
          <a:p>
            <a:r>
              <a:rPr lang="en-US" dirty="0">
                <a:solidFill>
                  <a:srgbClr val="666666"/>
                </a:solidFill>
                <a:latin typeface="Nunito Sans" pitchFamily="2" charset="77"/>
                <a:ea typeface="Nunito Sans" pitchFamily="2" charset="77"/>
                <a:cs typeface="Nunito Sans" pitchFamily="2" charset="77"/>
              </a:rPr>
              <a:t>#awful</a:t>
            </a:r>
            <a:endParaRPr lang="en-US" dirty="0"/>
          </a:p>
        </p:txBody>
      </p:sp>
      <p:cxnSp>
        <p:nvCxnSpPr>
          <p:cNvPr id="65" name="Straight Connector 64">
            <a:extLst>
              <a:ext uri="{FF2B5EF4-FFF2-40B4-BE49-F238E27FC236}">
                <a16:creationId xmlns:a16="http://schemas.microsoft.com/office/drawing/2014/main" id="{E614B27C-E019-8F40-A5B6-DB06ACE03E85}"/>
              </a:ext>
            </a:extLst>
          </p:cNvPr>
          <p:cNvCxnSpPr>
            <a:cxnSpLocks/>
            <a:endCxn id="70" idx="2"/>
          </p:cNvCxnSpPr>
          <p:nvPr/>
        </p:nvCxnSpPr>
        <p:spPr>
          <a:xfrm flipV="1">
            <a:off x="3020972" y="2125189"/>
            <a:ext cx="1960760" cy="1739794"/>
          </a:xfrm>
          <a:prstGeom prst="line">
            <a:avLst/>
          </a:prstGeom>
          <a:ln w="28575"/>
        </p:spPr>
        <p:style>
          <a:lnRef idx="1">
            <a:schemeClr val="dk1"/>
          </a:lnRef>
          <a:fillRef idx="0">
            <a:schemeClr val="dk1"/>
          </a:fillRef>
          <a:effectRef idx="0">
            <a:schemeClr val="dk1"/>
          </a:effectRef>
          <a:fontRef idx="minor">
            <a:schemeClr val="tx1"/>
          </a:fontRef>
        </p:style>
      </p:cxnSp>
      <p:cxnSp>
        <p:nvCxnSpPr>
          <p:cNvPr id="66" name="Straight Connector 65">
            <a:extLst>
              <a:ext uri="{FF2B5EF4-FFF2-40B4-BE49-F238E27FC236}">
                <a16:creationId xmlns:a16="http://schemas.microsoft.com/office/drawing/2014/main" id="{DE185F31-7AD3-8243-89FC-0E4733F2F8AC}"/>
              </a:ext>
            </a:extLst>
          </p:cNvPr>
          <p:cNvCxnSpPr>
            <a:cxnSpLocks/>
            <a:endCxn id="48" idx="0"/>
          </p:cNvCxnSpPr>
          <p:nvPr/>
        </p:nvCxnSpPr>
        <p:spPr>
          <a:xfrm flipV="1">
            <a:off x="6489765" y="2449466"/>
            <a:ext cx="2063057" cy="1812034"/>
          </a:xfrm>
          <a:prstGeom prst="line">
            <a:avLst/>
          </a:prstGeom>
          <a:ln w="28575"/>
        </p:spPr>
        <p:style>
          <a:lnRef idx="1">
            <a:schemeClr val="dk1"/>
          </a:lnRef>
          <a:fillRef idx="0">
            <a:schemeClr val="dk1"/>
          </a:fillRef>
          <a:effectRef idx="0">
            <a:schemeClr val="dk1"/>
          </a:effectRef>
          <a:fontRef idx="minor">
            <a:schemeClr val="tx1"/>
          </a:fontRef>
        </p:style>
      </p:cxnSp>
      <p:sp>
        <p:nvSpPr>
          <p:cNvPr id="77" name="Rectangle 76">
            <a:extLst>
              <a:ext uri="{FF2B5EF4-FFF2-40B4-BE49-F238E27FC236}">
                <a16:creationId xmlns:a16="http://schemas.microsoft.com/office/drawing/2014/main" id="{02162B03-0FC3-9444-939E-13EB51070AB2}"/>
              </a:ext>
            </a:extLst>
          </p:cNvPr>
          <p:cNvSpPr/>
          <p:nvPr/>
        </p:nvSpPr>
        <p:spPr>
          <a:xfrm>
            <a:off x="4777936" y="4261498"/>
            <a:ext cx="1064715" cy="307777"/>
          </a:xfrm>
          <a:prstGeom prst="rect">
            <a:avLst/>
          </a:prstGeom>
        </p:spPr>
        <p:txBody>
          <a:bodyPr wrap="none">
            <a:spAutoFit/>
          </a:bodyPr>
          <a:lstStyle/>
          <a:p>
            <a:r>
              <a:rPr lang="en-US" dirty="0">
                <a:solidFill>
                  <a:srgbClr val="666666"/>
                </a:solidFill>
                <a:latin typeface="Nunito Sans" pitchFamily="2" charset="77"/>
                <a:ea typeface="Nunito Sans" pitchFamily="2" charset="77"/>
                <a:cs typeface="Nunito Sans" pitchFamily="2" charset="77"/>
              </a:rPr>
              <a:t>#awesome</a:t>
            </a:r>
            <a:endParaRPr lang="en-US" dirty="0"/>
          </a:p>
        </p:txBody>
      </p:sp>
      <p:sp>
        <p:nvSpPr>
          <p:cNvPr id="78" name="Rectangle 77">
            <a:extLst>
              <a:ext uri="{FF2B5EF4-FFF2-40B4-BE49-F238E27FC236}">
                <a16:creationId xmlns:a16="http://schemas.microsoft.com/office/drawing/2014/main" id="{380567AF-6696-B645-A0EC-A7F87251FDB9}"/>
              </a:ext>
            </a:extLst>
          </p:cNvPr>
          <p:cNvSpPr/>
          <p:nvPr/>
        </p:nvSpPr>
        <p:spPr>
          <a:xfrm>
            <a:off x="8054129" y="4271516"/>
            <a:ext cx="1064715" cy="307777"/>
          </a:xfrm>
          <a:prstGeom prst="rect">
            <a:avLst/>
          </a:prstGeom>
        </p:spPr>
        <p:txBody>
          <a:bodyPr wrap="none">
            <a:spAutoFit/>
          </a:bodyPr>
          <a:lstStyle/>
          <a:p>
            <a:r>
              <a:rPr lang="en-US" dirty="0">
                <a:solidFill>
                  <a:srgbClr val="666666"/>
                </a:solidFill>
                <a:latin typeface="Nunito Sans" pitchFamily="2" charset="77"/>
                <a:ea typeface="Nunito Sans" pitchFamily="2" charset="77"/>
                <a:cs typeface="Nunito Sans" pitchFamily="2" charset="77"/>
              </a:rPr>
              <a:t>#awesome</a:t>
            </a:r>
            <a:endParaRPr lang="en-US" dirty="0"/>
          </a:p>
        </p:txBody>
      </p:sp>
      <p:cxnSp>
        <p:nvCxnSpPr>
          <p:cNvPr id="47" name="Straight Connector 46">
            <a:extLst>
              <a:ext uri="{FF2B5EF4-FFF2-40B4-BE49-F238E27FC236}">
                <a16:creationId xmlns:a16="http://schemas.microsoft.com/office/drawing/2014/main" id="{FD0D5F2E-280E-904C-94DF-FEE711A84623}"/>
              </a:ext>
            </a:extLst>
          </p:cNvPr>
          <p:cNvCxnSpPr>
            <a:cxnSpLocks/>
            <a:endCxn id="70" idx="3"/>
          </p:cNvCxnSpPr>
          <p:nvPr/>
        </p:nvCxnSpPr>
        <p:spPr>
          <a:xfrm flipV="1">
            <a:off x="3016852" y="2125189"/>
            <a:ext cx="2399813" cy="2101854"/>
          </a:xfrm>
          <a:prstGeom prst="line">
            <a:avLst/>
          </a:prstGeom>
          <a:ln w="28575">
            <a:solidFill>
              <a:schemeClr val="bg1">
                <a:lumMod val="65000"/>
              </a:schemeClr>
            </a:solidFill>
          </a:ln>
        </p:spPr>
        <p:style>
          <a:lnRef idx="1">
            <a:schemeClr val="dk1"/>
          </a:lnRef>
          <a:fillRef idx="0">
            <a:schemeClr val="dk1"/>
          </a:fillRef>
          <a:effectRef idx="0">
            <a:schemeClr val="dk1"/>
          </a:effectRef>
          <a:fontRef idx="minor">
            <a:schemeClr val="tx1"/>
          </a:fontRef>
        </p:style>
      </p:cxnSp>
      <p:cxnSp>
        <p:nvCxnSpPr>
          <p:cNvPr id="63" name="Straight Connector 62">
            <a:extLst>
              <a:ext uri="{FF2B5EF4-FFF2-40B4-BE49-F238E27FC236}">
                <a16:creationId xmlns:a16="http://schemas.microsoft.com/office/drawing/2014/main" id="{CAF465B7-B3C1-2C49-930B-59116D33987F}"/>
              </a:ext>
            </a:extLst>
          </p:cNvPr>
          <p:cNvCxnSpPr>
            <a:cxnSpLocks/>
            <a:endCxn id="72" idx="0"/>
          </p:cNvCxnSpPr>
          <p:nvPr/>
        </p:nvCxnSpPr>
        <p:spPr>
          <a:xfrm flipV="1">
            <a:off x="6134383" y="2162638"/>
            <a:ext cx="2431119" cy="2090970"/>
          </a:xfrm>
          <a:prstGeom prst="line">
            <a:avLst/>
          </a:prstGeom>
          <a:ln w="28575">
            <a:solidFill>
              <a:schemeClr val="bg1">
                <a:lumMod val="65000"/>
              </a:schemeClr>
            </a:solidFill>
          </a:ln>
        </p:spPr>
        <p:style>
          <a:lnRef idx="1">
            <a:schemeClr val="dk1"/>
          </a:lnRef>
          <a:fillRef idx="0">
            <a:schemeClr val="dk1"/>
          </a:fillRef>
          <a:effectRef idx="0">
            <a:schemeClr val="dk1"/>
          </a:effectRef>
          <a:fontRef idx="minor">
            <a:schemeClr val="tx1"/>
          </a:fontRef>
        </p:style>
      </p:cxnSp>
      <p:sp>
        <p:nvSpPr>
          <p:cNvPr id="45" name="Cross 44">
            <a:extLst>
              <a:ext uri="{FF2B5EF4-FFF2-40B4-BE49-F238E27FC236}">
                <a16:creationId xmlns:a16="http://schemas.microsoft.com/office/drawing/2014/main" id="{962948D8-BB00-3E4F-B25D-A6F006FE67EF}"/>
              </a:ext>
            </a:extLst>
          </p:cNvPr>
          <p:cNvSpPr/>
          <p:nvPr/>
        </p:nvSpPr>
        <p:spPr>
          <a:xfrm>
            <a:off x="4735893" y="3479940"/>
            <a:ext cx="146868" cy="137160"/>
          </a:xfrm>
          <a:prstGeom prst="plus">
            <a:avLst>
              <a:gd name="adj" fmla="val 36764"/>
            </a:avLst>
          </a:prstGeom>
          <a:gradFill>
            <a:gsLst>
              <a:gs pos="0">
                <a:schemeClr val="bg1">
                  <a:lumMod val="50000"/>
                </a:schemeClr>
              </a:gs>
              <a:gs pos="100000">
                <a:schemeClr val="bg1">
                  <a:lumMod val="85000"/>
                </a:schemeClr>
              </a:gs>
            </a:gsLst>
            <a:lin ang="16200000" scaled="0"/>
          </a:grad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Cross 45">
            <a:extLst>
              <a:ext uri="{FF2B5EF4-FFF2-40B4-BE49-F238E27FC236}">
                <a16:creationId xmlns:a16="http://schemas.microsoft.com/office/drawing/2014/main" id="{D10155AA-B294-234B-9F54-8B2921ED1652}"/>
              </a:ext>
            </a:extLst>
          </p:cNvPr>
          <p:cNvSpPr/>
          <p:nvPr/>
        </p:nvSpPr>
        <p:spPr>
          <a:xfrm>
            <a:off x="4355111" y="3491631"/>
            <a:ext cx="146868" cy="137160"/>
          </a:xfrm>
          <a:prstGeom prst="plus">
            <a:avLst>
              <a:gd name="adj" fmla="val 36764"/>
            </a:avLst>
          </a:prstGeom>
          <a:gradFill>
            <a:gsLst>
              <a:gs pos="0">
                <a:schemeClr val="bg1">
                  <a:lumMod val="50000"/>
                </a:schemeClr>
              </a:gs>
              <a:gs pos="100000">
                <a:schemeClr val="bg1">
                  <a:lumMod val="85000"/>
                </a:schemeClr>
              </a:gs>
            </a:gsLst>
            <a:lin ang="16200000" scaled="0"/>
          </a:grad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Cross 66">
            <a:extLst>
              <a:ext uri="{FF2B5EF4-FFF2-40B4-BE49-F238E27FC236}">
                <a16:creationId xmlns:a16="http://schemas.microsoft.com/office/drawing/2014/main" id="{143B4F69-8466-8B4F-AD66-14F0747F61A5}"/>
              </a:ext>
            </a:extLst>
          </p:cNvPr>
          <p:cNvSpPr/>
          <p:nvPr/>
        </p:nvSpPr>
        <p:spPr>
          <a:xfrm>
            <a:off x="4355111" y="3793543"/>
            <a:ext cx="146868" cy="137160"/>
          </a:xfrm>
          <a:prstGeom prst="plus">
            <a:avLst>
              <a:gd name="adj" fmla="val 36764"/>
            </a:avLst>
          </a:prstGeom>
          <a:gradFill>
            <a:gsLst>
              <a:gs pos="0">
                <a:schemeClr val="bg1">
                  <a:lumMod val="50000"/>
                </a:schemeClr>
              </a:gs>
              <a:gs pos="100000">
                <a:schemeClr val="bg1">
                  <a:lumMod val="85000"/>
                </a:schemeClr>
              </a:gs>
            </a:gsLst>
            <a:lin ang="16200000" scaled="0"/>
          </a:grad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Cross 67">
            <a:extLst>
              <a:ext uri="{FF2B5EF4-FFF2-40B4-BE49-F238E27FC236}">
                <a16:creationId xmlns:a16="http://schemas.microsoft.com/office/drawing/2014/main" id="{ECCB3665-3530-C546-9BAF-D5001B94EFC8}"/>
              </a:ext>
            </a:extLst>
          </p:cNvPr>
          <p:cNvSpPr/>
          <p:nvPr/>
        </p:nvSpPr>
        <p:spPr>
          <a:xfrm>
            <a:off x="4018059" y="4148900"/>
            <a:ext cx="146868" cy="137160"/>
          </a:xfrm>
          <a:prstGeom prst="plus">
            <a:avLst>
              <a:gd name="adj" fmla="val 36764"/>
            </a:avLst>
          </a:prstGeom>
          <a:gradFill>
            <a:gsLst>
              <a:gs pos="0">
                <a:schemeClr val="bg1">
                  <a:lumMod val="50000"/>
                </a:schemeClr>
              </a:gs>
              <a:gs pos="100000">
                <a:schemeClr val="bg1">
                  <a:lumMod val="85000"/>
                </a:schemeClr>
              </a:gs>
            </a:gsLst>
            <a:lin ang="16200000" scaled="0"/>
          </a:grad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Cross 68">
            <a:extLst>
              <a:ext uri="{FF2B5EF4-FFF2-40B4-BE49-F238E27FC236}">
                <a16:creationId xmlns:a16="http://schemas.microsoft.com/office/drawing/2014/main" id="{7F58F11D-71D2-B840-9E38-C965CFAA2B21}"/>
              </a:ext>
            </a:extLst>
          </p:cNvPr>
          <p:cNvSpPr/>
          <p:nvPr/>
        </p:nvSpPr>
        <p:spPr>
          <a:xfrm>
            <a:off x="3626018" y="3798057"/>
            <a:ext cx="146868" cy="137160"/>
          </a:xfrm>
          <a:prstGeom prst="plus">
            <a:avLst>
              <a:gd name="adj" fmla="val 36764"/>
            </a:avLst>
          </a:prstGeom>
          <a:gradFill>
            <a:gsLst>
              <a:gs pos="0">
                <a:schemeClr val="bg1">
                  <a:lumMod val="50000"/>
                </a:schemeClr>
              </a:gs>
              <a:gs pos="100000">
                <a:schemeClr val="bg1">
                  <a:lumMod val="85000"/>
                </a:schemeClr>
              </a:gs>
            </a:gsLst>
            <a:lin ang="16200000" scaled="0"/>
          </a:grad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Rectangle 70">
            <a:extLst>
              <a:ext uri="{FF2B5EF4-FFF2-40B4-BE49-F238E27FC236}">
                <a16:creationId xmlns:a16="http://schemas.microsoft.com/office/drawing/2014/main" id="{DCEE3C49-1A78-CD49-9E25-C69AFBAE2460}"/>
              </a:ext>
            </a:extLst>
          </p:cNvPr>
          <p:cNvSpPr/>
          <p:nvPr/>
        </p:nvSpPr>
        <p:spPr>
          <a:xfrm>
            <a:off x="4018059" y="2477484"/>
            <a:ext cx="146868" cy="45719"/>
          </a:xfrm>
          <a:prstGeom prst="rect">
            <a:avLst/>
          </a:prstGeom>
          <a:gradFill>
            <a:gsLst>
              <a:gs pos="0">
                <a:schemeClr val="bg1">
                  <a:lumMod val="50000"/>
                </a:schemeClr>
              </a:gs>
              <a:gs pos="100000">
                <a:schemeClr val="bg1">
                  <a:lumMod val="85000"/>
                </a:schemeClr>
              </a:gs>
            </a:gsLst>
            <a:lin ang="16200000" scaled="0"/>
          </a:grad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 name="Rectangle 72">
            <a:extLst>
              <a:ext uri="{FF2B5EF4-FFF2-40B4-BE49-F238E27FC236}">
                <a16:creationId xmlns:a16="http://schemas.microsoft.com/office/drawing/2014/main" id="{E75C0A94-77B8-B846-A4F9-03CB01B1B621}"/>
              </a:ext>
            </a:extLst>
          </p:cNvPr>
          <p:cNvSpPr/>
          <p:nvPr/>
        </p:nvSpPr>
        <p:spPr>
          <a:xfrm>
            <a:off x="3626018" y="2772287"/>
            <a:ext cx="146868" cy="45719"/>
          </a:xfrm>
          <a:prstGeom prst="rect">
            <a:avLst/>
          </a:prstGeom>
          <a:gradFill>
            <a:gsLst>
              <a:gs pos="0">
                <a:schemeClr val="bg1">
                  <a:lumMod val="50000"/>
                </a:schemeClr>
              </a:gs>
              <a:gs pos="100000">
                <a:schemeClr val="bg1">
                  <a:lumMod val="85000"/>
                </a:schemeClr>
              </a:gs>
            </a:gsLst>
            <a:lin ang="16200000" scaled="0"/>
          </a:grad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4" name="Rectangle 73">
            <a:extLst>
              <a:ext uri="{FF2B5EF4-FFF2-40B4-BE49-F238E27FC236}">
                <a16:creationId xmlns:a16="http://schemas.microsoft.com/office/drawing/2014/main" id="{923B215F-74E5-0440-B8AC-4F0F2D887696}"/>
              </a:ext>
            </a:extLst>
          </p:cNvPr>
          <p:cNvSpPr/>
          <p:nvPr/>
        </p:nvSpPr>
        <p:spPr>
          <a:xfrm>
            <a:off x="3626018" y="3126837"/>
            <a:ext cx="146868" cy="45719"/>
          </a:xfrm>
          <a:prstGeom prst="rect">
            <a:avLst/>
          </a:prstGeom>
          <a:gradFill>
            <a:gsLst>
              <a:gs pos="0">
                <a:schemeClr val="bg1">
                  <a:lumMod val="50000"/>
                </a:schemeClr>
              </a:gs>
              <a:gs pos="100000">
                <a:schemeClr val="bg1">
                  <a:lumMod val="85000"/>
                </a:schemeClr>
              </a:gs>
            </a:gsLst>
            <a:lin ang="16200000" scaled="0"/>
          </a:grad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5" name="Rectangle 74">
            <a:extLst>
              <a:ext uri="{FF2B5EF4-FFF2-40B4-BE49-F238E27FC236}">
                <a16:creationId xmlns:a16="http://schemas.microsoft.com/office/drawing/2014/main" id="{78ABC5DB-CE6F-2744-AD86-4D8855A37420}"/>
              </a:ext>
            </a:extLst>
          </p:cNvPr>
          <p:cNvSpPr/>
          <p:nvPr/>
        </p:nvSpPr>
        <p:spPr>
          <a:xfrm>
            <a:off x="3364897" y="3126836"/>
            <a:ext cx="146868" cy="45719"/>
          </a:xfrm>
          <a:prstGeom prst="rect">
            <a:avLst/>
          </a:prstGeom>
          <a:gradFill>
            <a:gsLst>
              <a:gs pos="0">
                <a:schemeClr val="bg1">
                  <a:lumMod val="50000"/>
                </a:schemeClr>
              </a:gs>
              <a:gs pos="100000">
                <a:schemeClr val="bg1">
                  <a:lumMod val="85000"/>
                </a:schemeClr>
              </a:gs>
            </a:gsLst>
            <a:lin ang="16200000" scaled="0"/>
          </a:grad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Rectangle 75">
            <a:extLst>
              <a:ext uri="{FF2B5EF4-FFF2-40B4-BE49-F238E27FC236}">
                <a16:creationId xmlns:a16="http://schemas.microsoft.com/office/drawing/2014/main" id="{A2D85184-B798-6443-8D51-523B2FA6CC6D}"/>
              </a:ext>
            </a:extLst>
          </p:cNvPr>
          <p:cNvSpPr/>
          <p:nvPr/>
        </p:nvSpPr>
        <p:spPr>
          <a:xfrm>
            <a:off x="2976632" y="2477484"/>
            <a:ext cx="146868" cy="45719"/>
          </a:xfrm>
          <a:prstGeom prst="rect">
            <a:avLst/>
          </a:prstGeom>
          <a:gradFill>
            <a:gsLst>
              <a:gs pos="0">
                <a:schemeClr val="bg1">
                  <a:lumMod val="50000"/>
                </a:schemeClr>
              </a:gs>
              <a:gs pos="100000">
                <a:schemeClr val="bg1">
                  <a:lumMod val="85000"/>
                </a:schemeClr>
              </a:gs>
            </a:gsLst>
            <a:lin ang="16200000" scaled="0"/>
          </a:grad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Cross 78">
            <a:extLst>
              <a:ext uri="{FF2B5EF4-FFF2-40B4-BE49-F238E27FC236}">
                <a16:creationId xmlns:a16="http://schemas.microsoft.com/office/drawing/2014/main" id="{9EC1D154-1634-EA42-8B41-6839A09214C4}"/>
              </a:ext>
            </a:extLst>
          </p:cNvPr>
          <p:cNvSpPr/>
          <p:nvPr/>
        </p:nvSpPr>
        <p:spPr>
          <a:xfrm>
            <a:off x="7866100" y="3505130"/>
            <a:ext cx="146868" cy="137160"/>
          </a:xfrm>
          <a:prstGeom prst="plus">
            <a:avLst>
              <a:gd name="adj" fmla="val 36764"/>
            </a:avLst>
          </a:prstGeom>
          <a:gradFill>
            <a:gsLst>
              <a:gs pos="0">
                <a:schemeClr val="bg1">
                  <a:lumMod val="50000"/>
                </a:schemeClr>
              </a:gs>
              <a:gs pos="100000">
                <a:schemeClr val="bg1">
                  <a:lumMod val="85000"/>
                </a:schemeClr>
              </a:gs>
            </a:gsLst>
            <a:lin ang="16200000" scaled="0"/>
          </a:grad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0" name="Cross 79">
            <a:extLst>
              <a:ext uri="{FF2B5EF4-FFF2-40B4-BE49-F238E27FC236}">
                <a16:creationId xmlns:a16="http://schemas.microsoft.com/office/drawing/2014/main" id="{F587D6F8-D97E-EF40-8E0C-707E6A7BAAAC}"/>
              </a:ext>
            </a:extLst>
          </p:cNvPr>
          <p:cNvSpPr/>
          <p:nvPr/>
        </p:nvSpPr>
        <p:spPr>
          <a:xfrm>
            <a:off x="7485318" y="3516821"/>
            <a:ext cx="146868" cy="137160"/>
          </a:xfrm>
          <a:prstGeom prst="plus">
            <a:avLst>
              <a:gd name="adj" fmla="val 36764"/>
            </a:avLst>
          </a:prstGeom>
          <a:gradFill>
            <a:gsLst>
              <a:gs pos="0">
                <a:schemeClr val="bg1">
                  <a:lumMod val="50000"/>
                </a:schemeClr>
              </a:gs>
              <a:gs pos="100000">
                <a:schemeClr val="bg1">
                  <a:lumMod val="85000"/>
                </a:schemeClr>
              </a:gs>
            </a:gsLst>
            <a:lin ang="16200000" scaled="0"/>
          </a:grad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1" name="Cross 80">
            <a:extLst>
              <a:ext uri="{FF2B5EF4-FFF2-40B4-BE49-F238E27FC236}">
                <a16:creationId xmlns:a16="http://schemas.microsoft.com/office/drawing/2014/main" id="{410B8C34-219C-EF46-9406-8F8B089BB5D5}"/>
              </a:ext>
            </a:extLst>
          </p:cNvPr>
          <p:cNvSpPr/>
          <p:nvPr/>
        </p:nvSpPr>
        <p:spPr>
          <a:xfrm>
            <a:off x="7485318" y="3818733"/>
            <a:ext cx="146868" cy="137160"/>
          </a:xfrm>
          <a:prstGeom prst="plus">
            <a:avLst>
              <a:gd name="adj" fmla="val 36764"/>
            </a:avLst>
          </a:prstGeom>
          <a:gradFill>
            <a:gsLst>
              <a:gs pos="0">
                <a:schemeClr val="bg1">
                  <a:lumMod val="50000"/>
                </a:schemeClr>
              </a:gs>
              <a:gs pos="100000">
                <a:schemeClr val="bg1">
                  <a:lumMod val="85000"/>
                </a:schemeClr>
              </a:gs>
            </a:gsLst>
            <a:lin ang="16200000" scaled="0"/>
          </a:grad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Cross 81">
            <a:extLst>
              <a:ext uri="{FF2B5EF4-FFF2-40B4-BE49-F238E27FC236}">
                <a16:creationId xmlns:a16="http://schemas.microsoft.com/office/drawing/2014/main" id="{C8CDF335-89B7-9E4C-A80A-F0365E342A88}"/>
              </a:ext>
            </a:extLst>
          </p:cNvPr>
          <p:cNvSpPr/>
          <p:nvPr/>
        </p:nvSpPr>
        <p:spPr>
          <a:xfrm>
            <a:off x="7148266" y="4174090"/>
            <a:ext cx="146868" cy="137160"/>
          </a:xfrm>
          <a:prstGeom prst="plus">
            <a:avLst>
              <a:gd name="adj" fmla="val 36764"/>
            </a:avLst>
          </a:prstGeom>
          <a:gradFill>
            <a:gsLst>
              <a:gs pos="0">
                <a:schemeClr val="bg1">
                  <a:lumMod val="50000"/>
                </a:schemeClr>
              </a:gs>
              <a:gs pos="100000">
                <a:schemeClr val="bg1">
                  <a:lumMod val="85000"/>
                </a:schemeClr>
              </a:gs>
            </a:gsLst>
            <a:lin ang="16200000" scaled="0"/>
          </a:grad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Cross 82">
            <a:extLst>
              <a:ext uri="{FF2B5EF4-FFF2-40B4-BE49-F238E27FC236}">
                <a16:creationId xmlns:a16="http://schemas.microsoft.com/office/drawing/2014/main" id="{A91545F4-E800-544E-9D0C-369074D19481}"/>
              </a:ext>
            </a:extLst>
          </p:cNvPr>
          <p:cNvSpPr/>
          <p:nvPr/>
        </p:nvSpPr>
        <p:spPr>
          <a:xfrm>
            <a:off x="6756225" y="3823247"/>
            <a:ext cx="146868" cy="137160"/>
          </a:xfrm>
          <a:prstGeom prst="plus">
            <a:avLst>
              <a:gd name="adj" fmla="val 36764"/>
            </a:avLst>
          </a:prstGeom>
          <a:gradFill>
            <a:gsLst>
              <a:gs pos="0">
                <a:schemeClr val="bg1">
                  <a:lumMod val="50000"/>
                </a:schemeClr>
              </a:gs>
              <a:gs pos="100000">
                <a:schemeClr val="bg1">
                  <a:lumMod val="85000"/>
                </a:schemeClr>
              </a:gs>
            </a:gsLst>
            <a:lin ang="16200000" scaled="0"/>
          </a:grad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4" name="Rectangle 83">
            <a:extLst>
              <a:ext uri="{FF2B5EF4-FFF2-40B4-BE49-F238E27FC236}">
                <a16:creationId xmlns:a16="http://schemas.microsoft.com/office/drawing/2014/main" id="{AA9B91EC-4056-684A-BEED-A9FFD20FDD80}"/>
              </a:ext>
            </a:extLst>
          </p:cNvPr>
          <p:cNvSpPr/>
          <p:nvPr/>
        </p:nvSpPr>
        <p:spPr>
          <a:xfrm>
            <a:off x="7148266" y="2502674"/>
            <a:ext cx="146868" cy="45719"/>
          </a:xfrm>
          <a:prstGeom prst="rect">
            <a:avLst/>
          </a:prstGeom>
          <a:gradFill>
            <a:gsLst>
              <a:gs pos="0">
                <a:schemeClr val="bg1">
                  <a:lumMod val="50000"/>
                </a:schemeClr>
              </a:gs>
              <a:gs pos="100000">
                <a:schemeClr val="bg1">
                  <a:lumMod val="85000"/>
                </a:schemeClr>
              </a:gs>
            </a:gsLst>
            <a:lin ang="16200000" scaled="0"/>
          </a:grad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Rectangle 84">
            <a:extLst>
              <a:ext uri="{FF2B5EF4-FFF2-40B4-BE49-F238E27FC236}">
                <a16:creationId xmlns:a16="http://schemas.microsoft.com/office/drawing/2014/main" id="{1B6CB3C7-5114-2348-BC31-D2FFA08FDA99}"/>
              </a:ext>
            </a:extLst>
          </p:cNvPr>
          <p:cNvSpPr/>
          <p:nvPr/>
        </p:nvSpPr>
        <p:spPr>
          <a:xfrm>
            <a:off x="6756225" y="2797477"/>
            <a:ext cx="146868" cy="45719"/>
          </a:xfrm>
          <a:prstGeom prst="rect">
            <a:avLst/>
          </a:prstGeom>
          <a:gradFill>
            <a:gsLst>
              <a:gs pos="0">
                <a:schemeClr val="bg1">
                  <a:lumMod val="50000"/>
                </a:schemeClr>
              </a:gs>
              <a:gs pos="100000">
                <a:schemeClr val="bg1">
                  <a:lumMod val="85000"/>
                </a:schemeClr>
              </a:gs>
            </a:gsLst>
            <a:lin ang="16200000" scaled="0"/>
          </a:grad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Rectangle 85">
            <a:extLst>
              <a:ext uri="{FF2B5EF4-FFF2-40B4-BE49-F238E27FC236}">
                <a16:creationId xmlns:a16="http://schemas.microsoft.com/office/drawing/2014/main" id="{235352B1-1416-3A4B-B82E-BD9F3C1D7A6A}"/>
              </a:ext>
            </a:extLst>
          </p:cNvPr>
          <p:cNvSpPr/>
          <p:nvPr/>
        </p:nvSpPr>
        <p:spPr>
          <a:xfrm>
            <a:off x="6756225" y="3152027"/>
            <a:ext cx="146868" cy="45719"/>
          </a:xfrm>
          <a:prstGeom prst="rect">
            <a:avLst/>
          </a:prstGeom>
          <a:gradFill>
            <a:gsLst>
              <a:gs pos="0">
                <a:schemeClr val="bg1">
                  <a:lumMod val="50000"/>
                </a:schemeClr>
              </a:gs>
              <a:gs pos="100000">
                <a:schemeClr val="bg1">
                  <a:lumMod val="85000"/>
                </a:schemeClr>
              </a:gs>
            </a:gsLst>
            <a:lin ang="16200000" scaled="0"/>
          </a:grad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7" name="Rectangle 86">
            <a:extLst>
              <a:ext uri="{FF2B5EF4-FFF2-40B4-BE49-F238E27FC236}">
                <a16:creationId xmlns:a16="http://schemas.microsoft.com/office/drawing/2014/main" id="{8240973D-FE33-AC4C-AE8B-11B6735CBAD8}"/>
              </a:ext>
            </a:extLst>
          </p:cNvPr>
          <p:cNvSpPr/>
          <p:nvPr/>
        </p:nvSpPr>
        <p:spPr>
          <a:xfrm>
            <a:off x="6495104" y="3152026"/>
            <a:ext cx="146868" cy="45719"/>
          </a:xfrm>
          <a:prstGeom prst="rect">
            <a:avLst/>
          </a:prstGeom>
          <a:gradFill>
            <a:gsLst>
              <a:gs pos="0">
                <a:schemeClr val="bg1">
                  <a:lumMod val="50000"/>
                </a:schemeClr>
              </a:gs>
              <a:gs pos="100000">
                <a:schemeClr val="bg1">
                  <a:lumMod val="85000"/>
                </a:schemeClr>
              </a:gs>
            </a:gsLst>
            <a:lin ang="16200000" scaled="0"/>
          </a:grad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8" name="Rectangle 87">
            <a:extLst>
              <a:ext uri="{FF2B5EF4-FFF2-40B4-BE49-F238E27FC236}">
                <a16:creationId xmlns:a16="http://schemas.microsoft.com/office/drawing/2014/main" id="{F2D3DE50-4F87-7047-93AF-CCF1441F5A16}"/>
              </a:ext>
            </a:extLst>
          </p:cNvPr>
          <p:cNvSpPr/>
          <p:nvPr/>
        </p:nvSpPr>
        <p:spPr>
          <a:xfrm>
            <a:off x="6106839" y="2502674"/>
            <a:ext cx="146868" cy="45719"/>
          </a:xfrm>
          <a:prstGeom prst="rect">
            <a:avLst/>
          </a:prstGeom>
          <a:gradFill>
            <a:gsLst>
              <a:gs pos="0">
                <a:schemeClr val="bg1">
                  <a:lumMod val="50000"/>
                </a:schemeClr>
              </a:gs>
              <a:gs pos="100000">
                <a:schemeClr val="bg1">
                  <a:lumMod val="85000"/>
                </a:schemeClr>
              </a:gs>
            </a:gsLst>
            <a:lin ang="16200000" scaled="0"/>
          </a:grad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9" name="Rectangle 88">
            <a:extLst>
              <a:ext uri="{FF2B5EF4-FFF2-40B4-BE49-F238E27FC236}">
                <a16:creationId xmlns:a16="http://schemas.microsoft.com/office/drawing/2014/main" id="{B4B6B940-5163-DB4A-8B2D-DA499AAEC5B2}"/>
              </a:ext>
            </a:extLst>
          </p:cNvPr>
          <p:cNvSpPr/>
          <p:nvPr/>
        </p:nvSpPr>
        <p:spPr>
          <a:xfrm>
            <a:off x="345440" y="4043680"/>
            <a:ext cx="1859280" cy="223520"/>
          </a:xfrm>
          <a:prstGeom prst="rect">
            <a:avLst/>
          </a:prstGeom>
          <a:solidFill>
            <a:srgbClr val="6093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mc:AlternateContent xmlns:mc="http://schemas.openxmlformats.org/markup-compatibility/2006" xmlns:p14="http://schemas.microsoft.com/office/powerpoint/2010/main">
        <mc:Choice Requires="p14">
          <p:contentPart p14:bwMode="auto" r:id="rId8">
            <p14:nvContentPartPr>
              <p14:cNvPr id="5" name="Ink 4">
                <a:extLst>
                  <a:ext uri="{FF2B5EF4-FFF2-40B4-BE49-F238E27FC236}">
                    <a16:creationId xmlns:a16="http://schemas.microsoft.com/office/drawing/2014/main" id="{7C66DF2C-DCF8-4C3F-AF4B-A93AAC00F8C4}"/>
                  </a:ext>
                </a:extLst>
              </p14:cNvPr>
              <p14:cNvContentPartPr/>
              <p14:nvPr/>
            </p14:nvContentPartPr>
            <p14:xfrm>
              <a:off x="4553040" y="98560"/>
              <a:ext cx="183960" cy="237240"/>
            </p14:xfrm>
          </p:contentPart>
        </mc:Choice>
        <mc:Fallback xmlns="">
          <p:pic>
            <p:nvPicPr>
              <p:cNvPr id="5" name="Ink 4">
                <a:extLst>
                  <a:ext uri="{FF2B5EF4-FFF2-40B4-BE49-F238E27FC236}">
                    <a16:creationId xmlns:a16="http://schemas.microsoft.com/office/drawing/2014/main" id="{7C66DF2C-DCF8-4C3F-AF4B-A93AAC00F8C4}"/>
                  </a:ext>
                </a:extLst>
              </p:cNvPr>
              <p:cNvPicPr/>
              <p:nvPr/>
            </p:nvPicPr>
            <p:blipFill>
              <a:blip r:embed="rId9"/>
              <a:stretch>
                <a:fillRect/>
              </a:stretch>
            </p:blipFill>
            <p:spPr>
              <a:xfrm>
                <a:off x="4544400" y="89920"/>
                <a:ext cx="201600" cy="254880"/>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6" name="Ink 5">
                <a:extLst>
                  <a:ext uri="{FF2B5EF4-FFF2-40B4-BE49-F238E27FC236}">
                    <a16:creationId xmlns:a16="http://schemas.microsoft.com/office/drawing/2014/main" id="{AEA79D13-80E6-4998-9F53-70B180B91324}"/>
                  </a:ext>
                </a:extLst>
              </p14:cNvPr>
              <p14:cNvContentPartPr/>
              <p14:nvPr/>
            </p14:nvContentPartPr>
            <p14:xfrm>
              <a:off x="4801800" y="137080"/>
              <a:ext cx="152280" cy="154800"/>
            </p14:xfrm>
          </p:contentPart>
        </mc:Choice>
        <mc:Fallback xmlns="">
          <p:pic>
            <p:nvPicPr>
              <p:cNvPr id="6" name="Ink 5">
                <a:extLst>
                  <a:ext uri="{FF2B5EF4-FFF2-40B4-BE49-F238E27FC236}">
                    <a16:creationId xmlns:a16="http://schemas.microsoft.com/office/drawing/2014/main" id="{AEA79D13-80E6-4998-9F53-70B180B91324}"/>
                  </a:ext>
                </a:extLst>
              </p:cNvPr>
              <p:cNvPicPr/>
              <p:nvPr/>
            </p:nvPicPr>
            <p:blipFill>
              <a:blip r:embed="rId11"/>
              <a:stretch>
                <a:fillRect/>
              </a:stretch>
            </p:blipFill>
            <p:spPr>
              <a:xfrm>
                <a:off x="4793160" y="128440"/>
                <a:ext cx="169920" cy="172440"/>
              </a:xfrm>
              <a:prstGeom prst="rect">
                <a:avLst/>
              </a:prstGeom>
            </p:spPr>
          </p:pic>
        </mc:Fallback>
      </mc:AlternateContent>
      <mc:AlternateContent xmlns:mc="http://schemas.openxmlformats.org/markup-compatibility/2006" xmlns:p14="http://schemas.microsoft.com/office/powerpoint/2010/main">
        <mc:Choice Requires="p14">
          <p:contentPart p14:bwMode="auto" r:id="rId12">
            <p14:nvContentPartPr>
              <p14:cNvPr id="8" name="Ink 7">
                <a:extLst>
                  <a:ext uri="{FF2B5EF4-FFF2-40B4-BE49-F238E27FC236}">
                    <a16:creationId xmlns:a16="http://schemas.microsoft.com/office/drawing/2014/main" id="{AF5ADD0B-0ACC-49B1-A1C3-C504DD4770CB}"/>
                  </a:ext>
                </a:extLst>
              </p14:cNvPr>
              <p14:cNvContentPartPr/>
              <p14:nvPr/>
            </p14:nvContentPartPr>
            <p14:xfrm>
              <a:off x="5029320" y="170200"/>
              <a:ext cx="43560" cy="123120"/>
            </p14:xfrm>
          </p:contentPart>
        </mc:Choice>
        <mc:Fallback xmlns="">
          <p:pic>
            <p:nvPicPr>
              <p:cNvPr id="8" name="Ink 7">
                <a:extLst>
                  <a:ext uri="{FF2B5EF4-FFF2-40B4-BE49-F238E27FC236}">
                    <a16:creationId xmlns:a16="http://schemas.microsoft.com/office/drawing/2014/main" id="{AF5ADD0B-0ACC-49B1-A1C3-C504DD4770CB}"/>
                  </a:ext>
                </a:extLst>
              </p:cNvPr>
              <p:cNvPicPr/>
              <p:nvPr/>
            </p:nvPicPr>
            <p:blipFill>
              <a:blip r:embed="rId13"/>
              <a:stretch>
                <a:fillRect/>
              </a:stretch>
            </p:blipFill>
            <p:spPr>
              <a:xfrm>
                <a:off x="5020320" y="161200"/>
                <a:ext cx="61200" cy="140760"/>
              </a:xfrm>
              <a:prstGeom prst="rect">
                <a:avLst/>
              </a:prstGeom>
            </p:spPr>
          </p:pic>
        </mc:Fallback>
      </mc:AlternateContent>
      <mc:AlternateContent xmlns:mc="http://schemas.openxmlformats.org/markup-compatibility/2006" xmlns:p14="http://schemas.microsoft.com/office/powerpoint/2010/main">
        <mc:Choice Requires="p14">
          <p:contentPart p14:bwMode="auto" r:id="rId14">
            <p14:nvContentPartPr>
              <p14:cNvPr id="12" name="Ink 11">
                <a:extLst>
                  <a:ext uri="{FF2B5EF4-FFF2-40B4-BE49-F238E27FC236}">
                    <a16:creationId xmlns:a16="http://schemas.microsoft.com/office/drawing/2014/main" id="{8D3B6701-6269-499B-88FC-F9572BC3EBFF}"/>
                  </a:ext>
                </a:extLst>
              </p14:cNvPr>
              <p14:cNvContentPartPr/>
              <p14:nvPr/>
            </p14:nvContentPartPr>
            <p14:xfrm>
              <a:off x="4963800" y="159040"/>
              <a:ext cx="175680" cy="27720"/>
            </p14:xfrm>
          </p:contentPart>
        </mc:Choice>
        <mc:Fallback xmlns="">
          <p:pic>
            <p:nvPicPr>
              <p:cNvPr id="12" name="Ink 11">
                <a:extLst>
                  <a:ext uri="{FF2B5EF4-FFF2-40B4-BE49-F238E27FC236}">
                    <a16:creationId xmlns:a16="http://schemas.microsoft.com/office/drawing/2014/main" id="{8D3B6701-6269-499B-88FC-F9572BC3EBFF}"/>
                  </a:ext>
                </a:extLst>
              </p:cNvPr>
              <p:cNvPicPr/>
              <p:nvPr/>
            </p:nvPicPr>
            <p:blipFill>
              <a:blip r:embed="rId15"/>
              <a:stretch>
                <a:fillRect/>
              </a:stretch>
            </p:blipFill>
            <p:spPr>
              <a:xfrm>
                <a:off x="4955160" y="150040"/>
                <a:ext cx="193320" cy="45360"/>
              </a:xfrm>
              <a:prstGeom prst="rect">
                <a:avLst/>
              </a:prstGeom>
            </p:spPr>
          </p:pic>
        </mc:Fallback>
      </mc:AlternateContent>
      <mc:AlternateContent xmlns:mc="http://schemas.openxmlformats.org/markup-compatibility/2006" xmlns:p14="http://schemas.microsoft.com/office/powerpoint/2010/main">
        <mc:Choice Requires="p14">
          <p:contentPart p14:bwMode="auto" r:id="rId16">
            <p14:nvContentPartPr>
              <p14:cNvPr id="13" name="Ink 12">
                <a:extLst>
                  <a:ext uri="{FF2B5EF4-FFF2-40B4-BE49-F238E27FC236}">
                    <a16:creationId xmlns:a16="http://schemas.microsoft.com/office/drawing/2014/main" id="{125476D1-FF14-49A6-9077-3DBB14CC6AC4}"/>
                  </a:ext>
                </a:extLst>
              </p14:cNvPr>
              <p14:cNvContentPartPr/>
              <p14:nvPr/>
            </p14:nvContentPartPr>
            <p14:xfrm>
              <a:off x="5035080" y="317440"/>
              <a:ext cx="109080" cy="15480"/>
            </p14:xfrm>
          </p:contentPart>
        </mc:Choice>
        <mc:Fallback xmlns="">
          <p:pic>
            <p:nvPicPr>
              <p:cNvPr id="13" name="Ink 12">
                <a:extLst>
                  <a:ext uri="{FF2B5EF4-FFF2-40B4-BE49-F238E27FC236}">
                    <a16:creationId xmlns:a16="http://schemas.microsoft.com/office/drawing/2014/main" id="{125476D1-FF14-49A6-9077-3DBB14CC6AC4}"/>
                  </a:ext>
                </a:extLst>
              </p:cNvPr>
              <p:cNvPicPr/>
              <p:nvPr/>
            </p:nvPicPr>
            <p:blipFill>
              <a:blip r:embed="rId17"/>
              <a:stretch>
                <a:fillRect/>
              </a:stretch>
            </p:blipFill>
            <p:spPr>
              <a:xfrm>
                <a:off x="5026440" y="308440"/>
                <a:ext cx="126720" cy="33120"/>
              </a:xfrm>
              <a:prstGeom prst="rect">
                <a:avLst/>
              </a:prstGeom>
            </p:spPr>
          </p:pic>
        </mc:Fallback>
      </mc:AlternateContent>
      <mc:AlternateContent xmlns:mc="http://schemas.openxmlformats.org/markup-compatibility/2006" xmlns:p14="http://schemas.microsoft.com/office/powerpoint/2010/main">
        <mc:Choice Requires="p14">
          <p:contentPart p14:bwMode="auto" r:id="rId18">
            <p14:nvContentPartPr>
              <p14:cNvPr id="14" name="Ink 13">
                <a:extLst>
                  <a:ext uri="{FF2B5EF4-FFF2-40B4-BE49-F238E27FC236}">
                    <a16:creationId xmlns:a16="http://schemas.microsoft.com/office/drawing/2014/main" id="{4CE238F9-F7D8-4C9D-9932-C66DCEDF0528}"/>
                  </a:ext>
                </a:extLst>
              </p14:cNvPr>
              <p14:cNvContentPartPr/>
              <p14:nvPr/>
            </p14:nvContentPartPr>
            <p14:xfrm>
              <a:off x="5259360" y="152920"/>
              <a:ext cx="154800" cy="165960"/>
            </p14:xfrm>
          </p:contentPart>
        </mc:Choice>
        <mc:Fallback xmlns="">
          <p:pic>
            <p:nvPicPr>
              <p:cNvPr id="14" name="Ink 13">
                <a:extLst>
                  <a:ext uri="{FF2B5EF4-FFF2-40B4-BE49-F238E27FC236}">
                    <a16:creationId xmlns:a16="http://schemas.microsoft.com/office/drawing/2014/main" id="{4CE238F9-F7D8-4C9D-9932-C66DCEDF0528}"/>
                  </a:ext>
                </a:extLst>
              </p:cNvPr>
              <p:cNvPicPr/>
              <p:nvPr/>
            </p:nvPicPr>
            <p:blipFill>
              <a:blip r:embed="rId19"/>
              <a:stretch>
                <a:fillRect/>
              </a:stretch>
            </p:blipFill>
            <p:spPr>
              <a:xfrm>
                <a:off x="5250360" y="143920"/>
                <a:ext cx="172440" cy="183600"/>
              </a:xfrm>
              <a:prstGeom prst="rect">
                <a:avLst/>
              </a:prstGeom>
            </p:spPr>
          </p:pic>
        </mc:Fallback>
      </mc:AlternateContent>
      <mc:AlternateContent xmlns:mc="http://schemas.openxmlformats.org/markup-compatibility/2006" xmlns:p14="http://schemas.microsoft.com/office/powerpoint/2010/main">
        <mc:Choice Requires="p14">
          <p:contentPart p14:bwMode="auto" r:id="rId20">
            <p14:nvContentPartPr>
              <p14:cNvPr id="15" name="Ink 14">
                <a:extLst>
                  <a:ext uri="{FF2B5EF4-FFF2-40B4-BE49-F238E27FC236}">
                    <a16:creationId xmlns:a16="http://schemas.microsoft.com/office/drawing/2014/main" id="{560C4AB5-FC30-4F5B-A1B3-BAEA9D696B7A}"/>
                  </a:ext>
                </a:extLst>
              </p14:cNvPr>
              <p14:cNvContentPartPr/>
              <p14:nvPr/>
            </p14:nvContentPartPr>
            <p14:xfrm>
              <a:off x="5465280" y="143560"/>
              <a:ext cx="163440" cy="209160"/>
            </p14:xfrm>
          </p:contentPart>
        </mc:Choice>
        <mc:Fallback xmlns="">
          <p:pic>
            <p:nvPicPr>
              <p:cNvPr id="15" name="Ink 14">
                <a:extLst>
                  <a:ext uri="{FF2B5EF4-FFF2-40B4-BE49-F238E27FC236}">
                    <a16:creationId xmlns:a16="http://schemas.microsoft.com/office/drawing/2014/main" id="{560C4AB5-FC30-4F5B-A1B3-BAEA9D696B7A}"/>
                  </a:ext>
                </a:extLst>
              </p:cNvPr>
              <p:cNvPicPr/>
              <p:nvPr/>
            </p:nvPicPr>
            <p:blipFill>
              <a:blip r:embed="rId21"/>
              <a:stretch>
                <a:fillRect/>
              </a:stretch>
            </p:blipFill>
            <p:spPr>
              <a:xfrm>
                <a:off x="5456280" y="134920"/>
                <a:ext cx="181080" cy="226800"/>
              </a:xfrm>
              <a:prstGeom prst="rect">
                <a:avLst/>
              </a:prstGeom>
            </p:spPr>
          </p:pic>
        </mc:Fallback>
      </mc:AlternateContent>
      <mc:AlternateContent xmlns:mc="http://schemas.openxmlformats.org/markup-compatibility/2006" xmlns:p14="http://schemas.microsoft.com/office/powerpoint/2010/main">
        <mc:Choice Requires="p14">
          <p:contentPart p14:bwMode="auto" r:id="rId22">
            <p14:nvContentPartPr>
              <p14:cNvPr id="16" name="Ink 15">
                <a:extLst>
                  <a:ext uri="{FF2B5EF4-FFF2-40B4-BE49-F238E27FC236}">
                    <a16:creationId xmlns:a16="http://schemas.microsoft.com/office/drawing/2014/main" id="{D81FF36D-DE50-405C-816E-D093C7E6AEC2}"/>
                  </a:ext>
                </a:extLst>
              </p14:cNvPr>
              <p14:cNvContentPartPr/>
              <p14:nvPr/>
            </p14:nvContentPartPr>
            <p14:xfrm>
              <a:off x="5687760" y="125920"/>
              <a:ext cx="191160" cy="235080"/>
            </p14:xfrm>
          </p:contentPart>
        </mc:Choice>
        <mc:Fallback xmlns="">
          <p:pic>
            <p:nvPicPr>
              <p:cNvPr id="16" name="Ink 15">
                <a:extLst>
                  <a:ext uri="{FF2B5EF4-FFF2-40B4-BE49-F238E27FC236}">
                    <a16:creationId xmlns:a16="http://schemas.microsoft.com/office/drawing/2014/main" id="{D81FF36D-DE50-405C-816E-D093C7E6AEC2}"/>
                  </a:ext>
                </a:extLst>
              </p:cNvPr>
              <p:cNvPicPr/>
              <p:nvPr/>
            </p:nvPicPr>
            <p:blipFill>
              <a:blip r:embed="rId23"/>
              <a:stretch>
                <a:fillRect/>
              </a:stretch>
            </p:blipFill>
            <p:spPr>
              <a:xfrm>
                <a:off x="5679120" y="116920"/>
                <a:ext cx="208800" cy="252720"/>
              </a:xfrm>
              <a:prstGeom prst="rect">
                <a:avLst/>
              </a:prstGeom>
            </p:spPr>
          </p:pic>
        </mc:Fallback>
      </mc:AlternateContent>
      <mc:AlternateContent xmlns:mc="http://schemas.openxmlformats.org/markup-compatibility/2006" xmlns:p14="http://schemas.microsoft.com/office/powerpoint/2010/main">
        <mc:Choice Requires="p14">
          <p:contentPart p14:bwMode="auto" r:id="rId24">
            <p14:nvContentPartPr>
              <p14:cNvPr id="17" name="Ink 16">
                <a:extLst>
                  <a:ext uri="{FF2B5EF4-FFF2-40B4-BE49-F238E27FC236}">
                    <a16:creationId xmlns:a16="http://schemas.microsoft.com/office/drawing/2014/main" id="{50208ED6-884B-4991-8CD6-C7C4A4A2C00C}"/>
                  </a:ext>
                </a:extLst>
              </p14:cNvPr>
              <p14:cNvContentPartPr/>
              <p14:nvPr/>
            </p14:nvContentPartPr>
            <p14:xfrm>
              <a:off x="5646000" y="258040"/>
              <a:ext cx="169560" cy="23760"/>
            </p14:xfrm>
          </p:contentPart>
        </mc:Choice>
        <mc:Fallback xmlns="">
          <p:pic>
            <p:nvPicPr>
              <p:cNvPr id="17" name="Ink 16">
                <a:extLst>
                  <a:ext uri="{FF2B5EF4-FFF2-40B4-BE49-F238E27FC236}">
                    <a16:creationId xmlns:a16="http://schemas.microsoft.com/office/drawing/2014/main" id="{50208ED6-884B-4991-8CD6-C7C4A4A2C00C}"/>
                  </a:ext>
                </a:extLst>
              </p:cNvPr>
              <p:cNvPicPr/>
              <p:nvPr/>
            </p:nvPicPr>
            <p:blipFill>
              <a:blip r:embed="rId25"/>
              <a:stretch>
                <a:fillRect/>
              </a:stretch>
            </p:blipFill>
            <p:spPr>
              <a:xfrm>
                <a:off x="5637360" y="249040"/>
                <a:ext cx="187200" cy="41400"/>
              </a:xfrm>
              <a:prstGeom prst="rect">
                <a:avLst/>
              </a:prstGeom>
            </p:spPr>
          </p:pic>
        </mc:Fallback>
      </mc:AlternateContent>
      <mc:AlternateContent xmlns:mc="http://schemas.openxmlformats.org/markup-compatibility/2006" xmlns:p14="http://schemas.microsoft.com/office/powerpoint/2010/main">
        <mc:Choice Requires="p14">
          <p:contentPart p14:bwMode="auto" r:id="rId26">
            <p14:nvContentPartPr>
              <p14:cNvPr id="18" name="Ink 17">
                <a:extLst>
                  <a:ext uri="{FF2B5EF4-FFF2-40B4-BE49-F238E27FC236}">
                    <a16:creationId xmlns:a16="http://schemas.microsoft.com/office/drawing/2014/main" id="{EB0EF411-35A4-4F12-891B-2497AD19E0D6}"/>
                  </a:ext>
                </a:extLst>
              </p14:cNvPr>
              <p14:cNvContentPartPr/>
              <p14:nvPr/>
            </p14:nvContentPartPr>
            <p14:xfrm>
              <a:off x="5916720" y="142480"/>
              <a:ext cx="215640" cy="201600"/>
            </p14:xfrm>
          </p:contentPart>
        </mc:Choice>
        <mc:Fallback xmlns="">
          <p:pic>
            <p:nvPicPr>
              <p:cNvPr id="18" name="Ink 17">
                <a:extLst>
                  <a:ext uri="{FF2B5EF4-FFF2-40B4-BE49-F238E27FC236}">
                    <a16:creationId xmlns:a16="http://schemas.microsoft.com/office/drawing/2014/main" id="{EB0EF411-35A4-4F12-891B-2497AD19E0D6}"/>
                  </a:ext>
                </a:extLst>
              </p:cNvPr>
              <p:cNvPicPr/>
              <p:nvPr/>
            </p:nvPicPr>
            <p:blipFill>
              <a:blip r:embed="rId27"/>
              <a:stretch>
                <a:fillRect/>
              </a:stretch>
            </p:blipFill>
            <p:spPr>
              <a:xfrm>
                <a:off x="5908080" y="133480"/>
                <a:ext cx="233280" cy="219240"/>
              </a:xfrm>
              <a:prstGeom prst="rect">
                <a:avLst/>
              </a:prstGeom>
            </p:spPr>
          </p:pic>
        </mc:Fallback>
      </mc:AlternateContent>
    </p:spTree>
    <p:extLst>
      <p:ext uri="{BB962C8B-B14F-4D97-AF65-F5344CB8AC3E}">
        <p14:creationId xmlns:p14="http://schemas.microsoft.com/office/powerpoint/2010/main" val="2728529142"/>
      </p:ext>
    </p:extLst>
  </p:cSld>
  <p:clrMapOvr>
    <a:masterClrMapping/>
  </p:clrMapOvr>
  <p:transition spd="slow">
    <p:push dir="u"/>
  </p:transition>
</p:sld>
</file>

<file path=ppt/slides/slide4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7" name="Freeform 6">
            <a:extLst>
              <a:ext uri="{FF2B5EF4-FFF2-40B4-BE49-F238E27FC236}">
                <a16:creationId xmlns:a16="http://schemas.microsoft.com/office/drawing/2014/main" id="{C7F1A1CC-F854-9A41-8FB5-4552F2556AA3}"/>
              </a:ext>
            </a:extLst>
          </p:cNvPr>
          <p:cNvSpPr/>
          <p:nvPr/>
        </p:nvSpPr>
        <p:spPr>
          <a:xfrm>
            <a:off x="3020971" y="2125188"/>
            <a:ext cx="2046207" cy="1729316"/>
          </a:xfrm>
          <a:custGeom>
            <a:avLst/>
            <a:gdLst>
              <a:gd name="connsiteX0" fmla="*/ 10758 w 2474259"/>
              <a:gd name="connsiteY0" fmla="*/ 2119257 h 2119257"/>
              <a:gd name="connsiteX1" fmla="*/ 0 w 2474259"/>
              <a:gd name="connsiteY1" fmla="*/ 0 h 2119257"/>
              <a:gd name="connsiteX2" fmla="*/ 2474259 w 2474259"/>
              <a:gd name="connsiteY2" fmla="*/ 10758 h 2119257"/>
              <a:gd name="connsiteX3" fmla="*/ 10758 w 2474259"/>
              <a:gd name="connsiteY3" fmla="*/ 2119257 h 2119257"/>
            </a:gdLst>
            <a:ahLst/>
            <a:cxnLst>
              <a:cxn ang="0">
                <a:pos x="connsiteX0" y="connsiteY0"/>
              </a:cxn>
              <a:cxn ang="0">
                <a:pos x="connsiteX1" y="connsiteY1"/>
              </a:cxn>
              <a:cxn ang="0">
                <a:pos x="connsiteX2" y="connsiteY2"/>
              </a:cxn>
              <a:cxn ang="0">
                <a:pos x="connsiteX3" y="connsiteY3"/>
              </a:cxn>
            </a:cxnLst>
            <a:rect l="l" t="t" r="r" b="b"/>
            <a:pathLst>
              <a:path w="2474259" h="2119257">
                <a:moveTo>
                  <a:pt x="10758" y="2119257"/>
                </a:moveTo>
                <a:lnTo>
                  <a:pt x="0" y="0"/>
                </a:lnTo>
                <a:lnTo>
                  <a:pt x="2474259" y="10758"/>
                </a:lnTo>
                <a:lnTo>
                  <a:pt x="10758" y="2119257"/>
                </a:lnTo>
                <a:close/>
              </a:path>
            </a:pathLst>
          </a:cu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0" name="Freeform 69">
            <a:extLst>
              <a:ext uri="{FF2B5EF4-FFF2-40B4-BE49-F238E27FC236}">
                <a16:creationId xmlns:a16="http://schemas.microsoft.com/office/drawing/2014/main" id="{9D8A4C1C-10AB-814A-9AC3-0275D565C07E}"/>
              </a:ext>
            </a:extLst>
          </p:cNvPr>
          <p:cNvSpPr/>
          <p:nvPr/>
        </p:nvSpPr>
        <p:spPr>
          <a:xfrm>
            <a:off x="3019233" y="2125189"/>
            <a:ext cx="2418648" cy="2102594"/>
          </a:xfrm>
          <a:custGeom>
            <a:avLst/>
            <a:gdLst>
              <a:gd name="connsiteX0" fmla="*/ 0 w 2511846"/>
              <a:gd name="connsiteY0" fmla="*/ 2115238 h 2126255"/>
              <a:gd name="connsiteX1" fmla="*/ 11017 w 2511846"/>
              <a:gd name="connsiteY1" fmla="*/ 1751682 h 2126255"/>
              <a:gd name="connsiteX2" fmla="*/ 2038120 w 2511846"/>
              <a:gd name="connsiteY2" fmla="*/ 0 h 2126255"/>
              <a:gd name="connsiteX3" fmla="*/ 2489812 w 2511846"/>
              <a:gd name="connsiteY3" fmla="*/ 0 h 2126255"/>
              <a:gd name="connsiteX4" fmla="*/ 2511846 w 2511846"/>
              <a:gd name="connsiteY4" fmla="*/ 2126255 h 2126255"/>
              <a:gd name="connsiteX5" fmla="*/ 0 w 2511846"/>
              <a:gd name="connsiteY5" fmla="*/ 2115238 h 21262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11846" h="2126255">
                <a:moveTo>
                  <a:pt x="0" y="2115238"/>
                </a:moveTo>
                <a:lnTo>
                  <a:pt x="11017" y="1751682"/>
                </a:lnTo>
                <a:lnTo>
                  <a:pt x="2038120" y="0"/>
                </a:lnTo>
                <a:lnTo>
                  <a:pt x="2489812" y="0"/>
                </a:lnTo>
                <a:lnTo>
                  <a:pt x="2511846" y="2126255"/>
                </a:lnTo>
                <a:lnTo>
                  <a:pt x="0" y="2115238"/>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mc:AlternateContent xmlns:mc="http://schemas.openxmlformats.org/markup-compatibility/2006" xmlns:a14="http://schemas.microsoft.com/office/drawing/2010/main">
        <mc:Choice Requires="a14">
          <p:sp>
            <p:nvSpPr>
              <p:cNvPr id="10" name="Rectangle 9">
                <a:extLst>
                  <a:ext uri="{FF2B5EF4-FFF2-40B4-BE49-F238E27FC236}">
                    <a16:creationId xmlns:a16="http://schemas.microsoft.com/office/drawing/2014/main" id="{3609D370-829B-8D4C-988A-4E8BD99DA139}"/>
                  </a:ext>
                </a:extLst>
              </p:cNvPr>
              <p:cNvSpPr/>
              <p:nvPr/>
            </p:nvSpPr>
            <p:spPr>
              <a:xfrm rot="16200000">
                <a:off x="1587192" y="2781221"/>
                <a:ext cx="2613815" cy="523220"/>
              </a:xfrm>
              <a:prstGeom prst="rect">
                <a:avLst/>
              </a:prstGeom>
            </p:spPr>
            <p:txBody>
              <a:bodyPr wrap="square">
                <a:spAutoFit/>
              </a:bodyPr>
              <a:lstStyle/>
              <a:p>
                <a:r>
                  <a:rPr lang="en-US" dirty="0">
                    <a:solidFill>
                      <a:srgbClr val="666666"/>
                    </a:solidFill>
                    <a:latin typeface="Nunito Sans" pitchFamily="2" charset="77"/>
                  </a:rPr>
                  <a:t>0     1     2      3     4    </a:t>
                </a:r>
                <a14:m>
                  <m:oMath xmlns:m="http://schemas.openxmlformats.org/officeDocument/2006/math">
                    <m:r>
                      <a:rPr lang="en-US" b="0" i="1" smtClean="0">
                        <a:solidFill>
                          <a:srgbClr val="666666"/>
                        </a:solidFill>
                        <a:latin typeface="Cambria Math" panose="02040503050406030204" pitchFamily="18" charset="0"/>
                      </a:rPr>
                      <m:t>⋯</m:t>
                    </m:r>
                  </m:oMath>
                </a14:m>
                <a:endParaRPr lang="en-US" b="0" dirty="0">
                  <a:solidFill>
                    <a:srgbClr val="666666"/>
                  </a:solidFill>
                  <a:latin typeface="Nunito Sans" pitchFamily="2" charset="77"/>
                </a:endParaRPr>
              </a:p>
              <a:p>
                <a:endParaRPr lang="en-US" dirty="0"/>
              </a:p>
            </p:txBody>
          </p:sp>
        </mc:Choice>
        <mc:Fallback xmlns="">
          <p:sp>
            <p:nvSpPr>
              <p:cNvPr id="10" name="Rectangle 9">
                <a:extLst>
                  <a:ext uri="{FF2B5EF4-FFF2-40B4-BE49-F238E27FC236}">
                    <a16:creationId xmlns:a16="http://schemas.microsoft.com/office/drawing/2014/main" id="{3609D370-829B-8D4C-988A-4E8BD99DA139}"/>
                  </a:ext>
                </a:extLst>
              </p:cNvPr>
              <p:cNvSpPr>
                <a:spLocks noRot="1" noChangeAspect="1" noMove="1" noResize="1" noEditPoints="1" noAdjustHandles="1" noChangeArrowheads="1" noChangeShapeType="1" noTextEdit="1"/>
              </p:cNvSpPr>
              <p:nvPr/>
            </p:nvSpPr>
            <p:spPr>
              <a:xfrm rot="16200000">
                <a:off x="1587192" y="2781221"/>
                <a:ext cx="2613815" cy="523220"/>
              </a:xfrm>
              <a:prstGeom prst="rect">
                <a:avLst/>
              </a:prstGeom>
              <a:blipFill>
                <a:blip r:embed="rId3"/>
                <a:stretch>
                  <a:fillRect b="-966"/>
                </a:stretch>
              </a:blipFill>
            </p:spPr>
            <p:txBody>
              <a:bodyPr/>
              <a:lstStyle/>
              <a:p>
                <a:r>
                  <a:rPr lang="en-US">
                    <a:noFill/>
                  </a:rPr>
                  <a:t> </a:t>
                </a:r>
              </a:p>
            </p:txBody>
          </p:sp>
        </mc:Fallback>
      </mc:AlternateContent>
      <p:sp>
        <p:nvSpPr>
          <p:cNvPr id="72" name="Freeform 71">
            <a:extLst>
              <a:ext uri="{FF2B5EF4-FFF2-40B4-BE49-F238E27FC236}">
                <a16:creationId xmlns:a16="http://schemas.microsoft.com/office/drawing/2014/main" id="{963A6DC9-6883-4F47-80E8-84286D62F371}"/>
              </a:ext>
            </a:extLst>
          </p:cNvPr>
          <p:cNvSpPr/>
          <p:nvPr/>
        </p:nvSpPr>
        <p:spPr>
          <a:xfrm rot="10800000">
            <a:off x="6137770" y="2151706"/>
            <a:ext cx="2427732" cy="2109789"/>
          </a:xfrm>
          <a:custGeom>
            <a:avLst/>
            <a:gdLst>
              <a:gd name="connsiteX0" fmla="*/ 0 w 2511846"/>
              <a:gd name="connsiteY0" fmla="*/ 2115238 h 2126255"/>
              <a:gd name="connsiteX1" fmla="*/ 11017 w 2511846"/>
              <a:gd name="connsiteY1" fmla="*/ 1751682 h 2126255"/>
              <a:gd name="connsiteX2" fmla="*/ 2038120 w 2511846"/>
              <a:gd name="connsiteY2" fmla="*/ 0 h 2126255"/>
              <a:gd name="connsiteX3" fmla="*/ 2489812 w 2511846"/>
              <a:gd name="connsiteY3" fmla="*/ 0 h 2126255"/>
              <a:gd name="connsiteX4" fmla="*/ 2511846 w 2511846"/>
              <a:gd name="connsiteY4" fmla="*/ 2126255 h 2126255"/>
              <a:gd name="connsiteX5" fmla="*/ 0 w 2511846"/>
              <a:gd name="connsiteY5" fmla="*/ 2115238 h 21262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11846" h="2126255">
                <a:moveTo>
                  <a:pt x="0" y="2115238"/>
                </a:moveTo>
                <a:lnTo>
                  <a:pt x="11017" y="1751682"/>
                </a:lnTo>
                <a:lnTo>
                  <a:pt x="2038120" y="0"/>
                </a:lnTo>
                <a:lnTo>
                  <a:pt x="2489812" y="0"/>
                </a:lnTo>
                <a:lnTo>
                  <a:pt x="2511846" y="2126255"/>
                </a:lnTo>
                <a:lnTo>
                  <a:pt x="0" y="2115238"/>
                </a:lnTo>
                <a:close/>
              </a:path>
            </a:pathLst>
          </a:cu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Freeform 47">
            <a:extLst>
              <a:ext uri="{FF2B5EF4-FFF2-40B4-BE49-F238E27FC236}">
                <a16:creationId xmlns:a16="http://schemas.microsoft.com/office/drawing/2014/main" id="{5160D323-CBD9-9741-A1DD-F2B1CDFC8FE6}"/>
              </a:ext>
            </a:extLst>
          </p:cNvPr>
          <p:cNvSpPr/>
          <p:nvPr/>
        </p:nvSpPr>
        <p:spPr>
          <a:xfrm rot="10800000">
            <a:off x="6504033" y="2449466"/>
            <a:ext cx="2057736" cy="1812029"/>
          </a:xfrm>
          <a:custGeom>
            <a:avLst/>
            <a:gdLst>
              <a:gd name="connsiteX0" fmla="*/ 10758 w 2474259"/>
              <a:gd name="connsiteY0" fmla="*/ 2119257 h 2119257"/>
              <a:gd name="connsiteX1" fmla="*/ 0 w 2474259"/>
              <a:gd name="connsiteY1" fmla="*/ 0 h 2119257"/>
              <a:gd name="connsiteX2" fmla="*/ 2474259 w 2474259"/>
              <a:gd name="connsiteY2" fmla="*/ 10758 h 2119257"/>
              <a:gd name="connsiteX3" fmla="*/ 10758 w 2474259"/>
              <a:gd name="connsiteY3" fmla="*/ 2119257 h 2119257"/>
            </a:gdLst>
            <a:ahLst/>
            <a:cxnLst>
              <a:cxn ang="0">
                <a:pos x="connsiteX0" y="connsiteY0"/>
              </a:cxn>
              <a:cxn ang="0">
                <a:pos x="connsiteX1" y="connsiteY1"/>
              </a:cxn>
              <a:cxn ang="0">
                <a:pos x="connsiteX2" y="connsiteY2"/>
              </a:cxn>
              <a:cxn ang="0">
                <a:pos x="connsiteX3" y="connsiteY3"/>
              </a:cxn>
            </a:cxnLst>
            <a:rect l="l" t="t" r="r" b="b"/>
            <a:pathLst>
              <a:path w="2474259" h="2119257">
                <a:moveTo>
                  <a:pt x="10758" y="2119257"/>
                </a:moveTo>
                <a:lnTo>
                  <a:pt x="0" y="0"/>
                </a:lnTo>
                <a:lnTo>
                  <a:pt x="2474259" y="10758"/>
                </a:lnTo>
                <a:lnTo>
                  <a:pt x="10758" y="2119257"/>
                </a:lnTo>
                <a:close/>
              </a:path>
            </a:pathLst>
          </a:cu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mc:AlternateContent xmlns:mc="http://schemas.openxmlformats.org/markup-compatibility/2006" xmlns:a14="http://schemas.microsoft.com/office/drawing/2010/main">
        <mc:Choice Requires="a14">
          <p:sp>
            <p:nvSpPr>
              <p:cNvPr id="50" name="Rectangle 49">
                <a:extLst>
                  <a:ext uri="{FF2B5EF4-FFF2-40B4-BE49-F238E27FC236}">
                    <a16:creationId xmlns:a16="http://schemas.microsoft.com/office/drawing/2014/main" id="{3A5CFD36-A6A8-FA4E-87B2-4F46828A87B1}"/>
                  </a:ext>
                </a:extLst>
              </p:cNvPr>
              <p:cNvSpPr/>
              <p:nvPr/>
            </p:nvSpPr>
            <p:spPr>
              <a:xfrm rot="16200000">
                <a:off x="4719776" y="2801780"/>
                <a:ext cx="2613815" cy="523220"/>
              </a:xfrm>
              <a:prstGeom prst="rect">
                <a:avLst/>
              </a:prstGeom>
            </p:spPr>
            <p:txBody>
              <a:bodyPr wrap="square">
                <a:spAutoFit/>
              </a:bodyPr>
              <a:lstStyle/>
              <a:p>
                <a:r>
                  <a:rPr lang="en-US" dirty="0">
                    <a:solidFill>
                      <a:srgbClr val="666666"/>
                    </a:solidFill>
                    <a:latin typeface="Nunito Sans" pitchFamily="2" charset="77"/>
                  </a:rPr>
                  <a:t>0     1     2      3     4    </a:t>
                </a:r>
                <a14:m>
                  <m:oMath xmlns:m="http://schemas.openxmlformats.org/officeDocument/2006/math">
                    <m:r>
                      <a:rPr lang="en-US" b="0" i="1" smtClean="0">
                        <a:solidFill>
                          <a:srgbClr val="666666"/>
                        </a:solidFill>
                        <a:latin typeface="Cambria Math" panose="02040503050406030204" pitchFamily="18" charset="0"/>
                      </a:rPr>
                      <m:t>⋯</m:t>
                    </m:r>
                  </m:oMath>
                </a14:m>
                <a:endParaRPr lang="en-US" b="0" dirty="0">
                  <a:solidFill>
                    <a:srgbClr val="666666"/>
                  </a:solidFill>
                  <a:latin typeface="Nunito Sans" pitchFamily="2" charset="77"/>
                </a:endParaRPr>
              </a:p>
              <a:p>
                <a:endParaRPr lang="en-US" dirty="0"/>
              </a:p>
            </p:txBody>
          </p:sp>
        </mc:Choice>
        <mc:Fallback xmlns="">
          <p:sp>
            <p:nvSpPr>
              <p:cNvPr id="50" name="Rectangle 49">
                <a:extLst>
                  <a:ext uri="{FF2B5EF4-FFF2-40B4-BE49-F238E27FC236}">
                    <a16:creationId xmlns:a16="http://schemas.microsoft.com/office/drawing/2014/main" id="{3A5CFD36-A6A8-FA4E-87B2-4F46828A87B1}"/>
                  </a:ext>
                </a:extLst>
              </p:cNvPr>
              <p:cNvSpPr>
                <a:spLocks noRot="1" noChangeAspect="1" noMove="1" noResize="1" noEditPoints="1" noAdjustHandles="1" noChangeArrowheads="1" noChangeShapeType="1" noTextEdit="1"/>
              </p:cNvSpPr>
              <p:nvPr/>
            </p:nvSpPr>
            <p:spPr>
              <a:xfrm rot="16200000">
                <a:off x="4719776" y="2801780"/>
                <a:ext cx="2613815" cy="523220"/>
              </a:xfrm>
              <a:prstGeom prst="rect">
                <a:avLst/>
              </a:prstGeom>
              <a:blipFill>
                <a:blip r:embed="rId4"/>
                <a:stretch>
                  <a:fillRect b="-483"/>
                </a:stretch>
              </a:blipFill>
            </p:spPr>
            <p:txBody>
              <a:bodyPr/>
              <a:lstStyle/>
              <a:p>
                <a:r>
                  <a:rPr lang="en-US">
                    <a:noFill/>
                  </a:rPr>
                  <a:t> </a:t>
                </a:r>
              </a:p>
            </p:txBody>
          </p:sp>
        </mc:Fallback>
      </mc:AlternateContent>
      <p:sp>
        <p:nvSpPr>
          <p:cNvPr id="3" name="Slide Number Placeholder 2">
            <a:extLst>
              <a:ext uri="{FF2B5EF4-FFF2-40B4-BE49-F238E27FC236}">
                <a16:creationId xmlns:a16="http://schemas.microsoft.com/office/drawing/2014/main" id="{362F6EAA-24A3-B241-A9FC-8255F5546853}"/>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47</a:t>
            </a:fld>
            <a:endParaRPr lang="en" dirty="0"/>
          </a:p>
        </p:txBody>
      </p:sp>
      <p:sp>
        <p:nvSpPr>
          <p:cNvPr id="4" name="Title 3">
            <a:extLst>
              <a:ext uri="{FF2B5EF4-FFF2-40B4-BE49-F238E27FC236}">
                <a16:creationId xmlns:a16="http://schemas.microsoft.com/office/drawing/2014/main" id="{8AFA1F0C-13AB-E14E-A37D-B5B0E921E634}"/>
              </a:ext>
            </a:extLst>
          </p:cNvPr>
          <p:cNvSpPr>
            <a:spLocks noGrp="1"/>
          </p:cNvSpPr>
          <p:nvPr>
            <p:ph type="title"/>
          </p:nvPr>
        </p:nvSpPr>
        <p:spPr/>
        <p:txBody>
          <a:bodyPr/>
          <a:lstStyle/>
          <a:p>
            <a:r>
              <a:rPr lang="en-US" dirty="0"/>
              <a:t>2 min</a:t>
            </a:r>
          </a:p>
        </p:txBody>
      </p:sp>
      <p:sp>
        <p:nvSpPr>
          <p:cNvPr id="9" name="Left-Up Arrow 8">
            <a:extLst>
              <a:ext uri="{FF2B5EF4-FFF2-40B4-BE49-F238E27FC236}">
                <a16:creationId xmlns:a16="http://schemas.microsoft.com/office/drawing/2014/main" id="{4F0BF966-0E71-484C-B7EE-CE6DEDB41CC0}"/>
              </a:ext>
            </a:extLst>
          </p:cNvPr>
          <p:cNvSpPr/>
          <p:nvPr/>
        </p:nvSpPr>
        <p:spPr>
          <a:xfrm flipH="1">
            <a:off x="2969111" y="2057307"/>
            <a:ext cx="2538804" cy="2214209"/>
          </a:xfrm>
          <a:prstGeom prst="leftUpArrow">
            <a:avLst>
              <a:gd name="adj1" fmla="val 0"/>
              <a:gd name="adj2" fmla="val 1989"/>
              <a:gd name="adj3" fmla="val 2897"/>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mc:AlternateContent xmlns:mc="http://schemas.openxmlformats.org/markup-compatibility/2006" xmlns:a14="http://schemas.microsoft.com/office/drawing/2010/main">
        <mc:Choice Requires="a14">
          <p:sp>
            <p:nvSpPr>
              <p:cNvPr id="11" name="Rectangle 10">
                <a:extLst>
                  <a:ext uri="{FF2B5EF4-FFF2-40B4-BE49-F238E27FC236}">
                    <a16:creationId xmlns:a16="http://schemas.microsoft.com/office/drawing/2014/main" id="{B65D86F9-4D96-D84F-A046-D2D99E7C239B}"/>
                  </a:ext>
                </a:extLst>
              </p:cNvPr>
              <p:cNvSpPr/>
              <p:nvPr/>
            </p:nvSpPr>
            <p:spPr>
              <a:xfrm>
                <a:off x="2894100" y="4261499"/>
                <a:ext cx="2613815" cy="307777"/>
              </a:xfrm>
              <a:prstGeom prst="rect">
                <a:avLst/>
              </a:prstGeom>
            </p:spPr>
            <p:txBody>
              <a:bodyPr wrap="square">
                <a:spAutoFit/>
              </a:bodyPr>
              <a:lstStyle/>
              <a:p>
                <a:r>
                  <a:rPr lang="en-US" dirty="0">
                    <a:solidFill>
                      <a:srgbClr val="666666"/>
                    </a:solidFill>
                    <a:latin typeface="Nunito Sans" pitchFamily="2" charset="77"/>
                  </a:rPr>
                  <a:t>0     1     2      3     4    </a:t>
                </a:r>
                <a14:m>
                  <m:oMath xmlns:m="http://schemas.openxmlformats.org/officeDocument/2006/math">
                    <m:r>
                      <a:rPr lang="en-US" b="0" i="1" smtClean="0">
                        <a:solidFill>
                          <a:srgbClr val="666666"/>
                        </a:solidFill>
                        <a:latin typeface="Cambria Math" panose="02040503050406030204" pitchFamily="18" charset="0"/>
                      </a:rPr>
                      <m:t>⋯</m:t>
                    </m:r>
                  </m:oMath>
                </a14:m>
                <a:endParaRPr lang="en-US" dirty="0"/>
              </a:p>
            </p:txBody>
          </p:sp>
        </mc:Choice>
        <mc:Fallback xmlns="">
          <p:sp>
            <p:nvSpPr>
              <p:cNvPr id="11" name="Rectangle 10">
                <a:extLst>
                  <a:ext uri="{FF2B5EF4-FFF2-40B4-BE49-F238E27FC236}">
                    <a16:creationId xmlns:a16="http://schemas.microsoft.com/office/drawing/2014/main" id="{B65D86F9-4D96-D84F-A046-D2D99E7C239B}"/>
                  </a:ext>
                </a:extLst>
              </p:cNvPr>
              <p:cNvSpPr>
                <a:spLocks noRot="1" noChangeAspect="1" noMove="1" noResize="1" noEditPoints="1" noAdjustHandles="1" noChangeArrowheads="1" noChangeShapeType="1" noTextEdit="1"/>
              </p:cNvSpPr>
              <p:nvPr/>
            </p:nvSpPr>
            <p:spPr>
              <a:xfrm>
                <a:off x="2894100" y="4261499"/>
                <a:ext cx="2613815" cy="307777"/>
              </a:xfrm>
              <a:prstGeom prst="rect">
                <a:avLst/>
              </a:prstGeom>
              <a:blipFill>
                <a:blip r:embed="rId5"/>
                <a:stretch>
                  <a:fillRect l="-971" b="-20000"/>
                </a:stretch>
              </a:blipFill>
            </p:spPr>
            <p:txBody>
              <a:bodyPr/>
              <a:lstStyle/>
              <a:p>
                <a:r>
                  <a:rPr lang="en-US">
                    <a:noFill/>
                  </a:rPr>
                  <a:t> </a:t>
                </a:r>
              </a:p>
            </p:txBody>
          </p:sp>
        </mc:Fallback>
      </mc:AlternateContent>
      <p:sp>
        <p:nvSpPr>
          <p:cNvPr id="26" name="Rectangle 25">
            <a:extLst>
              <a:ext uri="{FF2B5EF4-FFF2-40B4-BE49-F238E27FC236}">
                <a16:creationId xmlns:a16="http://schemas.microsoft.com/office/drawing/2014/main" id="{456F3645-FB66-4E48-AD89-3F9728AD768C}"/>
              </a:ext>
            </a:extLst>
          </p:cNvPr>
          <p:cNvSpPr/>
          <p:nvPr/>
        </p:nvSpPr>
        <p:spPr>
          <a:xfrm>
            <a:off x="2632147" y="1773191"/>
            <a:ext cx="739305" cy="307777"/>
          </a:xfrm>
          <a:prstGeom prst="rect">
            <a:avLst/>
          </a:prstGeom>
        </p:spPr>
        <p:txBody>
          <a:bodyPr wrap="none">
            <a:spAutoFit/>
          </a:bodyPr>
          <a:lstStyle/>
          <a:p>
            <a:r>
              <a:rPr lang="en-US" dirty="0">
                <a:solidFill>
                  <a:srgbClr val="666666"/>
                </a:solidFill>
                <a:latin typeface="Nunito Sans" pitchFamily="2" charset="77"/>
                <a:ea typeface="Nunito Sans" pitchFamily="2" charset="77"/>
                <a:cs typeface="Nunito Sans" pitchFamily="2" charset="77"/>
              </a:rPr>
              <a:t>#awful</a:t>
            </a:r>
            <a:endParaRPr lang="en-US" dirty="0"/>
          </a:p>
        </p:txBody>
      </p:sp>
      <p:sp>
        <p:nvSpPr>
          <p:cNvPr id="49" name="Left-Up Arrow 48">
            <a:extLst>
              <a:ext uri="{FF2B5EF4-FFF2-40B4-BE49-F238E27FC236}">
                <a16:creationId xmlns:a16="http://schemas.microsoft.com/office/drawing/2014/main" id="{3CBC367A-9A51-AF46-B6A0-ECD7EDFEE8CF}"/>
              </a:ext>
            </a:extLst>
          </p:cNvPr>
          <p:cNvSpPr/>
          <p:nvPr/>
        </p:nvSpPr>
        <p:spPr>
          <a:xfrm flipH="1">
            <a:off x="6101695" y="2077866"/>
            <a:ext cx="2538804" cy="2214209"/>
          </a:xfrm>
          <a:prstGeom prst="leftUpArrow">
            <a:avLst>
              <a:gd name="adj1" fmla="val 0"/>
              <a:gd name="adj2" fmla="val 1989"/>
              <a:gd name="adj3" fmla="val 2897"/>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mc:AlternateContent xmlns:mc="http://schemas.openxmlformats.org/markup-compatibility/2006" xmlns:a14="http://schemas.microsoft.com/office/drawing/2010/main">
        <mc:Choice Requires="a14">
          <p:sp>
            <p:nvSpPr>
              <p:cNvPr id="51" name="Rectangle 50">
                <a:extLst>
                  <a:ext uri="{FF2B5EF4-FFF2-40B4-BE49-F238E27FC236}">
                    <a16:creationId xmlns:a16="http://schemas.microsoft.com/office/drawing/2014/main" id="{0C003B88-CAF2-5044-A6FA-AF9479D2F5DB}"/>
                  </a:ext>
                </a:extLst>
              </p:cNvPr>
              <p:cNvSpPr/>
              <p:nvPr/>
            </p:nvSpPr>
            <p:spPr>
              <a:xfrm>
                <a:off x="6026684" y="4282058"/>
                <a:ext cx="2613815" cy="307777"/>
              </a:xfrm>
              <a:prstGeom prst="rect">
                <a:avLst/>
              </a:prstGeom>
            </p:spPr>
            <p:txBody>
              <a:bodyPr wrap="square">
                <a:spAutoFit/>
              </a:bodyPr>
              <a:lstStyle/>
              <a:p>
                <a:r>
                  <a:rPr lang="en-US" dirty="0">
                    <a:solidFill>
                      <a:srgbClr val="666666"/>
                    </a:solidFill>
                    <a:latin typeface="Nunito Sans" pitchFamily="2" charset="77"/>
                  </a:rPr>
                  <a:t>0     1     2      3     4    </a:t>
                </a:r>
                <a14:m>
                  <m:oMath xmlns:m="http://schemas.openxmlformats.org/officeDocument/2006/math">
                    <m:r>
                      <a:rPr lang="en-US" b="0" i="1" smtClean="0">
                        <a:solidFill>
                          <a:srgbClr val="666666"/>
                        </a:solidFill>
                        <a:latin typeface="Cambria Math" panose="02040503050406030204" pitchFamily="18" charset="0"/>
                      </a:rPr>
                      <m:t>⋯</m:t>
                    </m:r>
                  </m:oMath>
                </a14:m>
                <a:endParaRPr lang="en-US" dirty="0"/>
              </a:p>
            </p:txBody>
          </p:sp>
        </mc:Choice>
        <mc:Fallback xmlns="">
          <p:sp>
            <p:nvSpPr>
              <p:cNvPr id="51" name="Rectangle 50">
                <a:extLst>
                  <a:ext uri="{FF2B5EF4-FFF2-40B4-BE49-F238E27FC236}">
                    <a16:creationId xmlns:a16="http://schemas.microsoft.com/office/drawing/2014/main" id="{0C003B88-CAF2-5044-A6FA-AF9479D2F5DB}"/>
                  </a:ext>
                </a:extLst>
              </p:cNvPr>
              <p:cNvSpPr>
                <a:spLocks noRot="1" noChangeAspect="1" noMove="1" noResize="1" noEditPoints="1" noAdjustHandles="1" noChangeArrowheads="1" noChangeShapeType="1" noTextEdit="1"/>
              </p:cNvSpPr>
              <p:nvPr/>
            </p:nvSpPr>
            <p:spPr>
              <a:xfrm>
                <a:off x="6026684" y="4282058"/>
                <a:ext cx="2613815" cy="307777"/>
              </a:xfrm>
              <a:prstGeom prst="rect">
                <a:avLst/>
              </a:prstGeom>
              <a:blipFill>
                <a:blip r:embed="rId6"/>
                <a:stretch>
                  <a:fillRect l="-966" b="-19231"/>
                </a:stretch>
              </a:blipFill>
            </p:spPr>
            <p:txBody>
              <a:bodyPr/>
              <a:lstStyle/>
              <a:p>
                <a:r>
                  <a:rPr lang="en-US">
                    <a:noFill/>
                  </a:rPr>
                  <a:t> </a:t>
                </a:r>
              </a:p>
            </p:txBody>
          </p:sp>
        </mc:Fallback>
      </mc:AlternateContent>
      <p:sp>
        <p:nvSpPr>
          <p:cNvPr id="64" name="Rectangle 63">
            <a:extLst>
              <a:ext uri="{FF2B5EF4-FFF2-40B4-BE49-F238E27FC236}">
                <a16:creationId xmlns:a16="http://schemas.microsoft.com/office/drawing/2014/main" id="{200DD2B3-9000-4B47-B2BD-4326566867F1}"/>
              </a:ext>
            </a:extLst>
          </p:cNvPr>
          <p:cNvSpPr/>
          <p:nvPr/>
        </p:nvSpPr>
        <p:spPr>
          <a:xfrm>
            <a:off x="5764731" y="1793750"/>
            <a:ext cx="739305" cy="307777"/>
          </a:xfrm>
          <a:prstGeom prst="rect">
            <a:avLst/>
          </a:prstGeom>
        </p:spPr>
        <p:txBody>
          <a:bodyPr wrap="none">
            <a:spAutoFit/>
          </a:bodyPr>
          <a:lstStyle/>
          <a:p>
            <a:r>
              <a:rPr lang="en-US" dirty="0">
                <a:solidFill>
                  <a:srgbClr val="666666"/>
                </a:solidFill>
                <a:latin typeface="Nunito Sans" pitchFamily="2" charset="77"/>
                <a:ea typeface="Nunito Sans" pitchFamily="2" charset="77"/>
                <a:cs typeface="Nunito Sans" pitchFamily="2" charset="77"/>
              </a:rPr>
              <a:t>#awful</a:t>
            </a:r>
            <a:endParaRPr lang="en-US" dirty="0"/>
          </a:p>
        </p:txBody>
      </p:sp>
      <p:cxnSp>
        <p:nvCxnSpPr>
          <p:cNvPr id="65" name="Straight Connector 64">
            <a:extLst>
              <a:ext uri="{FF2B5EF4-FFF2-40B4-BE49-F238E27FC236}">
                <a16:creationId xmlns:a16="http://schemas.microsoft.com/office/drawing/2014/main" id="{E614B27C-E019-8F40-A5B6-DB06ACE03E85}"/>
              </a:ext>
            </a:extLst>
          </p:cNvPr>
          <p:cNvCxnSpPr>
            <a:cxnSpLocks/>
            <a:endCxn id="70" idx="2"/>
          </p:cNvCxnSpPr>
          <p:nvPr/>
        </p:nvCxnSpPr>
        <p:spPr>
          <a:xfrm flipV="1">
            <a:off x="3020972" y="2125189"/>
            <a:ext cx="1960760" cy="1739794"/>
          </a:xfrm>
          <a:prstGeom prst="line">
            <a:avLst/>
          </a:prstGeom>
          <a:ln w="28575"/>
        </p:spPr>
        <p:style>
          <a:lnRef idx="1">
            <a:schemeClr val="dk1"/>
          </a:lnRef>
          <a:fillRef idx="0">
            <a:schemeClr val="dk1"/>
          </a:fillRef>
          <a:effectRef idx="0">
            <a:schemeClr val="dk1"/>
          </a:effectRef>
          <a:fontRef idx="minor">
            <a:schemeClr val="tx1"/>
          </a:fontRef>
        </p:style>
      </p:cxnSp>
      <p:cxnSp>
        <p:nvCxnSpPr>
          <p:cNvPr id="66" name="Straight Connector 65">
            <a:extLst>
              <a:ext uri="{FF2B5EF4-FFF2-40B4-BE49-F238E27FC236}">
                <a16:creationId xmlns:a16="http://schemas.microsoft.com/office/drawing/2014/main" id="{DE185F31-7AD3-8243-89FC-0E4733F2F8AC}"/>
              </a:ext>
            </a:extLst>
          </p:cNvPr>
          <p:cNvCxnSpPr>
            <a:cxnSpLocks/>
            <a:endCxn id="48" idx="0"/>
          </p:cNvCxnSpPr>
          <p:nvPr/>
        </p:nvCxnSpPr>
        <p:spPr>
          <a:xfrm flipV="1">
            <a:off x="6489765" y="2449466"/>
            <a:ext cx="2063057" cy="1812034"/>
          </a:xfrm>
          <a:prstGeom prst="line">
            <a:avLst/>
          </a:prstGeom>
          <a:ln w="28575"/>
        </p:spPr>
        <p:style>
          <a:lnRef idx="1">
            <a:schemeClr val="dk1"/>
          </a:lnRef>
          <a:fillRef idx="0">
            <a:schemeClr val="dk1"/>
          </a:fillRef>
          <a:effectRef idx="0">
            <a:schemeClr val="dk1"/>
          </a:effectRef>
          <a:fontRef idx="minor">
            <a:schemeClr val="tx1"/>
          </a:fontRef>
        </p:style>
      </p:cxnSp>
      <p:sp>
        <p:nvSpPr>
          <p:cNvPr id="77" name="Rectangle 76">
            <a:extLst>
              <a:ext uri="{FF2B5EF4-FFF2-40B4-BE49-F238E27FC236}">
                <a16:creationId xmlns:a16="http://schemas.microsoft.com/office/drawing/2014/main" id="{02162B03-0FC3-9444-939E-13EB51070AB2}"/>
              </a:ext>
            </a:extLst>
          </p:cNvPr>
          <p:cNvSpPr/>
          <p:nvPr/>
        </p:nvSpPr>
        <p:spPr>
          <a:xfrm>
            <a:off x="4777936" y="4261498"/>
            <a:ext cx="1064715" cy="307777"/>
          </a:xfrm>
          <a:prstGeom prst="rect">
            <a:avLst/>
          </a:prstGeom>
        </p:spPr>
        <p:txBody>
          <a:bodyPr wrap="none">
            <a:spAutoFit/>
          </a:bodyPr>
          <a:lstStyle/>
          <a:p>
            <a:r>
              <a:rPr lang="en-US" dirty="0">
                <a:solidFill>
                  <a:srgbClr val="666666"/>
                </a:solidFill>
                <a:latin typeface="Nunito Sans" pitchFamily="2" charset="77"/>
                <a:ea typeface="Nunito Sans" pitchFamily="2" charset="77"/>
                <a:cs typeface="Nunito Sans" pitchFamily="2" charset="77"/>
              </a:rPr>
              <a:t>#awesome</a:t>
            </a:r>
            <a:endParaRPr lang="en-US" dirty="0"/>
          </a:p>
        </p:txBody>
      </p:sp>
      <p:sp>
        <p:nvSpPr>
          <p:cNvPr id="78" name="Rectangle 77">
            <a:extLst>
              <a:ext uri="{FF2B5EF4-FFF2-40B4-BE49-F238E27FC236}">
                <a16:creationId xmlns:a16="http://schemas.microsoft.com/office/drawing/2014/main" id="{380567AF-6696-B645-A0EC-A7F87251FDB9}"/>
              </a:ext>
            </a:extLst>
          </p:cNvPr>
          <p:cNvSpPr/>
          <p:nvPr/>
        </p:nvSpPr>
        <p:spPr>
          <a:xfrm>
            <a:off x="8054129" y="4271516"/>
            <a:ext cx="1064715" cy="307777"/>
          </a:xfrm>
          <a:prstGeom prst="rect">
            <a:avLst/>
          </a:prstGeom>
        </p:spPr>
        <p:txBody>
          <a:bodyPr wrap="none">
            <a:spAutoFit/>
          </a:bodyPr>
          <a:lstStyle/>
          <a:p>
            <a:r>
              <a:rPr lang="en-US" dirty="0">
                <a:solidFill>
                  <a:srgbClr val="666666"/>
                </a:solidFill>
                <a:latin typeface="Nunito Sans" pitchFamily="2" charset="77"/>
                <a:ea typeface="Nunito Sans" pitchFamily="2" charset="77"/>
                <a:cs typeface="Nunito Sans" pitchFamily="2" charset="77"/>
              </a:rPr>
              <a:t>#awesome</a:t>
            </a:r>
            <a:endParaRPr lang="en-US" dirty="0"/>
          </a:p>
        </p:txBody>
      </p:sp>
      <p:cxnSp>
        <p:nvCxnSpPr>
          <p:cNvPr id="47" name="Straight Connector 46">
            <a:extLst>
              <a:ext uri="{FF2B5EF4-FFF2-40B4-BE49-F238E27FC236}">
                <a16:creationId xmlns:a16="http://schemas.microsoft.com/office/drawing/2014/main" id="{FD0D5F2E-280E-904C-94DF-FEE711A84623}"/>
              </a:ext>
            </a:extLst>
          </p:cNvPr>
          <p:cNvCxnSpPr>
            <a:cxnSpLocks/>
            <a:endCxn id="70" idx="3"/>
          </p:cNvCxnSpPr>
          <p:nvPr/>
        </p:nvCxnSpPr>
        <p:spPr>
          <a:xfrm flipV="1">
            <a:off x="3016852" y="2125189"/>
            <a:ext cx="2399813" cy="2101854"/>
          </a:xfrm>
          <a:prstGeom prst="line">
            <a:avLst/>
          </a:prstGeom>
          <a:ln w="28575">
            <a:solidFill>
              <a:schemeClr val="bg1">
                <a:lumMod val="65000"/>
              </a:schemeClr>
            </a:solidFill>
          </a:ln>
        </p:spPr>
        <p:style>
          <a:lnRef idx="1">
            <a:schemeClr val="dk1"/>
          </a:lnRef>
          <a:fillRef idx="0">
            <a:schemeClr val="dk1"/>
          </a:fillRef>
          <a:effectRef idx="0">
            <a:schemeClr val="dk1"/>
          </a:effectRef>
          <a:fontRef idx="minor">
            <a:schemeClr val="tx1"/>
          </a:fontRef>
        </p:style>
      </p:cxnSp>
      <p:cxnSp>
        <p:nvCxnSpPr>
          <p:cNvPr id="63" name="Straight Connector 62">
            <a:extLst>
              <a:ext uri="{FF2B5EF4-FFF2-40B4-BE49-F238E27FC236}">
                <a16:creationId xmlns:a16="http://schemas.microsoft.com/office/drawing/2014/main" id="{CAF465B7-B3C1-2C49-930B-59116D33987F}"/>
              </a:ext>
            </a:extLst>
          </p:cNvPr>
          <p:cNvCxnSpPr>
            <a:cxnSpLocks/>
            <a:endCxn id="72" idx="0"/>
          </p:cNvCxnSpPr>
          <p:nvPr/>
        </p:nvCxnSpPr>
        <p:spPr>
          <a:xfrm flipV="1">
            <a:off x="6134383" y="2162638"/>
            <a:ext cx="2431119" cy="2090970"/>
          </a:xfrm>
          <a:prstGeom prst="line">
            <a:avLst/>
          </a:prstGeom>
          <a:ln w="28575">
            <a:solidFill>
              <a:schemeClr val="bg1">
                <a:lumMod val="65000"/>
              </a:schemeClr>
            </a:solidFill>
          </a:ln>
        </p:spPr>
        <p:style>
          <a:lnRef idx="1">
            <a:schemeClr val="dk1"/>
          </a:lnRef>
          <a:fillRef idx="0">
            <a:schemeClr val="dk1"/>
          </a:fillRef>
          <a:effectRef idx="0">
            <a:schemeClr val="dk1"/>
          </a:effectRef>
          <a:fontRef idx="minor">
            <a:schemeClr val="tx1"/>
          </a:fontRef>
        </p:style>
      </p:cxnSp>
      <p:sp>
        <p:nvSpPr>
          <p:cNvPr id="45" name="Cross 44">
            <a:extLst>
              <a:ext uri="{FF2B5EF4-FFF2-40B4-BE49-F238E27FC236}">
                <a16:creationId xmlns:a16="http://schemas.microsoft.com/office/drawing/2014/main" id="{962948D8-BB00-3E4F-B25D-A6F006FE67EF}"/>
              </a:ext>
            </a:extLst>
          </p:cNvPr>
          <p:cNvSpPr/>
          <p:nvPr/>
        </p:nvSpPr>
        <p:spPr>
          <a:xfrm>
            <a:off x="4735893" y="3479940"/>
            <a:ext cx="146868" cy="137160"/>
          </a:xfrm>
          <a:prstGeom prst="plus">
            <a:avLst>
              <a:gd name="adj" fmla="val 36764"/>
            </a:avLst>
          </a:prstGeom>
          <a:gradFill>
            <a:gsLst>
              <a:gs pos="0">
                <a:schemeClr val="bg1">
                  <a:lumMod val="50000"/>
                </a:schemeClr>
              </a:gs>
              <a:gs pos="100000">
                <a:schemeClr val="bg1">
                  <a:lumMod val="85000"/>
                </a:schemeClr>
              </a:gs>
            </a:gsLst>
            <a:lin ang="16200000" scaled="0"/>
          </a:grad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Cross 45">
            <a:extLst>
              <a:ext uri="{FF2B5EF4-FFF2-40B4-BE49-F238E27FC236}">
                <a16:creationId xmlns:a16="http://schemas.microsoft.com/office/drawing/2014/main" id="{D10155AA-B294-234B-9F54-8B2921ED1652}"/>
              </a:ext>
            </a:extLst>
          </p:cNvPr>
          <p:cNvSpPr/>
          <p:nvPr/>
        </p:nvSpPr>
        <p:spPr>
          <a:xfrm>
            <a:off x="4355111" y="3491631"/>
            <a:ext cx="146868" cy="137160"/>
          </a:xfrm>
          <a:prstGeom prst="plus">
            <a:avLst>
              <a:gd name="adj" fmla="val 36764"/>
            </a:avLst>
          </a:prstGeom>
          <a:gradFill>
            <a:gsLst>
              <a:gs pos="0">
                <a:schemeClr val="bg1">
                  <a:lumMod val="50000"/>
                </a:schemeClr>
              </a:gs>
              <a:gs pos="100000">
                <a:schemeClr val="bg1">
                  <a:lumMod val="85000"/>
                </a:schemeClr>
              </a:gs>
            </a:gsLst>
            <a:lin ang="16200000" scaled="0"/>
          </a:grad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Cross 66">
            <a:extLst>
              <a:ext uri="{FF2B5EF4-FFF2-40B4-BE49-F238E27FC236}">
                <a16:creationId xmlns:a16="http://schemas.microsoft.com/office/drawing/2014/main" id="{143B4F69-8466-8B4F-AD66-14F0747F61A5}"/>
              </a:ext>
            </a:extLst>
          </p:cNvPr>
          <p:cNvSpPr/>
          <p:nvPr/>
        </p:nvSpPr>
        <p:spPr>
          <a:xfrm>
            <a:off x="4355111" y="3793543"/>
            <a:ext cx="146868" cy="137160"/>
          </a:xfrm>
          <a:prstGeom prst="plus">
            <a:avLst>
              <a:gd name="adj" fmla="val 36764"/>
            </a:avLst>
          </a:prstGeom>
          <a:gradFill>
            <a:gsLst>
              <a:gs pos="0">
                <a:schemeClr val="bg1">
                  <a:lumMod val="50000"/>
                </a:schemeClr>
              </a:gs>
              <a:gs pos="100000">
                <a:schemeClr val="bg1">
                  <a:lumMod val="85000"/>
                </a:schemeClr>
              </a:gs>
            </a:gsLst>
            <a:lin ang="16200000" scaled="0"/>
          </a:grad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Cross 67">
            <a:extLst>
              <a:ext uri="{FF2B5EF4-FFF2-40B4-BE49-F238E27FC236}">
                <a16:creationId xmlns:a16="http://schemas.microsoft.com/office/drawing/2014/main" id="{ECCB3665-3530-C546-9BAF-D5001B94EFC8}"/>
              </a:ext>
            </a:extLst>
          </p:cNvPr>
          <p:cNvSpPr/>
          <p:nvPr/>
        </p:nvSpPr>
        <p:spPr>
          <a:xfrm>
            <a:off x="4018059" y="4148900"/>
            <a:ext cx="146868" cy="137160"/>
          </a:xfrm>
          <a:prstGeom prst="plus">
            <a:avLst>
              <a:gd name="adj" fmla="val 36764"/>
            </a:avLst>
          </a:prstGeom>
          <a:gradFill>
            <a:gsLst>
              <a:gs pos="0">
                <a:schemeClr val="bg1">
                  <a:lumMod val="50000"/>
                </a:schemeClr>
              </a:gs>
              <a:gs pos="100000">
                <a:schemeClr val="bg1">
                  <a:lumMod val="85000"/>
                </a:schemeClr>
              </a:gs>
            </a:gsLst>
            <a:lin ang="16200000" scaled="0"/>
          </a:grad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Cross 68">
            <a:extLst>
              <a:ext uri="{FF2B5EF4-FFF2-40B4-BE49-F238E27FC236}">
                <a16:creationId xmlns:a16="http://schemas.microsoft.com/office/drawing/2014/main" id="{7F58F11D-71D2-B840-9E38-C965CFAA2B21}"/>
              </a:ext>
            </a:extLst>
          </p:cNvPr>
          <p:cNvSpPr/>
          <p:nvPr/>
        </p:nvSpPr>
        <p:spPr>
          <a:xfrm>
            <a:off x="3626018" y="3798057"/>
            <a:ext cx="146868" cy="137160"/>
          </a:xfrm>
          <a:prstGeom prst="plus">
            <a:avLst>
              <a:gd name="adj" fmla="val 36764"/>
            </a:avLst>
          </a:prstGeom>
          <a:gradFill>
            <a:gsLst>
              <a:gs pos="0">
                <a:schemeClr val="bg1">
                  <a:lumMod val="50000"/>
                </a:schemeClr>
              </a:gs>
              <a:gs pos="100000">
                <a:schemeClr val="bg1">
                  <a:lumMod val="85000"/>
                </a:schemeClr>
              </a:gs>
            </a:gsLst>
            <a:lin ang="16200000" scaled="0"/>
          </a:grad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Rectangle 70">
            <a:extLst>
              <a:ext uri="{FF2B5EF4-FFF2-40B4-BE49-F238E27FC236}">
                <a16:creationId xmlns:a16="http://schemas.microsoft.com/office/drawing/2014/main" id="{DCEE3C49-1A78-CD49-9E25-C69AFBAE2460}"/>
              </a:ext>
            </a:extLst>
          </p:cNvPr>
          <p:cNvSpPr/>
          <p:nvPr/>
        </p:nvSpPr>
        <p:spPr>
          <a:xfrm>
            <a:off x="4018059" y="2477484"/>
            <a:ext cx="146868" cy="45719"/>
          </a:xfrm>
          <a:prstGeom prst="rect">
            <a:avLst/>
          </a:prstGeom>
          <a:gradFill>
            <a:gsLst>
              <a:gs pos="0">
                <a:schemeClr val="bg1">
                  <a:lumMod val="50000"/>
                </a:schemeClr>
              </a:gs>
              <a:gs pos="100000">
                <a:schemeClr val="bg1">
                  <a:lumMod val="85000"/>
                </a:schemeClr>
              </a:gs>
            </a:gsLst>
            <a:lin ang="16200000" scaled="0"/>
          </a:grad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 name="Rectangle 72">
            <a:extLst>
              <a:ext uri="{FF2B5EF4-FFF2-40B4-BE49-F238E27FC236}">
                <a16:creationId xmlns:a16="http://schemas.microsoft.com/office/drawing/2014/main" id="{E75C0A94-77B8-B846-A4F9-03CB01B1B621}"/>
              </a:ext>
            </a:extLst>
          </p:cNvPr>
          <p:cNvSpPr/>
          <p:nvPr/>
        </p:nvSpPr>
        <p:spPr>
          <a:xfrm>
            <a:off x="3626018" y="2772287"/>
            <a:ext cx="146868" cy="45719"/>
          </a:xfrm>
          <a:prstGeom prst="rect">
            <a:avLst/>
          </a:prstGeom>
          <a:gradFill>
            <a:gsLst>
              <a:gs pos="0">
                <a:schemeClr val="bg1">
                  <a:lumMod val="50000"/>
                </a:schemeClr>
              </a:gs>
              <a:gs pos="100000">
                <a:schemeClr val="bg1">
                  <a:lumMod val="85000"/>
                </a:schemeClr>
              </a:gs>
            </a:gsLst>
            <a:lin ang="16200000" scaled="0"/>
          </a:grad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4" name="Rectangle 73">
            <a:extLst>
              <a:ext uri="{FF2B5EF4-FFF2-40B4-BE49-F238E27FC236}">
                <a16:creationId xmlns:a16="http://schemas.microsoft.com/office/drawing/2014/main" id="{923B215F-74E5-0440-B8AC-4F0F2D887696}"/>
              </a:ext>
            </a:extLst>
          </p:cNvPr>
          <p:cNvSpPr/>
          <p:nvPr/>
        </p:nvSpPr>
        <p:spPr>
          <a:xfrm>
            <a:off x="3626018" y="3126837"/>
            <a:ext cx="146868" cy="45719"/>
          </a:xfrm>
          <a:prstGeom prst="rect">
            <a:avLst/>
          </a:prstGeom>
          <a:gradFill>
            <a:gsLst>
              <a:gs pos="0">
                <a:schemeClr val="bg1">
                  <a:lumMod val="50000"/>
                </a:schemeClr>
              </a:gs>
              <a:gs pos="100000">
                <a:schemeClr val="bg1">
                  <a:lumMod val="85000"/>
                </a:schemeClr>
              </a:gs>
            </a:gsLst>
            <a:lin ang="16200000" scaled="0"/>
          </a:grad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5" name="Rectangle 74">
            <a:extLst>
              <a:ext uri="{FF2B5EF4-FFF2-40B4-BE49-F238E27FC236}">
                <a16:creationId xmlns:a16="http://schemas.microsoft.com/office/drawing/2014/main" id="{78ABC5DB-CE6F-2744-AD86-4D8855A37420}"/>
              </a:ext>
            </a:extLst>
          </p:cNvPr>
          <p:cNvSpPr/>
          <p:nvPr/>
        </p:nvSpPr>
        <p:spPr>
          <a:xfrm>
            <a:off x="3364897" y="3126836"/>
            <a:ext cx="146868" cy="45719"/>
          </a:xfrm>
          <a:prstGeom prst="rect">
            <a:avLst/>
          </a:prstGeom>
          <a:gradFill>
            <a:gsLst>
              <a:gs pos="0">
                <a:schemeClr val="bg1">
                  <a:lumMod val="50000"/>
                </a:schemeClr>
              </a:gs>
              <a:gs pos="100000">
                <a:schemeClr val="bg1">
                  <a:lumMod val="85000"/>
                </a:schemeClr>
              </a:gs>
            </a:gsLst>
            <a:lin ang="16200000" scaled="0"/>
          </a:grad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Rectangle 75">
            <a:extLst>
              <a:ext uri="{FF2B5EF4-FFF2-40B4-BE49-F238E27FC236}">
                <a16:creationId xmlns:a16="http://schemas.microsoft.com/office/drawing/2014/main" id="{A2D85184-B798-6443-8D51-523B2FA6CC6D}"/>
              </a:ext>
            </a:extLst>
          </p:cNvPr>
          <p:cNvSpPr/>
          <p:nvPr/>
        </p:nvSpPr>
        <p:spPr>
          <a:xfrm>
            <a:off x="2976632" y="2477484"/>
            <a:ext cx="146868" cy="45719"/>
          </a:xfrm>
          <a:prstGeom prst="rect">
            <a:avLst/>
          </a:prstGeom>
          <a:gradFill>
            <a:gsLst>
              <a:gs pos="0">
                <a:schemeClr val="bg1">
                  <a:lumMod val="50000"/>
                </a:schemeClr>
              </a:gs>
              <a:gs pos="100000">
                <a:schemeClr val="bg1">
                  <a:lumMod val="85000"/>
                </a:schemeClr>
              </a:gs>
            </a:gsLst>
            <a:lin ang="16200000" scaled="0"/>
          </a:grad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Cross 78">
            <a:extLst>
              <a:ext uri="{FF2B5EF4-FFF2-40B4-BE49-F238E27FC236}">
                <a16:creationId xmlns:a16="http://schemas.microsoft.com/office/drawing/2014/main" id="{9EC1D154-1634-EA42-8B41-6839A09214C4}"/>
              </a:ext>
            </a:extLst>
          </p:cNvPr>
          <p:cNvSpPr/>
          <p:nvPr/>
        </p:nvSpPr>
        <p:spPr>
          <a:xfrm>
            <a:off x="7866100" y="3505130"/>
            <a:ext cx="146868" cy="137160"/>
          </a:xfrm>
          <a:prstGeom prst="plus">
            <a:avLst>
              <a:gd name="adj" fmla="val 36764"/>
            </a:avLst>
          </a:prstGeom>
          <a:gradFill>
            <a:gsLst>
              <a:gs pos="0">
                <a:schemeClr val="bg1">
                  <a:lumMod val="50000"/>
                </a:schemeClr>
              </a:gs>
              <a:gs pos="100000">
                <a:schemeClr val="bg1">
                  <a:lumMod val="85000"/>
                </a:schemeClr>
              </a:gs>
            </a:gsLst>
            <a:lin ang="16200000" scaled="0"/>
          </a:grad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0" name="Cross 79">
            <a:extLst>
              <a:ext uri="{FF2B5EF4-FFF2-40B4-BE49-F238E27FC236}">
                <a16:creationId xmlns:a16="http://schemas.microsoft.com/office/drawing/2014/main" id="{F587D6F8-D97E-EF40-8E0C-707E6A7BAAAC}"/>
              </a:ext>
            </a:extLst>
          </p:cNvPr>
          <p:cNvSpPr/>
          <p:nvPr/>
        </p:nvSpPr>
        <p:spPr>
          <a:xfrm>
            <a:off x="7485318" y="3516821"/>
            <a:ext cx="146868" cy="137160"/>
          </a:xfrm>
          <a:prstGeom prst="plus">
            <a:avLst>
              <a:gd name="adj" fmla="val 36764"/>
            </a:avLst>
          </a:prstGeom>
          <a:gradFill>
            <a:gsLst>
              <a:gs pos="0">
                <a:schemeClr val="bg1">
                  <a:lumMod val="50000"/>
                </a:schemeClr>
              </a:gs>
              <a:gs pos="100000">
                <a:schemeClr val="bg1">
                  <a:lumMod val="85000"/>
                </a:schemeClr>
              </a:gs>
            </a:gsLst>
            <a:lin ang="16200000" scaled="0"/>
          </a:grad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1" name="Cross 80">
            <a:extLst>
              <a:ext uri="{FF2B5EF4-FFF2-40B4-BE49-F238E27FC236}">
                <a16:creationId xmlns:a16="http://schemas.microsoft.com/office/drawing/2014/main" id="{410B8C34-219C-EF46-9406-8F8B089BB5D5}"/>
              </a:ext>
            </a:extLst>
          </p:cNvPr>
          <p:cNvSpPr/>
          <p:nvPr/>
        </p:nvSpPr>
        <p:spPr>
          <a:xfrm>
            <a:off x="7485318" y="3818733"/>
            <a:ext cx="146868" cy="137160"/>
          </a:xfrm>
          <a:prstGeom prst="plus">
            <a:avLst>
              <a:gd name="adj" fmla="val 36764"/>
            </a:avLst>
          </a:prstGeom>
          <a:gradFill>
            <a:gsLst>
              <a:gs pos="0">
                <a:schemeClr val="bg1">
                  <a:lumMod val="50000"/>
                </a:schemeClr>
              </a:gs>
              <a:gs pos="100000">
                <a:schemeClr val="bg1">
                  <a:lumMod val="85000"/>
                </a:schemeClr>
              </a:gs>
            </a:gsLst>
            <a:lin ang="16200000" scaled="0"/>
          </a:grad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Cross 81">
            <a:extLst>
              <a:ext uri="{FF2B5EF4-FFF2-40B4-BE49-F238E27FC236}">
                <a16:creationId xmlns:a16="http://schemas.microsoft.com/office/drawing/2014/main" id="{C8CDF335-89B7-9E4C-A80A-F0365E342A88}"/>
              </a:ext>
            </a:extLst>
          </p:cNvPr>
          <p:cNvSpPr/>
          <p:nvPr/>
        </p:nvSpPr>
        <p:spPr>
          <a:xfrm>
            <a:off x="7148266" y="4174090"/>
            <a:ext cx="146868" cy="137160"/>
          </a:xfrm>
          <a:prstGeom prst="plus">
            <a:avLst>
              <a:gd name="adj" fmla="val 36764"/>
            </a:avLst>
          </a:prstGeom>
          <a:gradFill>
            <a:gsLst>
              <a:gs pos="0">
                <a:schemeClr val="bg1">
                  <a:lumMod val="50000"/>
                </a:schemeClr>
              </a:gs>
              <a:gs pos="100000">
                <a:schemeClr val="bg1">
                  <a:lumMod val="85000"/>
                </a:schemeClr>
              </a:gs>
            </a:gsLst>
            <a:lin ang="16200000" scaled="0"/>
          </a:grad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Cross 82">
            <a:extLst>
              <a:ext uri="{FF2B5EF4-FFF2-40B4-BE49-F238E27FC236}">
                <a16:creationId xmlns:a16="http://schemas.microsoft.com/office/drawing/2014/main" id="{A91545F4-E800-544E-9D0C-369074D19481}"/>
              </a:ext>
            </a:extLst>
          </p:cNvPr>
          <p:cNvSpPr/>
          <p:nvPr/>
        </p:nvSpPr>
        <p:spPr>
          <a:xfrm>
            <a:off x="6756225" y="3823247"/>
            <a:ext cx="146868" cy="137160"/>
          </a:xfrm>
          <a:prstGeom prst="plus">
            <a:avLst>
              <a:gd name="adj" fmla="val 36764"/>
            </a:avLst>
          </a:prstGeom>
          <a:gradFill>
            <a:gsLst>
              <a:gs pos="0">
                <a:schemeClr val="bg1">
                  <a:lumMod val="50000"/>
                </a:schemeClr>
              </a:gs>
              <a:gs pos="100000">
                <a:schemeClr val="bg1">
                  <a:lumMod val="85000"/>
                </a:schemeClr>
              </a:gs>
            </a:gsLst>
            <a:lin ang="16200000" scaled="0"/>
          </a:grad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4" name="Rectangle 83">
            <a:extLst>
              <a:ext uri="{FF2B5EF4-FFF2-40B4-BE49-F238E27FC236}">
                <a16:creationId xmlns:a16="http://schemas.microsoft.com/office/drawing/2014/main" id="{AA9B91EC-4056-684A-BEED-A9FFD20FDD80}"/>
              </a:ext>
            </a:extLst>
          </p:cNvPr>
          <p:cNvSpPr/>
          <p:nvPr/>
        </p:nvSpPr>
        <p:spPr>
          <a:xfrm>
            <a:off x="7148266" y="2502674"/>
            <a:ext cx="146868" cy="45719"/>
          </a:xfrm>
          <a:prstGeom prst="rect">
            <a:avLst/>
          </a:prstGeom>
          <a:gradFill>
            <a:gsLst>
              <a:gs pos="0">
                <a:schemeClr val="bg1">
                  <a:lumMod val="50000"/>
                </a:schemeClr>
              </a:gs>
              <a:gs pos="100000">
                <a:schemeClr val="bg1">
                  <a:lumMod val="85000"/>
                </a:schemeClr>
              </a:gs>
            </a:gsLst>
            <a:lin ang="16200000" scaled="0"/>
          </a:grad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Rectangle 84">
            <a:extLst>
              <a:ext uri="{FF2B5EF4-FFF2-40B4-BE49-F238E27FC236}">
                <a16:creationId xmlns:a16="http://schemas.microsoft.com/office/drawing/2014/main" id="{1B6CB3C7-5114-2348-BC31-D2FFA08FDA99}"/>
              </a:ext>
            </a:extLst>
          </p:cNvPr>
          <p:cNvSpPr/>
          <p:nvPr/>
        </p:nvSpPr>
        <p:spPr>
          <a:xfrm>
            <a:off x="6756225" y="2797477"/>
            <a:ext cx="146868" cy="45719"/>
          </a:xfrm>
          <a:prstGeom prst="rect">
            <a:avLst/>
          </a:prstGeom>
          <a:gradFill>
            <a:gsLst>
              <a:gs pos="0">
                <a:schemeClr val="bg1">
                  <a:lumMod val="50000"/>
                </a:schemeClr>
              </a:gs>
              <a:gs pos="100000">
                <a:schemeClr val="bg1">
                  <a:lumMod val="85000"/>
                </a:schemeClr>
              </a:gs>
            </a:gsLst>
            <a:lin ang="16200000" scaled="0"/>
          </a:grad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Rectangle 85">
            <a:extLst>
              <a:ext uri="{FF2B5EF4-FFF2-40B4-BE49-F238E27FC236}">
                <a16:creationId xmlns:a16="http://schemas.microsoft.com/office/drawing/2014/main" id="{235352B1-1416-3A4B-B82E-BD9F3C1D7A6A}"/>
              </a:ext>
            </a:extLst>
          </p:cNvPr>
          <p:cNvSpPr/>
          <p:nvPr/>
        </p:nvSpPr>
        <p:spPr>
          <a:xfrm>
            <a:off x="6756225" y="3152027"/>
            <a:ext cx="146868" cy="45719"/>
          </a:xfrm>
          <a:prstGeom prst="rect">
            <a:avLst/>
          </a:prstGeom>
          <a:gradFill>
            <a:gsLst>
              <a:gs pos="0">
                <a:schemeClr val="bg1">
                  <a:lumMod val="50000"/>
                </a:schemeClr>
              </a:gs>
              <a:gs pos="100000">
                <a:schemeClr val="bg1">
                  <a:lumMod val="85000"/>
                </a:schemeClr>
              </a:gs>
            </a:gsLst>
            <a:lin ang="16200000" scaled="0"/>
          </a:grad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7" name="Rectangle 86">
            <a:extLst>
              <a:ext uri="{FF2B5EF4-FFF2-40B4-BE49-F238E27FC236}">
                <a16:creationId xmlns:a16="http://schemas.microsoft.com/office/drawing/2014/main" id="{8240973D-FE33-AC4C-AE8B-11B6735CBAD8}"/>
              </a:ext>
            </a:extLst>
          </p:cNvPr>
          <p:cNvSpPr/>
          <p:nvPr/>
        </p:nvSpPr>
        <p:spPr>
          <a:xfrm>
            <a:off x="6495104" y="3152026"/>
            <a:ext cx="146868" cy="45719"/>
          </a:xfrm>
          <a:prstGeom prst="rect">
            <a:avLst/>
          </a:prstGeom>
          <a:gradFill>
            <a:gsLst>
              <a:gs pos="0">
                <a:schemeClr val="bg1">
                  <a:lumMod val="50000"/>
                </a:schemeClr>
              </a:gs>
              <a:gs pos="100000">
                <a:schemeClr val="bg1">
                  <a:lumMod val="85000"/>
                </a:schemeClr>
              </a:gs>
            </a:gsLst>
            <a:lin ang="16200000" scaled="0"/>
          </a:grad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8" name="Rectangle 87">
            <a:extLst>
              <a:ext uri="{FF2B5EF4-FFF2-40B4-BE49-F238E27FC236}">
                <a16:creationId xmlns:a16="http://schemas.microsoft.com/office/drawing/2014/main" id="{F2D3DE50-4F87-7047-93AF-CCF1441F5A16}"/>
              </a:ext>
            </a:extLst>
          </p:cNvPr>
          <p:cNvSpPr/>
          <p:nvPr/>
        </p:nvSpPr>
        <p:spPr>
          <a:xfrm>
            <a:off x="6106839" y="2502674"/>
            <a:ext cx="146868" cy="45719"/>
          </a:xfrm>
          <a:prstGeom prst="rect">
            <a:avLst/>
          </a:prstGeom>
          <a:gradFill>
            <a:gsLst>
              <a:gs pos="0">
                <a:schemeClr val="bg1">
                  <a:lumMod val="50000"/>
                </a:schemeClr>
              </a:gs>
              <a:gs pos="100000">
                <a:schemeClr val="bg1">
                  <a:lumMod val="85000"/>
                </a:schemeClr>
              </a:gs>
            </a:gsLst>
            <a:lin ang="16200000" scaled="0"/>
          </a:gradFill>
          <a:ln w="9525">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mc:AlternateContent xmlns:mc="http://schemas.openxmlformats.org/markup-compatibility/2006" xmlns:a14="http://schemas.microsoft.com/office/drawing/2010/main">
        <mc:Choice Requires="a14">
          <p:sp>
            <p:nvSpPr>
              <p:cNvPr id="52" name="Text Placeholder 1">
                <a:extLst>
                  <a:ext uri="{FF2B5EF4-FFF2-40B4-BE49-F238E27FC236}">
                    <a16:creationId xmlns:a16="http://schemas.microsoft.com/office/drawing/2014/main" id="{F10C1BF1-AAD1-A64D-B92B-917063927829}"/>
                  </a:ext>
                </a:extLst>
              </p:cNvPr>
              <p:cNvSpPr>
                <a:spLocks noGrp="1"/>
              </p:cNvSpPr>
              <p:nvPr>
                <p:ph type="body" idx="1"/>
              </p:nvPr>
            </p:nvSpPr>
            <p:spPr>
              <a:xfrm>
                <a:off x="3090625" y="272608"/>
                <a:ext cx="5596200" cy="3981000"/>
              </a:xfrm>
            </p:spPr>
            <p:txBody>
              <a:bodyPr/>
              <a:lstStyle/>
              <a:p>
                <a:pPr marL="139700" indent="0">
                  <a:buNone/>
                </a:pPr>
                <a:r>
                  <a:rPr lang="en-US" b="1" dirty="0"/>
                  <a:t>What happens to the decision boundary if we add an intercept?</a:t>
                </a:r>
              </a:p>
              <a:p>
                <a:pPr marL="139700" indent="0">
                  <a:buNone/>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𝑆𝑐𝑜𝑟𝑒</m:t>
                      </m:r>
                      <m:d>
                        <m:dPr>
                          <m:ctrlPr>
                            <a:rPr lang="en-US" b="0" i="1" smtClean="0">
                              <a:latin typeface="Cambria Math" panose="02040503050406030204" pitchFamily="18" charset="0"/>
                            </a:rPr>
                          </m:ctrlPr>
                        </m:dPr>
                        <m:e>
                          <m:r>
                            <a:rPr lang="en-US" b="0" i="1" smtClean="0">
                              <a:latin typeface="Cambria Math" panose="02040503050406030204" pitchFamily="18" charset="0"/>
                            </a:rPr>
                            <m:t>𝑥</m:t>
                          </m:r>
                        </m:e>
                      </m:d>
                      <m:r>
                        <a:rPr lang="en-US" b="0" i="1" smtClean="0">
                          <a:latin typeface="Cambria Math" panose="02040503050406030204" pitchFamily="18" charset="0"/>
                        </a:rPr>
                        <m:t>=1.0+1⋅#</m:t>
                      </m:r>
                      <m:r>
                        <a:rPr lang="en-US" b="0" i="1" smtClean="0">
                          <a:latin typeface="Cambria Math" panose="02040503050406030204" pitchFamily="18" charset="0"/>
                        </a:rPr>
                        <m:t>𝑎𝑤𝑒𝑠𝑜𝑚𝑒</m:t>
                      </m:r>
                      <m:r>
                        <a:rPr lang="en-US" b="0" i="1" smtClean="0">
                          <a:latin typeface="Cambria Math" panose="02040503050406030204" pitchFamily="18" charset="0"/>
                        </a:rPr>
                        <m:t>−1.5⋅#</m:t>
                      </m:r>
                      <m:r>
                        <a:rPr lang="en-US" b="0" i="1" smtClean="0">
                          <a:latin typeface="Cambria Math" panose="02040503050406030204" pitchFamily="18" charset="0"/>
                        </a:rPr>
                        <m:t>𝑎𝑤𝑓𝑢𝑙</m:t>
                      </m:r>
                    </m:oMath>
                  </m:oMathPara>
                </a14:m>
                <a:endParaRPr lang="en-US" dirty="0"/>
              </a:p>
              <a:p>
                <a:r>
                  <a:rPr lang="en-US" dirty="0"/>
                  <a:t>Which graph shows the new decision boundary (black)?</a:t>
                </a:r>
              </a:p>
              <a:p>
                <a:r>
                  <a:rPr lang="en-US" dirty="0"/>
                  <a:t>Describe in English we are doing in terms of the model’s predictions.</a:t>
                </a:r>
              </a:p>
              <a:p>
                <a:pPr marL="139700" indent="0">
                  <a:buNone/>
                </a:pPr>
                <a:endParaRPr lang="en-US" b="1" dirty="0"/>
              </a:p>
            </p:txBody>
          </p:sp>
        </mc:Choice>
        <mc:Fallback xmlns="">
          <p:sp>
            <p:nvSpPr>
              <p:cNvPr id="52" name="Text Placeholder 1">
                <a:extLst>
                  <a:ext uri="{FF2B5EF4-FFF2-40B4-BE49-F238E27FC236}">
                    <a16:creationId xmlns:a16="http://schemas.microsoft.com/office/drawing/2014/main" id="{F10C1BF1-AAD1-A64D-B92B-917063927829}"/>
                  </a:ext>
                </a:extLst>
              </p:cNvPr>
              <p:cNvSpPr>
                <a:spLocks noGrp="1" noRot="1" noChangeAspect="1" noMove="1" noResize="1" noEditPoints="1" noAdjustHandles="1" noChangeArrowheads="1" noChangeShapeType="1" noTextEdit="1"/>
              </p:cNvSpPr>
              <p:nvPr>
                <p:ph type="body" idx="1"/>
              </p:nvPr>
            </p:nvSpPr>
            <p:spPr>
              <a:xfrm>
                <a:off x="3090625" y="272608"/>
                <a:ext cx="5596200" cy="3981000"/>
              </a:xfrm>
              <a:blipFill>
                <a:blip r:embed="rId7"/>
                <a:stretch>
                  <a:fillRect/>
                </a:stretch>
              </a:blipFill>
            </p:spPr>
            <p:txBody>
              <a:bodyPr/>
              <a:lstStyle/>
              <a:p>
                <a:r>
                  <a:rPr lang="en-US">
                    <a:noFill/>
                  </a:rPr>
                  <a:t> </a:t>
                </a:r>
              </a:p>
            </p:txBody>
          </p:sp>
        </mc:Fallback>
      </mc:AlternateContent>
      <p:sp>
        <p:nvSpPr>
          <p:cNvPr id="53" name="Rectangle 52">
            <a:extLst>
              <a:ext uri="{FF2B5EF4-FFF2-40B4-BE49-F238E27FC236}">
                <a16:creationId xmlns:a16="http://schemas.microsoft.com/office/drawing/2014/main" id="{AF43AAA0-E63C-9346-A9C4-05759F0C51BD}"/>
              </a:ext>
            </a:extLst>
          </p:cNvPr>
          <p:cNvSpPr/>
          <p:nvPr/>
        </p:nvSpPr>
        <p:spPr>
          <a:xfrm>
            <a:off x="345440" y="4043680"/>
            <a:ext cx="1859280" cy="223520"/>
          </a:xfrm>
          <a:prstGeom prst="rect">
            <a:avLst/>
          </a:prstGeom>
          <a:solidFill>
            <a:srgbClr val="6093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mc:AlternateContent xmlns:mc="http://schemas.openxmlformats.org/markup-compatibility/2006" xmlns:p14="http://schemas.microsoft.com/office/powerpoint/2010/main">
        <mc:Choice Requires="p14">
          <p:contentPart p14:bwMode="auto" r:id="rId8">
            <p14:nvContentPartPr>
              <p14:cNvPr id="18" name="Ink 17">
                <a:extLst>
                  <a:ext uri="{FF2B5EF4-FFF2-40B4-BE49-F238E27FC236}">
                    <a16:creationId xmlns:a16="http://schemas.microsoft.com/office/drawing/2014/main" id="{C0C711B4-944B-4CA5-94C0-33CFDC6AAFC4}"/>
                  </a:ext>
                </a:extLst>
              </p14:cNvPr>
              <p14:cNvContentPartPr/>
              <p14:nvPr/>
            </p14:nvContentPartPr>
            <p14:xfrm>
              <a:off x="6101760" y="160480"/>
              <a:ext cx="191880" cy="173160"/>
            </p14:xfrm>
          </p:contentPart>
        </mc:Choice>
        <mc:Fallback xmlns="">
          <p:pic>
            <p:nvPicPr>
              <p:cNvPr id="18" name="Ink 17">
                <a:extLst>
                  <a:ext uri="{FF2B5EF4-FFF2-40B4-BE49-F238E27FC236}">
                    <a16:creationId xmlns:a16="http://schemas.microsoft.com/office/drawing/2014/main" id="{C0C711B4-944B-4CA5-94C0-33CFDC6AAFC4}"/>
                  </a:ext>
                </a:extLst>
              </p:cNvPr>
              <p:cNvPicPr/>
              <p:nvPr/>
            </p:nvPicPr>
            <p:blipFill>
              <a:blip r:embed="rId9"/>
              <a:stretch>
                <a:fillRect/>
              </a:stretch>
            </p:blipFill>
            <p:spPr>
              <a:xfrm>
                <a:off x="6093120" y="151480"/>
                <a:ext cx="209520" cy="190800"/>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19" name="Ink 18">
                <a:extLst>
                  <a:ext uri="{FF2B5EF4-FFF2-40B4-BE49-F238E27FC236}">
                    <a16:creationId xmlns:a16="http://schemas.microsoft.com/office/drawing/2014/main" id="{D3082743-9D73-4A91-8D5F-917AB420FAC2}"/>
                  </a:ext>
                </a:extLst>
              </p14:cNvPr>
              <p14:cNvContentPartPr/>
              <p14:nvPr/>
            </p14:nvContentPartPr>
            <p14:xfrm>
              <a:off x="5437560" y="141760"/>
              <a:ext cx="569520" cy="214560"/>
            </p14:xfrm>
          </p:contentPart>
        </mc:Choice>
        <mc:Fallback xmlns="">
          <p:pic>
            <p:nvPicPr>
              <p:cNvPr id="19" name="Ink 18">
                <a:extLst>
                  <a:ext uri="{FF2B5EF4-FFF2-40B4-BE49-F238E27FC236}">
                    <a16:creationId xmlns:a16="http://schemas.microsoft.com/office/drawing/2014/main" id="{D3082743-9D73-4A91-8D5F-917AB420FAC2}"/>
                  </a:ext>
                </a:extLst>
              </p:cNvPr>
              <p:cNvPicPr/>
              <p:nvPr/>
            </p:nvPicPr>
            <p:blipFill>
              <a:blip r:embed="rId11"/>
              <a:stretch>
                <a:fillRect/>
              </a:stretch>
            </p:blipFill>
            <p:spPr>
              <a:xfrm>
                <a:off x="5428560" y="133105"/>
                <a:ext cx="587160" cy="232230"/>
              </a:xfrm>
              <a:prstGeom prst="rect">
                <a:avLst/>
              </a:prstGeom>
            </p:spPr>
          </p:pic>
        </mc:Fallback>
      </mc:AlternateContent>
      <mc:AlternateContent xmlns:mc="http://schemas.openxmlformats.org/markup-compatibility/2006" xmlns:p14="http://schemas.microsoft.com/office/powerpoint/2010/main">
        <mc:Choice Requires="p14">
          <p:contentPart p14:bwMode="auto" r:id="rId12">
            <p14:nvContentPartPr>
              <p14:cNvPr id="20" name="Ink 19">
                <a:extLst>
                  <a:ext uri="{FF2B5EF4-FFF2-40B4-BE49-F238E27FC236}">
                    <a16:creationId xmlns:a16="http://schemas.microsoft.com/office/drawing/2014/main" id="{DA133747-2731-41A7-8275-75946E5F496A}"/>
                  </a:ext>
                </a:extLst>
              </p14:cNvPr>
              <p14:cNvContentPartPr/>
              <p14:nvPr/>
            </p14:nvContentPartPr>
            <p14:xfrm>
              <a:off x="4729440" y="103240"/>
              <a:ext cx="614160" cy="253440"/>
            </p14:xfrm>
          </p:contentPart>
        </mc:Choice>
        <mc:Fallback xmlns="">
          <p:pic>
            <p:nvPicPr>
              <p:cNvPr id="20" name="Ink 19">
                <a:extLst>
                  <a:ext uri="{FF2B5EF4-FFF2-40B4-BE49-F238E27FC236}">
                    <a16:creationId xmlns:a16="http://schemas.microsoft.com/office/drawing/2014/main" id="{DA133747-2731-41A7-8275-75946E5F496A}"/>
                  </a:ext>
                </a:extLst>
              </p:cNvPr>
              <p:cNvPicPr/>
              <p:nvPr/>
            </p:nvPicPr>
            <p:blipFill>
              <a:blip r:embed="rId13"/>
              <a:stretch>
                <a:fillRect/>
              </a:stretch>
            </p:blipFill>
            <p:spPr>
              <a:xfrm>
                <a:off x="4720800" y="94600"/>
                <a:ext cx="631800" cy="271080"/>
              </a:xfrm>
              <a:prstGeom prst="rect">
                <a:avLst/>
              </a:prstGeom>
            </p:spPr>
          </p:pic>
        </mc:Fallback>
      </mc:AlternateContent>
    </p:spTree>
    <p:extLst>
      <p:ext uri="{BB962C8B-B14F-4D97-AF65-F5344CB8AC3E}">
        <p14:creationId xmlns:p14="http://schemas.microsoft.com/office/powerpoint/2010/main" val="2397461903"/>
      </p:ext>
    </p:extLst>
  </p:cSld>
  <p:clrMapOvr>
    <a:masterClrMapping/>
  </p:clrMapOvr>
  <p:transition spd="slow">
    <p:push dir="u"/>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EA22D840-C3D8-8240-9E02-5DC64009AC55}"/>
              </a:ext>
            </a:extLst>
          </p:cNvPr>
          <p:cNvSpPr>
            <a:spLocks noGrp="1"/>
          </p:cNvSpPr>
          <p:nvPr>
            <p:ph type="ctrTitle"/>
          </p:nvPr>
        </p:nvSpPr>
        <p:spPr/>
        <p:txBody>
          <a:bodyPr/>
          <a:lstStyle/>
          <a:p>
            <a:r>
              <a:rPr lang="en-US" dirty="0"/>
              <a:t>Evaluating Classifiers</a:t>
            </a:r>
          </a:p>
        </p:txBody>
      </p:sp>
      <p:sp>
        <p:nvSpPr>
          <p:cNvPr id="6" name="Subtitle 5">
            <a:extLst>
              <a:ext uri="{FF2B5EF4-FFF2-40B4-BE49-F238E27FC236}">
                <a16:creationId xmlns:a16="http://schemas.microsoft.com/office/drawing/2014/main" id="{896FE548-1375-614F-B417-AB1666B32898}"/>
              </a:ext>
            </a:extLst>
          </p:cNvPr>
          <p:cNvSpPr>
            <a:spLocks noGrp="1"/>
          </p:cNvSpPr>
          <p:nvPr>
            <p:ph type="subTitle" idx="1"/>
          </p:nvPr>
        </p:nvSpPr>
        <p:spPr/>
        <p:txBody>
          <a:bodyPr/>
          <a:lstStyle/>
          <a:p>
            <a:endParaRPr lang="en-US"/>
          </a:p>
        </p:txBody>
      </p:sp>
      <p:sp>
        <p:nvSpPr>
          <p:cNvPr id="4" name="Slide Number Placeholder 3">
            <a:extLst>
              <a:ext uri="{FF2B5EF4-FFF2-40B4-BE49-F238E27FC236}">
                <a16:creationId xmlns:a16="http://schemas.microsoft.com/office/drawing/2014/main" id="{D2147353-754B-5C4B-AB2C-581309D38D3F}"/>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48</a:t>
            </a:fld>
            <a:endParaRPr lang="en"/>
          </a:p>
        </p:txBody>
      </p:sp>
    </p:spTree>
    <p:extLst>
      <p:ext uri="{BB962C8B-B14F-4D97-AF65-F5344CB8AC3E}">
        <p14:creationId xmlns:p14="http://schemas.microsoft.com/office/powerpoint/2010/main" val="1078182920"/>
      </p:ext>
    </p:extLst>
  </p:cSld>
  <p:clrMapOvr>
    <a:masterClrMapping/>
  </p:clrMapOvr>
  <p:transition spd="slow">
    <p:push dir="u"/>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954122-D0E0-5A4C-A227-3E30976E6428}"/>
              </a:ext>
            </a:extLst>
          </p:cNvPr>
          <p:cNvSpPr>
            <a:spLocks noGrp="1"/>
          </p:cNvSpPr>
          <p:nvPr>
            <p:ph type="title"/>
          </p:nvPr>
        </p:nvSpPr>
        <p:spPr/>
        <p:txBody>
          <a:bodyPr/>
          <a:lstStyle/>
          <a:p>
            <a:r>
              <a:rPr lang="en-US" dirty="0"/>
              <a:t>ML Pipeline</a:t>
            </a:r>
          </a:p>
        </p:txBody>
      </p:sp>
      <p:sp>
        <p:nvSpPr>
          <p:cNvPr id="4" name="Slide Number Placeholder 3">
            <a:extLst>
              <a:ext uri="{FF2B5EF4-FFF2-40B4-BE49-F238E27FC236}">
                <a16:creationId xmlns:a16="http://schemas.microsoft.com/office/drawing/2014/main" id="{2DA5B76A-BC31-9544-94BC-F7C4354D508E}"/>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49</a:t>
            </a:fld>
            <a:endParaRPr lang="en"/>
          </a:p>
        </p:txBody>
      </p:sp>
      <p:sp>
        <p:nvSpPr>
          <p:cNvPr id="64" name="Slide Number Placeholder 3">
            <a:extLst>
              <a:ext uri="{FF2B5EF4-FFF2-40B4-BE49-F238E27FC236}">
                <a16:creationId xmlns:a16="http://schemas.microsoft.com/office/drawing/2014/main" id="{42D40E55-3CBB-3743-A9B0-90A41C051662}"/>
              </a:ext>
            </a:extLst>
          </p:cNvPr>
          <p:cNvSpPr txBox="1">
            <a:spLocks/>
          </p:cNvSpPr>
          <p:nvPr/>
        </p:nvSpPr>
        <p:spPr>
          <a:xfrm>
            <a:off x="8556784" y="4749851"/>
            <a:ext cx="548700" cy="3936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r" rtl="0">
              <a:lnSpc>
                <a:spcPct val="100000"/>
              </a:lnSpc>
              <a:spcBef>
                <a:spcPts val="0"/>
              </a:spcBef>
              <a:spcAft>
                <a:spcPts val="0"/>
              </a:spcAft>
              <a:buClr>
                <a:srgbClr val="000000"/>
              </a:buClr>
              <a:buFont typeface="Arial"/>
              <a:buNone/>
              <a:defRPr sz="1000" b="0" i="0" u="none" strike="noStrike" cap="none">
                <a:solidFill>
                  <a:srgbClr val="CCCCCC"/>
                </a:solidFill>
                <a:latin typeface="Nunito Sans"/>
                <a:ea typeface="Nunito Sans"/>
                <a:cs typeface="Nunito Sans"/>
                <a:sym typeface="Nunito Sans"/>
              </a:defRPr>
            </a:lvl1pPr>
            <a:lvl2pPr marR="0" lvl="1" algn="r" rtl="0">
              <a:lnSpc>
                <a:spcPct val="100000"/>
              </a:lnSpc>
              <a:spcBef>
                <a:spcPts val="0"/>
              </a:spcBef>
              <a:spcAft>
                <a:spcPts val="0"/>
              </a:spcAft>
              <a:buClr>
                <a:srgbClr val="000000"/>
              </a:buClr>
              <a:buFont typeface="Arial"/>
              <a:buNone/>
              <a:defRPr sz="1000" b="0" i="0" u="none" strike="noStrike" cap="none">
                <a:solidFill>
                  <a:srgbClr val="CCCCCC"/>
                </a:solidFill>
                <a:latin typeface="Nunito Sans"/>
                <a:ea typeface="Nunito Sans"/>
                <a:cs typeface="Nunito Sans"/>
                <a:sym typeface="Nunito Sans"/>
              </a:defRPr>
            </a:lvl2pPr>
            <a:lvl3pPr marR="0" lvl="2" algn="r" rtl="0">
              <a:lnSpc>
                <a:spcPct val="100000"/>
              </a:lnSpc>
              <a:spcBef>
                <a:spcPts val="0"/>
              </a:spcBef>
              <a:spcAft>
                <a:spcPts val="0"/>
              </a:spcAft>
              <a:buClr>
                <a:srgbClr val="000000"/>
              </a:buClr>
              <a:buFont typeface="Arial"/>
              <a:buNone/>
              <a:defRPr sz="1000" b="0" i="0" u="none" strike="noStrike" cap="none">
                <a:solidFill>
                  <a:srgbClr val="CCCCCC"/>
                </a:solidFill>
                <a:latin typeface="Nunito Sans"/>
                <a:ea typeface="Nunito Sans"/>
                <a:cs typeface="Nunito Sans"/>
                <a:sym typeface="Nunito Sans"/>
              </a:defRPr>
            </a:lvl3pPr>
            <a:lvl4pPr marR="0" lvl="3" algn="r" rtl="0">
              <a:lnSpc>
                <a:spcPct val="100000"/>
              </a:lnSpc>
              <a:spcBef>
                <a:spcPts val="0"/>
              </a:spcBef>
              <a:spcAft>
                <a:spcPts val="0"/>
              </a:spcAft>
              <a:buClr>
                <a:srgbClr val="000000"/>
              </a:buClr>
              <a:buFont typeface="Arial"/>
              <a:buNone/>
              <a:defRPr sz="1000" b="0" i="0" u="none" strike="noStrike" cap="none">
                <a:solidFill>
                  <a:srgbClr val="CCCCCC"/>
                </a:solidFill>
                <a:latin typeface="Nunito Sans"/>
                <a:ea typeface="Nunito Sans"/>
                <a:cs typeface="Nunito Sans"/>
                <a:sym typeface="Nunito Sans"/>
              </a:defRPr>
            </a:lvl4pPr>
            <a:lvl5pPr marR="0" lvl="4" algn="r" rtl="0">
              <a:lnSpc>
                <a:spcPct val="100000"/>
              </a:lnSpc>
              <a:spcBef>
                <a:spcPts val="0"/>
              </a:spcBef>
              <a:spcAft>
                <a:spcPts val="0"/>
              </a:spcAft>
              <a:buClr>
                <a:srgbClr val="000000"/>
              </a:buClr>
              <a:buFont typeface="Arial"/>
              <a:buNone/>
              <a:defRPr sz="1000" b="0" i="0" u="none" strike="noStrike" cap="none">
                <a:solidFill>
                  <a:srgbClr val="CCCCCC"/>
                </a:solidFill>
                <a:latin typeface="Nunito Sans"/>
                <a:ea typeface="Nunito Sans"/>
                <a:cs typeface="Nunito Sans"/>
                <a:sym typeface="Nunito Sans"/>
              </a:defRPr>
            </a:lvl5pPr>
            <a:lvl6pPr marR="0" lvl="5" algn="r" rtl="0">
              <a:lnSpc>
                <a:spcPct val="100000"/>
              </a:lnSpc>
              <a:spcBef>
                <a:spcPts val="0"/>
              </a:spcBef>
              <a:spcAft>
                <a:spcPts val="0"/>
              </a:spcAft>
              <a:buClr>
                <a:srgbClr val="000000"/>
              </a:buClr>
              <a:buFont typeface="Arial"/>
              <a:buNone/>
              <a:defRPr sz="1000" b="0" i="0" u="none" strike="noStrike" cap="none">
                <a:solidFill>
                  <a:srgbClr val="CCCCCC"/>
                </a:solidFill>
                <a:latin typeface="Nunito Sans"/>
                <a:ea typeface="Nunito Sans"/>
                <a:cs typeface="Nunito Sans"/>
                <a:sym typeface="Nunito Sans"/>
              </a:defRPr>
            </a:lvl6pPr>
            <a:lvl7pPr marR="0" lvl="6" algn="r" rtl="0">
              <a:lnSpc>
                <a:spcPct val="100000"/>
              </a:lnSpc>
              <a:spcBef>
                <a:spcPts val="0"/>
              </a:spcBef>
              <a:spcAft>
                <a:spcPts val="0"/>
              </a:spcAft>
              <a:buClr>
                <a:srgbClr val="000000"/>
              </a:buClr>
              <a:buFont typeface="Arial"/>
              <a:buNone/>
              <a:defRPr sz="1000" b="0" i="0" u="none" strike="noStrike" cap="none">
                <a:solidFill>
                  <a:srgbClr val="CCCCCC"/>
                </a:solidFill>
                <a:latin typeface="Nunito Sans"/>
                <a:ea typeface="Nunito Sans"/>
                <a:cs typeface="Nunito Sans"/>
                <a:sym typeface="Nunito Sans"/>
              </a:defRPr>
            </a:lvl7pPr>
            <a:lvl8pPr marR="0" lvl="7" algn="r" rtl="0">
              <a:lnSpc>
                <a:spcPct val="100000"/>
              </a:lnSpc>
              <a:spcBef>
                <a:spcPts val="0"/>
              </a:spcBef>
              <a:spcAft>
                <a:spcPts val="0"/>
              </a:spcAft>
              <a:buClr>
                <a:srgbClr val="000000"/>
              </a:buClr>
              <a:buFont typeface="Arial"/>
              <a:buNone/>
              <a:defRPr sz="1000" b="0" i="0" u="none" strike="noStrike" cap="none">
                <a:solidFill>
                  <a:srgbClr val="CCCCCC"/>
                </a:solidFill>
                <a:latin typeface="Nunito Sans"/>
                <a:ea typeface="Nunito Sans"/>
                <a:cs typeface="Nunito Sans"/>
                <a:sym typeface="Nunito Sans"/>
              </a:defRPr>
            </a:lvl8pPr>
            <a:lvl9pPr marR="0" lvl="8" algn="r" rtl="0">
              <a:lnSpc>
                <a:spcPct val="100000"/>
              </a:lnSpc>
              <a:spcBef>
                <a:spcPts val="0"/>
              </a:spcBef>
              <a:spcAft>
                <a:spcPts val="0"/>
              </a:spcAft>
              <a:buClr>
                <a:srgbClr val="000000"/>
              </a:buClr>
              <a:buFont typeface="Arial"/>
              <a:buNone/>
              <a:defRPr sz="1000" b="0" i="0" u="none" strike="noStrike" cap="none">
                <a:solidFill>
                  <a:srgbClr val="CCCCCC"/>
                </a:solidFill>
                <a:latin typeface="Nunito Sans"/>
                <a:ea typeface="Nunito Sans"/>
                <a:cs typeface="Nunito Sans"/>
                <a:sym typeface="Nunito Sans"/>
              </a:defRPr>
            </a:lvl9pPr>
          </a:lstStyle>
          <a:p>
            <a:fld id="{00000000-1234-1234-1234-123412341234}" type="slidenum">
              <a:rPr lang="en" smtClean="0"/>
              <a:pPr/>
              <a:t>49</a:t>
            </a:fld>
            <a:endParaRPr lang="en"/>
          </a:p>
        </p:txBody>
      </p:sp>
      <p:sp>
        <p:nvSpPr>
          <p:cNvPr id="24" name="Magnetic Disk 23">
            <a:extLst>
              <a:ext uri="{FF2B5EF4-FFF2-40B4-BE49-F238E27FC236}">
                <a16:creationId xmlns:a16="http://schemas.microsoft.com/office/drawing/2014/main" id="{76575621-A692-BA46-B11D-AC56A858FBA3}"/>
              </a:ext>
            </a:extLst>
          </p:cNvPr>
          <p:cNvSpPr/>
          <p:nvPr/>
        </p:nvSpPr>
        <p:spPr>
          <a:xfrm>
            <a:off x="1973251" y="1140369"/>
            <a:ext cx="1456628" cy="1376482"/>
          </a:xfrm>
          <a:prstGeom prst="flowChartMagneticDisk">
            <a:avLst/>
          </a:prstGeom>
          <a:solidFill>
            <a:schemeClr val="accent5">
              <a:lumMod val="40000"/>
              <a:lumOff val="60000"/>
            </a:schemeClr>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16" tIns="45709" rIns="91416" bIns="45709" anchor="ctr"/>
          <a:lstStyle/>
          <a:p>
            <a:pPr algn="ctr"/>
            <a:r>
              <a:rPr lang="en-US" sz="2000" dirty="0">
                <a:latin typeface="Open Sans" panose="020B0606030504020204" pitchFamily="34" charset="0"/>
                <a:ea typeface="Open Sans" panose="020B0606030504020204" pitchFamily="34" charset="0"/>
                <a:cs typeface="Open Sans" panose="020B0606030504020204" pitchFamily="34" charset="0"/>
              </a:rPr>
              <a:t>Training</a:t>
            </a:r>
          </a:p>
          <a:p>
            <a:pPr algn="ctr"/>
            <a:r>
              <a:rPr lang="en-US" sz="2000" dirty="0">
                <a:latin typeface="Open Sans" panose="020B0606030504020204" pitchFamily="34" charset="0"/>
                <a:ea typeface="Open Sans" panose="020B0606030504020204" pitchFamily="34" charset="0"/>
                <a:cs typeface="Open Sans" panose="020B0606030504020204" pitchFamily="34" charset="0"/>
              </a:rPr>
              <a:t>Data</a:t>
            </a:r>
          </a:p>
        </p:txBody>
      </p:sp>
      <p:sp>
        <p:nvSpPr>
          <p:cNvPr id="25" name="TextBox 24">
            <a:extLst>
              <a:ext uri="{FF2B5EF4-FFF2-40B4-BE49-F238E27FC236}">
                <a16:creationId xmlns:a16="http://schemas.microsoft.com/office/drawing/2014/main" id="{2C1D7D0A-27EC-6D44-B5CD-C4B607139F69}"/>
              </a:ext>
            </a:extLst>
          </p:cNvPr>
          <p:cNvSpPr txBox="1"/>
          <p:nvPr/>
        </p:nvSpPr>
        <p:spPr>
          <a:xfrm>
            <a:off x="3714812" y="1384754"/>
            <a:ext cx="1470274" cy="892552"/>
          </a:xfrm>
          <a:prstGeom prst="rect">
            <a:avLst/>
          </a:prstGeom>
          <a:solidFill>
            <a:schemeClr val="accent1">
              <a:lumMod val="40000"/>
              <a:lumOff val="60000"/>
            </a:schemeClr>
          </a:solidFill>
          <a:ln>
            <a:solidFill>
              <a:schemeClr val="accent1">
                <a:lumMod val="75000"/>
              </a:schemeClr>
            </a:solidFill>
          </a:ln>
        </p:spPr>
        <p:style>
          <a:lnRef idx="2">
            <a:schemeClr val="accent2">
              <a:shade val="50000"/>
            </a:schemeClr>
          </a:lnRef>
          <a:fillRef idx="1">
            <a:schemeClr val="accent2"/>
          </a:fillRef>
          <a:effectRef idx="0">
            <a:schemeClr val="accent2"/>
          </a:effectRef>
          <a:fontRef idx="minor">
            <a:schemeClr val="lt1"/>
          </a:fontRef>
        </p:style>
        <p:txBody>
          <a:bodyPr wrap="none" tIns="137160" bIns="137160" rtlCol="0">
            <a:spAutoFit/>
          </a:bodyPr>
          <a:lstStyle/>
          <a:p>
            <a:pPr algn="ctr"/>
            <a:r>
              <a:rPr lang="en-US" sz="2000" dirty="0">
                <a:latin typeface="Open Sans" panose="020B0606030504020204" pitchFamily="34" charset="0"/>
                <a:ea typeface="Open Sans" panose="020B0606030504020204" pitchFamily="34" charset="0"/>
                <a:cs typeface="Open Sans" panose="020B0606030504020204" pitchFamily="34" charset="0"/>
              </a:rPr>
              <a:t>Pre-</a:t>
            </a:r>
          </a:p>
          <a:p>
            <a:pPr algn="ctr"/>
            <a:r>
              <a:rPr lang="en-US" sz="2000" dirty="0">
                <a:latin typeface="Open Sans" panose="020B0606030504020204" pitchFamily="34" charset="0"/>
                <a:ea typeface="Open Sans" panose="020B0606030504020204" pitchFamily="34" charset="0"/>
                <a:cs typeface="Open Sans" panose="020B0606030504020204" pitchFamily="34" charset="0"/>
              </a:rPr>
              <a:t>Processing</a:t>
            </a:r>
          </a:p>
        </p:txBody>
      </p:sp>
      <p:cxnSp>
        <p:nvCxnSpPr>
          <p:cNvPr id="26" name="Straight Arrow Connector 25">
            <a:extLst>
              <a:ext uri="{FF2B5EF4-FFF2-40B4-BE49-F238E27FC236}">
                <a16:creationId xmlns:a16="http://schemas.microsoft.com/office/drawing/2014/main" id="{1750C282-F0CC-974B-BFA8-6C50E9C1B35F}"/>
              </a:ext>
            </a:extLst>
          </p:cNvPr>
          <p:cNvCxnSpPr>
            <a:cxnSpLocks/>
            <a:stCxn id="24" idx="4"/>
            <a:endCxn id="25" idx="1"/>
          </p:cNvCxnSpPr>
          <p:nvPr/>
        </p:nvCxnSpPr>
        <p:spPr>
          <a:xfrm>
            <a:off x="3429879" y="1828610"/>
            <a:ext cx="284933" cy="2420"/>
          </a:xfrm>
          <a:prstGeom prst="straightConnector1">
            <a:avLst/>
          </a:prstGeom>
          <a:ln w="57150" cmpd="sng">
            <a:solidFill>
              <a:schemeClr val="tx2">
                <a:lumMod val="50000"/>
              </a:schemeClr>
            </a:solidFill>
            <a:headEnd type="none"/>
            <a:tailEnd type="triangle" w="lg" len="med"/>
          </a:ln>
        </p:spPr>
        <p:style>
          <a:lnRef idx="3">
            <a:schemeClr val="accent5"/>
          </a:lnRef>
          <a:fillRef idx="0">
            <a:schemeClr val="accent5"/>
          </a:fillRef>
          <a:effectRef idx="2">
            <a:schemeClr val="accent5"/>
          </a:effectRef>
          <a:fontRef idx="minor">
            <a:schemeClr val="tx1"/>
          </a:fontRef>
        </p:style>
      </p:cxnSp>
      <p:sp>
        <p:nvSpPr>
          <p:cNvPr id="27" name="TextBox 26">
            <a:extLst>
              <a:ext uri="{FF2B5EF4-FFF2-40B4-BE49-F238E27FC236}">
                <a16:creationId xmlns:a16="http://schemas.microsoft.com/office/drawing/2014/main" id="{E3B41B43-E83A-4A41-A395-5E7E45D15233}"/>
              </a:ext>
            </a:extLst>
          </p:cNvPr>
          <p:cNvSpPr txBox="1"/>
          <p:nvPr/>
        </p:nvSpPr>
        <p:spPr>
          <a:xfrm>
            <a:off x="5651242" y="1384754"/>
            <a:ext cx="944490" cy="892552"/>
          </a:xfrm>
          <a:prstGeom prst="rect">
            <a:avLst/>
          </a:prstGeom>
          <a:effectLst>
            <a:outerShdw blurRad="50800" dist="50800" dir="5400000" algn="ctr" rotWithShape="0">
              <a:srgbClr val="000000">
                <a:alpha val="62000"/>
              </a:srgbClr>
            </a:outerShdw>
          </a:effectLst>
        </p:spPr>
        <p:style>
          <a:lnRef idx="2">
            <a:schemeClr val="accent3">
              <a:shade val="50000"/>
            </a:schemeClr>
          </a:lnRef>
          <a:fillRef idx="1">
            <a:schemeClr val="accent3"/>
          </a:fillRef>
          <a:effectRef idx="0">
            <a:schemeClr val="accent3"/>
          </a:effectRef>
          <a:fontRef idx="minor">
            <a:schemeClr val="lt1"/>
          </a:fontRef>
        </p:style>
        <p:txBody>
          <a:bodyPr wrap="none" tIns="137160" bIns="137160" rtlCol="0">
            <a:spAutoFit/>
          </a:bodyPr>
          <a:lstStyle/>
          <a:p>
            <a:pPr algn="ctr"/>
            <a:r>
              <a:rPr lang="en-US" sz="2000" dirty="0">
                <a:effectLst>
                  <a:outerShdw blurRad="50800" dist="38100" dir="5400000" algn="t" rotWithShape="0">
                    <a:prstClr val="black">
                      <a:alpha val="40000"/>
                    </a:prstClr>
                  </a:outerShdw>
                </a:effectLst>
                <a:latin typeface="Open Sans" panose="020B0606030504020204" pitchFamily="34" charset="0"/>
                <a:ea typeface="Open Sans" panose="020B0606030504020204" pitchFamily="34" charset="0"/>
                <a:cs typeface="Open Sans" panose="020B0606030504020204" pitchFamily="34" charset="0"/>
              </a:rPr>
              <a:t>ML </a:t>
            </a:r>
            <a:br>
              <a:rPr lang="en-US" sz="2000" dirty="0">
                <a:effectLst>
                  <a:outerShdw blurRad="50800" dist="38100" dir="5400000" algn="t" rotWithShape="0">
                    <a:prstClr val="black">
                      <a:alpha val="40000"/>
                    </a:prstClr>
                  </a:outerShdw>
                </a:effectLst>
                <a:latin typeface="Open Sans" panose="020B0606030504020204" pitchFamily="34" charset="0"/>
                <a:ea typeface="Open Sans" panose="020B0606030504020204" pitchFamily="34" charset="0"/>
                <a:cs typeface="Open Sans" panose="020B0606030504020204" pitchFamily="34" charset="0"/>
              </a:rPr>
            </a:br>
            <a:r>
              <a:rPr lang="en-US" sz="2000" dirty="0">
                <a:effectLst>
                  <a:outerShdw blurRad="50800" dist="38100" dir="5400000" algn="t" rotWithShape="0">
                    <a:prstClr val="black">
                      <a:alpha val="40000"/>
                    </a:prstClr>
                  </a:outerShdw>
                </a:effectLst>
                <a:latin typeface="Open Sans" panose="020B0606030504020204" pitchFamily="34" charset="0"/>
                <a:ea typeface="Open Sans" panose="020B0606030504020204" pitchFamily="34" charset="0"/>
                <a:cs typeface="Open Sans" panose="020B0606030504020204" pitchFamily="34" charset="0"/>
              </a:rPr>
              <a:t>model</a:t>
            </a:r>
          </a:p>
        </p:txBody>
      </p:sp>
      <p:sp>
        <p:nvSpPr>
          <p:cNvPr id="28" name="TextBox 27">
            <a:extLst>
              <a:ext uri="{FF2B5EF4-FFF2-40B4-BE49-F238E27FC236}">
                <a16:creationId xmlns:a16="http://schemas.microsoft.com/office/drawing/2014/main" id="{5D389C10-A7FC-8D4E-9390-77FB64F713E5}"/>
              </a:ext>
            </a:extLst>
          </p:cNvPr>
          <p:cNvSpPr txBox="1"/>
          <p:nvPr/>
        </p:nvSpPr>
        <p:spPr>
          <a:xfrm>
            <a:off x="5597790" y="4027174"/>
            <a:ext cx="1032655" cy="892552"/>
          </a:xfrm>
          <a:prstGeom prst="rect">
            <a:avLst/>
          </a:prstGeom>
          <a:solidFill>
            <a:schemeClr val="accent2">
              <a:lumMod val="40000"/>
              <a:lumOff val="60000"/>
            </a:schemeClr>
          </a:solidFill>
          <a:ln>
            <a:solidFill>
              <a:schemeClr val="accent2">
                <a:lumMod val="75000"/>
              </a:schemeClr>
            </a:solidFill>
          </a:ln>
        </p:spPr>
        <p:style>
          <a:lnRef idx="2">
            <a:schemeClr val="accent4">
              <a:shade val="50000"/>
            </a:schemeClr>
          </a:lnRef>
          <a:fillRef idx="1">
            <a:schemeClr val="accent4"/>
          </a:fillRef>
          <a:effectRef idx="0">
            <a:schemeClr val="accent4"/>
          </a:effectRef>
          <a:fontRef idx="minor">
            <a:schemeClr val="lt1"/>
          </a:fontRef>
        </p:style>
        <p:txBody>
          <a:bodyPr wrap="none" tIns="137160" bIns="137160" rtlCol="0">
            <a:spAutoFit/>
          </a:bodyPr>
          <a:lstStyle/>
          <a:p>
            <a:pPr algn="ctr"/>
            <a:r>
              <a:rPr lang="en-US" sz="2000" dirty="0">
                <a:latin typeface="Open Sans" panose="020B0606030504020204" pitchFamily="34" charset="0"/>
                <a:ea typeface="Open Sans" panose="020B0606030504020204" pitchFamily="34" charset="0"/>
                <a:cs typeface="Open Sans" panose="020B0606030504020204" pitchFamily="34" charset="0"/>
              </a:rPr>
              <a:t>Quality</a:t>
            </a:r>
            <a:br>
              <a:rPr lang="en-US" sz="2000" dirty="0">
                <a:latin typeface="Open Sans" panose="020B0606030504020204" pitchFamily="34" charset="0"/>
                <a:ea typeface="Open Sans" panose="020B0606030504020204" pitchFamily="34" charset="0"/>
                <a:cs typeface="Open Sans" panose="020B0606030504020204" pitchFamily="34" charset="0"/>
              </a:rPr>
            </a:br>
            <a:r>
              <a:rPr lang="en-US" sz="2000" dirty="0">
                <a:latin typeface="Open Sans" panose="020B0606030504020204" pitchFamily="34" charset="0"/>
                <a:ea typeface="Open Sans" panose="020B0606030504020204" pitchFamily="34" charset="0"/>
                <a:cs typeface="Open Sans" panose="020B0606030504020204" pitchFamily="34" charset="0"/>
              </a:rPr>
              <a:t>metric</a:t>
            </a:r>
          </a:p>
        </p:txBody>
      </p:sp>
      <p:sp>
        <p:nvSpPr>
          <p:cNvPr id="29" name="TextBox 28">
            <a:extLst>
              <a:ext uri="{FF2B5EF4-FFF2-40B4-BE49-F238E27FC236}">
                <a16:creationId xmlns:a16="http://schemas.microsoft.com/office/drawing/2014/main" id="{18A3D0FA-1563-BD4F-8BE0-58B9BCC82154}"/>
              </a:ext>
            </a:extLst>
          </p:cNvPr>
          <p:cNvSpPr txBox="1"/>
          <p:nvPr/>
        </p:nvSpPr>
        <p:spPr>
          <a:xfrm>
            <a:off x="5220915" y="2780202"/>
            <a:ext cx="1795684" cy="892552"/>
          </a:xfrm>
          <a:prstGeom prst="rect">
            <a:avLst/>
          </a:prstGeom>
          <a:solidFill>
            <a:schemeClr val="bg2">
              <a:lumMod val="40000"/>
              <a:lumOff val="60000"/>
            </a:schemeClr>
          </a:solidFill>
          <a:ln>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wrap="none" tIns="137160" bIns="137160" rtlCol="0">
            <a:spAutoFit/>
          </a:bodyPr>
          <a:lstStyle/>
          <a:p>
            <a:pPr algn="ctr"/>
            <a:r>
              <a:rPr lang="en-US" sz="2000" dirty="0">
                <a:latin typeface="Open Sans" panose="020B0606030504020204" pitchFamily="34" charset="0"/>
                <a:ea typeface="Open Sans" panose="020B0606030504020204" pitchFamily="34" charset="0"/>
                <a:cs typeface="Open Sans" panose="020B0606030504020204" pitchFamily="34" charset="0"/>
              </a:rPr>
              <a:t>Optimization </a:t>
            </a:r>
          </a:p>
          <a:p>
            <a:pPr algn="ctr"/>
            <a:r>
              <a:rPr lang="en-US" sz="2000" dirty="0">
                <a:latin typeface="Open Sans" panose="020B0606030504020204" pitchFamily="34" charset="0"/>
                <a:ea typeface="Open Sans" panose="020B0606030504020204" pitchFamily="34" charset="0"/>
                <a:cs typeface="Open Sans" panose="020B0606030504020204" pitchFamily="34" charset="0"/>
              </a:rPr>
              <a:t>algorithm</a:t>
            </a:r>
          </a:p>
        </p:txBody>
      </p:sp>
      <p:cxnSp>
        <p:nvCxnSpPr>
          <p:cNvPr id="30" name="Straight Arrow Connector 29">
            <a:extLst>
              <a:ext uri="{FF2B5EF4-FFF2-40B4-BE49-F238E27FC236}">
                <a16:creationId xmlns:a16="http://schemas.microsoft.com/office/drawing/2014/main" id="{B1F5152A-7DC6-8A4A-8ED5-036F4FE42256}"/>
              </a:ext>
            </a:extLst>
          </p:cNvPr>
          <p:cNvCxnSpPr>
            <a:cxnSpLocks/>
            <a:stCxn id="25" idx="3"/>
            <a:endCxn id="27" idx="1"/>
          </p:cNvCxnSpPr>
          <p:nvPr/>
        </p:nvCxnSpPr>
        <p:spPr>
          <a:xfrm>
            <a:off x="5185086" y="1831030"/>
            <a:ext cx="466156" cy="0"/>
          </a:xfrm>
          <a:prstGeom prst="straightConnector1">
            <a:avLst/>
          </a:prstGeom>
          <a:ln w="57150" cmpd="sng">
            <a:solidFill>
              <a:schemeClr val="tx2">
                <a:lumMod val="50000"/>
              </a:schemeClr>
            </a:solidFill>
            <a:headEnd type="none"/>
            <a:tailEnd type="triangle" w="lg" len="med"/>
          </a:ln>
        </p:spPr>
        <p:style>
          <a:lnRef idx="3">
            <a:schemeClr val="accent5"/>
          </a:lnRef>
          <a:fillRef idx="0">
            <a:schemeClr val="accent5"/>
          </a:fillRef>
          <a:effectRef idx="2">
            <a:schemeClr val="accent5"/>
          </a:effectRef>
          <a:fontRef idx="minor">
            <a:schemeClr val="tx1"/>
          </a:fontRef>
        </p:style>
      </p:cxnSp>
      <p:cxnSp>
        <p:nvCxnSpPr>
          <p:cNvPr id="31" name="Straight Arrow Connector 30">
            <a:extLst>
              <a:ext uri="{FF2B5EF4-FFF2-40B4-BE49-F238E27FC236}">
                <a16:creationId xmlns:a16="http://schemas.microsoft.com/office/drawing/2014/main" id="{4A0373D3-D945-6B4F-9855-990D2BD72007}"/>
              </a:ext>
            </a:extLst>
          </p:cNvPr>
          <p:cNvCxnSpPr>
            <a:cxnSpLocks/>
            <a:stCxn id="27" idx="3"/>
          </p:cNvCxnSpPr>
          <p:nvPr/>
        </p:nvCxnSpPr>
        <p:spPr>
          <a:xfrm>
            <a:off x="6595732" y="1831030"/>
            <a:ext cx="1296243" cy="11466"/>
          </a:xfrm>
          <a:prstGeom prst="straightConnector1">
            <a:avLst/>
          </a:prstGeom>
          <a:ln w="57150" cmpd="sng">
            <a:solidFill>
              <a:schemeClr val="tx2">
                <a:lumMod val="50000"/>
              </a:schemeClr>
            </a:solidFill>
            <a:headEnd type="none"/>
            <a:tailEnd type="triangle" w="lg" len="med"/>
          </a:ln>
        </p:spPr>
        <p:style>
          <a:lnRef idx="3">
            <a:schemeClr val="accent5"/>
          </a:lnRef>
          <a:fillRef idx="0">
            <a:schemeClr val="accent5"/>
          </a:fillRef>
          <a:effectRef idx="2">
            <a:schemeClr val="accent5"/>
          </a:effectRef>
          <a:fontRef idx="minor">
            <a:schemeClr val="tx1"/>
          </a:fontRef>
        </p:style>
      </p:cxnSp>
      <p:cxnSp>
        <p:nvCxnSpPr>
          <p:cNvPr id="32" name="Straight Arrow Connector 31">
            <a:extLst>
              <a:ext uri="{FF2B5EF4-FFF2-40B4-BE49-F238E27FC236}">
                <a16:creationId xmlns:a16="http://schemas.microsoft.com/office/drawing/2014/main" id="{709A6724-6070-F848-94DC-1FB0EE4400B2}"/>
              </a:ext>
            </a:extLst>
          </p:cNvPr>
          <p:cNvCxnSpPr>
            <a:cxnSpLocks/>
            <a:stCxn id="28" idx="0"/>
            <a:endCxn id="29" idx="2"/>
          </p:cNvCxnSpPr>
          <p:nvPr/>
        </p:nvCxnSpPr>
        <p:spPr>
          <a:xfrm flipV="1">
            <a:off x="6114118" y="3672754"/>
            <a:ext cx="4639" cy="354420"/>
          </a:xfrm>
          <a:prstGeom prst="straightConnector1">
            <a:avLst/>
          </a:prstGeom>
          <a:ln w="57150" cmpd="sng">
            <a:solidFill>
              <a:schemeClr val="tx2">
                <a:lumMod val="50000"/>
              </a:schemeClr>
            </a:solidFill>
            <a:headEnd type="none"/>
            <a:tailEnd type="triangle" w="lg" len="med"/>
          </a:ln>
        </p:spPr>
        <p:style>
          <a:lnRef idx="3">
            <a:schemeClr val="accent5"/>
          </a:lnRef>
          <a:fillRef idx="0">
            <a:schemeClr val="accent5"/>
          </a:fillRef>
          <a:effectRef idx="2">
            <a:schemeClr val="accent5"/>
          </a:effectRef>
          <a:fontRef idx="minor">
            <a:schemeClr val="tx1"/>
          </a:fontRef>
        </p:style>
      </p:cxnSp>
      <p:cxnSp>
        <p:nvCxnSpPr>
          <p:cNvPr id="33" name="Elbow Connector 32">
            <a:extLst>
              <a:ext uri="{FF2B5EF4-FFF2-40B4-BE49-F238E27FC236}">
                <a16:creationId xmlns:a16="http://schemas.microsoft.com/office/drawing/2014/main" id="{5A66BE4B-EBA1-7346-9422-AF5355EEF68D}"/>
              </a:ext>
            </a:extLst>
          </p:cNvPr>
          <p:cNvCxnSpPr>
            <a:cxnSpLocks/>
            <a:endCxn id="28" idx="3"/>
          </p:cNvCxnSpPr>
          <p:nvPr/>
        </p:nvCxnSpPr>
        <p:spPr>
          <a:xfrm rot="5400000">
            <a:off x="5688651" y="2784291"/>
            <a:ext cx="2630954" cy="747365"/>
          </a:xfrm>
          <a:prstGeom prst="bentConnector2">
            <a:avLst/>
          </a:prstGeom>
          <a:ln w="57150" cmpd="sng">
            <a:solidFill>
              <a:schemeClr val="tx2">
                <a:lumMod val="50000"/>
              </a:schemeClr>
            </a:solidFill>
            <a:headEnd type="none"/>
            <a:tailEnd type="triangle" w="lg" len="med"/>
          </a:ln>
        </p:spPr>
        <p:style>
          <a:lnRef idx="3">
            <a:schemeClr val="accent5"/>
          </a:lnRef>
          <a:fillRef idx="0">
            <a:schemeClr val="accent5"/>
          </a:fillRef>
          <a:effectRef idx="2">
            <a:schemeClr val="accent5"/>
          </a:effectRef>
          <a:fontRef idx="minor">
            <a:schemeClr val="tx1"/>
          </a:fontRef>
        </p:style>
      </p:cxnSp>
      <p:sp>
        <p:nvSpPr>
          <p:cNvPr id="34" name="TextBox 33">
            <a:extLst>
              <a:ext uri="{FF2B5EF4-FFF2-40B4-BE49-F238E27FC236}">
                <a16:creationId xmlns:a16="http://schemas.microsoft.com/office/drawing/2014/main" id="{DAA9AE29-5753-3C4E-AD8D-0699264DBD8B}"/>
              </a:ext>
            </a:extLst>
          </p:cNvPr>
          <p:cNvSpPr txBox="1"/>
          <p:nvPr/>
        </p:nvSpPr>
        <p:spPr>
          <a:xfrm>
            <a:off x="2690044" y="2728584"/>
            <a:ext cx="330540" cy="400110"/>
          </a:xfrm>
          <a:prstGeom prst="rect">
            <a:avLst/>
          </a:prstGeom>
          <a:noFill/>
          <a:ln>
            <a:noFill/>
          </a:ln>
        </p:spPr>
        <p:style>
          <a:lnRef idx="2">
            <a:schemeClr val="accent5"/>
          </a:lnRef>
          <a:fillRef idx="1">
            <a:schemeClr val="lt1"/>
          </a:fillRef>
          <a:effectRef idx="0">
            <a:schemeClr val="accent5"/>
          </a:effectRef>
          <a:fontRef idx="minor">
            <a:schemeClr val="dk1"/>
          </a:fontRef>
        </p:style>
        <p:txBody>
          <a:bodyPr wrap="none" rtlCol="0">
            <a:spAutoFit/>
          </a:bodyPr>
          <a:lstStyle/>
          <a:p>
            <a:r>
              <a:rPr lang="en-US" sz="2000" b="1" dirty="0">
                <a:solidFill>
                  <a:srgbClr val="B57BA6"/>
                </a:solidFill>
                <a:latin typeface="Open Sans" panose="020B0606030504020204" pitchFamily="34" charset="0"/>
                <a:ea typeface="Open Sans" panose="020B0606030504020204" pitchFamily="34" charset="0"/>
                <a:cs typeface="Open Sans" panose="020B0606030504020204" pitchFamily="34" charset="0"/>
              </a:rPr>
              <a:t>y</a:t>
            </a:r>
          </a:p>
        </p:txBody>
      </p:sp>
      <mc:AlternateContent xmlns:mc="http://schemas.openxmlformats.org/markup-compatibility/2006" xmlns:a14="http://schemas.microsoft.com/office/drawing/2010/main">
        <mc:Choice Requires="a14">
          <p:sp>
            <p:nvSpPr>
              <p:cNvPr id="36" name="TextBox 35">
                <a:extLst>
                  <a:ext uri="{FF2B5EF4-FFF2-40B4-BE49-F238E27FC236}">
                    <a16:creationId xmlns:a16="http://schemas.microsoft.com/office/drawing/2014/main" id="{39C9AEBA-89BB-5142-8BFD-517F86061559}"/>
                  </a:ext>
                </a:extLst>
              </p:cNvPr>
              <p:cNvSpPr txBox="1"/>
              <p:nvPr/>
            </p:nvSpPr>
            <p:spPr>
              <a:xfrm>
                <a:off x="6532249" y="1391220"/>
                <a:ext cx="1643207" cy="400110"/>
              </a:xfrm>
              <a:prstGeom prst="rect">
                <a:avLst/>
              </a:prstGeom>
              <a:noFill/>
              <a:ln>
                <a:noFill/>
              </a:ln>
            </p:spPr>
            <p:style>
              <a:lnRef idx="2">
                <a:schemeClr val="accent5"/>
              </a:lnRef>
              <a:fillRef idx="1">
                <a:schemeClr val="lt1"/>
              </a:fillRef>
              <a:effectRef idx="0">
                <a:schemeClr val="accent5"/>
              </a:effectRef>
              <a:fontRef idx="minor">
                <a:schemeClr val="dk1"/>
              </a:fontRef>
            </p:style>
            <p:txBody>
              <a:bodyPr wrap="none" rtlCol="0">
                <a:spAutoFit/>
              </a:bodyPr>
              <a:lstStyle/>
              <a:p>
                <a:pPr/>
                <a14:m>
                  <m:oMathPara xmlns:m="http://schemas.openxmlformats.org/officeDocument/2006/math">
                    <m:oMathParaPr>
                      <m:jc m:val="centerGroup"/>
                    </m:oMathParaPr>
                    <m:oMath xmlns:m="http://schemas.openxmlformats.org/officeDocument/2006/math">
                      <m:acc>
                        <m:accPr>
                          <m:chr m:val="̂"/>
                          <m:ctrlPr>
                            <a:rPr lang="en-US" sz="2000" b="1" i="1">
                              <a:solidFill>
                                <a:srgbClr val="B57BA6"/>
                              </a:solidFill>
                              <a:latin typeface="Cambria Math" panose="02040503050406030204" pitchFamily="18" charset="0"/>
                              <a:ea typeface="Open Sans" panose="020B0606030504020204" pitchFamily="34" charset="0"/>
                              <a:cs typeface="Open Sans" panose="020B0606030504020204" pitchFamily="34" charset="0"/>
                            </a:rPr>
                          </m:ctrlPr>
                        </m:accPr>
                        <m:e>
                          <m:r>
                            <a:rPr lang="en-US" sz="2000" b="1" i="1">
                              <a:solidFill>
                                <a:srgbClr val="B57BA6"/>
                              </a:solidFill>
                              <a:latin typeface="Cambria Math" panose="02040503050406030204" pitchFamily="18" charset="0"/>
                              <a:ea typeface="Open Sans" panose="020B0606030504020204" pitchFamily="34" charset="0"/>
                              <a:cs typeface="Open Sans" panose="020B0606030504020204" pitchFamily="34" charset="0"/>
                            </a:rPr>
                            <m:t>𝒚</m:t>
                          </m:r>
                        </m:e>
                      </m:acc>
                      <m:r>
                        <a:rPr lang="en-US" sz="2000" b="1" i="1">
                          <a:solidFill>
                            <a:srgbClr val="B57BA6"/>
                          </a:solidFill>
                          <a:latin typeface="Cambria Math" panose="02040503050406030204" pitchFamily="18" charset="0"/>
                          <a:ea typeface="Open Sans" panose="020B0606030504020204" pitchFamily="34" charset="0"/>
                          <a:cs typeface="Open Sans" panose="020B0606030504020204" pitchFamily="34" charset="0"/>
                        </a:rPr>
                        <m:t>=</m:t>
                      </m:r>
                      <m:r>
                        <a:rPr lang="en-US" sz="2000" b="1" i="1">
                          <a:solidFill>
                            <a:srgbClr val="B57BA6"/>
                          </a:solidFill>
                          <a:latin typeface="Cambria Math" panose="02040503050406030204" pitchFamily="18" charset="0"/>
                          <a:ea typeface="Open Sans" panose="020B0606030504020204" pitchFamily="34" charset="0"/>
                          <a:cs typeface="Open Sans" panose="020B0606030504020204" pitchFamily="34" charset="0"/>
                        </a:rPr>
                        <m:t>𝒔𝒊𝒈𝒏</m:t>
                      </m:r>
                      <m:r>
                        <a:rPr lang="en-US" sz="2000" b="1" i="1">
                          <a:solidFill>
                            <a:srgbClr val="B57BA6"/>
                          </a:solidFill>
                          <a:latin typeface="Cambria Math" panose="02040503050406030204" pitchFamily="18" charset="0"/>
                          <a:ea typeface="Open Sans" panose="020B0606030504020204" pitchFamily="34" charset="0"/>
                          <a:cs typeface="Open Sans" panose="020B0606030504020204" pitchFamily="34" charset="0"/>
                        </a:rPr>
                        <m:t>(</m:t>
                      </m:r>
                      <m:acc>
                        <m:accPr>
                          <m:chr m:val="̂"/>
                          <m:ctrlPr>
                            <a:rPr lang="en-US" sz="2000" b="1" i="1">
                              <a:solidFill>
                                <a:srgbClr val="B57BA6"/>
                              </a:solidFill>
                              <a:latin typeface="Cambria Math" panose="02040503050406030204" pitchFamily="18" charset="0"/>
                              <a:ea typeface="Open Sans" panose="020B0606030504020204" pitchFamily="34" charset="0"/>
                              <a:cs typeface="Open Sans" panose="020B0606030504020204" pitchFamily="34" charset="0"/>
                            </a:rPr>
                          </m:ctrlPr>
                        </m:accPr>
                        <m:e>
                          <m:r>
                            <a:rPr lang="en-US" sz="2000" b="1" i="1">
                              <a:solidFill>
                                <a:srgbClr val="B57BA6"/>
                              </a:solidFill>
                              <a:latin typeface="Cambria Math" panose="02040503050406030204" pitchFamily="18" charset="0"/>
                              <a:ea typeface="Open Sans" panose="020B0606030504020204" pitchFamily="34" charset="0"/>
                              <a:cs typeface="Open Sans" panose="020B0606030504020204" pitchFamily="34" charset="0"/>
                            </a:rPr>
                            <m:t>𝒔</m:t>
                          </m:r>
                        </m:e>
                      </m:acc>
                      <m:r>
                        <a:rPr lang="en-US" sz="2000" b="1" i="1">
                          <a:solidFill>
                            <a:srgbClr val="B57BA6"/>
                          </a:solidFill>
                          <a:latin typeface="Cambria Math" panose="02040503050406030204" pitchFamily="18" charset="0"/>
                          <a:ea typeface="Open Sans" panose="020B0606030504020204" pitchFamily="34" charset="0"/>
                          <a:cs typeface="Open Sans" panose="020B0606030504020204" pitchFamily="34" charset="0"/>
                        </a:rPr>
                        <m:t>)</m:t>
                      </m:r>
                    </m:oMath>
                  </m:oMathPara>
                </a14:m>
                <a:endParaRPr lang="en-US" sz="2000" b="1" dirty="0">
                  <a:solidFill>
                    <a:srgbClr val="B57BA6"/>
                  </a:solidFill>
                  <a:latin typeface="Open Sans" panose="020B0606030504020204" pitchFamily="34" charset="0"/>
                  <a:ea typeface="Open Sans" panose="020B0606030504020204" pitchFamily="34" charset="0"/>
                  <a:cs typeface="Open Sans" panose="020B0606030504020204" pitchFamily="34" charset="0"/>
                </a:endParaRPr>
              </a:p>
            </p:txBody>
          </p:sp>
        </mc:Choice>
        <mc:Fallback xmlns="">
          <p:sp>
            <p:nvSpPr>
              <p:cNvPr id="36" name="TextBox 35">
                <a:extLst>
                  <a:ext uri="{FF2B5EF4-FFF2-40B4-BE49-F238E27FC236}">
                    <a16:creationId xmlns:a16="http://schemas.microsoft.com/office/drawing/2014/main" id="{39C9AEBA-89BB-5142-8BFD-517F86061559}"/>
                  </a:ext>
                </a:extLst>
              </p:cNvPr>
              <p:cNvSpPr txBox="1">
                <a:spLocks noRot="1" noChangeAspect="1" noMove="1" noResize="1" noEditPoints="1" noAdjustHandles="1" noChangeArrowheads="1" noChangeShapeType="1" noTextEdit="1"/>
              </p:cNvSpPr>
              <p:nvPr/>
            </p:nvSpPr>
            <p:spPr>
              <a:xfrm>
                <a:off x="6532249" y="1391220"/>
                <a:ext cx="1643207" cy="400110"/>
              </a:xfrm>
              <a:prstGeom prst="rect">
                <a:avLst/>
              </a:prstGeom>
              <a:blipFill>
                <a:blip r:embed="rId3"/>
                <a:stretch>
                  <a:fillRect t="-6061" b="-12121"/>
                </a:stretch>
              </a:blipFill>
              <a:ln>
                <a:noFill/>
              </a:ln>
            </p:spPr>
            <p:txBody>
              <a:bodyPr/>
              <a:lstStyle/>
              <a:p>
                <a:r>
                  <a:rPr lang="en-US">
                    <a:noFill/>
                  </a:rPr>
                  <a:t> </a:t>
                </a:r>
              </a:p>
            </p:txBody>
          </p:sp>
        </mc:Fallback>
      </mc:AlternateContent>
      <p:cxnSp>
        <p:nvCxnSpPr>
          <p:cNvPr id="40" name="Straight Arrow Connector 39">
            <a:extLst>
              <a:ext uri="{FF2B5EF4-FFF2-40B4-BE49-F238E27FC236}">
                <a16:creationId xmlns:a16="http://schemas.microsoft.com/office/drawing/2014/main" id="{0E523827-CC51-5C41-937B-6BC325CAC15E}"/>
              </a:ext>
            </a:extLst>
          </p:cNvPr>
          <p:cNvCxnSpPr>
            <a:cxnSpLocks/>
            <a:stCxn id="29" idx="0"/>
            <a:endCxn id="27" idx="2"/>
          </p:cNvCxnSpPr>
          <p:nvPr/>
        </p:nvCxnSpPr>
        <p:spPr>
          <a:xfrm flipV="1">
            <a:off x="6118757" y="2277306"/>
            <a:ext cx="4730" cy="502896"/>
          </a:xfrm>
          <a:prstGeom prst="straightConnector1">
            <a:avLst/>
          </a:prstGeom>
          <a:ln w="57150" cmpd="sng">
            <a:solidFill>
              <a:schemeClr val="tx2">
                <a:lumMod val="50000"/>
              </a:schemeClr>
            </a:solidFill>
            <a:headEnd type="none"/>
            <a:tailEnd type="triangle" w="lg" len="med"/>
          </a:ln>
        </p:spPr>
        <p:style>
          <a:lnRef idx="3">
            <a:schemeClr val="accent5"/>
          </a:lnRef>
          <a:fillRef idx="0">
            <a:schemeClr val="accent5"/>
          </a:fillRef>
          <a:effectRef idx="2">
            <a:schemeClr val="accent5"/>
          </a:effectRef>
          <a:fontRef idx="minor">
            <a:schemeClr val="tx1"/>
          </a:fontRef>
        </p:style>
      </p:cxnSp>
      <p:cxnSp>
        <p:nvCxnSpPr>
          <p:cNvPr id="41" name="Elbow Connector 40">
            <a:extLst>
              <a:ext uri="{FF2B5EF4-FFF2-40B4-BE49-F238E27FC236}">
                <a16:creationId xmlns:a16="http://schemas.microsoft.com/office/drawing/2014/main" id="{7CBC163C-0DE5-8E4F-9D2C-9E50541EACB3}"/>
              </a:ext>
            </a:extLst>
          </p:cNvPr>
          <p:cNvCxnSpPr>
            <a:cxnSpLocks/>
            <a:stCxn id="24" idx="3"/>
            <a:endCxn id="28" idx="1"/>
          </p:cNvCxnSpPr>
          <p:nvPr/>
        </p:nvCxnSpPr>
        <p:spPr>
          <a:xfrm rot="16200000" flipH="1">
            <a:off x="3171378" y="2047037"/>
            <a:ext cx="1956599" cy="2896225"/>
          </a:xfrm>
          <a:prstGeom prst="bentConnector2">
            <a:avLst/>
          </a:prstGeom>
          <a:ln w="57150" cmpd="sng">
            <a:solidFill>
              <a:schemeClr val="tx2">
                <a:lumMod val="50000"/>
              </a:schemeClr>
            </a:solidFill>
            <a:headEnd type="none"/>
            <a:tailEnd type="triangle" w="lg" len="med"/>
          </a:ln>
        </p:spPr>
        <p:style>
          <a:lnRef idx="3">
            <a:schemeClr val="accent5"/>
          </a:lnRef>
          <a:fillRef idx="0">
            <a:schemeClr val="accent5"/>
          </a:fillRef>
          <a:effectRef idx="2">
            <a:schemeClr val="accent5"/>
          </a:effectRef>
          <a:fontRef idx="minor">
            <a:schemeClr val="tx1"/>
          </a:fontRef>
        </p:style>
      </p:cxnSp>
      <p:pic>
        <p:nvPicPr>
          <p:cNvPr id="8194" name="Picture 2" descr="World Earth Continents - Free vector graphic on Pixabay">
            <a:extLst>
              <a:ext uri="{FF2B5EF4-FFF2-40B4-BE49-F238E27FC236}">
                <a16:creationId xmlns:a16="http://schemas.microsoft.com/office/drawing/2014/main" id="{385E6E77-B9B3-7841-92A5-51D74601116F}"/>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b="2019"/>
          <a:stretch/>
        </p:blipFill>
        <p:spPr bwMode="auto">
          <a:xfrm>
            <a:off x="234450" y="1124503"/>
            <a:ext cx="1319065" cy="1404251"/>
          </a:xfrm>
          <a:prstGeom prst="rect">
            <a:avLst/>
          </a:prstGeom>
          <a:noFill/>
          <a:extLst>
            <a:ext uri="{909E8E84-426E-40DD-AFC4-6F175D3DCCD1}">
              <a14:hiddenFill xmlns:a14="http://schemas.microsoft.com/office/drawing/2010/main">
                <a:solidFill>
                  <a:srgbClr val="FFFFFF"/>
                </a:solidFill>
              </a14:hiddenFill>
            </a:ext>
          </a:extLst>
        </p:spPr>
      </p:pic>
      <p:cxnSp>
        <p:nvCxnSpPr>
          <p:cNvPr id="42" name="Straight Arrow Connector 41">
            <a:extLst>
              <a:ext uri="{FF2B5EF4-FFF2-40B4-BE49-F238E27FC236}">
                <a16:creationId xmlns:a16="http://schemas.microsoft.com/office/drawing/2014/main" id="{7349D76A-4A69-FA4E-A585-E3790B7EFBFC}"/>
              </a:ext>
            </a:extLst>
          </p:cNvPr>
          <p:cNvCxnSpPr>
            <a:cxnSpLocks/>
            <a:stCxn id="8194" idx="3"/>
            <a:endCxn id="24" idx="2"/>
          </p:cNvCxnSpPr>
          <p:nvPr/>
        </p:nvCxnSpPr>
        <p:spPr>
          <a:xfrm>
            <a:off x="1553515" y="1826629"/>
            <a:ext cx="419736" cy="1981"/>
          </a:xfrm>
          <a:prstGeom prst="straightConnector1">
            <a:avLst/>
          </a:prstGeom>
          <a:ln w="57150" cmpd="sng">
            <a:solidFill>
              <a:schemeClr val="tx2">
                <a:lumMod val="50000"/>
              </a:schemeClr>
            </a:solidFill>
            <a:headEnd type="none"/>
            <a:tailEnd type="triangle" w="lg" len="med"/>
          </a:ln>
        </p:spPr>
        <p:style>
          <a:lnRef idx="3">
            <a:schemeClr val="accent5"/>
          </a:lnRef>
          <a:fillRef idx="0">
            <a:schemeClr val="accent5"/>
          </a:fillRef>
          <a:effectRef idx="2">
            <a:schemeClr val="accent5"/>
          </a:effectRef>
          <a:fontRef idx="minor">
            <a:schemeClr val="tx1"/>
          </a:fontRef>
        </p:style>
      </p:cxnSp>
      <p:pic>
        <p:nvPicPr>
          <p:cNvPr id="43" name="Picture 2" descr="World Earth Continents - Free vector graphic on Pixabay">
            <a:extLst>
              <a:ext uri="{FF2B5EF4-FFF2-40B4-BE49-F238E27FC236}">
                <a16:creationId xmlns:a16="http://schemas.microsoft.com/office/drawing/2014/main" id="{9724B701-5D60-5446-AF27-0CE9F548CFB1}"/>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b="2019"/>
          <a:stretch/>
        </p:blipFill>
        <p:spPr bwMode="auto">
          <a:xfrm>
            <a:off x="7773006" y="1607631"/>
            <a:ext cx="1319065" cy="1404251"/>
          </a:xfrm>
          <a:prstGeom prst="rect">
            <a:avLst/>
          </a:prstGeom>
          <a:noFill/>
          <a:extLst>
            <a:ext uri="{909E8E84-426E-40DD-AFC4-6F175D3DCCD1}">
              <a14:hiddenFill xmlns:a14="http://schemas.microsoft.com/office/drawing/2010/main">
                <a:solidFill>
                  <a:srgbClr val="FFFFFF"/>
                </a:solidFill>
              </a14:hiddenFill>
            </a:ext>
          </a:extLst>
        </p:spPr>
      </p:pic>
      <p:sp>
        <p:nvSpPr>
          <p:cNvPr id="44" name="TextBox 43">
            <a:extLst>
              <a:ext uri="{FF2B5EF4-FFF2-40B4-BE49-F238E27FC236}">
                <a16:creationId xmlns:a16="http://schemas.microsoft.com/office/drawing/2014/main" id="{6F1619D2-8464-C548-9A2B-9E2740CF5CD5}"/>
              </a:ext>
            </a:extLst>
          </p:cNvPr>
          <p:cNvSpPr txBox="1"/>
          <p:nvPr/>
        </p:nvSpPr>
        <p:spPr>
          <a:xfrm>
            <a:off x="561556" y="2440582"/>
            <a:ext cx="1983917" cy="738664"/>
          </a:xfrm>
          <a:prstGeom prst="rect">
            <a:avLst/>
          </a:prstGeom>
          <a:noFill/>
        </p:spPr>
        <p:txBody>
          <a:bodyPr wrap="square" rtlCol="0">
            <a:spAutoFit/>
          </a:bodyPr>
          <a:lstStyle/>
          <a:p>
            <a:r>
              <a:rPr lang="en-US" dirty="0">
                <a:solidFill>
                  <a:schemeClr val="bg1"/>
                </a:solidFill>
              </a:rPr>
              <a:t>- Historical Bias</a:t>
            </a:r>
          </a:p>
          <a:p>
            <a:r>
              <a:rPr lang="en-US" dirty="0">
                <a:solidFill>
                  <a:schemeClr val="bg1"/>
                </a:solidFill>
              </a:rPr>
              <a:t>- Representation Bias</a:t>
            </a:r>
          </a:p>
          <a:p>
            <a:r>
              <a:rPr lang="en-US" dirty="0">
                <a:solidFill>
                  <a:schemeClr val="bg1"/>
                </a:solidFill>
              </a:rPr>
              <a:t>- Measurement Bias</a:t>
            </a:r>
          </a:p>
        </p:txBody>
      </p:sp>
      <mc:AlternateContent xmlns:mc="http://schemas.openxmlformats.org/markup-compatibility/2006" xmlns:a14="http://schemas.microsoft.com/office/drawing/2010/main">
        <mc:Choice Requires="a14">
          <p:sp>
            <p:nvSpPr>
              <p:cNvPr id="47" name="TextBox 46">
                <a:extLst>
                  <a:ext uri="{FF2B5EF4-FFF2-40B4-BE49-F238E27FC236}">
                    <a16:creationId xmlns:a16="http://schemas.microsoft.com/office/drawing/2014/main" id="{5692EE1B-7972-7B41-B78D-24E4ED17DEA5}"/>
                  </a:ext>
                </a:extLst>
              </p:cNvPr>
              <p:cNvSpPr txBox="1"/>
              <p:nvPr/>
            </p:nvSpPr>
            <p:spPr>
              <a:xfrm>
                <a:off x="5057170" y="1384753"/>
                <a:ext cx="772969" cy="400110"/>
              </a:xfrm>
              <a:prstGeom prst="rect">
                <a:avLst/>
              </a:prstGeom>
              <a:noFill/>
              <a:ln>
                <a:noFill/>
              </a:ln>
            </p:spPr>
            <p:style>
              <a:lnRef idx="2">
                <a:schemeClr val="accent5"/>
              </a:lnRef>
              <a:fillRef idx="1">
                <a:schemeClr val="lt1"/>
              </a:fillRef>
              <a:effectRef idx="0">
                <a:schemeClr val="accent5"/>
              </a:effectRef>
              <a:fontRef idx="minor">
                <a:schemeClr val="dk1"/>
              </a:fontRef>
            </p:style>
            <p:txBody>
              <a:bodyPr wrap="none" rtlCol="0">
                <a:spAutoFit/>
              </a:bodyPr>
              <a:lstStyle/>
              <a:p>
                <a:pPr/>
                <a14:m>
                  <m:oMathPara xmlns:m="http://schemas.openxmlformats.org/officeDocument/2006/math">
                    <m:oMathParaPr>
                      <m:jc m:val="centerGroup"/>
                    </m:oMathParaPr>
                    <m:oMath xmlns:m="http://schemas.openxmlformats.org/officeDocument/2006/math">
                      <m:r>
                        <a:rPr lang="en-US" sz="2000" b="1" i="1" dirty="0" smtClean="0">
                          <a:solidFill>
                            <a:srgbClr val="B57BA6"/>
                          </a:solidFill>
                          <a:latin typeface="Cambria Math" panose="02040503050406030204" pitchFamily="18" charset="0"/>
                          <a:ea typeface="Open Sans" panose="020B0606030504020204" pitchFamily="34" charset="0"/>
                          <a:cs typeface="Open Sans" panose="020B0606030504020204" pitchFamily="34" charset="0"/>
                        </a:rPr>
                        <m:t>𝒉</m:t>
                      </m:r>
                      <m:r>
                        <a:rPr lang="en-US" sz="2000" b="1" i="1" dirty="0" smtClean="0">
                          <a:solidFill>
                            <a:srgbClr val="B57BA6"/>
                          </a:solidFill>
                          <a:latin typeface="Cambria Math" panose="02040503050406030204" pitchFamily="18" charset="0"/>
                          <a:ea typeface="Open Sans" panose="020B0606030504020204" pitchFamily="34" charset="0"/>
                          <a:cs typeface="Open Sans" panose="020B0606030504020204" pitchFamily="34" charset="0"/>
                        </a:rPr>
                        <m:t>(</m:t>
                      </m:r>
                      <m:r>
                        <a:rPr lang="en-US" sz="2000" b="1" i="1" dirty="0" smtClean="0">
                          <a:solidFill>
                            <a:srgbClr val="B57BA6"/>
                          </a:solidFill>
                          <a:latin typeface="Cambria Math" panose="02040503050406030204" pitchFamily="18" charset="0"/>
                          <a:ea typeface="Open Sans" panose="020B0606030504020204" pitchFamily="34" charset="0"/>
                          <a:cs typeface="Open Sans" panose="020B0606030504020204" pitchFamily="34" charset="0"/>
                        </a:rPr>
                        <m:t>𝒙</m:t>
                      </m:r>
                      <m:r>
                        <a:rPr lang="en-US" sz="2000" b="1" i="1" dirty="0" smtClean="0">
                          <a:solidFill>
                            <a:srgbClr val="B57BA6"/>
                          </a:solidFill>
                          <a:latin typeface="Cambria Math" panose="02040503050406030204" pitchFamily="18" charset="0"/>
                          <a:ea typeface="Open Sans" panose="020B0606030504020204" pitchFamily="34" charset="0"/>
                          <a:cs typeface="Open Sans" panose="020B0606030504020204" pitchFamily="34" charset="0"/>
                        </a:rPr>
                        <m:t>)</m:t>
                      </m:r>
                    </m:oMath>
                  </m:oMathPara>
                </a14:m>
                <a:endParaRPr lang="en-US" sz="2000" b="1" dirty="0">
                  <a:solidFill>
                    <a:srgbClr val="B57BA6"/>
                  </a:solidFill>
                  <a:latin typeface="Open Sans" panose="020B0606030504020204" pitchFamily="34" charset="0"/>
                  <a:ea typeface="Open Sans" panose="020B0606030504020204" pitchFamily="34" charset="0"/>
                  <a:cs typeface="Open Sans" panose="020B0606030504020204" pitchFamily="34" charset="0"/>
                </a:endParaRPr>
              </a:p>
            </p:txBody>
          </p:sp>
        </mc:Choice>
        <mc:Fallback xmlns="">
          <p:sp>
            <p:nvSpPr>
              <p:cNvPr id="47" name="TextBox 46">
                <a:extLst>
                  <a:ext uri="{FF2B5EF4-FFF2-40B4-BE49-F238E27FC236}">
                    <a16:creationId xmlns:a16="http://schemas.microsoft.com/office/drawing/2014/main" id="{5692EE1B-7972-7B41-B78D-24E4ED17DEA5}"/>
                  </a:ext>
                </a:extLst>
              </p:cNvPr>
              <p:cNvSpPr txBox="1">
                <a:spLocks noRot="1" noChangeAspect="1" noMove="1" noResize="1" noEditPoints="1" noAdjustHandles="1" noChangeArrowheads="1" noChangeShapeType="1" noTextEdit="1"/>
              </p:cNvSpPr>
              <p:nvPr/>
            </p:nvSpPr>
            <p:spPr>
              <a:xfrm>
                <a:off x="5057170" y="1384753"/>
                <a:ext cx="772969" cy="400110"/>
              </a:xfrm>
              <a:prstGeom prst="rect">
                <a:avLst/>
              </a:prstGeom>
              <a:blipFill>
                <a:blip r:embed="rId5"/>
                <a:stretch>
                  <a:fillRect b="-12121"/>
                </a:stretch>
              </a:blipFill>
              <a:ln>
                <a:noFill/>
              </a:ln>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48" name="TextBox 47">
                <a:extLst>
                  <a:ext uri="{FF2B5EF4-FFF2-40B4-BE49-F238E27FC236}">
                    <a16:creationId xmlns:a16="http://schemas.microsoft.com/office/drawing/2014/main" id="{B5D9091E-1260-B142-8D4C-70C594DCC630}"/>
                  </a:ext>
                </a:extLst>
              </p:cNvPr>
              <p:cNvSpPr txBox="1"/>
              <p:nvPr/>
            </p:nvSpPr>
            <p:spPr>
              <a:xfrm>
                <a:off x="5638293" y="2351781"/>
                <a:ext cx="453970" cy="400110"/>
              </a:xfrm>
              <a:prstGeom prst="rect">
                <a:avLst/>
              </a:prstGeom>
              <a:noFill/>
              <a:ln>
                <a:noFill/>
              </a:ln>
            </p:spPr>
            <p:style>
              <a:lnRef idx="2">
                <a:schemeClr val="accent5"/>
              </a:lnRef>
              <a:fillRef idx="1">
                <a:schemeClr val="lt1"/>
              </a:fillRef>
              <a:effectRef idx="0">
                <a:schemeClr val="accent5"/>
              </a:effectRef>
              <a:fontRef idx="minor">
                <a:schemeClr val="dk1"/>
              </a:fontRef>
            </p:style>
            <p:txBody>
              <a:bodyPr wrap="none" rtlCol="0">
                <a:spAutoFit/>
              </a:bodyPr>
              <a:lstStyle/>
              <a:p>
                <a:pPr/>
                <a14:m>
                  <m:oMathPara xmlns:m="http://schemas.openxmlformats.org/officeDocument/2006/math">
                    <m:oMathParaPr>
                      <m:jc m:val="centerGroup"/>
                    </m:oMathParaPr>
                    <m:oMath xmlns:m="http://schemas.openxmlformats.org/officeDocument/2006/math">
                      <m:acc>
                        <m:accPr>
                          <m:chr m:val="̂"/>
                          <m:ctrlPr>
                            <a:rPr lang="en-US" sz="2000" b="1" i="1" smtClean="0">
                              <a:solidFill>
                                <a:srgbClr val="B57BA6"/>
                              </a:solidFill>
                              <a:latin typeface="Cambria Math" panose="02040503050406030204" pitchFamily="18" charset="0"/>
                              <a:ea typeface="Open Sans" panose="020B0606030504020204" pitchFamily="34" charset="0"/>
                              <a:cs typeface="Open Sans" panose="020B0606030504020204" pitchFamily="34" charset="0"/>
                            </a:rPr>
                          </m:ctrlPr>
                        </m:accPr>
                        <m:e>
                          <m:r>
                            <a:rPr lang="en-US" sz="2000" b="1" i="1" smtClean="0">
                              <a:solidFill>
                                <a:srgbClr val="B57BA6"/>
                              </a:solidFill>
                              <a:latin typeface="Cambria Math" panose="02040503050406030204" pitchFamily="18" charset="0"/>
                              <a:ea typeface="Open Sans" panose="020B0606030504020204" pitchFamily="34" charset="0"/>
                              <a:cs typeface="Open Sans" panose="020B0606030504020204" pitchFamily="34" charset="0"/>
                            </a:rPr>
                            <m:t>𝒘</m:t>
                          </m:r>
                        </m:e>
                      </m:acc>
                    </m:oMath>
                  </m:oMathPara>
                </a14:m>
                <a:endParaRPr lang="en-US" sz="2000" b="1" dirty="0">
                  <a:solidFill>
                    <a:srgbClr val="B57BA6"/>
                  </a:solidFill>
                  <a:latin typeface="Open Sans" panose="020B0606030504020204" pitchFamily="34" charset="0"/>
                  <a:ea typeface="Open Sans" panose="020B0606030504020204" pitchFamily="34" charset="0"/>
                  <a:cs typeface="Open Sans" panose="020B0606030504020204" pitchFamily="34" charset="0"/>
                </a:endParaRPr>
              </a:p>
            </p:txBody>
          </p:sp>
        </mc:Choice>
        <mc:Fallback xmlns="">
          <p:sp>
            <p:nvSpPr>
              <p:cNvPr id="48" name="TextBox 47">
                <a:extLst>
                  <a:ext uri="{FF2B5EF4-FFF2-40B4-BE49-F238E27FC236}">
                    <a16:creationId xmlns:a16="http://schemas.microsoft.com/office/drawing/2014/main" id="{B5D9091E-1260-B142-8D4C-70C594DCC630}"/>
                  </a:ext>
                </a:extLst>
              </p:cNvPr>
              <p:cNvSpPr txBox="1">
                <a:spLocks noRot="1" noChangeAspect="1" noMove="1" noResize="1" noEditPoints="1" noAdjustHandles="1" noChangeArrowheads="1" noChangeShapeType="1" noTextEdit="1"/>
              </p:cNvSpPr>
              <p:nvPr/>
            </p:nvSpPr>
            <p:spPr>
              <a:xfrm>
                <a:off x="5638293" y="2351781"/>
                <a:ext cx="453970" cy="400110"/>
              </a:xfrm>
              <a:prstGeom prst="rect">
                <a:avLst/>
              </a:prstGeom>
              <a:blipFill>
                <a:blip r:embed="rId6"/>
                <a:stretch>
                  <a:fillRect t="-6250"/>
                </a:stretch>
              </a:blipFill>
              <a:ln>
                <a:noFill/>
              </a:ln>
            </p:spPr>
            <p:txBody>
              <a:bodyPr/>
              <a:lstStyle/>
              <a:p>
                <a:r>
                  <a:rPr lang="en-US">
                    <a:noFill/>
                  </a:rPr>
                  <a:t> </a:t>
                </a:r>
              </a:p>
            </p:txBody>
          </p:sp>
        </mc:Fallback>
      </mc:AlternateContent>
      <mc:AlternateContent xmlns:mc="http://schemas.openxmlformats.org/markup-compatibility/2006" xmlns:p14="http://schemas.microsoft.com/office/powerpoint/2010/main">
        <mc:Choice Requires="p14">
          <p:contentPart p14:bwMode="auto" r:id="rId7">
            <p14:nvContentPartPr>
              <p14:cNvPr id="3" name="Ink 2">
                <a:extLst>
                  <a:ext uri="{FF2B5EF4-FFF2-40B4-BE49-F238E27FC236}">
                    <a16:creationId xmlns:a16="http://schemas.microsoft.com/office/drawing/2014/main" id="{E8D7930C-523F-4039-886E-F94442699BCC}"/>
                  </a:ext>
                </a:extLst>
              </p14:cNvPr>
              <p14:cNvContentPartPr/>
              <p14:nvPr/>
            </p14:nvContentPartPr>
            <p14:xfrm>
              <a:off x="5394960" y="3894840"/>
              <a:ext cx="3372120" cy="1159560"/>
            </p14:xfrm>
          </p:contentPart>
        </mc:Choice>
        <mc:Fallback xmlns="">
          <p:pic>
            <p:nvPicPr>
              <p:cNvPr id="3" name="Ink 2">
                <a:extLst>
                  <a:ext uri="{FF2B5EF4-FFF2-40B4-BE49-F238E27FC236}">
                    <a16:creationId xmlns:a16="http://schemas.microsoft.com/office/drawing/2014/main" id="{E8D7930C-523F-4039-886E-F94442699BCC}"/>
                  </a:ext>
                </a:extLst>
              </p:cNvPr>
              <p:cNvPicPr/>
              <p:nvPr/>
            </p:nvPicPr>
            <p:blipFill>
              <a:blip r:embed="rId8"/>
              <a:stretch>
                <a:fillRect/>
              </a:stretch>
            </p:blipFill>
            <p:spPr>
              <a:xfrm>
                <a:off x="5385600" y="3885480"/>
                <a:ext cx="3390840" cy="1178280"/>
              </a:xfrm>
              <a:prstGeom prst="rect">
                <a:avLst/>
              </a:prstGeom>
            </p:spPr>
          </p:pic>
        </mc:Fallback>
      </mc:AlternateContent>
    </p:spTree>
    <p:extLst>
      <p:ext uri="{BB962C8B-B14F-4D97-AF65-F5344CB8AC3E}">
        <p14:creationId xmlns:p14="http://schemas.microsoft.com/office/powerpoint/2010/main" val="261599157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63DC5D2-BE67-774C-A271-2C995A4F7CC8}"/>
              </a:ext>
            </a:extLst>
          </p:cNvPr>
          <p:cNvSpPr>
            <a:spLocks noGrp="1"/>
          </p:cNvSpPr>
          <p:nvPr>
            <p:ph type="title"/>
          </p:nvPr>
        </p:nvSpPr>
        <p:spPr/>
        <p:txBody>
          <a:bodyPr/>
          <a:lstStyle/>
          <a:p>
            <a:r>
              <a:rPr lang="en-US" dirty="0"/>
              <a:t>Why do we fit the scaler only on the training set?</a:t>
            </a:r>
          </a:p>
        </p:txBody>
      </p:sp>
      <p:sp>
        <p:nvSpPr>
          <p:cNvPr id="4" name="Text Placeholder 3">
            <a:extLst>
              <a:ext uri="{FF2B5EF4-FFF2-40B4-BE49-F238E27FC236}">
                <a16:creationId xmlns:a16="http://schemas.microsoft.com/office/drawing/2014/main" id="{D186B00B-5E61-2648-817F-BD2ADBC90FF9}"/>
              </a:ext>
            </a:extLst>
          </p:cNvPr>
          <p:cNvSpPr>
            <a:spLocks noGrp="1"/>
          </p:cNvSpPr>
          <p:nvPr>
            <p:ph type="body" idx="1"/>
          </p:nvPr>
        </p:nvSpPr>
        <p:spPr>
          <a:xfrm>
            <a:off x="3090625" y="575500"/>
            <a:ext cx="5596200" cy="4568000"/>
          </a:xfrm>
        </p:spPr>
        <p:txBody>
          <a:bodyPr/>
          <a:lstStyle/>
          <a:p>
            <a:pPr>
              <a:buClr>
                <a:schemeClr val="bg2"/>
              </a:buClr>
            </a:pPr>
            <a:r>
              <a:rPr lang="en-US" dirty="0"/>
              <a:t>Q2: Why do we not compute the mean and standard deviation of the whole dataset, as opposed to just the train set?</a:t>
            </a:r>
          </a:p>
          <a:p>
            <a:pPr lvl="1">
              <a:buClr>
                <a:schemeClr val="bg2"/>
              </a:buClr>
            </a:pPr>
            <a:r>
              <a:rPr lang="en-US" dirty="0"/>
              <a:t>If we used the mean and standard deviation on the whole dataset, train set values would be ”informed” or “ “influenced” by the test set.</a:t>
            </a:r>
          </a:p>
          <a:p>
            <a:pPr lvl="1">
              <a:buClr>
                <a:schemeClr val="bg2"/>
              </a:buClr>
            </a:pPr>
            <a:r>
              <a:rPr lang="en-US" dirty="0"/>
              <a:t>This violates the principle of only using the test set at the end.</a:t>
            </a:r>
          </a:p>
          <a:p>
            <a:pPr lvl="1">
              <a:buClr>
                <a:schemeClr val="bg2"/>
              </a:buClr>
            </a:pPr>
            <a:endParaRPr lang="en-US" dirty="0"/>
          </a:p>
        </p:txBody>
      </p:sp>
      <p:sp>
        <p:nvSpPr>
          <p:cNvPr id="2" name="Slide Number Placeholder 1">
            <a:extLst>
              <a:ext uri="{FF2B5EF4-FFF2-40B4-BE49-F238E27FC236}">
                <a16:creationId xmlns:a16="http://schemas.microsoft.com/office/drawing/2014/main" id="{6C972AAE-E929-6345-AB8A-EEF4B2B30766}"/>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5</a:t>
            </a:fld>
            <a:endParaRPr lang="en"/>
          </a:p>
        </p:txBody>
      </p:sp>
    </p:spTree>
    <p:extLst>
      <p:ext uri="{BB962C8B-B14F-4D97-AF65-F5344CB8AC3E}">
        <p14:creationId xmlns:p14="http://schemas.microsoft.com/office/powerpoint/2010/main" val="2346204282"/>
      </p:ext>
    </p:extLst>
  </p:cSld>
  <p:clrMapOvr>
    <a:masterClrMapping/>
  </p:clrMapOvr>
  <p:transition>
    <p:fade thruBlk="1"/>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A99F4C-131D-2849-AE47-8AEB95CC8863}"/>
              </a:ext>
            </a:extLst>
          </p:cNvPr>
          <p:cNvSpPr>
            <a:spLocks noGrp="1"/>
          </p:cNvSpPr>
          <p:nvPr>
            <p:ph type="title"/>
          </p:nvPr>
        </p:nvSpPr>
        <p:spPr/>
        <p:txBody>
          <a:bodyPr/>
          <a:lstStyle/>
          <a:p>
            <a:r>
              <a:rPr lang="en-US" dirty="0"/>
              <a:t>Classification</a:t>
            </a:r>
            <a:br>
              <a:rPr lang="en-US" dirty="0"/>
            </a:br>
            <a:r>
              <a:rPr lang="en-US" dirty="0"/>
              <a:t>Error</a:t>
            </a:r>
          </a:p>
        </p:txBody>
      </p:sp>
      <mc:AlternateContent xmlns:mc="http://schemas.openxmlformats.org/markup-compatibility/2006" xmlns:a14="http://schemas.microsoft.com/office/drawing/2010/main">
        <mc:Choice Requires="a14">
          <p:sp>
            <p:nvSpPr>
              <p:cNvPr id="3" name="Text Placeholder 2">
                <a:extLst>
                  <a:ext uri="{FF2B5EF4-FFF2-40B4-BE49-F238E27FC236}">
                    <a16:creationId xmlns:a16="http://schemas.microsoft.com/office/drawing/2014/main" id="{6BF07974-236F-D94E-8D35-BCEC25B2E7A9}"/>
                  </a:ext>
                </a:extLst>
              </p:cNvPr>
              <p:cNvSpPr>
                <a:spLocks noGrp="1"/>
              </p:cNvSpPr>
              <p:nvPr>
                <p:ph type="body" idx="1"/>
              </p:nvPr>
            </p:nvSpPr>
            <p:spPr/>
            <p:txBody>
              <a:bodyPr/>
              <a:lstStyle/>
              <a:p>
                <a:pPr marL="139700" indent="0">
                  <a:buNone/>
                </a:pPr>
                <a:r>
                  <a:rPr lang="en-US" dirty="0"/>
                  <a:t>Ratio of examples where there was a mistaken prediction</a:t>
                </a:r>
              </a:p>
              <a:p>
                <a:pPr marL="139700" indent="0">
                  <a:buNone/>
                </a:pPr>
                <a:endParaRPr lang="en-US" dirty="0"/>
              </a:p>
              <a:p>
                <a:pPr marL="139700" indent="0">
                  <a:buNone/>
                </a:pPr>
                <a:r>
                  <a:rPr lang="en-US" dirty="0"/>
                  <a:t>What’s a mistake?</a:t>
                </a:r>
              </a:p>
              <a:p>
                <a:r>
                  <a:rPr lang="en-US" dirty="0"/>
                  <a:t>If the true label was positive (</a:t>
                </a:r>
                <a14:m>
                  <m:oMath xmlns:m="http://schemas.openxmlformats.org/officeDocument/2006/math">
                    <m:r>
                      <a:rPr lang="en-US" b="0" i="1" smtClean="0">
                        <a:latin typeface="Cambria Math" panose="02040503050406030204" pitchFamily="18" charset="0"/>
                      </a:rPr>
                      <m:t>𝑦</m:t>
                    </m:r>
                    <m:r>
                      <a:rPr lang="en-US" b="0" i="1" smtClean="0">
                        <a:latin typeface="Cambria Math" panose="02040503050406030204" pitchFamily="18" charset="0"/>
                      </a:rPr>
                      <m:t>=+1</m:t>
                    </m:r>
                  </m:oMath>
                </a14:m>
                <a:r>
                  <a:rPr lang="en-US" dirty="0"/>
                  <a:t>),</a:t>
                </a:r>
                <a:br>
                  <a:rPr lang="en-US" dirty="0"/>
                </a:br>
                <a:r>
                  <a:rPr lang="en-US" dirty="0"/>
                  <a:t>but we predicted negative (</a:t>
                </a:r>
                <a14:m>
                  <m:oMath xmlns:m="http://schemas.openxmlformats.org/officeDocument/2006/math">
                    <m:acc>
                      <m:accPr>
                        <m:chr m:val="̂"/>
                        <m:ctrlPr>
                          <a:rPr lang="en-US" b="0" i="1" smtClean="0">
                            <a:latin typeface="Cambria Math" panose="02040503050406030204" pitchFamily="18" charset="0"/>
                          </a:rPr>
                        </m:ctrlPr>
                      </m:accPr>
                      <m:e>
                        <m:r>
                          <a:rPr lang="en-US" b="0" i="1" smtClean="0">
                            <a:latin typeface="Cambria Math" panose="02040503050406030204" pitchFamily="18" charset="0"/>
                          </a:rPr>
                          <m:t>𝑦</m:t>
                        </m:r>
                      </m:e>
                    </m:acc>
                    <m:r>
                      <a:rPr lang="en-US" b="0" i="1" dirty="0" smtClean="0">
                        <a:latin typeface="Cambria Math" panose="02040503050406030204" pitchFamily="18" charset="0"/>
                      </a:rPr>
                      <m:t>=−1)</m:t>
                    </m:r>
                  </m:oMath>
                </a14:m>
                <a:endParaRPr lang="en-US" dirty="0"/>
              </a:p>
              <a:p>
                <a:r>
                  <a:rPr lang="en-US" dirty="0"/>
                  <a:t>If the true label was negative (</a:t>
                </a:r>
                <a14:m>
                  <m:oMath xmlns:m="http://schemas.openxmlformats.org/officeDocument/2006/math">
                    <m:r>
                      <a:rPr lang="en-US" b="0" i="1" smtClean="0">
                        <a:latin typeface="Cambria Math" panose="02040503050406030204" pitchFamily="18" charset="0"/>
                      </a:rPr>
                      <m:t>𝑦</m:t>
                    </m:r>
                    <m:r>
                      <a:rPr lang="en-US" b="0" i="1" smtClean="0">
                        <a:latin typeface="Cambria Math" panose="02040503050406030204" pitchFamily="18" charset="0"/>
                      </a:rPr>
                      <m:t>=−1</m:t>
                    </m:r>
                  </m:oMath>
                </a14:m>
                <a:r>
                  <a:rPr lang="en-US" dirty="0"/>
                  <a:t>), </a:t>
                </a:r>
                <a:br>
                  <a:rPr lang="en-US" dirty="0"/>
                </a:br>
                <a:r>
                  <a:rPr lang="en-US" dirty="0"/>
                  <a:t>but we predicted positive (</a:t>
                </a:r>
                <a14:m>
                  <m:oMath xmlns:m="http://schemas.openxmlformats.org/officeDocument/2006/math">
                    <m:acc>
                      <m:accPr>
                        <m:chr m:val="̂"/>
                        <m:ctrlPr>
                          <a:rPr lang="en-US" b="0" i="1" smtClean="0">
                            <a:latin typeface="Cambria Math" panose="02040503050406030204" pitchFamily="18" charset="0"/>
                          </a:rPr>
                        </m:ctrlPr>
                      </m:accPr>
                      <m:e>
                        <m:r>
                          <a:rPr lang="en-US" b="0" i="1" smtClean="0">
                            <a:latin typeface="Cambria Math" panose="02040503050406030204" pitchFamily="18" charset="0"/>
                          </a:rPr>
                          <m:t>𝑦</m:t>
                        </m:r>
                      </m:e>
                    </m:acc>
                    <m:r>
                      <a:rPr lang="en-US" b="0" i="1" dirty="0" smtClean="0">
                        <a:latin typeface="Cambria Math" panose="02040503050406030204" pitchFamily="18" charset="0"/>
                      </a:rPr>
                      <m:t>=+1</m:t>
                    </m:r>
                  </m:oMath>
                </a14:m>
                <a:r>
                  <a:rPr lang="en-US" dirty="0"/>
                  <a:t>)</a:t>
                </a:r>
              </a:p>
              <a:p>
                <a:pPr marL="139700" indent="0">
                  <a:buNone/>
                </a:pPr>
                <a:r>
                  <a:rPr lang="en-US" b="1" dirty="0"/>
                  <a:t>Classification Error</a:t>
                </a:r>
              </a:p>
              <a:p>
                <a:pPr marL="139700" indent="0">
                  <a:buNone/>
                </a:pPr>
                <a:endParaRPr lang="en-US" b="1" dirty="0"/>
              </a:p>
              <a:p>
                <a:pPr marL="139700" indent="0">
                  <a:buNone/>
                </a:pPr>
                <a:endParaRPr lang="en-US" b="1" dirty="0"/>
              </a:p>
              <a:p>
                <a:pPr marL="139700" indent="0">
                  <a:buNone/>
                </a:pPr>
                <a:r>
                  <a:rPr lang="en-US" b="1" dirty="0"/>
                  <a:t>Classification Accuracy</a:t>
                </a:r>
              </a:p>
            </p:txBody>
          </p:sp>
        </mc:Choice>
        <mc:Fallback xmlns="">
          <p:sp>
            <p:nvSpPr>
              <p:cNvPr id="3" name="Text Placeholder 2">
                <a:extLst>
                  <a:ext uri="{FF2B5EF4-FFF2-40B4-BE49-F238E27FC236}">
                    <a16:creationId xmlns:a16="http://schemas.microsoft.com/office/drawing/2014/main" id="{6BF07974-236F-D94E-8D35-BCEC25B2E7A9}"/>
                  </a:ext>
                </a:extLst>
              </p:cNvPr>
              <p:cNvSpPr>
                <a:spLocks noGrp="1" noRot="1" noChangeAspect="1" noMove="1" noResize="1" noEditPoints="1" noAdjustHandles="1" noChangeArrowheads="1" noChangeShapeType="1" noTextEdit="1"/>
              </p:cNvSpPr>
              <p:nvPr>
                <p:ph type="body" idx="1"/>
              </p:nvPr>
            </p:nvSpPr>
            <p:spPr>
              <a:blipFill>
                <a:blip r:embed="rId3"/>
                <a:stretch>
                  <a:fillRect/>
                </a:stretch>
              </a:blipFill>
            </p:spPr>
            <p:txBody>
              <a:bodyPr/>
              <a:lstStyle/>
              <a:p>
                <a:r>
                  <a:rPr lang="en-US">
                    <a:noFill/>
                  </a:rPr>
                  <a:t> </a:t>
                </a:r>
              </a:p>
            </p:txBody>
          </p:sp>
        </mc:Fallback>
      </mc:AlternateContent>
      <p:sp>
        <p:nvSpPr>
          <p:cNvPr id="4" name="Slide Number Placeholder 3">
            <a:extLst>
              <a:ext uri="{FF2B5EF4-FFF2-40B4-BE49-F238E27FC236}">
                <a16:creationId xmlns:a16="http://schemas.microsoft.com/office/drawing/2014/main" id="{1024F13D-E3F0-A940-9EC0-EA984F3067FE}"/>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50</a:t>
            </a:fld>
            <a:endParaRPr lang="en"/>
          </a:p>
        </p:txBody>
      </p:sp>
      <mc:AlternateContent xmlns:mc="http://schemas.openxmlformats.org/markup-compatibility/2006" xmlns:p14="http://schemas.microsoft.com/office/powerpoint/2010/main">
        <mc:Choice Requires="p14">
          <p:contentPart p14:bwMode="auto" r:id="rId4">
            <p14:nvContentPartPr>
              <p14:cNvPr id="5" name="Ink 4">
                <a:extLst>
                  <a:ext uri="{FF2B5EF4-FFF2-40B4-BE49-F238E27FC236}">
                    <a16:creationId xmlns:a16="http://schemas.microsoft.com/office/drawing/2014/main" id="{F07AB9E9-AF86-4328-8248-ADB152CCCCCB}"/>
                  </a:ext>
                </a:extLst>
              </p14:cNvPr>
              <p14:cNvContentPartPr/>
              <p14:nvPr/>
            </p14:nvContentPartPr>
            <p14:xfrm>
              <a:off x="3599640" y="1853640"/>
              <a:ext cx="5118120" cy="2707200"/>
            </p14:xfrm>
          </p:contentPart>
        </mc:Choice>
        <mc:Fallback xmlns="">
          <p:pic>
            <p:nvPicPr>
              <p:cNvPr id="5" name="Ink 4">
                <a:extLst>
                  <a:ext uri="{FF2B5EF4-FFF2-40B4-BE49-F238E27FC236}">
                    <a16:creationId xmlns:a16="http://schemas.microsoft.com/office/drawing/2014/main" id="{F07AB9E9-AF86-4328-8248-ADB152CCCCCB}"/>
                  </a:ext>
                </a:extLst>
              </p:cNvPr>
              <p:cNvPicPr/>
              <p:nvPr/>
            </p:nvPicPr>
            <p:blipFill>
              <a:blip r:embed="rId5"/>
              <a:stretch>
                <a:fillRect/>
              </a:stretch>
            </p:blipFill>
            <p:spPr>
              <a:xfrm>
                <a:off x="3590280" y="1844280"/>
                <a:ext cx="5136840" cy="2725920"/>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8" name="Ink 7">
                <a:extLst>
                  <a:ext uri="{FF2B5EF4-FFF2-40B4-BE49-F238E27FC236}">
                    <a16:creationId xmlns:a16="http://schemas.microsoft.com/office/drawing/2014/main" id="{6A557636-3307-4911-A6DF-4216AD88F0F6}"/>
                  </a:ext>
                </a:extLst>
              </p14:cNvPr>
              <p14:cNvContentPartPr/>
              <p14:nvPr/>
            </p14:nvContentPartPr>
            <p14:xfrm>
              <a:off x="7025880" y="1832680"/>
              <a:ext cx="106920" cy="228240"/>
            </p14:xfrm>
          </p:contentPart>
        </mc:Choice>
        <mc:Fallback xmlns="">
          <p:pic>
            <p:nvPicPr>
              <p:cNvPr id="8" name="Ink 7">
                <a:extLst>
                  <a:ext uri="{FF2B5EF4-FFF2-40B4-BE49-F238E27FC236}">
                    <a16:creationId xmlns:a16="http://schemas.microsoft.com/office/drawing/2014/main" id="{6A557636-3307-4911-A6DF-4216AD88F0F6}"/>
                  </a:ext>
                </a:extLst>
              </p:cNvPr>
              <p:cNvPicPr/>
              <p:nvPr/>
            </p:nvPicPr>
            <p:blipFill>
              <a:blip r:embed="rId7"/>
              <a:stretch>
                <a:fillRect/>
              </a:stretch>
            </p:blipFill>
            <p:spPr>
              <a:xfrm>
                <a:off x="7017269" y="1824040"/>
                <a:ext cx="124501" cy="245880"/>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9" name="Ink 8">
                <a:extLst>
                  <a:ext uri="{FF2B5EF4-FFF2-40B4-BE49-F238E27FC236}">
                    <a16:creationId xmlns:a16="http://schemas.microsoft.com/office/drawing/2014/main" id="{830994B2-090E-471D-B739-2E6EE5B9FEA8}"/>
                  </a:ext>
                </a:extLst>
              </p14:cNvPr>
              <p14:cNvContentPartPr/>
              <p14:nvPr/>
            </p14:nvContentPartPr>
            <p14:xfrm>
              <a:off x="4245960" y="3152800"/>
              <a:ext cx="72720" cy="85680"/>
            </p14:xfrm>
          </p:contentPart>
        </mc:Choice>
        <mc:Fallback xmlns="">
          <p:pic>
            <p:nvPicPr>
              <p:cNvPr id="9" name="Ink 8">
                <a:extLst>
                  <a:ext uri="{FF2B5EF4-FFF2-40B4-BE49-F238E27FC236}">
                    <a16:creationId xmlns:a16="http://schemas.microsoft.com/office/drawing/2014/main" id="{830994B2-090E-471D-B739-2E6EE5B9FEA8}"/>
                  </a:ext>
                </a:extLst>
              </p:cNvPr>
              <p:cNvPicPr/>
              <p:nvPr/>
            </p:nvPicPr>
            <p:blipFill>
              <a:blip r:embed="rId9"/>
              <a:stretch>
                <a:fillRect/>
              </a:stretch>
            </p:blipFill>
            <p:spPr>
              <a:xfrm>
                <a:off x="4237320" y="3144160"/>
                <a:ext cx="90360" cy="103320"/>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10" name="Ink 9">
                <a:extLst>
                  <a:ext uri="{FF2B5EF4-FFF2-40B4-BE49-F238E27FC236}">
                    <a16:creationId xmlns:a16="http://schemas.microsoft.com/office/drawing/2014/main" id="{FDBA37A7-9ABF-4E0E-8BDE-467A5F1047BA}"/>
                  </a:ext>
                </a:extLst>
              </p14:cNvPr>
              <p14:cNvContentPartPr/>
              <p14:nvPr/>
            </p14:nvContentPartPr>
            <p14:xfrm>
              <a:off x="3837000" y="3469960"/>
              <a:ext cx="147240" cy="128880"/>
            </p14:xfrm>
          </p:contentPart>
        </mc:Choice>
        <mc:Fallback xmlns="">
          <p:pic>
            <p:nvPicPr>
              <p:cNvPr id="10" name="Ink 9">
                <a:extLst>
                  <a:ext uri="{FF2B5EF4-FFF2-40B4-BE49-F238E27FC236}">
                    <a16:creationId xmlns:a16="http://schemas.microsoft.com/office/drawing/2014/main" id="{FDBA37A7-9ABF-4E0E-8BDE-467A5F1047BA}"/>
                  </a:ext>
                </a:extLst>
              </p:cNvPr>
              <p:cNvPicPr/>
              <p:nvPr/>
            </p:nvPicPr>
            <p:blipFill>
              <a:blip r:embed="rId11"/>
              <a:stretch>
                <a:fillRect/>
              </a:stretch>
            </p:blipFill>
            <p:spPr>
              <a:xfrm>
                <a:off x="3828360" y="3461320"/>
                <a:ext cx="164880" cy="146520"/>
              </a:xfrm>
              <a:prstGeom prst="rect">
                <a:avLst/>
              </a:prstGeom>
            </p:spPr>
          </p:pic>
        </mc:Fallback>
      </mc:AlternateContent>
    </p:spTree>
    <p:extLst>
      <p:ext uri="{BB962C8B-B14F-4D97-AF65-F5344CB8AC3E}">
        <p14:creationId xmlns:p14="http://schemas.microsoft.com/office/powerpoint/2010/main" val="283782265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2DD204-A213-1245-8F5B-224C89C5DB52}"/>
              </a:ext>
            </a:extLst>
          </p:cNvPr>
          <p:cNvSpPr>
            <a:spLocks noGrp="1"/>
          </p:cNvSpPr>
          <p:nvPr>
            <p:ph type="title"/>
          </p:nvPr>
        </p:nvSpPr>
        <p:spPr/>
        <p:txBody>
          <a:bodyPr/>
          <a:lstStyle/>
          <a:p>
            <a:r>
              <a:rPr lang="en-US" sz="2200" dirty="0"/>
              <a:t>What’s a good accuracy?</a:t>
            </a:r>
          </a:p>
        </p:txBody>
      </p:sp>
      <mc:AlternateContent xmlns:mc="http://schemas.openxmlformats.org/markup-compatibility/2006" xmlns:a14="http://schemas.microsoft.com/office/drawing/2010/main">
        <mc:Choice Requires="a14">
          <p:sp>
            <p:nvSpPr>
              <p:cNvPr id="3" name="Text Placeholder 2">
                <a:extLst>
                  <a:ext uri="{FF2B5EF4-FFF2-40B4-BE49-F238E27FC236}">
                    <a16:creationId xmlns:a16="http://schemas.microsoft.com/office/drawing/2014/main" id="{132BA1C5-34B2-8048-AA91-1B7B17BA1BD1}"/>
                  </a:ext>
                </a:extLst>
              </p:cNvPr>
              <p:cNvSpPr>
                <a:spLocks noGrp="1"/>
              </p:cNvSpPr>
              <p:nvPr>
                <p:ph type="body" idx="1"/>
              </p:nvPr>
            </p:nvSpPr>
            <p:spPr>
              <a:xfrm>
                <a:off x="3090625" y="575499"/>
                <a:ext cx="5596200" cy="4174351"/>
              </a:xfrm>
            </p:spPr>
            <p:txBody>
              <a:bodyPr/>
              <a:lstStyle/>
              <a:p>
                <a:pPr marL="139700" indent="0">
                  <a:buNone/>
                </a:pPr>
                <a:r>
                  <a:rPr lang="en-US" dirty="0"/>
                  <a:t>For binary classification:</a:t>
                </a:r>
              </a:p>
              <a:p>
                <a:r>
                  <a:rPr lang="en-US" dirty="0"/>
                  <a:t>Should at least beat random guessing…</a:t>
                </a:r>
              </a:p>
              <a:p>
                <a:r>
                  <a:rPr lang="en-US" dirty="0"/>
                  <a:t>Accuracy should be at least 0.5</a:t>
                </a:r>
              </a:p>
              <a:p>
                <a:endParaRPr lang="en-US" dirty="0"/>
              </a:p>
              <a:p>
                <a:endParaRPr lang="en-US" dirty="0"/>
              </a:p>
              <a:p>
                <a:pPr marL="139700" indent="0">
                  <a:buNone/>
                </a:pPr>
                <a:r>
                  <a:rPr lang="en-US" dirty="0"/>
                  <a:t>For multi-class classification (</a:t>
                </a:r>
                <a14:m>
                  <m:oMath xmlns:m="http://schemas.openxmlformats.org/officeDocument/2006/math">
                    <m:r>
                      <a:rPr lang="en-US" b="0" i="1" smtClean="0">
                        <a:latin typeface="Cambria Math" panose="02040503050406030204" pitchFamily="18" charset="0"/>
                      </a:rPr>
                      <m:t>𝑘</m:t>
                    </m:r>
                  </m:oMath>
                </a14:m>
                <a:r>
                  <a:rPr lang="en-US" dirty="0"/>
                  <a:t> classes):</a:t>
                </a:r>
              </a:p>
              <a:p>
                <a:r>
                  <a:rPr lang="en-US" dirty="0"/>
                  <a:t>Should still beat random guessing</a:t>
                </a:r>
              </a:p>
              <a:p>
                <a:r>
                  <a:rPr lang="en-US" dirty="0"/>
                  <a:t>Accuracy should be at least: 1 / k</a:t>
                </a:r>
              </a:p>
              <a:p>
                <a:pPr lvl="1"/>
                <a:r>
                  <a:rPr lang="en-US" dirty="0"/>
                  <a:t>3-class: 0.33 </a:t>
                </a:r>
              </a:p>
              <a:p>
                <a:pPr lvl="1"/>
                <a:r>
                  <a:rPr lang="en-US" dirty="0"/>
                  <a:t>4-class: 0.25</a:t>
                </a:r>
              </a:p>
              <a:p>
                <a:pPr lvl="1"/>
                <a:r>
                  <a:rPr lang="en-US" dirty="0"/>
                  <a:t> …</a:t>
                </a:r>
              </a:p>
              <a:p>
                <a:pPr marL="139700" indent="0">
                  <a:buNone/>
                </a:pPr>
                <a:endParaRPr lang="en-US" dirty="0"/>
              </a:p>
              <a:p>
                <a:pPr marL="139700" indent="0">
                  <a:buNone/>
                </a:pPr>
                <a:r>
                  <a:rPr lang="en-US" b="1" dirty="0"/>
                  <a:t>Besides that, higher accuracy means better, right?</a:t>
                </a:r>
              </a:p>
              <a:p>
                <a:endParaRPr lang="en-US" dirty="0"/>
              </a:p>
              <a:p>
                <a:pPr marL="139700" indent="0">
                  <a:buNone/>
                </a:pPr>
                <a:endParaRPr lang="en-US" dirty="0"/>
              </a:p>
            </p:txBody>
          </p:sp>
        </mc:Choice>
        <mc:Fallback xmlns="">
          <p:sp>
            <p:nvSpPr>
              <p:cNvPr id="3" name="Text Placeholder 2">
                <a:extLst>
                  <a:ext uri="{FF2B5EF4-FFF2-40B4-BE49-F238E27FC236}">
                    <a16:creationId xmlns:a16="http://schemas.microsoft.com/office/drawing/2014/main" id="{132BA1C5-34B2-8048-AA91-1B7B17BA1BD1}"/>
                  </a:ext>
                </a:extLst>
              </p:cNvPr>
              <p:cNvSpPr>
                <a:spLocks noGrp="1" noRot="1" noChangeAspect="1" noMove="1" noResize="1" noEditPoints="1" noAdjustHandles="1" noChangeArrowheads="1" noChangeShapeType="1" noTextEdit="1"/>
              </p:cNvSpPr>
              <p:nvPr>
                <p:ph type="body" idx="1"/>
              </p:nvPr>
            </p:nvSpPr>
            <p:spPr>
              <a:xfrm>
                <a:off x="3090625" y="575499"/>
                <a:ext cx="5596200" cy="4174351"/>
              </a:xfrm>
              <a:blipFill>
                <a:blip r:embed="rId3"/>
                <a:stretch>
                  <a:fillRect/>
                </a:stretch>
              </a:blipFill>
            </p:spPr>
            <p:txBody>
              <a:bodyPr/>
              <a:lstStyle/>
              <a:p>
                <a:r>
                  <a:rPr lang="en-US">
                    <a:noFill/>
                  </a:rPr>
                  <a:t> </a:t>
                </a:r>
              </a:p>
            </p:txBody>
          </p:sp>
        </mc:Fallback>
      </mc:AlternateContent>
      <p:sp>
        <p:nvSpPr>
          <p:cNvPr id="4" name="Slide Number Placeholder 3">
            <a:extLst>
              <a:ext uri="{FF2B5EF4-FFF2-40B4-BE49-F238E27FC236}">
                <a16:creationId xmlns:a16="http://schemas.microsoft.com/office/drawing/2014/main" id="{079F0534-DE62-A449-9AA8-8F87B49090B8}"/>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51</a:t>
            </a:fld>
            <a:endParaRPr lang="en"/>
          </a:p>
        </p:txBody>
      </p:sp>
      <mc:AlternateContent xmlns:mc="http://schemas.openxmlformats.org/markup-compatibility/2006" xmlns:p14="http://schemas.microsoft.com/office/powerpoint/2010/main">
        <mc:Choice Requires="p14">
          <p:contentPart p14:bwMode="auto" r:id="rId4">
            <p14:nvContentPartPr>
              <p14:cNvPr id="5" name="Ink 4">
                <a:extLst>
                  <a:ext uri="{FF2B5EF4-FFF2-40B4-BE49-F238E27FC236}">
                    <a16:creationId xmlns:a16="http://schemas.microsoft.com/office/drawing/2014/main" id="{651CF618-C415-47B8-9496-97EB364A3287}"/>
                  </a:ext>
                </a:extLst>
              </p14:cNvPr>
              <p14:cNvContentPartPr/>
              <p14:nvPr/>
            </p14:nvContentPartPr>
            <p14:xfrm>
              <a:off x="7135200" y="2453760"/>
              <a:ext cx="1877760" cy="511200"/>
            </p14:xfrm>
          </p:contentPart>
        </mc:Choice>
        <mc:Fallback xmlns="">
          <p:pic>
            <p:nvPicPr>
              <p:cNvPr id="5" name="Ink 4">
                <a:extLst>
                  <a:ext uri="{FF2B5EF4-FFF2-40B4-BE49-F238E27FC236}">
                    <a16:creationId xmlns:a16="http://schemas.microsoft.com/office/drawing/2014/main" id="{651CF618-C415-47B8-9496-97EB364A3287}"/>
                  </a:ext>
                </a:extLst>
              </p:cNvPr>
              <p:cNvPicPr/>
              <p:nvPr/>
            </p:nvPicPr>
            <p:blipFill>
              <a:blip r:embed="rId5"/>
              <a:stretch>
                <a:fillRect/>
              </a:stretch>
            </p:blipFill>
            <p:spPr>
              <a:xfrm>
                <a:off x="7125840" y="2444400"/>
                <a:ext cx="1896480" cy="529920"/>
              </a:xfrm>
              <a:prstGeom prst="rect">
                <a:avLst/>
              </a:prstGeom>
            </p:spPr>
          </p:pic>
        </mc:Fallback>
      </mc:AlternateContent>
    </p:spTree>
    <p:extLst>
      <p:ext uri="{BB962C8B-B14F-4D97-AF65-F5344CB8AC3E}">
        <p14:creationId xmlns:p14="http://schemas.microsoft.com/office/powerpoint/2010/main" val="168834271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6" end="6"/>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7" end="7"/>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8" end="8"/>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9" end="9"/>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3">
                                            <p:txEl>
                                              <p:pRg st="12" end="1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A6C3A31-52B8-454D-AD5A-8BEF2AF996FA}"/>
              </a:ext>
            </a:extLst>
          </p:cNvPr>
          <p:cNvSpPr>
            <a:spLocks noGrp="1"/>
          </p:cNvSpPr>
          <p:nvPr>
            <p:ph type="title"/>
          </p:nvPr>
        </p:nvSpPr>
        <p:spPr/>
        <p:txBody>
          <a:bodyPr/>
          <a:lstStyle/>
          <a:p>
            <a:r>
              <a:rPr lang="en-US" dirty="0"/>
              <a:t>Detecting Spam</a:t>
            </a:r>
          </a:p>
        </p:txBody>
      </p:sp>
      <p:sp>
        <p:nvSpPr>
          <p:cNvPr id="3" name="Text Placeholder 2">
            <a:extLst>
              <a:ext uri="{FF2B5EF4-FFF2-40B4-BE49-F238E27FC236}">
                <a16:creationId xmlns:a16="http://schemas.microsoft.com/office/drawing/2014/main" id="{8D55AB92-A92B-6647-94BC-90AAFCC49EBC}"/>
              </a:ext>
            </a:extLst>
          </p:cNvPr>
          <p:cNvSpPr>
            <a:spLocks noGrp="1"/>
          </p:cNvSpPr>
          <p:nvPr>
            <p:ph type="body" idx="1"/>
          </p:nvPr>
        </p:nvSpPr>
        <p:spPr/>
        <p:txBody>
          <a:bodyPr/>
          <a:lstStyle/>
          <a:p>
            <a:pPr marL="139700" indent="0">
              <a:buNone/>
            </a:pPr>
            <a:r>
              <a:rPr lang="en-US" dirty="0"/>
              <a:t>Imagine I made a “Dummy Classifier” for detecting spam</a:t>
            </a:r>
          </a:p>
          <a:p>
            <a:r>
              <a:rPr lang="en-US" dirty="0"/>
              <a:t>The classifier ignores the input, and always predicts spam.</a:t>
            </a:r>
          </a:p>
          <a:p>
            <a:r>
              <a:rPr lang="en-US" dirty="0"/>
              <a:t>This actually results in 90% accuracy! Why? </a:t>
            </a:r>
          </a:p>
          <a:p>
            <a:pPr lvl="1"/>
            <a:r>
              <a:rPr lang="en-US" dirty="0"/>
              <a:t>Most emails are spam…</a:t>
            </a:r>
          </a:p>
          <a:p>
            <a:pPr marL="139700" indent="0">
              <a:buNone/>
            </a:pPr>
            <a:endParaRPr lang="en-US" dirty="0"/>
          </a:p>
          <a:p>
            <a:pPr marL="139700" indent="0">
              <a:buNone/>
            </a:pPr>
            <a:r>
              <a:rPr lang="en-US" dirty="0"/>
              <a:t>This is called the </a:t>
            </a:r>
            <a:r>
              <a:rPr lang="en-US" b="1" dirty="0"/>
              <a:t>majority class classifier. </a:t>
            </a:r>
          </a:p>
          <a:p>
            <a:pPr marL="139700" indent="0">
              <a:buNone/>
            </a:pPr>
            <a:endParaRPr lang="en-US" b="1" dirty="0"/>
          </a:p>
          <a:p>
            <a:pPr marL="139700" indent="0">
              <a:buNone/>
            </a:pPr>
            <a:r>
              <a:rPr lang="en-US" dirty="0"/>
              <a:t>A classifier as simple as the majority class classifier can have a high accuracy if there is a </a:t>
            </a:r>
            <a:r>
              <a:rPr lang="en-US" b="1" dirty="0"/>
              <a:t>class imbalance</a:t>
            </a:r>
            <a:r>
              <a:rPr lang="en-US" dirty="0"/>
              <a:t>.</a:t>
            </a:r>
          </a:p>
          <a:p>
            <a:r>
              <a:rPr lang="en-US" dirty="0"/>
              <a:t>A class imbalance is when one class appears much more frequently than another in the dataset</a:t>
            </a:r>
          </a:p>
          <a:p>
            <a:endParaRPr lang="en-US" dirty="0"/>
          </a:p>
          <a:p>
            <a:pPr marL="139700" indent="0">
              <a:buNone/>
            </a:pPr>
            <a:r>
              <a:rPr lang="en-US" dirty="0"/>
              <a:t>This might suggest that accuracy isn’t enough to tell us if a model is a good model.</a:t>
            </a:r>
          </a:p>
          <a:p>
            <a:pPr marL="139700" indent="0">
              <a:buNone/>
            </a:pPr>
            <a:endParaRPr lang="en-US" b="1" dirty="0"/>
          </a:p>
          <a:p>
            <a:pPr marL="139700" indent="0">
              <a:buNone/>
            </a:pPr>
            <a:endParaRPr lang="en-US" dirty="0"/>
          </a:p>
        </p:txBody>
      </p:sp>
      <p:sp>
        <p:nvSpPr>
          <p:cNvPr id="4" name="Slide Number Placeholder 3">
            <a:extLst>
              <a:ext uri="{FF2B5EF4-FFF2-40B4-BE49-F238E27FC236}">
                <a16:creationId xmlns:a16="http://schemas.microsoft.com/office/drawing/2014/main" id="{54459F83-8520-CF4F-B0DA-81AF44F47489}"/>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52</a:t>
            </a:fld>
            <a:endParaRPr lang="en"/>
          </a:p>
        </p:txBody>
      </p:sp>
    </p:spTree>
    <p:extLst>
      <p:ext uri="{BB962C8B-B14F-4D97-AF65-F5344CB8AC3E}">
        <p14:creationId xmlns:p14="http://schemas.microsoft.com/office/powerpoint/2010/main" val="91833266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00D5EB-A2A6-F44E-951B-F5CC73E2B534}"/>
              </a:ext>
            </a:extLst>
          </p:cNvPr>
          <p:cNvSpPr>
            <a:spLocks noGrp="1"/>
          </p:cNvSpPr>
          <p:nvPr>
            <p:ph type="title"/>
          </p:nvPr>
        </p:nvSpPr>
        <p:spPr/>
        <p:txBody>
          <a:bodyPr/>
          <a:lstStyle/>
          <a:p>
            <a:r>
              <a:rPr lang="en-US" dirty="0"/>
              <a:t>Assessing Accuracy</a:t>
            </a:r>
          </a:p>
        </p:txBody>
      </p:sp>
      <p:sp>
        <p:nvSpPr>
          <p:cNvPr id="3" name="Text Placeholder 2">
            <a:extLst>
              <a:ext uri="{FF2B5EF4-FFF2-40B4-BE49-F238E27FC236}">
                <a16:creationId xmlns:a16="http://schemas.microsoft.com/office/drawing/2014/main" id="{D8ACDD37-2EBD-134F-835F-22083452D08A}"/>
              </a:ext>
            </a:extLst>
          </p:cNvPr>
          <p:cNvSpPr>
            <a:spLocks noGrp="1"/>
          </p:cNvSpPr>
          <p:nvPr>
            <p:ph type="body" idx="1"/>
          </p:nvPr>
        </p:nvSpPr>
        <p:spPr/>
        <p:txBody>
          <a:bodyPr/>
          <a:lstStyle/>
          <a:p>
            <a:pPr marL="139700" indent="0">
              <a:buNone/>
            </a:pPr>
            <a:r>
              <a:rPr lang="en-US" dirty="0"/>
              <a:t>Always digging in and ask critical questions of your accuracy.</a:t>
            </a:r>
          </a:p>
          <a:p>
            <a:r>
              <a:rPr lang="en-US" dirty="0"/>
              <a:t>Is there a </a:t>
            </a:r>
            <a:r>
              <a:rPr lang="en-US" b="1" dirty="0"/>
              <a:t>class imbalance</a:t>
            </a:r>
            <a:r>
              <a:rPr lang="en-US" dirty="0"/>
              <a:t>?</a:t>
            </a:r>
          </a:p>
          <a:p>
            <a:r>
              <a:rPr lang="en-US" dirty="0"/>
              <a:t>How does it compare to a baseline approach?</a:t>
            </a:r>
          </a:p>
          <a:p>
            <a:pPr lvl="1"/>
            <a:r>
              <a:rPr lang="en-US" dirty="0"/>
              <a:t>Random guessing</a:t>
            </a:r>
          </a:p>
          <a:p>
            <a:pPr lvl="1"/>
            <a:r>
              <a:rPr lang="en-US" dirty="0"/>
              <a:t>Majority class</a:t>
            </a:r>
          </a:p>
          <a:p>
            <a:pPr lvl="1"/>
            <a:r>
              <a:rPr lang="en-US" dirty="0"/>
              <a:t>…</a:t>
            </a:r>
          </a:p>
          <a:p>
            <a:r>
              <a:rPr lang="en-US" dirty="0"/>
              <a:t>Most important: </a:t>
            </a:r>
            <a:r>
              <a:rPr lang="en-US" b="1" dirty="0"/>
              <a:t>What does my application need?</a:t>
            </a:r>
          </a:p>
          <a:p>
            <a:pPr lvl="1"/>
            <a:r>
              <a:rPr lang="en-US" dirty="0"/>
              <a:t>What’s good enough for user experience?</a:t>
            </a:r>
          </a:p>
          <a:p>
            <a:pPr lvl="1"/>
            <a:r>
              <a:rPr lang="en-US" dirty="0"/>
              <a:t>What is the impact of a mistake we make?</a:t>
            </a:r>
          </a:p>
        </p:txBody>
      </p:sp>
      <p:sp>
        <p:nvSpPr>
          <p:cNvPr id="4" name="Slide Number Placeholder 3">
            <a:extLst>
              <a:ext uri="{FF2B5EF4-FFF2-40B4-BE49-F238E27FC236}">
                <a16:creationId xmlns:a16="http://schemas.microsoft.com/office/drawing/2014/main" id="{A31B79A1-2DF6-B248-A3A6-38C161D574EC}"/>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53</a:t>
            </a:fld>
            <a:endParaRPr lang="en"/>
          </a:p>
        </p:txBody>
      </p:sp>
      <mc:AlternateContent xmlns:mc="http://schemas.openxmlformats.org/markup-compatibility/2006" xmlns:p14="http://schemas.microsoft.com/office/powerpoint/2010/main">
        <mc:Choice Requires="p14">
          <p:contentPart p14:bwMode="auto" r:id="rId2">
            <p14:nvContentPartPr>
              <p14:cNvPr id="5" name="Ink 4">
                <a:extLst>
                  <a:ext uri="{FF2B5EF4-FFF2-40B4-BE49-F238E27FC236}">
                    <a16:creationId xmlns:a16="http://schemas.microsoft.com/office/drawing/2014/main" id="{FC665EC4-0EC5-45EC-B7E1-15DC7C471EDB}"/>
                  </a:ext>
                </a:extLst>
              </p14:cNvPr>
              <p14:cNvContentPartPr/>
              <p14:nvPr/>
            </p14:nvContentPartPr>
            <p14:xfrm>
              <a:off x="1245960" y="1271880"/>
              <a:ext cx="360" cy="360"/>
            </p14:xfrm>
          </p:contentPart>
        </mc:Choice>
        <mc:Fallback xmlns="">
          <p:pic>
            <p:nvPicPr>
              <p:cNvPr id="5" name="Ink 4">
                <a:extLst>
                  <a:ext uri="{FF2B5EF4-FFF2-40B4-BE49-F238E27FC236}">
                    <a16:creationId xmlns:a16="http://schemas.microsoft.com/office/drawing/2014/main" id="{FC665EC4-0EC5-45EC-B7E1-15DC7C471EDB}"/>
                  </a:ext>
                </a:extLst>
              </p:cNvPr>
              <p:cNvPicPr/>
              <p:nvPr/>
            </p:nvPicPr>
            <p:blipFill>
              <a:blip r:embed="rId3"/>
              <a:stretch>
                <a:fillRect/>
              </a:stretch>
            </p:blipFill>
            <p:spPr>
              <a:xfrm>
                <a:off x="1236600" y="1262520"/>
                <a:ext cx="19080" cy="19080"/>
              </a:xfrm>
              <a:prstGeom prst="rect">
                <a:avLst/>
              </a:prstGeom>
            </p:spPr>
          </p:pic>
        </mc:Fallback>
      </mc:AlternateContent>
    </p:spTree>
    <p:extLst>
      <p:ext uri="{BB962C8B-B14F-4D97-AF65-F5344CB8AC3E}">
        <p14:creationId xmlns:p14="http://schemas.microsoft.com/office/powerpoint/2010/main" val="195400566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3">
                                            <p:txEl>
                                              <p:pRg st="6" end="6"/>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
                                            <p:txEl>
                                              <p:pRg st="7" end="7"/>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69CB4F-B3B9-C047-99BD-93F205B3C586}"/>
              </a:ext>
            </a:extLst>
          </p:cNvPr>
          <p:cNvSpPr>
            <a:spLocks noGrp="1"/>
          </p:cNvSpPr>
          <p:nvPr>
            <p:ph type="title"/>
          </p:nvPr>
        </p:nvSpPr>
        <p:spPr/>
        <p:txBody>
          <a:bodyPr/>
          <a:lstStyle/>
          <a:p>
            <a:r>
              <a:rPr lang="en-US" dirty="0"/>
              <a:t>Confusion Matrix</a:t>
            </a:r>
          </a:p>
        </p:txBody>
      </p:sp>
      <mc:AlternateContent xmlns:mc="http://schemas.openxmlformats.org/markup-compatibility/2006" xmlns:a14="http://schemas.microsoft.com/office/drawing/2010/main">
        <mc:Choice Requires="a14">
          <p:sp>
            <p:nvSpPr>
              <p:cNvPr id="3" name="Text Placeholder 2">
                <a:extLst>
                  <a:ext uri="{FF2B5EF4-FFF2-40B4-BE49-F238E27FC236}">
                    <a16:creationId xmlns:a16="http://schemas.microsoft.com/office/drawing/2014/main" id="{F7C5D89E-6E73-5A48-A93B-C053AB3D2B52}"/>
                  </a:ext>
                </a:extLst>
              </p:cNvPr>
              <p:cNvSpPr>
                <a:spLocks noGrp="1"/>
              </p:cNvSpPr>
              <p:nvPr>
                <p:ph type="body" idx="1"/>
              </p:nvPr>
            </p:nvSpPr>
            <p:spPr>
              <a:xfrm>
                <a:off x="3090625" y="264877"/>
                <a:ext cx="5596200" cy="3981000"/>
              </a:xfrm>
            </p:spPr>
            <p:txBody>
              <a:bodyPr/>
              <a:lstStyle/>
              <a:p>
                <a:pPr marL="139700" indent="0">
                  <a:buNone/>
                </a:pPr>
                <a:r>
                  <a:rPr lang="en-US" dirty="0"/>
                  <a:t>For binary classification, there are only two types of mistakes</a:t>
                </a:r>
              </a:p>
              <a:p>
                <a14:m>
                  <m:oMath xmlns:m="http://schemas.openxmlformats.org/officeDocument/2006/math">
                    <m:acc>
                      <m:accPr>
                        <m:chr m:val="̂"/>
                        <m:ctrlPr>
                          <a:rPr lang="en-US" b="0" i="1" smtClean="0">
                            <a:latin typeface="Cambria Math" panose="02040503050406030204" pitchFamily="18" charset="0"/>
                          </a:rPr>
                        </m:ctrlPr>
                      </m:accPr>
                      <m:e>
                        <m:r>
                          <a:rPr lang="en-US" b="0" i="1" smtClean="0">
                            <a:latin typeface="Cambria Math" panose="02040503050406030204" pitchFamily="18" charset="0"/>
                          </a:rPr>
                          <m:t>𝑦</m:t>
                        </m:r>
                      </m:e>
                    </m:acc>
                    <m:r>
                      <a:rPr lang="en-US" b="0" i="1" dirty="0" smtClean="0">
                        <a:latin typeface="Cambria Math" panose="02040503050406030204" pitchFamily="18" charset="0"/>
                      </a:rPr>
                      <m:t>=+1,   </m:t>
                    </m:r>
                    <m:r>
                      <a:rPr lang="en-US" b="0" i="1" dirty="0" smtClean="0">
                        <a:latin typeface="Cambria Math" panose="02040503050406030204" pitchFamily="18" charset="0"/>
                      </a:rPr>
                      <m:t>𝑦</m:t>
                    </m:r>
                    <m:r>
                      <a:rPr lang="en-US" b="0" i="1" dirty="0" smtClean="0">
                        <a:latin typeface="Cambria Math" panose="02040503050406030204" pitchFamily="18" charset="0"/>
                      </a:rPr>
                      <m:t>=−1</m:t>
                    </m:r>
                  </m:oMath>
                </a14:m>
                <a:r>
                  <a:rPr lang="en-US" dirty="0"/>
                  <a:t> </a:t>
                </a:r>
              </a:p>
              <a:p>
                <a14:m>
                  <m:oMath xmlns:m="http://schemas.openxmlformats.org/officeDocument/2006/math">
                    <m:acc>
                      <m:accPr>
                        <m:chr m:val="̂"/>
                        <m:ctrlPr>
                          <a:rPr lang="en-US" b="0" i="1" smtClean="0">
                            <a:latin typeface="Cambria Math" panose="02040503050406030204" pitchFamily="18" charset="0"/>
                          </a:rPr>
                        </m:ctrlPr>
                      </m:accPr>
                      <m:e>
                        <m:r>
                          <a:rPr lang="en-US" b="0" i="1" smtClean="0">
                            <a:latin typeface="Cambria Math" panose="02040503050406030204" pitchFamily="18" charset="0"/>
                          </a:rPr>
                          <m:t>𝑦</m:t>
                        </m:r>
                      </m:e>
                    </m:acc>
                    <m:r>
                      <a:rPr lang="en-US" b="0" i="1" dirty="0" smtClean="0">
                        <a:latin typeface="Cambria Math" panose="02040503050406030204" pitchFamily="18" charset="0"/>
                      </a:rPr>
                      <m:t>=−1,   </m:t>
                    </m:r>
                    <m:r>
                      <a:rPr lang="en-US" b="0" i="1" dirty="0" smtClean="0">
                        <a:latin typeface="Cambria Math" panose="02040503050406030204" pitchFamily="18" charset="0"/>
                      </a:rPr>
                      <m:t>𝑦</m:t>
                    </m:r>
                    <m:r>
                      <a:rPr lang="en-US" b="0" i="1" dirty="0" smtClean="0">
                        <a:latin typeface="Cambria Math" panose="02040503050406030204" pitchFamily="18" charset="0"/>
                      </a:rPr>
                      <m:t>=+1</m:t>
                    </m:r>
                  </m:oMath>
                </a14:m>
                <a:endParaRPr lang="en-US" dirty="0"/>
              </a:p>
              <a:p>
                <a:pPr marL="139700" indent="0">
                  <a:buNone/>
                </a:pPr>
                <a:r>
                  <a:rPr lang="en-US" dirty="0"/>
                  <a:t>Generally we make a </a:t>
                </a:r>
                <a:r>
                  <a:rPr lang="en-US" b="1" dirty="0"/>
                  <a:t>confusion matrix </a:t>
                </a:r>
                <a:r>
                  <a:rPr lang="en-US" dirty="0"/>
                  <a:t>to understand mistakes.</a:t>
                </a:r>
              </a:p>
            </p:txBody>
          </p:sp>
        </mc:Choice>
        <mc:Fallback xmlns="">
          <p:sp>
            <p:nvSpPr>
              <p:cNvPr id="3" name="Text Placeholder 2">
                <a:extLst>
                  <a:ext uri="{FF2B5EF4-FFF2-40B4-BE49-F238E27FC236}">
                    <a16:creationId xmlns:a16="http://schemas.microsoft.com/office/drawing/2014/main" id="{F7C5D89E-6E73-5A48-A93B-C053AB3D2B52}"/>
                  </a:ext>
                </a:extLst>
              </p:cNvPr>
              <p:cNvSpPr>
                <a:spLocks noGrp="1" noRot="1" noChangeAspect="1" noMove="1" noResize="1" noEditPoints="1" noAdjustHandles="1" noChangeArrowheads="1" noChangeShapeType="1" noTextEdit="1"/>
              </p:cNvSpPr>
              <p:nvPr>
                <p:ph type="body" idx="1"/>
              </p:nvPr>
            </p:nvSpPr>
            <p:spPr>
              <a:xfrm>
                <a:off x="3090625" y="264877"/>
                <a:ext cx="5596200" cy="3981000"/>
              </a:xfrm>
              <a:blipFill>
                <a:blip r:embed="rId3"/>
                <a:stretch>
                  <a:fillRect/>
                </a:stretch>
              </a:blipFill>
            </p:spPr>
            <p:txBody>
              <a:bodyPr/>
              <a:lstStyle/>
              <a:p>
                <a:r>
                  <a:rPr lang="en-US">
                    <a:noFill/>
                  </a:rPr>
                  <a:t> </a:t>
                </a:r>
              </a:p>
            </p:txBody>
          </p:sp>
        </mc:Fallback>
      </mc:AlternateContent>
      <p:sp>
        <p:nvSpPr>
          <p:cNvPr id="4" name="Slide Number Placeholder 3">
            <a:extLst>
              <a:ext uri="{FF2B5EF4-FFF2-40B4-BE49-F238E27FC236}">
                <a16:creationId xmlns:a16="http://schemas.microsoft.com/office/drawing/2014/main" id="{CF8E5A09-86D6-A449-B773-8442D151CB05}"/>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54</a:t>
            </a:fld>
            <a:endParaRPr lang="en"/>
          </a:p>
        </p:txBody>
      </p:sp>
      <p:graphicFrame>
        <p:nvGraphicFramePr>
          <p:cNvPr id="5" name="Table 4">
            <a:extLst>
              <a:ext uri="{FF2B5EF4-FFF2-40B4-BE49-F238E27FC236}">
                <a16:creationId xmlns:a16="http://schemas.microsoft.com/office/drawing/2014/main" id="{D8D4031D-074A-7E49-BA5D-53321BBF72BC}"/>
              </a:ext>
            </a:extLst>
          </p:cNvPr>
          <p:cNvGraphicFramePr>
            <a:graphicFrameLocks noGrp="1"/>
          </p:cNvGraphicFramePr>
          <p:nvPr>
            <p:extLst>
              <p:ext uri="{D42A27DB-BD31-4B8C-83A1-F6EECF244321}">
                <p14:modId xmlns:p14="http://schemas.microsoft.com/office/powerpoint/2010/main" val="3474128310"/>
              </p:ext>
            </p:extLst>
          </p:nvPr>
        </p:nvGraphicFramePr>
        <p:xfrm>
          <a:off x="3090624" y="2096246"/>
          <a:ext cx="5466159" cy="2460254"/>
        </p:xfrm>
        <a:graphic>
          <a:graphicData uri="http://schemas.openxmlformats.org/drawingml/2006/table">
            <a:tbl>
              <a:tblPr firstRow="1" bandRow="1">
                <a:tableStyleId>{CB23F696-D533-4BE0-B1DA-8B15BD142E95}</a:tableStyleId>
              </a:tblPr>
              <a:tblGrid>
                <a:gridCol w="1822053">
                  <a:extLst>
                    <a:ext uri="{9D8B030D-6E8A-4147-A177-3AD203B41FA5}">
                      <a16:colId xmlns:a16="http://schemas.microsoft.com/office/drawing/2014/main" val="3243455969"/>
                    </a:ext>
                  </a:extLst>
                </a:gridCol>
                <a:gridCol w="1822053">
                  <a:extLst>
                    <a:ext uri="{9D8B030D-6E8A-4147-A177-3AD203B41FA5}">
                      <a16:colId xmlns:a16="http://schemas.microsoft.com/office/drawing/2014/main" val="3640482338"/>
                    </a:ext>
                  </a:extLst>
                </a:gridCol>
                <a:gridCol w="1822053">
                  <a:extLst>
                    <a:ext uri="{9D8B030D-6E8A-4147-A177-3AD203B41FA5}">
                      <a16:colId xmlns:a16="http://schemas.microsoft.com/office/drawing/2014/main" val="1914084577"/>
                    </a:ext>
                  </a:extLst>
                </a:gridCol>
              </a:tblGrid>
              <a:tr h="689872">
                <a:tc>
                  <a:txBody>
                    <a:bodyPr/>
                    <a:lstStyle/>
                    <a:p>
                      <a:endParaRPr lang="en-US" dirty="0">
                        <a:latin typeface="Open Sans" panose="020B0606030504020204" pitchFamily="34" charset="0"/>
                        <a:ea typeface="Open Sans" panose="020B0606030504020204" pitchFamily="34" charset="0"/>
                        <a:cs typeface="Open Sans" panose="020B0606030504020204" pitchFamily="34" charset="0"/>
                      </a:endParaRPr>
                    </a:p>
                  </a:txBody>
                  <a:tcPr>
                    <a:lnL w="9525" cap="flat" cmpd="sng">
                      <a:noFill/>
                      <a:prstDash val="solid"/>
                      <a:round/>
                      <a:headEnd type="none" w="sm" len="sm"/>
                      <a:tailEnd type="none" w="sm" len="sm"/>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dirty="0">
                        <a:latin typeface="Open Sans" panose="020B0606030504020204" pitchFamily="34" charset="0"/>
                        <a:ea typeface="Open Sans" panose="020B0606030504020204" pitchFamily="34" charset="0"/>
                        <a:cs typeface="Open Sans" panose="020B0606030504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57BA6"/>
                    </a:solidFill>
                  </a:tcPr>
                </a:tc>
                <a:tc>
                  <a:txBody>
                    <a:bodyPr/>
                    <a:lstStyle/>
                    <a:p>
                      <a:endParaRPr lang="en-US" dirty="0">
                        <a:latin typeface="Open Sans" panose="020B0606030504020204" pitchFamily="34" charset="0"/>
                        <a:ea typeface="Open Sans" panose="020B0606030504020204" pitchFamily="34" charset="0"/>
                        <a:cs typeface="Open Sans" panose="020B0606030504020204" pitchFamily="34" charset="0"/>
                      </a:endParaRPr>
                    </a:p>
                  </a:txBody>
                  <a:tcPr>
                    <a:lnL w="12700" cap="flat" cmpd="sng" algn="ctr">
                      <a:solidFill>
                        <a:schemeClr val="tx1"/>
                      </a:solidFill>
                      <a:prstDash val="solid"/>
                      <a:round/>
                      <a:headEnd type="none" w="med" len="med"/>
                      <a:tailEnd type="none" w="med" len="med"/>
                    </a:lnL>
                    <a:solidFill>
                      <a:srgbClr val="B57BA6"/>
                    </a:solidFill>
                  </a:tcPr>
                </a:tc>
                <a:extLst>
                  <a:ext uri="{0D108BD9-81ED-4DB2-BD59-A6C34878D82A}">
                    <a16:rowId xmlns:a16="http://schemas.microsoft.com/office/drawing/2014/main" val="1635588840"/>
                  </a:ext>
                </a:extLst>
              </a:tr>
              <a:tr h="886680">
                <a:tc>
                  <a:txBody>
                    <a:bodyPr/>
                    <a:lstStyle/>
                    <a:p>
                      <a:endParaRPr lang="en-US" dirty="0">
                        <a:latin typeface="Open Sans" panose="020B0606030504020204" pitchFamily="34" charset="0"/>
                        <a:ea typeface="Open Sans" panose="020B0606030504020204" pitchFamily="34" charset="0"/>
                        <a:cs typeface="Open Sans" panose="020B0606030504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57BA6"/>
                    </a:solidFill>
                  </a:tcPr>
                </a:tc>
                <a:tc>
                  <a:txBody>
                    <a:bodyPr/>
                    <a:lstStyle/>
                    <a:p>
                      <a:pPr algn="ctr"/>
                      <a:r>
                        <a:rPr lang="en-US" dirty="0">
                          <a:latin typeface="Open Sans" panose="020B0606030504020204" pitchFamily="34" charset="0"/>
                          <a:ea typeface="Open Sans" panose="020B0606030504020204" pitchFamily="34" charset="0"/>
                          <a:cs typeface="Open Sans" panose="020B0606030504020204" pitchFamily="34" charset="0"/>
                        </a:rPr>
                        <a:t>True Positive (TP)</a:t>
                      </a:r>
                    </a:p>
                  </a:txBody>
                  <a:tcPr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solidFill>
                      <a:schemeClr val="accent3">
                        <a:lumMod val="40000"/>
                        <a:lumOff val="60000"/>
                      </a:schemeClr>
                    </a:solidFill>
                  </a:tcPr>
                </a:tc>
                <a:tc>
                  <a:txBody>
                    <a:bodyPr/>
                    <a:lstStyle/>
                    <a:p>
                      <a:pPr algn="ctr"/>
                      <a:r>
                        <a:rPr lang="en-US" dirty="0">
                          <a:latin typeface="Open Sans" panose="020B0606030504020204" pitchFamily="34" charset="0"/>
                          <a:ea typeface="Open Sans" panose="020B0606030504020204" pitchFamily="34" charset="0"/>
                          <a:cs typeface="Open Sans" panose="020B0606030504020204" pitchFamily="34" charset="0"/>
                        </a:rPr>
                        <a:t>False Negative (FN)</a:t>
                      </a:r>
                    </a:p>
                  </a:txBody>
                  <a:tcPr anchor="ctr">
                    <a:solidFill>
                      <a:schemeClr val="accent6">
                        <a:lumMod val="40000"/>
                        <a:lumOff val="60000"/>
                      </a:schemeClr>
                    </a:solidFill>
                  </a:tcPr>
                </a:tc>
                <a:extLst>
                  <a:ext uri="{0D108BD9-81ED-4DB2-BD59-A6C34878D82A}">
                    <a16:rowId xmlns:a16="http://schemas.microsoft.com/office/drawing/2014/main" val="2402444028"/>
                  </a:ext>
                </a:extLst>
              </a:tr>
              <a:tr h="883702">
                <a:tc>
                  <a:txBody>
                    <a:bodyPr/>
                    <a:lstStyle/>
                    <a:p>
                      <a:endParaRPr lang="en-US" dirty="0">
                        <a:latin typeface="Open Sans" panose="020B0606030504020204" pitchFamily="34" charset="0"/>
                        <a:ea typeface="Open Sans" panose="020B0606030504020204" pitchFamily="34" charset="0"/>
                        <a:cs typeface="Open Sans" panose="020B0606030504020204" pitchFamily="34" charset="0"/>
                      </a:endParaRPr>
                    </a:p>
                  </a:txBody>
                  <a:tcPr>
                    <a:lnT w="12700" cap="flat" cmpd="sng" algn="ctr">
                      <a:solidFill>
                        <a:schemeClr val="tx1"/>
                      </a:solidFill>
                      <a:prstDash val="solid"/>
                      <a:round/>
                      <a:headEnd type="none" w="med" len="med"/>
                      <a:tailEnd type="none" w="med" len="med"/>
                    </a:lnT>
                    <a:solidFill>
                      <a:srgbClr val="B57BA6"/>
                    </a:solidFill>
                  </a:tcPr>
                </a:tc>
                <a:tc>
                  <a:txBody>
                    <a:bodyPr/>
                    <a:lstStyle/>
                    <a:p>
                      <a:pPr algn="ctr"/>
                      <a:r>
                        <a:rPr lang="en-US" dirty="0">
                          <a:latin typeface="Open Sans" panose="020B0606030504020204" pitchFamily="34" charset="0"/>
                          <a:ea typeface="Open Sans" panose="020B0606030504020204" pitchFamily="34" charset="0"/>
                          <a:cs typeface="Open Sans" panose="020B0606030504020204" pitchFamily="34" charset="0"/>
                        </a:rPr>
                        <a:t>False Positive (FP)</a:t>
                      </a:r>
                    </a:p>
                  </a:txBody>
                  <a:tcPr anchor="ctr">
                    <a:solidFill>
                      <a:schemeClr val="accent6">
                        <a:lumMod val="40000"/>
                        <a:lumOff val="60000"/>
                      </a:schemeClr>
                    </a:solidFill>
                  </a:tcPr>
                </a:tc>
                <a:tc>
                  <a:txBody>
                    <a:bodyPr/>
                    <a:lstStyle/>
                    <a:p>
                      <a:pPr algn="ctr"/>
                      <a:r>
                        <a:rPr lang="en-US" dirty="0">
                          <a:latin typeface="Open Sans" panose="020B0606030504020204" pitchFamily="34" charset="0"/>
                          <a:ea typeface="Open Sans" panose="020B0606030504020204" pitchFamily="34" charset="0"/>
                          <a:cs typeface="Open Sans" panose="020B0606030504020204" pitchFamily="34" charset="0"/>
                        </a:rPr>
                        <a:t>True Negative (TN)</a:t>
                      </a:r>
                    </a:p>
                  </a:txBody>
                  <a:tcPr anchor="ctr">
                    <a:solidFill>
                      <a:schemeClr val="accent3">
                        <a:lumMod val="40000"/>
                        <a:lumOff val="60000"/>
                      </a:schemeClr>
                    </a:solidFill>
                  </a:tcPr>
                </a:tc>
                <a:extLst>
                  <a:ext uri="{0D108BD9-81ED-4DB2-BD59-A6C34878D82A}">
                    <a16:rowId xmlns:a16="http://schemas.microsoft.com/office/drawing/2014/main" val="2996203727"/>
                  </a:ext>
                </a:extLst>
              </a:tr>
            </a:tbl>
          </a:graphicData>
        </a:graphic>
      </p:graphicFrame>
      <p:sp>
        <p:nvSpPr>
          <p:cNvPr id="6" name="Cross 5">
            <a:extLst>
              <a:ext uri="{FF2B5EF4-FFF2-40B4-BE49-F238E27FC236}">
                <a16:creationId xmlns:a16="http://schemas.microsoft.com/office/drawing/2014/main" id="{3BFCD779-67FF-244C-A7E9-12878195DFC9}"/>
              </a:ext>
            </a:extLst>
          </p:cNvPr>
          <p:cNvSpPr/>
          <p:nvPr/>
        </p:nvSpPr>
        <p:spPr>
          <a:xfrm>
            <a:off x="5619308" y="2266758"/>
            <a:ext cx="408789" cy="398032"/>
          </a:xfrm>
          <a:prstGeom prst="plus">
            <a:avLst>
              <a:gd name="adj" fmla="val 3794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77586FE9-CCE9-C64E-89C2-734C47660678}"/>
              </a:ext>
            </a:extLst>
          </p:cNvPr>
          <p:cNvSpPr/>
          <p:nvPr/>
        </p:nvSpPr>
        <p:spPr>
          <a:xfrm>
            <a:off x="7460365" y="2410870"/>
            <a:ext cx="408789" cy="109807"/>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8" name="Cross 7">
            <a:extLst>
              <a:ext uri="{FF2B5EF4-FFF2-40B4-BE49-F238E27FC236}">
                <a16:creationId xmlns:a16="http://schemas.microsoft.com/office/drawing/2014/main" id="{CF79E5E6-E941-FE41-8C59-258F82C459BB}"/>
              </a:ext>
            </a:extLst>
          </p:cNvPr>
          <p:cNvSpPr/>
          <p:nvPr/>
        </p:nvSpPr>
        <p:spPr>
          <a:xfrm>
            <a:off x="3780970" y="3110817"/>
            <a:ext cx="408789" cy="398032"/>
          </a:xfrm>
          <a:prstGeom prst="plus">
            <a:avLst>
              <a:gd name="adj" fmla="val 3794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C8FB773E-D6D4-7E42-83DC-7D0E0AE852D3}"/>
              </a:ext>
            </a:extLst>
          </p:cNvPr>
          <p:cNvSpPr/>
          <p:nvPr/>
        </p:nvSpPr>
        <p:spPr>
          <a:xfrm>
            <a:off x="3764233" y="4072237"/>
            <a:ext cx="408789" cy="109807"/>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8CBA2586-37DA-B747-9AA8-373AEF56D5EB}"/>
              </a:ext>
            </a:extLst>
          </p:cNvPr>
          <p:cNvSpPr/>
          <p:nvPr/>
        </p:nvSpPr>
        <p:spPr>
          <a:xfrm>
            <a:off x="6028097" y="1756536"/>
            <a:ext cx="1515158" cy="307777"/>
          </a:xfrm>
          <a:prstGeom prst="rect">
            <a:avLst/>
          </a:prstGeom>
        </p:spPr>
        <p:txBody>
          <a:bodyPr wrap="none">
            <a:spAutoFit/>
          </a:bodyPr>
          <a:lstStyle/>
          <a:p>
            <a:r>
              <a:rPr lang="en-US" b="1" dirty="0">
                <a:solidFill>
                  <a:srgbClr val="666666"/>
                </a:solidFill>
                <a:latin typeface="Nunito Sans" pitchFamily="2" charset="77"/>
                <a:ea typeface="Nunito Sans" pitchFamily="2" charset="77"/>
                <a:cs typeface="Nunito Sans" pitchFamily="2" charset="77"/>
              </a:rPr>
              <a:t>Predicted Label</a:t>
            </a:r>
            <a:r>
              <a:rPr lang="en-US" b="1" dirty="0"/>
              <a:t> </a:t>
            </a:r>
          </a:p>
        </p:txBody>
      </p:sp>
      <p:sp>
        <p:nvSpPr>
          <p:cNvPr id="11" name="Rectangle 10">
            <a:extLst>
              <a:ext uri="{FF2B5EF4-FFF2-40B4-BE49-F238E27FC236}">
                <a16:creationId xmlns:a16="http://schemas.microsoft.com/office/drawing/2014/main" id="{7938455D-70B5-044C-948D-DB2D336FE918}"/>
              </a:ext>
            </a:extLst>
          </p:cNvPr>
          <p:cNvSpPr/>
          <p:nvPr/>
        </p:nvSpPr>
        <p:spPr>
          <a:xfrm rot="16200000">
            <a:off x="2385141" y="3345867"/>
            <a:ext cx="1103187" cy="307777"/>
          </a:xfrm>
          <a:prstGeom prst="rect">
            <a:avLst/>
          </a:prstGeom>
        </p:spPr>
        <p:txBody>
          <a:bodyPr wrap="none">
            <a:spAutoFit/>
          </a:bodyPr>
          <a:lstStyle/>
          <a:p>
            <a:r>
              <a:rPr lang="en-US" b="1" dirty="0">
                <a:solidFill>
                  <a:srgbClr val="666666"/>
                </a:solidFill>
                <a:latin typeface="Nunito Sans" pitchFamily="2" charset="77"/>
                <a:ea typeface="Nunito Sans" pitchFamily="2" charset="77"/>
                <a:cs typeface="Nunito Sans" pitchFamily="2" charset="77"/>
              </a:rPr>
              <a:t>True Label</a:t>
            </a:r>
            <a:r>
              <a:rPr lang="en-US" b="1" dirty="0"/>
              <a:t> </a:t>
            </a:r>
          </a:p>
        </p:txBody>
      </p:sp>
      <mc:AlternateContent xmlns:mc="http://schemas.openxmlformats.org/markup-compatibility/2006" xmlns:p14="http://schemas.microsoft.com/office/powerpoint/2010/main">
        <mc:Choice Requires="p14">
          <p:contentPart p14:bwMode="auto" r:id="rId4">
            <p14:nvContentPartPr>
              <p14:cNvPr id="12" name="Ink 11">
                <a:extLst>
                  <a:ext uri="{FF2B5EF4-FFF2-40B4-BE49-F238E27FC236}">
                    <a16:creationId xmlns:a16="http://schemas.microsoft.com/office/drawing/2014/main" id="{14BFB339-3DC8-4A11-B74F-729BC97C79B6}"/>
                  </a:ext>
                </a:extLst>
              </p14:cNvPr>
              <p14:cNvContentPartPr/>
              <p14:nvPr/>
            </p14:nvContentPartPr>
            <p14:xfrm>
              <a:off x="6898320" y="4583520"/>
              <a:ext cx="18000" cy="8280"/>
            </p14:xfrm>
          </p:contentPart>
        </mc:Choice>
        <mc:Fallback xmlns="">
          <p:pic>
            <p:nvPicPr>
              <p:cNvPr id="12" name="Ink 11">
                <a:extLst>
                  <a:ext uri="{FF2B5EF4-FFF2-40B4-BE49-F238E27FC236}">
                    <a16:creationId xmlns:a16="http://schemas.microsoft.com/office/drawing/2014/main" id="{14BFB339-3DC8-4A11-B74F-729BC97C79B6}"/>
                  </a:ext>
                </a:extLst>
              </p:cNvPr>
              <p:cNvPicPr/>
              <p:nvPr/>
            </p:nvPicPr>
            <p:blipFill>
              <a:blip r:embed="rId5"/>
              <a:stretch>
                <a:fillRect/>
              </a:stretch>
            </p:blipFill>
            <p:spPr>
              <a:xfrm>
                <a:off x="5062680" y="3675960"/>
                <a:ext cx="3360600" cy="965880"/>
              </a:xfrm>
              <a:prstGeom prst="rect">
                <a:avLst/>
              </a:prstGeom>
            </p:spPr>
          </p:pic>
        </mc:Fallback>
      </mc:AlternateContent>
      <p:sp>
        <p:nvSpPr>
          <p:cNvPr id="13" name="Text Placeholder 2">
            <a:extLst>
              <a:ext uri="{FF2B5EF4-FFF2-40B4-BE49-F238E27FC236}">
                <a16:creationId xmlns:a16="http://schemas.microsoft.com/office/drawing/2014/main" id="{A79177FB-3A48-E448-B458-E6D362723494}"/>
              </a:ext>
            </a:extLst>
          </p:cNvPr>
          <p:cNvSpPr txBox="1">
            <a:spLocks/>
          </p:cNvSpPr>
          <p:nvPr/>
        </p:nvSpPr>
        <p:spPr>
          <a:xfrm>
            <a:off x="3090624" y="4558558"/>
            <a:ext cx="5890537" cy="434718"/>
          </a:xfrm>
          <a:prstGeom prst="rect">
            <a:avLst/>
          </a:prstGeom>
          <a:noFill/>
          <a:ln>
            <a:noFill/>
          </a:ln>
        </p:spPr>
        <p:txBody>
          <a:bodyPr spcFirstLastPara="1" wrap="square" lIns="91425" tIns="91425" rIns="91425" bIns="91425" anchor="t" anchorCtr="0"/>
          <a:lstStyle>
            <a:defPPr marR="0" lvl="0" algn="l" rtl="0">
              <a:lnSpc>
                <a:spcPct val="100000"/>
              </a:lnSpc>
              <a:spcBef>
                <a:spcPts val="0"/>
              </a:spcBef>
              <a:spcAft>
                <a:spcPts val="0"/>
              </a:spcAft>
            </a:defPPr>
            <a:lvl1pPr marL="457200" marR="0" lvl="0" indent="-317500" algn="l" rtl="0" eaLnBrk="1" hangingPunct="1">
              <a:lnSpc>
                <a:spcPct val="115000"/>
              </a:lnSpc>
              <a:spcBef>
                <a:spcPts val="600"/>
              </a:spcBef>
              <a:spcAft>
                <a:spcPts val="0"/>
              </a:spcAft>
              <a:buClr>
                <a:srgbClr val="CCCCCC"/>
              </a:buClr>
              <a:buSzPts val="1400"/>
              <a:buFont typeface="Nunito Sans"/>
              <a:buChar char="▪"/>
              <a:defRPr sz="1400" b="0" i="0" u="none" strike="noStrike" cap="none">
                <a:solidFill>
                  <a:srgbClr val="666666"/>
                </a:solidFill>
                <a:latin typeface="Nunito Sans"/>
                <a:ea typeface="Nunito Sans"/>
                <a:cs typeface="Nunito Sans"/>
                <a:sym typeface="Nunito Sans"/>
              </a:defRPr>
            </a:lvl1pPr>
            <a:lvl2pPr marL="914400" marR="0" lvl="1" indent="-317500" algn="l" rtl="0" eaLnBrk="1" hangingPunct="1">
              <a:lnSpc>
                <a:spcPct val="115000"/>
              </a:lnSpc>
              <a:spcBef>
                <a:spcPts val="0"/>
              </a:spcBef>
              <a:spcAft>
                <a:spcPts val="0"/>
              </a:spcAft>
              <a:buClr>
                <a:srgbClr val="CCCCCC"/>
              </a:buClr>
              <a:buSzPts val="1400"/>
              <a:buFont typeface="Nunito Sans"/>
              <a:buChar char="-"/>
              <a:defRPr sz="1400" b="0" i="0" u="none" strike="noStrike" cap="none">
                <a:solidFill>
                  <a:srgbClr val="666666"/>
                </a:solidFill>
                <a:latin typeface="Nunito Sans"/>
                <a:ea typeface="Nunito Sans"/>
                <a:cs typeface="Nunito Sans"/>
                <a:sym typeface="Nunito Sans"/>
              </a:defRPr>
            </a:lvl2pPr>
            <a:lvl3pPr marL="1371600" marR="0" lvl="2" indent="-317500" algn="l" rtl="0" eaLnBrk="1" hangingPunct="1">
              <a:lnSpc>
                <a:spcPct val="115000"/>
              </a:lnSpc>
              <a:spcBef>
                <a:spcPts val="0"/>
              </a:spcBef>
              <a:spcAft>
                <a:spcPts val="0"/>
              </a:spcAft>
              <a:buClr>
                <a:srgbClr val="CCCCCC"/>
              </a:buClr>
              <a:buSzPts val="1400"/>
              <a:buFont typeface="Nunito Sans"/>
              <a:buChar char="-"/>
              <a:defRPr sz="1400" b="0" i="0" u="none" strike="noStrike" cap="none">
                <a:solidFill>
                  <a:srgbClr val="666666"/>
                </a:solidFill>
                <a:latin typeface="Nunito Sans"/>
                <a:ea typeface="Nunito Sans"/>
                <a:cs typeface="Nunito Sans"/>
                <a:sym typeface="Nunito Sans"/>
              </a:defRPr>
            </a:lvl3pPr>
            <a:lvl4pPr marL="1828800" marR="0" lvl="3" indent="-317500" algn="l" rtl="0" eaLnBrk="1" hangingPunct="1">
              <a:lnSpc>
                <a:spcPct val="115000"/>
              </a:lnSpc>
              <a:spcBef>
                <a:spcPts val="0"/>
              </a:spcBef>
              <a:spcAft>
                <a:spcPts val="0"/>
              </a:spcAft>
              <a:buClr>
                <a:srgbClr val="CCCCCC"/>
              </a:buClr>
              <a:buSzPts val="1400"/>
              <a:buFont typeface="Nunito Sans"/>
              <a:buChar char="-"/>
              <a:defRPr sz="1400" b="0" i="0" u="none" strike="noStrike" cap="none">
                <a:solidFill>
                  <a:srgbClr val="666666"/>
                </a:solidFill>
                <a:latin typeface="Nunito Sans"/>
                <a:ea typeface="Nunito Sans"/>
                <a:cs typeface="Nunito Sans"/>
                <a:sym typeface="Nunito Sans"/>
              </a:defRPr>
            </a:lvl4pPr>
            <a:lvl5pPr marL="2286000" marR="0" lvl="4" indent="-317500" algn="l" rtl="0" eaLnBrk="1" hangingPunct="1">
              <a:lnSpc>
                <a:spcPct val="115000"/>
              </a:lnSpc>
              <a:spcBef>
                <a:spcPts val="0"/>
              </a:spcBef>
              <a:spcAft>
                <a:spcPts val="0"/>
              </a:spcAft>
              <a:buClr>
                <a:srgbClr val="CCCCCC"/>
              </a:buClr>
              <a:buSzPts val="1400"/>
              <a:buFont typeface="Nunito Sans"/>
              <a:buChar char="-"/>
              <a:defRPr sz="1400" b="0" i="0" u="none" strike="noStrike" cap="none">
                <a:solidFill>
                  <a:srgbClr val="666666"/>
                </a:solidFill>
                <a:latin typeface="Nunito Sans"/>
                <a:ea typeface="Nunito Sans"/>
                <a:cs typeface="Nunito Sans"/>
                <a:sym typeface="Nunito Sans"/>
              </a:defRPr>
            </a:lvl5pPr>
            <a:lvl6pPr marL="2743200" marR="0" lvl="5" indent="-317500" algn="l" rtl="0" eaLnBrk="1" hangingPunct="1">
              <a:lnSpc>
                <a:spcPct val="115000"/>
              </a:lnSpc>
              <a:spcBef>
                <a:spcPts val="0"/>
              </a:spcBef>
              <a:spcAft>
                <a:spcPts val="0"/>
              </a:spcAft>
              <a:buClr>
                <a:srgbClr val="CCCCCC"/>
              </a:buClr>
              <a:buSzPts val="1400"/>
              <a:buFont typeface="Nunito Sans"/>
              <a:buChar char="-"/>
              <a:defRPr sz="1400" b="0" i="0" u="none" strike="noStrike" cap="none">
                <a:solidFill>
                  <a:srgbClr val="666666"/>
                </a:solidFill>
                <a:latin typeface="Nunito Sans"/>
                <a:ea typeface="Nunito Sans"/>
                <a:cs typeface="Nunito Sans"/>
                <a:sym typeface="Nunito Sans"/>
              </a:defRPr>
            </a:lvl6pPr>
            <a:lvl7pPr marL="3200400" marR="0" lvl="6" indent="-317500" algn="l" rtl="0" eaLnBrk="1" hangingPunct="1">
              <a:lnSpc>
                <a:spcPct val="115000"/>
              </a:lnSpc>
              <a:spcBef>
                <a:spcPts val="0"/>
              </a:spcBef>
              <a:spcAft>
                <a:spcPts val="0"/>
              </a:spcAft>
              <a:buClr>
                <a:srgbClr val="CCCCCC"/>
              </a:buClr>
              <a:buSzPts val="1400"/>
              <a:buFont typeface="Nunito Sans"/>
              <a:buChar char="-"/>
              <a:defRPr sz="1400" b="0" i="0" u="none" strike="noStrike" cap="none">
                <a:solidFill>
                  <a:srgbClr val="666666"/>
                </a:solidFill>
                <a:latin typeface="Nunito Sans"/>
                <a:ea typeface="Nunito Sans"/>
                <a:cs typeface="Nunito Sans"/>
                <a:sym typeface="Nunito Sans"/>
              </a:defRPr>
            </a:lvl7pPr>
            <a:lvl8pPr marL="3657600" marR="0" lvl="7" indent="-317500" algn="l" rtl="0" eaLnBrk="1" hangingPunct="1">
              <a:lnSpc>
                <a:spcPct val="115000"/>
              </a:lnSpc>
              <a:spcBef>
                <a:spcPts val="0"/>
              </a:spcBef>
              <a:spcAft>
                <a:spcPts val="0"/>
              </a:spcAft>
              <a:buClr>
                <a:srgbClr val="CCCCCC"/>
              </a:buClr>
              <a:buSzPts val="1400"/>
              <a:buFont typeface="Nunito Sans"/>
              <a:buChar char="-"/>
              <a:defRPr sz="1400" b="0" i="0" u="none" strike="noStrike" cap="none">
                <a:solidFill>
                  <a:srgbClr val="666666"/>
                </a:solidFill>
                <a:latin typeface="Nunito Sans"/>
                <a:ea typeface="Nunito Sans"/>
                <a:cs typeface="Nunito Sans"/>
                <a:sym typeface="Nunito Sans"/>
              </a:defRPr>
            </a:lvl8pPr>
            <a:lvl9pPr marL="4114800" marR="0" lvl="8" indent="-317500" algn="l" rtl="0" eaLnBrk="1" hangingPunct="1">
              <a:lnSpc>
                <a:spcPct val="115000"/>
              </a:lnSpc>
              <a:spcBef>
                <a:spcPts val="0"/>
              </a:spcBef>
              <a:spcAft>
                <a:spcPts val="0"/>
              </a:spcAft>
              <a:buClr>
                <a:srgbClr val="CCCCCC"/>
              </a:buClr>
              <a:buSzPts val="1400"/>
              <a:buFont typeface="Nunito Sans"/>
              <a:buChar char="-"/>
              <a:defRPr sz="1400" b="0" i="0" u="none" strike="noStrike" cap="none">
                <a:solidFill>
                  <a:srgbClr val="666666"/>
                </a:solidFill>
                <a:latin typeface="Nunito Sans"/>
                <a:ea typeface="Nunito Sans"/>
                <a:cs typeface="Nunito Sans"/>
                <a:sym typeface="Nunito Sans"/>
              </a:defRPr>
            </a:lvl9pPr>
          </a:lstStyle>
          <a:p>
            <a:pPr marL="139700" indent="0">
              <a:buFont typeface="Nunito Sans"/>
              <a:buNone/>
            </a:pPr>
            <a:r>
              <a:rPr lang="en-US" dirty="0"/>
              <a:t>Tip on remembering: complete the sentence “My prediction was a …”</a:t>
            </a:r>
          </a:p>
        </p:txBody>
      </p:sp>
      <mc:AlternateContent xmlns:mc="http://schemas.openxmlformats.org/markup-compatibility/2006" xmlns:p14="http://schemas.microsoft.com/office/powerpoint/2010/main">
        <mc:Choice Requires="p14">
          <p:contentPart p14:bwMode="auto" r:id="rId6">
            <p14:nvContentPartPr>
              <p14:cNvPr id="14" name="Ink 13">
                <a:extLst>
                  <a:ext uri="{FF2B5EF4-FFF2-40B4-BE49-F238E27FC236}">
                    <a16:creationId xmlns:a16="http://schemas.microsoft.com/office/drawing/2014/main" id="{ED9EC96A-B462-4541-A533-48A6037100DA}"/>
                  </a:ext>
                </a:extLst>
              </p14:cNvPr>
              <p14:cNvContentPartPr/>
              <p14:nvPr/>
            </p14:nvContentPartPr>
            <p14:xfrm>
              <a:off x="3014640" y="1581840"/>
              <a:ext cx="5466960" cy="2397960"/>
            </p14:xfrm>
          </p:contentPart>
        </mc:Choice>
        <mc:Fallback xmlns="">
          <p:pic>
            <p:nvPicPr>
              <p:cNvPr id="14" name="Ink 13">
                <a:extLst>
                  <a:ext uri="{FF2B5EF4-FFF2-40B4-BE49-F238E27FC236}">
                    <a16:creationId xmlns:a16="http://schemas.microsoft.com/office/drawing/2014/main" id="{ED9EC96A-B462-4541-A533-48A6037100DA}"/>
                  </a:ext>
                </a:extLst>
              </p:cNvPr>
              <p:cNvPicPr/>
              <p:nvPr/>
            </p:nvPicPr>
            <p:blipFill>
              <a:blip r:embed="rId7"/>
              <a:stretch>
                <a:fillRect/>
              </a:stretch>
            </p:blipFill>
            <p:spPr>
              <a:xfrm>
                <a:off x="3005280" y="1572480"/>
                <a:ext cx="5485680" cy="2416680"/>
              </a:xfrm>
              <a:prstGeom prst="rect">
                <a:avLst/>
              </a:prstGeom>
            </p:spPr>
          </p:pic>
        </mc:Fallback>
      </mc:AlternateContent>
    </p:spTree>
    <p:extLst>
      <p:ext uri="{BB962C8B-B14F-4D97-AF65-F5344CB8AC3E}">
        <p14:creationId xmlns:p14="http://schemas.microsoft.com/office/powerpoint/2010/main" val="421920334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69CB4F-B3B9-C047-99BD-93F205B3C586}"/>
              </a:ext>
            </a:extLst>
          </p:cNvPr>
          <p:cNvSpPr>
            <a:spLocks noGrp="1"/>
          </p:cNvSpPr>
          <p:nvPr>
            <p:ph type="title"/>
          </p:nvPr>
        </p:nvSpPr>
        <p:spPr/>
        <p:txBody>
          <a:bodyPr/>
          <a:lstStyle/>
          <a:p>
            <a:r>
              <a:rPr lang="en-US" sz="2100" dirty="0"/>
              <a:t>Confusion Matrix Example</a:t>
            </a:r>
          </a:p>
        </p:txBody>
      </p:sp>
      <p:sp>
        <p:nvSpPr>
          <p:cNvPr id="4" name="Slide Number Placeholder 3">
            <a:extLst>
              <a:ext uri="{FF2B5EF4-FFF2-40B4-BE49-F238E27FC236}">
                <a16:creationId xmlns:a16="http://schemas.microsoft.com/office/drawing/2014/main" id="{CF8E5A09-86D6-A449-B773-8442D151CB05}"/>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55</a:t>
            </a:fld>
            <a:endParaRPr lang="en"/>
          </a:p>
        </p:txBody>
      </p:sp>
      <p:graphicFrame>
        <p:nvGraphicFramePr>
          <p:cNvPr id="5" name="Table 4">
            <a:extLst>
              <a:ext uri="{FF2B5EF4-FFF2-40B4-BE49-F238E27FC236}">
                <a16:creationId xmlns:a16="http://schemas.microsoft.com/office/drawing/2014/main" id="{D8D4031D-074A-7E49-BA5D-53321BBF72BC}"/>
              </a:ext>
            </a:extLst>
          </p:cNvPr>
          <p:cNvGraphicFramePr>
            <a:graphicFrameLocks noGrp="1"/>
          </p:cNvGraphicFramePr>
          <p:nvPr>
            <p:extLst>
              <p:ext uri="{D42A27DB-BD31-4B8C-83A1-F6EECF244321}">
                <p14:modId xmlns:p14="http://schemas.microsoft.com/office/powerpoint/2010/main" val="2368640295"/>
              </p:ext>
            </p:extLst>
          </p:nvPr>
        </p:nvGraphicFramePr>
        <p:xfrm>
          <a:off x="3220666" y="792940"/>
          <a:ext cx="5466159" cy="2460254"/>
        </p:xfrm>
        <a:graphic>
          <a:graphicData uri="http://schemas.openxmlformats.org/drawingml/2006/table">
            <a:tbl>
              <a:tblPr firstRow="1" bandRow="1">
                <a:tableStyleId>{CB23F696-D533-4BE0-B1DA-8B15BD142E95}</a:tableStyleId>
              </a:tblPr>
              <a:tblGrid>
                <a:gridCol w="1822053">
                  <a:extLst>
                    <a:ext uri="{9D8B030D-6E8A-4147-A177-3AD203B41FA5}">
                      <a16:colId xmlns:a16="http://schemas.microsoft.com/office/drawing/2014/main" val="3243455969"/>
                    </a:ext>
                  </a:extLst>
                </a:gridCol>
                <a:gridCol w="1822053">
                  <a:extLst>
                    <a:ext uri="{9D8B030D-6E8A-4147-A177-3AD203B41FA5}">
                      <a16:colId xmlns:a16="http://schemas.microsoft.com/office/drawing/2014/main" val="3640482338"/>
                    </a:ext>
                  </a:extLst>
                </a:gridCol>
                <a:gridCol w="1822053">
                  <a:extLst>
                    <a:ext uri="{9D8B030D-6E8A-4147-A177-3AD203B41FA5}">
                      <a16:colId xmlns:a16="http://schemas.microsoft.com/office/drawing/2014/main" val="1914084577"/>
                    </a:ext>
                  </a:extLst>
                </a:gridCol>
              </a:tblGrid>
              <a:tr h="689872">
                <a:tc>
                  <a:txBody>
                    <a:bodyPr/>
                    <a:lstStyle/>
                    <a:p>
                      <a:endParaRPr lang="en-US" dirty="0">
                        <a:latin typeface="Open Sans" panose="020B0606030504020204" pitchFamily="34" charset="0"/>
                        <a:ea typeface="Open Sans" panose="020B0606030504020204" pitchFamily="34" charset="0"/>
                        <a:cs typeface="Open Sans" panose="020B0606030504020204" pitchFamily="34" charset="0"/>
                      </a:endParaRPr>
                    </a:p>
                  </a:txBody>
                  <a:tcPr>
                    <a:lnL w="9525" cap="flat" cmpd="sng">
                      <a:noFill/>
                      <a:prstDash val="solid"/>
                      <a:round/>
                      <a:headEnd type="none" w="sm" len="sm"/>
                      <a:tailEnd type="none" w="sm" len="sm"/>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dirty="0">
                        <a:latin typeface="Open Sans" panose="020B0606030504020204" pitchFamily="34" charset="0"/>
                        <a:ea typeface="Open Sans" panose="020B0606030504020204" pitchFamily="34" charset="0"/>
                        <a:cs typeface="Open Sans" panose="020B0606030504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57BA6"/>
                    </a:solidFill>
                  </a:tcPr>
                </a:tc>
                <a:tc>
                  <a:txBody>
                    <a:bodyPr/>
                    <a:lstStyle/>
                    <a:p>
                      <a:endParaRPr lang="en-US" dirty="0">
                        <a:latin typeface="Open Sans" panose="020B0606030504020204" pitchFamily="34" charset="0"/>
                        <a:ea typeface="Open Sans" panose="020B0606030504020204" pitchFamily="34" charset="0"/>
                        <a:cs typeface="Open Sans" panose="020B0606030504020204" pitchFamily="34" charset="0"/>
                      </a:endParaRPr>
                    </a:p>
                  </a:txBody>
                  <a:tcPr>
                    <a:lnL w="12700" cap="flat" cmpd="sng" algn="ctr">
                      <a:solidFill>
                        <a:schemeClr val="tx1"/>
                      </a:solidFill>
                      <a:prstDash val="solid"/>
                      <a:round/>
                      <a:headEnd type="none" w="med" len="med"/>
                      <a:tailEnd type="none" w="med" len="med"/>
                    </a:lnL>
                    <a:solidFill>
                      <a:srgbClr val="B57BA6"/>
                    </a:solidFill>
                  </a:tcPr>
                </a:tc>
                <a:extLst>
                  <a:ext uri="{0D108BD9-81ED-4DB2-BD59-A6C34878D82A}">
                    <a16:rowId xmlns:a16="http://schemas.microsoft.com/office/drawing/2014/main" val="1635588840"/>
                  </a:ext>
                </a:extLst>
              </a:tr>
              <a:tr h="886680">
                <a:tc>
                  <a:txBody>
                    <a:bodyPr/>
                    <a:lstStyle/>
                    <a:p>
                      <a:endParaRPr lang="en-US" dirty="0">
                        <a:latin typeface="Open Sans" panose="020B0606030504020204" pitchFamily="34" charset="0"/>
                        <a:ea typeface="Open Sans" panose="020B0606030504020204" pitchFamily="34" charset="0"/>
                        <a:cs typeface="Open Sans" panose="020B0606030504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57BA6"/>
                    </a:solidFill>
                  </a:tcPr>
                </a:tc>
                <a:tc>
                  <a:txBody>
                    <a:bodyPr/>
                    <a:lstStyle/>
                    <a:p>
                      <a:pPr algn="ctr"/>
                      <a:r>
                        <a:rPr lang="en-US" dirty="0">
                          <a:latin typeface="Open Sans" panose="020B0606030504020204" pitchFamily="34" charset="0"/>
                          <a:ea typeface="Open Sans" panose="020B0606030504020204" pitchFamily="34" charset="0"/>
                          <a:cs typeface="Open Sans" panose="020B0606030504020204" pitchFamily="34" charset="0"/>
                        </a:rPr>
                        <a:t>True Positive (TP)</a:t>
                      </a:r>
                    </a:p>
                  </a:txBody>
                  <a:tcP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solidFill>
                      <a:schemeClr val="accent3">
                        <a:lumMod val="40000"/>
                        <a:lumOff val="60000"/>
                      </a:schemeClr>
                    </a:solidFill>
                  </a:tcPr>
                </a:tc>
                <a:tc>
                  <a:txBody>
                    <a:bodyPr/>
                    <a:lstStyle/>
                    <a:p>
                      <a:pPr algn="ctr"/>
                      <a:r>
                        <a:rPr lang="en-US" dirty="0">
                          <a:latin typeface="Open Sans" panose="020B0606030504020204" pitchFamily="34" charset="0"/>
                          <a:ea typeface="Open Sans" panose="020B0606030504020204" pitchFamily="34" charset="0"/>
                          <a:cs typeface="Open Sans" panose="020B0606030504020204" pitchFamily="34" charset="0"/>
                        </a:rPr>
                        <a:t>False Negative (FN)</a:t>
                      </a:r>
                    </a:p>
                  </a:txBody>
                  <a:tcPr>
                    <a:solidFill>
                      <a:schemeClr val="accent6">
                        <a:lumMod val="40000"/>
                        <a:lumOff val="60000"/>
                      </a:schemeClr>
                    </a:solidFill>
                  </a:tcPr>
                </a:tc>
                <a:extLst>
                  <a:ext uri="{0D108BD9-81ED-4DB2-BD59-A6C34878D82A}">
                    <a16:rowId xmlns:a16="http://schemas.microsoft.com/office/drawing/2014/main" val="2402444028"/>
                  </a:ext>
                </a:extLst>
              </a:tr>
              <a:tr h="883702">
                <a:tc>
                  <a:txBody>
                    <a:bodyPr/>
                    <a:lstStyle/>
                    <a:p>
                      <a:endParaRPr lang="en-US" dirty="0">
                        <a:latin typeface="Open Sans" panose="020B0606030504020204" pitchFamily="34" charset="0"/>
                        <a:ea typeface="Open Sans" panose="020B0606030504020204" pitchFamily="34" charset="0"/>
                        <a:cs typeface="Open Sans" panose="020B0606030504020204" pitchFamily="34" charset="0"/>
                      </a:endParaRPr>
                    </a:p>
                  </a:txBody>
                  <a:tcPr>
                    <a:lnT w="12700" cap="flat" cmpd="sng" algn="ctr">
                      <a:solidFill>
                        <a:schemeClr val="tx1"/>
                      </a:solidFill>
                      <a:prstDash val="solid"/>
                      <a:round/>
                      <a:headEnd type="none" w="med" len="med"/>
                      <a:tailEnd type="none" w="med" len="med"/>
                    </a:lnT>
                    <a:solidFill>
                      <a:srgbClr val="B57BA6"/>
                    </a:solidFill>
                  </a:tcPr>
                </a:tc>
                <a:tc>
                  <a:txBody>
                    <a:bodyPr/>
                    <a:lstStyle/>
                    <a:p>
                      <a:pPr algn="ctr"/>
                      <a:r>
                        <a:rPr lang="en-US" dirty="0">
                          <a:latin typeface="Open Sans" panose="020B0606030504020204" pitchFamily="34" charset="0"/>
                          <a:ea typeface="Open Sans" panose="020B0606030504020204" pitchFamily="34" charset="0"/>
                          <a:cs typeface="Open Sans" panose="020B0606030504020204" pitchFamily="34" charset="0"/>
                        </a:rPr>
                        <a:t>False Positive (FP)</a:t>
                      </a:r>
                    </a:p>
                  </a:txBody>
                  <a:tcPr>
                    <a:solidFill>
                      <a:schemeClr val="accent6">
                        <a:lumMod val="40000"/>
                        <a:lumOff val="60000"/>
                      </a:schemeClr>
                    </a:solidFill>
                  </a:tcPr>
                </a:tc>
                <a:tc>
                  <a:txBody>
                    <a:bodyPr/>
                    <a:lstStyle/>
                    <a:p>
                      <a:pPr algn="ctr"/>
                      <a:r>
                        <a:rPr lang="en-US" dirty="0">
                          <a:latin typeface="Open Sans" panose="020B0606030504020204" pitchFamily="34" charset="0"/>
                          <a:ea typeface="Open Sans" panose="020B0606030504020204" pitchFamily="34" charset="0"/>
                          <a:cs typeface="Open Sans" panose="020B0606030504020204" pitchFamily="34" charset="0"/>
                        </a:rPr>
                        <a:t>True Negative (TN)</a:t>
                      </a:r>
                    </a:p>
                  </a:txBody>
                  <a:tcPr>
                    <a:solidFill>
                      <a:schemeClr val="accent3">
                        <a:lumMod val="40000"/>
                        <a:lumOff val="60000"/>
                      </a:schemeClr>
                    </a:solidFill>
                  </a:tcPr>
                </a:tc>
                <a:extLst>
                  <a:ext uri="{0D108BD9-81ED-4DB2-BD59-A6C34878D82A}">
                    <a16:rowId xmlns:a16="http://schemas.microsoft.com/office/drawing/2014/main" val="2996203727"/>
                  </a:ext>
                </a:extLst>
              </a:tr>
            </a:tbl>
          </a:graphicData>
        </a:graphic>
      </p:graphicFrame>
      <p:sp>
        <p:nvSpPr>
          <p:cNvPr id="6" name="Cross 5">
            <a:extLst>
              <a:ext uri="{FF2B5EF4-FFF2-40B4-BE49-F238E27FC236}">
                <a16:creationId xmlns:a16="http://schemas.microsoft.com/office/drawing/2014/main" id="{3BFCD779-67FF-244C-A7E9-12878195DFC9}"/>
              </a:ext>
            </a:extLst>
          </p:cNvPr>
          <p:cNvSpPr/>
          <p:nvPr/>
        </p:nvSpPr>
        <p:spPr>
          <a:xfrm>
            <a:off x="5749350" y="954358"/>
            <a:ext cx="408789" cy="398032"/>
          </a:xfrm>
          <a:prstGeom prst="plus">
            <a:avLst>
              <a:gd name="adj" fmla="val 3794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77586FE9-CCE9-C64E-89C2-734C47660678}"/>
              </a:ext>
            </a:extLst>
          </p:cNvPr>
          <p:cNvSpPr/>
          <p:nvPr/>
        </p:nvSpPr>
        <p:spPr>
          <a:xfrm>
            <a:off x="7590407" y="1098470"/>
            <a:ext cx="408789" cy="109807"/>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8" name="Cross 7">
            <a:extLst>
              <a:ext uri="{FF2B5EF4-FFF2-40B4-BE49-F238E27FC236}">
                <a16:creationId xmlns:a16="http://schemas.microsoft.com/office/drawing/2014/main" id="{CF79E5E6-E941-FE41-8C59-258F82C459BB}"/>
              </a:ext>
            </a:extLst>
          </p:cNvPr>
          <p:cNvSpPr/>
          <p:nvPr/>
        </p:nvSpPr>
        <p:spPr>
          <a:xfrm>
            <a:off x="3911012" y="1798417"/>
            <a:ext cx="408789" cy="398032"/>
          </a:xfrm>
          <a:prstGeom prst="plus">
            <a:avLst>
              <a:gd name="adj" fmla="val 3794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C8FB773E-D6D4-7E42-83DC-7D0E0AE852D3}"/>
              </a:ext>
            </a:extLst>
          </p:cNvPr>
          <p:cNvSpPr/>
          <p:nvPr/>
        </p:nvSpPr>
        <p:spPr>
          <a:xfrm>
            <a:off x="3894275" y="2759837"/>
            <a:ext cx="408789" cy="109807"/>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8CBA2586-37DA-B747-9AA8-373AEF56D5EB}"/>
              </a:ext>
            </a:extLst>
          </p:cNvPr>
          <p:cNvSpPr/>
          <p:nvPr/>
        </p:nvSpPr>
        <p:spPr>
          <a:xfrm>
            <a:off x="6158139" y="453230"/>
            <a:ext cx="1515158" cy="307777"/>
          </a:xfrm>
          <a:prstGeom prst="rect">
            <a:avLst/>
          </a:prstGeom>
        </p:spPr>
        <p:txBody>
          <a:bodyPr wrap="none">
            <a:spAutoFit/>
          </a:bodyPr>
          <a:lstStyle/>
          <a:p>
            <a:r>
              <a:rPr lang="en-US" b="1" dirty="0">
                <a:solidFill>
                  <a:srgbClr val="666666"/>
                </a:solidFill>
                <a:latin typeface="Nunito Sans" pitchFamily="2" charset="77"/>
                <a:ea typeface="Nunito Sans" pitchFamily="2" charset="77"/>
                <a:cs typeface="Nunito Sans" pitchFamily="2" charset="77"/>
              </a:rPr>
              <a:t>Predicted Label</a:t>
            </a:r>
            <a:r>
              <a:rPr lang="en-US" b="1" dirty="0"/>
              <a:t> </a:t>
            </a:r>
          </a:p>
        </p:txBody>
      </p:sp>
      <p:sp>
        <p:nvSpPr>
          <p:cNvPr id="11" name="Rectangle 10">
            <a:extLst>
              <a:ext uri="{FF2B5EF4-FFF2-40B4-BE49-F238E27FC236}">
                <a16:creationId xmlns:a16="http://schemas.microsoft.com/office/drawing/2014/main" id="{7938455D-70B5-044C-948D-DB2D336FE918}"/>
              </a:ext>
            </a:extLst>
          </p:cNvPr>
          <p:cNvSpPr/>
          <p:nvPr/>
        </p:nvSpPr>
        <p:spPr>
          <a:xfrm rot="16200000">
            <a:off x="2515183" y="2042561"/>
            <a:ext cx="1103187" cy="307777"/>
          </a:xfrm>
          <a:prstGeom prst="rect">
            <a:avLst/>
          </a:prstGeom>
        </p:spPr>
        <p:txBody>
          <a:bodyPr wrap="none">
            <a:spAutoFit/>
          </a:bodyPr>
          <a:lstStyle/>
          <a:p>
            <a:r>
              <a:rPr lang="en-US" b="1" dirty="0">
                <a:solidFill>
                  <a:srgbClr val="666666"/>
                </a:solidFill>
                <a:latin typeface="Nunito Sans" pitchFamily="2" charset="77"/>
                <a:ea typeface="Nunito Sans" pitchFamily="2" charset="77"/>
                <a:cs typeface="Nunito Sans" pitchFamily="2" charset="77"/>
              </a:rPr>
              <a:t>True Label</a:t>
            </a:r>
            <a:r>
              <a:rPr lang="en-US" b="1" dirty="0"/>
              <a:t> </a:t>
            </a:r>
          </a:p>
        </p:txBody>
      </p:sp>
      <p:sp>
        <p:nvSpPr>
          <p:cNvPr id="14" name="TextBox 13">
            <a:extLst>
              <a:ext uri="{FF2B5EF4-FFF2-40B4-BE49-F238E27FC236}">
                <a16:creationId xmlns:a16="http://schemas.microsoft.com/office/drawing/2014/main" id="{686E1A3E-5953-1E4D-820C-F3371AD5F5A3}"/>
              </a:ext>
            </a:extLst>
          </p:cNvPr>
          <p:cNvSpPr txBox="1"/>
          <p:nvPr/>
        </p:nvSpPr>
        <p:spPr>
          <a:xfrm>
            <a:off x="5749350" y="1791953"/>
            <a:ext cx="527709" cy="461665"/>
          </a:xfrm>
          <a:prstGeom prst="rect">
            <a:avLst/>
          </a:prstGeom>
          <a:noFill/>
        </p:spPr>
        <p:txBody>
          <a:bodyPr wrap="none" rtlCol="0">
            <a:spAutoFit/>
          </a:bodyPr>
          <a:lstStyle/>
          <a:p>
            <a:r>
              <a:rPr lang="en-US" sz="2400" dirty="0">
                <a:solidFill>
                  <a:srgbClr val="FF0000"/>
                </a:solidFill>
              </a:rPr>
              <a:t>50</a:t>
            </a:r>
          </a:p>
        </p:txBody>
      </p:sp>
      <p:sp>
        <p:nvSpPr>
          <p:cNvPr id="45" name="TextBox 44">
            <a:extLst>
              <a:ext uri="{FF2B5EF4-FFF2-40B4-BE49-F238E27FC236}">
                <a16:creationId xmlns:a16="http://schemas.microsoft.com/office/drawing/2014/main" id="{5581C8A4-F92D-B840-8282-50F412C72DB2}"/>
              </a:ext>
            </a:extLst>
          </p:cNvPr>
          <p:cNvSpPr txBox="1"/>
          <p:nvPr/>
        </p:nvSpPr>
        <p:spPr>
          <a:xfrm>
            <a:off x="7504516" y="1821063"/>
            <a:ext cx="527709" cy="461665"/>
          </a:xfrm>
          <a:prstGeom prst="rect">
            <a:avLst/>
          </a:prstGeom>
          <a:noFill/>
        </p:spPr>
        <p:txBody>
          <a:bodyPr wrap="none" rtlCol="0">
            <a:spAutoFit/>
          </a:bodyPr>
          <a:lstStyle/>
          <a:p>
            <a:r>
              <a:rPr lang="en-US" sz="2400" dirty="0">
                <a:solidFill>
                  <a:srgbClr val="FF0000"/>
                </a:solidFill>
              </a:rPr>
              <a:t>10</a:t>
            </a:r>
          </a:p>
        </p:txBody>
      </p:sp>
      <p:sp>
        <p:nvSpPr>
          <p:cNvPr id="46" name="TextBox 45">
            <a:extLst>
              <a:ext uri="{FF2B5EF4-FFF2-40B4-BE49-F238E27FC236}">
                <a16:creationId xmlns:a16="http://schemas.microsoft.com/office/drawing/2014/main" id="{FCB8D250-CAA8-C049-91C3-3FB7B4494336}"/>
              </a:ext>
            </a:extLst>
          </p:cNvPr>
          <p:cNvSpPr txBox="1"/>
          <p:nvPr/>
        </p:nvSpPr>
        <p:spPr>
          <a:xfrm>
            <a:off x="5809283" y="2673817"/>
            <a:ext cx="527709" cy="461665"/>
          </a:xfrm>
          <a:prstGeom prst="rect">
            <a:avLst/>
          </a:prstGeom>
          <a:noFill/>
        </p:spPr>
        <p:txBody>
          <a:bodyPr wrap="none" rtlCol="0">
            <a:spAutoFit/>
          </a:bodyPr>
          <a:lstStyle/>
          <a:p>
            <a:r>
              <a:rPr lang="en-US" sz="2400" dirty="0">
                <a:solidFill>
                  <a:srgbClr val="FF0000"/>
                </a:solidFill>
              </a:rPr>
              <a:t>15</a:t>
            </a:r>
          </a:p>
        </p:txBody>
      </p:sp>
      <p:sp>
        <p:nvSpPr>
          <p:cNvPr id="48" name="TextBox 47">
            <a:extLst>
              <a:ext uri="{FF2B5EF4-FFF2-40B4-BE49-F238E27FC236}">
                <a16:creationId xmlns:a16="http://schemas.microsoft.com/office/drawing/2014/main" id="{5FDE5D70-EEFB-4B48-9774-AE65377DFE2B}"/>
              </a:ext>
            </a:extLst>
          </p:cNvPr>
          <p:cNvSpPr txBox="1"/>
          <p:nvPr/>
        </p:nvSpPr>
        <p:spPr>
          <a:xfrm>
            <a:off x="7566162" y="2704640"/>
            <a:ext cx="527709" cy="461665"/>
          </a:xfrm>
          <a:prstGeom prst="rect">
            <a:avLst/>
          </a:prstGeom>
          <a:noFill/>
        </p:spPr>
        <p:txBody>
          <a:bodyPr wrap="none" rtlCol="0">
            <a:spAutoFit/>
          </a:bodyPr>
          <a:lstStyle/>
          <a:p>
            <a:r>
              <a:rPr lang="en-US" sz="2400" dirty="0">
                <a:solidFill>
                  <a:srgbClr val="FF0000"/>
                </a:solidFill>
              </a:rPr>
              <a:t>35</a:t>
            </a:r>
          </a:p>
        </p:txBody>
      </p:sp>
      <mc:AlternateContent xmlns:mc="http://schemas.openxmlformats.org/markup-compatibility/2006" xmlns:p14="http://schemas.microsoft.com/office/powerpoint/2010/main">
        <mc:Choice Requires="p14">
          <p:contentPart p14:bwMode="auto" r:id="rId3">
            <p14:nvContentPartPr>
              <p14:cNvPr id="3" name="Ink 2">
                <a:extLst>
                  <a:ext uri="{FF2B5EF4-FFF2-40B4-BE49-F238E27FC236}">
                    <a16:creationId xmlns:a16="http://schemas.microsoft.com/office/drawing/2014/main" id="{E4643EE4-BD38-4E0C-9D48-F9EF6FE17CF0}"/>
                  </a:ext>
                </a:extLst>
              </p14:cNvPr>
              <p14:cNvContentPartPr/>
              <p14:nvPr/>
            </p14:nvContentPartPr>
            <p14:xfrm>
              <a:off x="3047040" y="1057680"/>
              <a:ext cx="6092640" cy="3432960"/>
            </p14:xfrm>
          </p:contentPart>
        </mc:Choice>
        <mc:Fallback xmlns="">
          <p:pic>
            <p:nvPicPr>
              <p:cNvPr id="3" name="Ink 2">
                <a:extLst>
                  <a:ext uri="{FF2B5EF4-FFF2-40B4-BE49-F238E27FC236}">
                    <a16:creationId xmlns:a16="http://schemas.microsoft.com/office/drawing/2014/main" id="{E4643EE4-BD38-4E0C-9D48-F9EF6FE17CF0}"/>
                  </a:ext>
                </a:extLst>
              </p:cNvPr>
              <p:cNvPicPr/>
              <p:nvPr/>
            </p:nvPicPr>
            <p:blipFill>
              <a:blip r:embed="rId4"/>
              <a:stretch>
                <a:fillRect/>
              </a:stretch>
            </p:blipFill>
            <p:spPr>
              <a:xfrm>
                <a:off x="3037680" y="1048320"/>
                <a:ext cx="6111360" cy="3451680"/>
              </a:xfrm>
              <a:prstGeom prst="rect">
                <a:avLst/>
              </a:prstGeom>
            </p:spPr>
          </p:pic>
        </mc:Fallback>
      </mc:AlternateContent>
    </p:spTree>
    <p:extLst>
      <p:ext uri="{BB962C8B-B14F-4D97-AF65-F5344CB8AC3E}">
        <p14:creationId xmlns:p14="http://schemas.microsoft.com/office/powerpoint/2010/main" val="2567369415"/>
      </p:ext>
    </p:extLst>
  </p:cSld>
  <p:clrMapOvr>
    <a:masterClrMapping/>
  </p:clrMapOvr>
  <p:transition spd="slow">
    <p:push dir="u"/>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83DCDF-9367-9641-9A94-58F019631C53}"/>
              </a:ext>
            </a:extLst>
          </p:cNvPr>
          <p:cNvSpPr>
            <a:spLocks noGrp="1"/>
          </p:cNvSpPr>
          <p:nvPr>
            <p:ph type="title"/>
          </p:nvPr>
        </p:nvSpPr>
        <p:spPr/>
        <p:txBody>
          <a:bodyPr/>
          <a:lstStyle/>
          <a:p>
            <a:r>
              <a:rPr lang="en-US" dirty="0"/>
              <a:t>Which is Worse?</a:t>
            </a:r>
          </a:p>
        </p:txBody>
      </p:sp>
      <p:sp>
        <p:nvSpPr>
          <p:cNvPr id="3" name="Text Placeholder 2">
            <a:extLst>
              <a:ext uri="{FF2B5EF4-FFF2-40B4-BE49-F238E27FC236}">
                <a16:creationId xmlns:a16="http://schemas.microsoft.com/office/drawing/2014/main" id="{370045D6-61B4-AE4E-B3EB-0396595DADBE}"/>
              </a:ext>
            </a:extLst>
          </p:cNvPr>
          <p:cNvSpPr>
            <a:spLocks noGrp="1"/>
          </p:cNvSpPr>
          <p:nvPr>
            <p:ph type="body" idx="1"/>
          </p:nvPr>
        </p:nvSpPr>
        <p:spPr/>
        <p:txBody>
          <a:bodyPr/>
          <a:lstStyle/>
          <a:p>
            <a:pPr marL="139700" indent="0">
              <a:buNone/>
            </a:pPr>
            <a:r>
              <a:rPr lang="en-US" b="1" dirty="0"/>
              <a:t>What’s worse, a false negative or a false positive?</a:t>
            </a:r>
          </a:p>
          <a:p>
            <a:r>
              <a:rPr lang="en-US" dirty="0"/>
              <a:t>It entirely depends on your application!</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pPr marL="139700" indent="0">
              <a:buNone/>
            </a:pPr>
            <a:r>
              <a:rPr lang="en-US" dirty="0"/>
              <a:t>In almost every case, how treat errors depends on your context.</a:t>
            </a:r>
          </a:p>
        </p:txBody>
      </p:sp>
      <p:sp>
        <p:nvSpPr>
          <p:cNvPr id="4" name="Slide Number Placeholder 3">
            <a:extLst>
              <a:ext uri="{FF2B5EF4-FFF2-40B4-BE49-F238E27FC236}">
                <a16:creationId xmlns:a16="http://schemas.microsoft.com/office/drawing/2014/main" id="{1E261089-8A88-0A4F-BCF2-15DC1F7D6690}"/>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56</a:t>
            </a:fld>
            <a:endParaRPr lang="en"/>
          </a:p>
        </p:txBody>
      </p:sp>
      <p:sp>
        <p:nvSpPr>
          <p:cNvPr id="5" name="Text Placeholder 2">
            <a:extLst>
              <a:ext uri="{FF2B5EF4-FFF2-40B4-BE49-F238E27FC236}">
                <a16:creationId xmlns:a16="http://schemas.microsoft.com/office/drawing/2014/main" id="{F8C534F4-2D59-2D42-AB6B-AED537D5C825}"/>
              </a:ext>
            </a:extLst>
          </p:cNvPr>
          <p:cNvSpPr txBox="1">
            <a:spLocks/>
          </p:cNvSpPr>
          <p:nvPr/>
        </p:nvSpPr>
        <p:spPr>
          <a:xfrm>
            <a:off x="2795752" y="1641236"/>
            <a:ext cx="6113798" cy="2405247"/>
          </a:xfrm>
          <a:prstGeom prst="rect">
            <a:avLst/>
          </a:prstGeom>
          <a:noFill/>
          <a:ln>
            <a:noFill/>
          </a:ln>
        </p:spPr>
        <p:txBody>
          <a:bodyPr spcFirstLastPara="1" wrap="square" lIns="91425" tIns="91425" rIns="91425" bIns="91425" numCol="2" anchor="t" anchorCtr="0"/>
          <a:lstStyle>
            <a:defPPr marR="0" lvl="0" algn="l" rtl="0">
              <a:lnSpc>
                <a:spcPct val="100000"/>
              </a:lnSpc>
              <a:spcBef>
                <a:spcPts val="0"/>
              </a:spcBef>
              <a:spcAft>
                <a:spcPts val="0"/>
              </a:spcAft>
            </a:defPPr>
            <a:lvl1pPr marL="457200" marR="0" lvl="0" indent="-317500" algn="l" rtl="0">
              <a:lnSpc>
                <a:spcPct val="115000"/>
              </a:lnSpc>
              <a:spcBef>
                <a:spcPts val="600"/>
              </a:spcBef>
              <a:spcAft>
                <a:spcPts val="0"/>
              </a:spcAft>
              <a:buClr>
                <a:srgbClr val="CCCCCC"/>
              </a:buClr>
              <a:buSzPts val="1400"/>
              <a:buFont typeface="Nunito Sans"/>
              <a:buChar char="▪"/>
              <a:defRPr sz="1400" b="0" i="0" u="none" strike="noStrike" cap="none">
                <a:solidFill>
                  <a:srgbClr val="666666"/>
                </a:solidFill>
                <a:latin typeface="Nunito Sans"/>
                <a:ea typeface="Nunito Sans"/>
                <a:cs typeface="Nunito Sans"/>
                <a:sym typeface="Nunito Sans"/>
              </a:defRPr>
            </a:lvl1pPr>
            <a:lvl2pPr marL="914400" marR="0" lvl="1" indent="-317500" algn="l" rtl="0">
              <a:lnSpc>
                <a:spcPct val="115000"/>
              </a:lnSpc>
              <a:spcBef>
                <a:spcPts val="0"/>
              </a:spcBef>
              <a:spcAft>
                <a:spcPts val="0"/>
              </a:spcAft>
              <a:buClr>
                <a:srgbClr val="CCCCCC"/>
              </a:buClr>
              <a:buSzPts val="1400"/>
              <a:buFont typeface="Nunito Sans"/>
              <a:buChar char="-"/>
              <a:defRPr sz="1400" b="0" i="0" u="none" strike="noStrike" cap="none">
                <a:solidFill>
                  <a:srgbClr val="666666"/>
                </a:solidFill>
                <a:latin typeface="Nunito Sans"/>
                <a:ea typeface="Nunito Sans"/>
                <a:cs typeface="Nunito Sans"/>
                <a:sym typeface="Nunito Sans"/>
              </a:defRPr>
            </a:lvl2pPr>
            <a:lvl3pPr marL="1371600" marR="0" lvl="2" indent="-317500" algn="l" rtl="0">
              <a:lnSpc>
                <a:spcPct val="115000"/>
              </a:lnSpc>
              <a:spcBef>
                <a:spcPts val="0"/>
              </a:spcBef>
              <a:spcAft>
                <a:spcPts val="0"/>
              </a:spcAft>
              <a:buClr>
                <a:srgbClr val="CCCCCC"/>
              </a:buClr>
              <a:buSzPts val="1400"/>
              <a:buFont typeface="Nunito Sans"/>
              <a:buChar char="-"/>
              <a:defRPr sz="1400" b="0" i="0" u="none" strike="noStrike" cap="none">
                <a:solidFill>
                  <a:srgbClr val="666666"/>
                </a:solidFill>
                <a:latin typeface="Nunito Sans"/>
                <a:ea typeface="Nunito Sans"/>
                <a:cs typeface="Nunito Sans"/>
                <a:sym typeface="Nunito Sans"/>
              </a:defRPr>
            </a:lvl3pPr>
            <a:lvl4pPr marL="1828800" marR="0" lvl="3" indent="-317500" algn="l" rtl="0">
              <a:lnSpc>
                <a:spcPct val="115000"/>
              </a:lnSpc>
              <a:spcBef>
                <a:spcPts val="0"/>
              </a:spcBef>
              <a:spcAft>
                <a:spcPts val="0"/>
              </a:spcAft>
              <a:buClr>
                <a:srgbClr val="CCCCCC"/>
              </a:buClr>
              <a:buSzPts val="1400"/>
              <a:buFont typeface="Nunito Sans"/>
              <a:buChar char="-"/>
              <a:defRPr sz="1400" b="0" i="0" u="none" strike="noStrike" cap="none">
                <a:solidFill>
                  <a:srgbClr val="666666"/>
                </a:solidFill>
                <a:latin typeface="Nunito Sans"/>
                <a:ea typeface="Nunito Sans"/>
                <a:cs typeface="Nunito Sans"/>
                <a:sym typeface="Nunito Sans"/>
              </a:defRPr>
            </a:lvl4pPr>
            <a:lvl5pPr marL="2286000" marR="0" lvl="4" indent="-317500" algn="l" rtl="0">
              <a:lnSpc>
                <a:spcPct val="115000"/>
              </a:lnSpc>
              <a:spcBef>
                <a:spcPts val="0"/>
              </a:spcBef>
              <a:spcAft>
                <a:spcPts val="0"/>
              </a:spcAft>
              <a:buClr>
                <a:srgbClr val="CCCCCC"/>
              </a:buClr>
              <a:buSzPts val="1400"/>
              <a:buFont typeface="Nunito Sans"/>
              <a:buChar char="-"/>
              <a:defRPr sz="1400" b="0" i="0" u="none" strike="noStrike" cap="none">
                <a:solidFill>
                  <a:srgbClr val="666666"/>
                </a:solidFill>
                <a:latin typeface="Nunito Sans"/>
                <a:ea typeface="Nunito Sans"/>
                <a:cs typeface="Nunito Sans"/>
                <a:sym typeface="Nunito Sans"/>
              </a:defRPr>
            </a:lvl5pPr>
            <a:lvl6pPr marL="2743200" marR="0" lvl="5" indent="-317500" algn="l" rtl="0">
              <a:lnSpc>
                <a:spcPct val="115000"/>
              </a:lnSpc>
              <a:spcBef>
                <a:spcPts val="0"/>
              </a:spcBef>
              <a:spcAft>
                <a:spcPts val="0"/>
              </a:spcAft>
              <a:buClr>
                <a:srgbClr val="CCCCCC"/>
              </a:buClr>
              <a:buSzPts val="1400"/>
              <a:buFont typeface="Nunito Sans"/>
              <a:buChar char="-"/>
              <a:defRPr sz="1400" b="0" i="0" u="none" strike="noStrike" cap="none">
                <a:solidFill>
                  <a:srgbClr val="666666"/>
                </a:solidFill>
                <a:latin typeface="Nunito Sans"/>
                <a:ea typeface="Nunito Sans"/>
                <a:cs typeface="Nunito Sans"/>
                <a:sym typeface="Nunito Sans"/>
              </a:defRPr>
            </a:lvl6pPr>
            <a:lvl7pPr marL="3200400" marR="0" lvl="6" indent="-317500" algn="l" rtl="0">
              <a:lnSpc>
                <a:spcPct val="115000"/>
              </a:lnSpc>
              <a:spcBef>
                <a:spcPts val="0"/>
              </a:spcBef>
              <a:spcAft>
                <a:spcPts val="0"/>
              </a:spcAft>
              <a:buClr>
                <a:srgbClr val="CCCCCC"/>
              </a:buClr>
              <a:buSzPts val="1400"/>
              <a:buFont typeface="Nunito Sans"/>
              <a:buChar char="-"/>
              <a:defRPr sz="1400" b="0" i="0" u="none" strike="noStrike" cap="none">
                <a:solidFill>
                  <a:srgbClr val="666666"/>
                </a:solidFill>
                <a:latin typeface="Nunito Sans"/>
                <a:ea typeface="Nunito Sans"/>
                <a:cs typeface="Nunito Sans"/>
                <a:sym typeface="Nunito Sans"/>
              </a:defRPr>
            </a:lvl7pPr>
            <a:lvl8pPr marL="3657600" marR="0" lvl="7" indent="-317500" algn="l" rtl="0">
              <a:lnSpc>
                <a:spcPct val="115000"/>
              </a:lnSpc>
              <a:spcBef>
                <a:spcPts val="0"/>
              </a:spcBef>
              <a:spcAft>
                <a:spcPts val="0"/>
              </a:spcAft>
              <a:buClr>
                <a:srgbClr val="CCCCCC"/>
              </a:buClr>
              <a:buSzPts val="1400"/>
              <a:buFont typeface="Nunito Sans"/>
              <a:buChar char="-"/>
              <a:defRPr sz="1400" b="0" i="0" u="none" strike="noStrike" cap="none">
                <a:solidFill>
                  <a:srgbClr val="666666"/>
                </a:solidFill>
                <a:latin typeface="Nunito Sans"/>
                <a:ea typeface="Nunito Sans"/>
                <a:cs typeface="Nunito Sans"/>
                <a:sym typeface="Nunito Sans"/>
              </a:defRPr>
            </a:lvl8pPr>
            <a:lvl9pPr marL="4114800" marR="0" lvl="8" indent="-317500" algn="l" rtl="0">
              <a:lnSpc>
                <a:spcPct val="115000"/>
              </a:lnSpc>
              <a:spcBef>
                <a:spcPts val="0"/>
              </a:spcBef>
              <a:spcAft>
                <a:spcPts val="0"/>
              </a:spcAft>
              <a:buClr>
                <a:srgbClr val="CCCCCC"/>
              </a:buClr>
              <a:buSzPts val="1400"/>
              <a:buFont typeface="Nunito Sans"/>
              <a:buChar char="-"/>
              <a:defRPr sz="1400" b="0" i="0" u="none" strike="noStrike" cap="none">
                <a:solidFill>
                  <a:srgbClr val="666666"/>
                </a:solidFill>
                <a:latin typeface="Nunito Sans"/>
                <a:ea typeface="Nunito Sans"/>
                <a:cs typeface="Nunito Sans"/>
                <a:sym typeface="Nunito Sans"/>
              </a:defRPr>
            </a:lvl9pPr>
          </a:lstStyle>
          <a:p>
            <a:pPr marL="139700" indent="0">
              <a:buFont typeface="Nunito Sans"/>
              <a:buNone/>
            </a:pPr>
            <a:r>
              <a:rPr lang="en-US" b="1" dirty="0"/>
              <a:t>Detecting Spam</a:t>
            </a:r>
          </a:p>
          <a:p>
            <a:pPr marL="139700" indent="0">
              <a:buFont typeface="Nunito Sans"/>
              <a:buNone/>
            </a:pPr>
            <a:r>
              <a:rPr lang="en-US" dirty="0"/>
              <a:t>False Negative: Annoying</a:t>
            </a:r>
          </a:p>
          <a:p>
            <a:pPr marL="139700" indent="0">
              <a:buFont typeface="Nunito Sans"/>
              <a:buNone/>
            </a:pPr>
            <a:r>
              <a:rPr lang="en-US" dirty="0"/>
              <a:t>False Positive: Email lost</a:t>
            </a:r>
          </a:p>
          <a:p>
            <a:pPr marL="139700" indent="0">
              <a:buFont typeface="Nunito Sans"/>
              <a:buNone/>
            </a:pPr>
            <a:endParaRPr lang="en-US" dirty="0"/>
          </a:p>
          <a:p>
            <a:pPr marL="139700" indent="0">
              <a:buFont typeface="Nunito Sans"/>
              <a:buNone/>
            </a:pPr>
            <a:endParaRPr lang="en-US" dirty="0"/>
          </a:p>
          <a:p>
            <a:pPr marL="139700" indent="0">
              <a:buFont typeface="Nunito Sans"/>
              <a:buNone/>
            </a:pPr>
            <a:endParaRPr lang="en-US" dirty="0"/>
          </a:p>
          <a:p>
            <a:pPr marL="139700" indent="0">
              <a:buFont typeface="Nunito Sans"/>
              <a:buNone/>
            </a:pPr>
            <a:r>
              <a:rPr lang="en-US" b="1" dirty="0"/>
              <a:t>Medical Diagnosis</a:t>
            </a:r>
          </a:p>
          <a:p>
            <a:pPr marL="139700" indent="0">
              <a:buFont typeface="Nunito Sans"/>
              <a:buNone/>
            </a:pPr>
            <a:r>
              <a:rPr lang="en-US" dirty="0"/>
              <a:t>False Negative: Disease not treated</a:t>
            </a:r>
          </a:p>
          <a:p>
            <a:pPr marL="139700" indent="0">
              <a:buFont typeface="Nunito Sans"/>
              <a:buNone/>
            </a:pPr>
            <a:r>
              <a:rPr lang="en-US" dirty="0"/>
              <a:t>False Positive: Wasteful treatment</a:t>
            </a:r>
          </a:p>
        </p:txBody>
      </p:sp>
      <mc:AlternateContent xmlns:mc="http://schemas.openxmlformats.org/markup-compatibility/2006" xmlns:p14="http://schemas.microsoft.com/office/powerpoint/2010/main">
        <mc:Choice Requires="p14">
          <p:contentPart p14:bwMode="auto" r:id="rId3">
            <p14:nvContentPartPr>
              <p14:cNvPr id="6" name="Ink 5">
                <a:extLst>
                  <a:ext uri="{FF2B5EF4-FFF2-40B4-BE49-F238E27FC236}">
                    <a16:creationId xmlns:a16="http://schemas.microsoft.com/office/drawing/2014/main" id="{4CA1DD84-BD26-4A7D-AC3A-2327436C3623}"/>
                  </a:ext>
                </a:extLst>
              </p14:cNvPr>
              <p14:cNvContentPartPr/>
              <p14:nvPr/>
            </p14:nvContentPartPr>
            <p14:xfrm>
              <a:off x="4334040" y="1549800"/>
              <a:ext cx="1458360" cy="604080"/>
            </p14:xfrm>
          </p:contentPart>
        </mc:Choice>
        <mc:Fallback xmlns="">
          <p:pic>
            <p:nvPicPr>
              <p:cNvPr id="6" name="Ink 5">
                <a:extLst>
                  <a:ext uri="{FF2B5EF4-FFF2-40B4-BE49-F238E27FC236}">
                    <a16:creationId xmlns:a16="http://schemas.microsoft.com/office/drawing/2014/main" id="{4CA1DD84-BD26-4A7D-AC3A-2327436C3623}"/>
                  </a:ext>
                </a:extLst>
              </p:cNvPr>
              <p:cNvPicPr/>
              <p:nvPr/>
            </p:nvPicPr>
            <p:blipFill>
              <a:blip r:embed="rId4"/>
              <a:stretch>
                <a:fillRect/>
              </a:stretch>
            </p:blipFill>
            <p:spPr>
              <a:xfrm>
                <a:off x="4324680" y="1540440"/>
                <a:ext cx="1477080" cy="62280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7" name="Ink 6">
                <a:extLst>
                  <a:ext uri="{FF2B5EF4-FFF2-40B4-BE49-F238E27FC236}">
                    <a16:creationId xmlns:a16="http://schemas.microsoft.com/office/drawing/2014/main" id="{FF11989D-A8CC-4763-9848-35564CCF8345}"/>
                  </a:ext>
                </a:extLst>
              </p14:cNvPr>
              <p14:cNvContentPartPr/>
              <p14:nvPr/>
            </p14:nvContentPartPr>
            <p14:xfrm>
              <a:off x="4143360" y="2015920"/>
              <a:ext cx="372240" cy="183240"/>
            </p14:xfrm>
          </p:contentPart>
        </mc:Choice>
        <mc:Fallback xmlns="">
          <p:pic>
            <p:nvPicPr>
              <p:cNvPr id="7" name="Ink 6">
                <a:extLst>
                  <a:ext uri="{FF2B5EF4-FFF2-40B4-BE49-F238E27FC236}">
                    <a16:creationId xmlns:a16="http://schemas.microsoft.com/office/drawing/2014/main" id="{FF11989D-A8CC-4763-9848-35564CCF8345}"/>
                  </a:ext>
                </a:extLst>
              </p:cNvPr>
              <p:cNvPicPr/>
              <p:nvPr/>
            </p:nvPicPr>
            <p:blipFill>
              <a:blip r:embed="rId6"/>
              <a:stretch>
                <a:fillRect/>
              </a:stretch>
            </p:blipFill>
            <p:spPr>
              <a:xfrm>
                <a:off x="4134360" y="2006920"/>
                <a:ext cx="389880" cy="200880"/>
              </a:xfrm>
              <a:prstGeom prst="rect">
                <a:avLst/>
              </a:prstGeom>
            </p:spPr>
          </p:pic>
        </mc:Fallback>
      </mc:AlternateContent>
    </p:spTree>
    <p:extLst>
      <p:ext uri="{BB962C8B-B14F-4D97-AF65-F5344CB8AC3E}">
        <p14:creationId xmlns:p14="http://schemas.microsoft.com/office/powerpoint/2010/main" val="338994150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xEl>
                                              <p:pRg st="6" end="6"/>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5">
                                            <p:txEl>
                                              <p:pRg st="7" end="7"/>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5">
                                            <p:txEl>
                                              <p:pRg st="8" end="8"/>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7534DCD-A417-42FD-9694-F48E57CA4328}"/>
              </a:ext>
            </a:extLst>
          </p:cNvPr>
          <p:cNvSpPr>
            <a:spLocks noGrp="1"/>
          </p:cNvSpPr>
          <p:nvPr>
            <p:ph type="title"/>
          </p:nvPr>
        </p:nvSpPr>
        <p:spPr/>
        <p:txBody>
          <a:bodyPr/>
          <a:lstStyle/>
          <a:p>
            <a:r>
              <a:rPr lang="en-US" dirty="0"/>
              <a:t>Errors and Fairness</a:t>
            </a:r>
          </a:p>
        </p:txBody>
      </p:sp>
      <p:sp>
        <p:nvSpPr>
          <p:cNvPr id="3" name="Text Placeholder 2">
            <a:extLst>
              <a:ext uri="{FF2B5EF4-FFF2-40B4-BE49-F238E27FC236}">
                <a16:creationId xmlns:a16="http://schemas.microsoft.com/office/drawing/2014/main" id="{54D747F1-5DAA-4D7A-9C99-8765C99AF521}"/>
              </a:ext>
            </a:extLst>
          </p:cNvPr>
          <p:cNvSpPr>
            <a:spLocks noGrp="1"/>
          </p:cNvSpPr>
          <p:nvPr>
            <p:ph type="body" idx="1"/>
          </p:nvPr>
        </p:nvSpPr>
        <p:spPr>
          <a:xfrm>
            <a:off x="3090625" y="575500"/>
            <a:ext cx="5596200" cy="4077182"/>
          </a:xfrm>
        </p:spPr>
        <p:txBody>
          <a:bodyPr/>
          <a:lstStyle/>
          <a:p>
            <a:pPr marL="139700" indent="0">
              <a:buNone/>
            </a:pPr>
            <a:r>
              <a:rPr lang="en-US" dirty="0"/>
              <a:t>We mentioned on the first day how ML is being used in many contexts that impact crucial aspects of our lives.</a:t>
            </a:r>
          </a:p>
          <a:p>
            <a:pPr marL="139700" indent="0">
              <a:buNone/>
            </a:pPr>
            <a:endParaRPr lang="en-US" dirty="0"/>
          </a:p>
          <a:p>
            <a:pPr marL="139700" indent="0">
              <a:buNone/>
            </a:pPr>
            <a:r>
              <a:rPr lang="en-US" dirty="0"/>
              <a:t>Models making errors is a given, what we do about that is a choice:</a:t>
            </a:r>
          </a:p>
          <a:p>
            <a:r>
              <a:rPr lang="en-US" dirty="0"/>
              <a:t>Are the errors consequential enough that we shouldn’t use a model in the first place?</a:t>
            </a:r>
          </a:p>
          <a:p>
            <a:r>
              <a:rPr lang="en-US" dirty="0"/>
              <a:t>Do different demographic groups experience errors at different rates?</a:t>
            </a:r>
          </a:p>
          <a:p>
            <a:pPr lvl="1"/>
            <a:r>
              <a:rPr lang="en-US" dirty="0"/>
              <a:t>If so, we would hopefully want to avoid that model!</a:t>
            </a:r>
          </a:p>
          <a:p>
            <a:pPr marL="139700" indent="0">
              <a:buNone/>
            </a:pPr>
            <a:endParaRPr lang="en-US" dirty="0"/>
          </a:p>
          <a:p>
            <a:pPr marL="139700" indent="0">
              <a:buNone/>
            </a:pPr>
            <a:r>
              <a:rPr lang="en-US" dirty="0"/>
              <a:t>Will talk more about how to define whether or a not a model is fair / discriminatory later in the course. Will use these notions of error as a starting point!</a:t>
            </a:r>
          </a:p>
        </p:txBody>
      </p:sp>
      <p:sp>
        <p:nvSpPr>
          <p:cNvPr id="4" name="Slide Number Placeholder 3">
            <a:extLst>
              <a:ext uri="{FF2B5EF4-FFF2-40B4-BE49-F238E27FC236}">
                <a16:creationId xmlns:a16="http://schemas.microsoft.com/office/drawing/2014/main" id="{5C4CFC80-4FA5-4205-BDE7-48DA45BDF0F4}"/>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57</a:t>
            </a:fld>
            <a:endParaRPr lang="en"/>
          </a:p>
        </p:txBody>
      </p:sp>
      <mc:AlternateContent xmlns:mc="http://schemas.openxmlformats.org/markup-compatibility/2006" xmlns:p14="http://schemas.microsoft.com/office/powerpoint/2010/main">
        <mc:Choice Requires="p14">
          <p:contentPart p14:bwMode="auto" r:id="rId2">
            <p14:nvContentPartPr>
              <p14:cNvPr id="5" name="Ink 4">
                <a:extLst>
                  <a:ext uri="{FF2B5EF4-FFF2-40B4-BE49-F238E27FC236}">
                    <a16:creationId xmlns:a16="http://schemas.microsoft.com/office/drawing/2014/main" id="{4BCB239B-8526-4772-AD92-7FEA66170012}"/>
                  </a:ext>
                </a:extLst>
              </p14:cNvPr>
              <p14:cNvContentPartPr/>
              <p14:nvPr/>
            </p14:nvContentPartPr>
            <p14:xfrm>
              <a:off x="3850680" y="174880"/>
              <a:ext cx="276840" cy="232560"/>
            </p14:xfrm>
          </p:contentPart>
        </mc:Choice>
        <mc:Fallback xmlns="">
          <p:pic>
            <p:nvPicPr>
              <p:cNvPr id="5" name="Ink 4">
                <a:extLst>
                  <a:ext uri="{FF2B5EF4-FFF2-40B4-BE49-F238E27FC236}">
                    <a16:creationId xmlns:a16="http://schemas.microsoft.com/office/drawing/2014/main" id="{4BCB239B-8526-4772-AD92-7FEA66170012}"/>
                  </a:ext>
                </a:extLst>
              </p:cNvPr>
              <p:cNvPicPr/>
              <p:nvPr/>
            </p:nvPicPr>
            <p:blipFill>
              <a:blip r:embed="rId3"/>
              <a:stretch>
                <a:fillRect/>
              </a:stretch>
            </p:blipFill>
            <p:spPr>
              <a:xfrm>
                <a:off x="3842040" y="165880"/>
                <a:ext cx="294480" cy="250200"/>
              </a:xfrm>
              <a:prstGeom prst="rect">
                <a:avLst/>
              </a:prstGeom>
            </p:spPr>
          </p:pic>
        </mc:Fallback>
      </mc:AlternateContent>
      <mc:AlternateContent xmlns:mc="http://schemas.openxmlformats.org/markup-compatibility/2006" xmlns:p14="http://schemas.microsoft.com/office/powerpoint/2010/main">
        <mc:Choice Requires="p14">
          <p:contentPart p14:bwMode="auto" r:id="rId4">
            <p14:nvContentPartPr>
              <p14:cNvPr id="30" name="Ink 29">
                <a:extLst>
                  <a:ext uri="{FF2B5EF4-FFF2-40B4-BE49-F238E27FC236}">
                    <a16:creationId xmlns:a16="http://schemas.microsoft.com/office/drawing/2014/main" id="{D9D58476-DD01-41AA-BA82-923D40A30876}"/>
                  </a:ext>
                </a:extLst>
              </p14:cNvPr>
              <p14:cNvContentPartPr/>
              <p14:nvPr/>
            </p14:nvContentPartPr>
            <p14:xfrm>
              <a:off x="8481720" y="209440"/>
              <a:ext cx="507240" cy="201960"/>
            </p14:xfrm>
          </p:contentPart>
        </mc:Choice>
        <mc:Fallback xmlns="">
          <p:pic>
            <p:nvPicPr>
              <p:cNvPr id="30" name="Ink 29">
                <a:extLst>
                  <a:ext uri="{FF2B5EF4-FFF2-40B4-BE49-F238E27FC236}">
                    <a16:creationId xmlns:a16="http://schemas.microsoft.com/office/drawing/2014/main" id="{D9D58476-DD01-41AA-BA82-923D40A30876}"/>
                  </a:ext>
                </a:extLst>
              </p:cNvPr>
              <p:cNvPicPr/>
              <p:nvPr/>
            </p:nvPicPr>
            <p:blipFill>
              <a:blip r:embed="rId5"/>
              <a:stretch>
                <a:fillRect/>
              </a:stretch>
            </p:blipFill>
            <p:spPr>
              <a:xfrm>
                <a:off x="8473074" y="200456"/>
                <a:ext cx="524893" cy="219569"/>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31" name="Ink 30">
                <a:extLst>
                  <a:ext uri="{FF2B5EF4-FFF2-40B4-BE49-F238E27FC236}">
                    <a16:creationId xmlns:a16="http://schemas.microsoft.com/office/drawing/2014/main" id="{458106DE-2813-4656-A124-C32648AC323A}"/>
                  </a:ext>
                </a:extLst>
              </p14:cNvPr>
              <p14:cNvContentPartPr/>
              <p14:nvPr/>
            </p14:nvContentPartPr>
            <p14:xfrm>
              <a:off x="8005080" y="321760"/>
              <a:ext cx="326520" cy="108000"/>
            </p14:xfrm>
          </p:contentPart>
        </mc:Choice>
        <mc:Fallback xmlns="">
          <p:pic>
            <p:nvPicPr>
              <p:cNvPr id="31" name="Ink 30">
                <a:extLst>
                  <a:ext uri="{FF2B5EF4-FFF2-40B4-BE49-F238E27FC236}">
                    <a16:creationId xmlns:a16="http://schemas.microsoft.com/office/drawing/2014/main" id="{458106DE-2813-4656-A124-C32648AC323A}"/>
                  </a:ext>
                </a:extLst>
              </p:cNvPr>
              <p:cNvPicPr/>
              <p:nvPr/>
            </p:nvPicPr>
            <p:blipFill>
              <a:blip r:embed="rId7"/>
              <a:stretch>
                <a:fillRect/>
              </a:stretch>
            </p:blipFill>
            <p:spPr>
              <a:xfrm>
                <a:off x="7996440" y="312760"/>
                <a:ext cx="344160" cy="125640"/>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32" name="Ink 31">
                <a:extLst>
                  <a:ext uri="{FF2B5EF4-FFF2-40B4-BE49-F238E27FC236}">
                    <a16:creationId xmlns:a16="http://schemas.microsoft.com/office/drawing/2014/main" id="{9DF11979-68EF-4159-8B33-61F8FED9C81A}"/>
                  </a:ext>
                </a:extLst>
              </p14:cNvPr>
              <p14:cNvContentPartPr/>
              <p14:nvPr/>
            </p14:nvContentPartPr>
            <p14:xfrm>
              <a:off x="7188240" y="202960"/>
              <a:ext cx="580680" cy="239400"/>
            </p14:xfrm>
          </p:contentPart>
        </mc:Choice>
        <mc:Fallback xmlns="">
          <p:pic>
            <p:nvPicPr>
              <p:cNvPr id="32" name="Ink 31">
                <a:extLst>
                  <a:ext uri="{FF2B5EF4-FFF2-40B4-BE49-F238E27FC236}">
                    <a16:creationId xmlns:a16="http://schemas.microsoft.com/office/drawing/2014/main" id="{9DF11979-68EF-4159-8B33-61F8FED9C81A}"/>
                  </a:ext>
                </a:extLst>
              </p:cNvPr>
              <p:cNvPicPr/>
              <p:nvPr/>
            </p:nvPicPr>
            <p:blipFill>
              <a:blip r:embed="rId9"/>
              <a:stretch>
                <a:fillRect/>
              </a:stretch>
            </p:blipFill>
            <p:spPr>
              <a:xfrm>
                <a:off x="7179600" y="193960"/>
                <a:ext cx="598320" cy="257040"/>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33" name="Ink 32">
                <a:extLst>
                  <a:ext uri="{FF2B5EF4-FFF2-40B4-BE49-F238E27FC236}">
                    <a16:creationId xmlns:a16="http://schemas.microsoft.com/office/drawing/2014/main" id="{F3F75F04-325C-4375-ADCE-9BC5B8B1D293}"/>
                  </a:ext>
                </a:extLst>
              </p14:cNvPr>
              <p14:cNvContentPartPr/>
              <p14:nvPr/>
            </p14:nvContentPartPr>
            <p14:xfrm>
              <a:off x="6216240" y="163720"/>
              <a:ext cx="708120" cy="281520"/>
            </p14:xfrm>
          </p:contentPart>
        </mc:Choice>
        <mc:Fallback xmlns="">
          <p:pic>
            <p:nvPicPr>
              <p:cNvPr id="33" name="Ink 32">
                <a:extLst>
                  <a:ext uri="{FF2B5EF4-FFF2-40B4-BE49-F238E27FC236}">
                    <a16:creationId xmlns:a16="http://schemas.microsoft.com/office/drawing/2014/main" id="{F3F75F04-325C-4375-ADCE-9BC5B8B1D293}"/>
                  </a:ext>
                </a:extLst>
              </p:cNvPr>
              <p:cNvPicPr/>
              <p:nvPr/>
            </p:nvPicPr>
            <p:blipFill>
              <a:blip r:embed="rId11"/>
              <a:stretch>
                <a:fillRect/>
              </a:stretch>
            </p:blipFill>
            <p:spPr>
              <a:xfrm>
                <a:off x="6207600" y="154720"/>
                <a:ext cx="725760" cy="299160"/>
              </a:xfrm>
              <a:prstGeom prst="rect">
                <a:avLst/>
              </a:prstGeom>
            </p:spPr>
          </p:pic>
        </mc:Fallback>
      </mc:AlternateContent>
      <mc:AlternateContent xmlns:mc="http://schemas.openxmlformats.org/markup-compatibility/2006" xmlns:p14="http://schemas.microsoft.com/office/powerpoint/2010/main">
        <mc:Choice Requires="p14">
          <p:contentPart p14:bwMode="auto" r:id="rId12">
            <p14:nvContentPartPr>
              <p14:cNvPr id="34" name="Ink 33">
                <a:extLst>
                  <a:ext uri="{FF2B5EF4-FFF2-40B4-BE49-F238E27FC236}">
                    <a16:creationId xmlns:a16="http://schemas.microsoft.com/office/drawing/2014/main" id="{5C8C32B1-34E2-4CA1-94A7-B373EDDBC2D8}"/>
                  </a:ext>
                </a:extLst>
              </p14:cNvPr>
              <p14:cNvContentPartPr/>
              <p14:nvPr/>
            </p14:nvContentPartPr>
            <p14:xfrm>
              <a:off x="5701080" y="307360"/>
              <a:ext cx="275040" cy="232560"/>
            </p14:xfrm>
          </p:contentPart>
        </mc:Choice>
        <mc:Fallback xmlns="">
          <p:pic>
            <p:nvPicPr>
              <p:cNvPr id="34" name="Ink 33">
                <a:extLst>
                  <a:ext uri="{FF2B5EF4-FFF2-40B4-BE49-F238E27FC236}">
                    <a16:creationId xmlns:a16="http://schemas.microsoft.com/office/drawing/2014/main" id="{5C8C32B1-34E2-4CA1-94A7-B373EDDBC2D8}"/>
                  </a:ext>
                </a:extLst>
              </p:cNvPr>
              <p:cNvPicPr/>
              <p:nvPr/>
            </p:nvPicPr>
            <p:blipFill>
              <a:blip r:embed="rId13"/>
              <a:stretch>
                <a:fillRect/>
              </a:stretch>
            </p:blipFill>
            <p:spPr>
              <a:xfrm>
                <a:off x="5692440" y="298374"/>
                <a:ext cx="292680" cy="250173"/>
              </a:xfrm>
              <a:prstGeom prst="rect">
                <a:avLst/>
              </a:prstGeom>
            </p:spPr>
          </p:pic>
        </mc:Fallback>
      </mc:AlternateContent>
      <mc:AlternateContent xmlns:mc="http://schemas.openxmlformats.org/markup-compatibility/2006" xmlns:p14="http://schemas.microsoft.com/office/powerpoint/2010/main">
        <mc:Choice Requires="p14">
          <p:contentPart p14:bwMode="auto" r:id="rId14">
            <p14:nvContentPartPr>
              <p14:cNvPr id="35" name="Ink 34">
                <a:extLst>
                  <a:ext uri="{FF2B5EF4-FFF2-40B4-BE49-F238E27FC236}">
                    <a16:creationId xmlns:a16="http://schemas.microsoft.com/office/drawing/2014/main" id="{99B0FE4E-443C-414B-9560-4E3FF79C4323}"/>
                  </a:ext>
                </a:extLst>
              </p14:cNvPr>
              <p14:cNvContentPartPr/>
              <p14:nvPr/>
            </p14:nvContentPartPr>
            <p14:xfrm>
              <a:off x="5226240" y="226000"/>
              <a:ext cx="209160" cy="136800"/>
            </p14:xfrm>
          </p:contentPart>
        </mc:Choice>
        <mc:Fallback xmlns="">
          <p:pic>
            <p:nvPicPr>
              <p:cNvPr id="35" name="Ink 34">
                <a:extLst>
                  <a:ext uri="{FF2B5EF4-FFF2-40B4-BE49-F238E27FC236}">
                    <a16:creationId xmlns:a16="http://schemas.microsoft.com/office/drawing/2014/main" id="{99B0FE4E-443C-414B-9560-4E3FF79C4323}"/>
                  </a:ext>
                </a:extLst>
              </p:cNvPr>
              <p:cNvPicPr/>
              <p:nvPr/>
            </p:nvPicPr>
            <p:blipFill>
              <a:blip r:embed="rId15"/>
              <a:stretch>
                <a:fillRect/>
              </a:stretch>
            </p:blipFill>
            <p:spPr>
              <a:xfrm>
                <a:off x="5217240" y="217000"/>
                <a:ext cx="226800" cy="154440"/>
              </a:xfrm>
              <a:prstGeom prst="rect">
                <a:avLst/>
              </a:prstGeom>
            </p:spPr>
          </p:pic>
        </mc:Fallback>
      </mc:AlternateContent>
      <mc:AlternateContent xmlns:mc="http://schemas.openxmlformats.org/markup-compatibility/2006" xmlns:p14="http://schemas.microsoft.com/office/powerpoint/2010/main">
        <mc:Choice Requires="p14">
          <p:contentPart p14:bwMode="auto" r:id="rId16">
            <p14:nvContentPartPr>
              <p14:cNvPr id="36" name="Ink 35">
                <a:extLst>
                  <a:ext uri="{FF2B5EF4-FFF2-40B4-BE49-F238E27FC236}">
                    <a16:creationId xmlns:a16="http://schemas.microsoft.com/office/drawing/2014/main" id="{1968EA71-F9E1-4F75-AF50-3C6A4A7AAC62}"/>
                  </a:ext>
                </a:extLst>
              </p14:cNvPr>
              <p14:cNvContentPartPr/>
              <p14:nvPr/>
            </p14:nvContentPartPr>
            <p14:xfrm>
              <a:off x="4743120" y="251560"/>
              <a:ext cx="402480" cy="253080"/>
            </p14:xfrm>
          </p:contentPart>
        </mc:Choice>
        <mc:Fallback xmlns="">
          <p:pic>
            <p:nvPicPr>
              <p:cNvPr id="36" name="Ink 35">
                <a:extLst>
                  <a:ext uri="{FF2B5EF4-FFF2-40B4-BE49-F238E27FC236}">
                    <a16:creationId xmlns:a16="http://schemas.microsoft.com/office/drawing/2014/main" id="{1968EA71-F9E1-4F75-AF50-3C6A4A7AAC62}"/>
                  </a:ext>
                </a:extLst>
              </p:cNvPr>
              <p:cNvPicPr/>
              <p:nvPr/>
            </p:nvPicPr>
            <p:blipFill>
              <a:blip r:embed="rId17"/>
              <a:stretch>
                <a:fillRect/>
              </a:stretch>
            </p:blipFill>
            <p:spPr>
              <a:xfrm>
                <a:off x="4734120" y="242908"/>
                <a:ext cx="420120" cy="270745"/>
              </a:xfrm>
              <a:prstGeom prst="rect">
                <a:avLst/>
              </a:prstGeom>
            </p:spPr>
          </p:pic>
        </mc:Fallback>
      </mc:AlternateContent>
      <mc:AlternateContent xmlns:mc="http://schemas.openxmlformats.org/markup-compatibility/2006" xmlns:p14="http://schemas.microsoft.com/office/powerpoint/2010/main">
        <mc:Choice Requires="p14">
          <p:contentPart p14:bwMode="auto" r:id="rId18">
            <p14:nvContentPartPr>
              <p14:cNvPr id="37" name="Ink 36">
                <a:extLst>
                  <a:ext uri="{FF2B5EF4-FFF2-40B4-BE49-F238E27FC236}">
                    <a16:creationId xmlns:a16="http://schemas.microsoft.com/office/drawing/2014/main" id="{A8E14027-7496-4F6E-8EC1-36724626C856}"/>
                  </a:ext>
                </a:extLst>
              </p14:cNvPr>
              <p14:cNvContentPartPr/>
              <p14:nvPr/>
            </p14:nvContentPartPr>
            <p14:xfrm>
              <a:off x="4225800" y="192880"/>
              <a:ext cx="227520" cy="199440"/>
            </p14:xfrm>
          </p:contentPart>
        </mc:Choice>
        <mc:Fallback xmlns="">
          <p:pic>
            <p:nvPicPr>
              <p:cNvPr id="37" name="Ink 36">
                <a:extLst>
                  <a:ext uri="{FF2B5EF4-FFF2-40B4-BE49-F238E27FC236}">
                    <a16:creationId xmlns:a16="http://schemas.microsoft.com/office/drawing/2014/main" id="{A8E14027-7496-4F6E-8EC1-36724626C856}"/>
                  </a:ext>
                </a:extLst>
              </p:cNvPr>
              <p:cNvPicPr/>
              <p:nvPr/>
            </p:nvPicPr>
            <p:blipFill>
              <a:blip r:embed="rId19"/>
              <a:stretch>
                <a:fillRect/>
              </a:stretch>
            </p:blipFill>
            <p:spPr>
              <a:xfrm>
                <a:off x="4216814" y="183880"/>
                <a:ext cx="245132" cy="217080"/>
              </a:xfrm>
              <a:prstGeom prst="rect">
                <a:avLst/>
              </a:prstGeom>
            </p:spPr>
          </p:pic>
        </mc:Fallback>
      </mc:AlternateContent>
    </p:spTree>
    <p:extLst>
      <p:ext uri="{BB962C8B-B14F-4D97-AF65-F5344CB8AC3E}">
        <p14:creationId xmlns:p14="http://schemas.microsoft.com/office/powerpoint/2010/main" val="26645383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143867-A4EF-6046-8D81-4966DF3B48E9}"/>
              </a:ext>
            </a:extLst>
          </p:cNvPr>
          <p:cNvSpPr>
            <a:spLocks noGrp="1"/>
          </p:cNvSpPr>
          <p:nvPr>
            <p:ph type="title"/>
          </p:nvPr>
        </p:nvSpPr>
        <p:spPr/>
        <p:txBody>
          <a:bodyPr/>
          <a:lstStyle/>
          <a:p>
            <a:r>
              <a:rPr lang="en-US" dirty="0"/>
              <a:t>Binary Classification Measures</a:t>
            </a:r>
          </a:p>
        </p:txBody>
      </p:sp>
      <mc:AlternateContent xmlns:mc="http://schemas.openxmlformats.org/markup-compatibility/2006" xmlns:a14="http://schemas.microsoft.com/office/drawing/2010/main">
        <mc:Choice Requires="a14">
          <p:sp>
            <p:nvSpPr>
              <p:cNvPr id="3" name="Text Placeholder 2">
                <a:extLst>
                  <a:ext uri="{FF2B5EF4-FFF2-40B4-BE49-F238E27FC236}">
                    <a16:creationId xmlns:a16="http://schemas.microsoft.com/office/drawing/2014/main" id="{72CB3EDC-0605-FC42-A691-1959D979F2F3}"/>
                  </a:ext>
                </a:extLst>
              </p:cNvPr>
              <p:cNvSpPr>
                <a:spLocks noGrp="1"/>
              </p:cNvSpPr>
              <p:nvPr>
                <p:ph type="body" idx="1"/>
              </p:nvPr>
            </p:nvSpPr>
            <p:spPr>
              <a:xfrm>
                <a:off x="3090625" y="375251"/>
                <a:ext cx="5596200" cy="3981000"/>
              </a:xfrm>
            </p:spPr>
            <p:txBody>
              <a:bodyPr/>
              <a:lstStyle/>
              <a:p>
                <a:pPr marL="139700" indent="0">
                  <a:buNone/>
                </a:pPr>
                <a:r>
                  <a:rPr lang="en-US" dirty="0"/>
                  <a:t>Notation</a:t>
                </a:r>
              </a:p>
              <a:p>
                <a14:m>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panose="02040503050406030204" pitchFamily="18" charset="0"/>
                          </a:rPr>
                          <m:t>𝐶</m:t>
                        </m:r>
                      </m:e>
                      <m:sub>
                        <m:r>
                          <a:rPr lang="en-US" b="0" i="1" smtClean="0">
                            <a:latin typeface="Cambria Math" panose="02040503050406030204" pitchFamily="18" charset="0"/>
                          </a:rPr>
                          <m:t>𝑇𝑃</m:t>
                        </m:r>
                      </m:sub>
                    </m:sSub>
                    <m:r>
                      <a:rPr lang="en-US" b="0" i="0" smtClean="0">
                        <a:latin typeface="Cambria Math" panose="02040503050406030204" pitchFamily="18" charset="0"/>
                      </a:rPr>
                      <m:t>=#</m:t>
                    </m:r>
                    <m:r>
                      <m:rPr>
                        <m:sty m:val="p"/>
                      </m:rPr>
                      <a:rPr lang="en-US" b="0" i="0" smtClean="0">
                        <a:latin typeface="Cambria Math" panose="02040503050406030204" pitchFamily="18" charset="0"/>
                      </a:rPr>
                      <m:t>TP</m:t>
                    </m:r>
                    <m:r>
                      <a:rPr lang="en-US" b="0" i="0" smtClean="0">
                        <a:latin typeface="Cambria Math" panose="02040503050406030204" pitchFamily="18" charset="0"/>
                      </a:rPr>
                      <m:t>,   </m:t>
                    </m:r>
                    <m:sSub>
                      <m:sSubPr>
                        <m:ctrlPr>
                          <a:rPr lang="en-US" b="0" i="1" smtClean="0">
                            <a:latin typeface="Cambria Math" panose="02040503050406030204" pitchFamily="18" charset="0"/>
                          </a:rPr>
                        </m:ctrlPr>
                      </m:sSubPr>
                      <m:e>
                        <m:r>
                          <m:rPr>
                            <m:sty m:val="p"/>
                          </m:rPr>
                          <a:rPr lang="en-US" b="0" i="0" smtClean="0">
                            <a:latin typeface="Cambria Math" panose="02040503050406030204" pitchFamily="18" charset="0"/>
                          </a:rPr>
                          <m:t>C</m:t>
                        </m:r>
                      </m:e>
                      <m:sub>
                        <m:r>
                          <m:rPr>
                            <m:sty m:val="p"/>
                          </m:rPr>
                          <a:rPr lang="en-US" b="0" i="0" smtClean="0">
                            <a:latin typeface="Cambria Math" panose="02040503050406030204" pitchFamily="18" charset="0"/>
                          </a:rPr>
                          <m:t>FP</m:t>
                        </m:r>
                      </m:sub>
                    </m:sSub>
                    <m:r>
                      <a:rPr lang="en-US" b="0" i="0" smtClean="0">
                        <a:latin typeface="Cambria Math" panose="02040503050406030204" pitchFamily="18" charset="0"/>
                      </a:rPr>
                      <m:t>=#</m:t>
                    </m:r>
                    <m:r>
                      <m:rPr>
                        <m:sty m:val="p"/>
                      </m:rPr>
                      <a:rPr lang="en-US" b="0" i="0" smtClean="0">
                        <a:latin typeface="Cambria Math" panose="02040503050406030204" pitchFamily="18" charset="0"/>
                      </a:rPr>
                      <m:t>FP</m:t>
                    </m:r>
                    <m:r>
                      <a:rPr lang="en-US" b="0" i="0" smtClean="0">
                        <a:latin typeface="Cambria Math" panose="02040503050406030204" pitchFamily="18" charset="0"/>
                      </a:rPr>
                      <m:t>,    </m:t>
                    </m:r>
                    <m:sSub>
                      <m:sSubPr>
                        <m:ctrlPr>
                          <a:rPr lang="en-US" b="0" i="1" smtClean="0">
                            <a:latin typeface="Cambria Math" panose="02040503050406030204" pitchFamily="18" charset="0"/>
                          </a:rPr>
                        </m:ctrlPr>
                      </m:sSubPr>
                      <m:e>
                        <m:r>
                          <m:rPr>
                            <m:sty m:val="p"/>
                          </m:rPr>
                          <a:rPr lang="en-US" b="0" i="0" smtClean="0">
                            <a:latin typeface="Cambria Math" panose="02040503050406030204" pitchFamily="18" charset="0"/>
                          </a:rPr>
                          <m:t>C</m:t>
                        </m:r>
                      </m:e>
                      <m:sub>
                        <m:r>
                          <m:rPr>
                            <m:sty m:val="p"/>
                          </m:rPr>
                          <a:rPr lang="en-US" b="0" i="0" smtClean="0">
                            <a:latin typeface="Cambria Math" panose="02040503050406030204" pitchFamily="18" charset="0"/>
                          </a:rPr>
                          <m:t>TN</m:t>
                        </m:r>
                      </m:sub>
                    </m:sSub>
                    <m:r>
                      <a:rPr lang="en-US" b="0" i="0" smtClean="0">
                        <a:latin typeface="Cambria Math" panose="02040503050406030204" pitchFamily="18" charset="0"/>
                      </a:rPr>
                      <m:t>=#</m:t>
                    </m:r>
                    <m:r>
                      <m:rPr>
                        <m:sty m:val="p"/>
                      </m:rPr>
                      <a:rPr lang="en-US" b="0" i="0" smtClean="0">
                        <a:latin typeface="Cambria Math" panose="02040503050406030204" pitchFamily="18" charset="0"/>
                      </a:rPr>
                      <m:t>TN</m:t>
                    </m:r>
                    <m:r>
                      <a:rPr lang="en-US" b="0" i="0" smtClean="0">
                        <a:latin typeface="Cambria Math" panose="02040503050406030204" pitchFamily="18" charset="0"/>
                      </a:rPr>
                      <m:t>,     </m:t>
                    </m:r>
                    <m:sSub>
                      <m:sSubPr>
                        <m:ctrlPr>
                          <a:rPr lang="en-US" b="0" i="1" smtClean="0">
                            <a:latin typeface="Cambria Math" panose="02040503050406030204" pitchFamily="18" charset="0"/>
                          </a:rPr>
                        </m:ctrlPr>
                      </m:sSubPr>
                      <m:e>
                        <m:r>
                          <m:rPr>
                            <m:sty m:val="p"/>
                          </m:rPr>
                          <a:rPr lang="en-US" b="0" i="0" smtClean="0">
                            <a:latin typeface="Cambria Math" panose="02040503050406030204" pitchFamily="18" charset="0"/>
                          </a:rPr>
                          <m:t>C</m:t>
                        </m:r>
                      </m:e>
                      <m:sub>
                        <m:r>
                          <m:rPr>
                            <m:sty m:val="p"/>
                          </m:rPr>
                          <a:rPr lang="en-US" b="0" i="0" smtClean="0">
                            <a:latin typeface="Cambria Math" panose="02040503050406030204" pitchFamily="18" charset="0"/>
                          </a:rPr>
                          <m:t>FN</m:t>
                        </m:r>
                      </m:sub>
                    </m:sSub>
                    <m:r>
                      <a:rPr lang="en-US" b="0" i="0" smtClean="0">
                        <a:latin typeface="Cambria Math" panose="02040503050406030204" pitchFamily="18" charset="0"/>
                      </a:rPr>
                      <m:t>=#</m:t>
                    </m:r>
                    <m:r>
                      <m:rPr>
                        <m:sty m:val="p"/>
                      </m:rPr>
                      <a:rPr lang="en-US" b="0" i="0" smtClean="0">
                        <a:latin typeface="Cambria Math" panose="02040503050406030204" pitchFamily="18" charset="0"/>
                      </a:rPr>
                      <m:t>FN</m:t>
                    </m:r>
                  </m:oMath>
                </a14:m>
                <a:endParaRPr lang="en-US" dirty="0"/>
              </a:p>
              <a:p>
                <a14:m>
                  <m:oMath xmlns:m="http://schemas.openxmlformats.org/officeDocument/2006/math">
                    <m:r>
                      <a:rPr lang="en-US" b="0" i="1" smtClean="0">
                        <a:latin typeface="Cambria Math" panose="02040503050406030204" pitchFamily="18" charset="0"/>
                      </a:rPr>
                      <m:t>𝑁</m:t>
                    </m:r>
                    <m:r>
                      <a:rPr lang="en-US" b="0" i="1" smtClean="0">
                        <a:latin typeface="Cambria Math" panose="02040503050406030204" pitchFamily="18" charset="0"/>
                      </a:rPr>
                      <m:t>=</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𝐶</m:t>
                        </m:r>
                      </m:e>
                      <m:sub>
                        <m:r>
                          <a:rPr lang="en-US" b="0" i="1" smtClean="0">
                            <a:latin typeface="Cambria Math" panose="02040503050406030204" pitchFamily="18" charset="0"/>
                          </a:rPr>
                          <m:t>𝑇𝑃</m:t>
                        </m:r>
                      </m:sub>
                    </m:sSub>
                    <m:r>
                      <a:rPr lang="en-US" b="0" i="1" smtClean="0">
                        <a:latin typeface="Cambria Math" panose="02040503050406030204" pitchFamily="18" charset="0"/>
                      </a:rPr>
                      <m:t>+</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𝐶</m:t>
                        </m:r>
                      </m:e>
                      <m:sub>
                        <m:r>
                          <a:rPr lang="en-US" b="0" i="1" smtClean="0">
                            <a:latin typeface="Cambria Math" panose="02040503050406030204" pitchFamily="18" charset="0"/>
                          </a:rPr>
                          <m:t>𝐹𝑃</m:t>
                        </m:r>
                      </m:sub>
                    </m:sSub>
                    <m:r>
                      <a:rPr lang="en-US" b="0" i="1" smtClean="0">
                        <a:latin typeface="Cambria Math" panose="02040503050406030204" pitchFamily="18" charset="0"/>
                      </a:rPr>
                      <m:t>+</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𝐶</m:t>
                        </m:r>
                      </m:e>
                      <m:sub>
                        <m:r>
                          <a:rPr lang="en-US" b="0" i="1" smtClean="0">
                            <a:latin typeface="Cambria Math" panose="02040503050406030204" pitchFamily="18" charset="0"/>
                          </a:rPr>
                          <m:t>𝑇𝑁</m:t>
                        </m:r>
                      </m:sub>
                    </m:sSub>
                    <m:r>
                      <a:rPr lang="en-US" b="0" i="1" smtClean="0">
                        <a:latin typeface="Cambria Math" panose="02040503050406030204" pitchFamily="18" charset="0"/>
                      </a:rPr>
                      <m:t>+</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𝐶</m:t>
                        </m:r>
                      </m:e>
                      <m:sub>
                        <m:r>
                          <a:rPr lang="en-US" b="0" i="1" smtClean="0">
                            <a:latin typeface="Cambria Math" panose="02040503050406030204" pitchFamily="18" charset="0"/>
                          </a:rPr>
                          <m:t>𝐹𝑁</m:t>
                        </m:r>
                      </m:sub>
                    </m:sSub>
                  </m:oMath>
                </a14:m>
                <a:endParaRPr lang="en-US" b="0" dirty="0"/>
              </a:p>
              <a:p>
                <a14:m>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panose="02040503050406030204" pitchFamily="18" charset="0"/>
                          </a:rPr>
                          <m:t>𝑁</m:t>
                        </m:r>
                      </m:e>
                      <m:sub>
                        <m:r>
                          <a:rPr lang="en-US" b="0" i="1" smtClean="0">
                            <a:latin typeface="Cambria Math" panose="02040503050406030204" pitchFamily="18" charset="0"/>
                          </a:rPr>
                          <m:t>𝑃</m:t>
                        </m:r>
                      </m:sub>
                    </m:sSub>
                    <m:r>
                      <a:rPr lang="en-US" b="0" i="1" smtClean="0">
                        <a:latin typeface="Cambria Math" panose="02040503050406030204" pitchFamily="18" charset="0"/>
                      </a:rPr>
                      <m:t>=</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𝐶</m:t>
                        </m:r>
                      </m:e>
                      <m:sub>
                        <m:r>
                          <a:rPr lang="en-US" b="0" i="1" smtClean="0">
                            <a:latin typeface="Cambria Math" panose="02040503050406030204" pitchFamily="18" charset="0"/>
                          </a:rPr>
                          <m:t>𝑇𝑃</m:t>
                        </m:r>
                      </m:sub>
                    </m:sSub>
                    <m:r>
                      <a:rPr lang="en-US" b="0" i="1" smtClean="0">
                        <a:latin typeface="Cambria Math" panose="02040503050406030204" pitchFamily="18" charset="0"/>
                      </a:rPr>
                      <m:t>+</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𝐶</m:t>
                        </m:r>
                      </m:e>
                      <m:sub>
                        <m:r>
                          <a:rPr lang="en-US" b="0" i="1" smtClean="0">
                            <a:latin typeface="Cambria Math" panose="02040503050406030204" pitchFamily="18" charset="0"/>
                          </a:rPr>
                          <m:t>𝐹𝑁</m:t>
                        </m:r>
                      </m:sub>
                    </m:sSub>
                    <m:r>
                      <a:rPr lang="en-US" b="0" i="1" smtClean="0">
                        <a:latin typeface="Cambria Math" panose="02040503050406030204" pitchFamily="18" charset="0"/>
                      </a:rPr>
                      <m:t>,     </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𝑁</m:t>
                        </m:r>
                      </m:e>
                      <m:sub>
                        <m:r>
                          <a:rPr lang="en-US" b="0" i="1" smtClean="0">
                            <a:latin typeface="Cambria Math" panose="02040503050406030204" pitchFamily="18" charset="0"/>
                          </a:rPr>
                          <m:t>𝑁</m:t>
                        </m:r>
                      </m:sub>
                    </m:sSub>
                    <m:r>
                      <a:rPr lang="en-US" b="0" i="1" smtClean="0">
                        <a:latin typeface="Cambria Math" panose="02040503050406030204" pitchFamily="18" charset="0"/>
                      </a:rPr>
                      <m:t>=</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𝐶</m:t>
                        </m:r>
                      </m:e>
                      <m:sub>
                        <m:r>
                          <a:rPr lang="en-US" b="0" i="1" smtClean="0">
                            <a:latin typeface="Cambria Math" panose="02040503050406030204" pitchFamily="18" charset="0"/>
                          </a:rPr>
                          <m:t>𝐹𝑃</m:t>
                        </m:r>
                      </m:sub>
                    </m:sSub>
                    <m:r>
                      <a:rPr lang="en-US" b="0" i="1" smtClean="0">
                        <a:latin typeface="Cambria Math" panose="02040503050406030204" pitchFamily="18" charset="0"/>
                      </a:rPr>
                      <m:t>+</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𝐶</m:t>
                        </m:r>
                      </m:e>
                      <m:sub>
                        <m:r>
                          <a:rPr lang="en-US" b="0" i="1" smtClean="0">
                            <a:latin typeface="Cambria Math" panose="02040503050406030204" pitchFamily="18" charset="0"/>
                          </a:rPr>
                          <m:t>𝑇𝑁</m:t>
                        </m:r>
                      </m:sub>
                    </m:sSub>
                  </m:oMath>
                </a14:m>
                <a:endParaRPr lang="en-US" dirty="0"/>
              </a:p>
              <a:p>
                <a:endParaRPr lang="en-US" dirty="0"/>
              </a:p>
              <a:p>
                <a:pPr marL="139700" indent="0">
                  <a:buNone/>
                </a:pPr>
                <a:endParaRPr lang="en-US" dirty="0"/>
              </a:p>
            </p:txBody>
          </p:sp>
        </mc:Choice>
        <mc:Fallback xmlns="">
          <p:sp>
            <p:nvSpPr>
              <p:cNvPr id="3" name="Text Placeholder 2">
                <a:extLst>
                  <a:ext uri="{FF2B5EF4-FFF2-40B4-BE49-F238E27FC236}">
                    <a16:creationId xmlns:a16="http://schemas.microsoft.com/office/drawing/2014/main" id="{72CB3EDC-0605-FC42-A691-1959D979F2F3}"/>
                  </a:ext>
                </a:extLst>
              </p:cNvPr>
              <p:cNvSpPr>
                <a:spLocks noGrp="1" noRot="1" noChangeAspect="1" noMove="1" noResize="1" noEditPoints="1" noAdjustHandles="1" noChangeArrowheads="1" noChangeShapeType="1" noTextEdit="1"/>
              </p:cNvSpPr>
              <p:nvPr>
                <p:ph type="body" idx="1"/>
              </p:nvPr>
            </p:nvSpPr>
            <p:spPr>
              <a:xfrm>
                <a:off x="3090625" y="375251"/>
                <a:ext cx="5596200" cy="3981000"/>
              </a:xfrm>
              <a:blipFill>
                <a:blip r:embed="rId3"/>
                <a:stretch>
                  <a:fillRect/>
                </a:stretch>
              </a:blipFill>
            </p:spPr>
            <p:txBody>
              <a:bodyPr/>
              <a:lstStyle/>
              <a:p>
                <a:r>
                  <a:rPr lang="en-US">
                    <a:noFill/>
                  </a:rPr>
                  <a:t> </a:t>
                </a:r>
              </a:p>
            </p:txBody>
          </p:sp>
        </mc:Fallback>
      </mc:AlternateContent>
      <p:sp>
        <p:nvSpPr>
          <p:cNvPr id="4" name="Slide Number Placeholder 3">
            <a:extLst>
              <a:ext uri="{FF2B5EF4-FFF2-40B4-BE49-F238E27FC236}">
                <a16:creationId xmlns:a16="http://schemas.microsoft.com/office/drawing/2014/main" id="{A01C460D-096A-AC48-A846-385C83877D57}"/>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58</a:t>
            </a:fld>
            <a:endParaRPr lang="en"/>
          </a:p>
        </p:txBody>
      </p:sp>
      <mc:AlternateContent xmlns:mc="http://schemas.openxmlformats.org/markup-compatibility/2006" xmlns:a14="http://schemas.microsoft.com/office/drawing/2010/main">
        <mc:Choice Requires="a14">
          <p:sp>
            <p:nvSpPr>
              <p:cNvPr id="5" name="Text Placeholder 2">
                <a:extLst>
                  <a:ext uri="{FF2B5EF4-FFF2-40B4-BE49-F238E27FC236}">
                    <a16:creationId xmlns:a16="http://schemas.microsoft.com/office/drawing/2014/main" id="{92429C7A-E119-584E-B811-86E3CA405373}"/>
                  </a:ext>
                </a:extLst>
              </p:cNvPr>
              <p:cNvSpPr txBox="1">
                <a:spLocks/>
              </p:cNvSpPr>
              <p:nvPr/>
            </p:nvSpPr>
            <p:spPr>
              <a:xfrm>
                <a:off x="3090625" y="1680176"/>
                <a:ext cx="2879251" cy="2876324"/>
              </a:xfrm>
              <a:prstGeom prst="rect">
                <a:avLst/>
              </a:prstGeom>
              <a:noFill/>
              <a:ln>
                <a:noFill/>
              </a:ln>
            </p:spPr>
            <p:txBody>
              <a:bodyPr spcFirstLastPara="1" wrap="square" lIns="91425" tIns="91425" rIns="91425" bIns="91425" numCol="2" anchor="t" anchorCtr="0"/>
              <a:lstStyle>
                <a:defPPr marR="0" lvl="0" algn="l" rtl="0">
                  <a:lnSpc>
                    <a:spcPct val="100000"/>
                  </a:lnSpc>
                  <a:spcBef>
                    <a:spcPts val="0"/>
                  </a:spcBef>
                  <a:spcAft>
                    <a:spcPts val="0"/>
                  </a:spcAft>
                </a:defPPr>
                <a:lvl1pPr marL="457200" marR="0" lvl="0" indent="-317500" algn="l" rtl="0">
                  <a:lnSpc>
                    <a:spcPct val="115000"/>
                  </a:lnSpc>
                  <a:spcBef>
                    <a:spcPts val="600"/>
                  </a:spcBef>
                  <a:spcAft>
                    <a:spcPts val="0"/>
                  </a:spcAft>
                  <a:buClr>
                    <a:srgbClr val="CCCCCC"/>
                  </a:buClr>
                  <a:buSzPts val="1400"/>
                  <a:buFont typeface="Nunito Sans"/>
                  <a:buChar char="▪"/>
                  <a:defRPr sz="1400" b="0" i="0" u="none" strike="noStrike" cap="none">
                    <a:solidFill>
                      <a:srgbClr val="666666"/>
                    </a:solidFill>
                    <a:latin typeface="Nunito Sans"/>
                    <a:ea typeface="Nunito Sans"/>
                    <a:cs typeface="Nunito Sans"/>
                    <a:sym typeface="Nunito Sans"/>
                  </a:defRPr>
                </a:lvl1pPr>
                <a:lvl2pPr marL="914400" marR="0" lvl="1" indent="-317500" algn="l" rtl="0">
                  <a:lnSpc>
                    <a:spcPct val="115000"/>
                  </a:lnSpc>
                  <a:spcBef>
                    <a:spcPts val="0"/>
                  </a:spcBef>
                  <a:spcAft>
                    <a:spcPts val="0"/>
                  </a:spcAft>
                  <a:buClr>
                    <a:srgbClr val="CCCCCC"/>
                  </a:buClr>
                  <a:buSzPts val="1400"/>
                  <a:buFont typeface="Nunito Sans"/>
                  <a:buChar char="-"/>
                  <a:defRPr sz="1400" b="0" i="0" u="none" strike="noStrike" cap="none">
                    <a:solidFill>
                      <a:srgbClr val="666666"/>
                    </a:solidFill>
                    <a:latin typeface="Nunito Sans"/>
                    <a:ea typeface="Nunito Sans"/>
                    <a:cs typeface="Nunito Sans"/>
                    <a:sym typeface="Nunito Sans"/>
                  </a:defRPr>
                </a:lvl2pPr>
                <a:lvl3pPr marL="1371600" marR="0" lvl="2" indent="-317500" algn="l" rtl="0">
                  <a:lnSpc>
                    <a:spcPct val="115000"/>
                  </a:lnSpc>
                  <a:spcBef>
                    <a:spcPts val="0"/>
                  </a:spcBef>
                  <a:spcAft>
                    <a:spcPts val="0"/>
                  </a:spcAft>
                  <a:buClr>
                    <a:srgbClr val="CCCCCC"/>
                  </a:buClr>
                  <a:buSzPts val="1400"/>
                  <a:buFont typeface="Nunito Sans"/>
                  <a:buChar char="-"/>
                  <a:defRPr sz="1400" b="0" i="0" u="none" strike="noStrike" cap="none">
                    <a:solidFill>
                      <a:srgbClr val="666666"/>
                    </a:solidFill>
                    <a:latin typeface="Nunito Sans"/>
                    <a:ea typeface="Nunito Sans"/>
                    <a:cs typeface="Nunito Sans"/>
                    <a:sym typeface="Nunito Sans"/>
                  </a:defRPr>
                </a:lvl3pPr>
                <a:lvl4pPr marL="1828800" marR="0" lvl="3" indent="-317500" algn="l" rtl="0">
                  <a:lnSpc>
                    <a:spcPct val="115000"/>
                  </a:lnSpc>
                  <a:spcBef>
                    <a:spcPts val="0"/>
                  </a:spcBef>
                  <a:spcAft>
                    <a:spcPts val="0"/>
                  </a:spcAft>
                  <a:buClr>
                    <a:srgbClr val="CCCCCC"/>
                  </a:buClr>
                  <a:buSzPts val="1400"/>
                  <a:buFont typeface="Nunito Sans"/>
                  <a:buChar char="-"/>
                  <a:defRPr sz="1400" b="0" i="0" u="none" strike="noStrike" cap="none">
                    <a:solidFill>
                      <a:srgbClr val="666666"/>
                    </a:solidFill>
                    <a:latin typeface="Nunito Sans"/>
                    <a:ea typeface="Nunito Sans"/>
                    <a:cs typeface="Nunito Sans"/>
                    <a:sym typeface="Nunito Sans"/>
                  </a:defRPr>
                </a:lvl4pPr>
                <a:lvl5pPr marL="2286000" marR="0" lvl="4" indent="-317500" algn="l" rtl="0">
                  <a:lnSpc>
                    <a:spcPct val="115000"/>
                  </a:lnSpc>
                  <a:spcBef>
                    <a:spcPts val="0"/>
                  </a:spcBef>
                  <a:spcAft>
                    <a:spcPts val="0"/>
                  </a:spcAft>
                  <a:buClr>
                    <a:srgbClr val="CCCCCC"/>
                  </a:buClr>
                  <a:buSzPts val="1400"/>
                  <a:buFont typeface="Nunito Sans"/>
                  <a:buChar char="-"/>
                  <a:defRPr sz="1400" b="0" i="0" u="none" strike="noStrike" cap="none">
                    <a:solidFill>
                      <a:srgbClr val="666666"/>
                    </a:solidFill>
                    <a:latin typeface="Nunito Sans"/>
                    <a:ea typeface="Nunito Sans"/>
                    <a:cs typeface="Nunito Sans"/>
                    <a:sym typeface="Nunito Sans"/>
                  </a:defRPr>
                </a:lvl5pPr>
                <a:lvl6pPr marL="2743200" marR="0" lvl="5" indent="-317500" algn="l" rtl="0">
                  <a:lnSpc>
                    <a:spcPct val="115000"/>
                  </a:lnSpc>
                  <a:spcBef>
                    <a:spcPts val="0"/>
                  </a:spcBef>
                  <a:spcAft>
                    <a:spcPts val="0"/>
                  </a:spcAft>
                  <a:buClr>
                    <a:srgbClr val="CCCCCC"/>
                  </a:buClr>
                  <a:buSzPts val="1400"/>
                  <a:buFont typeface="Nunito Sans"/>
                  <a:buChar char="-"/>
                  <a:defRPr sz="1400" b="0" i="0" u="none" strike="noStrike" cap="none">
                    <a:solidFill>
                      <a:srgbClr val="666666"/>
                    </a:solidFill>
                    <a:latin typeface="Nunito Sans"/>
                    <a:ea typeface="Nunito Sans"/>
                    <a:cs typeface="Nunito Sans"/>
                    <a:sym typeface="Nunito Sans"/>
                  </a:defRPr>
                </a:lvl6pPr>
                <a:lvl7pPr marL="3200400" marR="0" lvl="6" indent="-317500" algn="l" rtl="0">
                  <a:lnSpc>
                    <a:spcPct val="115000"/>
                  </a:lnSpc>
                  <a:spcBef>
                    <a:spcPts val="0"/>
                  </a:spcBef>
                  <a:spcAft>
                    <a:spcPts val="0"/>
                  </a:spcAft>
                  <a:buClr>
                    <a:srgbClr val="CCCCCC"/>
                  </a:buClr>
                  <a:buSzPts val="1400"/>
                  <a:buFont typeface="Nunito Sans"/>
                  <a:buChar char="-"/>
                  <a:defRPr sz="1400" b="0" i="0" u="none" strike="noStrike" cap="none">
                    <a:solidFill>
                      <a:srgbClr val="666666"/>
                    </a:solidFill>
                    <a:latin typeface="Nunito Sans"/>
                    <a:ea typeface="Nunito Sans"/>
                    <a:cs typeface="Nunito Sans"/>
                    <a:sym typeface="Nunito Sans"/>
                  </a:defRPr>
                </a:lvl7pPr>
                <a:lvl8pPr marL="3657600" marR="0" lvl="7" indent="-317500" algn="l" rtl="0">
                  <a:lnSpc>
                    <a:spcPct val="115000"/>
                  </a:lnSpc>
                  <a:spcBef>
                    <a:spcPts val="0"/>
                  </a:spcBef>
                  <a:spcAft>
                    <a:spcPts val="0"/>
                  </a:spcAft>
                  <a:buClr>
                    <a:srgbClr val="CCCCCC"/>
                  </a:buClr>
                  <a:buSzPts val="1400"/>
                  <a:buFont typeface="Nunito Sans"/>
                  <a:buChar char="-"/>
                  <a:defRPr sz="1400" b="0" i="0" u="none" strike="noStrike" cap="none">
                    <a:solidFill>
                      <a:srgbClr val="666666"/>
                    </a:solidFill>
                    <a:latin typeface="Nunito Sans"/>
                    <a:ea typeface="Nunito Sans"/>
                    <a:cs typeface="Nunito Sans"/>
                    <a:sym typeface="Nunito Sans"/>
                  </a:defRPr>
                </a:lvl8pPr>
                <a:lvl9pPr marL="4114800" marR="0" lvl="8" indent="-317500" algn="l" rtl="0">
                  <a:lnSpc>
                    <a:spcPct val="115000"/>
                  </a:lnSpc>
                  <a:spcBef>
                    <a:spcPts val="0"/>
                  </a:spcBef>
                  <a:spcAft>
                    <a:spcPts val="0"/>
                  </a:spcAft>
                  <a:buClr>
                    <a:srgbClr val="CCCCCC"/>
                  </a:buClr>
                  <a:buSzPts val="1400"/>
                  <a:buFont typeface="Nunito Sans"/>
                  <a:buChar char="-"/>
                  <a:defRPr sz="1400" b="0" i="0" u="none" strike="noStrike" cap="none">
                    <a:solidFill>
                      <a:srgbClr val="666666"/>
                    </a:solidFill>
                    <a:latin typeface="Nunito Sans"/>
                    <a:ea typeface="Nunito Sans"/>
                    <a:cs typeface="Nunito Sans"/>
                    <a:sym typeface="Nunito Sans"/>
                  </a:defRPr>
                </a:lvl9pPr>
              </a:lstStyle>
              <a:p>
                <a:pPr marL="139700" indent="0">
                  <a:buFont typeface="Nunito Sans"/>
                  <a:buNone/>
                </a:pPr>
                <a:r>
                  <a:rPr lang="en-US" b="1" dirty="0"/>
                  <a:t>Error Rate</a:t>
                </a:r>
              </a:p>
              <a:p>
                <a:pPr marL="139700" indent="0">
                  <a:buFont typeface="Nunito Sans"/>
                  <a:buNone/>
                </a:pPr>
                <a14:m>
                  <m:oMathPara xmlns:m="http://schemas.openxmlformats.org/officeDocument/2006/math">
                    <m:oMathParaPr>
                      <m:jc m:val="left"/>
                    </m:oMathParaPr>
                    <m:oMath xmlns:m="http://schemas.openxmlformats.org/officeDocument/2006/math">
                      <m:r>
                        <a:rPr lang="en-US" b="0" i="1" smtClean="0">
                          <a:latin typeface="Cambria Math" panose="02040503050406030204" pitchFamily="18" charset="0"/>
                        </a:rPr>
                        <m:t>     </m:t>
                      </m:r>
                      <m:f>
                        <m:fPr>
                          <m:ctrlPr>
                            <a:rPr lang="en-US" i="1" smtClean="0">
                              <a:latin typeface="Cambria Math" panose="02040503050406030204" pitchFamily="18" charset="0"/>
                            </a:rPr>
                          </m:ctrlPr>
                        </m:fPr>
                        <m:num>
                          <m:sSub>
                            <m:sSubPr>
                              <m:ctrlPr>
                                <a:rPr lang="en-US" b="0" i="1" smtClean="0">
                                  <a:latin typeface="Cambria Math" panose="02040503050406030204" pitchFamily="18" charset="0"/>
                                </a:rPr>
                              </m:ctrlPr>
                            </m:sSubPr>
                            <m:e>
                              <m:r>
                                <a:rPr lang="en-US" b="0" i="1" smtClean="0">
                                  <a:latin typeface="Cambria Math" panose="02040503050406030204" pitchFamily="18" charset="0"/>
                                </a:rPr>
                                <m:t>𝐶</m:t>
                              </m:r>
                            </m:e>
                            <m:sub>
                              <m:r>
                                <a:rPr lang="en-US" b="0" i="1" smtClean="0">
                                  <a:latin typeface="Cambria Math" panose="02040503050406030204" pitchFamily="18" charset="0"/>
                                </a:rPr>
                                <m:t>𝐹𝑃</m:t>
                              </m:r>
                            </m:sub>
                          </m:sSub>
                          <m:r>
                            <a:rPr lang="en-US" b="0" i="1" smtClean="0">
                              <a:latin typeface="Cambria Math" panose="02040503050406030204" pitchFamily="18" charset="0"/>
                            </a:rPr>
                            <m:t>+</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𝐶</m:t>
                              </m:r>
                            </m:e>
                            <m:sub>
                              <m:r>
                                <a:rPr lang="en-US" b="0" i="1" smtClean="0">
                                  <a:latin typeface="Cambria Math" panose="02040503050406030204" pitchFamily="18" charset="0"/>
                                </a:rPr>
                                <m:t>𝐹𝑁</m:t>
                              </m:r>
                            </m:sub>
                          </m:sSub>
                        </m:num>
                        <m:den>
                          <m:r>
                            <a:rPr lang="en-US" b="0" i="1" smtClean="0">
                              <a:latin typeface="Cambria Math" panose="02040503050406030204" pitchFamily="18" charset="0"/>
                            </a:rPr>
                            <m:t>𝑁</m:t>
                          </m:r>
                        </m:den>
                      </m:f>
                    </m:oMath>
                  </m:oMathPara>
                </a14:m>
                <a:endParaRPr lang="en-US" dirty="0"/>
              </a:p>
              <a:p>
                <a:pPr marL="139700" indent="0">
                  <a:buFont typeface="Nunito Sans"/>
                  <a:buNone/>
                </a:pPr>
                <a:r>
                  <a:rPr lang="en-US" b="1" dirty="0"/>
                  <a:t>Accuracy Rate</a:t>
                </a:r>
              </a:p>
              <a:p>
                <a:pPr marL="139700" indent="0">
                  <a:buFont typeface="Nunito Sans"/>
                  <a:buNone/>
                </a:pPr>
                <a14:m>
                  <m:oMathPara xmlns:m="http://schemas.openxmlformats.org/officeDocument/2006/math">
                    <m:oMathParaPr>
                      <m:jc m:val="left"/>
                    </m:oMathParaPr>
                    <m:oMath xmlns:m="http://schemas.openxmlformats.org/officeDocument/2006/math">
                      <m:r>
                        <a:rPr lang="en-US" b="0" i="1" smtClean="0">
                          <a:latin typeface="Cambria Math" panose="02040503050406030204" pitchFamily="18" charset="0"/>
                        </a:rPr>
                        <m:t>    </m:t>
                      </m:r>
                      <m:f>
                        <m:fPr>
                          <m:ctrlPr>
                            <a:rPr lang="en-US" i="1" smtClean="0">
                              <a:latin typeface="Cambria Math" panose="02040503050406030204" pitchFamily="18" charset="0"/>
                            </a:rPr>
                          </m:ctrlPr>
                        </m:fPr>
                        <m:num>
                          <m:sSub>
                            <m:sSubPr>
                              <m:ctrlPr>
                                <a:rPr lang="en-US" b="0" i="1" smtClean="0">
                                  <a:latin typeface="Cambria Math" panose="02040503050406030204" pitchFamily="18" charset="0"/>
                                </a:rPr>
                              </m:ctrlPr>
                            </m:sSubPr>
                            <m:e>
                              <m:r>
                                <a:rPr lang="en-US" b="0" i="1" smtClean="0">
                                  <a:latin typeface="Cambria Math" panose="02040503050406030204" pitchFamily="18" charset="0"/>
                                </a:rPr>
                                <m:t>𝐶</m:t>
                              </m:r>
                            </m:e>
                            <m:sub>
                              <m:r>
                                <a:rPr lang="en-US" b="0" i="1" smtClean="0">
                                  <a:latin typeface="Cambria Math" panose="02040503050406030204" pitchFamily="18" charset="0"/>
                                </a:rPr>
                                <m:t>𝑇𝑃</m:t>
                              </m:r>
                            </m:sub>
                          </m:sSub>
                          <m:r>
                            <a:rPr lang="en-US" b="0" i="1" smtClean="0">
                              <a:latin typeface="Cambria Math" panose="02040503050406030204" pitchFamily="18" charset="0"/>
                            </a:rPr>
                            <m:t>+</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𝐶</m:t>
                              </m:r>
                            </m:e>
                            <m:sub>
                              <m:r>
                                <a:rPr lang="en-US" b="0" i="1" smtClean="0">
                                  <a:latin typeface="Cambria Math" panose="02040503050406030204" pitchFamily="18" charset="0"/>
                                </a:rPr>
                                <m:t>𝑇𝑁</m:t>
                              </m:r>
                            </m:sub>
                          </m:sSub>
                        </m:num>
                        <m:den>
                          <m:r>
                            <a:rPr lang="en-US" b="0" i="1" smtClean="0">
                              <a:latin typeface="Cambria Math" panose="02040503050406030204" pitchFamily="18" charset="0"/>
                            </a:rPr>
                            <m:t>𝑁</m:t>
                          </m:r>
                        </m:den>
                      </m:f>
                    </m:oMath>
                  </m:oMathPara>
                </a14:m>
                <a:endParaRPr lang="en-US" dirty="0"/>
              </a:p>
              <a:p>
                <a:pPr marL="139700" indent="0">
                  <a:buFont typeface="Nunito Sans"/>
                  <a:buNone/>
                </a:pPr>
                <a:r>
                  <a:rPr lang="en-US" b="1" dirty="0"/>
                  <a:t>False Positive rate (FPR)</a:t>
                </a:r>
              </a:p>
              <a:p>
                <a:pPr marL="139700" indent="0">
                  <a:buFont typeface="Nunito Sans"/>
                  <a:buNone/>
                </a:pPr>
                <a14:m>
                  <m:oMathPara xmlns:m="http://schemas.openxmlformats.org/officeDocument/2006/math">
                    <m:oMathParaPr>
                      <m:jc m:val="left"/>
                    </m:oMathParaPr>
                    <m:oMath xmlns:m="http://schemas.openxmlformats.org/officeDocument/2006/math">
                      <m:r>
                        <a:rPr lang="en-US" b="0" i="1" smtClean="0">
                          <a:latin typeface="Cambria Math" panose="02040503050406030204" pitchFamily="18" charset="0"/>
                        </a:rPr>
                        <m:t>    </m:t>
                      </m:r>
                      <m:f>
                        <m:fPr>
                          <m:ctrlPr>
                            <a:rPr lang="en-US" i="1" smtClean="0">
                              <a:latin typeface="Cambria Math" panose="02040503050406030204" pitchFamily="18" charset="0"/>
                            </a:rPr>
                          </m:ctrlPr>
                        </m:fPr>
                        <m:num>
                          <m:sSub>
                            <m:sSubPr>
                              <m:ctrlPr>
                                <a:rPr lang="en-US" b="0" i="1" smtClean="0">
                                  <a:latin typeface="Cambria Math" panose="02040503050406030204" pitchFamily="18" charset="0"/>
                                </a:rPr>
                              </m:ctrlPr>
                            </m:sSubPr>
                            <m:e>
                              <m:r>
                                <a:rPr lang="en-US" b="0" i="1" smtClean="0">
                                  <a:latin typeface="Cambria Math" panose="02040503050406030204" pitchFamily="18" charset="0"/>
                                </a:rPr>
                                <m:t>𝐶</m:t>
                              </m:r>
                            </m:e>
                            <m:sub>
                              <m:r>
                                <a:rPr lang="en-US" b="0" i="1" smtClean="0">
                                  <a:latin typeface="Cambria Math" panose="02040503050406030204" pitchFamily="18" charset="0"/>
                                </a:rPr>
                                <m:t>𝐹𝑃</m:t>
                              </m:r>
                            </m:sub>
                          </m:sSub>
                        </m:num>
                        <m:den>
                          <m:sSub>
                            <m:sSubPr>
                              <m:ctrlPr>
                                <a:rPr lang="en-US" b="0" i="1" smtClean="0">
                                  <a:latin typeface="Cambria Math" panose="02040503050406030204" pitchFamily="18" charset="0"/>
                                </a:rPr>
                              </m:ctrlPr>
                            </m:sSubPr>
                            <m:e>
                              <m:r>
                                <a:rPr lang="en-US" b="0" i="1" smtClean="0">
                                  <a:latin typeface="Cambria Math" panose="02040503050406030204" pitchFamily="18" charset="0"/>
                                </a:rPr>
                                <m:t>𝑁</m:t>
                              </m:r>
                            </m:e>
                            <m:sub>
                              <m:r>
                                <a:rPr lang="en-US" b="0" i="1" smtClean="0">
                                  <a:latin typeface="Cambria Math" panose="02040503050406030204" pitchFamily="18" charset="0"/>
                                </a:rPr>
                                <m:t>𝑁</m:t>
                              </m:r>
                            </m:sub>
                          </m:sSub>
                        </m:den>
                      </m:f>
                    </m:oMath>
                  </m:oMathPara>
                </a14:m>
                <a:endParaRPr lang="en-US" dirty="0"/>
              </a:p>
              <a:p>
                <a:pPr marL="139700" indent="0">
                  <a:buFont typeface="Nunito Sans"/>
                  <a:buNone/>
                </a:pPr>
                <a:r>
                  <a:rPr lang="en-US" b="1" dirty="0"/>
                  <a:t>False Negative Rate (FNR)</a:t>
                </a:r>
              </a:p>
              <a:p>
                <a:pPr marL="139700" indent="0">
                  <a:buFont typeface="Nunito Sans"/>
                  <a:buNone/>
                </a:pPr>
                <a14:m>
                  <m:oMathPara xmlns:m="http://schemas.openxmlformats.org/officeDocument/2006/math">
                    <m:oMathParaPr>
                      <m:jc m:val="left"/>
                    </m:oMathParaPr>
                    <m:oMath xmlns:m="http://schemas.openxmlformats.org/officeDocument/2006/math">
                      <m:r>
                        <a:rPr lang="en-US" b="0" i="1" smtClean="0">
                          <a:latin typeface="Cambria Math" panose="02040503050406030204" pitchFamily="18" charset="0"/>
                        </a:rPr>
                        <m:t>    </m:t>
                      </m:r>
                      <m:f>
                        <m:fPr>
                          <m:ctrlPr>
                            <a:rPr lang="en-US" i="1" smtClean="0">
                              <a:latin typeface="Cambria Math" panose="02040503050406030204" pitchFamily="18" charset="0"/>
                            </a:rPr>
                          </m:ctrlPr>
                        </m:fPr>
                        <m:num>
                          <m:sSub>
                            <m:sSubPr>
                              <m:ctrlPr>
                                <a:rPr lang="en-US" b="0" i="1" smtClean="0">
                                  <a:latin typeface="Cambria Math" panose="02040503050406030204" pitchFamily="18" charset="0"/>
                                </a:rPr>
                              </m:ctrlPr>
                            </m:sSubPr>
                            <m:e>
                              <m:r>
                                <a:rPr lang="en-US" b="0" i="1" smtClean="0">
                                  <a:latin typeface="Cambria Math" panose="02040503050406030204" pitchFamily="18" charset="0"/>
                                </a:rPr>
                                <m:t>𝐶</m:t>
                              </m:r>
                            </m:e>
                            <m:sub>
                              <m:r>
                                <a:rPr lang="en-US" b="0" i="1" smtClean="0">
                                  <a:latin typeface="Cambria Math" panose="02040503050406030204" pitchFamily="18" charset="0"/>
                                </a:rPr>
                                <m:t>𝐹𝑁</m:t>
                              </m:r>
                            </m:sub>
                          </m:sSub>
                        </m:num>
                        <m:den>
                          <m:sSub>
                            <m:sSubPr>
                              <m:ctrlPr>
                                <a:rPr lang="en-US" b="0" i="1" smtClean="0">
                                  <a:latin typeface="Cambria Math" panose="02040503050406030204" pitchFamily="18" charset="0"/>
                                </a:rPr>
                              </m:ctrlPr>
                            </m:sSubPr>
                            <m:e>
                              <m:r>
                                <a:rPr lang="en-US" b="0" i="1" smtClean="0">
                                  <a:latin typeface="Cambria Math" panose="02040503050406030204" pitchFamily="18" charset="0"/>
                                </a:rPr>
                                <m:t>𝑁</m:t>
                              </m:r>
                            </m:e>
                            <m:sub>
                              <m:r>
                                <a:rPr lang="en-US" b="0" i="1" smtClean="0">
                                  <a:latin typeface="Cambria Math" panose="02040503050406030204" pitchFamily="18" charset="0"/>
                                </a:rPr>
                                <m:t>𝑃</m:t>
                              </m:r>
                            </m:sub>
                          </m:sSub>
                        </m:den>
                      </m:f>
                    </m:oMath>
                  </m:oMathPara>
                </a14:m>
                <a:endParaRPr lang="en-US" dirty="0"/>
              </a:p>
            </p:txBody>
          </p:sp>
        </mc:Choice>
        <mc:Fallback xmlns="">
          <p:sp>
            <p:nvSpPr>
              <p:cNvPr id="5" name="Text Placeholder 2">
                <a:extLst>
                  <a:ext uri="{FF2B5EF4-FFF2-40B4-BE49-F238E27FC236}">
                    <a16:creationId xmlns:a16="http://schemas.microsoft.com/office/drawing/2014/main" id="{92429C7A-E119-584E-B811-86E3CA405373}"/>
                  </a:ext>
                </a:extLst>
              </p:cNvPr>
              <p:cNvSpPr txBox="1">
                <a:spLocks noRot="1" noChangeAspect="1" noMove="1" noResize="1" noEditPoints="1" noAdjustHandles="1" noChangeArrowheads="1" noChangeShapeType="1" noTextEdit="1"/>
              </p:cNvSpPr>
              <p:nvPr/>
            </p:nvSpPr>
            <p:spPr>
              <a:xfrm>
                <a:off x="3090625" y="1680176"/>
                <a:ext cx="2879251" cy="2876324"/>
              </a:xfrm>
              <a:prstGeom prst="rect">
                <a:avLst/>
              </a:prstGeom>
              <a:blipFill>
                <a:blip r:embed="rId4"/>
                <a:stretch>
                  <a:fillRect b="-15859"/>
                </a:stretch>
              </a:blipFill>
              <a:ln>
                <a:noFill/>
              </a:ln>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7" name="Text Placeholder 2">
                <a:extLst>
                  <a:ext uri="{FF2B5EF4-FFF2-40B4-BE49-F238E27FC236}">
                    <a16:creationId xmlns:a16="http://schemas.microsoft.com/office/drawing/2014/main" id="{3AD47176-E352-B841-B87E-55D2B59C6E8C}"/>
                  </a:ext>
                </a:extLst>
              </p:cNvPr>
              <p:cNvSpPr txBox="1">
                <a:spLocks/>
              </p:cNvSpPr>
              <p:nvPr/>
            </p:nvSpPr>
            <p:spPr>
              <a:xfrm>
                <a:off x="5969876" y="1680176"/>
                <a:ext cx="2586908" cy="2876324"/>
              </a:xfrm>
              <a:prstGeom prst="rect">
                <a:avLst/>
              </a:prstGeom>
              <a:noFill/>
              <a:ln>
                <a:noFill/>
              </a:ln>
            </p:spPr>
            <p:txBody>
              <a:bodyPr spcFirstLastPara="1" wrap="square" lIns="91425" tIns="91425" rIns="91425" bIns="91425" numCol="2" anchor="t" anchorCtr="0"/>
              <a:lstStyle>
                <a:defPPr marR="0" lvl="0" algn="l" rtl="0">
                  <a:lnSpc>
                    <a:spcPct val="100000"/>
                  </a:lnSpc>
                  <a:spcBef>
                    <a:spcPts val="0"/>
                  </a:spcBef>
                  <a:spcAft>
                    <a:spcPts val="0"/>
                  </a:spcAft>
                </a:defPPr>
                <a:lvl1pPr marL="457200" marR="0" lvl="0" indent="-317500" algn="l" rtl="0">
                  <a:lnSpc>
                    <a:spcPct val="115000"/>
                  </a:lnSpc>
                  <a:spcBef>
                    <a:spcPts val="600"/>
                  </a:spcBef>
                  <a:spcAft>
                    <a:spcPts val="0"/>
                  </a:spcAft>
                  <a:buClr>
                    <a:srgbClr val="CCCCCC"/>
                  </a:buClr>
                  <a:buSzPts val="1400"/>
                  <a:buFont typeface="Nunito Sans"/>
                  <a:buChar char="▪"/>
                  <a:defRPr sz="1400" b="0" i="0" u="none" strike="noStrike" cap="none">
                    <a:solidFill>
                      <a:srgbClr val="666666"/>
                    </a:solidFill>
                    <a:latin typeface="Nunito Sans"/>
                    <a:ea typeface="Nunito Sans"/>
                    <a:cs typeface="Nunito Sans"/>
                    <a:sym typeface="Nunito Sans"/>
                  </a:defRPr>
                </a:lvl1pPr>
                <a:lvl2pPr marL="914400" marR="0" lvl="1" indent="-317500" algn="l" rtl="0">
                  <a:lnSpc>
                    <a:spcPct val="115000"/>
                  </a:lnSpc>
                  <a:spcBef>
                    <a:spcPts val="0"/>
                  </a:spcBef>
                  <a:spcAft>
                    <a:spcPts val="0"/>
                  </a:spcAft>
                  <a:buClr>
                    <a:srgbClr val="CCCCCC"/>
                  </a:buClr>
                  <a:buSzPts val="1400"/>
                  <a:buFont typeface="Nunito Sans"/>
                  <a:buChar char="-"/>
                  <a:defRPr sz="1400" b="0" i="0" u="none" strike="noStrike" cap="none">
                    <a:solidFill>
                      <a:srgbClr val="666666"/>
                    </a:solidFill>
                    <a:latin typeface="Nunito Sans"/>
                    <a:ea typeface="Nunito Sans"/>
                    <a:cs typeface="Nunito Sans"/>
                    <a:sym typeface="Nunito Sans"/>
                  </a:defRPr>
                </a:lvl2pPr>
                <a:lvl3pPr marL="1371600" marR="0" lvl="2" indent="-317500" algn="l" rtl="0">
                  <a:lnSpc>
                    <a:spcPct val="115000"/>
                  </a:lnSpc>
                  <a:spcBef>
                    <a:spcPts val="0"/>
                  </a:spcBef>
                  <a:spcAft>
                    <a:spcPts val="0"/>
                  </a:spcAft>
                  <a:buClr>
                    <a:srgbClr val="CCCCCC"/>
                  </a:buClr>
                  <a:buSzPts val="1400"/>
                  <a:buFont typeface="Nunito Sans"/>
                  <a:buChar char="-"/>
                  <a:defRPr sz="1400" b="0" i="0" u="none" strike="noStrike" cap="none">
                    <a:solidFill>
                      <a:srgbClr val="666666"/>
                    </a:solidFill>
                    <a:latin typeface="Nunito Sans"/>
                    <a:ea typeface="Nunito Sans"/>
                    <a:cs typeface="Nunito Sans"/>
                    <a:sym typeface="Nunito Sans"/>
                  </a:defRPr>
                </a:lvl3pPr>
                <a:lvl4pPr marL="1828800" marR="0" lvl="3" indent="-317500" algn="l" rtl="0">
                  <a:lnSpc>
                    <a:spcPct val="115000"/>
                  </a:lnSpc>
                  <a:spcBef>
                    <a:spcPts val="0"/>
                  </a:spcBef>
                  <a:spcAft>
                    <a:spcPts val="0"/>
                  </a:spcAft>
                  <a:buClr>
                    <a:srgbClr val="CCCCCC"/>
                  </a:buClr>
                  <a:buSzPts val="1400"/>
                  <a:buFont typeface="Nunito Sans"/>
                  <a:buChar char="-"/>
                  <a:defRPr sz="1400" b="0" i="0" u="none" strike="noStrike" cap="none">
                    <a:solidFill>
                      <a:srgbClr val="666666"/>
                    </a:solidFill>
                    <a:latin typeface="Nunito Sans"/>
                    <a:ea typeface="Nunito Sans"/>
                    <a:cs typeface="Nunito Sans"/>
                    <a:sym typeface="Nunito Sans"/>
                  </a:defRPr>
                </a:lvl4pPr>
                <a:lvl5pPr marL="2286000" marR="0" lvl="4" indent="-317500" algn="l" rtl="0">
                  <a:lnSpc>
                    <a:spcPct val="115000"/>
                  </a:lnSpc>
                  <a:spcBef>
                    <a:spcPts val="0"/>
                  </a:spcBef>
                  <a:spcAft>
                    <a:spcPts val="0"/>
                  </a:spcAft>
                  <a:buClr>
                    <a:srgbClr val="CCCCCC"/>
                  </a:buClr>
                  <a:buSzPts val="1400"/>
                  <a:buFont typeface="Nunito Sans"/>
                  <a:buChar char="-"/>
                  <a:defRPr sz="1400" b="0" i="0" u="none" strike="noStrike" cap="none">
                    <a:solidFill>
                      <a:srgbClr val="666666"/>
                    </a:solidFill>
                    <a:latin typeface="Nunito Sans"/>
                    <a:ea typeface="Nunito Sans"/>
                    <a:cs typeface="Nunito Sans"/>
                    <a:sym typeface="Nunito Sans"/>
                  </a:defRPr>
                </a:lvl5pPr>
                <a:lvl6pPr marL="2743200" marR="0" lvl="5" indent="-317500" algn="l" rtl="0">
                  <a:lnSpc>
                    <a:spcPct val="115000"/>
                  </a:lnSpc>
                  <a:spcBef>
                    <a:spcPts val="0"/>
                  </a:spcBef>
                  <a:spcAft>
                    <a:spcPts val="0"/>
                  </a:spcAft>
                  <a:buClr>
                    <a:srgbClr val="CCCCCC"/>
                  </a:buClr>
                  <a:buSzPts val="1400"/>
                  <a:buFont typeface="Nunito Sans"/>
                  <a:buChar char="-"/>
                  <a:defRPr sz="1400" b="0" i="0" u="none" strike="noStrike" cap="none">
                    <a:solidFill>
                      <a:srgbClr val="666666"/>
                    </a:solidFill>
                    <a:latin typeface="Nunito Sans"/>
                    <a:ea typeface="Nunito Sans"/>
                    <a:cs typeface="Nunito Sans"/>
                    <a:sym typeface="Nunito Sans"/>
                  </a:defRPr>
                </a:lvl6pPr>
                <a:lvl7pPr marL="3200400" marR="0" lvl="6" indent="-317500" algn="l" rtl="0">
                  <a:lnSpc>
                    <a:spcPct val="115000"/>
                  </a:lnSpc>
                  <a:spcBef>
                    <a:spcPts val="0"/>
                  </a:spcBef>
                  <a:spcAft>
                    <a:spcPts val="0"/>
                  </a:spcAft>
                  <a:buClr>
                    <a:srgbClr val="CCCCCC"/>
                  </a:buClr>
                  <a:buSzPts val="1400"/>
                  <a:buFont typeface="Nunito Sans"/>
                  <a:buChar char="-"/>
                  <a:defRPr sz="1400" b="0" i="0" u="none" strike="noStrike" cap="none">
                    <a:solidFill>
                      <a:srgbClr val="666666"/>
                    </a:solidFill>
                    <a:latin typeface="Nunito Sans"/>
                    <a:ea typeface="Nunito Sans"/>
                    <a:cs typeface="Nunito Sans"/>
                    <a:sym typeface="Nunito Sans"/>
                  </a:defRPr>
                </a:lvl7pPr>
                <a:lvl8pPr marL="3657600" marR="0" lvl="7" indent="-317500" algn="l" rtl="0">
                  <a:lnSpc>
                    <a:spcPct val="115000"/>
                  </a:lnSpc>
                  <a:spcBef>
                    <a:spcPts val="0"/>
                  </a:spcBef>
                  <a:spcAft>
                    <a:spcPts val="0"/>
                  </a:spcAft>
                  <a:buClr>
                    <a:srgbClr val="CCCCCC"/>
                  </a:buClr>
                  <a:buSzPts val="1400"/>
                  <a:buFont typeface="Nunito Sans"/>
                  <a:buChar char="-"/>
                  <a:defRPr sz="1400" b="0" i="0" u="none" strike="noStrike" cap="none">
                    <a:solidFill>
                      <a:srgbClr val="666666"/>
                    </a:solidFill>
                    <a:latin typeface="Nunito Sans"/>
                    <a:ea typeface="Nunito Sans"/>
                    <a:cs typeface="Nunito Sans"/>
                    <a:sym typeface="Nunito Sans"/>
                  </a:defRPr>
                </a:lvl8pPr>
                <a:lvl9pPr marL="4114800" marR="0" lvl="8" indent="-317500" algn="l" rtl="0">
                  <a:lnSpc>
                    <a:spcPct val="115000"/>
                  </a:lnSpc>
                  <a:spcBef>
                    <a:spcPts val="0"/>
                  </a:spcBef>
                  <a:spcAft>
                    <a:spcPts val="0"/>
                  </a:spcAft>
                  <a:buClr>
                    <a:srgbClr val="CCCCCC"/>
                  </a:buClr>
                  <a:buSzPts val="1400"/>
                  <a:buFont typeface="Nunito Sans"/>
                  <a:buChar char="-"/>
                  <a:defRPr sz="1400" b="0" i="0" u="none" strike="noStrike" cap="none">
                    <a:solidFill>
                      <a:srgbClr val="666666"/>
                    </a:solidFill>
                    <a:latin typeface="Nunito Sans"/>
                    <a:ea typeface="Nunito Sans"/>
                    <a:cs typeface="Nunito Sans"/>
                    <a:sym typeface="Nunito Sans"/>
                  </a:defRPr>
                </a:lvl9pPr>
              </a:lstStyle>
              <a:p>
                <a:pPr marL="139700" indent="0">
                  <a:buFont typeface="Nunito Sans"/>
                  <a:buNone/>
                </a:pPr>
                <a:r>
                  <a:rPr lang="en-US" b="1" dirty="0"/>
                  <a:t>True Positive Rate or Recall</a:t>
                </a:r>
              </a:p>
              <a:p>
                <a:pPr marL="139700" indent="0">
                  <a:buFont typeface="Nunito Sans"/>
                  <a:buNone/>
                </a:pPr>
                <a14:m>
                  <m:oMathPara xmlns:m="http://schemas.openxmlformats.org/officeDocument/2006/math">
                    <m:oMathParaPr>
                      <m:jc m:val="left"/>
                    </m:oMathParaPr>
                    <m:oMath xmlns:m="http://schemas.openxmlformats.org/officeDocument/2006/math">
                      <m:r>
                        <a:rPr lang="en-US" b="0" i="1" smtClean="0">
                          <a:latin typeface="Cambria Math" panose="02040503050406030204" pitchFamily="18" charset="0"/>
                        </a:rPr>
                        <m:t>    </m:t>
                      </m:r>
                      <m:f>
                        <m:fPr>
                          <m:ctrlPr>
                            <a:rPr lang="en-US" i="1" smtClean="0">
                              <a:latin typeface="Cambria Math" panose="02040503050406030204" pitchFamily="18" charset="0"/>
                            </a:rPr>
                          </m:ctrlPr>
                        </m:fPr>
                        <m:num>
                          <m:sSub>
                            <m:sSubPr>
                              <m:ctrlPr>
                                <a:rPr lang="en-US" b="0" i="1" smtClean="0">
                                  <a:latin typeface="Cambria Math" panose="02040503050406030204" pitchFamily="18" charset="0"/>
                                </a:rPr>
                              </m:ctrlPr>
                            </m:sSubPr>
                            <m:e>
                              <m:r>
                                <a:rPr lang="en-US" b="0" i="1" smtClean="0">
                                  <a:latin typeface="Cambria Math" panose="02040503050406030204" pitchFamily="18" charset="0"/>
                                </a:rPr>
                                <m:t>𝐶</m:t>
                              </m:r>
                            </m:e>
                            <m:sub>
                              <m:r>
                                <a:rPr lang="en-US" b="0" i="1" smtClean="0">
                                  <a:latin typeface="Cambria Math" panose="02040503050406030204" pitchFamily="18" charset="0"/>
                                </a:rPr>
                                <m:t>𝑇𝑃</m:t>
                              </m:r>
                            </m:sub>
                          </m:sSub>
                        </m:num>
                        <m:den>
                          <m:sSub>
                            <m:sSubPr>
                              <m:ctrlPr>
                                <a:rPr lang="en-US" b="0" i="1" smtClean="0">
                                  <a:latin typeface="Cambria Math" panose="02040503050406030204" pitchFamily="18" charset="0"/>
                                </a:rPr>
                              </m:ctrlPr>
                            </m:sSubPr>
                            <m:e>
                              <m:r>
                                <a:rPr lang="en-US" b="0" i="1" smtClean="0">
                                  <a:latin typeface="Cambria Math" panose="02040503050406030204" pitchFamily="18" charset="0"/>
                                </a:rPr>
                                <m:t>𝑁</m:t>
                              </m:r>
                            </m:e>
                            <m:sub>
                              <m:r>
                                <a:rPr lang="en-US" b="0" i="1" smtClean="0">
                                  <a:latin typeface="Cambria Math" panose="02040503050406030204" pitchFamily="18" charset="0"/>
                                </a:rPr>
                                <m:t>𝑃</m:t>
                              </m:r>
                            </m:sub>
                          </m:sSub>
                        </m:den>
                      </m:f>
                    </m:oMath>
                  </m:oMathPara>
                </a14:m>
                <a:endParaRPr lang="en-US" dirty="0"/>
              </a:p>
              <a:p>
                <a:pPr marL="139700" indent="0">
                  <a:buFont typeface="Nunito Sans"/>
                  <a:buNone/>
                </a:pPr>
                <a:r>
                  <a:rPr lang="en-US" b="1" dirty="0"/>
                  <a:t>Precision</a:t>
                </a:r>
              </a:p>
              <a:p>
                <a:pPr marL="139700" indent="0">
                  <a:buFont typeface="Nunito Sans"/>
                  <a:buNone/>
                </a:pPr>
                <a14:m>
                  <m:oMathPara xmlns:m="http://schemas.openxmlformats.org/officeDocument/2006/math">
                    <m:oMathParaPr>
                      <m:jc m:val="left"/>
                    </m:oMathParaPr>
                    <m:oMath xmlns:m="http://schemas.openxmlformats.org/officeDocument/2006/math">
                      <m:r>
                        <a:rPr lang="en-US" b="0" i="1" smtClean="0">
                          <a:latin typeface="Cambria Math" panose="02040503050406030204" pitchFamily="18" charset="0"/>
                        </a:rPr>
                        <m:t>    </m:t>
                      </m:r>
                      <m:f>
                        <m:fPr>
                          <m:ctrlPr>
                            <a:rPr lang="en-US" i="1" smtClean="0">
                              <a:latin typeface="Cambria Math" panose="02040503050406030204" pitchFamily="18" charset="0"/>
                            </a:rPr>
                          </m:ctrlPr>
                        </m:fPr>
                        <m:num>
                          <m:sSub>
                            <m:sSubPr>
                              <m:ctrlPr>
                                <a:rPr lang="en-US" b="0" i="1" smtClean="0">
                                  <a:latin typeface="Cambria Math" panose="02040503050406030204" pitchFamily="18" charset="0"/>
                                </a:rPr>
                              </m:ctrlPr>
                            </m:sSubPr>
                            <m:e>
                              <m:r>
                                <a:rPr lang="en-US" b="0" i="1" smtClean="0">
                                  <a:latin typeface="Cambria Math" panose="02040503050406030204" pitchFamily="18" charset="0"/>
                                </a:rPr>
                                <m:t>𝐶</m:t>
                              </m:r>
                            </m:e>
                            <m:sub>
                              <m:r>
                                <a:rPr lang="en-US" b="0" i="1" smtClean="0">
                                  <a:latin typeface="Cambria Math" panose="02040503050406030204" pitchFamily="18" charset="0"/>
                                </a:rPr>
                                <m:t>𝑇𝑃</m:t>
                              </m:r>
                            </m:sub>
                          </m:sSub>
                        </m:num>
                        <m:den>
                          <m:sSub>
                            <m:sSubPr>
                              <m:ctrlPr>
                                <a:rPr lang="en-US" b="0" i="1" smtClean="0">
                                  <a:latin typeface="Cambria Math" panose="02040503050406030204" pitchFamily="18" charset="0"/>
                                </a:rPr>
                              </m:ctrlPr>
                            </m:sSubPr>
                            <m:e>
                              <m:r>
                                <a:rPr lang="en-US" b="0" i="1" smtClean="0">
                                  <a:latin typeface="Cambria Math" panose="02040503050406030204" pitchFamily="18" charset="0"/>
                                </a:rPr>
                                <m:t>𝐶</m:t>
                              </m:r>
                            </m:e>
                            <m:sub>
                              <m:r>
                                <a:rPr lang="en-US" b="0" i="1" smtClean="0">
                                  <a:latin typeface="Cambria Math" panose="02040503050406030204" pitchFamily="18" charset="0"/>
                                </a:rPr>
                                <m:t>𝑇𝑃</m:t>
                              </m:r>
                            </m:sub>
                          </m:sSub>
                          <m:r>
                            <a:rPr lang="en-US" b="0" i="1" smtClean="0">
                              <a:latin typeface="Cambria Math" panose="02040503050406030204" pitchFamily="18" charset="0"/>
                            </a:rPr>
                            <m:t>+</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𝐶</m:t>
                              </m:r>
                            </m:e>
                            <m:sub>
                              <m:r>
                                <a:rPr lang="en-US" b="0" i="1" smtClean="0">
                                  <a:latin typeface="Cambria Math" panose="02040503050406030204" pitchFamily="18" charset="0"/>
                                </a:rPr>
                                <m:t>𝐹𝑃</m:t>
                              </m:r>
                            </m:sub>
                          </m:sSub>
                        </m:den>
                      </m:f>
                    </m:oMath>
                  </m:oMathPara>
                </a14:m>
                <a:endParaRPr lang="en-US" dirty="0"/>
              </a:p>
              <a:p>
                <a:pPr marL="139700" indent="0">
                  <a:buFont typeface="Nunito Sans"/>
                  <a:buNone/>
                </a:pPr>
                <a:r>
                  <a:rPr lang="en-US" b="1" dirty="0"/>
                  <a:t>F1-Score</a:t>
                </a:r>
              </a:p>
              <a:p>
                <a:pPr marL="139700" indent="0">
                  <a:buFont typeface="Nunito Sans"/>
                  <a:buNone/>
                </a:pPr>
                <a14:m>
                  <m:oMathPara xmlns:m="http://schemas.openxmlformats.org/officeDocument/2006/math">
                    <m:oMathParaPr>
                      <m:jc m:val="left"/>
                    </m:oMathParaPr>
                    <m:oMath xmlns:m="http://schemas.openxmlformats.org/officeDocument/2006/math">
                      <m:r>
                        <a:rPr lang="en-US" b="0" i="1" smtClean="0">
                          <a:latin typeface="Cambria Math" panose="02040503050406030204" pitchFamily="18" charset="0"/>
                        </a:rPr>
                        <m:t>    2</m:t>
                      </m:r>
                      <m:f>
                        <m:fPr>
                          <m:ctrlPr>
                            <a:rPr lang="en-US" b="0" i="1" smtClean="0">
                              <a:latin typeface="Cambria Math" panose="02040503050406030204" pitchFamily="18" charset="0"/>
                            </a:rPr>
                          </m:ctrlPr>
                        </m:fPr>
                        <m:num>
                          <m:r>
                            <a:rPr lang="en-US" b="0" i="1" smtClean="0">
                              <a:latin typeface="Cambria Math" panose="02040503050406030204" pitchFamily="18" charset="0"/>
                            </a:rPr>
                            <m:t>𝑃𝑟𝑒𝑐𝑖𝑠𝑖𝑜𝑛</m:t>
                          </m:r>
                          <m:r>
                            <a:rPr lang="en-US" b="0" i="1" smtClean="0">
                              <a:latin typeface="Cambria Math" panose="02040503050406030204" pitchFamily="18" charset="0"/>
                            </a:rPr>
                            <m:t>⋅</m:t>
                          </m:r>
                          <m:r>
                            <a:rPr lang="en-US" b="0" i="1" smtClean="0">
                              <a:latin typeface="Cambria Math" panose="02040503050406030204" pitchFamily="18" charset="0"/>
                            </a:rPr>
                            <m:t>𝑅𝑒𝑐𝑎𝑙𝑙</m:t>
                          </m:r>
                        </m:num>
                        <m:den>
                          <m:r>
                            <a:rPr lang="en-US" b="0" i="1" smtClean="0">
                              <a:latin typeface="Cambria Math" panose="02040503050406030204" pitchFamily="18" charset="0"/>
                            </a:rPr>
                            <m:t>𝑃𝑟𝑒𝑐𝑖𝑠𝑜𝑛</m:t>
                          </m:r>
                          <m:r>
                            <a:rPr lang="en-US" b="0" i="1" smtClean="0">
                              <a:latin typeface="Cambria Math" panose="02040503050406030204" pitchFamily="18" charset="0"/>
                            </a:rPr>
                            <m:t>+</m:t>
                          </m:r>
                          <m:r>
                            <a:rPr lang="en-US" b="0" i="1" smtClean="0">
                              <a:latin typeface="Cambria Math" panose="02040503050406030204" pitchFamily="18" charset="0"/>
                            </a:rPr>
                            <m:t>𝑅𝑒𝑐𝑎𝑙𝑙</m:t>
                          </m:r>
                        </m:den>
                      </m:f>
                    </m:oMath>
                  </m:oMathPara>
                </a14:m>
                <a:endParaRPr lang="en-US" dirty="0"/>
              </a:p>
              <a:p>
                <a:pPr marL="139700" indent="0">
                  <a:buFont typeface="Nunito Sans"/>
                  <a:buNone/>
                </a:pPr>
                <a:endParaRPr lang="en-US" dirty="0"/>
              </a:p>
              <a:p>
                <a:pPr marL="139700" indent="0">
                  <a:buFont typeface="Nunito Sans"/>
                  <a:buNone/>
                </a:pPr>
                <a:r>
                  <a:rPr lang="en-US" dirty="0">
                    <a:hlinkClick r:id="rId5"/>
                  </a:rPr>
                  <a:t>See more!</a:t>
                </a:r>
                <a:endParaRPr lang="en-US" dirty="0"/>
              </a:p>
              <a:p>
                <a:pPr marL="139700" indent="0">
                  <a:buFont typeface="Nunito Sans"/>
                  <a:buNone/>
                </a:pPr>
                <a:endParaRPr lang="en-US" dirty="0"/>
              </a:p>
            </p:txBody>
          </p:sp>
        </mc:Choice>
        <mc:Fallback xmlns="">
          <p:sp>
            <p:nvSpPr>
              <p:cNvPr id="7" name="Text Placeholder 2">
                <a:extLst>
                  <a:ext uri="{FF2B5EF4-FFF2-40B4-BE49-F238E27FC236}">
                    <a16:creationId xmlns:a16="http://schemas.microsoft.com/office/drawing/2014/main" id="{3AD47176-E352-B841-B87E-55D2B59C6E8C}"/>
                  </a:ext>
                </a:extLst>
              </p:cNvPr>
              <p:cNvSpPr txBox="1">
                <a:spLocks noRot="1" noChangeAspect="1" noMove="1" noResize="1" noEditPoints="1" noAdjustHandles="1" noChangeArrowheads="1" noChangeShapeType="1" noTextEdit="1"/>
              </p:cNvSpPr>
              <p:nvPr/>
            </p:nvSpPr>
            <p:spPr>
              <a:xfrm>
                <a:off x="5969876" y="1680176"/>
                <a:ext cx="2586908" cy="2876324"/>
              </a:xfrm>
              <a:prstGeom prst="rect">
                <a:avLst/>
              </a:prstGeom>
              <a:blipFill>
                <a:blip r:embed="rId6"/>
                <a:stretch>
                  <a:fillRect b="-14013"/>
                </a:stretch>
              </a:blipFill>
              <a:ln>
                <a:noFill/>
              </a:ln>
            </p:spPr>
            <p:txBody>
              <a:bodyPr/>
              <a:lstStyle/>
              <a:p>
                <a:r>
                  <a:rPr lang="en-US">
                    <a:noFill/>
                  </a:rPr>
                  <a:t> </a:t>
                </a:r>
              </a:p>
            </p:txBody>
          </p:sp>
        </mc:Fallback>
      </mc:AlternateContent>
    </p:spTree>
    <p:extLst>
      <p:ext uri="{BB962C8B-B14F-4D97-AF65-F5344CB8AC3E}">
        <p14:creationId xmlns:p14="http://schemas.microsoft.com/office/powerpoint/2010/main" val="79675232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5">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5">
                                            <p:txEl>
                                              <p:pRg st="4" end="4"/>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5">
                                            <p:txEl>
                                              <p:pRg st="5" end="5"/>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5">
                                            <p:txEl>
                                              <p:pRg st="6" end="6"/>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5">
                                            <p:txEl>
                                              <p:pRg st="7" end="7"/>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7">
                                            <p:txEl>
                                              <p:pRg st="1" end="1"/>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7">
                                            <p:txEl>
                                              <p:pRg st="3" end="3"/>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7">
                                            <p:txEl>
                                              <p:pRg st="4" end="4"/>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7">
                                            <p:txEl>
                                              <p:pRg st="5" end="5"/>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7">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F582A7-FFC7-864D-B3AB-B477C61EDA3D}"/>
              </a:ext>
            </a:extLst>
          </p:cNvPr>
          <p:cNvSpPr>
            <a:spLocks noGrp="1"/>
          </p:cNvSpPr>
          <p:nvPr>
            <p:ph type="title"/>
          </p:nvPr>
        </p:nvSpPr>
        <p:spPr/>
        <p:txBody>
          <a:bodyPr/>
          <a:lstStyle/>
          <a:p>
            <a:r>
              <a:rPr lang="en-US" dirty="0"/>
              <a:t>Multiclass Confusion Matrix</a:t>
            </a:r>
          </a:p>
        </p:txBody>
      </p:sp>
      <p:sp>
        <p:nvSpPr>
          <p:cNvPr id="3" name="Text Placeholder 2">
            <a:extLst>
              <a:ext uri="{FF2B5EF4-FFF2-40B4-BE49-F238E27FC236}">
                <a16:creationId xmlns:a16="http://schemas.microsoft.com/office/drawing/2014/main" id="{3289962F-D449-EF4E-9355-A508D73B615F}"/>
              </a:ext>
            </a:extLst>
          </p:cNvPr>
          <p:cNvSpPr>
            <a:spLocks noGrp="1"/>
          </p:cNvSpPr>
          <p:nvPr>
            <p:ph type="body" idx="1"/>
          </p:nvPr>
        </p:nvSpPr>
        <p:spPr/>
        <p:txBody>
          <a:bodyPr/>
          <a:lstStyle/>
          <a:p>
            <a:pPr marL="139700" indent="0">
              <a:buNone/>
            </a:pPr>
            <a:r>
              <a:rPr lang="en-US" dirty="0"/>
              <a:t>Consider predicting (</a:t>
            </a:r>
            <a:r>
              <a:rPr lang="en-US" i="1" dirty="0"/>
              <a:t>Healthy, Cold, Flu</a:t>
            </a:r>
            <a:r>
              <a:rPr lang="en-US" dirty="0"/>
              <a:t>)</a:t>
            </a:r>
          </a:p>
          <a:p>
            <a:pPr marL="139700" indent="0">
              <a:buNone/>
            </a:pPr>
            <a:endParaRPr lang="en-US" dirty="0"/>
          </a:p>
          <a:p>
            <a:pPr marL="139700" indent="0">
              <a:buNone/>
            </a:pPr>
            <a:endParaRPr lang="en-US" dirty="0"/>
          </a:p>
        </p:txBody>
      </p:sp>
      <p:sp>
        <p:nvSpPr>
          <p:cNvPr id="4" name="Slide Number Placeholder 3">
            <a:extLst>
              <a:ext uri="{FF2B5EF4-FFF2-40B4-BE49-F238E27FC236}">
                <a16:creationId xmlns:a16="http://schemas.microsoft.com/office/drawing/2014/main" id="{DFD978DB-6713-3141-92EB-24C80FADBAD6}"/>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59</a:t>
            </a:fld>
            <a:endParaRPr lang="en"/>
          </a:p>
        </p:txBody>
      </p:sp>
      <p:graphicFrame>
        <p:nvGraphicFramePr>
          <p:cNvPr id="5" name="Table 4">
            <a:extLst>
              <a:ext uri="{FF2B5EF4-FFF2-40B4-BE49-F238E27FC236}">
                <a16:creationId xmlns:a16="http://schemas.microsoft.com/office/drawing/2014/main" id="{C28F848A-D619-A245-A6EE-547D6A2FAF48}"/>
              </a:ext>
            </a:extLst>
          </p:cNvPr>
          <p:cNvGraphicFramePr>
            <a:graphicFrameLocks noGrp="1"/>
          </p:cNvGraphicFramePr>
          <p:nvPr>
            <p:extLst>
              <p:ext uri="{D42A27DB-BD31-4B8C-83A1-F6EECF244321}">
                <p14:modId xmlns:p14="http://schemas.microsoft.com/office/powerpoint/2010/main" val="23221915"/>
              </p:ext>
            </p:extLst>
          </p:nvPr>
        </p:nvGraphicFramePr>
        <p:xfrm>
          <a:off x="3090625" y="1650124"/>
          <a:ext cx="5466160" cy="3343956"/>
        </p:xfrm>
        <a:graphic>
          <a:graphicData uri="http://schemas.openxmlformats.org/drawingml/2006/table">
            <a:tbl>
              <a:tblPr firstRow="1" bandRow="1">
                <a:tableStyleId>{CB23F696-D533-4BE0-B1DA-8B15BD142E95}</a:tableStyleId>
              </a:tblPr>
              <a:tblGrid>
                <a:gridCol w="1366540">
                  <a:extLst>
                    <a:ext uri="{9D8B030D-6E8A-4147-A177-3AD203B41FA5}">
                      <a16:colId xmlns:a16="http://schemas.microsoft.com/office/drawing/2014/main" val="3243455969"/>
                    </a:ext>
                  </a:extLst>
                </a:gridCol>
                <a:gridCol w="1366540">
                  <a:extLst>
                    <a:ext uri="{9D8B030D-6E8A-4147-A177-3AD203B41FA5}">
                      <a16:colId xmlns:a16="http://schemas.microsoft.com/office/drawing/2014/main" val="3640482338"/>
                    </a:ext>
                  </a:extLst>
                </a:gridCol>
                <a:gridCol w="1366540">
                  <a:extLst>
                    <a:ext uri="{9D8B030D-6E8A-4147-A177-3AD203B41FA5}">
                      <a16:colId xmlns:a16="http://schemas.microsoft.com/office/drawing/2014/main" val="1914084577"/>
                    </a:ext>
                  </a:extLst>
                </a:gridCol>
                <a:gridCol w="1366540">
                  <a:extLst>
                    <a:ext uri="{9D8B030D-6E8A-4147-A177-3AD203B41FA5}">
                      <a16:colId xmlns:a16="http://schemas.microsoft.com/office/drawing/2014/main" val="3050325552"/>
                    </a:ext>
                  </a:extLst>
                </a:gridCol>
              </a:tblGrid>
              <a:tr h="689872">
                <a:tc>
                  <a:txBody>
                    <a:bodyPr/>
                    <a:lstStyle/>
                    <a:p>
                      <a:endParaRPr lang="en-US" dirty="0">
                        <a:latin typeface="Open Sans" panose="020B0606030504020204" pitchFamily="34" charset="0"/>
                        <a:ea typeface="Open Sans" panose="020B0606030504020204" pitchFamily="34" charset="0"/>
                        <a:cs typeface="Open Sans" panose="020B0606030504020204" pitchFamily="34" charset="0"/>
                      </a:endParaRPr>
                    </a:p>
                  </a:txBody>
                  <a:tcPr>
                    <a:lnL w="9525" cap="flat" cmpd="sng">
                      <a:noFill/>
                      <a:prstDash val="solid"/>
                      <a:round/>
                      <a:headEnd type="none" w="sm" len="sm"/>
                      <a:tailEnd type="none" w="sm" len="sm"/>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a:solidFill>
                            <a:schemeClr val="bg1"/>
                          </a:solidFill>
                          <a:latin typeface="Open Sans" panose="020B0606030504020204" pitchFamily="34" charset="0"/>
                          <a:ea typeface="Open Sans" panose="020B0606030504020204" pitchFamily="34" charset="0"/>
                          <a:cs typeface="Open Sans" panose="020B0606030504020204" pitchFamily="34" charset="0"/>
                        </a:rPr>
                        <a:t>Healthy</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57BA6"/>
                    </a:solidFill>
                  </a:tcPr>
                </a:tc>
                <a:tc>
                  <a:txBody>
                    <a:bodyPr/>
                    <a:lstStyle/>
                    <a:p>
                      <a:pPr algn="ctr"/>
                      <a:r>
                        <a:rPr lang="en-US" dirty="0">
                          <a:solidFill>
                            <a:schemeClr val="bg1"/>
                          </a:solidFill>
                          <a:latin typeface="Open Sans" panose="020B0606030504020204" pitchFamily="34" charset="0"/>
                          <a:ea typeface="Open Sans" panose="020B0606030504020204" pitchFamily="34" charset="0"/>
                          <a:cs typeface="Open Sans" panose="020B0606030504020204" pitchFamily="34" charset="0"/>
                        </a:rPr>
                        <a:t>Cold</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B57BA6"/>
                    </a:solidFill>
                  </a:tcPr>
                </a:tc>
                <a:tc>
                  <a:txBody>
                    <a:bodyPr/>
                    <a:lstStyle/>
                    <a:p>
                      <a:pPr algn="ctr"/>
                      <a:r>
                        <a:rPr lang="en-US" dirty="0">
                          <a:solidFill>
                            <a:schemeClr val="bg1"/>
                          </a:solidFill>
                          <a:latin typeface="Open Sans" panose="020B0606030504020204" pitchFamily="34" charset="0"/>
                          <a:ea typeface="Open Sans" panose="020B0606030504020204" pitchFamily="34" charset="0"/>
                          <a:cs typeface="Open Sans" panose="020B0606030504020204" pitchFamily="34" charset="0"/>
                        </a:rPr>
                        <a:t>Flu</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B57BA6"/>
                    </a:solidFill>
                  </a:tcPr>
                </a:tc>
                <a:extLst>
                  <a:ext uri="{0D108BD9-81ED-4DB2-BD59-A6C34878D82A}">
                    <a16:rowId xmlns:a16="http://schemas.microsoft.com/office/drawing/2014/main" val="1635588840"/>
                  </a:ext>
                </a:extLst>
              </a:tr>
              <a:tr h="886680">
                <a:tc>
                  <a:txBody>
                    <a:bodyPr/>
                    <a:lstStyle/>
                    <a:p>
                      <a:pPr algn="ctr"/>
                      <a:r>
                        <a:rPr lang="en-US" b="0" dirty="0">
                          <a:solidFill>
                            <a:schemeClr val="bg1"/>
                          </a:solidFill>
                          <a:latin typeface="Open Sans" panose="020B0606030504020204" pitchFamily="34" charset="0"/>
                          <a:ea typeface="Open Sans" panose="020B0606030504020204" pitchFamily="34" charset="0"/>
                          <a:cs typeface="Open Sans" panose="020B0606030504020204" pitchFamily="34" charset="0"/>
                        </a:rPr>
                        <a:t>Healthy</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57BA6"/>
                    </a:solidFill>
                  </a:tcPr>
                </a:tc>
                <a:tc>
                  <a:txBody>
                    <a:bodyPr/>
                    <a:lstStyle/>
                    <a:p>
                      <a:pPr algn="ctr"/>
                      <a:r>
                        <a:rPr lang="en-US" dirty="0">
                          <a:latin typeface="Open Sans" panose="020B0606030504020204" pitchFamily="34" charset="0"/>
                          <a:ea typeface="Open Sans" panose="020B0606030504020204" pitchFamily="34" charset="0"/>
                          <a:cs typeface="Open Sans" panose="020B0606030504020204" pitchFamily="34" charset="0"/>
                        </a:rPr>
                        <a:t>60</a:t>
                      </a:r>
                    </a:p>
                  </a:txBody>
                  <a:tcPr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solidFill>
                      <a:schemeClr val="bg1"/>
                    </a:solidFill>
                  </a:tcPr>
                </a:tc>
                <a:tc>
                  <a:txBody>
                    <a:bodyPr/>
                    <a:lstStyle/>
                    <a:p>
                      <a:pPr algn="ctr"/>
                      <a:r>
                        <a:rPr lang="en-US" dirty="0">
                          <a:latin typeface="Open Sans" panose="020B0606030504020204" pitchFamily="34" charset="0"/>
                          <a:ea typeface="Open Sans" panose="020B0606030504020204" pitchFamily="34" charset="0"/>
                          <a:cs typeface="Open Sans" panose="020B0606030504020204" pitchFamily="34" charset="0"/>
                        </a:rPr>
                        <a:t>8</a:t>
                      </a:r>
                    </a:p>
                  </a:txBody>
                  <a:tcPr anchor="ctr">
                    <a:solidFill>
                      <a:schemeClr val="bg1"/>
                    </a:solidFill>
                  </a:tcPr>
                </a:tc>
                <a:tc>
                  <a:txBody>
                    <a:bodyPr/>
                    <a:lstStyle/>
                    <a:p>
                      <a:pPr algn="ctr"/>
                      <a:r>
                        <a:rPr lang="en-US" dirty="0">
                          <a:latin typeface="Open Sans" panose="020B0606030504020204" pitchFamily="34" charset="0"/>
                          <a:ea typeface="Open Sans" panose="020B0606030504020204" pitchFamily="34" charset="0"/>
                          <a:cs typeface="Open Sans" panose="020B0606030504020204" pitchFamily="34" charset="0"/>
                        </a:rPr>
                        <a:t>2</a:t>
                      </a:r>
                    </a:p>
                  </a:txBody>
                  <a:tcPr anchor="ctr">
                    <a:solidFill>
                      <a:schemeClr val="bg1"/>
                    </a:solidFill>
                  </a:tcPr>
                </a:tc>
                <a:extLst>
                  <a:ext uri="{0D108BD9-81ED-4DB2-BD59-A6C34878D82A}">
                    <a16:rowId xmlns:a16="http://schemas.microsoft.com/office/drawing/2014/main" val="2402444028"/>
                  </a:ext>
                </a:extLst>
              </a:tr>
              <a:tr h="883702">
                <a:tc>
                  <a:txBody>
                    <a:bodyPr/>
                    <a:lstStyle/>
                    <a:p>
                      <a:pPr algn="ctr"/>
                      <a:r>
                        <a:rPr lang="en-US" b="0" dirty="0">
                          <a:solidFill>
                            <a:schemeClr val="bg1"/>
                          </a:solidFill>
                          <a:latin typeface="Open Sans" panose="020B0606030504020204" pitchFamily="34" charset="0"/>
                          <a:ea typeface="Open Sans" panose="020B0606030504020204" pitchFamily="34" charset="0"/>
                          <a:cs typeface="Open Sans" panose="020B0606030504020204" pitchFamily="34" charset="0"/>
                        </a:rPr>
                        <a:t>Cold</a:t>
                      </a: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57BA6"/>
                    </a:solidFill>
                  </a:tcPr>
                </a:tc>
                <a:tc>
                  <a:txBody>
                    <a:bodyPr/>
                    <a:lstStyle/>
                    <a:p>
                      <a:pPr algn="ctr"/>
                      <a:r>
                        <a:rPr lang="en-US" dirty="0">
                          <a:latin typeface="Open Sans" panose="020B0606030504020204" pitchFamily="34" charset="0"/>
                          <a:ea typeface="Open Sans" panose="020B0606030504020204" pitchFamily="34" charset="0"/>
                          <a:cs typeface="Open Sans" panose="020B0606030504020204" pitchFamily="34" charset="0"/>
                        </a:rPr>
                        <a:t>4</a:t>
                      </a:r>
                    </a:p>
                  </a:txBody>
                  <a:tcPr anchor="ctr">
                    <a:solidFill>
                      <a:schemeClr val="bg1"/>
                    </a:solidFill>
                  </a:tcPr>
                </a:tc>
                <a:tc>
                  <a:txBody>
                    <a:bodyPr/>
                    <a:lstStyle/>
                    <a:p>
                      <a:pPr algn="ctr"/>
                      <a:r>
                        <a:rPr lang="en-US" dirty="0">
                          <a:latin typeface="Open Sans" panose="020B0606030504020204" pitchFamily="34" charset="0"/>
                          <a:ea typeface="Open Sans" panose="020B0606030504020204" pitchFamily="34" charset="0"/>
                          <a:cs typeface="Open Sans" panose="020B0606030504020204" pitchFamily="34" charset="0"/>
                        </a:rPr>
                        <a:t>12</a:t>
                      </a:r>
                    </a:p>
                  </a:txBody>
                  <a:tcPr anchor="ctr">
                    <a:solidFill>
                      <a:schemeClr val="bg1"/>
                    </a:solidFill>
                  </a:tcPr>
                </a:tc>
                <a:tc>
                  <a:txBody>
                    <a:bodyPr/>
                    <a:lstStyle/>
                    <a:p>
                      <a:pPr algn="ctr"/>
                      <a:r>
                        <a:rPr lang="en-US" dirty="0">
                          <a:latin typeface="Open Sans" panose="020B0606030504020204" pitchFamily="34" charset="0"/>
                          <a:ea typeface="Open Sans" panose="020B0606030504020204" pitchFamily="34" charset="0"/>
                          <a:cs typeface="Open Sans" panose="020B0606030504020204" pitchFamily="34" charset="0"/>
                        </a:rPr>
                        <a:t>4</a:t>
                      </a:r>
                    </a:p>
                  </a:txBody>
                  <a:tcPr anchor="ctr">
                    <a:solidFill>
                      <a:schemeClr val="bg1"/>
                    </a:solidFill>
                  </a:tcPr>
                </a:tc>
                <a:extLst>
                  <a:ext uri="{0D108BD9-81ED-4DB2-BD59-A6C34878D82A}">
                    <a16:rowId xmlns:a16="http://schemas.microsoft.com/office/drawing/2014/main" val="2996203727"/>
                  </a:ext>
                </a:extLst>
              </a:tr>
              <a:tr h="883702">
                <a:tc>
                  <a:txBody>
                    <a:bodyPr/>
                    <a:lstStyle/>
                    <a:p>
                      <a:pPr algn="ctr"/>
                      <a:r>
                        <a:rPr lang="en-US" b="0" dirty="0">
                          <a:solidFill>
                            <a:schemeClr val="bg1"/>
                          </a:solidFill>
                          <a:latin typeface="Open Sans" panose="020B0606030504020204" pitchFamily="34" charset="0"/>
                          <a:ea typeface="Open Sans" panose="020B0606030504020204" pitchFamily="34" charset="0"/>
                          <a:cs typeface="Open Sans" panose="020B0606030504020204" pitchFamily="34" charset="0"/>
                        </a:rPr>
                        <a:t>Flu</a:t>
                      </a:r>
                    </a:p>
                  </a:txBody>
                  <a:tcPr anchor="ctr">
                    <a:lnT w="12700" cap="flat" cmpd="sng" algn="ctr">
                      <a:solidFill>
                        <a:schemeClr val="tx1"/>
                      </a:solidFill>
                      <a:prstDash val="solid"/>
                      <a:round/>
                      <a:headEnd type="none" w="med" len="med"/>
                      <a:tailEnd type="none" w="med" len="med"/>
                    </a:lnT>
                    <a:solidFill>
                      <a:srgbClr val="B57BA6"/>
                    </a:solidFill>
                  </a:tcPr>
                </a:tc>
                <a:tc>
                  <a:txBody>
                    <a:bodyPr/>
                    <a:lstStyle/>
                    <a:p>
                      <a:pPr algn="ctr"/>
                      <a:r>
                        <a:rPr lang="en-US" dirty="0">
                          <a:latin typeface="Open Sans" panose="020B0606030504020204" pitchFamily="34" charset="0"/>
                          <a:ea typeface="Open Sans" panose="020B0606030504020204" pitchFamily="34" charset="0"/>
                          <a:cs typeface="Open Sans" panose="020B0606030504020204" pitchFamily="34" charset="0"/>
                        </a:rPr>
                        <a:t>0</a:t>
                      </a:r>
                    </a:p>
                  </a:txBody>
                  <a:tcPr anchor="ctr">
                    <a:solidFill>
                      <a:schemeClr val="bg1"/>
                    </a:solidFill>
                  </a:tcPr>
                </a:tc>
                <a:tc>
                  <a:txBody>
                    <a:bodyPr/>
                    <a:lstStyle/>
                    <a:p>
                      <a:pPr algn="ctr"/>
                      <a:r>
                        <a:rPr lang="en-US" dirty="0">
                          <a:latin typeface="Open Sans" panose="020B0606030504020204" pitchFamily="34" charset="0"/>
                          <a:ea typeface="Open Sans" panose="020B0606030504020204" pitchFamily="34" charset="0"/>
                          <a:cs typeface="Open Sans" panose="020B0606030504020204" pitchFamily="34" charset="0"/>
                        </a:rPr>
                        <a:t>2</a:t>
                      </a:r>
                    </a:p>
                  </a:txBody>
                  <a:tcPr anchor="ctr">
                    <a:solidFill>
                      <a:schemeClr val="bg1"/>
                    </a:solidFill>
                  </a:tcPr>
                </a:tc>
                <a:tc>
                  <a:txBody>
                    <a:bodyPr/>
                    <a:lstStyle/>
                    <a:p>
                      <a:pPr algn="ctr"/>
                      <a:r>
                        <a:rPr lang="en-US" dirty="0">
                          <a:latin typeface="Open Sans" panose="020B0606030504020204" pitchFamily="34" charset="0"/>
                          <a:ea typeface="Open Sans" panose="020B0606030504020204" pitchFamily="34" charset="0"/>
                          <a:cs typeface="Open Sans" panose="020B0606030504020204" pitchFamily="34" charset="0"/>
                        </a:rPr>
                        <a:t>8</a:t>
                      </a:r>
                    </a:p>
                  </a:txBody>
                  <a:tcPr anchor="ctr">
                    <a:solidFill>
                      <a:schemeClr val="bg1"/>
                    </a:solidFill>
                  </a:tcPr>
                </a:tc>
                <a:extLst>
                  <a:ext uri="{0D108BD9-81ED-4DB2-BD59-A6C34878D82A}">
                    <a16:rowId xmlns:a16="http://schemas.microsoft.com/office/drawing/2014/main" val="2729161391"/>
                  </a:ext>
                </a:extLst>
              </a:tr>
            </a:tbl>
          </a:graphicData>
        </a:graphic>
      </p:graphicFrame>
      <p:sp>
        <p:nvSpPr>
          <p:cNvPr id="10" name="Rectangle 9">
            <a:extLst>
              <a:ext uri="{FF2B5EF4-FFF2-40B4-BE49-F238E27FC236}">
                <a16:creationId xmlns:a16="http://schemas.microsoft.com/office/drawing/2014/main" id="{3151AD2F-1D5C-6146-ADDD-4DD26CB90775}"/>
              </a:ext>
            </a:extLst>
          </p:cNvPr>
          <p:cNvSpPr/>
          <p:nvPr/>
        </p:nvSpPr>
        <p:spPr>
          <a:xfrm>
            <a:off x="5786360" y="1302884"/>
            <a:ext cx="1515158" cy="307777"/>
          </a:xfrm>
          <a:prstGeom prst="rect">
            <a:avLst/>
          </a:prstGeom>
        </p:spPr>
        <p:txBody>
          <a:bodyPr wrap="none">
            <a:spAutoFit/>
          </a:bodyPr>
          <a:lstStyle/>
          <a:p>
            <a:r>
              <a:rPr lang="en-US" b="1" dirty="0">
                <a:solidFill>
                  <a:srgbClr val="666666"/>
                </a:solidFill>
                <a:latin typeface="Nunito Sans" pitchFamily="2" charset="77"/>
                <a:ea typeface="Nunito Sans" pitchFamily="2" charset="77"/>
                <a:cs typeface="Nunito Sans" pitchFamily="2" charset="77"/>
              </a:rPr>
              <a:t>Predicted Label</a:t>
            </a:r>
            <a:r>
              <a:rPr lang="en-US" b="1" dirty="0"/>
              <a:t> </a:t>
            </a:r>
          </a:p>
        </p:txBody>
      </p:sp>
      <p:sp>
        <p:nvSpPr>
          <p:cNvPr id="11" name="Rectangle 10">
            <a:extLst>
              <a:ext uri="{FF2B5EF4-FFF2-40B4-BE49-F238E27FC236}">
                <a16:creationId xmlns:a16="http://schemas.microsoft.com/office/drawing/2014/main" id="{7D904038-3A11-4E4C-99ED-36CB6C156765}"/>
              </a:ext>
            </a:extLst>
          </p:cNvPr>
          <p:cNvSpPr/>
          <p:nvPr/>
        </p:nvSpPr>
        <p:spPr>
          <a:xfrm rot="16200000">
            <a:off x="2311569" y="3518215"/>
            <a:ext cx="1103187" cy="307777"/>
          </a:xfrm>
          <a:prstGeom prst="rect">
            <a:avLst/>
          </a:prstGeom>
        </p:spPr>
        <p:txBody>
          <a:bodyPr wrap="none">
            <a:spAutoFit/>
          </a:bodyPr>
          <a:lstStyle/>
          <a:p>
            <a:r>
              <a:rPr lang="en-US" b="1" dirty="0">
                <a:solidFill>
                  <a:srgbClr val="666666"/>
                </a:solidFill>
                <a:latin typeface="Nunito Sans" pitchFamily="2" charset="77"/>
                <a:ea typeface="Nunito Sans" pitchFamily="2" charset="77"/>
                <a:cs typeface="Nunito Sans" pitchFamily="2" charset="77"/>
              </a:rPr>
              <a:t>True Label</a:t>
            </a:r>
            <a:r>
              <a:rPr lang="en-US" b="1" dirty="0"/>
              <a:t> </a:t>
            </a:r>
          </a:p>
        </p:txBody>
      </p:sp>
    </p:spTree>
    <p:extLst>
      <p:ext uri="{BB962C8B-B14F-4D97-AF65-F5344CB8AC3E}">
        <p14:creationId xmlns:p14="http://schemas.microsoft.com/office/powerpoint/2010/main" val="3878232507"/>
      </p:ext>
    </p:extLst>
  </p:cSld>
  <p:clrMapOvr>
    <a:masterClrMapping/>
  </p:clrMapOvr>
  <p:transition spd="slow">
    <p:push dir="u"/>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63DC5D2-BE67-774C-A271-2C995A4F7CC8}"/>
              </a:ext>
            </a:extLst>
          </p:cNvPr>
          <p:cNvSpPr>
            <a:spLocks noGrp="1"/>
          </p:cNvSpPr>
          <p:nvPr>
            <p:ph type="title"/>
          </p:nvPr>
        </p:nvSpPr>
        <p:spPr/>
        <p:txBody>
          <a:bodyPr/>
          <a:lstStyle/>
          <a:p>
            <a:r>
              <a:rPr lang="en-US" dirty="0"/>
              <a:t>Misc. LR Uncertainties</a:t>
            </a:r>
          </a:p>
        </p:txBody>
      </p:sp>
      <p:sp>
        <p:nvSpPr>
          <p:cNvPr id="4" name="Text Placeholder 3">
            <a:extLst>
              <a:ext uri="{FF2B5EF4-FFF2-40B4-BE49-F238E27FC236}">
                <a16:creationId xmlns:a16="http://schemas.microsoft.com/office/drawing/2014/main" id="{D186B00B-5E61-2648-817F-BD2ADBC90FF9}"/>
              </a:ext>
            </a:extLst>
          </p:cNvPr>
          <p:cNvSpPr>
            <a:spLocks noGrp="1"/>
          </p:cNvSpPr>
          <p:nvPr>
            <p:ph type="body" idx="1"/>
          </p:nvPr>
        </p:nvSpPr>
        <p:spPr>
          <a:xfrm>
            <a:off x="3090625" y="575500"/>
            <a:ext cx="5596200" cy="4568000"/>
          </a:xfrm>
        </p:spPr>
        <p:txBody>
          <a:bodyPr/>
          <a:lstStyle/>
          <a:p>
            <a:pPr>
              <a:buClr>
                <a:schemeClr val="bg2"/>
              </a:buClr>
            </a:pPr>
            <a:r>
              <a:rPr lang="en-US" dirty="0"/>
              <a:t>Does coefficient size indicate feature importance?</a:t>
            </a:r>
          </a:p>
          <a:p>
            <a:pPr lvl="1">
              <a:buClr>
                <a:schemeClr val="bg2"/>
              </a:buClr>
            </a:pPr>
            <a:r>
              <a:rPr lang="en-US" dirty="0"/>
              <a:t>Yes, but with two caveats:</a:t>
            </a:r>
          </a:p>
          <a:p>
            <a:pPr lvl="2">
              <a:buClr>
                <a:schemeClr val="bg2"/>
              </a:buClr>
            </a:pPr>
            <a:r>
              <a:rPr lang="en-US" b="1" dirty="0"/>
              <a:t>Caveat 1</a:t>
            </a:r>
            <a:r>
              <a:rPr lang="en-US" dirty="0"/>
              <a:t>: Only if features are normalized!</a:t>
            </a:r>
          </a:p>
          <a:p>
            <a:pPr lvl="2">
              <a:buClr>
                <a:schemeClr val="bg2"/>
              </a:buClr>
            </a:pPr>
            <a:r>
              <a:rPr lang="en-US" b="1" dirty="0"/>
              <a:t>Caveat 2</a:t>
            </a:r>
            <a:r>
              <a:rPr lang="en-US" dirty="0"/>
              <a:t>: It indicates feature importance in a model with those features. You can’t eliminate a feature until its coefficient is 0!</a:t>
            </a:r>
          </a:p>
          <a:p>
            <a:pPr lvl="1">
              <a:buClr>
                <a:schemeClr val="bg2"/>
              </a:buClr>
            </a:pPr>
            <a:endParaRPr lang="en-US" dirty="0"/>
          </a:p>
        </p:txBody>
      </p:sp>
      <p:sp>
        <p:nvSpPr>
          <p:cNvPr id="2" name="Slide Number Placeholder 1">
            <a:extLst>
              <a:ext uri="{FF2B5EF4-FFF2-40B4-BE49-F238E27FC236}">
                <a16:creationId xmlns:a16="http://schemas.microsoft.com/office/drawing/2014/main" id="{6C972AAE-E929-6345-AB8A-EEF4B2B30766}"/>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6</a:t>
            </a:fld>
            <a:endParaRPr lang="en"/>
          </a:p>
        </p:txBody>
      </p:sp>
    </p:spTree>
    <p:extLst>
      <p:ext uri="{BB962C8B-B14F-4D97-AF65-F5344CB8AC3E}">
        <p14:creationId xmlns:p14="http://schemas.microsoft.com/office/powerpoint/2010/main" val="547407617"/>
      </p:ext>
    </p:extLst>
  </p:cSld>
  <p:clrMapOvr>
    <a:masterClrMapping/>
  </p:clrMapOvr>
  <p:transition>
    <p:fade thruBlk="1"/>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421B271-6E78-194F-8986-808AE92127B4}"/>
              </a:ext>
            </a:extLst>
          </p:cNvPr>
          <p:cNvSpPr>
            <a:spLocks noGrp="1"/>
          </p:cNvSpPr>
          <p:nvPr>
            <p:ph type="body" idx="1"/>
          </p:nvPr>
        </p:nvSpPr>
        <p:spPr>
          <a:xfrm>
            <a:off x="3090625" y="242697"/>
            <a:ext cx="5596200" cy="3981000"/>
          </a:xfrm>
        </p:spPr>
        <p:txBody>
          <a:bodyPr/>
          <a:lstStyle/>
          <a:p>
            <a:pPr marL="139700" indent="0">
              <a:buNone/>
            </a:pPr>
            <a:r>
              <a:rPr lang="en-US" dirty="0"/>
              <a:t>Suppose we trained a classifier and computed its confusion matrix on the training dataset. </a:t>
            </a:r>
            <a:r>
              <a:rPr lang="en-US" b="1" dirty="0"/>
              <a:t>Is there a class imbalance in the dataset and if so, which class has the highest representation?</a:t>
            </a:r>
          </a:p>
          <a:p>
            <a:pPr marL="139700" indent="0">
              <a:buNone/>
            </a:pPr>
            <a:endParaRPr lang="en-US" dirty="0"/>
          </a:p>
        </p:txBody>
      </p:sp>
      <p:sp>
        <p:nvSpPr>
          <p:cNvPr id="3" name="Slide Number Placeholder 2">
            <a:extLst>
              <a:ext uri="{FF2B5EF4-FFF2-40B4-BE49-F238E27FC236}">
                <a16:creationId xmlns:a16="http://schemas.microsoft.com/office/drawing/2014/main" id="{44701702-8422-5743-A44D-2625FD16D52A}"/>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60</a:t>
            </a:fld>
            <a:endParaRPr lang="en" dirty="0"/>
          </a:p>
        </p:txBody>
      </p:sp>
      <p:sp>
        <p:nvSpPr>
          <p:cNvPr id="4" name="Title 3">
            <a:extLst>
              <a:ext uri="{FF2B5EF4-FFF2-40B4-BE49-F238E27FC236}">
                <a16:creationId xmlns:a16="http://schemas.microsoft.com/office/drawing/2014/main" id="{417BF987-7248-2842-92D9-50DB15114A77}"/>
              </a:ext>
            </a:extLst>
          </p:cNvPr>
          <p:cNvSpPr>
            <a:spLocks noGrp="1"/>
          </p:cNvSpPr>
          <p:nvPr>
            <p:ph type="title"/>
          </p:nvPr>
        </p:nvSpPr>
        <p:spPr/>
        <p:txBody>
          <a:bodyPr/>
          <a:lstStyle/>
          <a:p>
            <a:r>
              <a:rPr lang="en-US" dirty="0"/>
              <a:t>1 min</a:t>
            </a:r>
          </a:p>
        </p:txBody>
      </p:sp>
      <p:graphicFrame>
        <p:nvGraphicFramePr>
          <p:cNvPr id="5" name="Table 4">
            <a:extLst>
              <a:ext uri="{FF2B5EF4-FFF2-40B4-BE49-F238E27FC236}">
                <a16:creationId xmlns:a16="http://schemas.microsoft.com/office/drawing/2014/main" id="{CE84CDD7-F97F-BC43-9C2B-0F035880012F}"/>
              </a:ext>
            </a:extLst>
          </p:cNvPr>
          <p:cNvGraphicFramePr>
            <a:graphicFrameLocks noGrp="1"/>
          </p:cNvGraphicFramePr>
          <p:nvPr>
            <p:extLst>
              <p:ext uri="{D42A27DB-BD31-4B8C-83A1-F6EECF244321}">
                <p14:modId xmlns:p14="http://schemas.microsoft.com/office/powerpoint/2010/main" val="1126166962"/>
              </p:ext>
            </p:extLst>
          </p:nvPr>
        </p:nvGraphicFramePr>
        <p:xfrm>
          <a:off x="3090625" y="1674956"/>
          <a:ext cx="3931920" cy="2286000"/>
        </p:xfrm>
        <a:graphic>
          <a:graphicData uri="http://schemas.openxmlformats.org/drawingml/2006/table">
            <a:tbl>
              <a:tblPr firstRow="1" bandRow="1">
                <a:tableStyleId>{CB23F696-D533-4BE0-B1DA-8B15BD142E95}</a:tableStyleId>
              </a:tblPr>
              <a:tblGrid>
                <a:gridCol w="982980">
                  <a:extLst>
                    <a:ext uri="{9D8B030D-6E8A-4147-A177-3AD203B41FA5}">
                      <a16:colId xmlns:a16="http://schemas.microsoft.com/office/drawing/2014/main" val="3243455969"/>
                    </a:ext>
                  </a:extLst>
                </a:gridCol>
                <a:gridCol w="982980">
                  <a:extLst>
                    <a:ext uri="{9D8B030D-6E8A-4147-A177-3AD203B41FA5}">
                      <a16:colId xmlns:a16="http://schemas.microsoft.com/office/drawing/2014/main" val="3640482338"/>
                    </a:ext>
                  </a:extLst>
                </a:gridCol>
                <a:gridCol w="982980">
                  <a:extLst>
                    <a:ext uri="{9D8B030D-6E8A-4147-A177-3AD203B41FA5}">
                      <a16:colId xmlns:a16="http://schemas.microsoft.com/office/drawing/2014/main" val="1914084577"/>
                    </a:ext>
                  </a:extLst>
                </a:gridCol>
                <a:gridCol w="982980">
                  <a:extLst>
                    <a:ext uri="{9D8B030D-6E8A-4147-A177-3AD203B41FA5}">
                      <a16:colId xmlns:a16="http://schemas.microsoft.com/office/drawing/2014/main" val="3050325552"/>
                    </a:ext>
                  </a:extLst>
                </a:gridCol>
              </a:tblGrid>
              <a:tr h="471613">
                <a:tc>
                  <a:txBody>
                    <a:bodyPr/>
                    <a:lstStyle/>
                    <a:p>
                      <a:endParaRPr lang="en-US" dirty="0">
                        <a:latin typeface="Open Sans" panose="020B0606030504020204" pitchFamily="34" charset="0"/>
                        <a:ea typeface="Open Sans" panose="020B0606030504020204" pitchFamily="34" charset="0"/>
                        <a:cs typeface="Open Sans" panose="020B0606030504020204" pitchFamily="34" charset="0"/>
                      </a:endParaRPr>
                    </a:p>
                  </a:txBody>
                  <a:tcPr>
                    <a:lnL w="9525" cap="flat" cmpd="sng">
                      <a:noFill/>
                      <a:prstDash val="solid"/>
                      <a:round/>
                      <a:headEnd type="none" w="sm" len="sm"/>
                      <a:tailEnd type="none" w="sm" len="sm"/>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err="1">
                          <a:solidFill>
                            <a:schemeClr val="bg1"/>
                          </a:solidFill>
                          <a:latin typeface="Open Sans" panose="020B0606030504020204" pitchFamily="34" charset="0"/>
                          <a:ea typeface="Open Sans" panose="020B0606030504020204" pitchFamily="34" charset="0"/>
                          <a:cs typeface="Open Sans" panose="020B0606030504020204" pitchFamily="34" charset="0"/>
                        </a:rPr>
                        <a:t>Pupper</a:t>
                      </a:r>
                      <a:endParaRPr lang="en-US"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57BA6"/>
                    </a:solidFill>
                  </a:tcPr>
                </a:tc>
                <a:tc>
                  <a:txBody>
                    <a:bodyPr/>
                    <a:lstStyle/>
                    <a:p>
                      <a:pPr algn="ctr"/>
                      <a:r>
                        <a:rPr lang="en-US" dirty="0">
                          <a:solidFill>
                            <a:schemeClr val="bg1"/>
                          </a:solidFill>
                          <a:latin typeface="Open Sans" panose="020B0606030504020204" pitchFamily="34" charset="0"/>
                          <a:ea typeface="Open Sans" panose="020B0606030504020204" pitchFamily="34" charset="0"/>
                          <a:cs typeface="Open Sans" panose="020B0606030504020204" pitchFamily="34" charset="0"/>
                        </a:rPr>
                        <a:t>Doggo</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B57BA6"/>
                    </a:solidFill>
                  </a:tcPr>
                </a:tc>
                <a:tc>
                  <a:txBody>
                    <a:bodyPr/>
                    <a:lstStyle/>
                    <a:p>
                      <a:pPr algn="ctr"/>
                      <a:r>
                        <a:rPr lang="en-US" dirty="0">
                          <a:solidFill>
                            <a:schemeClr val="bg1"/>
                          </a:solidFill>
                          <a:latin typeface="Open Sans" panose="020B0606030504020204" pitchFamily="34" charset="0"/>
                          <a:ea typeface="Open Sans" panose="020B0606030504020204" pitchFamily="34" charset="0"/>
                          <a:cs typeface="Open Sans" panose="020B0606030504020204" pitchFamily="34" charset="0"/>
                        </a:rPr>
                        <a:t>Woofer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B57BA6"/>
                    </a:solidFill>
                  </a:tcPr>
                </a:tc>
                <a:extLst>
                  <a:ext uri="{0D108BD9-81ED-4DB2-BD59-A6C34878D82A}">
                    <a16:rowId xmlns:a16="http://schemas.microsoft.com/office/drawing/2014/main" val="1635588840"/>
                  </a:ext>
                </a:extLst>
              </a:tr>
              <a:tr h="606155">
                <a:tc>
                  <a:txBody>
                    <a:bodyPr/>
                    <a:lstStyle/>
                    <a:p>
                      <a:pPr algn="ctr"/>
                      <a:r>
                        <a:rPr lang="en-US" b="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Pupper</a:t>
                      </a:r>
                      <a:endParaRPr lang="en-US" b="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57BA6"/>
                    </a:solidFill>
                  </a:tcPr>
                </a:tc>
                <a:tc>
                  <a:txBody>
                    <a:bodyPr/>
                    <a:lstStyle/>
                    <a:p>
                      <a:pPr algn="ctr"/>
                      <a:r>
                        <a:rPr lang="en-US" dirty="0">
                          <a:latin typeface="Open Sans" panose="020B0606030504020204" pitchFamily="34" charset="0"/>
                          <a:ea typeface="Open Sans" panose="020B0606030504020204" pitchFamily="34" charset="0"/>
                          <a:cs typeface="Open Sans" panose="020B0606030504020204" pitchFamily="34" charset="0"/>
                        </a:rPr>
                        <a:t>2</a:t>
                      </a:r>
                    </a:p>
                  </a:txBody>
                  <a:tcPr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solidFill>
                      <a:schemeClr val="bg1"/>
                    </a:solidFill>
                  </a:tcPr>
                </a:tc>
                <a:tc>
                  <a:txBody>
                    <a:bodyPr/>
                    <a:lstStyle/>
                    <a:p>
                      <a:pPr algn="ctr"/>
                      <a:r>
                        <a:rPr lang="en-US" dirty="0">
                          <a:latin typeface="Open Sans" panose="020B0606030504020204" pitchFamily="34" charset="0"/>
                          <a:ea typeface="Open Sans" panose="020B0606030504020204" pitchFamily="34" charset="0"/>
                          <a:cs typeface="Open Sans" panose="020B0606030504020204" pitchFamily="34" charset="0"/>
                        </a:rPr>
                        <a:t>27</a:t>
                      </a:r>
                    </a:p>
                  </a:txBody>
                  <a:tcPr anchor="ctr">
                    <a:solidFill>
                      <a:schemeClr val="bg1"/>
                    </a:solidFill>
                  </a:tcPr>
                </a:tc>
                <a:tc>
                  <a:txBody>
                    <a:bodyPr/>
                    <a:lstStyle/>
                    <a:p>
                      <a:pPr algn="ctr"/>
                      <a:r>
                        <a:rPr lang="en-US" dirty="0">
                          <a:latin typeface="Open Sans" panose="020B0606030504020204" pitchFamily="34" charset="0"/>
                          <a:ea typeface="Open Sans" panose="020B0606030504020204" pitchFamily="34" charset="0"/>
                          <a:cs typeface="Open Sans" panose="020B0606030504020204" pitchFamily="34" charset="0"/>
                        </a:rPr>
                        <a:t>4</a:t>
                      </a:r>
                    </a:p>
                  </a:txBody>
                  <a:tcPr anchor="ctr">
                    <a:solidFill>
                      <a:schemeClr val="bg1"/>
                    </a:solidFill>
                  </a:tcPr>
                </a:tc>
                <a:extLst>
                  <a:ext uri="{0D108BD9-81ED-4DB2-BD59-A6C34878D82A}">
                    <a16:rowId xmlns:a16="http://schemas.microsoft.com/office/drawing/2014/main" val="2402444028"/>
                  </a:ext>
                </a:extLst>
              </a:tr>
              <a:tr h="604116">
                <a:tc>
                  <a:txBody>
                    <a:bodyPr/>
                    <a:lstStyle/>
                    <a:p>
                      <a:pPr algn="ctr"/>
                      <a:r>
                        <a:rPr lang="en-US" b="0" dirty="0">
                          <a:solidFill>
                            <a:schemeClr val="bg1"/>
                          </a:solidFill>
                          <a:latin typeface="Open Sans" panose="020B0606030504020204" pitchFamily="34" charset="0"/>
                          <a:ea typeface="Open Sans" panose="020B0606030504020204" pitchFamily="34" charset="0"/>
                          <a:cs typeface="Open Sans" panose="020B0606030504020204" pitchFamily="34" charset="0"/>
                        </a:rPr>
                        <a:t>Doggo</a:t>
                      </a: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57BA6"/>
                    </a:solidFill>
                  </a:tcPr>
                </a:tc>
                <a:tc>
                  <a:txBody>
                    <a:bodyPr/>
                    <a:lstStyle/>
                    <a:p>
                      <a:pPr algn="ctr"/>
                      <a:r>
                        <a:rPr lang="en-US" dirty="0">
                          <a:latin typeface="Open Sans" panose="020B0606030504020204" pitchFamily="34" charset="0"/>
                          <a:ea typeface="Open Sans" panose="020B0606030504020204" pitchFamily="34" charset="0"/>
                          <a:cs typeface="Open Sans" panose="020B0606030504020204" pitchFamily="34" charset="0"/>
                        </a:rPr>
                        <a:t>4</a:t>
                      </a:r>
                    </a:p>
                  </a:txBody>
                  <a:tcPr anchor="ctr">
                    <a:solidFill>
                      <a:schemeClr val="bg1"/>
                    </a:solidFill>
                  </a:tcPr>
                </a:tc>
                <a:tc>
                  <a:txBody>
                    <a:bodyPr/>
                    <a:lstStyle/>
                    <a:p>
                      <a:pPr algn="ctr"/>
                      <a:r>
                        <a:rPr lang="en-US" dirty="0">
                          <a:latin typeface="Open Sans" panose="020B0606030504020204" pitchFamily="34" charset="0"/>
                          <a:ea typeface="Open Sans" panose="020B0606030504020204" pitchFamily="34" charset="0"/>
                          <a:cs typeface="Open Sans" panose="020B0606030504020204" pitchFamily="34" charset="0"/>
                        </a:rPr>
                        <a:t>25</a:t>
                      </a:r>
                    </a:p>
                  </a:txBody>
                  <a:tcPr anchor="ctr">
                    <a:solidFill>
                      <a:schemeClr val="bg1"/>
                    </a:solidFill>
                  </a:tcPr>
                </a:tc>
                <a:tc>
                  <a:txBody>
                    <a:bodyPr/>
                    <a:lstStyle/>
                    <a:p>
                      <a:pPr algn="ctr"/>
                      <a:r>
                        <a:rPr lang="en-US" dirty="0">
                          <a:latin typeface="Open Sans" panose="020B0606030504020204" pitchFamily="34" charset="0"/>
                          <a:ea typeface="Open Sans" panose="020B0606030504020204" pitchFamily="34" charset="0"/>
                          <a:cs typeface="Open Sans" panose="020B0606030504020204" pitchFamily="34" charset="0"/>
                        </a:rPr>
                        <a:t>4</a:t>
                      </a:r>
                    </a:p>
                  </a:txBody>
                  <a:tcPr anchor="ctr">
                    <a:solidFill>
                      <a:schemeClr val="bg1"/>
                    </a:solidFill>
                  </a:tcPr>
                </a:tc>
                <a:extLst>
                  <a:ext uri="{0D108BD9-81ED-4DB2-BD59-A6C34878D82A}">
                    <a16:rowId xmlns:a16="http://schemas.microsoft.com/office/drawing/2014/main" val="2996203727"/>
                  </a:ext>
                </a:extLst>
              </a:tr>
              <a:tr h="604116">
                <a:tc>
                  <a:txBody>
                    <a:bodyPr/>
                    <a:lstStyle/>
                    <a:p>
                      <a:pPr algn="ctr"/>
                      <a:r>
                        <a:rPr lang="en-US" b="0" dirty="0">
                          <a:solidFill>
                            <a:schemeClr val="bg1"/>
                          </a:solidFill>
                          <a:latin typeface="Open Sans" panose="020B0606030504020204" pitchFamily="34" charset="0"/>
                          <a:ea typeface="Open Sans" panose="020B0606030504020204" pitchFamily="34" charset="0"/>
                          <a:cs typeface="Open Sans" panose="020B0606030504020204" pitchFamily="34" charset="0"/>
                        </a:rPr>
                        <a:t>Woofer</a:t>
                      </a:r>
                    </a:p>
                  </a:txBody>
                  <a:tcPr anchor="ctr">
                    <a:lnT w="12700" cap="flat" cmpd="sng" algn="ctr">
                      <a:solidFill>
                        <a:schemeClr val="tx1"/>
                      </a:solidFill>
                      <a:prstDash val="solid"/>
                      <a:round/>
                      <a:headEnd type="none" w="med" len="med"/>
                      <a:tailEnd type="none" w="med" len="med"/>
                    </a:lnT>
                    <a:solidFill>
                      <a:srgbClr val="B57BA6"/>
                    </a:solidFill>
                  </a:tcPr>
                </a:tc>
                <a:tc>
                  <a:txBody>
                    <a:bodyPr/>
                    <a:lstStyle/>
                    <a:p>
                      <a:pPr algn="ctr"/>
                      <a:r>
                        <a:rPr lang="en-US" dirty="0">
                          <a:latin typeface="Open Sans" panose="020B0606030504020204" pitchFamily="34" charset="0"/>
                          <a:ea typeface="Open Sans" panose="020B0606030504020204" pitchFamily="34" charset="0"/>
                          <a:cs typeface="Open Sans" panose="020B0606030504020204" pitchFamily="34" charset="0"/>
                        </a:rPr>
                        <a:t>1</a:t>
                      </a:r>
                    </a:p>
                  </a:txBody>
                  <a:tcPr anchor="ctr">
                    <a:solidFill>
                      <a:schemeClr val="bg1"/>
                    </a:solidFill>
                  </a:tcPr>
                </a:tc>
                <a:tc>
                  <a:txBody>
                    <a:bodyPr/>
                    <a:lstStyle/>
                    <a:p>
                      <a:pPr algn="ctr"/>
                      <a:r>
                        <a:rPr lang="en-US" dirty="0">
                          <a:latin typeface="Open Sans" panose="020B0606030504020204" pitchFamily="34" charset="0"/>
                          <a:ea typeface="Open Sans" panose="020B0606030504020204" pitchFamily="34" charset="0"/>
                          <a:cs typeface="Open Sans" panose="020B0606030504020204" pitchFamily="34" charset="0"/>
                        </a:rPr>
                        <a:t>30</a:t>
                      </a:r>
                    </a:p>
                  </a:txBody>
                  <a:tcPr anchor="ctr">
                    <a:solidFill>
                      <a:schemeClr val="bg1"/>
                    </a:solidFill>
                  </a:tcPr>
                </a:tc>
                <a:tc>
                  <a:txBody>
                    <a:bodyPr/>
                    <a:lstStyle/>
                    <a:p>
                      <a:pPr algn="ctr"/>
                      <a:r>
                        <a:rPr lang="en-US" dirty="0">
                          <a:latin typeface="Open Sans" panose="020B0606030504020204" pitchFamily="34" charset="0"/>
                          <a:ea typeface="Open Sans" panose="020B0606030504020204" pitchFamily="34" charset="0"/>
                          <a:cs typeface="Open Sans" panose="020B0606030504020204" pitchFamily="34" charset="0"/>
                        </a:rPr>
                        <a:t>2</a:t>
                      </a:r>
                    </a:p>
                  </a:txBody>
                  <a:tcPr anchor="ctr">
                    <a:solidFill>
                      <a:schemeClr val="bg1"/>
                    </a:solidFill>
                  </a:tcPr>
                </a:tc>
                <a:extLst>
                  <a:ext uri="{0D108BD9-81ED-4DB2-BD59-A6C34878D82A}">
                    <a16:rowId xmlns:a16="http://schemas.microsoft.com/office/drawing/2014/main" val="2729161391"/>
                  </a:ext>
                </a:extLst>
              </a:tr>
            </a:tbl>
          </a:graphicData>
        </a:graphic>
      </p:graphicFrame>
      <p:sp>
        <p:nvSpPr>
          <p:cNvPr id="6" name="Rectangle 5">
            <a:extLst>
              <a:ext uri="{FF2B5EF4-FFF2-40B4-BE49-F238E27FC236}">
                <a16:creationId xmlns:a16="http://schemas.microsoft.com/office/drawing/2014/main" id="{6208BA8F-F2DE-B240-908A-DD59262CEDB5}"/>
              </a:ext>
            </a:extLst>
          </p:cNvPr>
          <p:cNvSpPr/>
          <p:nvPr/>
        </p:nvSpPr>
        <p:spPr>
          <a:xfrm>
            <a:off x="4808898" y="1298992"/>
            <a:ext cx="1515158" cy="307777"/>
          </a:xfrm>
          <a:prstGeom prst="rect">
            <a:avLst/>
          </a:prstGeom>
        </p:spPr>
        <p:txBody>
          <a:bodyPr wrap="none">
            <a:spAutoFit/>
          </a:bodyPr>
          <a:lstStyle/>
          <a:p>
            <a:r>
              <a:rPr lang="en-US" b="1" dirty="0">
                <a:solidFill>
                  <a:srgbClr val="666666"/>
                </a:solidFill>
                <a:latin typeface="Nunito Sans" pitchFamily="2" charset="77"/>
                <a:ea typeface="Nunito Sans" pitchFamily="2" charset="77"/>
                <a:cs typeface="Nunito Sans" pitchFamily="2" charset="77"/>
              </a:rPr>
              <a:t>Predicted Label</a:t>
            </a:r>
            <a:r>
              <a:rPr lang="en-US" b="1" dirty="0"/>
              <a:t> </a:t>
            </a:r>
          </a:p>
        </p:txBody>
      </p:sp>
      <p:sp>
        <p:nvSpPr>
          <p:cNvPr id="7" name="Rectangle 6">
            <a:extLst>
              <a:ext uri="{FF2B5EF4-FFF2-40B4-BE49-F238E27FC236}">
                <a16:creationId xmlns:a16="http://schemas.microsoft.com/office/drawing/2014/main" id="{645C0AAC-E521-DC4E-B424-232AEB4CC443}"/>
              </a:ext>
            </a:extLst>
          </p:cNvPr>
          <p:cNvSpPr/>
          <p:nvPr/>
        </p:nvSpPr>
        <p:spPr>
          <a:xfrm rot="16200000">
            <a:off x="2290548" y="2903108"/>
            <a:ext cx="1103187" cy="307777"/>
          </a:xfrm>
          <a:prstGeom prst="rect">
            <a:avLst/>
          </a:prstGeom>
        </p:spPr>
        <p:txBody>
          <a:bodyPr wrap="none">
            <a:spAutoFit/>
          </a:bodyPr>
          <a:lstStyle/>
          <a:p>
            <a:r>
              <a:rPr lang="en-US" b="1" dirty="0">
                <a:solidFill>
                  <a:srgbClr val="666666"/>
                </a:solidFill>
                <a:latin typeface="Nunito Sans" pitchFamily="2" charset="77"/>
                <a:ea typeface="Nunito Sans" pitchFamily="2" charset="77"/>
                <a:cs typeface="Nunito Sans" pitchFamily="2" charset="77"/>
              </a:rPr>
              <a:t>True Label</a:t>
            </a:r>
            <a:r>
              <a:rPr lang="en-US" b="1" dirty="0"/>
              <a:t> </a:t>
            </a:r>
          </a:p>
        </p:txBody>
      </p:sp>
      <p:pic>
        <p:nvPicPr>
          <p:cNvPr id="8" name="Online Media 5" descr="3 Minute Timer.mp4">
            <a:hlinkClick r:id="" action="ppaction://media"/>
            <a:extLst>
              <a:ext uri="{FF2B5EF4-FFF2-40B4-BE49-F238E27FC236}">
                <a16:creationId xmlns:a16="http://schemas.microsoft.com/office/drawing/2014/main" id="{CD28C87E-F231-9E41-8801-672EBAEE1991}"/>
              </a:ext>
            </a:extLst>
          </p:cNvPr>
          <p:cNvPicPr>
            <a:picLocks noChangeAspect="1"/>
          </p:cNvPicPr>
          <p:nvPr>
            <a:videoFile r:link="rId1"/>
            <p:extLst>
              <p:ext uri="{DAA4B4D4-6D71-4841-9C94-3DE7FCFB9230}">
                <p14:media xmlns:p14="http://schemas.microsoft.com/office/powerpoint/2010/main" r:embed="rId2">
                  <p14:trim st="120103.179"/>
                </p14:media>
              </p:ext>
            </p:extLst>
          </p:nvPr>
        </p:nvPicPr>
        <p:blipFill>
          <a:blip r:embed="rId4"/>
          <a:stretch>
            <a:fillRect/>
          </a:stretch>
        </p:blipFill>
        <p:spPr>
          <a:xfrm>
            <a:off x="7182765" y="4054769"/>
            <a:ext cx="1504060" cy="846034"/>
          </a:xfrm>
          <a:prstGeom prst="rect">
            <a:avLst/>
          </a:prstGeom>
        </p:spPr>
      </p:pic>
    </p:spTree>
    <p:extLst>
      <p:ext uri="{BB962C8B-B14F-4D97-AF65-F5344CB8AC3E}">
        <p14:creationId xmlns:p14="http://schemas.microsoft.com/office/powerpoint/2010/main" val="195867490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8"/>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8"/>
                                        </p:tgtEl>
                                      </p:cBhvr>
                                    </p:cmd>
                                  </p:childTnLst>
                                </p:cTn>
                              </p:par>
                            </p:childTnLst>
                          </p:cTn>
                        </p:par>
                      </p:childTnLst>
                    </p:cTn>
                  </p:par>
                </p:childTnLst>
              </p:cTn>
              <p:nextCondLst>
                <p:cond evt="onClick" delay="0">
                  <p:tgtEl>
                    <p:spTgt spid="8"/>
                  </p:tgtEl>
                </p:cond>
              </p:nextCondLst>
            </p:seq>
            <p:video>
              <p:cMediaNode vol="80000">
                <p:cTn id="12" fill="hold" display="0">
                  <p:stCondLst>
                    <p:cond delay="indefinite"/>
                  </p:stCondLst>
                </p:cTn>
                <p:tgtEl>
                  <p:spTgt spid="8"/>
                </p:tgtEl>
              </p:cMediaNode>
            </p:video>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44701702-8422-5743-A44D-2625FD16D52A}"/>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61</a:t>
            </a:fld>
            <a:endParaRPr lang="en" dirty="0"/>
          </a:p>
        </p:txBody>
      </p:sp>
      <p:sp>
        <p:nvSpPr>
          <p:cNvPr id="4" name="Title 3">
            <a:extLst>
              <a:ext uri="{FF2B5EF4-FFF2-40B4-BE49-F238E27FC236}">
                <a16:creationId xmlns:a16="http://schemas.microsoft.com/office/drawing/2014/main" id="{417BF987-7248-2842-92D9-50DB15114A77}"/>
              </a:ext>
            </a:extLst>
          </p:cNvPr>
          <p:cNvSpPr>
            <a:spLocks noGrp="1"/>
          </p:cNvSpPr>
          <p:nvPr>
            <p:ph type="title"/>
          </p:nvPr>
        </p:nvSpPr>
        <p:spPr/>
        <p:txBody>
          <a:bodyPr/>
          <a:lstStyle/>
          <a:p>
            <a:r>
              <a:rPr lang="en-US" dirty="0"/>
              <a:t>2 min</a:t>
            </a:r>
          </a:p>
        </p:txBody>
      </p:sp>
      <p:graphicFrame>
        <p:nvGraphicFramePr>
          <p:cNvPr id="5" name="Table 4">
            <a:extLst>
              <a:ext uri="{FF2B5EF4-FFF2-40B4-BE49-F238E27FC236}">
                <a16:creationId xmlns:a16="http://schemas.microsoft.com/office/drawing/2014/main" id="{CE84CDD7-F97F-BC43-9C2B-0F035880012F}"/>
              </a:ext>
            </a:extLst>
          </p:cNvPr>
          <p:cNvGraphicFramePr>
            <a:graphicFrameLocks noGrp="1"/>
          </p:cNvGraphicFramePr>
          <p:nvPr>
            <p:extLst>
              <p:ext uri="{D42A27DB-BD31-4B8C-83A1-F6EECF244321}">
                <p14:modId xmlns:p14="http://schemas.microsoft.com/office/powerpoint/2010/main" val="3566140376"/>
              </p:ext>
            </p:extLst>
          </p:nvPr>
        </p:nvGraphicFramePr>
        <p:xfrm>
          <a:off x="3090625" y="1674956"/>
          <a:ext cx="3931920" cy="2286000"/>
        </p:xfrm>
        <a:graphic>
          <a:graphicData uri="http://schemas.openxmlformats.org/drawingml/2006/table">
            <a:tbl>
              <a:tblPr firstRow="1" bandRow="1">
                <a:tableStyleId>{CB23F696-D533-4BE0-B1DA-8B15BD142E95}</a:tableStyleId>
              </a:tblPr>
              <a:tblGrid>
                <a:gridCol w="982980">
                  <a:extLst>
                    <a:ext uri="{9D8B030D-6E8A-4147-A177-3AD203B41FA5}">
                      <a16:colId xmlns:a16="http://schemas.microsoft.com/office/drawing/2014/main" val="3243455969"/>
                    </a:ext>
                  </a:extLst>
                </a:gridCol>
                <a:gridCol w="982980">
                  <a:extLst>
                    <a:ext uri="{9D8B030D-6E8A-4147-A177-3AD203B41FA5}">
                      <a16:colId xmlns:a16="http://schemas.microsoft.com/office/drawing/2014/main" val="3640482338"/>
                    </a:ext>
                  </a:extLst>
                </a:gridCol>
                <a:gridCol w="982980">
                  <a:extLst>
                    <a:ext uri="{9D8B030D-6E8A-4147-A177-3AD203B41FA5}">
                      <a16:colId xmlns:a16="http://schemas.microsoft.com/office/drawing/2014/main" val="1914084577"/>
                    </a:ext>
                  </a:extLst>
                </a:gridCol>
                <a:gridCol w="982980">
                  <a:extLst>
                    <a:ext uri="{9D8B030D-6E8A-4147-A177-3AD203B41FA5}">
                      <a16:colId xmlns:a16="http://schemas.microsoft.com/office/drawing/2014/main" val="3050325552"/>
                    </a:ext>
                  </a:extLst>
                </a:gridCol>
              </a:tblGrid>
              <a:tr h="471613">
                <a:tc>
                  <a:txBody>
                    <a:bodyPr/>
                    <a:lstStyle/>
                    <a:p>
                      <a:endParaRPr lang="en-US" dirty="0">
                        <a:latin typeface="Open Sans" panose="020B0606030504020204" pitchFamily="34" charset="0"/>
                        <a:ea typeface="Open Sans" panose="020B0606030504020204" pitchFamily="34" charset="0"/>
                        <a:cs typeface="Open Sans" panose="020B0606030504020204" pitchFamily="34" charset="0"/>
                      </a:endParaRPr>
                    </a:p>
                  </a:txBody>
                  <a:tcPr>
                    <a:lnL w="9525" cap="flat" cmpd="sng">
                      <a:noFill/>
                      <a:prstDash val="solid"/>
                      <a:round/>
                      <a:headEnd type="none" w="sm" len="sm"/>
                      <a:tailEnd type="none" w="sm" len="sm"/>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pPr algn="ctr"/>
                      <a:r>
                        <a:rPr lang="en-US" dirty="0" err="1">
                          <a:solidFill>
                            <a:schemeClr val="bg1"/>
                          </a:solidFill>
                          <a:latin typeface="Open Sans" panose="020B0606030504020204" pitchFamily="34" charset="0"/>
                          <a:ea typeface="Open Sans" panose="020B0606030504020204" pitchFamily="34" charset="0"/>
                          <a:cs typeface="Open Sans" panose="020B0606030504020204" pitchFamily="34" charset="0"/>
                        </a:rPr>
                        <a:t>Pupper</a:t>
                      </a:r>
                      <a:endParaRPr lang="en-US"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57BA6"/>
                    </a:solidFill>
                  </a:tcPr>
                </a:tc>
                <a:tc>
                  <a:txBody>
                    <a:bodyPr/>
                    <a:lstStyle/>
                    <a:p>
                      <a:pPr algn="ctr"/>
                      <a:r>
                        <a:rPr lang="en-US" dirty="0">
                          <a:solidFill>
                            <a:schemeClr val="bg1"/>
                          </a:solidFill>
                          <a:latin typeface="Open Sans" panose="020B0606030504020204" pitchFamily="34" charset="0"/>
                          <a:ea typeface="Open Sans" panose="020B0606030504020204" pitchFamily="34" charset="0"/>
                          <a:cs typeface="Open Sans" panose="020B0606030504020204" pitchFamily="34" charset="0"/>
                        </a:rPr>
                        <a:t>Doggo</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B57BA6"/>
                    </a:solidFill>
                  </a:tcPr>
                </a:tc>
                <a:tc>
                  <a:txBody>
                    <a:bodyPr/>
                    <a:lstStyle/>
                    <a:p>
                      <a:pPr algn="ctr"/>
                      <a:r>
                        <a:rPr lang="en-US" dirty="0">
                          <a:solidFill>
                            <a:schemeClr val="bg1"/>
                          </a:solidFill>
                          <a:latin typeface="Open Sans" panose="020B0606030504020204" pitchFamily="34" charset="0"/>
                          <a:ea typeface="Open Sans" panose="020B0606030504020204" pitchFamily="34" charset="0"/>
                          <a:cs typeface="Open Sans" panose="020B0606030504020204" pitchFamily="34" charset="0"/>
                        </a:rPr>
                        <a:t>Woofer</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solidFill>
                      <a:srgbClr val="B57BA6"/>
                    </a:solidFill>
                  </a:tcPr>
                </a:tc>
                <a:extLst>
                  <a:ext uri="{0D108BD9-81ED-4DB2-BD59-A6C34878D82A}">
                    <a16:rowId xmlns:a16="http://schemas.microsoft.com/office/drawing/2014/main" val="1635588840"/>
                  </a:ext>
                </a:extLst>
              </a:tr>
              <a:tr h="606155">
                <a:tc>
                  <a:txBody>
                    <a:bodyPr/>
                    <a:lstStyle/>
                    <a:p>
                      <a:pPr algn="ctr"/>
                      <a:r>
                        <a:rPr lang="en-US" b="0" dirty="0" err="1">
                          <a:solidFill>
                            <a:schemeClr val="bg1"/>
                          </a:solidFill>
                          <a:latin typeface="Open Sans" panose="020B0606030504020204" pitchFamily="34" charset="0"/>
                          <a:ea typeface="Open Sans" panose="020B0606030504020204" pitchFamily="34" charset="0"/>
                          <a:cs typeface="Open Sans" panose="020B0606030504020204" pitchFamily="34" charset="0"/>
                        </a:rPr>
                        <a:t>Pupper</a:t>
                      </a:r>
                      <a:endParaRPr lang="en-US" b="0" dirty="0">
                        <a:solidFill>
                          <a:schemeClr val="bg1"/>
                        </a:solidFill>
                        <a:latin typeface="Open Sans" panose="020B0606030504020204" pitchFamily="34" charset="0"/>
                        <a:ea typeface="Open Sans" panose="020B0606030504020204" pitchFamily="34" charset="0"/>
                        <a:cs typeface="Open Sans" panose="020B0606030504020204" pitchFamily="34"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57BA6"/>
                    </a:solidFill>
                  </a:tcPr>
                </a:tc>
                <a:tc>
                  <a:txBody>
                    <a:bodyPr/>
                    <a:lstStyle/>
                    <a:p>
                      <a:pPr algn="ctr"/>
                      <a:r>
                        <a:rPr lang="en-US" dirty="0">
                          <a:latin typeface="Open Sans" panose="020B0606030504020204" pitchFamily="34" charset="0"/>
                          <a:ea typeface="Open Sans" panose="020B0606030504020204" pitchFamily="34" charset="0"/>
                          <a:cs typeface="Open Sans" panose="020B0606030504020204" pitchFamily="34" charset="0"/>
                        </a:rPr>
                        <a:t>2</a:t>
                      </a:r>
                    </a:p>
                  </a:txBody>
                  <a:tcPr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solidFill>
                      <a:schemeClr val="bg1"/>
                    </a:solidFill>
                  </a:tcPr>
                </a:tc>
                <a:tc>
                  <a:txBody>
                    <a:bodyPr/>
                    <a:lstStyle/>
                    <a:p>
                      <a:pPr algn="ctr"/>
                      <a:r>
                        <a:rPr lang="en-US" dirty="0">
                          <a:latin typeface="Open Sans" panose="020B0606030504020204" pitchFamily="34" charset="0"/>
                          <a:ea typeface="Open Sans" panose="020B0606030504020204" pitchFamily="34" charset="0"/>
                          <a:cs typeface="Open Sans" panose="020B0606030504020204" pitchFamily="34" charset="0"/>
                        </a:rPr>
                        <a:t>27</a:t>
                      </a:r>
                    </a:p>
                  </a:txBody>
                  <a:tcPr anchor="ctr">
                    <a:solidFill>
                      <a:schemeClr val="bg1"/>
                    </a:solidFill>
                  </a:tcPr>
                </a:tc>
                <a:tc>
                  <a:txBody>
                    <a:bodyPr/>
                    <a:lstStyle/>
                    <a:p>
                      <a:pPr algn="ctr"/>
                      <a:r>
                        <a:rPr lang="en-US" dirty="0">
                          <a:latin typeface="Open Sans" panose="020B0606030504020204" pitchFamily="34" charset="0"/>
                          <a:ea typeface="Open Sans" panose="020B0606030504020204" pitchFamily="34" charset="0"/>
                          <a:cs typeface="Open Sans" panose="020B0606030504020204" pitchFamily="34" charset="0"/>
                        </a:rPr>
                        <a:t>4</a:t>
                      </a:r>
                    </a:p>
                  </a:txBody>
                  <a:tcPr anchor="ctr">
                    <a:solidFill>
                      <a:schemeClr val="bg1"/>
                    </a:solidFill>
                  </a:tcPr>
                </a:tc>
                <a:extLst>
                  <a:ext uri="{0D108BD9-81ED-4DB2-BD59-A6C34878D82A}">
                    <a16:rowId xmlns:a16="http://schemas.microsoft.com/office/drawing/2014/main" val="2402444028"/>
                  </a:ext>
                </a:extLst>
              </a:tr>
              <a:tr h="604116">
                <a:tc>
                  <a:txBody>
                    <a:bodyPr/>
                    <a:lstStyle/>
                    <a:p>
                      <a:pPr algn="ctr"/>
                      <a:r>
                        <a:rPr lang="en-US" b="0" dirty="0">
                          <a:solidFill>
                            <a:schemeClr val="bg1"/>
                          </a:solidFill>
                          <a:latin typeface="Open Sans" panose="020B0606030504020204" pitchFamily="34" charset="0"/>
                          <a:ea typeface="Open Sans" panose="020B0606030504020204" pitchFamily="34" charset="0"/>
                          <a:cs typeface="Open Sans" panose="020B0606030504020204" pitchFamily="34" charset="0"/>
                        </a:rPr>
                        <a:t>Doggo</a:t>
                      </a:r>
                    </a:p>
                  </a:txBody>
                  <a:tcPr anchor="ct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57BA6"/>
                    </a:solidFill>
                  </a:tcPr>
                </a:tc>
                <a:tc>
                  <a:txBody>
                    <a:bodyPr/>
                    <a:lstStyle/>
                    <a:p>
                      <a:pPr algn="ctr"/>
                      <a:r>
                        <a:rPr lang="en-US" dirty="0">
                          <a:latin typeface="Open Sans" panose="020B0606030504020204" pitchFamily="34" charset="0"/>
                          <a:ea typeface="Open Sans" panose="020B0606030504020204" pitchFamily="34" charset="0"/>
                          <a:cs typeface="Open Sans" panose="020B0606030504020204" pitchFamily="34" charset="0"/>
                        </a:rPr>
                        <a:t>4</a:t>
                      </a:r>
                    </a:p>
                  </a:txBody>
                  <a:tcPr anchor="ctr">
                    <a:solidFill>
                      <a:schemeClr val="bg1"/>
                    </a:solidFill>
                  </a:tcPr>
                </a:tc>
                <a:tc>
                  <a:txBody>
                    <a:bodyPr/>
                    <a:lstStyle/>
                    <a:p>
                      <a:pPr algn="ctr"/>
                      <a:r>
                        <a:rPr lang="en-US" dirty="0">
                          <a:latin typeface="Open Sans" panose="020B0606030504020204" pitchFamily="34" charset="0"/>
                          <a:ea typeface="Open Sans" panose="020B0606030504020204" pitchFamily="34" charset="0"/>
                          <a:cs typeface="Open Sans" panose="020B0606030504020204" pitchFamily="34" charset="0"/>
                        </a:rPr>
                        <a:t>25</a:t>
                      </a:r>
                    </a:p>
                  </a:txBody>
                  <a:tcPr anchor="ctr">
                    <a:solidFill>
                      <a:schemeClr val="bg1"/>
                    </a:solidFill>
                  </a:tcPr>
                </a:tc>
                <a:tc>
                  <a:txBody>
                    <a:bodyPr/>
                    <a:lstStyle/>
                    <a:p>
                      <a:pPr algn="ctr"/>
                      <a:r>
                        <a:rPr lang="en-US" dirty="0">
                          <a:latin typeface="Open Sans" panose="020B0606030504020204" pitchFamily="34" charset="0"/>
                          <a:ea typeface="Open Sans" panose="020B0606030504020204" pitchFamily="34" charset="0"/>
                          <a:cs typeface="Open Sans" panose="020B0606030504020204" pitchFamily="34" charset="0"/>
                        </a:rPr>
                        <a:t>4</a:t>
                      </a:r>
                    </a:p>
                  </a:txBody>
                  <a:tcPr anchor="ctr">
                    <a:solidFill>
                      <a:schemeClr val="bg1"/>
                    </a:solidFill>
                  </a:tcPr>
                </a:tc>
                <a:extLst>
                  <a:ext uri="{0D108BD9-81ED-4DB2-BD59-A6C34878D82A}">
                    <a16:rowId xmlns:a16="http://schemas.microsoft.com/office/drawing/2014/main" val="2996203727"/>
                  </a:ext>
                </a:extLst>
              </a:tr>
              <a:tr h="604116">
                <a:tc>
                  <a:txBody>
                    <a:bodyPr/>
                    <a:lstStyle/>
                    <a:p>
                      <a:pPr algn="ctr"/>
                      <a:r>
                        <a:rPr lang="en-US" b="0" dirty="0">
                          <a:solidFill>
                            <a:schemeClr val="bg1"/>
                          </a:solidFill>
                          <a:latin typeface="Open Sans" panose="020B0606030504020204" pitchFamily="34" charset="0"/>
                          <a:ea typeface="Open Sans" panose="020B0606030504020204" pitchFamily="34" charset="0"/>
                          <a:cs typeface="Open Sans" panose="020B0606030504020204" pitchFamily="34" charset="0"/>
                        </a:rPr>
                        <a:t>Woofer</a:t>
                      </a:r>
                    </a:p>
                  </a:txBody>
                  <a:tcPr anchor="ctr">
                    <a:lnT w="12700" cap="flat" cmpd="sng" algn="ctr">
                      <a:solidFill>
                        <a:schemeClr val="tx1"/>
                      </a:solidFill>
                      <a:prstDash val="solid"/>
                      <a:round/>
                      <a:headEnd type="none" w="med" len="med"/>
                      <a:tailEnd type="none" w="med" len="med"/>
                    </a:lnT>
                    <a:solidFill>
                      <a:srgbClr val="B57BA6"/>
                    </a:solidFill>
                  </a:tcPr>
                </a:tc>
                <a:tc>
                  <a:txBody>
                    <a:bodyPr/>
                    <a:lstStyle/>
                    <a:p>
                      <a:pPr algn="ctr"/>
                      <a:r>
                        <a:rPr lang="en-US" dirty="0">
                          <a:latin typeface="Open Sans" panose="020B0606030504020204" pitchFamily="34" charset="0"/>
                          <a:ea typeface="Open Sans" panose="020B0606030504020204" pitchFamily="34" charset="0"/>
                          <a:cs typeface="Open Sans" panose="020B0606030504020204" pitchFamily="34" charset="0"/>
                        </a:rPr>
                        <a:t>1</a:t>
                      </a:r>
                    </a:p>
                  </a:txBody>
                  <a:tcPr anchor="ctr">
                    <a:solidFill>
                      <a:schemeClr val="bg1"/>
                    </a:solidFill>
                  </a:tcPr>
                </a:tc>
                <a:tc>
                  <a:txBody>
                    <a:bodyPr/>
                    <a:lstStyle/>
                    <a:p>
                      <a:pPr algn="ctr"/>
                      <a:r>
                        <a:rPr lang="en-US" dirty="0">
                          <a:latin typeface="Open Sans" panose="020B0606030504020204" pitchFamily="34" charset="0"/>
                          <a:ea typeface="Open Sans" panose="020B0606030504020204" pitchFamily="34" charset="0"/>
                          <a:cs typeface="Open Sans" panose="020B0606030504020204" pitchFamily="34" charset="0"/>
                        </a:rPr>
                        <a:t>30</a:t>
                      </a:r>
                    </a:p>
                  </a:txBody>
                  <a:tcPr anchor="ctr">
                    <a:solidFill>
                      <a:schemeClr val="bg1"/>
                    </a:solidFill>
                  </a:tcPr>
                </a:tc>
                <a:tc>
                  <a:txBody>
                    <a:bodyPr/>
                    <a:lstStyle/>
                    <a:p>
                      <a:pPr algn="ctr"/>
                      <a:r>
                        <a:rPr lang="en-US" dirty="0">
                          <a:latin typeface="Open Sans" panose="020B0606030504020204" pitchFamily="34" charset="0"/>
                          <a:ea typeface="Open Sans" panose="020B0606030504020204" pitchFamily="34" charset="0"/>
                          <a:cs typeface="Open Sans" panose="020B0606030504020204" pitchFamily="34" charset="0"/>
                        </a:rPr>
                        <a:t>2</a:t>
                      </a:r>
                    </a:p>
                  </a:txBody>
                  <a:tcPr anchor="ctr">
                    <a:solidFill>
                      <a:schemeClr val="bg1"/>
                    </a:solidFill>
                  </a:tcPr>
                </a:tc>
                <a:extLst>
                  <a:ext uri="{0D108BD9-81ED-4DB2-BD59-A6C34878D82A}">
                    <a16:rowId xmlns:a16="http://schemas.microsoft.com/office/drawing/2014/main" val="2729161391"/>
                  </a:ext>
                </a:extLst>
              </a:tr>
            </a:tbl>
          </a:graphicData>
        </a:graphic>
      </p:graphicFrame>
      <p:sp>
        <p:nvSpPr>
          <p:cNvPr id="6" name="Rectangle 5">
            <a:extLst>
              <a:ext uri="{FF2B5EF4-FFF2-40B4-BE49-F238E27FC236}">
                <a16:creationId xmlns:a16="http://schemas.microsoft.com/office/drawing/2014/main" id="{6208BA8F-F2DE-B240-908A-DD59262CEDB5}"/>
              </a:ext>
            </a:extLst>
          </p:cNvPr>
          <p:cNvSpPr/>
          <p:nvPr/>
        </p:nvSpPr>
        <p:spPr>
          <a:xfrm>
            <a:off x="4808898" y="1298992"/>
            <a:ext cx="1515158" cy="307777"/>
          </a:xfrm>
          <a:prstGeom prst="rect">
            <a:avLst/>
          </a:prstGeom>
        </p:spPr>
        <p:txBody>
          <a:bodyPr wrap="none">
            <a:spAutoFit/>
          </a:bodyPr>
          <a:lstStyle/>
          <a:p>
            <a:r>
              <a:rPr lang="en-US" b="1" dirty="0">
                <a:solidFill>
                  <a:srgbClr val="666666"/>
                </a:solidFill>
                <a:latin typeface="Nunito Sans" pitchFamily="2" charset="77"/>
                <a:ea typeface="Nunito Sans" pitchFamily="2" charset="77"/>
                <a:cs typeface="Nunito Sans" pitchFamily="2" charset="77"/>
              </a:rPr>
              <a:t>Predicted Label</a:t>
            </a:r>
            <a:r>
              <a:rPr lang="en-US" b="1" dirty="0"/>
              <a:t> </a:t>
            </a:r>
          </a:p>
        </p:txBody>
      </p:sp>
      <p:sp>
        <p:nvSpPr>
          <p:cNvPr id="7" name="Rectangle 6">
            <a:extLst>
              <a:ext uri="{FF2B5EF4-FFF2-40B4-BE49-F238E27FC236}">
                <a16:creationId xmlns:a16="http://schemas.microsoft.com/office/drawing/2014/main" id="{645C0AAC-E521-DC4E-B424-232AEB4CC443}"/>
              </a:ext>
            </a:extLst>
          </p:cNvPr>
          <p:cNvSpPr/>
          <p:nvPr/>
        </p:nvSpPr>
        <p:spPr>
          <a:xfrm rot="16200000">
            <a:off x="2290548" y="2903108"/>
            <a:ext cx="1103187" cy="307777"/>
          </a:xfrm>
          <a:prstGeom prst="rect">
            <a:avLst/>
          </a:prstGeom>
        </p:spPr>
        <p:txBody>
          <a:bodyPr wrap="none">
            <a:spAutoFit/>
          </a:bodyPr>
          <a:lstStyle/>
          <a:p>
            <a:r>
              <a:rPr lang="en-US" b="1" dirty="0">
                <a:solidFill>
                  <a:srgbClr val="666666"/>
                </a:solidFill>
                <a:latin typeface="Nunito Sans" pitchFamily="2" charset="77"/>
                <a:ea typeface="Nunito Sans" pitchFamily="2" charset="77"/>
                <a:cs typeface="Nunito Sans" pitchFamily="2" charset="77"/>
              </a:rPr>
              <a:t>True Label</a:t>
            </a:r>
            <a:r>
              <a:rPr lang="en-US" b="1" dirty="0"/>
              <a:t> </a:t>
            </a:r>
          </a:p>
        </p:txBody>
      </p:sp>
      <p:pic>
        <p:nvPicPr>
          <p:cNvPr id="8" name="Online Media 5" descr="3 Minute Timer.mp4">
            <a:hlinkClick r:id="" action="ppaction://media"/>
            <a:extLst>
              <a:ext uri="{FF2B5EF4-FFF2-40B4-BE49-F238E27FC236}">
                <a16:creationId xmlns:a16="http://schemas.microsoft.com/office/drawing/2014/main" id="{CD28C87E-F231-9E41-8801-672EBAEE1991}"/>
              </a:ext>
            </a:extLst>
          </p:cNvPr>
          <p:cNvPicPr>
            <a:picLocks noChangeAspect="1"/>
          </p:cNvPicPr>
          <p:nvPr>
            <a:videoFile r:link="rId1"/>
            <p:extLst>
              <p:ext uri="{DAA4B4D4-6D71-4841-9C94-3DE7FCFB9230}">
                <p14:media xmlns:p14="http://schemas.microsoft.com/office/powerpoint/2010/main" r:embed="rId2">
                  <p14:trim st="60458.9215"/>
                </p14:media>
              </p:ext>
            </p:extLst>
          </p:nvPr>
        </p:nvPicPr>
        <p:blipFill>
          <a:blip r:embed="rId4"/>
          <a:stretch>
            <a:fillRect/>
          </a:stretch>
        </p:blipFill>
        <p:spPr>
          <a:xfrm>
            <a:off x="7182765" y="4054769"/>
            <a:ext cx="1504060" cy="846034"/>
          </a:xfrm>
          <a:prstGeom prst="rect">
            <a:avLst/>
          </a:prstGeom>
        </p:spPr>
      </p:pic>
      <p:sp>
        <p:nvSpPr>
          <p:cNvPr id="11" name="Text Placeholder 1">
            <a:extLst>
              <a:ext uri="{FF2B5EF4-FFF2-40B4-BE49-F238E27FC236}">
                <a16:creationId xmlns:a16="http://schemas.microsoft.com/office/drawing/2014/main" id="{2C267E80-EDA5-CA4C-B6BC-B64CFC58FBC0}"/>
              </a:ext>
            </a:extLst>
          </p:cNvPr>
          <p:cNvSpPr>
            <a:spLocks noGrp="1"/>
          </p:cNvSpPr>
          <p:nvPr>
            <p:ph type="body" idx="1"/>
          </p:nvPr>
        </p:nvSpPr>
        <p:spPr>
          <a:xfrm>
            <a:off x="3090625" y="242697"/>
            <a:ext cx="5596200" cy="3981000"/>
          </a:xfrm>
        </p:spPr>
        <p:txBody>
          <a:bodyPr/>
          <a:lstStyle/>
          <a:p>
            <a:pPr marL="139700" indent="0">
              <a:buNone/>
            </a:pPr>
            <a:r>
              <a:rPr lang="en-US" dirty="0"/>
              <a:t>Suppose we trained a classifier and computed its confusion matrix on the training dataset. </a:t>
            </a:r>
            <a:r>
              <a:rPr lang="en-US" b="1" dirty="0"/>
              <a:t>Is there a class imbalance in the dataset and if so, which class has the highest representation?</a:t>
            </a:r>
          </a:p>
          <a:p>
            <a:pPr marL="139700" indent="0">
              <a:buNone/>
            </a:pPr>
            <a:endParaRPr lang="en-US" dirty="0"/>
          </a:p>
        </p:txBody>
      </p:sp>
    </p:spTree>
    <p:extLst>
      <p:ext uri="{BB962C8B-B14F-4D97-AF65-F5344CB8AC3E}">
        <p14:creationId xmlns:p14="http://schemas.microsoft.com/office/powerpoint/2010/main" val="402119771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34588" fill="hold"/>
                                        <p:tgtEl>
                                          <p:spTgt spid="8"/>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8"/>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8"/>
                                        </p:tgtEl>
                                      </p:cBhvr>
                                    </p:cmd>
                                  </p:childTnLst>
                                </p:cTn>
                              </p:par>
                            </p:childTnLst>
                          </p:cTn>
                        </p:par>
                      </p:childTnLst>
                    </p:cTn>
                  </p:par>
                </p:childTnLst>
              </p:cTn>
              <p:nextCondLst>
                <p:cond evt="onClick" delay="0">
                  <p:tgtEl>
                    <p:spTgt spid="8"/>
                  </p:tgtEl>
                </p:cond>
              </p:nextCondLst>
            </p:seq>
            <p:video>
              <p:cMediaNode vol="80000">
                <p:cTn id="12" fill="hold" display="0">
                  <p:stCondLst>
                    <p:cond delay="indefinite"/>
                  </p:stCondLst>
                </p:cTn>
                <p:tgtEl>
                  <p:spTgt spid="8"/>
                </p:tgtEl>
              </p:cMediaNode>
            </p:video>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3ED88F-0C9D-4C47-9257-45BA11445C0F}"/>
              </a:ext>
            </a:extLst>
          </p:cNvPr>
          <p:cNvSpPr>
            <a:spLocks noGrp="1"/>
          </p:cNvSpPr>
          <p:nvPr>
            <p:ph type="title"/>
          </p:nvPr>
        </p:nvSpPr>
        <p:spPr/>
        <p:txBody>
          <a:bodyPr/>
          <a:lstStyle/>
          <a:p>
            <a:r>
              <a:rPr lang="en-US" dirty="0"/>
              <a:t>Next Time</a:t>
            </a:r>
          </a:p>
        </p:txBody>
      </p:sp>
      <mc:AlternateContent xmlns:mc="http://schemas.openxmlformats.org/markup-compatibility/2006" xmlns:a14="http://schemas.microsoft.com/office/drawing/2010/main">
        <mc:Choice Requires="a14">
          <p:sp>
            <p:nvSpPr>
              <p:cNvPr id="3" name="Text Placeholder 2">
                <a:extLst>
                  <a:ext uri="{FF2B5EF4-FFF2-40B4-BE49-F238E27FC236}">
                    <a16:creationId xmlns:a16="http://schemas.microsoft.com/office/drawing/2014/main" id="{DE4E7EB8-6860-E74E-87B4-853F4F177861}"/>
                  </a:ext>
                </a:extLst>
              </p:cNvPr>
              <p:cNvSpPr>
                <a:spLocks noGrp="1"/>
              </p:cNvSpPr>
              <p:nvPr>
                <p:ph type="body" idx="1"/>
              </p:nvPr>
            </p:nvSpPr>
            <p:spPr/>
            <p:txBody>
              <a:bodyPr/>
              <a:lstStyle/>
              <a:p>
                <a:pPr marL="139700" indent="0">
                  <a:buNone/>
                </a:pPr>
                <a:r>
                  <a:rPr lang="en-US" dirty="0"/>
                  <a:t>We will address the issues highlighted with the Linear Classifier approach from today by predicting the probability of a sentiment, rather than the sentiment itself. </a:t>
                </a:r>
              </a:p>
              <a:p>
                <a:pPr marL="139700" indent="0">
                  <a:buNone/>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𝑃</m:t>
                      </m:r>
                      <m:d>
                        <m:dPr>
                          <m:ctrlPr>
                            <a:rPr lang="en-US" b="0" i="1" smtClean="0">
                              <a:latin typeface="Cambria Math" panose="02040503050406030204" pitchFamily="18" charset="0"/>
                            </a:rPr>
                          </m:ctrlPr>
                        </m:dPr>
                        <m:e>
                          <m:r>
                            <a:rPr lang="en-US" b="0" i="1" smtClean="0">
                              <a:latin typeface="Cambria Math" panose="02040503050406030204" pitchFamily="18" charset="0"/>
                            </a:rPr>
                            <m:t>𝑦</m:t>
                          </m:r>
                        </m:e>
                        <m:e>
                          <m:r>
                            <a:rPr lang="en-US" b="0" i="1" smtClean="0">
                              <a:latin typeface="Cambria Math" panose="02040503050406030204" pitchFamily="18" charset="0"/>
                            </a:rPr>
                            <m:t>𝑥</m:t>
                          </m:r>
                        </m:e>
                      </m:d>
                    </m:oMath>
                  </m:oMathPara>
                </a14:m>
                <a:endParaRPr lang="en-US" b="0" dirty="0"/>
              </a:p>
              <a:p>
                <a:pPr marL="139700" indent="0">
                  <a:buNone/>
                </a:pPr>
                <a:endParaRPr lang="en-US" dirty="0"/>
              </a:p>
              <a:p>
                <a:pPr marL="139700" indent="0">
                  <a:buNone/>
                </a:pPr>
                <a:r>
                  <a:rPr lang="en-US" dirty="0"/>
                  <a:t>Normally assume some structure on the probability (e.g., linear)</a:t>
                </a:r>
              </a:p>
              <a:p>
                <a:pPr marL="139700" indent="0">
                  <a:buNone/>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𝑃</m:t>
                      </m:r>
                      <m:d>
                        <m:dPr>
                          <m:ctrlPr>
                            <a:rPr lang="en-US" b="0" i="1" smtClean="0">
                              <a:latin typeface="Cambria Math" panose="02040503050406030204" pitchFamily="18" charset="0"/>
                            </a:rPr>
                          </m:ctrlPr>
                        </m:dPr>
                        <m:e>
                          <m:r>
                            <a:rPr lang="en-US" b="0" i="1" smtClean="0">
                              <a:latin typeface="Cambria Math" panose="02040503050406030204" pitchFamily="18" charset="0"/>
                            </a:rPr>
                            <m:t>𝑦</m:t>
                          </m:r>
                        </m:e>
                        <m:e>
                          <m:r>
                            <a:rPr lang="en-US" b="0" i="1" smtClean="0">
                              <a:latin typeface="Cambria Math" panose="02040503050406030204" pitchFamily="18" charset="0"/>
                            </a:rPr>
                            <m:t>𝑥</m:t>
                          </m:r>
                          <m:r>
                            <a:rPr lang="en-US" b="0" i="1" smtClean="0">
                              <a:latin typeface="Cambria Math" panose="02040503050406030204" pitchFamily="18" charset="0"/>
                            </a:rPr>
                            <m:t>, </m:t>
                          </m:r>
                          <m:r>
                            <a:rPr lang="en-US" b="0" i="1" smtClean="0">
                              <a:latin typeface="Cambria Math" panose="02040503050406030204" pitchFamily="18" charset="0"/>
                            </a:rPr>
                            <m:t>𝑤</m:t>
                          </m:r>
                        </m:e>
                      </m:d>
                      <m:r>
                        <a:rPr lang="en-US" i="1">
                          <a:latin typeface="Cambria Math" panose="02040503050406030204" pitchFamily="18" charset="0"/>
                          <a:ea typeface="Cambria Math" panose="02040503050406030204" pitchFamily="18" charset="0"/>
                        </a:rPr>
                        <m:t>≈</m:t>
                      </m:r>
                      <m:sSup>
                        <m:sSupPr>
                          <m:ctrlPr>
                            <a:rPr lang="en-US" b="0" i="1" smtClean="0">
                              <a:latin typeface="Cambria Math" panose="02040503050406030204" pitchFamily="18" charset="0"/>
                              <a:ea typeface="Cambria Math" panose="02040503050406030204" pitchFamily="18" charset="0"/>
                            </a:rPr>
                          </m:ctrlPr>
                        </m:sSupPr>
                        <m:e>
                          <m:r>
                            <a:rPr lang="en-US" b="0" i="1" smtClean="0">
                              <a:latin typeface="Cambria Math" panose="02040503050406030204" pitchFamily="18" charset="0"/>
                              <a:ea typeface="Cambria Math" panose="02040503050406030204" pitchFamily="18" charset="0"/>
                            </a:rPr>
                            <m:t>𝑤</m:t>
                          </m:r>
                        </m:e>
                        <m:sup>
                          <m:r>
                            <a:rPr lang="en-US" b="0" i="1" smtClean="0">
                              <a:latin typeface="Cambria Math" panose="02040503050406030204" pitchFamily="18" charset="0"/>
                              <a:ea typeface="Cambria Math" panose="02040503050406030204" pitchFamily="18" charset="0"/>
                            </a:rPr>
                            <m:t>𝑇</m:t>
                          </m:r>
                        </m:sup>
                      </m:sSup>
                      <m:r>
                        <a:rPr lang="en-US" b="0" i="1" smtClean="0">
                          <a:latin typeface="Cambria Math" panose="02040503050406030204" pitchFamily="18" charset="0"/>
                          <a:ea typeface="Cambria Math" panose="02040503050406030204" pitchFamily="18" charset="0"/>
                        </a:rPr>
                        <m:t>𝑥</m:t>
                      </m:r>
                    </m:oMath>
                  </m:oMathPara>
                </a14:m>
                <a:endParaRPr lang="en-US" dirty="0"/>
              </a:p>
              <a:p>
                <a:pPr marL="139700" indent="0">
                  <a:buNone/>
                </a:pPr>
                <a:endParaRPr lang="en-US" dirty="0"/>
              </a:p>
              <a:p>
                <a:pPr marL="139700" indent="0">
                  <a:buNone/>
                </a:pPr>
                <a:r>
                  <a:rPr lang="en-US" dirty="0"/>
                  <a:t>Use machine learning algorithm to learn approximate </a:t>
                </a:r>
                <a14:m>
                  <m:oMath xmlns:m="http://schemas.openxmlformats.org/officeDocument/2006/math">
                    <m:acc>
                      <m:accPr>
                        <m:chr m:val="̂"/>
                        <m:ctrlPr>
                          <a:rPr lang="en-US" b="0" i="1" smtClean="0">
                            <a:latin typeface="Cambria Math" panose="02040503050406030204" pitchFamily="18" charset="0"/>
                          </a:rPr>
                        </m:ctrlPr>
                      </m:accPr>
                      <m:e>
                        <m:r>
                          <a:rPr lang="en-US" b="0" i="1" smtClean="0">
                            <a:latin typeface="Cambria Math" panose="02040503050406030204" pitchFamily="18" charset="0"/>
                          </a:rPr>
                          <m:t>𝑤</m:t>
                        </m:r>
                      </m:e>
                    </m:acc>
                  </m:oMath>
                </a14:m>
                <a:r>
                  <a:rPr lang="en-US" dirty="0"/>
                  <a:t> such that </a:t>
                </a:r>
                <a14:m>
                  <m:oMath xmlns:m="http://schemas.openxmlformats.org/officeDocument/2006/math">
                    <m:acc>
                      <m:accPr>
                        <m:chr m:val="̂"/>
                        <m:ctrlPr>
                          <a:rPr lang="en-US" i="1">
                            <a:latin typeface="Cambria Math" panose="02040503050406030204" pitchFamily="18" charset="0"/>
                          </a:rPr>
                        </m:ctrlPr>
                      </m:accPr>
                      <m:e>
                        <m:r>
                          <a:rPr lang="en-US" i="1">
                            <a:latin typeface="Cambria Math" panose="02040503050406030204" pitchFamily="18" charset="0"/>
                          </a:rPr>
                          <m:t>𝑃</m:t>
                        </m:r>
                      </m:e>
                    </m:acc>
                    <m:r>
                      <a:rPr lang="en-US" i="1" dirty="0">
                        <a:latin typeface="Cambria Math" panose="02040503050406030204" pitchFamily="18" charset="0"/>
                      </a:rPr>
                      <m:t>(</m:t>
                    </m:r>
                    <m:r>
                      <a:rPr lang="en-US" i="1" dirty="0">
                        <a:latin typeface="Cambria Math" panose="02040503050406030204" pitchFamily="18" charset="0"/>
                      </a:rPr>
                      <m:t>𝑦</m:t>
                    </m:r>
                    <m:r>
                      <a:rPr lang="en-US" i="1" dirty="0">
                        <a:latin typeface="Cambria Math" panose="02040503050406030204" pitchFamily="18" charset="0"/>
                      </a:rPr>
                      <m:t>|</m:t>
                    </m:r>
                    <m:r>
                      <a:rPr lang="en-US" i="1" dirty="0">
                        <a:latin typeface="Cambria Math" panose="02040503050406030204" pitchFamily="18" charset="0"/>
                      </a:rPr>
                      <m:t>𝑥</m:t>
                    </m:r>
                    <m:r>
                      <a:rPr lang="en-US" i="1" dirty="0">
                        <a:latin typeface="Cambria Math" panose="02040503050406030204" pitchFamily="18" charset="0"/>
                      </a:rPr>
                      <m:t>)</m:t>
                    </m:r>
                  </m:oMath>
                </a14:m>
                <a:r>
                  <a:rPr lang="en-US" dirty="0"/>
                  <a:t> is close to </a:t>
                </a:r>
                <a14:m>
                  <m:oMath xmlns:m="http://schemas.openxmlformats.org/officeDocument/2006/math">
                    <m:r>
                      <a:rPr lang="en-US" i="1">
                        <a:latin typeface="Cambria Math" panose="02040503050406030204" pitchFamily="18" charset="0"/>
                      </a:rPr>
                      <m:t>𝑃</m:t>
                    </m:r>
                    <m:d>
                      <m:dPr>
                        <m:ctrlPr>
                          <a:rPr lang="en-US" i="1">
                            <a:latin typeface="Cambria Math" panose="02040503050406030204" pitchFamily="18" charset="0"/>
                          </a:rPr>
                        </m:ctrlPr>
                      </m:dPr>
                      <m:e>
                        <m:r>
                          <a:rPr lang="en-US" i="1">
                            <a:latin typeface="Cambria Math" panose="02040503050406030204" pitchFamily="18" charset="0"/>
                          </a:rPr>
                          <m:t>𝑦</m:t>
                        </m:r>
                      </m:e>
                      <m:e>
                        <m:r>
                          <a:rPr lang="en-US" i="1">
                            <a:latin typeface="Cambria Math" panose="02040503050406030204" pitchFamily="18" charset="0"/>
                          </a:rPr>
                          <m:t>𝑥</m:t>
                        </m:r>
                      </m:e>
                    </m:d>
                  </m:oMath>
                </a14:m>
                <a:r>
                  <a:rPr lang="en-US" dirty="0"/>
                  <a:t>, where:</a:t>
                </a:r>
              </a:p>
              <a:p>
                <a:pPr marL="139700" indent="0">
                  <a:buNone/>
                </a:pPr>
                <a14:m>
                  <m:oMathPara xmlns:m="http://schemas.openxmlformats.org/officeDocument/2006/math">
                    <m:oMathParaPr>
                      <m:jc m:val="centerGroup"/>
                    </m:oMathParaPr>
                    <m:oMath xmlns:m="http://schemas.openxmlformats.org/officeDocument/2006/math">
                      <m:acc>
                        <m:accPr>
                          <m:chr m:val="̂"/>
                          <m:ctrlPr>
                            <a:rPr lang="en-US" b="0" i="1" smtClean="0">
                              <a:latin typeface="Cambria Math" panose="02040503050406030204" pitchFamily="18" charset="0"/>
                            </a:rPr>
                          </m:ctrlPr>
                        </m:accPr>
                        <m:e>
                          <m:r>
                            <a:rPr lang="en-US" b="0" i="1" smtClean="0">
                              <a:latin typeface="Cambria Math" panose="02040503050406030204" pitchFamily="18" charset="0"/>
                            </a:rPr>
                            <m:t>𝑃</m:t>
                          </m:r>
                        </m:e>
                      </m:acc>
                      <m:d>
                        <m:dPr>
                          <m:ctrlPr>
                            <a:rPr lang="en-US" b="0" i="1" dirty="0" smtClean="0">
                              <a:latin typeface="Cambria Math" panose="02040503050406030204" pitchFamily="18" charset="0"/>
                            </a:rPr>
                          </m:ctrlPr>
                        </m:dPr>
                        <m:e>
                          <m:r>
                            <a:rPr lang="en-US" b="0" i="1" dirty="0" smtClean="0">
                              <a:latin typeface="Cambria Math" panose="02040503050406030204" pitchFamily="18" charset="0"/>
                            </a:rPr>
                            <m:t>𝑦</m:t>
                          </m:r>
                        </m:e>
                        <m:e>
                          <m:r>
                            <a:rPr lang="en-US" b="0" i="1" dirty="0" smtClean="0">
                              <a:latin typeface="Cambria Math" panose="02040503050406030204" pitchFamily="18" charset="0"/>
                            </a:rPr>
                            <m:t>𝑥</m:t>
                          </m:r>
                        </m:e>
                      </m:d>
                      <m:r>
                        <a:rPr lang="en-US" b="0" i="1" dirty="0" smtClean="0">
                          <a:latin typeface="Cambria Math" panose="02040503050406030204" pitchFamily="18" charset="0"/>
                        </a:rPr>
                        <m:t>=</m:t>
                      </m:r>
                      <m:r>
                        <a:rPr lang="en-US" b="0" i="1" dirty="0" smtClean="0">
                          <a:latin typeface="Cambria Math" panose="02040503050406030204" pitchFamily="18" charset="0"/>
                        </a:rPr>
                        <m:t>𝑃</m:t>
                      </m:r>
                      <m:d>
                        <m:dPr>
                          <m:ctrlPr>
                            <a:rPr lang="en-US" b="0" i="1" dirty="0" smtClean="0">
                              <a:latin typeface="Cambria Math" panose="02040503050406030204" pitchFamily="18" charset="0"/>
                            </a:rPr>
                          </m:ctrlPr>
                        </m:dPr>
                        <m:e>
                          <m:r>
                            <a:rPr lang="en-US" b="0" i="1" dirty="0" smtClean="0">
                              <a:latin typeface="Cambria Math" panose="02040503050406030204" pitchFamily="18" charset="0"/>
                            </a:rPr>
                            <m:t>𝑦</m:t>
                          </m:r>
                        </m:e>
                        <m:e>
                          <m:r>
                            <a:rPr lang="en-US" b="0" i="1" dirty="0" smtClean="0">
                              <a:latin typeface="Cambria Math" panose="02040503050406030204" pitchFamily="18" charset="0"/>
                            </a:rPr>
                            <m:t>𝑥</m:t>
                          </m:r>
                          <m:r>
                            <a:rPr lang="en-US" b="0" i="1" dirty="0" smtClean="0">
                              <a:latin typeface="Cambria Math" panose="02040503050406030204" pitchFamily="18" charset="0"/>
                            </a:rPr>
                            <m:t>, </m:t>
                          </m:r>
                          <m:acc>
                            <m:accPr>
                              <m:chr m:val="̂"/>
                              <m:ctrlPr>
                                <a:rPr lang="en-US" b="0" i="1" dirty="0" smtClean="0">
                                  <a:latin typeface="Cambria Math" panose="02040503050406030204" pitchFamily="18" charset="0"/>
                                </a:rPr>
                              </m:ctrlPr>
                            </m:accPr>
                            <m:e>
                              <m:r>
                                <a:rPr lang="en-US" b="0" i="1" dirty="0" smtClean="0">
                                  <a:latin typeface="Cambria Math" panose="02040503050406030204" pitchFamily="18" charset="0"/>
                                </a:rPr>
                                <m:t>𝑤</m:t>
                              </m:r>
                            </m:e>
                          </m:acc>
                        </m:e>
                      </m:d>
                    </m:oMath>
                  </m:oMathPara>
                </a14:m>
                <a:endParaRPr lang="en-US" dirty="0"/>
              </a:p>
            </p:txBody>
          </p:sp>
        </mc:Choice>
        <mc:Fallback xmlns="">
          <p:sp>
            <p:nvSpPr>
              <p:cNvPr id="3" name="Text Placeholder 2">
                <a:extLst>
                  <a:ext uri="{FF2B5EF4-FFF2-40B4-BE49-F238E27FC236}">
                    <a16:creationId xmlns:a16="http://schemas.microsoft.com/office/drawing/2014/main" id="{DE4E7EB8-6860-E74E-87B4-853F4F177861}"/>
                  </a:ext>
                </a:extLst>
              </p:cNvPr>
              <p:cNvSpPr>
                <a:spLocks noGrp="1" noRot="1" noChangeAspect="1" noMove="1" noResize="1" noEditPoints="1" noAdjustHandles="1" noChangeArrowheads="1" noChangeShapeType="1" noTextEdit="1"/>
              </p:cNvSpPr>
              <p:nvPr>
                <p:ph type="body" idx="1"/>
              </p:nvPr>
            </p:nvSpPr>
            <p:spPr>
              <a:blipFill>
                <a:blip r:embed="rId2"/>
                <a:stretch>
                  <a:fillRect/>
                </a:stretch>
              </a:blipFill>
            </p:spPr>
            <p:txBody>
              <a:bodyPr/>
              <a:lstStyle/>
              <a:p>
                <a:r>
                  <a:rPr lang="en-US">
                    <a:noFill/>
                  </a:rPr>
                  <a:t> </a:t>
                </a:r>
              </a:p>
            </p:txBody>
          </p:sp>
        </mc:Fallback>
      </mc:AlternateContent>
      <p:sp>
        <p:nvSpPr>
          <p:cNvPr id="4" name="Slide Number Placeholder 3">
            <a:extLst>
              <a:ext uri="{FF2B5EF4-FFF2-40B4-BE49-F238E27FC236}">
                <a16:creationId xmlns:a16="http://schemas.microsoft.com/office/drawing/2014/main" id="{62B780C2-6655-314C-A3DD-C733A8E0AAA9}"/>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62</a:t>
            </a:fld>
            <a:endParaRPr lang="en"/>
          </a:p>
        </p:txBody>
      </p:sp>
    </p:spTree>
    <p:extLst>
      <p:ext uri="{BB962C8B-B14F-4D97-AF65-F5344CB8AC3E}">
        <p14:creationId xmlns:p14="http://schemas.microsoft.com/office/powerpoint/2010/main" val="3862241574"/>
      </p:ext>
    </p:extLst>
  </p:cSld>
  <p:clrMapOvr>
    <a:masterClrMapping/>
  </p:clrMapOvr>
  <p:transition spd="slow">
    <p:push dir="u"/>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D52DF9E7-EF0B-774C-9C2F-1491E4B602BE}"/>
              </a:ext>
            </a:extLst>
          </p:cNvPr>
          <p:cNvSpPr>
            <a:spLocks noGrp="1"/>
          </p:cNvSpPr>
          <p:nvPr>
            <p:ph type="ctrTitle"/>
          </p:nvPr>
        </p:nvSpPr>
        <p:spPr>
          <a:xfrm>
            <a:off x="468925" y="2387250"/>
            <a:ext cx="3636600" cy="2259000"/>
          </a:xfrm>
        </p:spPr>
        <p:txBody>
          <a:bodyPr wrap="square" anchor="t">
            <a:normAutofit/>
          </a:bodyPr>
          <a:lstStyle/>
          <a:p>
            <a:r>
              <a:rPr lang="en-US" dirty="0"/>
              <a:t>Activity: Bias Framework in Machine Learning</a:t>
            </a:r>
          </a:p>
        </p:txBody>
      </p:sp>
      <p:sp>
        <p:nvSpPr>
          <p:cNvPr id="4" name="Slide Number Placeholder 3" hidden="1">
            <a:extLst>
              <a:ext uri="{FF2B5EF4-FFF2-40B4-BE49-F238E27FC236}">
                <a16:creationId xmlns:a16="http://schemas.microsoft.com/office/drawing/2014/main" id="{45581947-BA59-8B4E-A6D3-7CFD742AA51C}"/>
              </a:ext>
            </a:extLst>
          </p:cNvPr>
          <p:cNvSpPr>
            <a:spLocks noGrp="1"/>
          </p:cNvSpPr>
          <p:nvPr>
            <p:ph type="sldNum" idx="4294967295"/>
          </p:nvPr>
        </p:nvSpPr>
        <p:spPr>
          <a:xfrm>
            <a:off x="8556784" y="4749851"/>
            <a:ext cx="548700" cy="393600"/>
          </a:xfrm>
        </p:spPr>
        <p:txBody>
          <a:bodyPr/>
          <a:lstStyle/>
          <a:p>
            <a:pPr marL="0" lvl="0" indent="0" algn="r" rtl="0">
              <a:spcBef>
                <a:spcPts val="0"/>
              </a:spcBef>
              <a:spcAft>
                <a:spcPts val="600"/>
              </a:spcAft>
              <a:buNone/>
            </a:pPr>
            <a:fld id="{00000000-1234-1234-1234-123412341234}" type="slidenum">
              <a:rPr lang="en" smtClean="0"/>
              <a:pPr marL="0" lvl="0" indent="0" algn="r" rtl="0">
                <a:spcBef>
                  <a:spcPts val="0"/>
                </a:spcBef>
                <a:spcAft>
                  <a:spcPts val="600"/>
                </a:spcAft>
                <a:buNone/>
              </a:pPr>
              <a:t>63</a:t>
            </a:fld>
            <a:endParaRPr lang="en"/>
          </a:p>
        </p:txBody>
      </p:sp>
    </p:spTree>
    <p:extLst>
      <p:ext uri="{BB962C8B-B14F-4D97-AF65-F5344CB8AC3E}">
        <p14:creationId xmlns:p14="http://schemas.microsoft.com/office/powerpoint/2010/main" val="1777085373"/>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99FB4B-3788-4F99-9754-D748CA6297C8}"/>
              </a:ext>
            </a:extLst>
          </p:cNvPr>
          <p:cNvSpPr>
            <a:spLocks noGrp="1"/>
          </p:cNvSpPr>
          <p:nvPr>
            <p:ph type="ctrTitle"/>
          </p:nvPr>
        </p:nvSpPr>
        <p:spPr/>
        <p:txBody>
          <a:bodyPr/>
          <a:lstStyle/>
          <a:p>
            <a:r>
              <a:rPr lang="en-US" dirty="0"/>
              <a:t>ML and Society</a:t>
            </a:r>
          </a:p>
        </p:txBody>
      </p:sp>
      <p:sp>
        <p:nvSpPr>
          <p:cNvPr id="3" name="Subtitle 2">
            <a:extLst>
              <a:ext uri="{FF2B5EF4-FFF2-40B4-BE49-F238E27FC236}">
                <a16:creationId xmlns:a16="http://schemas.microsoft.com/office/drawing/2014/main" id="{B213D38A-C20F-4EBB-809A-6C01EAA57BB7}"/>
              </a:ext>
            </a:extLst>
          </p:cNvPr>
          <p:cNvSpPr>
            <a:spLocks noGrp="1"/>
          </p:cNvSpPr>
          <p:nvPr>
            <p:ph type="subTitle" idx="1"/>
          </p:nvPr>
        </p:nvSpPr>
        <p:spPr/>
        <p:txBody>
          <a:bodyPr/>
          <a:lstStyle/>
          <a:p>
            <a:endParaRPr lang="en-US"/>
          </a:p>
        </p:txBody>
      </p:sp>
      <p:sp>
        <p:nvSpPr>
          <p:cNvPr id="4" name="Slide Number Placeholder 3">
            <a:extLst>
              <a:ext uri="{FF2B5EF4-FFF2-40B4-BE49-F238E27FC236}">
                <a16:creationId xmlns:a16="http://schemas.microsoft.com/office/drawing/2014/main" id="{DD552D8F-5B58-4E90-BD6F-15031DC87526}"/>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64</a:t>
            </a:fld>
            <a:endParaRPr lang="en"/>
          </a:p>
        </p:txBody>
      </p:sp>
    </p:spTree>
    <p:extLst>
      <p:ext uri="{BB962C8B-B14F-4D97-AF65-F5344CB8AC3E}">
        <p14:creationId xmlns:p14="http://schemas.microsoft.com/office/powerpoint/2010/main" val="1533095364"/>
      </p:ext>
    </p:extLst>
  </p:cSld>
  <p:clrMapOvr>
    <a:masterClrMapping/>
  </p:clrMapOvr>
  <p:transition spd="slow">
    <p:push dir="u"/>
  </p:transition>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00BBBD-9FC6-440D-A968-E19174474A34}"/>
              </a:ext>
            </a:extLst>
          </p:cNvPr>
          <p:cNvSpPr>
            <a:spLocks noGrp="1"/>
          </p:cNvSpPr>
          <p:nvPr>
            <p:ph type="title"/>
          </p:nvPr>
        </p:nvSpPr>
        <p:spPr/>
        <p:txBody>
          <a:bodyPr/>
          <a:lstStyle/>
          <a:p>
            <a:r>
              <a:rPr lang="en-US" dirty="0"/>
              <a:t>ML Systems Gone Wrong</a:t>
            </a:r>
          </a:p>
        </p:txBody>
      </p:sp>
      <p:sp>
        <p:nvSpPr>
          <p:cNvPr id="3" name="Text Placeholder 2">
            <a:extLst>
              <a:ext uri="{FF2B5EF4-FFF2-40B4-BE49-F238E27FC236}">
                <a16:creationId xmlns:a16="http://schemas.microsoft.com/office/drawing/2014/main" id="{04E9B2BE-B4C1-41B1-81A1-9E437C92DFEF}"/>
              </a:ext>
            </a:extLst>
          </p:cNvPr>
          <p:cNvSpPr>
            <a:spLocks noGrp="1"/>
          </p:cNvSpPr>
          <p:nvPr>
            <p:ph type="body" idx="1"/>
          </p:nvPr>
        </p:nvSpPr>
        <p:spPr/>
        <p:txBody>
          <a:bodyPr/>
          <a:lstStyle/>
          <a:p>
            <a:pPr marL="139700" indent="0">
              <a:buNone/>
            </a:pPr>
            <a:endParaRPr lang="en-US" dirty="0"/>
          </a:p>
        </p:txBody>
      </p:sp>
      <p:sp>
        <p:nvSpPr>
          <p:cNvPr id="4" name="Slide Number Placeholder 3">
            <a:extLst>
              <a:ext uri="{FF2B5EF4-FFF2-40B4-BE49-F238E27FC236}">
                <a16:creationId xmlns:a16="http://schemas.microsoft.com/office/drawing/2014/main" id="{3ABC34EC-7CC9-47AF-9DBB-1582B8AE7075}"/>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65</a:t>
            </a:fld>
            <a:endParaRPr lang="en"/>
          </a:p>
        </p:txBody>
      </p:sp>
      <p:pic>
        <p:nvPicPr>
          <p:cNvPr id="5" name="Picture 4">
            <a:extLst>
              <a:ext uri="{FF2B5EF4-FFF2-40B4-BE49-F238E27FC236}">
                <a16:creationId xmlns:a16="http://schemas.microsoft.com/office/drawing/2014/main" id="{AE57877F-3853-42A1-9FFA-5C29DB2FB071}"/>
              </a:ext>
            </a:extLst>
          </p:cNvPr>
          <p:cNvPicPr>
            <a:picLocks noChangeAspect="1"/>
          </p:cNvPicPr>
          <p:nvPr/>
        </p:nvPicPr>
        <p:blipFill>
          <a:blip r:embed="rId2"/>
          <a:stretch>
            <a:fillRect/>
          </a:stretch>
        </p:blipFill>
        <p:spPr>
          <a:xfrm>
            <a:off x="2794068" y="162576"/>
            <a:ext cx="2881358" cy="1195945"/>
          </a:xfrm>
          <a:prstGeom prst="rect">
            <a:avLst/>
          </a:prstGeom>
          <a:ln>
            <a:solidFill>
              <a:schemeClr val="tx1"/>
            </a:solidFill>
          </a:ln>
        </p:spPr>
      </p:pic>
      <p:pic>
        <p:nvPicPr>
          <p:cNvPr id="6" name="Picture 5">
            <a:extLst>
              <a:ext uri="{FF2B5EF4-FFF2-40B4-BE49-F238E27FC236}">
                <a16:creationId xmlns:a16="http://schemas.microsoft.com/office/drawing/2014/main" id="{36C5B167-DD80-4F50-BD58-727F6AFF8D18}"/>
              </a:ext>
            </a:extLst>
          </p:cNvPr>
          <p:cNvPicPr>
            <a:picLocks noChangeAspect="1"/>
          </p:cNvPicPr>
          <p:nvPr/>
        </p:nvPicPr>
        <p:blipFill>
          <a:blip r:embed="rId3"/>
          <a:stretch>
            <a:fillRect/>
          </a:stretch>
        </p:blipFill>
        <p:spPr>
          <a:xfrm>
            <a:off x="2856719" y="3837769"/>
            <a:ext cx="5830106" cy="1108882"/>
          </a:xfrm>
          <a:prstGeom prst="rect">
            <a:avLst/>
          </a:prstGeom>
          <a:ln>
            <a:solidFill>
              <a:schemeClr val="tx1"/>
            </a:solidFill>
          </a:ln>
        </p:spPr>
      </p:pic>
      <p:pic>
        <p:nvPicPr>
          <p:cNvPr id="7" name="Picture 6">
            <a:extLst>
              <a:ext uri="{FF2B5EF4-FFF2-40B4-BE49-F238E27FC236}">
                <a16:creationId xmlns:a16="http://schemas.microsoft.com/office/drawing/2014/main" id="{8B328CDE-33C5-42DD-9E9C-F6DD73F81D54}"/>
              </a:ext>
            </a:extLst>
          </p:cNvPr>
          <p:cNvPicPr>
            <a:picLocks noChangeAspect="1"/>
          </p:cNvPicPr>
          <p:nvPr/>
        </p:nvPicPr>
        <p:blipFill>
          <a:blip r:embed="rId4"/>
          <a:stretch>
            <a:fillRect/>
          </a:stretch>
        </p:blipFill>
        <p:spPr>
          <a:xfrm>
            <a:off x="5971983" y="566498"/>
            <a:ext cx="2881358" cy="1167647"/>
          </a:xfrm>
          <a:prstGeom prst="rect">
            <a:avLst/>
          </a:prstGeom>
          <a:ln>
            <a:solidFill>
              <a:schemeClr val="tx1"/>
            </a:solidFill>
          </a:ln>
        </p:spPr>
      </p:pic>
      <p:pic>
        <p:nvPicPr>
          <p:cNvPr id="8" name="Picture 7">
            <a:extLst>
              <a:ext uri="{FF2B5EF4-FFF2-40B4-BE49-F238E27FC236}">
                <a16:creationId xmlns:a16="http://schemas.microsoft.com/office/drawing/2014/main" id="{707280E9-B882-442F-AA19-1B4A1EB37CE3}"/>
              </a:ext>
            </a:extLst>
          </p:cNvPr>
          <p:cNvPicPr>
            <a:picLocks noChangeAspect="1"/>
          </p:cNvPicPr>
          <p:nvPr/>
        </p:nvPicPr>
        <p:blipFill>
          <a:blip r:embed="rId5"/>
          <a:stretch>
            <a:fillRect/>
          </a:stretch>
        </p:blipFill>
        <p:spPr>
          <a:xfrm>
            <a:off x="5971984" y="2029278"/>
            <a:ext cx="2878846" cy="1556133"/>
          </a:xfrm>
          <a:prstGeom prst="rect">
            <a:avLst/>
          </a:prstGeom>
          <a:ln>
            <a:solidFill>
              <a:schemeClr val="tx1"/>
            </a:solidFill>
          </a:ln>
        </p:spPr>
      </p:pic>
      <p:pic>
        <p:nvPicPr>
          <p:cNvPr id="9" name="Picture 8">
            <a:extLst>
              <a:ext uri="{FF2B5EF4-FFF2-40B4-BE49-F238E27FC236}">
                <a16:creationId xmlns:a16="http://schemas.microsoft.com/office/drawing/2014/main" id="{DE8592A4-F9CF-4D88-89B8-BF9A4B7CE2F8}"/>
              </a:ext>
            </a:extLst>
          </p:cNvPr>
          <p:cNvPicPr>
            <a:picLocks noChangeAspect="1"/>
          </p:cNvPicPr>
          <p:nvPr/>
        </p:nvPicPr>
        <p:blipFill>
          <a:blip r:embed="rId6"/>
          <a:stretch>
            <a:fillRect/>
          </a:stretch>
        </p:blipFill>
        <p:spPr>
          <a:xfrm>
            <a:off x="2794068" y="1734144"/>
            <a:ext cx="2886339" cy="1167647"/>
          </a:xfrm>
          <a:prstGeom prst="rect">
            <a:avLst/>
          </a:prstGeom>
          <a:ln>
            <a:solidFill>
              <a:schemeClr val="tx1"/>
            </a:solidFill>
          </a:ln>
        </p:spPr>
      </p:pic>
    </p:spTree>
    <p:extLst>
      <p:ext uri="{BB962C8B-B14F-4D97-AF65-F5344CB8AC3E}">
        <p14:creationId xmlns:p14="http://schemas.microsoft.com/office/powerpoint/2010/main" val="309345901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FABABC-0F35-471E-A068-460593FDA9CA}"/>
              </a:ext>
            </a:extLst>
          </p:cNvPr>
          <p:cNvSpPr>
            <a:spLocks noGrp="1"/>
          </p:cNvSpPr>
          <p:nvPr>
            <p:ph type="title"/>
          </p:nvPr>
        </p:nvSpPr>
        <p:spPr/>
        <p:txBody>
          <a:bodyPr/>
          <a:lstStyle/>
          <a:p>
            <a:r>
              <a:rPr lang="en-US" dirty="0"/>
              <a:t>COMPAS</a:t>
            </a:r>
          </a:p>
        </p:txBody>
      </p:sp>
      <p:sp>
        <p:nvSpPr>
          <p:cNvPr id="3" name="Text Placeholder 2">
            <a:extLst>
              <a:ext uri="{FF2B5EF4-FFF2-40B4-BE49-F238E27FC236}">
                <a16:creationId xmlns:a16="http://schemas.microsoft.com/office/drawing/2014/main" id="{CF3034E6-EE0D-42C5-B8FD-71EBDC896DCD}"/>
              </a:ext>
            </a:extLst>
          </p:cNvPr>
          <p:cNvSpPr>
            <a:spLocks noGrp="1"/>
          </p:cNvSpPr>
          <p:nvPr>
            <p:ph type="body" idx="1"/>
          </p:nvPr>
        </p:nvSpPr>
        <p:spPr/>
        <p:txBody>
          <a:bodyPr/>
          <a:lstStyle/>
          <a:p>
            <a:pPr marL="139700" indent="0">
              <a:buNone/>
            </a:pPr>
            <a:r>
              <a:rPr lang="en-US" dirty="0"/>
              <a:t>An ML model created by </a:t>
            </a:r>
            <a:r>
              <a:rPr lang="en-US" dirty="0" err="1"/>
              <a:t>NorthPointe</a:t>
            </a:r>
            <a:r>
              <a:rPr lang="en-US" dirty="0"/>
              <a:t> used to predict likelihood of inmates to “recidivate”. Eventually started use in Florida in judges’ decision for parole</a:t>
            </a:r>
          </a:p>
          <a:p>
            <a:pPr marL="139700" indent="0">
              <a:buNone/>
            </a:pPr>
            <a:endParaRPr lang="en-US" dirty="0"/>
          </a:p>
          <a:p>
            <a:pPr marL="139700" indent="0">
              <a:buNone/>
            </a:pPr>
            <a:r>
              <a:rPr lang="en-US" dirty="0"/>
              <a:t>ProPublica (a news org) investigated the model and </a:t>
            </a:r>
            <a:r>
              <a:rPr lang="en-US" dirty="0">
                <a:hlinkClick r:id="rId3"/>
              </a:rPr>
              <a:t>wrote</a:t>
            </a:r>
            <a:r>
              <a:rPr lang="en-US" dirty="0"/>
              <a:t> that the model exhibited biased behavior against people of color. Particularly, they found that the model would predict higher risk scores for black people.</a:t>
            </a:r>
          </a:p>
          <a:p>
            <a:endParaRPr lang="en-US" dirty="0"/>
          </a:p>
          <a:p>
            <a:pPr marL="139700" indent="0">
              <a:buNone/>
            </a:pPr>
            <a:r>
              <a:rPr lang="en-US" dirty="0"/>
              <a:t>Northpointe </a:t>
            </a:r>
            <a:r>
              <a:rPr lang="en-US" dirty="0">
                <a:hlinkClick r:id="rId4"/>
              </a:rPr>
              <a:t>countered</a:t>
            </a:r>
            <a:r>
              <a:rPr lang="en-US" dirty="0"/>
              <a:t> and claimed that their scores were well </a:t>
            </a:r>
            <a:r>
              <a:rPr lang="en-US" b="1" dirty="0"/>
              <a:t>calibrated</a:t>
            </a:r>
            <a:r>
              <a:rPr lang="en-US" dirty="0"/>
              <a:t> (e.g., when the predict score of 9/10 that person recidivates about 90% of the time).</a:t>
            </a:r>
          </a:p>
          <a:p>
            <a:pPr lvl="1"/>
            <a:r>
              <a:rPr lang="en-US" dirty="0"/>
              <a:t>Interesting </a:t>
            </a:r>
            <a:r>
              <a:rPr lang="en-US" dirty="0">
                <a:hlinkClick r:id="rId5"/>
              </a:rPr>
              <a:t>follow up</a:t>
            </a:r>
            <a:r>
              <a:rPr lang="en-US" dirty="0"/>
              <a:t> from ProPublica</a:t>
            </a:r>
          </a:p>
          <a:p>
            <a:pPr marL="139700" indent="0">
              <a:buNone/>
            </a:pPr>
            <a:endParaRPr lang="en-US" dirty="0"/>
          </a:p>
          <a:p>
            <a:pPr marL="139700" indent="0">
              <a:buNone/>
            </a:pPr>
            <a:r>
              <a:rPr lang="en-US" dirty="0"/>
              <a:t>So the question is: Who is right? Is it right to use this model?</a:t>
            </a:r>
          </a:p>
          <a:p>
            <a:pPr marL="139700" indent="0">
              <a:buNone/>
            </a:pPr>
            <a:endParaRPr lang="en-US" dirty="0"/>
          </a:p>
        </p:txBody>
      </p:sp>
      <p:sp>
        <p:nvSpPr>
          <p:cNvPr id="4" name="Slide Number Placeholder 3">
            <a:extLst>
              <a:ext uri="{FF2B5EF4-FFF2-40B4-BE49-F238E27FC236}">
                <a16:creationId xmlns:a16="http://schemas.microsoft.com/office/drawing/2014/main" id="{4BED0050-4E00-4BD9-B0F5-76A8EBF8BB86}"/>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66</a:t>
            </a:fld>
            <a:endParaRPr lang="en"/>
          </a:p>
        </p:txBody>
      </p:sp>
    </p:spTree>
    <p:extLst>
      <p:ext uri="{BB962C8B-B14F-4D97-AF65-F5344CB8AC3E}">
        <p14:creationId xmlns:p14="http://schemas.microsoft.com/office/powerpoint/2010/main" val="233071922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7ECC0C-4677-4D7F-80BA-707EBFF5DC7F}"/>
              </a:ext>
            </a:extLst>
          </p:cNvPr>
          <p:cNvSpPr>
            <a:spLocks noGrp="1"/>
          </p:cNvSpPr>
          <p:nvPr>
            <p:ph type="title"/>
          </p:nvPr>
        </p:nvSpPr>
        <p:spPr/>
        <p:txBody>
          <a:bodyPr/>
          <a:lstStyle/>
          <a:p>
            <a:r>
              <a:rPr lang="en-US" dirty="0"/>
              <a:t>COMPAS</a:t>
            </a:r>
          </a:p>
        </p:txBody>
      </p:sp>
      <p:sp>
        <p:nvSpPr>
          <p:cNvPr id="4" name="Slide Number Placeholder 3">
            <a:extLst>
              <a:ext uri="{FF2B5EF4-FFF2-40B4-BE49-F238E27FC236}">
                <a16:creationId xmlns:a16="http://schemas.microsoft.com/office/drawing/2014/main" id="{F45E6FF6-A070-4711-B95B-63C1F69DBB77}"/>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67</a:t>
            </a:fld>
            <a:endParaRPr lang="en"/>
          </a:p>
        </p:txBody>
      </p:sp>
      <p:pic>
        <p:nvPicPr>
          <p:cNvPr id="6" name="Picture 5">
            <a:extLst>
              <a:ext uri="{FF2B5EF4-FFF2-40B4-BE49-F238E27FC236}">
                <a16:creationId xmlns:a16="http://schemas.microsoft.com/office/drawing/2014/main" id="{17DB89DE-8026-7032-C4D9-E053DE47084F}"/>
              </a:ext>
            </a:extLst>
          </p:cNvPr>
          <p:cNvPicPr>
            <a:picLocks noChangeAspect="1"/>
          </p:cNvPicPr>
          <p:nvPr/>
        </p:nvPicPr>
        <p:blipFill>
          <a:blip r:embed="rId3"/>
          <a:stretch>
            <a:fillRect/>
          </a:stretch>
        </p:blipFill>
        <p:spPr>
          <a:xfrm>
            <a:off x="3662027" y="224913"/>
            <a:ext cx="3986560" cy="4693674"/>
          </a:xfrm>
          <a:prstGeom prst="rect">
            <a:avLst/>
          </a:prstGeom>
        </p:spPr>
      </p:pic>
    </p:spTree>
    <p:extLst>
      <p:ext uri="{BB962C8B-B14F-4D97-AF65-F5344CB8AC3E}">
        <p14:creationId xmlns:p14="http://schemas.microsoft.com/office/powerpoint/2010/main" val="639483567"/>
      </p:ext>
    </p:extLst>
  </p:cSld>
  <p:clrMapOvr>
    <a:masterClrMapping/>
  </p:clrMapOvr>
  <p:transition spd="slow">
    <p:push dir="u"/>
  </p:transition>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934A59-F0BA-445B-BBEB-CEFBFEACD55B}"/>
              </a:ext>
            </a:extLst>
          </p:cNvPr>
          <p:cNvSpPr>
            <a:spLocks noGrp="1"/>
          </p:cNvSpPr>
          <p:nvPr>
            <p:ph type="title"/>
          </p:nvPr>
        </p:nvSpPr>
        <p:spPr/>
        <p:txBody>
          <a:bodyPr/>
          <a:lstStyle/>
          <a:p>
            <a:r>
              <a:rPr lang="en-US" dirty="0"/>
              <a:t>Why Biased Outcomes?</a:t>
            </a:r>
          </a:p>
        </p:txBody>
      </p:sp>
      <p:sp>
        <p:nvSpPr>
          <p:cNvPr id="3" name="Text Placeholder 2">
            <a:extLst>
              <a:ext uri="{FF2B5EF4-FFF2-40B4-BE49-F238E27FC236}">
                <a16:creationId xmlns:a16="http://schemas.microsoft.com/office/drawing/2014/main" id="{943777C5-8AD9-4008-9390-0967BC07520F}"/>
              </a:ext>
            </a:extLst>
          </p:cNvPr>
          <p:cNvSpPr>
            <a:spLocks noGrp="1"/>
          </p:cNvSpPr>
          <p:nvPr>
            <p:ph type="body" idx="1"/>
          </p:nvPr>
        </p:nvSpPr>
        <p:spPr/>
        <p:txBody>
          <a:bodyPr/>
          <a:lstStyle/>
          <a:p>
            <a:pPr marL="139700" indent="0">
              <a:buNone/>
            </a:pPr>
            <a:r>
              <a:rPr lang="en-US" dirty="0"/>
              <a:t>Probably not the case that someone explicitly coded the model to be biased against a particular race. In fact, race was not even a question that was on the survey inmates took! </a:t>
            </a:r>
          </a:p>
          <a:p>
            <a:pPr marL="139700" indent="0">
              <a:buNone/>
            </a:pPr>
            <a:endParaRPr lang="en-US" dirty="0"/>
          </a:p>
          <a:p>
            <a:pPr marL="139700" indent="0">
              <a:buNone/>
            </a:pPr>
            <a:r>
              <a:rPr lang="en-US" dirty="0"/>
              <a:t>More often than not, biased outcomes from a model come from </a:t>
            </a:r>
            <a:r>
              <a:rPr lang="en-US" b="1" dirty="0"/>
              <a:t>the data it learns from </a:t>
            </a:r>
            <a:r>
              <a:rPr lang="en-US" dirty="0"/>
              <a:t>rather than some explicit choice from the modeler. </a:t>
            </a:r>
          </a:p>
          <a:p>
            <a:r>
              <a:rPr lang="en-US" dirty="0"/>
              <a:t>“Garbage in → Garbage out”</a:t>
            </a:r>
          </a:p>
          <a:p>
            <a:r>
              <a:rPr lang="en-US" dirty="0"/>
              <a:t>“Bias in → Bias out”</a:t>
            </a:r>
          </a:p>
          <a:p>
            <a:endParaRPr lang="en-US" dirty="0"/>
          </a:p>
        </p:txBody>
      </p:sp>
      <p:sp>
        <p:nvSpPr>
          <p:cNvPr id="4" name="Slide Number Placeholder 3">
            <a:extLst>
              <a:ext uri="{FF2B5EF4-FFF2-40B4-BE49-F238E27FC236}">
                <a16:creationId xmlns:a16="http://schemas.microsoft.com/office/drawing/2014/main" id="{24830F15-C5BD-471F-A740-379CE7EBFD95}"/>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68</a:t>
            </a:fld>
            <a:endParaRPr lang="en"/>
          </a:p>
        </p:txBody>
      </p:sp>
    </p:spTree>
    <p:extLst>
      <p:ext uri="{BB962C8B-B14F-4D97-AF65-F5344CB8AC3E}">
        <p14:creationId xmlns:p14="http://schemas.microsoft.com/office/powerpoint/2010/main" val="298600956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3046A4-4AA8-4E2B-9AEC-88986C598A28}"/>
              </a:ext>
            </a:extLst>
          </p:cNvPr>
          <p:cNvSpPr>
            <a:spLocks noGrp="1"/>
          </p:cNvSpPr>
          <p:nvPr>
            <p:ph type="ctrTitle"/>
          </p:nvPr>
        </p:nvSpPr>
        <p:spPr/>
        <p:txBody>
          <a:bodyPr/>
          <a:lstStyle/>
          <a:p>
            <a:r>
              <a:rPr lang="en-US" dirty="0"/>
              <a:t>Sources of Bias</a:t>
            </a:r>
          </a:p>
        </p:txBody>
      </p:sp>
      <p:sp>
        <p:nvSpPr>
          <p:cNvPr id="3" name="Subtitle 2">
            <a:extLst>
              <a:ext uri="{FF2B5EF4-FFF2-40B4-BE49-F238E27FC236}">
                <a16:creationId xmlns:a16="http://schemas.microsoft.com/office/drawing/2014/main" id="{AA761393-9910-4729-BA20-D16C1862E0A5}"/>
              </a:ext>
            </a:extLst>
          </p:cNvPr>
          <p:cNvSpPr>
            <a:spLocks noGrp="1"/>
          </p:cNvSpPr>
          <p:nvPr>
            <p:ph type="subTitle" idx="1"/>
          </p:nvPr>
        </p:nvSpPr>
        <p:spPr/>
        <p:txBody>
          <a:bodyPr/>
          <a:lstStyle/>
          <a:p>
            <a:endParaRPr lang="en-US"/>
          </a:p>
        </p:txBody>
      </p:sp>
      <p:sp>
        <p:nvSpPr>
          <p:cNvPr id="4" name="Slide Number Placeholder 3">
            <a:extLst>
              <a:ext uri="{FF2B5EF4-FFF2-40B4-BE49-F238E27FC236}">
                <a16:creationId xmlns:a16="http://schemas.microsoft.com/office/drawing/2014/main" id="{7A68306F-DF15-47F8-B43C-B683A3F9DCF3}"/>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69</a:t>
            </a:fld>
            <a:endParaRPr lang="en"/>
          </a:p>
        </p:txBody>
      </p:sp>
    </p:spTree>
    <p:extLst>
      <p:ext uri="{BB962C8B-B14F-4D97-AF65-F5344CB8AC3E}">
        <p14:creationId xmlns:p14="http://schemas.microsoft.com/office/powerpoint/2010/main" val="1199984811"/>
      </p:ext>
    </p:extLst>
  </p:cSld>
  <p:clrMapOvr>
    <a:masterClrMapping/>
  </p:clrMapOvr>
  <p:transition spd="slow">
    <p:push dir="u"/>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954122-D0E0-5A4C-A227-3E30976E6428}"/>
              </a:ext>
            </a:extLst>
          </p:cNvPr>
          <p:cNvSpPr>
            <a:spLocks noGrp="1"/>
          </p:cNvSpPr>
          <p:nvPr>
            <p:ph type="title"/>
          </p:nvPr>
        </p:nvSpPr>
        <p:spPr/>
        <p:txBody>
          <a:bodyPr/>
          <a:lstStyle/>
          <a:p>
            <a:r>
              <a:rPr lang="en-US" dirty="0"/>
              <a:t>ML Pipeline</a:t>
            </a:r>
          </a:p>
        </p:txBody>
      </p:sp>
      <p:sp>
        <p:nvSpPr>
          <p:cNvPr id="4" name="Slide Number Placeholder 3">
            <a:extLst>
              <a:ext uri="{FF2B5EF4-FFF2-40B4-BE49-F238E27FC236}">
                <a16:creationId xmlns:a16="http://schemas.microsoft.com/office/drawing/2014/main" id="{2DA5B76A-BC31-9544-94BC-F7C4354D508E}"/>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7</a:t>
            </a:fld>
            <a:endParaRPr lang="en"/>
          </a:p>
        </p:txBody>
      </p:sp>
      <p:sp>
        <p:nvSpPr>
          <p:cNvPr id="64" name="Slide Number Placeholder 3">
            <a:extLst>
              <a:ext uri="{FF2B5EF4-FFF2-40B4-BE49-F238E27FC236}">
                <a16:creationId xmlns:a16="http://schemas.microsoft.com/office/drawing/2014/main" id="{42D40E55-3CBB-3743-A9B0-90A41C051662}"/>
              </a:ext>
            </a:extLst>
          </p:cNvPr>
          <p:cNvSpPr txBox="1">
            <a:spLocks/>
          </p:cNvSpPr>
          <p:nvPr/>
        </p:nvSpPr>
        <p:spPr>
          <a:xfrm>
            <a:off x="8556784" y="4749851"/>
            <a:ext cx="548700" cy="3936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r" rtl="0">
              <a:lnSpc>
                <a:spcPct val="100000"/>
              </a:lnSpc>
              <a:spcBef>
                <a:spcPts val="0"/>
              </a:spcBef>
              <a:spcAft>
                <a:spcPts val="0"/>
              </a:spcAft>
              <a:buClr>
                <a:srgbClr val="000000"/>
              </a:buClr>
              <a:buFont typeface="Arial"/>
              <a:buNone/>
              <a:defRPr sz="1000" b="0" i="0" u="none" strike="noStrike" cap="none">
                <a:solidFill>
                  <a:srgbClr val="CCCCCC"/>
                </a:solidFill>
                <a:latin typeface="Nunito Sans"/>
                <a:ea typeface="Nunito Sans"/>
                <a:cs typeface="Nunito Sans"/>
                <a:sym typeface="Nunito Sans"/>
              </a:defRPr>
            </a:lvl1pPr>
            <a:lvl2pPr marR="0" lvl="1" algn="r" rtl="0">
              <a:lnSpc>
                <a:spcPct val="100000"/>
              </a:lnSpc>
              <a:spcBef>
                <a:spcPts val="0"/>
              </a:spcBef>
              <a:spcAft>
                <a:spcPts val="0"/>
              </a:spcAft>
              <a:buClr>
                <a:srgbClr val="000000"/>
              </a:buClr>
              <a:buFont typeface="Arial"/>
              <a:buNone/>
              <a:defRPr sz="1000" b="0" i="0" u="none" strike="noStrike" cap="none">
                <a:solidFill>
                  <a:srgbClr val="CCCCCC"/>
                </a:solidFill>
                <a:latin typeface="Nunito Sans"/>
                <a:ea typeface="Nunito Sans"/>
                <a:cs typeface="Nunito Sans"/>
                <a:sym typeface="Nunito Sans"/>
              </a:defRPr>
            </a:lvl2pPr>
            <a:lvl3pPr marR="0" lvl="2" algn="r" rtl="0">
              <a:lnSpc>
                <a:spcPct val="100000"/>
              </a:lnSpc>
              <a:spcBef>
                <a:spcPts val="0"/>
              </a:spcBef>
              <a:spcAft>
                <a:spcPts val="0"/>
              </a:spcAft>
              <a:buClr>
                <a:srgbClr val="000000"/>
              </a:buClr>
              <a:buFont typeface="Arial"/>
              <a:buNone/>
              <a:defRPr sz="1000" b="0" i="0" u="none" strike="noStrike" cap="none">
                <a:solidFill>
                  <a:srgbClr val="CCCCCC"/>
                </a:solidFill>
                <a:latin typeface="Nunito Sans"/>
                <a:ea typeface="Nunito Sans"/>
                <a:cs typeface="Nunito Sans"/>
                <a:sym typeface="Nunito Sans"/>
              </a:defRPr>
            </a:lvl3pPr>
            <a:lvl4pPr marR="0" lvl="3" algn="r" rtl="0">
              <a:lnSpc>
                <a:spcPct val="100000"/>
              </a:lnSpc>
              <a:spcBef>
                <a:spcPts val="0"/>
              </a:spcBef>
              <a:spcAft>
                <a:spcPts val="0"/>
              </a:spcAft>
              <a:buClr>
                <a:srgbClr val="000000"/>
              </a:buClr>
              <a:buFont typeface="Arial"/>
              <a:buNone/>
              <a:defRPr sz="1000" b="0" i="0" u="none" strike="noStrike" cap="none">
                <a:solidFill>
                  <a:srgbClr val="CCCCCC"/>
                </a:solidFill>
                <a:latin typeface="Nunito Sans"/>
                <a:ea typeface="Nunito Sans"/>
                <a:cs typeface="Nunito Sans"/>
                <a:sym typeface="Nunito Sans"/>
              </a:defRPr>
            </a:lvl4pPr>
            <a:lvl5pPr marR="0" lvl="4" algn="r" rtl="0">
              <a:lnSpc>
                <a:spcPct val="100000"/>
              </a:lnSpc>
              <a:spcBef>
                <a:spcPts val="0"/>
              </a:spcBef>
              <a:spcAft>
                <a:spcPts val="0"/>
              </a:spcAft>
              <a:buClr>
                <a:srgbClr val="000000"/>
              </a:buClr>
              <a:buFont typeface="Arial"/>
              <a:buNone/>
              <a:defRPr sz="1000" b="0" i="0" u="none" strike="noStrike" cap="none">
                <a:solidFill>
                  <a:srgbClr val="CCCCCC"/>
                </a:solidFill>
                <a:latin typeface="Nunito Sans"/>
                <a:ea typeface="Nunito Sans"/>
                <a:cs typeface="Nunito Sans"/>
                <a:sym typeface="Nunito Sans"/>
              </a:defRPr>
            </a:lvl5pPr>
            <a:lvl6pPr marR="0" lvl="5" algn="r" rtl="0">
              <a:lnSpc>
                <a:spcPct val="100000"/>
              </a:lnSpc>
              <a:spcBef>
                <a:spcPts val="0"/>
              </a:spcBef>
              <a:spcAft>
                <a:spcPts val="0"/>
              </a:spcAft>
              <a:buClr>
                <a:srgbClr val="000000"/>
              </a:buClr>
              <a:buFont typeface="Arial"/>
              <a:buNone/>
              <a:defRPr sz="1000" b="0" i="0" u="none" strike="noStrike" cap="none">
                <a:solidFill>
                  <a:srgbClr val="CCCCCC"/>
                </a:solidFill>
                <a:latin typeface="Nunito Sans"/>
                <a:ea typeface="Nunito Sans"/>
                <a:cs typeface="Nunito Sans"/>
                <a:sym typeface="Nunito Sans"/>
              </a:defRPr>
            </a:lvl6pPr>
            <a:lvl7pPr marR="0" lvl="6" algn="r" rtl="0">
              <a:lnSpc>
                <a:spcPct val="100000"/>
              </a:lnSpc>
              <a:spcBef>
                <a:spcPts val="0"/>
              </a:spcBef>
              <a:spcAft>
                <a:spcPts val="0"/>
              </a:spcAft>
              <a:buClr>
                <a:srgbClr val="000000"/>
              </a:buClr>
              <a:buFont typeface="Arial"/>
              <a:buNone/>
              <a:defRPr sz="1000" b="0" i="0" u="none" strike="noStrike" cap="none">
                <a:solidFill>
                  <a:srgbClr val="CCCCCC"/>
                </a:solidFill>
                <a:latin typeface="Nunito Sans"/>
                <a:ea typeface="Nunito Sans"/>
                <a:cs typeface="Nunito Sans"/>
                <a:sym typeface="Nunito Sans"/>
              </a:defRPr>
            </a:lvl7pPr>
            <a:lvl8pPr marR="0" lvl="7" algn="r" rtl="0">
              <a:lnSpc>
                <a:spcPct val="100000"/>
              </a:lnSpc>
              <a:spcBef>
                <a:spcPts val="0"/>
              </a:spcBef>
              <a:spcAft>
                <a:spcPts val="0"/>
              </a:spcAft>
              <a:buClr>
                <a:srgbClr val="000000"/>
              </a:buClr>
              <a:buFont typeface="Arial"/>
              <a:buNone/>
              <a:defRPr sz="1000" b="0" i="0" u="none" strike="noStrike" cap="none">
                <a:solidFill>
                  <a:srgbClr val="CCCCCC"/>
                </a:solidFill>
                <a:latin typeface="Nunito Sans"/>
                <a:ea typeface="Nunito Sans"/>
                <a:cs typeface="Nunito Sans"/>
                <a:sym typeface="Nunito Sans"/>
              </a:defRPr>
            </a:lvl8pPr>
            <a:lvl9pPr marR="0" lvl="8" algn="r" rtl="0">
              <a:lnSpc>
                <a:spcPct val="100000"/>
              </a:lnSpc>
              <a:spcBef>
                <a:spcPts val="0"/>
              </a:spcBef>
              <a:spcAft>
                <a:spcPts val="0"/>
              </a:spcAft>
              <a:buClr>
                <a:srgbClr val="000000"/>
              </a:buClr>
              <a:buFont typeface="Arial"/>
              <a:buNone/>
              <a:defRPr sz="1000" b="0" i="0" u="none" strike="noStrike" cap="none">
                <a:solidFill>
                  <a:srgbClr val="CCCCCC"/>
                </a:solidFill>
                <a:latin typeface="Nunito Sans"/>
                <a:ea typeface="Nunito Sans"/>
                <a:cs typeface="Nunito Sans"/>
                <a:sym typeface="Nunito Sans"/>
              </a:defRPr>
            </a:lvl9pPr>
          </a:lstStyle>
          <a:p>
            <a:fld id="{00000000-1234-1234-1234-123412341234}" type="slidenum">
              <a:rPr lang="en" smtClean="0"/>
              <a:pPr/>
              <a:t>7</a:t>
            </a:fld>
            <a:endParaRPr lang="en"/>
          </a:p>
        </p:txBody>
      </p:sp>
      <p:sp>
        <p:nvSpPr>
          <p:cNvPr id="24" name="Magnetic Disk 23">
            <a:extLst>
              <a:ext uri="{FF2B5EF4-FFF2-40B4-BE49-F238E27FC236}">
                <a16:creationId xmlns:a16="http://schemas.microsoft.com/office/drawing/2014/main" id="{76575621-A692-BA46-B11D-AC56A858FBA3}"/>
              </a:ext>
            </a:extLst>
          </p:cNvPr>
          <p:cNvSpPr/>
          <p:nvPr/>
        </p:nvSpPr>
        <p:spPr>
          <a:xfrm>
            <a:off x="1973251" y="1140369"/>
            <a:ext cx="1456628" cy="1376482"/>
          </a:xfrm>
          <a:prstGeom prst="flowChartMagneticDisk">
            <a:avLst/>
          </a:prstGeom>
          <a:solidFill>
            <a:schemeClr val="accent5">
              <a:lumMod val="40000"/>
              <a:lumOff val="60000"/>
            </a:schemeClr>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16" tIns="45709" rIns="91416" bIns="45709" anchor="ctr"/>
          <a:lstStyle/>
          <a:p>
            <a:pPr algn="ctr"/>
            <a:r>
              <a:rPr lang="en-US" sz="2000" dirty="0">
                <a:latin typeface="Open Sans" panose="020B0606030504020204" pitchFamily="34" charset="0"/>
                <a:ea typeface="Open Sans" panose="020B0606030504020204" pitchFamily="34" charset="0"/>
                <a:cs typeface="Open Sans" panose="020B0606030504020204" pitchFamily="34" charset="0"/>
              </a:rPr>
              <a:t>Training</a:t>
            </a:r>
          </a:p>
          <a:p>
            <a:pPr algn="ctr"/>
            <a:r>
              <a:rPr lang="en-US" sz="2000" dirty="0">
                <a:latin typeface="Open Sans" panose="020B0606030504020204" pitchFamily="34" charset="0"/>
                <a:ea typeface="Open Sans" panose="020B0606030504020204" pitchFamily="34" charset="0"/>
                <a:cs typeface="Open Sans" panose="020B0606030504020204" pitchFamily="34" charset="0"/>
              </a:rPr>
              <a:t>Data</a:t>
            </a:r>
          </a:p>
        </p:txBody>
      </p:sp>
      <p:sp>
        <p:nvSpPr>
          <p:cNvPr id="25" name="TextBox 24">
            <a:extLst>
              <a:ext uri="{FF2B5EF4-FFF2-40B4-BE49-F238E27FC236}">
                <a16:creationId xmlns:a16="http://schemas.microsoft.com/office/drawing/2014/main" id="{2C1D7D0A-27EC-6D44-B5CD-C4B607139F69}"/>
              </a:ext>
            </a:extLst>
          </p:cNvPr>
          <p:cNvSpPr txBox="1"/>
          <p:nvPr/>
        </p:nvSpPr>
        <p:spPr>
          <a:xfrm>
            <a:off x="3714812" y="1384754"/>
            <a:ext cx="1470274" cy="892552"/>
          </a:xfrm>
          <a:prstGeom prst="rect">
            <a:avLst/>
          </a:prstGeom>
          <a:solidFill>
            <a:schemeClr val="accent1">
              <a:lumMod val="40000"/>
              <a:lumOff val="60000"/>
            </a:schemeClr>
          </a:solidFill>
          <a:ln>
            <a:solidFill>
              <a:schemeClr val="accent1">
                <a:lumMod val="75000"/>
              </a:schemeClr>
            </a:solidFill>
          </a:ln>
        </p:spPr>
        <p:style>
          <a:lnRef idx="2">
            <a:schemeClr val="accent2">
              <a:shade val="50000"/>
            </a:schemeClr>
          </a:lnRef>
          <a:fillRef idx="1">
            <a:schemeClr val="accent2"/>
          </a:fillRef>
          <a:effectRef idx="0">
            <a:schemeClr val="accent2"/>
          </a:effectRef>
          <a:fontRef idx="minor">
            <a:schemeClr val="lt1"/>
          </a:fontRef>
        </p:style>
        <p:txBody>
          <a:bodyPr wrap="none" tIns="137160" bIns="137160" rtlCol="0">
            <a:spAutoFit/>
          </a:bodyPr>
          <a:lstStyle/>
          <a:p>
            <a:pPr algn="ctr"/>
            <a:r>
              <a:rPr lang="en-US" sz="2000" dirty="0">
                <a:latin typeface="Open Sans" panose="020B0606030504020204" pitchFamily="34" charset="0"/>
                <a:ea typeface="Open Sans" panose="020B0606030504020204" pitchFamily="34" charset="0"/>
                <a:cs typeface="Open Sans" panose="020B0606030504020204" pitchFamily="34" charset="0"/>
              </a:rPr>
              <a:t>Pre-</a:t>
            </a:r>
          </a:p>
          <a:p>
            <a:pPr algn="ctr"/>
            <a:r>
              <a:rPr lang="en-US" sz="2000" dirty="0">
                <a:latin typeface="Open Sans" panose="020B0606030504020204" pitchFamily="34" charset="0"/>
                <a:ea typeface="Open Sans" panose="020B0606030504020204" pitchFamily="34" charset="0"/>
                <a:cs typeface="Open Sans" panose="020B0606030504020204" pitchFamily="34" charset="0"/>
              </a:rPr>
              <a:t>Processing</a:t>
            </a:r>
          </a:p>
        </p:txBody>
      </p:sp>
      <p:cxnSp>
        <p:nvCxnSpPr>
          <p:cNvPr id="26" name="Straight Arrow Connector 25">
            <a:extLst>
              <a:ext uri="{FF2B5EF4-FFF2-40B4-BE49-F238E27FC236}">
                <a16:creationId xmlns:a16="http://schemas.microsoft.com/office/drawing/2014/main" id="{1750C282-F0CC-974B-BFA8-6C50E9C1B35F}"/>
              </a:ext>
            </a:extLst>
          </p:cNvPr>
          <p:cNvCxnSpPr>
            <a:cxnSpLocks/>
            <a:stCxn id="24" idx="4"/>
            <a:endCxn id="25" idx="1"/>
          </p:cNvCxnSpPr>
          <p:nvPr/>
        </p:nvCxnSpPr>
        <p:spPr>
          <a:xfrm>
            <a:off x="3429879" y="1828610"/>
            <a:ext cx="284933" cy="2420"/>
          </a:xfrm>
          <a:prstGeom prst="straightConnector1">
            <a:avLst/>
          </a:prstGeom>
          <a:ln w="57150" cmpd="sng">
            <a:solidFill>
              <a:schemeClr val="tx2">
                <a:lumMod val="50000"/>
              </a:schemeClr>
            </a:solidFill>
            <a:headEnd type="none"/>
            <a:tailEnd type="triangle" w="lg" len="med"/>
          </a:ln>
        </p:spPr>
        <p:style>
          <a:lnRef idx="3">
            <a:schemeClr val="accent5"/>
          </a:lnRef>
          <a:fillRef idx="0">
            <a:schemeClr val="accent5"/>
          </a:fillRef>
          <a:effectRef idx="2">
            <a:schemeClr val="accent5"/>
          </a:effectRef>
          <a:fontRef idx="minor">
            <a:schemeClr val="tx1"/>
          </a:fontRef>
        </p:style>
      </p:cxnSp>
      <p:sp>
        <p:nvSpPr>
          <p:cNvPr id="27" name="TextBox 26">
            <a:extLst>
              <a:ext uri="{FF2B5EF4-FFF2-40B4-BE49-F238E27FC236}">
                <a16:creationId xmlns:a16="http://schemas.microsoft.com/office/drawing/2014/main" id="{E3B41B43-E83A-4A41-A395-5E7E45D15233}"/>
              </a:ext>
            </a:extLst>
          </p:cNvPr>
          <p:cNvSpPr txBox="1"/>
          <p:nvPr/>
        </p:nvSpPr>
        <p:spPr>
          <a:xfrm>
            <a:off x="5651242" y="1384754"/>
            <a:ext cx="944490" cy="892552"/>
          </a:xfrm>
          <a:prstGeom prst="rect">
            <a:avLst/>
          </a:prstGeom>
          <a:effectLst>
            <a:outerShdw blurRad="50800" dist="50800" dir="5400000" algn="ctr" rotWithShape="0">
              <a:srgbClr val="000000">
                <a:alpha val="62000"/>
              </a:srgbClr>
            </a:outerShdw>
          </a:effectLst>
        </p:spPr>
        <p:style>
          <a:lnRef idx="2">
            <a:schemeClr val="accent3">
              <a:shade val="50000"/>
            </a:schemeClr>
          </a:lnRef>
          <a:fillRef idx="1">
            <a:schemeClr val="accent3"/>
          </a:fillRef>
          <a:effectRef idx="0">
            <a:schemeClr val="accent3"/>
          </a:effectRef>
          <a:fontRef idx="minor">
            <a:schemeClr val="lt1"/>
          </a:fontRef>
        </p:style>
        <p:txBody>
          <a:bodyPr wrap="none" tIns="137160" bIns="137160" rtlCol="0">
            <a:spAutoFit/>
          </a:bodyPr>
          <a:lstStyle/>
          <a:p>
            <a:pPr algn="ctr"/>
            <a:r>
              <a:rPr lang="en-US" sz="2000" dirty="0">
                <a:effectLst>
                  <a:outerShdw blurRad="50800" dist="38100" dir="5400000" algn="t" rotWithShape="0">
                    <a:prstClr val="black">
                      <a:alpha val="40000"/>
                    </a:prstClr>
                  </a:outerShdw>
                </a:effectLst>
                <a:latin typeface="Open Sans" panose="020B0606030504020204" pitchFamily="34" charset="0"/>
                <a:ea typeface="Open Sans" panose="020B0606030504020204" pitchFamily="34" charset="0"/>
                <a:cs typeface="Open Sans" panose="020B0606030504020204" pitchFamily="34" charset="0"/>
              </a:rPr>
              <a:t>ML </a:t>
            </a:r>
            <a:br>
              <a:rPr lang="en-US" sz="2000" dirty="0">
                <a:effectLst>
                  <a:outerShdw blurRad="50800" dist="38100" dir="5400000" algn="t" rotWithShape="0">
                    <a:prstClr val="black">
                      <a:alpha val="40000"/>
                    </a:prstClr>
                  </a:outerShdw>
                </a:effectLst>
                <a:latin typeface="Open Sans" panose="020B0606030504020204" pitchFamily="34" charset="0"/>
                <a:ea typeface="Open Sans" panose="020B0606030504020204" pitchFamily="34" charset="0"/>
                <a:cs typeface="Open Sans" panose="020B0606030504020204" pitchFamily="34" charset="0"/>
              </a:rPr>
            </a:br>
            <a:r>
              <a:rPr lang="en-US" sz="2000" dirty="0">
                <a:effectLst>
                  <a:outerShdw blurRad="50800" dist="38100" dir="5400000" algn="t" rotWithShape="0">
                    <a:prstClr val="black">
                      <a:alpha val="40000"/>
                    </a:prstClr>
                  </a:outerShdw>
                </a:effectLst>
                <a:latin typeface="Open Sans" panose="020B0606030504020204" pitchFamily="34" charset="0"/>
                <a:ea typeface="Open Sans" panose="020B0606030504020204" pitchFamily="34" charset="0"/>
                <a:cs typeface="Open Sans" panose="020B0606030504020204" pitchFamily="34" charset="0"/>
              </a:rPr>
              <a:t>model</a:t>
            </a:r>
          </a:p>
        </p:txBody>
      </p:sp>
      <p:sp>
        <p:nvSpPr>
          <p:cNvPr id="28" name="TextBox 27">
            <a:extLst>
              <a:ext uri="{FF2B5EF4-FFF2-40B4-BE49-F238E27FC236}">
                <a16:creationId xmlns:a16="http://schemas.microsoft.com/office/drawing/2014/main" id="{5D389C10-A7FC-8D4E-9390-77FB64F713E5}"/>
              </a:ext>
            </a:extLst>
          </p:cNvPr>
          <p:cNvSpPr txBox="1"/>
          <p:nvPr/>
        </p:nvSpPr>
        <p:spPr>
          <a:xfrm>
            <a:off x="5597790" y="4027174"/>
            <a:ext cx="1032655" cy="892552"/>
          </a:xfrm>
          <a:prstGeom prst="rect">
            <a:avLst/>
          </a:prstGeom>
          <a:solidFill>
            <a:schemeClr val="accent2">
              <a:lumMod val="40000"/>
              <a:lumOff val="60000"/>
            </a:schemeClr>
          </a:solidFill>
          <a:ln>
            <a:solidFill>
              <a:schemeClr val="accent2">
                <a:lumMod val="75000"/>
              </a:schemeClr>
            </a:solidFill>
          </a:ln>
        </p:spPr>
        <p:style>
          <a:lnRef idx="2">
            <a:schemeClr val="accent4">
              <a:shade val="50000"/>
            </a:schemeClr>
          </a:lnRef>
          <a:fillRef idx="1">
            <a:schemeClr val="accent4"/>
          </a:fillRef>
          <a:effectRef idx="0">
            <a:schemeClr val="accent4"/>
          </a:effectRef>
          <a:fontRef idx="minor">
            <a:schemeClr val="lt1"/>
          </a:fontRef>
        </p:style>
        <p:txBody>
          <a:bodyPr wrap="none" tIns="137160" bIns="137160" rtlCol="0">
            <a:spAutoFit/>
          </a:bodyPr>
          <a:lstStyle/>
          <a:p>
            <a:pPr algn="ctr"/>
            <a:r>
              <a:rPr lang="en-US" sz="2000" dirty="0">
                <a:latin typeface="Open Sans" panose="020B0606030504020204" pitchFamily="34" charset="0"/>
                <a:ea typeface="Open Sans" panose="020B0606030504020204" pitchFamily="34" charset="0"/>
                <a:cs typeface="Open Sans" panose="020B0606030504020204" pitchFamily="34" charset="0"/>
              </a:rPr>
              <a:t>Quality</a:t>
            </a:r>
            <a:br>
              <a:rPr lang="en-US" sz="2000" dirty="0">
                <a:latin typeface="Open Sans" panose="020B0606030504020204" pitchFamily="34" charset="0"/>
                <a:ea typeface="Open Sans" panose="020B0606030504020204" pitchFamily="34" charset="0"/>
                <a:cs typeface="Open Sans" panose="020B0606030504020204" pitchFamily="34" charset="0"/>
              </a:rPr>
            </a:br>
            <a:r>
              <a:rPr lang="en-US" sz="2000" dirty="0">
                <a:latin typeface="Open Sans" panose="020B0606030504020204" pitchFamily="34" charset="0"/>
                <a:ea typeface="Open Sans" panose="020B0606030504020204" pitchFamily="34" charset="0"/>
                <a:cs typeface="Open Sans" panose="020B0606030504020204" pitchFamily="34" charset="0"/>
              </a:rPr>
              <a:t>metric</a:t>
            </a:r>
          </a:p>
        </p:txBody>
      </p:sp>
      <p:sp>
        <p:nvSpPr>
          <p:cNvPr id="29" name="TextBox 28">
            <a:extLst>
              <a:ext uri="{FF2B5EF4-FFF2-40B4-BE49-F238E27FC236}">
                <a16:creationId xmlns:a16="http://schemas.microsoft.com/office/drawing/2014/main" id="{18A3D0FA-1563-BD4F-8BE0-58B9BCC82154}"/>
              </a:ext>
            </a:extLst>
          </p:cNvPr>
          <p:cNvSpPr txBox="1"/>
          <p:nvPr/>
        </p:nvSpPr>
        <p:spPr>
          <a:xfrm>
            <a:off x="5220915" y="2780202"/>
            <a:ext cx="1795684" cy="892552"/>
          </a:xfrm>
          <a:prstGeom prst="rect">
            <a:avLst/>
          </a:prstGeom>
          <a:solidFill>
            <a:schemeClr val="bg2">
              <a:lumMod val="40000"/>
              <a:lumOff val="60000"/>
            </a:schemeClr>
          </a:solidFill>
          <a:ln>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wrap="none" tIns="137160" bIns="137160" rtlCol="0">
            <a:spAutoFit/>
          </a:bodyPr>
          <a:lstStyle/>
          <a:p>
            <a:pPr algn="ctr"/>
            <a:r>
              <a:rPr lang="en-US" sz="2000" dirty="0">
                <a:latin typeface="Open Sans" panose="020B0606030504020204" pitchFamily="34" charset="0"/>
                <a:ea typeface="Open Sans" panose="020B0606030504020204" pitchFamily="34" charset="0"/>
                <a:cs typeface="Open Sans" panose="020B0606030504020204" pitchFamily="34" charset="0"/>
              </a:rPr>
              <a:t>Optimization </a:t>
            </a:r>
          </a:p>
          <a:p>
            <a:pPr algn="ctr"/>
            <a:r>
              <a:rPr lang="en-US" sz="2000" dirty="0">
                <a:latin typeface="Open Sans" panose="020B0606030504020204" pitchFamily="34" charset="0"/>
                <a:ea typeface="Open Sans" panose="020B0606030504020204" pitchFamily="34" charset="0"/>
                <a:cs typeface="Open Sans" panose="020B0606030504020204" pitchFamily="34" charset="0"/>
              </a:rPr>
              <a:t>algorithm</a:t>
            </a:r>
          </a:p>
        </p:txBody>
      </p:sp>
      <p:cxnSp>
        <p:nvCxnSpPr>
          <p:cNvPr id="30" name="Straight Arrow Connector 29">
            <a:extLst>
              <a:ext uri="{FF2B5EF4-FFF2-40B4-BE49-F238E27FC236}">
                <a16:creationId xmlns:a16="http://schemas.microsoft.com/office/drawing/2014/main" id="{B1F5152A-7DC6-8A4A-8ED5-036F4FE42256}"/>
              </a:ext>
            </a:extLst>
          </p:cNvPr>
          <p:cNvCxnSpPr>
            <a:cxnSpLocks/>
            <a:stCxn id="25" idx="3"/>
            <a:endCxn id="27" idx="1"/>
          </p:cNvCxnSpPr>
          <p:nvPr/>
        </p:nvCxnSpPr>
        <p:spPr>
          <a:xfrm>
            <a:off x="5185086" y="1831030"/>
            <a:ext cx="466156" cy="0"/>
          </a:xfrm>
          <a:prstGeom prst="straightConnector1">
            <a:avLst/>
          </a:prstGeom>
          <a:ln w="57150" cmpd="sng">
            <a:solidFill>
              <a:schemeClr val="tx2">
                <a:lumMod val="50000"/>
              </a:schemeClr>
            </a:solidFill>
            <a:headEnd type="none"/>
            <a:tailEnd type="triangle" w="lg" len="med"/>
          </a:ln>
        </p:spPr>
        <p:style>
          <a:lnRef idx="3">
            <a:schemeClr val="accent5"/>
          </a:lnRef>
          <a:fillRef idx="0">
            <a:schemeClr val="accent5"/>
          </a:fillRef>
          <a:effectRef idx="2">
            <a:schemeClr val="accent5"/>
          </a:effectRef>
          <a:fontRef idx="minor">
            <a:schemeClr val="tx1"/>
          </a:fontRef>
        </p:style>
      </p:cxnSp>
      <p:cxnSp>
        <p:nvCxnSpPr>
          <p:cNvPr id="31" name="Straight Arrow Connector 30">
            <a:extLst>
              <a:ext uri="{FF2B5EF4-FFF2-40B4-BE49-F238E27FC236}">
                <a16:creationId xmlns:a16="http://schemas.microsoft.com/office/drawing/2014/main" id="{4A0373D3-D945-6B4F-9855-990D2BD72007}"/>
              </a:ext>
            </a:extLst>
          </p:cNvPr>
          <p:cNvCxnSpPr>
            <a:cxnSpLocks/>
            <a:stCxn id="27" idx="3"/>
          </p:cNvCxnSpPr>
          <p:nvPr/>
        </p:nvCxnSpPr>
        <p:spPr>
          <a:xfrm>
            <a:off x="6595732" y="1831030"/>
            <a:ext cx="1296243" cy="11466"/>
          </a:xfrm>
          <a:prstGeom prst="straightConnector1">
            <a:avLst/>
          </a:prstGeom>
          <a:ln w="57150" cmpd="sng">
            <a:solidFill>
              <a:schemeClr val="tx2">
                <a:lumMod val="50000"/>
              </a:schemeClr>
            </a:solidFill>
            <a:headEnd type="none"/>
            <a:tailEnd type="triangle" w="lg" len="med"/>
          </a:ln>
        </p:spPr>
        <p:style>
          <a:lnRef idx="3">
            <a:schemeClr val="accent5"/>
          </a:lnRef>
          <a:fillRef idx="0">
            <a:schemeClr val="accent5"/>
          </a:fillRef>
          <a:effectRef idx="2">
            <a:schemeClr val="accent5"/>
          </a:effectRef>
          <a:fontRef idx="minor">
            <a:schemeClr val="tx1"/>
          </a:fontRef>
        </p:style>
      </p:cxnSp>
      <p:cxnSp>
        <p:nvCxnSpPr>
          <p:cNvPr id="32" name="Straight Arrow Connector 31">
            <a:extLst>
              <a:ext uri="{FF2B5EF4-FFF2-40B4-BE49-F238E27FC236}">
                <a16:creationId xmlns:a16="http://schemas.microsoft.com/office/drawing/2014/main" id="{709A6724-6070-F848-94DC-1FB0EE4400B2}"/>
              </a:ext>
            </a:extLst>
          </p:cNvPr>
          <p:cNvCxnSpPr>
            <a:cxnSpLocks/>
            <a:stCxn id="28" idx="0"/>
            <a:endCxn id="29" idx="2"/>
          </p:cNvCxnSpPr>
          <p:nvPr/>
        </p:nvCxnSpPr>
        <p:spPr>
          <a:xfrm flipV="1">
            <a:off x="6114118" y="3672754"/>
            <a:ext cx="4639" cy="354420"/>
          </a:xfrm>
          <a:prstGeom prst="straightConnector1">
            <a:avLst/>
          </a:prstGeom>
          <a:ln w="57150" cmpd="sng">
            <a:solidFill>
              <a:schemeClr val="tx2">
                <a:lumMod val="50000"/>
              </a:schemeClr>
            </a:solidFill>
            <a:headEnd type="none"/>
            <a:tailEnd type="triangle" w="lg" len="med"/>
          </a:ln>
        </p:spPr>
        <p:style>
          <a:lnRef idx="3">
            <a:schemeClr val="accent5"/>
          </a:lnRef>
          <a:fillRef idx="0">
            <a:schemeClr val="accent5"/>
          </a:fillRef>
          <a:effectRef idx="2">
            <a:schemeClr val="accent5"/>
          </a:effectRef>
          <a:fontRef idx="minor">
            <a:schemeClr val="tx1"/>
          </a:fontRef>
        </p:style>
      </p:cxnSp>
      <p:cxnSp>
        <p:nvCxnSpPr>
          <p:cNvPr id="33" name="Elbow Connector 32">
            <a:extLst>
              <a:ext uri="{FF2B5EF4-FFF2-40B4-BE49-F238E27FC236}">
                <a16:creationId xmlns:a16="http://schemas.microsoft.com/office/drawing/2014/main" id="{5A66BE4B-EBA1-7346-9422-AF5355EEF68D}"/>
              </a:ext>
            </a:extLst>
          </p:cNvPr>
          <p:cNvCxnSpPr>
            <a:cxnSpLocks/>
            <a:endCxn id="28" idx="3"/>
          </p:cNvCxnSpPr>
          <p:nvPr/>
        </p:nvCxnSpPr>
        <p:spPr>
          <a:xfrm rot="5400000">
            <a:off x="5688651" y="2784291"/>
            <a:ext cx="2630954" cy="747365"/>
          </a:xfrm>
          <a:prstGeom prst="bentConnector2">
            <a:avLst/>
          </a:prstGeom>
          <a:ln w="57150" cmpd="sng">
            <a:solidFill>
              <a:schemeClr val="tx2">
                <a:lumMod val="50000"/>
              </a:schemeClr>
            </a:solidFill>
            <a:headEnd type="none"/>
            <a:tailEnd type="triangle" w="lg" len="med"/>
          </a:ln>
        </p:spPr>
        <p:style>
          <a:lnRef idx="3">
            <a:schemeClr val="accent5"/>
          </a:lnRef>
          <a:fillRef idx="0">
            <a:schemeClr val="accent5"/>
          </a:fillRef>
          <a:effectRef idx="2">
            <a:schemeClr val="accent5"/>
          </a:effectRef>
          <a:fontRef idx="minor">
            <a:schemeClr val="tx1"/>
          </a:fontRef>
        </p:style>
      </p:cxnSp>
      <p:cxnSp>
        <p:nvCxnSpPr>
          <p:cNvPr id="40" name="Straight Arrow Connector 39">
            <a:extLst>
              <a:ext uri="{FF2B5EF4-FFF2-40B4-BE49-F238E27FC236}">
                <a16:creationId xmlns:a16="http://schemas.microsoft.com/office/drawing/2014/main" id="{0E523827-CC51-5C41-937B-6BC325CAC15E}"/>
              </a:ext>
            </a:extLst>
          </p:cNvPr>
          <p:cNvCxnSpPr>
            <a:cxnSpLocks/>
            <a:stCxn id="29" idx="0"/>
            <a:endCxn id="27" idx="2"/>
          </p:cNvCxnSpPr>
          <p:nvPr/>
        </p:nvCxnSpPr>
        <p:spPr>
          <a:xfrm flipV="1">
            <a:off x="6118757" y="2277306"/>
            <a:ext cx="4730" cy="502896"/>
          </a:xfrm>
          <a:prstGeom prst="straightConnector1">
            <a:avLst/>
          </a:prstGeom>
          <a:ln w="57150" cmpd="sng">
            <a:solidFill>
              <a:schemeClr val="tx2">
                <a:lumMod val="50000"/>
              </a:schemeClr>
            </a:solidFill>
            <a:headEnd type="none"/>
            <a:tailEnd type="triangle" w="lg" len="med"/>
          </a:ln>
        </p:spPr>
        <p:style>
          <a:lnRef idx="3">
            <a:schemeClr val="accent5"/>
          </a:lnRef>
          <a:fillRef idx="0">
            <a:schemeClr val="accent5"/>
          </a:fillRef>
          <a:effectRef idx="2">
            <a:schemeClr val="accent5"/>
          </a:effectRef>
          <a:fontRef idx="minor">
            <a:schemeClr val="tx1"/>
          </a:fontRef>
        </p:style>
      </p:cxnSp>
      <p:cxnSp>
        <p:nvCxnSpPr>
          <p:cNvPr id="41" name="Elbow Connector 40">
            <a:extLst>
              <a:ext uri="{FF2B5EF4-FFF2-40B4-BE49-F238E27FC236}">
                <a16:creationId xmlns:a16="http://schemas.microsoft.com/office/drawing/2014/main" id="{7CBC163C-0DE5-8E4F-9D2C-9E50541EACB3}"/>
              </a:ext>
            </a:extLst>
          </p:cNvPr>
          <p:cNvCxnSpPr>
            <a:cxnSpLocks/>
            <a:stCxn id="24" idx="3"/>
            <a:endCxn id="28" idx="1"/>
          </p:cNvCxnSpPr>
          <p:nvPr/>
        </p:nvCxnSpPr>
        <p:spPr>
          <a:xfrm rot="16200000" flipH="1">
            <a:off x="3171378" y="2047037"/>
            <a:ext cx="1956599" cy="2896225"/>
          </a:xfrm>
          <a:prstGeom prst="bentConnector2">
            <a:avLst/>
          </a:prstGeom>
          <a:ln w="57150" cmpd="sng">
            <a:solidFill>
              <a:schemeClr val="tx2">
                <a:lumMod val="50000"/>
              </a:schemeClr>
            </a:solidFill>
            <a:headEnd type="none"/>
            <a:tailEnd type="triangle" w="lg" len="med"/>
          </a:ln>
        </p:spPr>
        <p:style>
          <a:lnRef idx="3">
            <a:schemeClr val="accent5"/>
          </a:lnRef>
          <a:fillRef idx="0">
            <a:schemeClr val="accent5"/>
          </a:fillRef>
          <a:effectRef idx="2">
            <a:schemeClr val="accent5"/>
          </a:effectRef>
          <a:fontRef idx="minor">
            <a:schemeClr val="tx1"/>
          </a:fontRef>
        </p:style>
      </p:cxnSp>
      <p:pic>
        <p:nvPicPr>
          <p:cNvPr id="8194" name="Picture 2" descr="World Earth Continents - Free vector graphic on Pixabay">
            <a:extLst>
              <a:ext uri="{FF2B5EF4-FFF2-40B4-BE49-F238E27FC236}">
                <a16:creationId xmlns:a16="http://schemas.microsoft.com/office/drawing/2014/main" id="{385E6E77-B9B3-7841-92A5-51D74601116F}"/>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b="2019"/>
          <a:stretch/>
        </p:blipFill>
        <p:spPr bwMode="auto">
          <a:xfrm>
            <a:off x="234450" y="1124503"/>
            <a:ext cx="1319065" cy="1404251"/>
          </a:xfrm>
          <a:prstGeom prst="rect">
            <a:avLst/>
          </a:prstGeom>
          <a:noFill/>
          <a:extLst>
            <a:ext uri="{909E8E84-426E-40DD-AFC4-6F175D3DCCD1}">
              <a14:hiddenFill xmlns:a14="http://schemas.microsoft.com/office/drawing/2010/main">
                <a:solidFill>
                  <a:srgbClr val="FFFFFF"/>
                </a:solidFill>
              </a14:hiddenFill>
            </a:ext>
          </a:extLst>
        </p:spPr>
      </p:pic>
      <p:cxnSp>
        <p:nvCxnSpPr>
          <p:cNvPr id="42" name="Straight Arrow Connector 41">
            <a:extLst>
              <a:ext uri="{FF2B5EF4-FFF2-40B4-BE49-F238E27FC236}">
                <a16:creationId xmlns:a16="http://schemas.microsoft.com/office/drawing/2014/main" id="{7349D76A-4A69-FA4E-A585-E3790B7EFBFC}"/>
              </a:ext>
            </a:extLst>
          </p:cNvPr>
          <p:cNvCxnSpPr>
            <a:cxnSpLocks/>
            <a:stCxn id="8194" idx="3"/>
            <a:endCxn id="24" idx="2"/>
          </p:cNvCxnSpPr>
          <p:nvPr/>
        </p:nvCxnSpPr>
        <p:spPr>
          <a:xfrm>
            <a:off x="1553515" y="1826629"/>
            <a:ext cx="419736" cy="1981"/>
          </a:xfrm>
          <a:prstGeom prst="straightConnector1">
            <a:avLst/>
          </a:prstGeom>
          <a:ln w="57150" cmpd="sng">
            <a:solidFill>
              <a:schemeClr val="tx2">
                <a:lumMod val="50000"/>
              </a:schemeClr>
            </a:solidFill>
            <a:headEnd type="none"/>
            <a:tailEnd type="triangle" w="lg" len="med"/>
          </a:ln>
        </p:spPr>
        <p:style>
          <a:lnRef idx="3">
            <a:schemeClr val="accent5"/>
          </a:lnRef>
          <a:fillRef idx="0">
            <a:schemeClr val="accent5"/>
          </a:fillRef>
          <a:effectRef idx="2">
            <a:schemeClr val="accent5"/>
          </a:effectRef>
          <a:fontRef idx="minor">
            <a:schemeClr val="tx1"/>
          </a:fontRef>
        </p:style>
      </p:cxnSp>
      <p:pic>
        <p:nvPicPr>
          <p:cNvPr id="43" name="Picture 2" descr="World Earth Continents - Free vector graphic on Pixabay">
            <a:extLst>
              <a:ext uri="{FF2B5EF4-FFF2-40B4-BE49-F238E27FC236}">
                <a16:creationId xmlns:a16="http://schemas.microsoft.com/office/drawing/2014/main" id="{9724B701-5D60-5446-AF27-0CE9F548CFB1}"/>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b="2019"/>
          <a:stretch/>
        </p:blipFill>
        <p:spPr bwMode="auto">
          <a:xfrm>
            <a:off x="7773006" y="1607631"/>
            <a:ext cx="1319065" cy="140425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36119567"/>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 Placeholder 5">
            <a:extLst>
              <a:ext uri="{FF2B5EF4-FFF2-40B4-BE49-F238E27FC236}">
                <a16:creationId xmlns:a16="http://schemas.microsoft.com/office/drawing/2014/main" id="{48DA363D-F61B-48FE-ABDC-2BE7EF70C91A}"/>
              </a:ext>
            </a:extLst>
          </p:cNvPr>
          <p:cNvSpPr txBox="1">
            <a:spLocks/>
          </p:cNvSpPr>
          <p:nvPr/>
        </p:nvSpPr>
        <p:spPr>
          <a:xfrm>
            <a:off x="2710844" y="207372"/>
            <a:ext cx="5596200" cy="4314682"/>
          </a:xfrm>
          <a:prstGeom prst="rect">
            <a:avLst/>
          </a:prstGeom>
          <a:noFill/>
          <a:ln>
            <a:noFill/>
          </a:ln>
        </p:spPr>
        <p:txBody>
          <a:bodyPr spcFirstLastPara="1" wrap="square" lIns="91425" tIns="91425" rIns="91425" bIns="91425" anchor="t" anchorCtr="0"/>
          <a:lstStyle>
            <a:defPPr marR="0" lvl="0" algn="l" rtl="0">
              <a:lnSpc>
                <a:spcPct val="100000"/>
              </a:lnSpc>
              <a:spcBef>
                <a:spcPts val="0"/>
              </a:spcBef>
              <a:spcAft>
                <a:spcPts val="0"/>
              </a:spcAft>
            </a:defPPr>
            <a:lvl1pPr marL="457200" marR="0" lvl="0" indent="-317500" algn="l" rtl="0" eaLnBrk="1" hangingPunct="1">
              <a:lnSpc>
                <a:spcPct val="115000"/>
              </a:lnSpc>
              <a:spcBef>
                <a:spcPts val="600"/>
              </a:spcBef>
              <a:spcAft>
                <a:spcPts val="0"/>
              </a:spcAft>
              <a:buClr>
                <a:srgbClr val="CCCCCC"/>
              </a:buClr>
              <a:buSzPts val="1400"/>
              <a:buFont typeface="Nunito Sans"/>
              <a:buChar char="▪"/>
              <a:defRPr sz="1400" b="0" i="0" u="none" strike="noStrike" cap="none">
                <a:solidFill>
                  <a:srgbClr val="666666"/>
                </a:solidFill>
                <a:latin typeface="Nunito Sans"/>
                <a:ea typeface="Nunito Sans"/>
                <a:cs typeface="Nunito Sans"/>
                <a:sym typeface="Nunito Sans"/>
              </a:defRPr>
            </a:lvl1pPr>
            <a:lvl2pPr marL="914400" marR="0" lvl="1" indent="-317500" algn="l" rtl="0" eaLnBrk="1" hangingPunct="1">
              <a:lnSpc>
                <a:spcPct val="115000"/>
              </a:lnSpc>
              <a:spcBef>
                <a:spcPts val="0"/>
              </a:spcBef>
              <a:spcAft>
                <a:spcPts val="0"/>
              </a:spcAft>
              <a:buClr>
                <a:srgbClr val="CCCCCC"/>
              </a:buClr>
              <a:buSzPts val="1400"/>
              <a:buFont typeface="Nunito Sans"/>
              <a:buChar char="-"/>
              <a:defRPr sz="1400" b="0" i="0" u="none" strike="noStrike" cap="none">
                <a:solidFill>
                  <a:srgbClr val="666666"/>
                </a:solidFill>
                <a:latin typeface="Nunito Sans"/>
                <a:ea typeface="Nunito Sans"/>
                <a:cs typeface="Nunito Sans"/>
                <a:sym typeface="Nunito Sans"/>
              </a:defRPr>
            </a:lvl2pPr>
            <a:lvl3pPr marL="1371600" marR="0" lvl="2" indent="-317500" algn="l" rtl="0" eaLnBrk="1" hangingPunct="1">
              <a:lnSpc>
                <a:spcPct val="115000"/>
              </a:lnSpc>
              <a:spcBef>
                <a:spcPts val="0"/>
              </a:spcBef>
              <a:spcAft>
                <a:spcPts val="0"/>
              </a:spcAft>
              <a:buClr>
                <a:srgbClr val="CCCCCC"/>
              </a:buClr>
              <a:buSzPts val="1400"/>
              <a:buFont typeface="Nunito Sans"/>
              <a:buChar char="-"/>
              <a:defRPr sz="1400" b="0" i="0" u="none" strike="noStrike" cap="none">
                <a:solidFill>
                  <a:srgbClr val="666666"/>
                </a:solidFill>
                <a:latin typeface="Nunito Sans"/>
                <a:ea typeface="Nunito Sans"/>
                <a:cs typeface="Nunito Sans"/>
                <a:sym typeface="Nunito Sans"/>
              </a:defRPr>
            </a:lvl3pPr>
            <a:lvl4pPr marL="1828800" marR="0" lvl="3" indent="-317500" algn="l" rtl="0" eaLnBrk="1" hangingPunct="1">
              <a:lnSpc>
                <a:spcPct val="115000"/>
              </a:lnSpc>
              <a:spcBef>
                <a:spcPts val="0"/>
              </a:spcBef>
              <a:spcAft>
                <a:spcPts val="0"/>
              </a:spcAft>
              <a:buClr>
                <a:srgbClr val="CCCCCC"/>
              </a:buClr>
              <a:buSzPts val="1400"/>
              <a:buFont typeface="Nunito Sans"/>
              <a:buChar char="-"/>
              <a:defRPr sz="1400" b="0" i="0" u="none" strike="noStrike" cap="none">
                <a:solidFill>
                  <a:srgbClr val="666666"/>
                </a:solidFill>
                <a:latin typeface="Nunito Sans"/>
                <a:ea typeface="Nunito Sans"/>
                <a:cs typeface="Nunito Sans"/>
                <a:sym typeface="Nunito Sans"/>
              </a:defRPr>
            </a:lvl4pPr>
            <a:lvl5pPr marL="2286000" marR="0" lvl="4" indent="-317500" algn="l" rtl="0" eaLnBrk="1" hangingPunct="1">
              <a:lnSpc>
                <a:spcPct val="115000"/>
              </a:lnSpc>
              <a:spcBef>
                <a:spcPts val="0"/>
              </a:spcBef>
              <a:spcAft>
                <a:spcPts val="0"/>
              </a:spcAft>
              <a:buClr>
                <a:srgbClr val="CCCCCC"/>
              </a:buClr>
              <a:buSzPts val="1400"/>
              <a:buFont typeface="Nunito Sans"/>
              <a:buChar char="-"/>
              <a:defRPr sz="1400" b="0" i="0" u="none" strike="noStrike" cap="none">
                <a:solidFill>
                  <a:srgbClr val="666666"/>
                </a:solidFill>
                <a:latin typeface="Nunito Sans"/>
                <a:ea typeface="Nunito Sans"/>
                <a:cs typeface="Nunito Sans"/>
                <a:sym typeface="Nunito Sans"/>
              </a:defRPr>
            </a:lvl5pPr>
            <a:lvl6pPr marL="2743200" marR="0" lvl="5" indent="-317500" algn="l" rtl="0" eaLnBrk="1" hangingPunct="1">
              <a:lnSpc>
                <a:spcPct val="115000"/>
              </a:lnSpc>
              <a:spcBef>
                <a:spcPts val="0"/>
              </a:spcBef>
              <a:spcAft>
                <a:spcPts val="0"/>
              </a:spcAft>
              <a:buClr>
                <a:srgbClr val="CCCCCC"/>
              </a:buClr>
              <a:buSzPts val="1400"/>
              <a:buFont typeface="Nunito Sans"/>
              <a:buChar char="-"/>
              <a:defRPr sz="1400" b="0" i="0" u="none" strike="noStrike" cap="none">
                <a:solidFill>
                  <a:srgbClr val="666666"/>
                </a:solidFill>
                <a:latin typeface="Nunito Sans"/>
                <a:ea typeface="Nunito Sans"/>
                <a:cs typeface="Nunito Sans"/>
                <a:sym typeface="Nunito Sans"/>
              </a:defRPr>
            </a:lvl6pPr>
            <a:lvl7pPr marL="3200400" marR="0" lvl="6" indent="-317500" algn="l" rtl="0" eaLnBrk="1" hangingPunct="1">
              <a:lnSpc>
                <a:spcPct val="115000"/>
              </a:lnSpc>
              <a:spcBef>
                <a:spcPts val="0"/>
              </a:spcBef>
              <a:spcAft>
                <a:spcPts val="0"/>
              </a:spcAft>
              <a:buClr>
                <a:srgbClr val="CCCCCC"/>
              </a:buClr>
              <a:buSzPts val="1400"/>
              <a:buFont typeface="Nunito Sans"/>
              <a:buChar char="-"/>
              <a:defRPr sz="1400" b="0" i="0" u="none" strike="noStrike" cap="none">
                <a:solidFill>
                  <a:srgbClr val="666666"/>
                </a:solidFill>
                <a:latin typeface="Nunito Sans"/>
                <a:ea typeface="Nunito Sans"/>
                <a:cs typeface="Nunito Sans"/>
                <a:sym typeface="Nunito Sans"/>
              </a:defRPr>
            </a:lvl7pPr>
            <a:lvl8pPr marL="3657600" marR="0" lvl="7" indent="-317500" algn="l" rtl="0" eaLnBrk="1" hangingPunct="1">
              <a:lnSpc>
                <a:spcPct val="115000"/>
              </a:lnSpc>
              <a:spcBef>
                <a:spcPts val="0"/>
              </a:spcBef>
              <a:spcAft>
                <a:spcPts val="0"/>
              </a:spcAft>
              <a:buClr>
                <a:srgbClr val="CCCCCC"/>
              </a:buClr>
              <a:buSzPts val="1400"/>
              <a:buFont typeface="Nunito Sans"/>
              <a:buChar char="-"/>
              <a:defRPr sz="1400" b="0" i="0" u="none" strike="noStrike" cap="none">
                <a:solidFill>
                  <a:srgbClr val="666666"/>
                </a:solidFill>
                <a:latin typeface="Nunito Sans"/>
                <a:ea typeface="Nunito Sans"/>
                <a:cs typeface="Nunito Sans"/>
                <a:sym typeface="Nunito Sans"/>
              </a:defRPr>
            </a:lvl8pPr>
            <a:lvl9pPr marL="4114800" marR="0" lvl="8" indent="-317500" algn="l" rtl="0" eaLnBrk="1" hangingPunct="1">
              <a:lnSpc>
                <a:spcPct val="115000"/>
              </a:lnSpc>
              <a:spcBef>
                <a:spcPts val="0"/>
              </a:spcBef>
              <a:spcAft>
                <a:spcPts val="0"/>
              </a:spcAft>
              <a:buClr>
                <a:srgbClr val="CCCCCC"/>
              </a:buClr>
              <a:buSzPts val="1400"/>
              <a:buFont typeface="Nunito Sans"/>
              <a:buChar char="-"/>
              <a:defRPr sz="1400" b="0" i="0" u="none" strike="noStrike" cap="none">
                <a:solidFill>
                  <a:srgbClr val="666666"/>
                </a:solidFill>
                <a:latin typeface="Nunito Sans"/>
                <a:ea typeface="Nunito Sans"/>
                <a:cs typeface="Nunito Sans"/>
                <a:sym typeface="Nunito Sans"/>
              </a:defRPr>
            </a:lvl9pPr>
          </a:lstStyle>
          <a:p>
            <a:pPr marL="139700" indent="0">
              <a:buNone/>
            </a:pPr>
            <a:r>
              <a:rPr lang="en-US" dirty="0"/>
              <a:t>Discussion heavily based on Suresh and </a:t>
            </a:r>
            <a:r>
              <a:rPr lang="en-US" dirty="0" err="1"/>
              <a:t>Guttag</a:t>
            </a:r>
            <a:r>
              <a:rPr lang="en-US" dirty="0"/>
              <a:t> (2020)</a:t>
            </a:r>
          </a:p>
          <a:p>
            <a:pPr marL="139700" indent="0">
              <a:buNone/>
            </a:pPr>
            <a:endParaRPr lang="en-US" dirty="0"/>
          </a:p>
          <a:p>
            <a:pPr marL="139700" indent="0">
              <a:buNone/>
            </a:pPr>
            <a:endParaRPr lang="en-US" dirty="0"/>
          </a:p>
          <a:p>
            <a:pPr marL="139700" indent="0">
              <a:buNone/>
            </a:pPr>
            <a:endParaRPr lang="en-US" sz="1050" dirty="0"/>
          </a:p>
          <a:p>
            <a:pPr marL="139700" indent="0">
              <a:buNone/>
            </a:pPr>
            <a:endParaRPr lang="en-US" sz="1050" dirty="0"/>
          </a:p>
          <a:p>
            <a:pPr marL="139700" indent="0">
              <a:buNone/>
            </a:pPr>
            <a:endParaRPr lang="en-US" sz="1050" dirty="0"/>
          </a:p>
          <a:p>
            <a:pPr marL="139700" indent="0">
              <a:buNone/>
            </a:pPr>
            <a:endParaRPr lang="en-US" sz="1050" dirty="0"/>
          </a:p>
          <a:p>
            <a:pPr marL="139700" indent="0">
              <a:buNone/>
            </a:pPr>
            <a:endParaRPr lang="en-US" sz="1050" dirty="0"/>
          </a:p>
          <a:p>
            <a:pPr marL="139700" indent="0">
              <a:buNone/>
            </a:pPr>
            <a:endParaRPr lang="en-US" sz="1050" dirty="0"/>
          </a:p>
          <a:p>
            <a:pPr marL="139700" indent="0">
              <a:buNone/>
            </a:pPr>
            <a:endParaRPr lang="en-US" sz="1050" dirty="0"/>
          </a:p>
          <a:p>
            <a:pPr marL="139700" indent="0">
              <a:buNone/>
            </a:pPr>
            <a:endParaRPr lang="en-US" sz="1050" dirty="0"/>
          </a:p>
          <a:p>
            <a:pPr marL="139700" indent="0">
              <a:buNone/>
            </a:pPr>
            <a:endParaRPr lang="en-US" sz="1050" dirty="0"/>
          </a:p>
          <a:p>
            <a:pPr marL="139700" indent="0">
              <a:buNone/>
            </a:pPr>
            <a:endParaRPr lang="en-US" sz="1050" dirty="0"/>
          </a:p>
          <a:p>
            <a:pPr marL="139700" indent="0">
              <a:buNone/>
            </a:pPr>
            <a:endParaRPr lang="en-US" sz="1050" dirty="0"/>
          </a:p>
          <a:p>
            <a:pPr marL="139700" indent="0">
              <a:buNone/>
            </a:pPr>
            <a:endParaRPr lang="en-US" sz="1050" dirty="0"/>
          </a:p>
          <a:p>
            <a:pPr marL="139700" indent="0">
              <a:buNone/>
            </a:pPr>
            <a:endParaRPr lang="en-US" sz="1050" dirty="0"/>
          </a:p>
          <a:p>
            <a:pPr marL="139700" indent="0">
              <a:buNone/>
            </a:pPr>
            <a:r>
              <a:rPr lang="en-US" sz="1050" dirty="0">
                <a:hlinkClick r:id="rId2"/>
              </a:rPr>
              <a:t>A FRAMEWORK FOR UNDERSTANDING UNINTENDED CONSEQUENCES OF MACHINE LEARNING</a:t>
            </a:r>
            <a:r>
              <a:rPr lang="en-US" sz="1050" dirty="0"/>
              <a:t>, BY HARINI SURESH AND JOHN V. GUTTAG, 2020</a:t>
            </a:r>
          </a:p>
          <a:p>
            <a:pPr marL="139700" indent="0">
              <a:buFont typeface="Nunito Sans"/>
              <a:buNone/>
            </a:pPr>
            <a:endParaRPr lang="en-US" sz="1050" dirty="0"/>
          </a:p>
        </p:txBody>
      </p:sp>
      <p:sp>
        <p:nvSpPr>
          <p:cNvPr id="5" name="Title 4">
            <a:extLst>
              <a:ext uri="{FF2B5EF4-FFF2-40B4-BE49-F238E27FC236}">
                <a16:creationId xmlns:a16="http://schemas.microsoft.com/office/drawing/2014/main" id="{271C0F86-59A7-4EF6-9F45-684D02E2A014}"/>
              </a:ext>
            </a:extLst>
          </p:cNvPr>
          <p:cNvSpPr>
            <a:spLocks noGrp="1"/>
          </p:cNvSpPr>
          <p:nvPr>
            <p:ph type="title"/>
          </p:nvPr>
        </p:nvSpPr>
        <p:spPr/>
        <p:txBody>
          <a:bodyPr/>
          <a:lstStyle/>
          <a:p>
            <a:r>
              <a:rPr lang="en-US" dirty="0"/>
              <a:t>Sources of Bias</a:t>
            </a:r>
          </a:p>
        </p:txBody>
      </p:sp>
      <p:sp>
        <p:nvSpPr>
          <p:cNvPr id="6" name="Text Placeholder 5">
            <a:extLst>
              <a:ext uri="{FF2B5EF4-FFF2-40B4-BE49-F238E27FC236}">
                <a16:creationId xmlns:a16="http://schemas.microsoft.com/office/drawing/2014/main" id="{6F6C3CD8-BBE2-41D6-9A8B-A3FA456B0CFF}"/>
              </a:ext>
            </a:extLst>
          </p:cNvPr>
          <p:cNvSpPr>
            <a:spLocks noGrp="1"/>
          </p:cNvSpPr>
          <p:nvPr>
            <p:ph type="body" idx="1"/>
          </p:nvPr>
        </p:nvSpPr>
        <p:spPr>
          <a:xfrm>
            <a:off x="2710844" y="889311"/>
            <a:ext cx="5596200" cy="1470897"/>
          </a:xfrm>
        </p:spPr>
        <p:txBody>
          <a:bodyPr numCol="2"/>
          <a:lstStyle/>
          <a:p>
            <a:pPr marL="139700" indent="0">
              <a:buNone/>
            </a:pPr>
            <a:r>
              <a:rPr lang="en-US" dirty="0"/>
              <a:t>Six common sources of bias:</a:t>
            </a:r>
          </a:p>
          <a:p>
            <a:r>
              <a:rPr lang="en-US" b="1" dirty="0"/>
              <a:t>Historical bias</a:t>
            </a:r>
          </a:p>
          <a:p>
            <a:r>
              <a:rPr lang="en-US" b="1" dirty="0"/>
              <a:t>Representation Bias</a:t>
            </a:r>
          </a:p>
          <a:p>
            <a:r>
              <a:rPr lang="en-US" b="1" dirty="0"/>
              <a:t>Measurement Bias</a:t>
            </a:r>
          </a:p>
          <a:p>
            <a:pPr marL="139700" indent="0">
              <a:buNone/>
            </a:pPr>
            <a:endParaRPr lang="en-US" b="1" dirty="0"/>
          </a:p>
          <a:p>
            <a:r>
              <a:rPr lang="en-US" b="1" dirty="0"/>
              <a:t>Aggregation Bias</a:t>
            </a:r>
          </a:p>
          <a:p>
            <a:r>
              <a:rPr lang="en-US" b="1" dirty="0"/>
              <a:t>Evaluation Bias</a:t>
            </a:r>
          </a:p>
          <a:p>
            <a:r>
              <a:rPr lang="en-US" b="1" dirty="0"/>
              <a:t>Deployment Bias</a:t>
            </a:r>
          </a:p>
        </p:txBody>
      </p:sp>
      <p:sp>
        <p:nvSpPr>
          <p:cNvPr id="4" name="Slide Number Placeholder 3">
            <a:extLst>
              <a:ext uri="{FF2B5EF4-FFF2-40B4-BE49-F238E27FC236}">
                <a16:creationId xmlns:a16="http://schemas.microsoft.com/office/drawing/2014/main" id="{B03967D6-1994-4E2C-892B-31C333C4664C}"/>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70</a:t>
            </a:fld>
            <a:endParaRPr lang="en"/>
          </a:p>
        </p:txBody>
      </p:sp>
      <p:grpSp>
        <p:nvGrpSpPr>
          <p:cNvPr id="11" name="Group 10">
            <a:extLst>
              <a:ext uri="{FF2B5EF4-FFF2-40B4-BE49-F238E27FC236}">
                <a16:creationId xmlns:a16="http://schemas.microsoft.com/office/drawing/2014/main" id="{DA89FE60-AF44-4FD7-957B-6EC3A6E857CE}"/>
              </a:ext>
            </a:extLst>
          </p:cNvPr>
          <p:cNvGrpSpPr/>
          <p:nvPr/>
        </p:nvGrpSpPr>
        <p:grpSpPr>
          <a:xfrm>
            <a:off x="2568322" y="2705682"/>
            <a:ext cx="6479629" cy="1470897"/>
            <a:chOff x="3242841" y="3175359"/>
            <a:chExt cx="5901160" cy="1314635"/>
          </a:xfrm>
        </p:grpSpPr>
        <p:pic>
          <p:nvPicPr>
            <p:cNvPr id="7" name="Picture 6">
              <a:extLst>
                <a:ext uri="{FF2B5EF4-FFF2-40B4-BE49-F238E27FC236}">
                  <a16:creationId xmlns:a16="http://schemas.microsoft.com/office/drawing/2014/main" id="{0D9AADED-9D9C-4201-BE22-5DB71434E5D6}"/>
                </a:ext>
              </a:extLst>
            </p:cNvPr>
            <p:cNvPicPr/>
            <p:nvPr/>
          </p:nvPicPr>
          <p:blipFill rotWithShape="1">
            <a:blip r:embed="rId3"/>
            <a:srcRect l="1" r="-1882"/>
            <a:stretch/>
          </p:blipFill>
          <p:spPr>
            <a:xfrm>
              <a:off x="3242841" y="3256344"/>
              <a:ext cx="3510947" cy="1195578"/>
            </a:xfrm>
            <a:prstGeom prst="rect">
              <a:avLst/>
            </a:prstGeom>
          </p:spPr>
        </p:pic>
        <p:pic>
          <p:nvPicPr>
            <p:cNvPr id="10" name="Picture 9">
              <a:extLst>
                <a:ext uri="{FF2B5EF4-FFF2-40B4-BE49-F238E27FC236}">
                  <a16:creationId xmlns:a16="http://schemas.microsoft.com/office/drawing/2014/main" id="{A2EFFDDE-9AC1-43E9-A19C-E1D86486DC24}"/>
                </a:ext>
              </a:extLst>
            </p:cNvPr>
            <p:cNvPicPr/>
            <p:nvPr/>
          </p:nvPicPr>
          <p:blipFill>
            <a:blip r:embed="rId4"/>
            <a:stretch>
              <a:fillRect/>
            </a:stretch>
          </p:blipFill>
          <p:spPr>
            <a:xfrm>
              <a:off x="5974467" y="3175359"/>
              <a:ext cx="3169534" cy="1314635"/>
            </a:xfrm>
            <a:prstGeom prst="rect">
              <a:avLst/>
            </a:prstGeom>
          </p:spPr>
        </p:pic>
      </p:grpSp>
    </p:spTree>
    <p:extLst>
      <p:ext uri="{BB962C8B-B14F-4D97-AF65-F5344CB8AC3E}">
        <p14:creationId xmlns:p14="http://schemas.microsoft.com/office/powerpoint/2010/main" val="1595770570"/>
      </p:ext>
    </p:extLst>
  </p:cSld>
  <p:clrMapOvr>
    <a:masterClrMapping/>
  </p:clrMapOvr>
  <p:transition spd="slow">
    <p:push dir="u"/>
  </p:transition>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13AA36-FE9D-4220-B96F-E2F919D6361E}"/>
              </a:ext>
            </a:extLst>
          </p:cNvPr>
          <p:cNvSpPr>
            <a:spLocks noGrp="1"/>
          </p:cNvSpPr>
          <p:nvPr>
            <p:ph type="title"/>
          </p:nvPr>
        </p:nvSpPr>
        <p:spPr/>
        <p:txBody>
          <a:bodyPr/>
          <a:lstStyle/>
          <a:p>
            <a:r>
              <a:rPr lang="en-US" dirty="0"/>
              <a:t>Historical Bias</a:t>
            </a:r>
          </a:p>
        </p:txBody>
      </p:sp>
      <p:sp>
        <p:nvSpPr>
          <p:cNvPr id="3" name="Text Placeholder 2">
            <a:extLst>
              <a:ext uri="{FF2B5EF4-FFF2-40B4-BE49-F238E27FC236}">
                <a16:creationId xmlns:a16="http://schemas.microsoft.com/office/drawing/2014/main" id="{D074DA56-A31C-4BE7-B7A8-CAEA5CB3F06D}"/>
              </a:ext>
            </a:extLst>
          </p:cNvPr>
          <p:cNvSpPr>
            <a:spLocks noGrp="1"/>
          </p:cNvSpPr>
          <p:nvPr>
            <p:ph type="body" idx="1"/>
          </p:nvPr>
        </p:nvSpPr>
        <p:spPr/>
        <p:txBody>
          <a:bodyPr/>
          <a:lstStyle/>
          <a:p>
            <a:pPr marL="139700" indent="0">
              <a:buNone/>
            </a:pPr>
            <a:r>
              <a:rPr lang="en-US" dirty="0"/>
              <a:t>The world we lived in is one that contains biases for/against certain demographics. Even ‘accurate’ data could still be harmful.</a:t>
            </a:r>
          </a:p>
          <a:p>
            <a:r>
              <a:rPr lang="en-US" dirty="0"/>
              <a:t>Historical bias exists even with perfect sampling or feature measurement (other sources of bias are possible)!</a:t>
            </a:r>
          </a:p>
          <a:p>
            <a:pPr marL="139700" indent="0">
              <a:buNone/>
            </a:pPr>
            <a:endParaRPr lang="en-US" dirty="0"/>
          </a:p>
          <a:p>
            <a:pPr marL="139700" indent="0">
              <a:buNone/>
            </a:pPr>
            <a:r>
              <a:rPr lang="en-US" dirty="0"/>
              <a:t>Examples:</a:t>
            </a:r>
          </a:p>
          <a:p>
            <a:r>
              <a:rPr lang="en-US" dirty="0"/>
              <a:t>In 2018, 5% of Fortune 500 CEOs were women. Should search results for “CEO” match this statistic? Could reflecting the world (even if accurately) perpetuate more harm?</a:t>
            </a:r>
          </a:p>
        </p:txBody>
      </p:sp>
      <p:sp>
        <p:nvSpPr>
          <p:cNvPr id="4" name="Slide Number Placeholder 3">
            <a:extLst>
              <a:ext uri="{FF2B5EF4-FFF2-40B4-BE49-F238E27FC236}">
                <a16:creationId xmlns:a16="http://schemas.microsoft.com/office/drawing/2014/main" id="{BC210D7C-6FE5-4CB6-A829-CC2EBF21722A}"/>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71</a:t>
            </a:fld>
            <a:endParaRPr lang="en"/>
          </a:p>
        </p:txBody>
      </p:sp>
    </p:spTree>
    <p:extLst>
      <p:ext uri="{BB962C8B-B14F-4D97-AF65-F5344CB8AC3E}">
        <p14:creationId xmlns:p14="http://schemas.microsoft.com/office/powerpoint/2010/main" val="277349428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015593-DD2E-4E33-9621-69A4F25A4205}"/>
              </a:ext>
            </a:extLst>
          </p:cNvPr>
          <p:cNvSpPr>
            <a:spLocks noGrp="1"/>
          </p:cNvSpPr>
          <p:nvPr>
            <p:ph type="title"/>
          </p:nvPr>
        </p:nvSpPr>
        <p:spPr/>
        <p:txBody>
          <a:bodyPr/>
          <a:lstStyle/>
          <a:p>
            <a:r>
              <a:rPr lang="en-US" sz="2100" dirty="0"/>
              <a:t>Representation Bias</a:t>
            </a:r>
          </a:p>
        </p:txBody>
      </p:sp>
      <p:sp>
        <p:nvSpPr>
          <p:cNvPr id="3" name="Text Placeholder 2">
            <a:extLst>
              <a:ext uri="{FF2B5EF4-FFF2-40B4-BE49-F238E27FC236}">
                <a16:creationId xmlns:a16="http://schemas.microsoft.com/office/drawing/2014/main" id="{0855BFBE-5E75-4E73-BA0F-7A73887186A8}"/>
              </a:ext>
            </a:extLst>
          </p:cNvPr>
          <p:cNvSpPr>
            <a:spLocks noGrp="1"/>
          </p:cNvSpPr>
          <p:nvPr>
            <p:ph type="body" idx="1"/>
          </p:nvPr>
        </p:nvSpPr>
        <p:spPr/>
        <p:txBody>
          <a:bodyPr/>
          <a:lstStyle/>
          <a:p>
            <a:pPr marL="139700" indent="0">
              <a:buNone/>
            </a:pPr>
            <a:r>
              <a:rPr lang="en-US" dirty="0"/>
              <a:t>When the </a:t>
            </a:r>
            <a:r>
              <a:rPr lang="en-US" i="1" dirty="0"/>
              <a:t>training data</a:t>
            </a:r>
            <a:r>
              <a:rPr lang="en-US" dirty="0"/>
              <a:t> we collect does not contain representative samples of the true distribution.</a:t>
            </a:r>
          </a:p>
          <a:p>
            <a:pPr marL="139700" indent="0">
              <a:buNone/>
            </a:pPr>
            <a:endParaRPr lang="en-US" dirty="0"/>
          </a:p>
          <a:p>
            <a:pPr marL="139700" indent="0">
              <a:buNone/>
            </a:pPr>
            <a:r>
              <a:rPr lang="en-US" dirty="0"/>
              <a:t>Examples:</a:t>
            </a:r>
          </a:p>
          <a:p>
            <a:r>
              <a:rPr lang="en-US" dirty="0"/>
              <a:t>If we use data gathered from smart phones, we would likely be underestimating poorer and older populations.</a:t>
            </a:r>
          </a:p>
          <a:p>
            <a:r>
              <a:rPr lang="en-US" dirty="0"/>
              <a:t>ImageNet (a very popular image dataset) with 1.2 million images. About 45% of these images were taken in the US and the majority of the rest in North America and Western Europe. Only about 1% and 2.1% of the images come from China and India respectively.  </a:t>
            </a:r>
          </a:p>
          <a:p>
            <a:endParaRPr lang="en-US" dirty="0"/>
          </a:p>
          <a:p>
            <a:endParaRPr lang="en-US" dirty="0"/>
          </a:p>
        </p:txBody>
      </p:sp>
      <p:sp>
        <p:nvSpPr>
          <p:cNvPr id="4" name="Slide Number Placeholder 3">
            <a:extLst>
              <a:ext uri="{FF2B5EF4-FFF2-40B4-BE49-F238E27FC236}">
                <a16:creationId xmlns:a16="http://schemas.microsoft.com/office/drawing/2014/main" id="{01247F01-7022-4205-AFF9-84E00CFD4BF9}"/>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72</a:t>
            </a:fld>
            <a:endParaRPr lang="en"/>
          </a:p>
        </p:txBody>
      </p:sp>
    </p:spTree>
    <p:extLst>
      <p:ext uri="{BB962C8B-B14F-4D97-AF65-F5344CB8AC3E}">
        <p14:creationId xmlns:p14="http://schemas.microsoft.com/office/powerpoint/2010/main" val="318574894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186CE16-A3B6-DF46-8BF3-9C1CD3A6F480}"/>
              </a:ext>
            </a:extLst>
          </p:cNvPr>
          <p:cNvSpPr>
            <a:spLocks noGrp="1"/>
          </p:cNvSpPr>
          <p:nvPr>
            <p:ph type="title"/>
          </p:nvPr>
        </p:nvSpPr>
        <p:spPr/>
        <p:txBody>
          <a:bodyPr/>
          <a:lstStyle/>
          <a:p>
            <a:r>
              <a:rPr lang="en-US" dirty="0"/>
              <a:t>Example:</a:t>
            </a:r>
            <a:br>
              <a:rPr lang="en-US" dirty="0"/>
            </a:br>
            <a:br>
              <a:rPr lang="en-US" dirty="0"/>
            </a:br>
            <a:r>
              <a:rPr lang="en-US" dirty="0"/>
              <a:t>Object recognition algorithms have over 90% accuracy, right?</a:t>
            </a:r>
          </a:p>
        </p:txBody>
      </p:sp>
      <p:sp>
        <p:nvSpPr>
          <p:cNvPr id="4" name="Slide Number Placeholder 3">
            <a:extLst>
              <a:ext uri="{FF2B5EF4-FFF2-40B4-BE49-F238E27FC236}">
                <a16:creationId xmlns:a16="http://schemas.microsoft.com/office/drawing/2014/main" id="{B6292515-DD4A-DC4E-BDAB-BB1C3FBDAE39}"/>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73</a:t>
            </a:fld>
            <a:endParaRPr lang="en"/>
          </a:p>
        </p:txBody>
      </p:sp>
      <p:pic>
        <p:nvPicPr>
          <p:cNvPr id="6" name="Picture 5" descr="A picture containing text, indoor, different, items&#10;&#10;Description automatically generated">
            <a:extLst>
              <a:ext uri="{FF2B5EF4-FFF2-40B4-BE49-F238E27FC236}">
                <a16:creationId xmlns:a16="http://schemas.microsoft.com/office/drawing/2014/main" id="{D296584D-B43A-B945-8998-7DC0C5E8BBA7}"/>
              </a:ext>
            </a:extLst>
          </p:cNvPr>
          <p:cNvPicPr>
            <a:picLocks noChangeAspect="1"/>
          </p:cNvPicPr>
          <p:nvPr/>
        </p:nvPicPr>
        <p:blipFill rotWithShape="1">
          <a:blip r:embed="rId3"/>
          <a:srcRect r="52644" b="64595"/>
          <a:stretch/>
        </p:blipFill>
        <p:spPr>
          <a:xfrm>
            <a:off x="5144150" y="0"/>
            <a:ext cx="1746019" cy="1715844"/>
          </a:xfrm>
          <a:prstGeom prst="rect">
            <a:avLst/>
          </a:prstGeom>
        </p:spPr>
      </p:pic>
      <p:sp>
        <p:nvSpPr>
          <p:cNvPr id="7" name="Title 1">
            <a:extLst>
              <a:ext uri="{FF2B5EF4-FFF2-40B4-BE49-F238E27FC236}">
                <a16:creationId xmlns:a16="http://schemas.microsoft.com/office/drawing/2014/main" id="{EEA56A38-00B1-D848-A75F-FC80F5FC2B69}"/>
              </a:ext>
            </a:extLst>
          </p:cNvPr>
          <p:cNvSpPr txBox="1">
            <a:spLocks/>
          </p:cNvSpPr>
          <p:nvPr/>
        </p:nvSpPr>
        <p:spPr>
          <a:xfrm>
            <a:off x="2672850" y="575500"/>
            <a:ext cx="2046300" cy="3981000"/>
          </a:xfrm>
          <a:prstGeom prst="rect">
            <a:avLst/>
          </a:prstGeom>
          <a:noFill/>
          <a:ln>
            <a:noFill/>
          </a:ln>
        </p:spPr>
        <p:txBody>
          <a:bodyPr spcFirstLastPara="1" wrap="square" lIns="91425" tIns="91425" rIns="91425" bIns="91425" anchor="t" anchorCtr="0"/>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FFFFFF"/>
              </a:buClr>
              <a:buSzPts val="2400"/>
              <a:buFont typeface="Nunito Sans"/>
              <a:buNone/>
              <a:defRPr sz="2400" b="0" i="0" u="none" strike="noStrike" cap="none">
                <a:solidFill>
                  <a:srgbClr val="FFFFFF"/>
                </a:solidFill>
                <a:latin typeface="Nunito Sans"/>
                <a:ea typeface="Nunito Sans"/>
                <a:cs typeface="Nunito Sans"/>
                <a:sym typeface="Nunito Sans"/>
              </a:defRPr>
            </a:lvl1pPr>
            <a:lvl2pPr marR="0" lvl="1" algn="l" rtl="0" eaLnBrk="1" hangingPunct="1">
              <a:lnSpc>
                <a:spcPct val="100000"/>
              </a:lnSpc>
              <a:spcBef>
                <a:spcPts val="0"/>
              </a:spcBef>
              <a:spcAft>
                <a:spcPts val="0"/>
              </a:spcAft>
              <a:buClr>
                <a:srgbClr val="FFFFFF"/>
              </a:buClr>
              <a:buSzPts val="2400"/>
              <a:buFont typeface="Nunito Sans"/>
              <a:buNone/>
              <a:defRPr sz="2400" b="0" i="0" u="none" strike="noStrike" cap="none">
                <a:solidFill>
                  <a:srgbClr val="FFFFFF"/>
                </a:solidFill>
                <a:latin typeface="Nunito Sans"/>
                <a:ea typeface="Nunito Sans"/>
                <a:cs typeface="Nunito Sans"/>
                <a:sym typeface="Nunito Sans"/>
              </a:defRPr>
            </a:lvl2pPr>
            <a:lvl3pPr marR="0" lvl="2" algn="l" rtl="0" eaLnBrk="1" hangingPunct="1">
              <a:lnSpc>
                <a:spcPct val="100000"/>
              </a:lnSpc>
              <a:spcBef>
                <a:spcPts val="0"/>
              </a:spcBef>
              <a:spcAft>
                <a:spcPts val="0"/>
              </a:spcAft>
              <a:buClr>
                <a:srgbClr val="FFFFFF"/>
              </a:buClr>
              <a:buSzPts val="2400"/>
              <a:buFont typeface="Nunito Sans"/>
              <a:buNone/>
              <a:defRPr sz="2400" b="0" i="0" u="none" strike="noStrike" cap="none">
                <a:solidFill>
                  <a:srgbClr val="FFFFFF"/>
                </a:solidFill>
                <a:latin typeface="Nunito Sans"/>
                <a:ea typeface="Nunito Sans"/>
                <a:cs typeface="Nunito Sans"/>
                <a:sym typeface="Nunito Sans"/>
              </a:defRPr>
            </a:lvl3pPr>
            <a:lvl4pPr marR="0" lvl="3" algn="l" rtl="0" eaLnBrk="1" hangingPunct="1">
              <a:lnSpc>
                <a:spcPct val="100000"/>
              </a:lnSpc>
              <a:spcBef>
                <a:spcPts val="0"/>
              </a:spcBef>
              <a:spcAft>
                <a:spcPts val="0"/>
              </a:spcAft>
              <a:buClr>
                <a:srgbClr val="FFFFFF"/>
              </a:buClr>
              <a:buSzPts val="2400"/>
              <a:buFont typeface="Nunito Sans"/>
              <a:buNone/>
              <a:defRPr sz="2400" b="0" i="0" u="none" strike="noStrike" cap="none">
                <a:solidFill>
                  <a:srgbClr val="FFFFFF"/>
                </a:solidFill>
                <a:latin typeface="Nunito Sans"/>
                <a:ea typeface="Nunito Sans"/>
                <a:cs typeface="Nunito Sans"/>
                <a:sym typeface="Nunito Sans"/>
              </a:defRPr>
            </a:lvl4pPr>
            <a:lvl5pPr marR="0" lvl="4" algn="l" rtl="0" eaLnBrk="1" hangingPunct="1">
              <a:lnSpc>
                <a:spcPct val="100000"/>
              </a:lnSpc>
              <a:spcBef>
                <a:spcPts val="0"/>
              </a:spcBef>
              <a:spcAft>
                <a:spcPts val="0"/>
              </a:spcAft>
              <a:buClr>
                <a:srgbClr val="FFFFFF"/>
              </a:buClr>
              <a:buSzPts val="2400"/>
              <a:buFont typeface="Nunito Sans"/>
              <a:buNone/>
              <a:defRPr sz="2400" b="0" i="0" u="none" strike="noStrike" cap="none">
                <a:solidFill>
                  <a:srgbClr val="FFFFFF"/>
                </a:solidFill>
                <a:latin typeface="Nunito Sans"/>
                <a:ea typeface="Nunito Sans"/>
                <a:cs typeface="Nunito Sans"/>
                <a:sym typeface="Nunito Sans"/>
              </a:defRPr>
            </a:lvl5pPr>
            <a:lvl6pPr marR="0" lvl="5" algn="l" rtl="0" eaLnBrk="1" hangingPunct="1">
              <a:lnSpc>
                <a:spcPct val="100000"/>
              </a:lnSpc>
              <a:spcBef>
                <a:spcPts val="0"/>
              </a:spcBef>
              <a:spcAft>
                <a:spcPts val="0"/>
              </a:spcAft>
              <a:buClr>
                <a:srgbClr val="FFFFFF"/>
              </a:buClr>
              <a:buSzPts val="2400"/>
              <a:buFont typeface="Nunito Sans"/>
              <a:buNone/>
              <a:defRPr sz="2400" b="0" i="0" u="none" strike="noStrike" cap="none">
                <a:solidFill>
                  <a:srgbClr val="FFFFFF"/>
                </a:solidFill>
                <a:latin typeface="Nunito Sans"/>
                <a:ea typeface="Nunito Sans"/>
                <a:cs typeface="Nunito Sans"/>
                <a:sym typeface="Nunito Sans"/>
              </a:defRPr>
            </a:lvl6pPr>
            <a:lvl7pPr marR="0" lvl="6" algn="l" rtl="0" eaLnBrk="1" hangingPunct="1">
              <a:lnSpc>
                <a:spcPct val="100000"/>
              </a:lnSpc>
              <a:spcBef>
                <a:spcPts val="0"/>
              </a:spcBef>
              <a:spcAft>
                <a:spcPts val="0"/>
              </a:spcAft>
              <a:buClr>
                <a:srgbClr val="FFFFFF"/>
              </a:buClr>
              <a:buSzPts val="2400"/>
              <a:buFont typeface="Nunito Sans"/>
              <a:buNone/>
              <a:defRPr sz="2400" b="0" i="0" u="none" strike="noStrike" cap="none">
                <a:solidFill>
                  <a:srgbClr val="FFFFFF"/>
                </a:solidFill>
                <a:latin typeface="Nunito Sans"/>
                <a:ea typeface="Nunito Sans"/>
                <a:cs typeface="Nunito Sans"/>
                <a:sym typeface="Nunito Sans"/>
              </a:defRPr>
            </a:lvl7pPr>
            <a:lvl8pPr marR="0" lvl="7" algn="l" rtl="0" eaLnBrk="1" hangingPunct="1">
              <a:lnSpc>
                <a:spcPct val="100000"/>
              </a:lnSpc>
              <a:spcBef>
                <a:spcPts val="0"/>
              </a:spcBef>
              <a:spcAft>
                <a:spcPts val="0"/>
              </a:spcAft>
              <a:buClr>
                <a:srgbClr val="FFFFFF"/>
              </a:buClr>
              <a:buSzPts val="2400"/>
              <a:buFont typeface="Nunito Sans"/>
              <a:buNone/>
              <a:defRPr sz="2400" b="0" i="0" u="none" strike="noStrike" cap="none">
                <a:solidFill>
                  <a:srgbClr val="FFFFFF"/>
                </a:solidFill>
                <a:latin typeface="Nunito Sans"/>
                <a:ea typeface="Nunito Sans"/>
                <a:cs typeface="Nunito Sans"/>
                <a:sym typeface="Nunito Sans"/>
              </a:defRPr>
            </a:lvl8pPr>
            <a:lvl9pPr marR="0" lvl="8" algn="l" rtl="0" eaLnBrk="1" hangingPunct="1">
              <a:lnSpc>
                <a:spcPct val="100000"/>
              </a:lnSpc>
              <a:spcBef>
                <a:spcPts val="0"/>
              </a:spcBef>
              <a:spcAft>
                <a:spcPts val="0"/>
              </a:spcAft>
              <a:buClr>
                <a:srgbClr val="FFFFFF"/>
              </a:buClr>
              <a:buSzPts val="2400"/>
              <a:buFont typeface="Nunito Sans"/>
              <a:buNone/>
              <a:defRPr sz="2400" b="0" i="0" u="none" strike="noStrike" cap="none">
                <a:solidFill>
                  <a:srgbClr val="FFFFFF"/>
                </a:solidFill>
                <a:latin typeface="Nunito Sans"/>
                <a:ea typeface="Nunito Sans"/>
                <a:cs typeface="Nunito Sans"/>
                <a:sym typeface="Nunito Sans"/>
              </a:defRPr>
            </a:lvl9pPr>
          </a:lstStyle>
          <a:p>
            <a:endParaRPr lang="en-US" dirty="0">
              <a:solidFill>
                <a:srgbClr val="B67BA6"/>
              </a:solidFill>
            </a:endParaRPr>
          </a:p>
          <a:p>
            <a:endParaRPr lang="en-US" dirty="0">
              <a:solidFill>
                <a:srgbClr val="B67BA6"/>
              </a:solidFill>
            </a:endParaRPr>
          </a:p>
          <a:p>
            <a:endParaRPr lang="en-US" dirty="0">
              <a:solidFill>
                <a:srgbClr val="B67BA6"/>
              </a:solidFill>
            </a:endParaRPr>
          </a:p>
          <a:p>
            <a:endParaRPr lang="en-US" dirty="0">
              <a:solidFill>
                <a:srgbClr val="B67BA6"/>
              </a:solidFill>
            </a:endParaRPr>
          </a:p>
          <a:p>
            <a:r>
              <a:rPr lang="en-US" dirty="0">
                <a:solidFill>
                  <a:srgbClr val="B67BA6"/>
                </a:solidFill>
              </a:rPr>
              <a:t>Not Quite </a:t>
            </a:r>
            <a:r>
              <a:rPr lang="en-US" dirty="0">
                <a:solidFill>
                  <a:srgbClr val="B67BA6"/>
                </a:solidFill>
                <a:sym typeface="Wingdings" pitchFamily="2" charset="2"/>
              </a:rPr>
              <a:t> </a:t>
            </a:r>
            <a:endParaRPr lang="en-US" dirty="0">
              <a:solidFill>
                <a:srgbClr val="B67BA6"/>
              </a:solidFill>
            </a:endParaRPr>
          </a:p>
        </p:txBody>
      </p:sp>
      <p:sp>
        <p:nvSpPr>
          <p:cNvPr id="9" name="Rectangle 8">
            <a:extLst>
              <a:ext uri="{FF2B5EF4-FFF2-40B4-BE49-F238E27FC236}">
                <a16:creationId xmlns:a16="http://schemas.microsoft.com/office/drawing/2014/main" id="{17F21F6D-6931-2647-BB96-4A238C9F1FBC}"/>
              </a:ext>
            </a:extLst>
          </p:cNvPr>
          <p:cNvSpPr/>
          <p:nvPr/>
        </p:nvSpPr>
        <p:spPr>
          <a:xfrm>
            <a:off x="5144150" y="1753496"/>
            <a:ext cx="1751502" cy="6508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1200" dirty="0">
                <a:solidFill>
                  <a:schemeClr val="bg2"/>
                </a:solidFill>
                <a:latin typeface="Nunito Sans" pitchFamily="2" charset="77"/>
              </a:rPr>
              <a:t>Soap, Nepal, $288/</a:t>
            </a:r>
            <a:r>
              <a:rPr lang="en-US" sz="1200" dirty="0" err="1">
                <a:solidFill>
                  <a:schemeClr val="bg2"/>
                </a:solidFill>
                <a:latin typeface="Nunito Sans" pitchFamily="2" charset="77"/>
              </a:rPr>
              <a:t>mo</a:t>
            </a:r>
            <a:endParaRPr lang="en-US" sz="1200" dirty="0">
              <a:solidFill>
                <a:schemeClr val="bg2"/>
              </a:solidFill>
              <a:latin typeface="Nunito Sans" pitchFamily="2" charset="77"/>
            </a:endParaRPr>
          </a:p>
          <a:p>
            <a:pPr algn="ctr">
              <a:lnSpc>
                <a:spcPct val="150000"/>
              </a:lnSpc>
            </a:pPr>
            <a:r>
              <a:rPr lang="en-US" sz="1100" dirty="0">
                <a:solidFill>
                  <a:schemeClr val="bg2"/>
                </a:solidFill>
                <a:latin typeface="Nunito Sans" pitchFamily="2" charset="77"/>
              </a:rPr>
              <a:t>food, dish, cuisine, wood</a:t>
            </a:r>
          </a:p>
          <a:p>
            <a:pPr algn="ctr">
              <a:lnSpc>
                <a:spcPct val="150000"/>
              </a:lnSpc>
            </a:pPr>
            <a:endParaRPr lang="en-US" sz="1200" dirty="0">
              <a:solidFill>
                <a:schemeClr val="bg2"/>
              </a:solidFill>
            </a:endParaRPr>
          </a:p>
        </p:txBody>
      </p:sp>
      <p:sp>
        <p:nvSpPr>
          <p:cNvPr id="10" name="Rectangle 9">
            <a:extLst>
              <a:ext uri="{FF2B5EF4-FFF2-40B4-BE49-F238E27FC236}">
                <a16:creationId xmlns:a16="http://schemas.microsoft.com/office/drawing/2014/main" id="{8664541C-156A-474A-A78F-F11975F19AED}"/>
              </a:ext>
            </a:extLst>
          </p:cNvPr>
          <p:cNvSpPr/>
          <p:nvPr/>
        </p:nvSpPr>
        <p:spPr>
          <a:xfrm>
            <a:off x="6937685" y="1753496"/>
            <a:ext cx="1845933" cy="6508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1200" dirty="0">
                <a:solidFill>
                  <a:schemeClr val="bg2"/>
                </a:solidFill>
                <a:latin typeface="Nunito Sans" pitchFamily="2" charset="77"/>
              </a:rPr>
              <a:t>Soap, UK, $1890/</a:t>
            </a:r>
            <a:r>
              <a:rPr lang="en-US" sz="1200" dirty="0" err="1">
                <a:solidFill>
                  <a:schemeClr val="bg2"/>
                </a:solidFill>
                <a:latin typeface="Nunito Sans" pitchFamily="2" charset="77"/>
              </a:rPr>
              <a:t>mo</a:t>
            </a:r>
            <a:endParaRPr lang="en-US" sz="1200" dirty="0">
              <a:solidFill>
                <a:schemeClr val="bg2"/>
              </a:solidFill>
              <a:latin typeface="Nunito Sans" pitchFamily="2" charset="77"/>
            </a:endParaRPr>
          </a:p>
          <a:p>
            <a:pPr algn="ctr">
              <a:lnSpc>
                <a:spcPct val="150000"/>
              </a:lnSpc>
            </a:pPr>
            <a:r>
              <a:rPr lang="en-US" sz="1100" dirty="0">
                <a:solidFill>
                  <a:schemeClr val="bg2"/>
                </a:solidFill>
                <a:latin typeface="Nunito Sans" pitchFamily="2" charset="77"/>
              </a:rPr>
              <a:t>toilet, faucet, soap</a:t>
            </a:r>
          </a:p>
          <a:p>
            <a:pPr algn="ctr">
              <a:lnSpc>
                <a:spcPct val="150000"/>
              </a:lnSpc>
            </a:pPr>
            <a:endParaRPr lang="en-US" sz="1200" dirty="0">
              <a:solidFill>
                <a:schemeClr val="bg2"/>
              </a:solidFill>
            </a:endParaRPr>
          </a:p>
        </p:txBody>
      </p:sp>
      <p:sp>
        <p:nvSpPr>
          <p:cNvPr id="11" name="TextBox 10">
            <a:extLst>
              <a:ext uri="{FF2B5EF4-FFF2-40B4-BE49-F238E27FC236}">
                <a16:creationId xmlns:a16="http://schemas.microsoft.com/office/drawing/2014/main" id="{74E90500-025B-3A4E-846C-B4C19E14B53E}"/>
              </a:ext>
            </a:extLst>
          </p:cNvPr>
          <p:cNvSpPr txBox="1"/>
          <p:nvPr/>
        </p:nvSpPr>
        <p:spPr>
          <a:xfrm>
            <a:off x="2672850" y="4551758"/>
            <a:ext cx="2302562" cy="553998"/>
          </a:xfrm>
          <a:prstGeom prst="rect">
            <a:avLst/>
          </a:prstGeom>
          <a:noFill/>
        </p:spPr>
        <p:txBody>
          <a:bodyPr wrap="square" rtlCol="0">
            <a:spAutoFit/>
          </a:bodyPr>
          <a:lstStyle/>
          <a:p>
            <a:r>
              <a:rPr lang="en-US" sz="1000" dirty="0">
                <a:latin typeface="Nunito Sans" pitchFamily="2" charset="77"/>
              </a:rPr>
              <a:t>“</a:t>
            </a:r>
            <a:r>
              <a:rPr lang="en-US" sz="1000" b="1" dirty="0">
                <a:latin typeface="Nunito Sans" pitchFamily="2" charset="77"/>
              </a:rPr>
              <a:t>Does Object Recognition Work for Everyone?</a:t>
            </a:r>
            <a:r>
              <a:rPr lang="en-US" sz="1000" dirty="0">
                <a:latin typeface="Nunito Sans" pitchFamily="2" charset="77"/>
              </a:rPr>
              <a:t>”, 2019, </a:t>
            </a:r>
            <a:r>
              <a:rPr lang="en-US" sz="1000" dirty="0">
                <a:latin typeface="Nunito Sans" pitchFamily="2" charset="77"/>
                <a:hlinkClick r:id="rId4"/>
              </a:rPr>
              <a:t>https://arxiv.org/abs/1906.02659</a:t>
            </a:r>
            <a:r>
              <a:rPr lang="en-US" sz="1000" dirty="0">
                <a:latin typeface="Nunito Sans" pitchFamily="2" charset="77"/>
              </a:rPr>
              <a:t> </a:t>
            </a:r>
          </a:p>
        </p:txBody>
      </p:sp>
      <p:pic>
        <p:nvPicPr>
          <p:cNvPr id="12" name="Picture 11" descr="A picture containing text, indoor, different, items&#10;&#10;Description automatically generated">
            <a:extLst>
              <a:ext uri="{FF2B5EF4-FFF2-40B4-BE49-F238E27FC236}">
                <a16:creationId xmlns:a16="http://schemas.microsoft.com/office/drawing/2014/main" id="{E9DDA5C6-E851-3547-81AA-FB78B0138E58}"/>
              </a:ext>
            </a:extLst>
          </p:cNvPr>
          <p:cNvPicPr>
            <a:picLocks noChangeAspect="1"/>
          </p:cNvPicPr>
          <p:nvPr/>
        </p:nvPicPr>
        <p:blipFill rotWithShape="1">
          <a:blip r:embed="rId3"/>
          <a:srcRect l="49934" r="3623" b="64595"/>
          <a:stretch/>
        </p:blipFill>
        <p:spPr>
          <a:xfrm>
            <a:off x="6985200" y="0"/>
            <a:ext cx="1712358" cy="1715844"/>
          </a:xfrm>
          <a:prstGeom prst="rect">
            <a:avLst/>
          </a:prstGeom>
        </p:spPr>
      </p:pic>
      <p:pic>
        <p:nvPicPr>
          <p:cNvPr id="13" name="Picture 12" descr="A picture containing text, indoor, different, items&#10;&#10;Description automatically generated">
            <a:extLst>
              <a:ext uri="{FF2B5EF4-FFF2-40B4-BE49-F238E27FC236}">
                <a16:creationId xmlns:a16="http://schemas.microsoft.com/office/drawing/2014/main" id="{EFA7EC40-37C9-4647-9975-F2C7384C1454}"/>
              </a:ext>
            </a:extLst>
          </p:cNvPr>
          <p:cNvPicPr>
            <a:picLocks noChangeAspect="1"/>
          </p:cNvPicPr>
          <p:nvPr/>
        </p:nvPicPr>
        <p:blipFill rotWithShape="1">
          <a:blip r:embed="rId3"/>
          <a:srcRect t="49974" r="52644" b="15065"/>
          <a:stretch/>
        </p:blipFill>
        <p:spPr>
          <a:xfrm>
            <a:off x="5144150" y="2404333"/>
            <a:ext cx="1746019" cy="1694331"/>
          </a:xfrm>
          <a:prstGeom prst="rect">
            <a:avLst/>
          </a:prstGeom>
        </p:spPr>
      </p:pic>
      <p:pic>
        <p:nvPicPr>
          <p:cNvPr id="14" name="Picture 13" descr="A picture containing text, indoor, different, items&#10;&#10;Description automatically generated">
            <a:extLst>
              <a:ext uri="{FF2B5EF4-FFF2-40B4-BE49-F238E27FC236}">
                <a16:creationId xmlns:a16="http://schemas.microsoft.com/office/drawing/2014/main" id="{7DD0D12C-983B-FB46-9A21-6F7763CFA299}"/>
              </a:ext>
            </a:extLst>
          </p:cNvPr>
          <p:cNvPicPr>
            <a:picLocks noChangeAspect="1"/>
          </p:cNvPicPr>
          <p:nvPr/>
        </p:nvPicPr>
        <p:blipFill rotWithShape="1">
          <a:blip r:embed="rId3"/>
          <a:srcRect l="49934" t="49611" r="3623" b="14207"/>
          <a:stretch/>
        </p:blipFill>
        <p:spPr>
          <a:xfrm>
            <a:off x="6985200" y="2404334"/>
            <a:ext cx="1712358" cy="1753496"/>
          </a:xfrm>
          <a:prstGeom prst="rect">
            <a:avLst/>
          </a:prstGeom>
        </p:spPr>
      </p:pic>
      <p:sp>
        <p:nvSpPr>
          <p:cNvPr id="15" name="Rectangle 14">
            <a:extLst>
              <a:ext uri="{FF2B5EF4-FFF2-40B4-BE49-F238E27FC236}">
                <a16:creationId xmlns:a16="http://schemas.microsoft.com/office/drawing/2014/main" id="{D68B87C9-9BDB-104A-AEA1-EE6FF287E346}"/>
              </a:ext>
            </a:extLst>
          </p:cNvPr>
          <p:cNvSpPr/>
          <p:nvPr/>
        </p:nvSpPr>
        <p:spPr>
          <a:xfrm>
            <a:off x="4808698" y="4133801"/>
            <a:ext cx="2221678" cy="6508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1200" dirty="0">
                <a:solidFill>
                  <a:schemeClr val="bg2"/>
                </a:solidFill>
                <a:latin typeface="Nunito Sans" pitchFamily="2" charset="77"/>
              </a:rPr>
              <a:t>Spices, Philippines, $262/</a:t>
            </a:r>
            <a:r>
              <a:rPr lang="en-US" sz="1200" dirty="0" err="1">
                <a:solidFill>
                  <a:schemeClr val="bg2"/>
                </a:solidFill>
                <a:latin typeface="Nunito Sans" pitchFamily="2" charset="77"/>
              </a:rPr>
              <a:t>mo</a:t>
            </a:r>
            <a:endParaRPr lang="en-US" sz="1200" dirty="0">
              <a:solidFill>
                <a:schemeClr val="bg2"/>
              </a:solidFill>
              <a:latin typeface="Nunito Sans" pitchFamily="2" charset="77"/>
            </a:endParaRPr>
          </a:p>
          <a:p>
            <a:pPr algn="ctr">
              <a:lnSpc>
                <a:spcPct val="150000"/>
              </a:lnSpc>
            </a:pPr>
            <a:r>
              <a:rPr lang="en-US" sz="1100" dirty="0">
                <a:solidFill>
                  <a:schemeClr val="bg2"/>
                </a:solidFill>
                <a:latin typeface="Nunito Sans" pitchFamily="2" charset="77"/>
              </a:rPr>
              <a:t>bottle, beer, plastic, food</a:t>
            </a:r>
          </a:p>
          <a:p>
            <a:pPr algn="ctr">
              <a:lnSpc>
                <a:spcPct val="150000"/>
              </a:lnSpc>
            </a:pPr>
            <a:endParaRPr lang="en-US" sz="1200" dirty="0">
              <a:solidFill>
                <a:schemeClr val="bg2"/>
              </a:solidFill>
            </a:endParaRPr>
          </a:p>
        </p:txBody>
      </p:sp>
      <p:sp>
        <p:nvSpPr>
          <p:cNvPr id="16" name="Rectangle 15">
            <a:extLst>
              <a:ext uri="{FF2B5EF4-FFF2-40B4-BE49-F238E27FC236}">
                <a16:creationId xmlns:a16="http://schemas.microsoft.com/office/drawing/2014/main" id="{709F603A-01AA-DF41-A569-604B373C37F6}"/>
              </a:ext>
            </a:extLst>
          </p:cNvPr>
          <p:cNvSpPr/>
          <p:nvPr/>
        </p:nvSpPr>
        <p:spPr>
          <a:xfrm>
            <a:off x="6731552" y="4133801"/>
            <a:ext cx="2221678" cy="6508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1200" dirty="0">
                <a:solidFill>
                  <a:schemeClr val="bg2"/>
                </a:solidFill>
                <a:latin typeface="Nunito Sans" pitchFamily="2" charset="77"/>
              </a:rPr>
              <a:t>Spices, US, $4559/</a:t>
            </a:r>
            <a:r>
              <a:rPr lang="en-US" sz="1200" dirty="0" err="1">
                <a:solidFill>
                  <a:schemeClr val="bg2"/>
                </a:solidFill>
                <a:latin typeface="Nunito Sans" pitchFamily="2" charset="77"/>
              </a:rPr>
              <a:t>mo</a:t>
            </a:r>
            <a:endParaRPr lang="en-US" sz="1200" dirty="0">
              <a:solidFill>
                <a:schemeClr val="bg2"/>
              </a:solidFill>
              <a:latin typeface="Nunito Sans" pitchFamily="2" charset="77"/>
            </a:endParaRPr>
          </a:p>
          <a:p>
            <a:pPr algn="ctr">
              <a:lnSpc>
                <a:spcPct val="150000"/>
              </a:lnSpc>
            </a:pPr>
            <a:r>
              <a:rPr lang="en-US" sz="1100" dirty="0">
                <a:solidFill>
                  <a:schemeClr val="bg2"/>
                </a:solidFill>
                <a:latin typeface="Nunito Sans" pitchFamily="2" charset="77"/>
              </a:rPr>
              <a:t>seasoning, pantry, food, spice</a:t>
            </a:r>
          </a:p>
          <a:p>
            <a:pPr algn="ctr">
              <a:lnSpc>
                <a:spcPct val="150000"/>
              </a:lnSpc>
            </a:pPr>
            <a:endParaRPr lang="en-US" sz="1200" dirty="0">
              <a:solidFill>
                <a:schemeClr val="bg2"/>
              </a:solidFill>
            </a:endParaRPr>
          </a:p>
        </p:txBody>
      </p:sp>
      <mc:AlternateContent xmlns:mc="http://schemas.openxmlformats.org/markup-compatibility/2006" xmlns:p14="http://schemas.microsoft.com/office/powerpoint/2010/main">
        <mc:Choice Requires="p14">
          <p:contentPart p14:bwMode="auto" r:id="rId5">
            <p14:nvContentPartPr>
              <p14:cNvPr id="3" name="Ink 2">
                <a:extLst>
                  <a:ext uri="{FF2B5EF4-FFF2-40B4-BE49-F238E27FC236}">
                    <a16:creationId xmlns:a16="http://schemas.microsoft.com/office/drawing/2014/main" id="{6171E663-A9AB-42BC-9B95-12012A6EC5E9}"/>
                  </a:ext>
                </a:extLst>
              </p14:cNvPr>
              <p14:cNvContentPartPr/>
              <p14:nvPr/>
            </p14:nvContentPartPr>
            <p14:xfrm>
              <a:off x="2915760" y="185320"/>
              <a:ext cx="185400" cy="243000"/>
            </p14:xfrm>
          </p:contentPart>
        </mc:Choice>
        <mc:Fallback xmlns="">
          <p:pic>
            <p:nvPicPr>
              <p:cNvPr id="3" name="Ink 2">
                <a:extLst>
                  <a:ext uri="{FF2B5EF4-FFF2-40B4-BE49-F238E27FC236}">
                    <a16:creationId xmlns:a16="http://schemas.microsoft.com/office/drawing/2014/main" id="{6171E663-A9AB-42BC-9B95-12012A6EC5E9}"/>
                  </a:ext>
                </a:extLst>
              </p:cNvPr>
              <p:cNvPicPr/>
              <p:nvPr/>
            </p:nvPicPr>
            <p:blipFill>
              <a:blip r:embed="rId6"/>
              <a:stretch>
                <a:fillRect/>
              </a:stretch>
            </p:blipFill>
            <p:spPr>
              <a:xfrm>
                <a:off x="2907120" y="176680"/>
                <a:ext cx="203040" cy="26064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5" name="Ink 4">
                <a:extLst>
                  <a:ext uri="{FF2B5EF4-FFF2-40B4-BE49-F238E27FC236}">
                    <a16:creationId xmlns:a16="http://schemas.microsoft.com/office/drawing/2014/main" id="{69E8F966-9E1F-4357-8CD6-1D11DF45F61B}"/>
                  </a:ext>
                </a:extLst>
              </p14:cNvPr>
              <p14:cNvContentPartPr/>
              <p14:nvPr/>
            </p14:nvContentPartPr>
            <p14:xfrm>
              <a:off x="3115560" y="228520"/>
              <a:ext cx="195480" cy="126720"/>
            </p14:xfrm>
          </p:contentPart>
        </mc:Choice>
        <mc:Fallback xmlns="">
          <p:pic>
            <p:nvPicPr>
              <p:cNvPr id="5" name="Ink 4">
                <a:extLst>
                  <a:ext uri="{FF2B5EF4-FFF2-40B4-BE49-F238E27FC236}">
                    <a16:creationId xmlns:a16="http://schemas.microsoft.com/office/drawing/2014/main" id="{69E8F966-9E1F-4357-8CD6-1D11DF45F61B}"/>
                  </a:ext>
                </a:extLst>
              </p:cNvPr>
              <p:cNvPicPr/>
              <p:nvPr/>
            </p:nvPicPr>
            <p:blipFill>
              <a:blip r:embed="rId8"/>
              <a:stretch>
                <a:fillRect/>
              </a:stretch>
            </p:blipFill>
            <p:spPr>
              <a:xfrm>
                <a:off x="3106920" y="219880"/>
                <a:ext cx="213120" cy="14436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8" name="Ink 7">
                <a:extLst>
                  <a:ext uri="{FF2B5EF4-FFF2-40B4-BE49-F238E27FC236}">
                    <a16:creationId xmlns:a16="http://schemas.microsoft.com/office/drawing/2014/main" id="{56F42885-32F6-4E30-BBB3-05B48F580E05}"/>
                  </a:ext>
                </a:extLst>
              </p14:cNvPr>
              <p14:cNvContentPartPr/>
              <p14:nvPr/>
            </p14:nvContentPartPr>
            <p14:xfrm>
              <a:off x="3362880" y="209440"/>
              <a:ext cx="41040" cy="126720"/>
            </p14:xfrm>
          </p:contentPart>
        </mc:Choice>
        <mc:Fallback xmlns="">
          <p:pic>
            <p:nvPicPr>
              <p:cNvPr id="8" name="Ink 7">
                <a:extLst>
                  <a:ext uri="{FF2B5EF4-FFF2-40B4-BE49-F238E27FC236}">
                    <a16:creationId xmlns:a16="http://schemas.microsoft.com/office/drawing/2014/main" id="{56F42885-32F6-4E30-BBB3-05B48F580E05}"/>
                  </a:ext>
                </a:extLst>
              </p:cNvPr>
              <p:cNvPicPr/>
              <p:nvPr/>
            </p:nvPicPr>
            <p:blipFill>
              <a:blip r:embed="rId10"/>
              <a:stretch>
                <a:fillRect/>
              </a:stretch>
            </p:blipFill>
            <p:spPr>
              <a:xfrm>
                <a:off x="3353880" y="200440"/>
                <a:ext cx="58680" cy="14436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17" name="Ink 16">
                <a:extLst>
                  <a:ext uri="{FF2B5EF4-FFF2-40B4-BE49-F238E27FC236}">
                    <a16:creationId xmlns:a16="http://schemas.microsoft.com/office/drawing/2014/main" id="{0AF7A076-F690-4DFB-AF10-479DA342FB55}"/>
                  </a:ext>
                </a:extLst>
              </p14:cNvPr>
              <p14:cNvContentPartPr/>
              <p14:nvPr/>
            </p14:nvContentPartPr>
            <p14:xfrm>
              <a:off x="3312480" y="193240"/>
              <a:ext cx="150840" cy="29160"/>
            </p14:xfrm>
          </p:contentPart>
        </mc:Choice>
        <mc:Fallback xmlns="">
          <p:pic>
            <p:nvPicPr>
              <p:cNvPr id="17" name="Ink 16">
                <a:extLst>
                  <a:ext uri="{FF2B5EF4-FFF2-40B4-BE49-F238E27FC236}">
                    <a16:creationId xmlns:a16="http://schemas.microsoft.com/office/drawing/2014/main" id="{0AF7A076-F690-4DFB-AF10-479DA342FB55}"/>
                  </a:ext>
                </a:extLst>
              </p:cNvPr>
              <p:cNvPicPr/>
              <p:nvPr/>
            </p:nvPicPr>
            <p:blipFill>
              <a:blip r:embed="rId12"/>
              <a:stretch>
                <a:fillRect/>
              </a:stretch>
            </p:blipFill>
            <p:spPr>
              <a:xfrm>
                <a:off x="3303840" y="184600"/>
                <a:ext cx="168480" cy="4680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18" name="Ink 17">
                <a:extLst>
                  <a:ext uri="{FF2B5EF4-FFF2-40B4-BE49-F238E27FC236}">
                    <a16:creationId xmlns:a16="http://schemas.microsoft.com/office/drawing/2014/main" id="{4B249816-083C-48DC-9911-BEDC73ECF33A}"/>
                  </a:ext>
                </a:extLst>
              </p14:cNvPr>
              <p14:cNvContentPartPr/>
              <p14:nvPr/>
            </p14:nvContentPartPr>
            <p14:xfrm>
              <a:off x="3366120" y="328960"/>
              <a:ext cx="147960" cy="28800"/>
            </p14:xfrm>
          </p:contentPart>
        </mc:Choice>
        <mc:Fallback xmlns="">
          <p:pic>
            <p:nvPicPr>
              <p:cNvPr id="18" name="Ink 17">
                <a:extLst>
                  <a:ext uri="{FF2B5EF4-FFF2-40B4-BE49-F238E27FC236}">
                    <a16:creationId xmlns:a16="http://schemas.microsoft.com/office/drawing/2014/main" id="{4B249816-083C-48DC-9911-BEDC73ECF33A}"/>
                  </a:ext>
                </a:extLst>
              </p:cNvPr>
              <p:cNvPicPr/>
              <p:nvPr/>
            </p:nvPicPr>
            <p:blipFill>
              <a:blip r:embed="rId14"/>
              <a:stretch>
                <a:fillRect/>
              </a:stretch>
            </p:blipFill>
            <p:spPr>
              <a:xfrm>
                <a:off x="3357120" y="320320"/>
                <a:ext cx="165600" cy="4644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19" name="Ink 18">
                <a:extLst>
                  <a:ext uri="{FF2B5EF4-FFF2-40B4-BE49-F238E27FC236}">
                    <a16:creationId xmlns:a16="http://schemas.microsoft.com/office/drawing/2014/main" id="{040BC4AF-8B2C-4223-AFC8-ECE708C69BBA}"/>
                  </a:ext>
                </a:extLst>
              </p14:cNvPr>
              <p14:cNvContentPartPr/>
              <p14:nvPr/>
            </p14:nvContentPartPr>
            <p14:xfrm>
              <a:off x="3568800" y="184600"/>
              <a:ext cx="137160" cy="148680"/>
            </p14:xfrm>
          </p:contentPart>
        </mc:Choice>
        <mc:Fallback xmlns="">
          <p:pic>
            <p:nvPicPr>
              <p:cNvPr id="19" name="Ink 18">
                <a:extLst>
                  <a:ext uri="{FF2B5EF4-FFF2-40B4-BE49-F238E27FC236}">
                    <a16:creationId xmlns:a16="http://schemas.microsoft.com/office/drawing/2014/main" id="{040BC4AF-8B2C-4223-AFC8-ECE708C69BBA}"/>
                  </a:ext>
                </a:extLst>
              </p:cNvPr>
              <p:cNvPicPr/>
              <p:nvPr/>
            </p:nvPicPr>
            <p:blipFill>
              <a:blip r:embed="rId16"/>
              <a:stretch>
                <a:fillRect/>
              </a:stretch>
            </p:blipFill>
            <p:spPr>
              <a:xfrm>
                <a:off x="3559800" y="175600"/>
                <a:ext cx="154800" cy="16632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20" name="Ink 19">
                <a:extLst>
                  <a:ext uri="{FF2B5EF4-FFF2-40B4-BE49-F238E27FC236}">
                    <a16:creationId xmlns:a16="http://schemas.microsoft.com/office/drawing/2014/main" id="{6ED67FFD-FE90-4360-98FB-297D943E1D7D}"/>
                  </a:ext>
                </a:extLst>
              </p14:cNvPr>
              <p14:cNvContentPartPr/>
              <p14:nvPr/>
            </p14:nvContentPartPr>
            <p14:xfrm>
              <a:off x="3753840" y="178840"/>
              <a:ext cx="122040" cy="144360"/>
            </p14:xfrm>
          </p:contentPart>
        </mc:Choice>
        <mc:Fallback xmlns="">
          <p:pic>
            <p:nvPicPr>
              <p:cNvPr id="20" name="Ink 19">
                <a:extLst>
                  <a:ext uri="{FF2B5EF4-FFF2-40B4-BE49-F238E27FC236}">
                    <a16:creationId xmlns:a16="http://schemas.microsoft.com/office/drawing/2014/main" id="{6ED67FFD-FE90-4360-98FB-297D943E1D7D}"/>
                  </a:ext>
                </a:extLst>
              </p:cNvPr>
              <p:cNvPicPr/>
              <p:nvPr/>
            </p:nvPicPr>
            <p:blipFill>
              <a:blip r:embed="rId18"/>
              <a:stretch>
                <a:fillRect/>
              </a:stretch>
            </p:blipFill>
            <p:spPr>
              <a:xfrm>
                <a:off x="3745200" y="170200"/>
                <a:ext cx="139680" cy="16200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21" name="Ink 20">
                <a:extLst>
                  <a:ext uri="{FF2B5EF4-FFF2-40B4-BE49-F238E27FC236}">
                    <a16:creationId xmlns:a16="http://schemas.microsoft.com/office/drawing/2014/main" id="{343A2540-839A-487C-98DF-6B79AA8B55D3}"/>
                  </a:ext>
                </a:extLst>
              </p14:cNvPr>
              <p14:cNvContentPartPr/>
              <p14:nvPr/>
            </p14:nvContentPartPr>
            <p14:xfrm>
              <a:off x="3916920" y="168040"/>
              <a:ext cx="147240" cy="188280"/>
            </p14:xfrm>
          </p:contentPart>
        </mc:Choice>
        <mc:Fallback xmlns="">
          <p:pic>
            <p:nvPicPr>
              <p:cNvPr id="21" name="Ink 20">
                <a:extLst>
                  <a:ext uri="{FF2B5EF4-FFF2-40B4-BE49-F238E27FC236}">
                    <a16:creationId xmlns:a16="http://schemas.microsoft.com/office/drawing/2014/main" id="{343A2540-839A-487C-98DF-6B79AA8B55D3}"/>
                  </a:ext>
                </a:extLst>
              </p:cNvPr>
              <p:cNvPicPr/>
              <p:nvPr/>
            </p:nvPicPr>
            <p:blipFill>
              <a:blip r:embed="rId20"/>
              <a:stretch>
                <a:fillRect/>
              </a:stretch>
            </p:blipFill>
            <p:spPr>
              <a:xfrm>
                <a:off x="3908280" y="159040"/>
                <a:ext cx="164880" cy="205920"/>
              </a:xfrm>
              <a:prstGeom prst="rect">
                <a:avLst/>
              </a:prstGeom>
            </p:spPr>
          </p:pic>
        </mc:Fallback>
      </mc:AlternateContent>
      <mc:AlternateContent xmlns:mc="http://schemas.openxmlformats.org/markup-compatibility/2006" xmlns:p14="http://schemas.microsoft.com/office/powerpoint/2010/main">
        <mc:Choice Requires="p14">
          <p:contentPart p14:bwMode="auto" r:id="rId21">
            <p14:nvContentPartPr>
              <p14:cNvPr id="22" name="Ink 21">
                <a:extLst>
                  <a:ext uri="{FF2B5EF4-FFF2-40B4-BE49-F238E27FC236}">
                    <a16:creationId xmlns:a16="http://schemas.microsoft.com/office/drawing/2014/main" id="{CF2EFD53-9F7F-475B-A5FE-300F5329794C}"/>
                  </a:ext>
                </a:extLst>
              </p14:cNvPr>
              <p14:cNvContentPartPr/>
              <p14:nvPr/>
            </p14:nvContentPartPr>
            <p14:xfrm>
              <a:off x="3928800" y="261640"/>
              <a:ext cx="129240" cy="22320"/>
            </p14:xfrm>
          </p:contentPart>
        </mc:Choice>
        <mc:Fallback xmlns="">
          <p:pic>
            <p:nvPicPr>
              <p:cNvPr id="22" name="Ink 21">
                <a:extLst>
                  <a:ext uri="{FF2B5EF4-FFF2-40B4-BE49-F238E27FC236}">
                    <a16:creationId xmlns:a16="http://schemas.microsoft.com/office/drawing/2014/main" id="{CF2EFD53-9F7F-475B-A5FE-300F5329794C}"/>
                  </a:ext>
                </a:extLst>
              </p:cNvPr>
              <p:cNvPicPr/>
              <p:nvPr/>
            </p:nvPicPr>
            <p:blipFill>
              <a:blip r:embed="rId22"/>
              <a:stretch>
                <a:fillRect/>
              </a:stretch>
            </p:blipFill>
            <p:spPr>
              <a:xfrm>
                <a:off x="3920160" y="253000"/>
                <a:ext cx="146880" cy="39960"/>
              </a:xfrm>
              <a:prstGeom prst="rect">
                <a:avLst/>
              </a:prstGeom>
            </p:spPr>
          </p:pic>
        </mc:Fallback>
      </mc:AlternateContent>
      <mc:AlternateContent xmlns:mc="http://schemas.openxmlformats.org/markup-compatibility/2006" xmlns:p14="http://schemas.microsoft.com/office/powerpoint/2010/main">
        <mc:Choice Requires="p14">
          <p:contentPart p14:bwMode="auto" r:id="rId23">
            <p14:nvContentPartPr>
              <p14:cNvPr id="23" name="Ink 22">
                <a:extLst>
                  <a:ext uri="{FF2B5EF4-FFF2-40B4-BE49-F238E27FC236}">
                    <a16:creationId xmlns:a16="http://schemas.microsoft.com/office/drawing/2014/main" id="{D51444C3-F5CA-4018-934C-D934FF173EBC}"/>
                  </a:ext>
                </a:extLst>
              </p14:cNvPr>
              <p14:cNvContentPartPr/>
              <p14:nvPr/>
            </p14:nvContentPartPr>
            <p14:xfrm>
              <a:off x="4134720" y="181000"/>
              <a:ext cx="215640" cy="180720"/>
            </p14:xfrm>
          </p:contentPart>
        </mc:Choice>
        <mc:Fallback xmlns="">
          <p:pic>
            <p:nvPicPr>
              <p:cNvPr id="23" name="Ink 22">
                <a:extLst>
                  <a:ext uri="{FF2B5EF4-FFF2-40B4-BE49-F238E27FC236}">
                    <a16:creationId xmlns:a16="http://schemas.microsoft.com/office/drawing/2014/main" id="{D51444C3-F5CA-4018-934C-D934FF173EBC}"/>
                  </a:ext>
                </a:extLst>
              </p:cNvPr>
              <p:cNvPicPr/>
              <p:nvPr/>
            </p:nvPicPr>
            <p:blipFill>
              <a:blip r:embed="rId24"/>
              <a:stretch>
                <a:fillRect/>
              </a:stretch>
            </p:blipFill>
            <p:spPr>
              <a:xfrm>
                <a:off x="4126080" y="172000"/>
                <a:ext cx="233280" cy="198360"/>
              </a:xfrm>
              <a:prstGeom prst="rect">
                <a:avLst/>
              </a:prstGeom>
            </p:spPr>
          </p:pic>
        </mc:Fallback>
      </mc:AlternateContent>
    </p:spTree>
    <p:extLst>
      <p:ext uri="{BB962C8B-B14F-4D97-AF65-F5344CB8AC3E}">
        <p14:creationId xmlns:p14="http://schemas.microsoft.com/office/powerpoint/2010/main" val="24612423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2"/>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3"/>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15"/>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14"/>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P spid="10" grpId="0"/>
      <p:bldP spid="11" grpId="0"/>
      <p:bldP spid="15" grpId="0"/>
      <p:bldP spid="16" grpId="0"/>
    </p:bldLst>
  </p:timing>
</p:sld>
</file>

<file path=ppt/slides/slide7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09FCF771-8BE2-1B7E-ABCF-2909F179230F}"/>
              </a:ext>
            </a:extLst>
          </p:cNvPr>
          <p:cNvSpPr>
            <a:spLocks noGrp="1"/>
          </p:cNvSpPr>
          <p:nvPr>
            <p:ph type="sldNum" idx="10"/>
          </p:nvPr>
        </p:nvSpPr>
        <p:spPr/>
        <p:txBody>
          <a:bodyPr/>
          <a:lstStyle/>
          <a:p>
            <a:pPr marL="0" lvl="0" indent="0" algn="r" rtl="0">
              <a:spcBef>
                <a:spcPts val="0"/>
              </a:spcBef>
              <a:spcAft>
                <a:spcPts val="0"/>
              </a:spcAft>
              <a:buNone/>
            </a:pPr>
            <a:fld id="{00000000-1234-1234-1234-123412341234}" type="slidenum">
              <a:rPr lang="en" smtClean="0"/>
              <a:t>74</a:t>
            </a:fld>
            <a:endParaRPr lang="en"/>
          </a:p>
        </p:txBody>
      </p:sp>
      <p:sp>
        <p:nvSpPr>
          <p:cNvPr id="7" name="Title 1">
            <a:extLst>
              <a:ext uri="{FF2B5EF4-FFF2-40B4-BE49-F238E27FC236}">
                <a16:creationId xmlns:a16="http://schemas.microsoft.com/office/drawing/2014/main" id="{8FDFF4C2-E9B6-C5C5-6DBF-E29DCD8B264D}"/>
              </a:ext>
            </a:extLst>
          </p:cNvPr>
          <p:cNvSpPr txBox="1">
            <a:spLocks/>
          </p:cNvSpPr>
          <p:nvPr/>
        </p:nvSpPr>
        <p:spPr>
          <a:xfrm>
            <a:off x="626179" y="259254"/>
            <a:ext cx="8035964" cy="548969"/>
          </a:xfrm>
          <a:prstGeom prst="rect">
            <a:avLst/>
          </a:prstGeom>
          <a:noFill/>
          <a:ln>
            <a:noFill/>
          </a:ln>
        </p:spPr>
        <p:txBody>
          <a:bodyPr spcFirstLastPara="1" wrap="square" lIns="91425" tIns="91425" rIns="91425" bIns="91425" anchor="t" anchorCtr="0"/>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FFFFFF"/>
              </a:buClr>
              <a:buSzPts val="2400"/>
              <a:buFont typeface="Nunito Sans"/>
              <a:buNone/>
              <a:defRPr sz="2400" b="0" i="0" u="none" strike="noStrike" cap="none">
                <a:solidFill>
                  <a:srgbClr val="FFFFFF"/>
                </a:solidFill>
                <a:latin typeface="Nunito Sans"/>
                <a:ea typeface="Nunito Sans"/>
                <a:cs typeface="Nunito Sans"/>
                <a:sym typeface="Nunito Sans"/>
              </a:defRPr>
            </a:lvl1pPr>
            <a:lvl2pPr marR="0" lvl="1" algn="l" rtl="0" eaLnBrk="1" hangingPunct="1">
              <a:lnSpc>
                <a:spcPct val="100000"/>
              </a:lnSpc>
              <a:spcBef>
                <a:spcPts val="0"/>
              </a:spcBef>
              <a:spcAft>
                <a:spcPts val="0"/>
              </a:spcAft>
              <a:buClr>
                <a:srgbClr val="FFFFFF"/>
              </a:buClr>
              <a:buSzPts val="2400"/>
              <a:buFont typeface="Nunito Sans"/>
              <a:buNone/>
              <a:defRPr sz="2400" b="0" i="0" u="none" strike="noStrike" cap="none">
                <a:solidFill>
                  <a:srgbClr val="FFFFFF"/>
                </a:solidFill>
                <a:latin typeface="Nunito Sans"/>
                <a:ea typeface="Nunito Sans"/>
                <a:cs typeface="Nunito Sans"/>
                <a:sym typeface="Nunito Sans"/>
              </a:defRPr>
            </a:lvl2pPr>
            <a:lvl3pPr marR="0" lvl="2" algn="l" rtl="0" eaLnBrk="1" hangingPunct="1">
              <a:lnSpc>
                <a:spcPct val="100000"/>
              </a:lnSpc>
              <a:spcBef>
                <a:spcPts val="0"/>
              </a:spcBef>
              <a:spcAft>
                <a:spcPts val="0"/>
              </a:spcAft>
              <a:buClr>
                <a:srgbClr val="FFFFFF"/>
              </a:buClr>
              <a:buSzPts val="2400"/>
              <a:buFont typeface="Nunito Sans"/>
              <a:buNone/>
              <a:defRPr sz="2400" b="0" i="0" u="none" strike="noStrike" cap="none">
                <a:solidFill>
                  <a:srgbClr val="FFFFFF"/>
                </a:solidFill>
                <a:latin typeface="Nunito Sans"/>
                <a:ea typeface="Nunito Sans"/>
                <a:cs typeface="Nunito Sans"/>
                <a:sym typeface="Nunito Sans"/>
              </a:defRPr>
            </a:lvl3pPr>
            <a:lvl4pPr marR="0" lvl="3" algn="l" rtl="0" eaLnBrk="1" hangingPunct="1">
              <a:lnSpc>
                <a:spcPct val="100000"/>
              </a:lnSpc>
              <a:spcBef>
                <a:spcPts val="0"/>
              </a:spcBef>
              <a:spcAft>
                <a:spcPts val="0"/>
              </a:spcAft>
              <a:buClr>
                <a:srgbClr val="FFFFFF"/>
              </a:buClr>
              <a:buSzPts val="2400"/>
              <a:buFont typeface="Nunito Sans"/>
              <a:buNone/>
              <a:defRPr sz="2400" b="0" i="0" u="none" strike="noStrike" cap="none">
                <a:solidFill>
                  <a:srgbClr val="FFFFFF"/>
                </a:solidFill>
                <a:latin typeface="Nunito Sans"/>
                <a:ea typeface="Nunito Sans"/>
                <a:cs typeface="Nunito Sans"/>
                <a:sym typeface="Nunito Sans"/>
              </a:defRPr>
            </a:lvl4pPr>
            <a:lvl5pPr marR="0" lvl="4" algn="l" rtl="0" eaLnBrk="1" hangingPunct="1">
              <a:lnSpc>
                <a:spcPct val="100000"/>
              </a:lnSpc>
              <a:spcBef>
                <a:spcPts val="0"/>
              </a:spcBef>
              <a:spcAft>
                <a:spcPts val="0"/>
              </a:spcAft>
              <a:buClr>
                <a:srgbClr val="FFFFFF"/>
              </a:buClr>
              <a:buSzPts val="2400"/>
              <a:buFont typeface="Nunito Sans"/>
              <a:buNone/>
              <a:defRPr sz="2400" b="0" i="0" u="none" strike="noStrike" cap="none">
                <a:solidFill>
                  <a:srgbClr val="FFFFFF"/>
                </a:solidFill>
                <a:latin typeface="Nunito Sans"/>
                <a:ea typeface="Nunito Sans"/>
                <a:cs typeface="Nunito Sans"/>
                <a:sym typeface="Nunito Sans"/>
              </a:defRPr>
            </a:lvl5pPr>
            <a:lvl6pPr marR="0" lvl="5" algn="l" rtl="0" eaLnBrk="1" hangingPunct="1">
              <a:lnSpc>
                <a:spcPct val="100000"/>
              </a:lnSpc>
              <a:spcBef>
                <a:spcPts val="0"/>
              </a:spcBef>
              <a:spcAft>
                <a:spcPts val="0"/>
              </a:spcAft>
              <a:buClr>
                <a:srgbClr val="FFFFFF"/>
              </a:buClr>
              <a:buSzPts val="2400"/>
              <a:buFont typeface="Nunito Sans"/>
              <a:buNone/>
              <a:defRPr sz="2400" b="0" i="0" u="none" strike="noStrike" cap="none">
                <a:solidFill>
                  <a:srgbClr val="FFFFFF"/>
                </a:solidFill>
                <a:latin typeface="Nunito Sans"/>
                <a:ea typeface="Nunito Sans"/>
                <a:cs typeface="Nunito Sans"/>
                <a:sym typeface="Nunito Sans"/>
              </a:defRPr>
            </a:lvl6pPr>
            <a:lvl7pPr marR="0" lvl="6" algn="l" rtl="0" eaLnBrk="1" hangingPunct="1">
              <a:lnSpc>
                <a:spcPct val="100000"/>
              </a:lnSpc>
              <a:spcBef>
                <a:spcPts val="0"/>
              </a:spcBef>
              <a:spcAft>
                <a:spcPts val="0"/>
              </a:spcAft>
              <a:buClr>
                <a:srgbClr val="FFFFFF"/>
              </a:buClr>
              <a:buSzPts val="2400"/>
              <a:buFont typeface="Nunito Sans"/>
              <a:buNone/>
              <a:defRPr sz="2400" b="0" i="0" u="none" strike="noStrike" cap="none">
                <a:solidFill>
                  <a:srgbClr val="FFFFFF"/>
                </a:solidFill>
                <a:latin typeface="Nunito Sans"/>
                <a:ea typeface="Nunito Sans"/>
                <a:cs typeface="Nunito Sans"/>
                <a:sym typeface="Nunito Sans"/>
              </a:defRPr>
            </a:lvl7pPr>
            <a:lvl8pPr marR="0" lvl="7" algn="l" rtl="0" eaLnBrk="1" hangingPunct="1">
              <a:lnSpc>
                <a:spcPct val="100000"/>
              </a:lnSpc>
              <a:spcBef>
                <a:spcPts val="0"/>
              </a:spcBef>
              <a:spcAft>
                <a:spcPts val="0"/>
              </a:spcAft>
              <a:buClr>
                <a:srgbClr val="FFFFFF"/>
              </a:buClr>
              <a:buSzPts val="2400"/>
              <a:buFont typeface="Nunito Sans"/>
              <a:buNone/>
              <a:defRPr sz="2400" b="0" i="0" u="none" strike="noStrike" cap="none">
                <a:solidFill>
                  <a:srgbClr val="FFFFFF"/>
                </a:solidFill>
                <a:latin typeface="Nunito Sans"/>
                <a:ea typeface="Nunito Sans"/>
                <a:cs typeface="Nunito Sans"/>
                <a:sym typeface="Nunito Sans"/>
              </a:defRPr>
            </a:lvl8pPr>
            <a:lvl9pPr marR="0" lvl="8" algn="l" rtl="0" eaLnBrk="1" hangingPunct="1">
              <a:lnSpc>
                <a:spcPct val="100000"/>
              </a:lnSpc>
              <a:spcBef>
                <a:spcPts val="0"/>
              </a:spcBef>
              <a:spcAft>
                <a:spcPts val="0"/>
              </a:spcAft>
              <a:buClr>
                <a:srgbClr val="FFFFFF"/>
              </a:buClr>
              <a:buSzPts val="2400"/>
              <a:buFont typeface="Nunito Sans"/>
              <a:buNone/>
              <a:defRPr sz="2400" b="0" i="0" u="none" strike="noStrike" cap="none">
                <a:solidFill>
                  <a:srgbClr val="FFFFFF"/>
                </a:solidFill>
                <a:latin typeface="Nunito Sans"/>
                <a:ea typeface="Nunito Sans"/>
                <a:cs typeface="Nunito Sans"/>
                <a:sym typeface="Nunito Sans"/>
              </a:defRPr>
            </a:lvl9pPr>
          </a:lstStyle>
          <a:p>
            <a:pPr algn="ctr"/>
            <a:r>
              <a:rPr lang="en-US" b="1" u="sng" dirty="0"/>
              <a:t>Representation Bias</a:t>
            </a:r>
            <a:r>
              <a:rPr lang="en-US" dirty="0"/>
              <a:t>: Object Recognition Datasets Sample More From Wealthy Countries</a:t>
            </a:r>
          </a:p>
        </p:txBody>
      </p:sp>
      <p:grpSp>
        <p:nvGrpSpPr>
          <p:cNvPr id="9" name="Group 8">
            <a:extLst>
              <a:ext uri="{FF2B5EF4-FFF2-40B4-BE49-F238E27FC236}">
                <a16:creationId xmlns:a16="http://schemas.microsoft.com/office/drawing/2014/main" id="{D7111778-D1BC-1445-B0BA-962FD6F9B68C}"/>
              </a:ext>
            </a:extLst>
          </p:cNvPr>
          <p:cNvGrpSpPr/>
          <p:nvPr/>
        </p:nvGrpSpPr>
        <p:grpSpPr>
          <a:xfrm>
            <a:off x="578976" y="1098746"/>
            <a:ext cx="7977808" cy="3651105"/>
            <a:chOff x="397125" y="1001754"/>
            <a:chExt cx="8349749" cy="3821327"/>
          </a:xfrm>
        </p:grpSpPr>
        <p:pic>
          <p:nvPicPr>
            <p:cNvPr id="6" name="Picture 5" descr="Chart&#10;&#10;Description automatically generated with low confidence">
              <a:extLst>
                <a:ext uri="{FF2B5EF4-FFF2-40B4-BE49-F238E27FC236}">
                  <a16:creationId xmlns:a16="http://schemas.microsoft.com/office/drawing/2014/main" id="{96DEF1A5-A4BC-A648-ECDC-B6A592026328}"/>
                </a:ext>
              </a:extLst>
            </p:cNvPr>
            <p:cNvPicPr>
              <a:picLocks noChangeAspect="1"/>
            </p:cNvPicPr>
            <p:nvPr/>
          </p:nvPicPr>
          <p:blipFill>
            <a:blip r:embed="rId3"/>
            <a:stretch>
              <a:fillRect/>
            </a:stretch>
          </p:blipFill>
          <p:spPr>
            <a:xfrm>
              <a:off x="397125" y="1001754"/>
              <a:ext cx="8349749" cy="3821327"/>
            </a:xfrm>
            <a:prstGeom prst="rect">
              <a:avLst/>
            </a:prstGeom>
          </p:spPr>
        </p:pic>
        <p:pic>
          <p:nvPicPr>
            <p:cNvPr id="8" name="Picture 7" descr="Map&#10;&#10;Description automatically generated">
              <a:extLst>
                <a:ext uri="{FF2B5EF4-FFF2-40B4-BE49-F238E27FC236}">
                  <a16:creationId xmlns:a16="http://schemas.microsoft.com/office/drawing/2014/main" id="{856D3E32-F914-0F42-82AE-0A1ECEAD4EBF}"/>
                </a:ext>
              </a:extLst>
            </p:cNvPr>
            <p:cNvPicPr>
              <a:picLocks noChangeAspect="1"/>
            </p:cNvPicPr>
            <p:nvPr/>
          </p:nvPicPr>
          <p:blipFill>
            <a:blip r:embed="rId4">
              <a:alphaModFix/>
            </a:blip>
            <a:stretch>
              <a:fillRect/>
            </a:stretch>
          </p:blipFill>
          <p:spPr>
            <a:xfrm>
              <a:off x="4846320" y="1076367"/>
              <a:ext cx="3189644" cy="1767396"/>
            </a:xfrm>
            <a:prstGeom prst="rect">
              <a:avLst/>
            </a:prstGeom>
          </p:spPr>
        </p:pic>
      </p:grpSp>
      <p:sp>
        <p:nvSpPr>
          <p:cNvPr id="10" name="TextBox 9">
            <a:extLst>
              <a:ext uri="{FF2B5EF4-FFF2-40B4-BE49-F238E27FC236}">
                <a16:creationId xmlns:a16="http://schemas.microsoft.com/office/drawing/2014/main" id="{C249BDE4-5BEB-D244-B00C-728892BDD0F0}"/>
              </a:ext>
            </a:extLst>
          </p:cNvPr>
          <p:cNvSpPr txBox="1"/>
          <p:nvPr/>
        </p:nvSpPr>
        <p:spPr>
          <a:xfrm>
            <a:off x="887080" y="4823540"/>
            <a:ext cx="7471611" cy="246221"/>
          </a:xfrm>
          <a:prstGeom prst="rect">
            <a:avLst/>
          </a:prstGeom>
          <a:noFill/>
        </p:spPr>
        <p:txBody>
          <a:bodyPr wrap="square" rtlCol="0">
            <a:spAutoFit/>
          </a:bodyPr>
          <a:lstStyle/>
          <a:p>
            <a:pPr algn="ctr"/>
            <a:r>
              <a:rPr lang="en-US" sz="1000" dirty="0">
                <a:latin typeface="Nunito Sans" pitchFamily="2" charset="77"/>
              </a:rPr>
              <a:t>“</a:t>
            </a:r>
            <a:r>
              <a:rPr lang="en-US" sz="1000" b="1" dirty="0">
                <a:latin typeface="Nunito Sans" pitchFamily="2" charset="77"/>
              </a:rPr>
              <a:t>Does Object Recognition Work for Everyone?</a:t>
            </a:r>
            <a:r>
              <a:rPr lang="en-US" sz="1000" dirty="0">
                <a:latin typeface="Nunito Sans" pitchFamily="2" charset="77"/>
              </a:rPr>
              <a:t>”, 2019, </a:t>
            </a:r>
            <a:r>
              <a:rPr lang="en-US" sz="1000" dirty="0">
                <a:latin typeface="Nunito Sans" pitchFamily="2" charset="77"/>
                <a:hlinkClick r:id="rId5"/>
              </a:rPr>
              <a:t>https://arxiv.org/abs/1906.02659</a:t>
            </a:r>
            <a:r>
              <a:rPr lang="en-US" sz="1000" dirty="0">
                <a:latin typeface="Nunito Sans" pitchFamily="2" charset="77"/>
              </a:rPr>
              <a:t> </a:t>
            </a:r>
          </a:p>
        </p:txBody>
      </p:sp>
      <mc:AlternateContent xmlns:mc="http://schemas.openxmlformats.org/markup-compatibility/2006" xmlns:p14="http://schemas.microsoft.com/office/powerpoint/2010/main">
        <mc:Choice Requires="p14">
          <p:contentPart p14:bwMode="auto" r:id="rId6">
            <p14:nvContentPartPr>
              <p14:cNvPr id="17" name="Ink 16">
                <a:extLst>
                  <a:ext uri="{FF2B5EF4-FFF2-40B4-BE49-F238E27FC236}">
                    <a16:creationId xmlns:a16="http://schemas.microsoft.com/office/drawing/2014/main" id="{49E7F727-6FDE-4C1C-AB72-F4D00A75DEF2}"/>
                  </a:ext>
                </a:extLst>
              </p14:cNvPr>
              <p14:cNvContentPartPr/>
              <p14:nvPr/>
            </p14:nvContentPartPr>
            <p14:xfrm>
              <a:off x="4041840" y="76600"/>
              <a:ext cx="713520" cy="188640"/>
            </p14:xfrm>
          </p:contentPart>
        </mc:Choice>
        <mc:Fallback xmlns="">
          <p:pic>
            <p:nvPicPr>
              <p:cNvPr id="17" name="Ink 16">
                <a:extLst>
                  <a:ext uri="{FF2B5EF4-FFF2-40B4-BE49-F238E27FC236}">
                    <a16:creationId xmlns:a16="http://schemas.microsoft.com/office/drawing/2014/main" id="{49E7F727-6FDE-4C1C-AB72-F4D00A75DEF2}"/>
                  </a:ext>
                </a:extLst>
              </p:cNvPr>
              <p:cNvPicPr/>
              <p:nvPr/>
            </p:nvPicPr>
            <p:blipFill>
              <a:blip r:embed="rId7"/>
              <a:stretch>
                <a:fillRect/>
              </a:stretch>
            </p:blipFill>
            <p:spPr>
              <a:xfrm>
                <a:off x="4033200" y="67960"/>
                <a:ext cx="731160" cy="206280"/>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18" name="Ink 17">
                <a:extLst>
                  <a:ext uri="{FF2B5EF4-FFF2-40B4-BE49-F238E27FC236}">
                    <a16:creationId xmlns:a16="http://schemas.microsoft.com/office/drawing/2014/main" id="{8B9B7DE4-7DF8-46A7-AC61-BEB6ACCC9DE6}"/>
                  </a:ext>
                </a:extLst>
              </p14:cNvPr>
              <p14:cNvContentPartPr/>
              <p14:nvPr/>
            </p14:nvContentPartPr>
            <p14:xfrm>
              <a:off x="3366120" y="63280"/>
              <a:ext cx="570600" cy="190080"/>
            </p14:xfrm>
          </p:contentPart>
        </mc:Choice>
        <mc:Fallback xmlns="">
          <p:pic>
            <p:nvPicPr>
              <p:cNvPr id="18" name="Ink 17">
                <a:extLst>
                  <a:ext uri="{FF2B5EF4-FFF2-40B4-BE49-F238E27FC236}">
                    <a16:creationId xmlns:a16="http://schemas.microsoft.com/office/drawing/2014/main" id="{8B9B7DE4-7DF8-46A7-AC61-BEB6ACCC9DE6}"/>
                  </a:ext>
                </a:extLst>
              </p:cNvPr>
              <p:cNvPicPr/>
              <p:nvPr/>
            </p:nvPicPr>
            <p:blipFill>
              <a:blip r:embed="rId9"/>
              <a:stretch>
                <a:fillRect/>
              </a:stretch>
            </p:blipFill>
            <p:spPr>
              <a:xfrm>
                <a:off x="3357480" y="54640"/>
                <a:ext cx="588240" cy="207720"/>
              </a:xfrm>
              <a:prstGeom prst="rect">
                <a:avLst/>
              </a:prstGeom>
            </p:spPr>
          </p:pic>
        </mc:Fallback>
      </mc:AlternateContent>
    </p:spTree>
    <p:extLst>
      <p:ext uri="{BB962C8B-B14F-4D97-AF65-F5344CB8AC3E}">
        <p14:creationId xmlns:p14="http://schemas.microsoft.com/office/powerpoint/2010/main" val="2732386930"/>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73B26D-5053-40D8-82F2-0C7AC46DD9FC}"/>
              </a:ext>
            </a:extLst>
          </p:cNvPr>
          <p:cNvSpPr>
            <a:spLocks noGrp="1"/>
          </p:cNvSpPr>
          <p:nvPr>
            <p:ph type="title"/>
          </p:nvPr>
        </p:nvSpPr>
        <p:spPr>
          <a:xfrm>
            <a:off x="234449" y="575500"/>
            <a:ext cx="2145679" cy="3981000"/>
          </a:xfrm>
        </p:spPr>
        <p:txBody>
          <a:bodyPr/>
          <a:lstStyle/>
          <a:p>
            <a:r>
              <a:rPr lang="en-US" dirty="0"/>
              <a:t>Measurement Bias</a:t>
            </a:r>
          </a:p>
        </p:txBody>
      </p:sp>
      <p:sp>
        <p:nvSpPr>
          <p:cNvPr id="3" name="Text Placeholder 2">
            <a:extLst>
              <a:ext uri="{FF2B5EF4-FFF2-40B4-BE49-F238E27FC236}">
                <a16:creationId xmlns:a16="http://schemas.microsoft.com/office/drawing/2014/main" id="{A0ADD49A-9256-4680-B697-C99E1636BD6C}"/>
              </a:ext>
            </a:extLst>
          </p:cNvPr>
          <p:cNvSpPr>
            <a:spLocks noGrp="1"/>
          </p:cNvSpPr>
          <p:nvPr>
            <p:ph type="body" idx="1"/>
          </p:nvPr>
        </p:nvSpPr>
        <p:spPr/>
        <p:txBody>
          <a:bodyPr/>
          <a:lstStyle/>
          <a:p>
            <a:pPr marL="139700" indent="0">
              <a:buNone/>
            </a:pPr>
            <a:r>
              <a:rPr lang="en-US" dirty="0"/>
              <a:t>Often we are gathering data that contains (noisy) proxies of characteristics of interest.  Some examples:</a:t>
            </a:r>
          </a:p>
          <a:p>
            <a:r>
              <a:rPr lang="en-US" dirty="0"/>
              <a:t>Financial responsibility → Credit Score</a:t>
            </a:r>
          </a:p>
          <a:p>
            <a:r>
              <a:rPr lang="en-US" dirty="0"/>
              <a:t>Crime Rate → Arrest Rate</a:t>
            </a:r>
          </a:p>
          <a:p>
            <a:r>
              <a:rPr lang="en-US" dirty="0"/>
              <a:t>Intelligence → SAT Score</a:t>
            </a:r>
          </a:p>
          <a:p>
            <a:pPr marL="139700" indent="0">
              <a:buNone/>
            </a:pPr>
            <a:endParaRPr lang="en-US" dirty="0"/>
          </a:p>
          <a:p>
            <a:pPr marL="139700" indent="0">
              <a:buNone/>
            </a:pPr>
            <a:r>
              <a:rPr lang="en-US" dirty="0"/>
              <a:t>If these measurements are not measured equally across groups or places (or aren’t relevant to the task at hand), this can be another source of bias.</a:t>
            </a:r>
          </a:p>
          <a:p>
            <a:endParaRPr lang="en-US" dirty="0"/>
          </a:p>
        </p:txBody>
      </p:sp>
      <p:sp>
        <p:nvSpPr>
          <p:cNvPr id="4" name="Slide Number Placeholder 3">
            <a:extLst>
              <a:ext uri="{FF2B5EF4-FFF2-40B4-BE49-F238E27FC236}">
                <a16:creationId xmlns:a16="http://schemas.microsoft.com/office/drawing/2014/main" id="{6CA55198-F474-482A-969E-24D1F509721A}"/>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75</a:t>
            </a:fld>
            <a:endParaRPr lang="en"/>
          </a:p>
        </p:txBody>
      </p:sp>
    </p:spTree>
    <p:extLst>
      <p:ext uri="{BB962C8B-B14F-4D97-AF65-F5344CB8AC3E}">
        <p14:creationId xmlns:p14="http://schemas.microsoft.com/office/powerpoint/2010/main" val="414341732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8E167D-11D6-451C-B7DA-265C4F210CAA}"/>
              </a:ext>
            </a:extLst>
          </p:cNvPr>
          <p:cNvSpPr>
            <a:spLocks noGrp="1"/>
          </p:cNvSpPr>
          <p:nvPr>
            <p:ph type="title"/>
          </p:nvPr>
        </p:nvSpPr>
        <p:spPr>
          <a:xfrm>
            <a:off x="234450" y="575500"/>
            <a:ext cx="2112062" cy="3981000"/>
          </a:xfrm>
        </p:spPr>
        <p:txBody>
          <a:bodyPr/>
          <a:lstStyle/>
          <a:p>
            <a:r>
              <a:rPr lang="en-US" dirty="0"/>
              <a:t>Measurement Bias (cont.)</a:t>
            </a:r>
          </a:p>
        </p:txBody>
      </p:sp>
      <p:sp>
        <p:nvSpPr>
          <p:cNvPr id="3" name="Text Placeholder 2">
            <a:extLst>
              <a:ext uri="{FF2B5EF4-FFF2-40B4-BE49-F238E27FC236}">
                <a16:creationId xmlns:a16="http://schemas.microsoft.com/office/drawing/2014/main" id="{F2AA613F-5917-4C93-9B6E-E9345F01DFB8}"/>
              </a:ext>
            </a:extLst>
          </p:cNvPr>
          <p:cNvSpPr>
            <a:spLocks noGrp="1"/>
          </p:cNvSpPr>
          <p:nvPr>
            <p:ph type="body" idx="1"/>
          </p:nvPr>
        </p:nvSpPr>
        <p:spPr/>
        <p:txBody>
          <a:bodyPr/>
          <a:lstStyle/>
          <a:p>
            <a:pPr marL="139700" indent="0">
              <a:buNone/>
            </a:pPr>
            <a:r>
              <a:rPr lang="en-US" dirty="0"/>
              <a:t>Examples:</a:t>
            </a:r>
          </a:p>
          <a:p>
            <a:r>
              <a:rPr lang="en-US" dirty="0"/>
              <a:t>If factory workers are monitored more often, more errors are spotted. This can result in a </a:t>
            </a:r>
            <a:r>
              <a:rPr lang="en-US" b="1" dirty="0"/>
              <a:t>feedback loop </a:t>
            </a:r>
            <a:r>
              <a:rPr lang="en-US" dirty="0"/>
              <a:t>to encourage more monitoring in the future.</a:t>
            </a:r>
          </a:p>
          <a:p>
            <a:pPr lvl="1"/>
            <a:r>
              <a:rPr lang="en-US" dirty="0"/>
              <a:t>Same principles at play with predictive policing. Minoritized communities were more heavily policed in the past, which causes more instances of documented crime, which then leads to more policing in the future.</a:t>
            </a:r>
          </a:p>
          <a:p>
            <a:r>
              <a:rPr lang="en-US" dirty="0"/>
              <a:t>Women are more likely to be misdiagnosed (or not diagnosed) for conditions where self-reported pain is a symptom. In this case aspect of our data “diagnosed with X” is a biased proxy for “has condition X”.</a:t>
            </a:r>
          </a:p>
          <a:p>
            <a:r>
              <a:rPr lang="en-US" dirty="0"/>
              <a:t>The feature we measure is a poor representation of the quality of interest (e.g., SAT score doesn’t actually measure intelligence)</a:t>
            </a:r>
          </a:p>
          <a:p>
            <a:pPr marL="139700" indent="0">
              <a:buNone/>
            </a:pPr>
            <a:endParaRPr lang="en-US" dirty="0"/>
          </a:p>
        </p:txBody>
      </p:sp>
      <p:sp>
        <p:nvSpPr>
          <p:cNvPr id="4" name="Slide Number Placeholder 3">
            <a:extLst>
              <a:ext uri="{FF2B5EF4-FFF2-40B4-BE49-F238E27FC236}">
                <a16:creationId xmlns:a16="http://schemas.microsoft.com/office/drawing/2014/main" id="{DED8F4E4-B4E5-42D5-AC17-C300F19A2DB2}"/>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76</a:t>
            </a:fld>
            <a:endParaRPr lang="en"/>
          </a:p>
        </p:txBody>
      </p:sp>
    </p:spTree>
    <p:extLst>
      <p:ext uri="{BB962C8B-B14F-4D97-AF65-F5344CB8AC3E}">
        <p14:creationId xmlns:p14="http://schemas.microsoft.com/office/powerpoint/2010/main" val="254515106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9040C3-FB5E-4221-A8EA-33E855D56346}"/>
              </a:ext>
            </a:extLst>
          </p:cNvPr>
          <p:cNvSpPr>
            <a:spLocks noGrp="1"/>
          </p:cNvSpPr>
          <p:nvPr>
            <p:ph type="title"/>
          </p:nvPr>
        </p:nvSpPr>
        <p:spPr/>
        <p:txBody>
          <a:bodyPr/>
          <a:lstStyle/>
          <a:p>
            <a:r>
              <a:rPr lang="en-US" dirty="0"/>
              <a:t>Aggregation Bias</a:t>
            </a:r>
          </a:p>
        </p:txBody>
      </p:sp>
      <p:sp>
        <p:nvSpPr>
          <p:cNvPr id="3" name="Text Placeholder 2">
            <a:extLst>
              <a:ext uri="{FF2B5EF4-FFF2-40B4-BE49-F238E27FC236}">
                <a16:creationId xmlns:a16="http://schemas.microsoft.com/office/drawing/2014/main" id="{0C3B73F4-AD99-4BCA-8D59-A3D3B0E2DF3D}"/>
              </a:ext>
            </a:extLst>
          </p:cNvPr>
          <p:cNvSpPr>
            <a:spLocks noGrp="1"/>
          </p:cNvSpPr>
          <p:nvPr>
            <p:ph type="body" idx="1"/>
          </p:nvPr>
        </p:nvSpPr>
        <p:spPr/>
        <p:txBody>
          <a:bodyPr/>
          <a:lstStyle/>
          <a:p>
            <a:pPr marL="139700" indent="0">
              <a:buNone/>
            </a:pPr>
            <a:r>
              <a:rPr lang="en-US" dirty="0"/>
              <a:t>When we use a “one-sized fits all” model that does not accurately serve every group equally. </a:t>
            </a:r>
          </a:p>
          <a:p>
            <a:pPr marL="139700" indent="0">
              <a:buNone/>
            </a:pPr>
            <a:endParaRPr lang="en-US" dirty="0"/>
          </a:p>
          <a:p>
            <a:pPr marL="139700" indent="0">
              <a:buNone/>
            </a:pPr>
            <a:r>
              <a:rPr lang="en-US" dirty="0"/>
              <a:t>Examples:</a:t>
            </a:r>
          </a:p>
          <a:p>
            <a:r>
              <a:rPr lang="en-US" dirty="0"/>
              <a:t>HbA1c levels (used to monitor and diagnose diabetes) differ in very complex ways across ethnicities and sexes. One model for everyone might not be the right choice, even if everyone is represented well in the training data.</a:t>
            </a:r>
          </a:p>
        </p:txBody>
      </p:sp>
      <p:sp>
        <p:nvSpPr>
          <p:cNvPr id="4" name="Slide Number Placeholder 3">
            <a:extLst>
              <a:ext uri="{FF2B5EF4-FFF2-40B4-BE49-F238E27FC236}">
                <a16:creationId xmlns:a16="http://schemas.microsoft.com/office/drawing/2014/main" id="{68EDA729-EC8B-423F-9E66-AC1E4D918000}"/>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77</a:t>
            </a:fld>
            <a:endParaRPr lang="en"/>
          </a:p>
        </p:txBody>
      </p:sp>
    </p:spTree>
    <p:extLst>
      <p:ext uri="{BB962C8B-B14F-4D97-AF65-F5344CB8AC3E}">
        <p14:creationId xmlns:p14="http://schemas.microsoft.com/office/powerpoint/2010/main" val="272439770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0577A8-437F-481D-82F6-8C31DCD836BA}"/>
              </a:ext>
            </a:extLst>
          </p:cNvPr>
          <p:cNvSpPr>
            <a:spLocks noGrp="1"/>
          </p:cNvSpPr>
          <p:nvPr>
            <p:ph type="title"/>
          </p:nvPr>
        </p:nvSpPr>
        <p:spPr/>
        <p:txBody>
          <a:bodyPr/>
          <a:lstStyle/>
          <a:p>
            <a:r>
              <a:rPr lang="en-US" dirty="0"/>
              <a:t>Evaluation Bias</a:t>
            </a:r>
          </a:p>
        </p:txBody>
      </p:sp>
      <p:sp>
        <p:nvSpPr>
          <p:cNvPr id="3" name="Text Placeholder 2">
            <a:extLst>
              <a:ext uri="{FF2B5EF4-FFF2-40B4-BE49-F238E27FC236}">
                <a16:creationId xmlns:a16="http://schemas.microsoft.com/office/drawing/2014/main" id="{D57F7A1E-76D7-4E4E-83A3-560C5BA68FCD}"/>
              </a:ext>
            </a:extLst>
          </p:cNvPr>
          <p:cNvSpPr>
            <a:spLocks noGrp="1"/>
          </p:cNvSpPr>
          <p:nvPr>
            <p:ph type="body" idx="1"/>
          </p:nvPr>
        </p:nvSpPr>
        <p:spPr/>
        <p:txBody>
          <a:bodyPr/>
          <a:lstStyle/>
          <a:p>
            <a:pPr marL="139700" indent="0">
              <a:buNone/>
            </a:pPr>
            <a:r>
              <a:rPr lang="en-US" dirty="0"/>
              <a:t>Similar to representation bias, but focused more on the data we evaluate or test ourselves against. If the evaluation dataset or benchmark doesn’t represent the world well, we have evaluation bias. </a:t>
            </a:r>
          </a:p>
          <a:p>
            <a:r>
              <a:rPr lang="en-US" b="1" dirty="0"/>
              <a:t>Benchmarks </a:t>
            </a:r>
            <a:r>
              <a:rPr lang="en-US" dirty="0"/>
              <a:t>are common datasets used to evaluate models from different researchers.</a:t>
            </a:r>
          </a:p>
          <a:p>
            <a:endParaRPr lang="en-US" dirty="0"/>
          </a:p>
          <a:p>
            <a:endParaRPr lang="en-US" dirty="0"/>
          </a:p>
          <a:p>
            <a:pPr marL="139700" indent="0">
              <a:buNone/>
            </a:pPr>
            <a:r>
              <a:rPr lang="en-US" dirty="0"/>
              <a:t>Examples:</a:t>
            </a:r>
          </a:p>
          <a:p>
            <a:r>
              <a:rPr lang="en-US" dirty="0"/>
              <a:t>If it is common to report accuracy on a benchmark, this might hide disparate performance on subgroups. </a:t>
            </a:r>
          </a:p>
          <a:p>
            <a:r>
              <a:rPr lang="en-US" dirty="0"/>
              <a:t>Drastically worse performance for facial recognition software when used on faces of darker-skinned females. Common evaluation datasets for facial recognition only had 5-7% had faces of darker-skinned women. </a:t>
            </a:r>
          </a:p>
        </p:txBody>
      </p:sp>
      <p:sp>
        <p:nvSpPr>
          <p:cNvPr id="4" name="Slide Number Placeholder 3">
            <a:extLst>
              <a:ext uri="{FF2B5EF4-FFF2-40B4-BE49-F238E27FC236}">
                <a16:creationId xmlns:a16="http://schemas.microsoft.com/office/drawing/2014/main" id="{9B1F7DBB-499D-48EF-A53F-F8E5456FE9B8}"/>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78</a:t>
            </a:fld>
            <a:endParaRPr lang="en"/>
          </a:p>
        </p:txBody>
      </p:sp>
      <mc:AlternateContent xmlns:mc="http://schemas.openxmlformats.org/markup-compatibility/2006" xmlns:p14="http://schemas.microsoft.com/office/powerpoint/2010/main">
        <mc:Choice Requires="p14">
          <p:contentPart p14:bwMode="auto" r:id="rId2">
            <p14:nvContentPartPr>
              <p14:cNvPr id="5" name="Ink 4">
                <a:extLst>
                  <a:ext uri="{FF2B5EF4-FFF2-40B4-BE49-F238E27FC236}">
                    <a16:creationId xmlns:a16="http://schemas.microsoft.com/office/drawing/2014/main" id="{97762D62-A8CA-4A49-8ED6-F6835783E953}"/>
                  </a:ext>
                </a:extLst>
              </p14:cNvPr>
              <p14:cNvContentPartPr/>
              <p14:nvPr/>
            </p14:nvContentPartPr>
            <p14:xfrm>
              <a:off x="3305880" y="1198080"/>
              <a:ext cx="4696560" cy="295920"/>
            </p14:xfrm>
          </p:contentPart>
        </mc:Choice>
        <mc:Fallback xmlns="">
          <p:pic>
            <p:nvPicPr>
              <p:cNvPr id="5" name="Ink 4">
                <a:extLst>
                  <a:ext uri="{FF2B5EF4-FFF2-40B4-BE49-F238E27FC236}">
                    <a16:creationId xmlns:a16="http://schemas.microsoft.com/office/drawing/2014/main" id="{97762D62-A8CA-4A49-8ED6-F6835783E953}"/>
                  </a:ext>
                </a:extLst>
              </p:cNvPr>
              <p:cNvPicPr/>
              <p:nvPr/>
            </p:nvPicPr>
            <p:blipFill>
              <a:blip r:embed="rId3"/>
              <a:stretch>
                <a:fillRect/>
              </a:stretch>
            </p:blipFill>
            <p:spPr>
              <a:xfrm>
                <a:off x="3296520" y="1188720"/>
                <a:ext cx="4715280" cy="314640"/>
              </a:xfrm>
              <a:prstGeom prst="rect">
                <a:avLst/>
              </a:prstGeom>
            </p:spPr>
          </p:pic>
        </mc:Fallback>
      </mc:AlternateContent>
    </p:spTree>
    <p:extLst>
      <p:ext uri="{BB962C8B-B14F-4D97-AF65-F5344CB8AC3E}">
        <p14:creationId xmlns:p14="http://schemas.microsoft.com/office/powerpoint/2010/main" val="279618879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56FE0B6-9867-4C8B-B8BB-3ECE828FC998}"/>
              </a:ext>
            </a:extLst>
          </p:cNvPr>
          <p:cNvSpPr>
            <a:spLocks noGrp="1"/>
          </p:cNvSpPr>
          <p:nvPr>
            <p:ph type="title"/>
          </p:nvPr>
        </p:nvSpPr>
        <p:spPr/>
        <p:txBody>
          <a:bodyPr/>
          <a:lstStyle/>
          <a:p>
            <a:r>
              <a:rPr lang="en-US" dirty="0"/>
              <a:t>Deployment Bias</a:t>
            </a:r>
          </a:p>
        </p:txBody>
      </p:sp>
      <p:sp>
        <p:nvSpPr>
          <p:cNvPr id="3" name="Text Placeholder 2">
            <a:extLst>
              <a:ext uri="{FF2B5EF4-FFF2-40B4-BE49-F238E27FC236}">
                <a16:creationId xmlns:a16="http://schemas.microsoft.com/office/drawing/2014/main" id="{F3B4A945-8DA0-4482-88EA-0EE4627AA8D0}"/>
              </a:ext>
            </a:extLst>
          </p:cNvPr>
          <p:cNvSpPr>
            <a:spLocks noGrp="1"/>
          </p:cNvSpPr>
          <p:nvPr>
            <p:ph type="body" idx="1"/>
          </p:nvPr>
        </p:nvSpPr>
        <p:spPr/>
        <p:txBody>
          <a:bodyPr/>
          <a:lstStyle/>
          <a:p>
            <a:pPr marL="139700" indent="0">
              <a:buNone/>
            </a:pPr>
            <a:r>
              <a:rPr lang="en-US" dirty="0"/>
              <a:t>When there is a difference in how a model was intended to be used and how it is actually used when deployed in the real-world.</a:t>
            </a:r>
          </a:p>
          <a:p>
            <a:pPr marL="139700" indent="0">
              <a:buNone/>
            </a:pPr>
            <a:endParaRPr lang="en-US" dirty="0"/>
          </a:p>
          <a:p>
            <a:pPr marL="139700" indent="0">
              <a:buNone/>
            </a:pPr>
            <a:r>
              <a:rPr lang="en-US" dirty="0"/>
              <a:t>Examples:</a:t>
            </a:r>
          </a:p>
          <a:p>
            <a:r>
              <a:rPr lang="en-US" dirty="0"/>
              <a:t>Crime risk prediction models might be evaluated to achieve good calibration, but the model designers might not have evaluated the model’s use in the context of determining prison sentence lengths. </a:t>
            </a:r>
          </a:p>
          <a:p>
            <a:r>
              <a:rPr lang="en-US" dirty="0"/>
              <a:t>People are complex and when using models to aid their decisions, might make incorrect assumptions about what a model says. </a:t>
            </a:r>
          </a:p>
        </p:txBody>
      </p:sp>
      <p:sp>
        <p:nvSpPr>
          <p:cNvPr id="4" name="Slide Number Placeholder 3">
            <a:extLst>
              <a:ext uri="{FF2B5EF4-FFF2-40B4-BE49-F238E27FC236}">
                <a16:creationId xmlns:a16="http://schemas.microsoft.com/office/drawing/2014/main" id="{7375709F-C6F1-41D3-8FAB-C62093D96278}"/>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79</a:t>
            </a:fld>
            <a:endParaRPr lang="en"/>
          </a:p>
        </p:txBody>
      </p:sp>
    </p:spTree>
    <p:extLst>
      <p:ext uri="{BB962C8B-B14F-4D97-AF65-F5344CB8AC3E}">
        <p14:creationId xmlns:p14="http://schemas.microsoft.com/office/powerpoint/2010/main" val="353628039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954122-D0E0-5A4C-A227-3E30976E6428}"/>
              </a:ext>
            </a:extLst>
          </p:cNvPr>
          <p:cNvSpPr>
            <a:spLocks noGrp="1"/>
          </p:cNvSpPr>
          <p:nvPr>
            <p:ph type="title"/>
          </p:nvPr>
        </p:nvSpPr>
        <p:spPr/>
        <p:txBody>
          <a:bodyPr/>
          <a:lstStyle/>
          <a:p>
            <a:r>
              <a:rPr lang="en-US" dirty="0"/>
              <a:t>ML Pipeline</a:t>
            </a:r>
          </a:p>
        </p:txBody>
      </p:sp>
      <p:sp>
        <p:nvSpPr>
          <p:cNvPr id="4" name="Slide Number Placeholder 3">
            <a:extLst>
              <a:ext uri="{FF2B5EF4-FFF2-40B4-BE49-F238E27FC236}">
                <a16:creationId xmlns:a16="http://schemas.microsoft.com/office/drawing/2014/main" id="{2DA5B76A-BC31-9544-94BC-F7C4354D508E}"/>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8</a:t>
            </a:fld>
            <a:endParaRPr lang="en"/>
          </a:p>
        </p:txBody>
      </p:sp>
      <p:sp>
        <p:nvSpPr>
          <p:cNvPr id="64" name="Slide Number Placeholder 3">
            <a:extLst>
              <a:ext uri="{FF2B5EF4-FFF2-40B4-BE49-F238E27FC236}">
                <a16:creationId xmlns:a16="http://schemas.microsoft.com/office/drawing/2014/main" id="{42D40E55-3CBB-3743-A9B0-90A41C051662}"/>
              </a:ext>
            </a:extLst>
          </p:cNvPr>
          <p:cNvSpPr txBox="1">
            <a:spLocks/>
          </p:cNvSpPr>
          <p:nvPr/>
        </p:nvSpPr>
        <p:spPr>
          <a:xfrm>
            <a:off x="8556784" y="4749851"/>
            <a:ext cx="548700" cy="3936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r" rtl="0">
              <a:lnSpc>
                <a:spcPct val="100000"/>
              </a:lnSpc>
              <a:spcBef>
                <a:spcPts val="0"/>
              </a:spcBef>
              <a:spcAft>
                <a:spcPts val="0"/>
              </a:spcAft>
              <a:buClr>
                <a:srgbClr val="000000"/>
              </a:buClr>
              <a:buFont typeface="Arial"/>
              <a:buNone/>
              <a:defRPr sz="1000" b="0" i="0" u="none" strike="noStrike" cap="none">
                <a:solidFill>
                  <a:srgbClr val="CCCCCC"/>
                </a:solidFill>
                <a:latin typeface="Nunito Sans"/>
                <a:ea typeface="Nunito Sans"/>
                <a:cs typeface="Nunito Sans"/>
                <a:sym typeface="Nunito Sans"/>
              </a:defRPr>
            </a:lvl1pPr>
            <a:lvl2pPr marR="0" lvl="1" algn="r" rtl="0">
              <a:lnSpc>
                <a:spcPct val="100000"/>
              </a:lnSpc>
              <a:spcBef>
                <a:spcPts val="0"/>
              </a:spcBef>
              <a:spcAft>
                <a:spcPts val="0"/>
              </a:spcAft>
              <a:buClr>
                <a:srgbClr val="000000"/>
              </a:buClr>
              <a:buFont typeface="Arial"/>
              <a:buNone/>
              <a:defRPr sz="1000" b="0" i="0" u="none" strike="noStrike" cap="none">
                <a:solidFill>
                  <a:srgbClr val="CCCCCC"/>
                </a:solidFill>
                <a:latin typeface="Nunito Sans"/>
                <a:ea typeface="Nunito Sans"/>
                <a:cs typeface="Nunito Sans"/>
                <a:sym typeface="Nunito Sans"/>
              </a:defRPr>
            </a:lvl2pPr>
            <a:lvl3pPr marR="0" lvl="2" algn="r" rtl="0">
              <a:lnSpc>
                <a:spcPct val="100000"/>
              </a:lnSpc>
              <a:spcBef>
                <a:spcPts val="0"/>
              </a:spcBef>
              <a:spcAft>
                <a:spcPts val="0"/>
              </a:spcAft>
              <a:buClr>
                <a:srgbClr val="000000"/>
              </a:buClr>
              <a:buFont typeface="Arial"/>
              <a:buNone/>
              <a:defRPr sz="1000" b="0" i="0" u="none" strike="noStrike" cap="none">
                <a:solidFill>
                  <a:srgbClr val="CCCCCC"/>
                </a:solidFill>
                <a:latin typeface="Nunito Sans"/>
                <a:ea typeface="Nunito Sans"/>
                <a:cs typeface="Nunito Sans"/>
                <a:sym typeface="Nunito Sans"/>
              </a:defRPr>
            </a:lvl3pPr>
            <a:lvl4pPr marR="0" lvl="3" algn="r" rtl="0">
              <a:lnSpc>
                <a:spcPct val="100000"/>
              </a:lnSpc>
              <a:spcBef>
                <a:spcPts val="0"/>
              </a:spcBef>
              <a:spcAft>
                <a:spcPts val="0"/>
              </a:spcAft>
              <a:buClr>
                <a:srgbClr val="000000"/>
              </a:buClr>
              <a:buFont typeface="Arial"/>
              <a:buNone/>
              <a:defRPr sz="1000" b="0" i="0" u="none" strike="noStrike" cap="none">
                <a:solidFill>
                  <a:srgbClr val="CCCCCC"/>
                </a:solidFill>
                <a:latin typeface="Nunito Sans"/>
                <a:ea typeface="Nunito Sans"/>
                <a:cs typeface="Nunito Sans"/>
                <a:sym typeface="Nunito Sans"/>
              </a:defRPr>
            </a:lvl4pPr>
            <a:lvl5pPr marR="0" lvl="4" algn="r" rtl="0">
              <a:lnSpc>
                <a:spcPct val="100000"/>
              </a:lnSpc>
              <a:spcBef>
                <a:spcPts val="0"/>
              </a:spcBef>
              <a:spcAft>
                <a:spcPts val="0"/>
              </a:spcAft>
              <a:buClr>
                <a:srgbClr val="000000"/>
              </a:buClr>
              <a:buFont typeface="Arial"/>
              <a:buNone/>
              <a:defRPr sz="1000" b="0" i="0" u="none" strike="noStrike" cap="none">
                <a:solidFill>
                  <a:srgbClr val="CCCCCC"/>
                </a:solidFill>
                <a:latin typeface="Nunito Sans"/>
                <a:ea typeface="Nunito Sans"/>
                <a:cs typeface="Nunito Sans"/>
                <a:sym typeface="Nunito Sans"/>
              </a:defRPr>
            </a:lvl5pPr>
            <a:lvl6pPr marR="0" lvl="5" algn="r" rtl="0">
              <a:lnSpc>
                <a:spcPct val="100000"/>
              </a:lnSpc>
              <a:spcBef>
                <a:spcPts val="0"/>
              </a:spcBef>
              <a:spcAft>
                <a:spcPts val="0"/>
              </a:spcAft>
              <a:buClr>
                <a:srgbClr val="000000"/>
              </a:buClr>
              <a:buFont typeface="Arial"/>
              <a:buNone/>
              <a:defRPr sz="1000" b="0" i="0" u="none" strike="noStrike" cap="none">
                <a:solidFill>
                  <a:srgbClr val="CCCCCC"/>
                </a:solidFill>
                <a:latin typeface="Nunito Sans"/>
                <a:ea typeface="Nunito Sans"/>
                <a:cs typeface="Nunito Sans"/>
                <a:sym typeface="Nunito Sans"/>
              </a:defRPr>
            </a:lvl6pPr>
            <a:lvl7pPr marR="0" lvl="6" algn="r" rtl="0">
              <a:lnSpc>
                <a:spcPct val="100000"/>
              </a:lnSpc>
              <a:spcBef>
                <a:spcPts val="0"/>
              </a:spcBef>
              <a:spcAft>
                <a:spcPts val="0"/>
              </a:spcAft>
              <a:buClr>
                <a:srgbClr val="000000"/>
              </a:buClr>
              <a:buFont typeface="Arial"/>
              <a:buNone/>
              <a:defRPr sz="1000" b="0" i="0" u="none" strike="noStrike" cap="none">
                <a:solidFill>
                  <a:srgbClr val="CCCCCC"/>
                </a:solidFill>
                <a:latin typeface="Nunito Sans"/>
                <a:ea typeface="Nunito Sans"/>
                <a:cs typeface="Nunito Sans"/>
                <a:sym typeface="Nunito Sans"/>
              </a:defRPr>
            </a:lvl7pPr>
            <a:lvl8pPr marR="0" lvl="7" algn="r" rtl="0">
              <a:lnSpc>
                <a:spcPct val="100000"/>
              </a:lnSpc>
              <a:spcBef>
                <a:spcPts val="0"/>
              </a:spcBef>
              <a:spcAft>
                <a:spcPts val="0"/>
              </a:spcAft>
              <a:buClr>
                <a:srgbClr val="000000"/>
              </a:buClr>
              <a:buFont typeface="Arial"/>
              <a:buNone/>
              <a:defRPr sz="1000" b="0" i="0" u="none" strike="noStrike" cap="none">
                <a:solidFill>
                  <a:srgbClr val="CCCCCC"/>
                </a:solidFill>
                <a:latin typeface="Nunito Sans"/>
                <a:ea typeface="Nunito Sans"/>
                <a:cs typeface="Nunito Sans"/>
                <a:sym typeface="Nunito Sans"/>
              </a:defRPr>
            </a:lvl8pPr>
            <a:lvl9pPr marR="0" lvl="8" algn="r" rtl="0">
              <a:lnSpc>
                <a:spcPct val="100000"/>
              </a:lnSpc>
              <a:spcBef>
                <a:spcPts val="0"/>
              </a:spcBef>
              <a:spcAft>
                <a:spcPts val="0"/>
              </a:spcAft>
              <a:buClr>
                <a:srgbClr val="000000"/>
              </a:buClr>
              <a:buFont typeface="Arial"/>
              <a:buNone/>
              <a:defRPr sz="1000" b="0" i="0" u="none" strike="noStrike" cap="none">
                <a:solidFill>
                  <a:srgbClr val="CCCCCC"/>
                </a:solidFill>
                <a:latin typeface="Nunito Sans"/>
                <a:ea typeface="Nunito Sans"/>
                <a:cs typeface="Nunito Sans"/>
                <a:sym typeface="Nunito Sans"/>
              </a:defRPr>
            </a:lvl9pPr>
          </a:lstStyle>
          <a:p>
            <a:fld id="{00000000-1234-1234-1234-123412341234}" type="slidenum">
              <a:rPr lang="en" smtClean="0"/>
              <a:pPr/>
              <a:t>8</a:t>
            </a:fld>
            <a:endParaRPr lang="en"/>
          </a:p>
        </p:txBody>
      </p:sp>
      <p:sp>
        <p:nvSpPr>
          <p:cNvPr id="24" name="Magnetic Disk 23">
            <a:extLst>
              <a:ext uri="{FF2B5EF4-FFF2-40B4-BE49-F238E27FC236}">
                <a16:creationId xmlns:a16="http://schemas.microsoft.com/office/drawing/2014/main" id="{76575621-A692-BA46-B11D-AC56A858FBA3}"/>
              </a:ext>
            </a:extLst>
          </p:cNvPr>
          <p:cNvSpPr/>
          <p:nvPr/>
        </p:nvSpPr>
        <p:spPr>
          <a:xfrm>
            <a:off x="1973251" y="1140369"/>
            <a:ext cx="1456628" cy="1376482"/>
          </a:xfrm>
          <a:prstGeom prst="flowChartMagneticDisk">
            <a:avLst/>
          </a:prstGeom>
          <a:solidFill>
            <a:schemeClr val="accent5">
              <a:lumMod val="40000"/>
              <a:lumOff val="60000"/>
            </a:schemeClr>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16" tIns="45709" rIns="91416" bIns="45709" anchor="ctr"/>
          <a:lstStyle/>
          <a:p>
            <a:pPr algn="ctr"/>
            <a:r>
              <a:rPr lang="en-US" sz="2000" dirty="0">
                <a:latin typeface="Open Sans" panose="020B0606030504020204" pitchFamily="34" charset="0"/>
                <a:ea typeface="Open Sans" panose="020B0606030504020204" pitchFamily="34" charset="0"/>
                <a:cs typeface="Open Sans" panose="020B0606030504020204" pitchFamily="34" charset="0"/>
              </a:rPr>
              <a:t>Training</a:t>
            </a:r>
          </a:p>
          <a:p>
            <a:pPr algn="ctr"/>
            <a:r>
              <a:rPr lang="en-US" sz="2000" dirty="0">
                <a:latin typeface="Open Sans" panose="020B0606030504020204" pitchFamily="34" charset="0"/>
                <a:ea typeface="Open Sans" panose="020B0606030504020204" pitchFamily="34" charset="0"/>
                <a:cs typeface="Open Sans" panose="020B0606030504020204" pitchFamily="34" charset="0"/>
              </a:rPr>
              <a:t>Data</a:t>
            </a:r>
          </a:p>
        </p:txBody>
      </p:sp>
      <p:sp>
        <p:nvSpPr>
          <p:cNvPr id="25" name="TextBox 24">
            <a:extLst>
              <a:ext uri="{FF2B5EF4-FFF2-40B4-BE49-F238E27FC236}">
                <a16:creationId xmlns:a16="http://schemas.microsoft.com/office/drawing/2014/main" id="{2C1D7D0A-27EC-6D44-B5CD-C4B607139F69}"/>
              </a:ext>
            </a:extLst>
          </p:cNvPr>
          <p:cNvSpPr txBox="1"/>
          <p:nvPr/>
        </p:nvSpPr>
        <p:spPr>
          <a:xfrm>
            <a:off x="3714812" y="1384754"/>
            <a:ext cx="1470274" cy="892552"/>
          </a:xfrm>
          <a:prstGeom prst="rect">
            <a:avLst/>
          </a:prstGeom>
          <a:solidFill>
            <a:schemeClr val="accent1">
              <a:lumMod val="40000"/>
              <a:lumOff val="60000"/>
            </a:schemeClr>
          </a:solidFill>
          <a:ln>
            <a:solidFill>
              <a:schemeClr val="accent1">
                <a:lumMod val="75000"/>
              </a:schemeClr>
            </a:solidFill>
          </a:ln>
        </p:spPr>
        <p:style>
          <a:lnRef idx="2">
            <a:schemeClr val="accent2">
              <a:shade val="50000"/>
            </a:schemeClr>
          </a:lnRef>
          <a:fillRef idx="1">
            <a:schemeClr val="accent2"/>
          </a:fillRef>
          <a:effectRef idx="0">
            <a:schemeClr val="accent2"/>
          </a:effectRef>
          <a:fontRef idx="minor">
            <a:schemeClr val="lt1"/>
          </a:fontRef>
        </p:style>
        <p:txBody>
          <a:bodyPr wrap="none" tIns="137160" bIns="137160" rtlCol="0">
            <a:spAutoFit/>
          </a:bodyPr>
          <a:lstStyle/>
          <a:p>
            <a:pPr algn="ctr"/>
            <a:r>
              <a:rPr lang="en-US" sz="2000" dirty="0">
                <a:latin typeface="Open Sans" panose="020B0606030504020204" pitchFamily="34" charset="0"/>
                <a:ea typeface="Open Sans" panose="020B0606030504020204" pitchFamily="34" charset="0"/>
                <a:cs typeface="Open Sans" panose="020B0606030504020204" pitchFamily="34" charset="0"/>
              </a:rPr>
              <a:t>Pre-</a:t>
            </a:r>
          </a:p>
          <a:p>
            <a:pPr algn="ctr"/>
            <a:r>
              <a:rPr lang="en-US" sz="2000" dirty="0">
                <a:latin typeface="Open Sans" panose="020B0606030504020204" pitchFamily="34" charset="0"/>
                <a:ea typeface="Open Sans" panose="020B0606030504020204" pitchFamily="34" charset="0"/>
                <a:cs typeface="Open Sans" panose="020B0606030504020204" pitchFamily="34" charset="0"/>
              </a:rPr>
              <a:t>Processing</a:t>
            </a:r>
          </a:p>
        </p:txBody>
      </p:sp>
      <p:cxnSp>
        <p:nvCxnSpPr>
          <p:cNvPr id="26" name="Straight Arrow Connector 25">
            <a:extLst>
              <a:ext uri="{FF2B5EF4-FFF2-40B4-BE49-F238E27FC236}">
                <a16:creationId xmlns:a16="http://schemas.microsoft.com/office/drawing/2014/main" id="{1750C282-F0CC-974B-BFA8-6C50E9C1B35F}"/>
              </a:ext>
            </a:extLst>
          </p:cNvPr>
          <p:cNvCxnSpPr>
            <a:cxnSpLocks/>
            <a:stCxn id="24" idx="4"/>
            <a:endCxn id="25" idx="1"/>
          </p:cNvCxnSpPr>
          <p:nvPr/>
        </p:nvCxnSpPr>
        <p:spPr>
          <a:xfrm>
            <a:off x="3429879" y="1828610"/>
            <a:ext cx="284933" cy="2420"/>
          </a:xfrm>
          <a:prstGeom prst="straightConnector1">
            <a:avLst/>
          </a:prstGeom>
          <a:ln w="57150" cmpd="sng">
            <a:solidFill>
              <a:schemeClr val="tx2">
                <a:lumMod val="50000"/>
              </a:schemeClr>
            </a:solidFill>
            <a:headEnd type="none"/>
            <a:tailEnd type="triangle" w="lg" len="med"/>
          </a:ln>
        </p:spPr>
        <p:style>
          <a:lnRef idx="3">
            <a:schemeClr val="accent5"/>
          </a:lnRef>
          <a:fillRef idx="0">
            <a:schemeClr val="accent5"/>
          </a:fillRef>
          <a:effectRef idx="2">
            <a:schemeClr val="accent5"/>
          </a:effectRef>
          <a:fontRef idx="minor">
            <a:schemeClr val="tx1"/>
          </a:fontRef>
        </p:style>
      </p:cxnSp>
      <p:sp>
        <p:nvSpPr>
          <p:cNvPr id="27" name="TextBox 26">
            <a:extLst>
              <a:ext uri="{FF2B5EF4-FFF2-40B4-BE49-F238E27FC236}">
                <a16:creationId xmlns:a16="http://schemas.microsoft.com/office/drawing/2014/main" id="{E3B41B43-E83A-4A41-A395-5E7E45D15233}"/>
              </a:ext>
            </a:extLst>
          </p:cNvPr>
          <p:cNvSpPr txBox="1"/>
          <p:nvPr/>
        </p:nvSpPr>
        <p:spPr>
          <a:xfrm>
            <a:off x="5651242" y="1384754"/>
            <a:ext cx="944490" cy="892552"/>
          </a:xfrm>
          <a:prstGeom prst="rect">
            <a:avLst/>
          </a:prstGeom>
          <a:effectLst>
            <a:outerShdw blurRad="50800" dist="50800" dir="5400000" algn="ctr" rotWithShape="0">
              <a:srgbClr val="000000">
                <a:alpha val="62000"/>
              </a:srgbClr>
            </a:outerShdw>
          </a:effectLst>
        </p:spPr>
        <p:style>
          <a:lnRef idx="2">
            <a:schemeClr val="accent3">
              <a:shade val="50000"/>
            </a:schemeClr>
          </a:lnRef>
          <a:fillRef idx="1">
            <a:schemeClr val="accent3"/>
          </a:fillRef>
          <a:effectRef idx="0">
            <a:schemeClr val="accent3"/>
          </a:effectRef>
          <a:fontRef idx="minor">
            <a:schemeClr val="lt1"/>
          </a:fontRef>
        </p:style>
        <p:txBody>
          <a:bodyPr wrap="none" tIns="137160" bIns="137160" rtlCol="0">
            <a:spAutoFit/>
          </a:bodyPr>
          <a:lstStyle/>
          <a:p>
            <a:pPr algn="ctr"/>
            <a:r>
              <a:rPr lang="en-US" sz="2000" dirty="0">
                <a:effectLst>
                  <a:outerShdw blurRad="50800" dist="38100" dir="5400000" algn="t" rotWithShape="0">
                    <a:prstClr val="black">
                      <a:alpha val="40000"/>
                    </a:prstClr>
                  </a:outerShdw>
                </a:effectLst>
                <a:latin typeface="Open Sans" panose="020B0606030504020204" pitchFamily="34" charset="0"/>
                <a:ea typeface="Open Sans" panose="020B0606030504020204" pitchFamily="34" charset="0"/>
                <a:cs typeface="Open Sans" panose="020B0606030504020204" pitchFamily="34" charset="0"/>
              </a:rPr>
              <a:t>ML </a:t>
            </a:r>
            <a:br>
              <a:rPr lang="en-US" sz="2000" dirty="0">
                <a:effectLst>
                  <a:outerShdw blurRad="50800" dist="38100" dir="5400000" algn="t" rotWithShape="0">
                    <a:prstClr val="black">
                      <a:alpha val="40000"/>
                    </a:prstClr>
                  </a:outerShdw>
                </a:effectLst>
                <a:latin typeface="Open Sans" panose="020B0606030504020204" pitchFamily="34" charset="0"/>
                <a:ea typeface="Open Sans" panose="020B0606030504020204" pitchFamily="34" charset="0"/>
                <a:cs typeface="Open Sans" panose="020B0606030504020204" pitchFamily="34" charset="0"/>
              </a:rPr>
            </a:br>
            <a:r>
              <a:rPr lang="en-US" sz="2000" dirty="0">
                <a:effectLst>
                  <a:outerShdw blurRad="50800" dist="38100" dir="5400000" algn="t" rotWithShape="0">
                    <a:prstClr val="black">
                      <a:alpha val="40000"/>
                    </a:prstClr>
                  </a:outerShdw>
                </a:effectLst>
                <a:latin typeface="Open Sans" panose="020B0606030504020204" pitchFamily="34" charset="0"/>
                <a:ea typeface="Open Sans" panose="020B0606030504020204" pitchFamily="34" charset="0"/>
                <a:cs typeface="Open Sans" panose="020B0606030504020204" pitchFamily="34" charset="0"/>
              </a:rPr>
              <a:t>model</a:t>
            </a:r>
          </a:p>
        </p:txBody>
      </p:sp>
      <p:sp>
        <p:nvSpPr>
          <p:cNvPr id="28" name="TextBox 27">
            <a:extLst>
              <a:ext uri="{FF2B5EF4-FFF2-40B4-BE49-F238E27FC236}">
                <a16:creationId xmlns:a16="http://schemas.microsoft.com/office/drawing/2014/main" id="{5D389C10-A7FC-8D4E-9390-77FB64F713E5}"/>
              </a:ext>
            </a:extLst>
          </p:cNvPr>
          <p:cNvSpPr txBox="1"/>
          <p:nvPr/>
        </p:nvSpPr>
        <p:spPr>
          <a:xfrm>
            <a:off x="5597790" y="4027174"/>
            <a:ext cx="1032655" cy="892552"/>
          </a:xfrm>
          <a:prstGeom prst="rect">
            <a:avLst/>
          </a:prstGeom>
          <a:solidFill>
            <a:schemeClr val="accent2">
              <a:lumMod val="40000"/>
              <a:lumOff val="60000"/>
            </a:schemeClr>
          </a:solidFill>
          <a:ln>
            <a:solidFill>
              <a:schemeClr val="accent2">
                <a:lumMod val="75000"/>
              </a:schemeClr>
            </a:solidFill>
          </a:ln>
        </p:spPr>
        <p:style>
          <a:lnRef idx="2">
            <a:schemeClr val="accent4">
              <a:shade val="50000"/>
            </a:schemeClr>
          </a:lnRef>
          <a:fillRef idx="1">
            <a:schemeClr val="accent4"/>
          </a:fillRef>
          <a:effectRef idx="0">
            <a:schemeClr val="accent4"/>
          </a:effectRef>
          <a:fontRef idx="minor">
            <a:schemeClr val="lt1"/>
          </a:fontRef>
        </p:style>
        <p:txBody>
          <a:bodyPr wrap="none" tIns="137160" bIns="137160" rtlCol="0">
            <a:spAutoFit/>
          </a:bodyPr>
          <a:lstStyle/>
          <a:p>
            <a:pPr algn="ctr"/>
            <a:r>
              <a:rPr lang="en-US" sz="2000" dirty="0">
                <a:latin typeface="Open Sans" panose="020B0606030504020204" pitchFamily="34" charset="0"/>
                <a:ea typeface="Open Sans" panose="020B0606030504020204" pitchFamily="34" charset="0"/>
                <a:cs typeface="Open Sans" panose="020B0606030504020204" pitchFamily="34" charset="0"/>
              </a:rPr>
              <a:t>Quality</a:t>
            </a:r>
            <a:br>
              <a:rPr lang="en-US" sz="2000" dirty="0">
                <a:latin typeface="Open Sans" panose="020B0606030504020204" pitchFamily="34" charset="0"/>
                <a:ea typeface="Open Sans" panose="020B0606030504020204" pitchFamily="34" charset="0"/>
                <a:cs typeface="Open Sans" panose="020B0606030504020204" pitchFamily="34" charset="0"/>
              </a:rPr>
            </a:br>
            <a:r>
              <a:rPr lang="en-US" sz="2000" dirty="0">
                <a:latin typeface="Open Sans" panose="020B0606030504020204" pitchFamily="34" charset="0"/>
                <a:ea typeface="Open Sans" panose="020B0606030504020204" pitchFamily="34" charset="0"/>
                <a:cs typeface="Open Sans" panose="020B0606030504020204" pitchFamily="34" charset="0"/>
              </a:rPr>
              <a:t>metric</a:t>
            </a:r>
          </a:p>
        </p:txBody>
      </p:sp>
      <p:sp>
        <p:nvSpPr>
          <p:cNvPr id="29" name="TextBox 28">
            <a:extLst>
              <a:ext uri="{FF2B5EF4-FFF2-40B4-BE49-F238E27FC236}">
                <a16:creationId xmlns:a16="http://schemas.microsoft.com/office/drawing/2014/main" id="{18A3D0FA-1563-BD4F-8BE0-58B9BCC82154}"/>
              </a:ext>
            </a:extLst>
          </p:cNvPr>
          <p:cNvSpPr txBox="1"/>
          <p:nvPr/>
        </p:nvSpPr>
        <p:spPr>
          <a:xfrm>
            <a:off x="5220915" y="2780202"/>
            <a:ext cx="1795684" cy="892552"/>
          </a:xfrm>
          <a:prstGeom prst="rect">
            <a:avLst/>
          </a:prstGeom>
          <a:solidFill>
            <a:schemeClr val="bg2">
              <a:lumMod val="40000"/>
              <a:lumOff val="60000"/>
            </a:schemeClr>
          </a:solidFill>
          <a:ln>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wrap="none" tIns="137160" bIns="137160" rtlCol="0">
            <a:spAutoFit/>
          </a:bodyPr>
          <a:lstStyle/>
          <a:p>
            <a:pPr algn="ctr"/>
            <a:r>
              <a:rPr lang="en-US" sz="2000" dirty="0">
                <a:latin typeface="Open Sans" panose="020B0606030504020204" pitchFamily="34" charset="0"/>
                <a:ea typeface="Open Sans" panose="020B0606030504020204" pitchFamily="34" charset="0"/>
                <a:cs typeface="Open Sans" panose="020B0606030504020204" pitchFamily="34" charset="0"/>
              </a:rPr>
              <a:t>Optimization </a:t>
            </a:r>
          </a:p>
          <a:p>
            <a:pPr algn="ctr"/>
            <a:r>
              <a:rPr lang="en-US" sz="2000" dirty="0">
                <a:latin typeface="Open Sans" panose="020B0606030504020204" pitchFamily="34" charset="0"/>
                <a:ea typeface="Open Sans" panose="020B0606030504020204" pitchFamily="34" charset="0"/>
                <a:cs typeface="Open Sans" panose="020B0606030504020204" pitchFamily="34" charset="0"/>
              </a:rPr>
              <a:t>algorithm</a:t>
            </a:r>
          </a:p>
        </p:txBody>
      </p:sp>
      <p:cxnSp>
        <p:nvCxnSpPr>
          <p:cNvPr id="30" name="Straight Arrow Connector 29">
            <a:extLst>
              <a:ext uri="{FF2B5EF4-FFF2-40B4-BE49-F238E27FC236}">
                <a16:creationId xmlns:a16="http://schemas.microsoft.com/office/drawing/2014/main" id="{B1F5152A-7DC6-8A4A-8ED5-036F4FE42256}"/>
              </a:ext>
            </a:extLst>
          </p:cNvPr>
          <p:cNvCxnSpPr>
            <a:cxnSpLocks/>
            <a:stCxn id="25" idx="3"/>
            <a:endCxn id="27" idx="1"/>
          </p:cNvCxnSpPr>
          <p:nvPr/>
        </p:nvCxnSpPr>
        <p:spPr>
          <a:xfrm>
            <a:off x="5185086" y="1831030"/>
            <a:ext cx="466156" cy="0"/>
          </a:xfrm>
          <a:prstGeom prst="straightConnector1">
            <a:avLst/>
          </a:prstGeom>
          <a:ln w="57150" cmpd="sng">
            <a:solidFill>
              <a:schemeClr val="tx2">
                <a:lumMod val="50000"/>
              </a:schemeClr>
            </a:solidFill>
            <a:headEnd type="none"/>
            <a:tailEnd type="triangle" w="lg" len="med"/>
          </a:ln>
        </p:spPr>
        <p:style>
          <a:lnRef idx="3">
            <a:schemeClr val="accent5"/>
          </a:lnRef>
          <a:fillRef idx="0">
            <a:schemeClr val="accent5"/>
          </a:fillRef>
          <a:effectRef idx="2">
            <a:schemeClr val="accent5"/>
          </a:effectRef>
          <a:fontRef idx="minor">
            <a:schemeClr val="tx1"/>
          </a:fontRef>
        </p:style>
      </p:cxnSp>
      <p:cxnSp>
        <p:nvCxnSpPr>
          <p:cNvPr id="31" name="Straight Arrow Connector 30">
            <a:extLst>
              <a:ext uri="{FF2B5EF4-FFF2-40B4-BE49-F238E27FC236}">
                <a16:creationId xmlns:a16="http://schemas.microsoft.com/office/drawing/2014/main" id="{4A0373D3-D945-6B4F-9855-990D2BD72007}"/>
              </a:ext>
            </a:extLst>
          </p:cNvPr>
          <p:cNvCxnSpPr>
            <a:cxnSpLocks/>
            <a:stCxn id="27" idx="3"/>
          </p:cNvCxnSpPr>
          <p:nvPr/>
        </p:nvCxnSpPr>
        <p:spPr>
          <a:xfrm>
            <a:off x="6595732" y="1831030"/>
            <a:ext cx="1296243" cy="11466"/>
          </a:xfrm>
          <a:prstGeom prst="straightConnector1">
            <a:avLst/>
          </a:prstGeom>
          <a:ln w="57150" cmpd="sng">
            <a:solidFill>
              <a:schemeClr val="tx2">
                <a:lumMod val="50000"/>
              </a:schemeClr>
            </a:solidFill>
            <a:headEnd type="none"/>
            <a:tailEnd type="triangle" w="lg" len="med"/>
          </a:ln>
        </p:spPr>
        <p:style>
          <a:lnRef idx="3">
            <a:schemeClr val="accent5"/>
          </a:lnRef>
          <a:fillRef idx="0">
            <a:schemeClr val="accent5"/>
          </a:fillRef>
          <a:effectRef idx="2">
            <a:schemeClr val="accent5"/>
          </a:effectRef>
          <a:fontRef idx="minor">
            <a:schemeClr val="tx1"/>
          </a:fontRef>
        </p:style>
      </p:cxnSp>
      <p:cxnSp>
        <p:nvCxnSpPr>
          <p:cNvPr id="32" name="Straight Arrow Connector 31">
            <a:extLst>
              <a:ext uri="{FF2B5EF4-FFF2-40B4-BE49-F238E27FC236}">
                <a16:creationId xmlns:a16="http://schemas.microsoft.com/office/drawing/2014/main" id="{709A6724-6070-F848-94DC-1FB0EE4400B2}"/>
              </a:ext>
            </a:extLst>
          </p:cNvPr>
          <p:cNvCxnSpPr>
            <a:cxnSpLocks/>
            <a:stCxn id="28" idx="0"/>
            <a:endCxn id="29" idx="2"/>
          </p:cNvCxnSpPr>
          <p:nvPr/>
        </p:nvCxnSpPr>
        <p:spPr>
          <a:xfrm flipV="1">
            <a:off x="6114118" y="3672754"/>
            <a:ext cx="4639" cy="354420"/>
          </a:xfrm>
          <a:prstGeom prst="straightConnector1">
            <a:avLst/>
          </a:prstGeom>
          <a:ln w="57150" cmpd="sng">
            <a:solidFill>
              <a:schemeClr val="tx2">
                <a:lumMod val="50000"/>
              </a:schemeClr>
            </a:solidFill>
            <a:headEnd type="none"/>
            <a:tailEnd type="triangle" w="lg" len="med"/>
          </a:ln>
        </p:spPr>
        <p:style>
          <a:lnRef idx="3">
            <a:schemeClr val="accent5"/>
          </a:lnRef>
          <a:fillRef idx="0">
            <a:schemeClr val="accent5"/>
          </a:fillRef>
          <a:effectRef idx="2">
            <a:schemeClr val="accent5"/>
          </a:effectRef>
          <a:fontRef idx="minor">
            <a:schemeClr val="tx1"/>
          </a:fontRef>
        </p:style>
      </p:cxnSp>
      <p:cxnSp>
        <p:nvCxnSpPr>
          <p:cNvPr id="33" name="Elbow Connector 32">
            <a:extLst>
              <a:ext uri="{FF2B5EF4-FFF2-40B4-BE49-F238E27FC236}">
                <a16:creationId xmlns:a16="http://schemas.microsoft.com/office/drawing/2014/main" id="{5A66BE4B-EBA1-7346-9422-AF5355EEF68D}"/>
              </a:ext>
            </a:extLst>
          </p:cNvPr>
          <p:cNvCxnSpPr>
            <a:cxnSpLocks/>
            <a:endCxn id="28" idx="3"/>
          </p:cNvCxnSpPr>
          <p:nvPr/>
        </p:nvCxnSpPr>
        <p:spPr>
          <a:xfrm rot="5400000">
            <a:off x="5688651" y="2784291"/>
            <a:ext cx="2630954" cy="747365"/>
          </a:xfrm>
          <a:prstGeom prst="bentConnector2">
            <a:avLst/>
          </a:prstGeom>
          <a:ln w="57150" cmpd="sng">
            <a:solidFill>
              <a:schemeClr val="tx2">
                <a:lumMod val="50000"/>
              </a:schemeClr>
            </a:solidFill>
            <a:headEnd type="none"/>
            <a:tailEnd type="triangle" w="lg" len="med"/>
          </a:ln>
        </p:spPr>
        <p:style>
          <a:lnRef idx="3">
            <a:schemeClr val="accent5"/>
          </a:lnRef>
          <a:fillRef idx="0">
            <a:schemeClr val="accent5"/>
          </a:fillRef>
          <a:effectRef idx="2">
            <a:schemeClr val="accent5"/>
          </a:effectRef>
          <a:fontRef idx="minor">
            <a:schemeClr val="tx1"/>
          </a:fontRef>
        </p:style>
      </p:cxnSp>
      <p:cxnSp>
        <p:nvCxnSpPr>
          <p:cNvPr id="40" name="Straight Arrow Connector 39">
            <a:extLst>
              <a:ext uri="{FF2B5EF4-FFF2-40B4-BE49-F238E27FC236}">
                <a16:creationId xmlns:a16="http://schemas.microsoft.com/office/drawing/2014/main" id="{0E523827-CC51-5C41-937B-6BC325CAC15E}"/>
              </a:ext>
            </a:extLst>
          </p:cNvPr>
          <p:cNvCxnSpPr>
            <a:cxnSpLocks/>
            <a:stCxn id="29" idx="0"/>
            <a:endCxn id="27" idx="2"/>
          </p:cNvCxnSpPr>
          <p:nvPr/>
        </p:nvCxnSpPr>
        <p:spPr>
          <a:xfrm flipV="1">
            <a:off x="6118757" y="2277306"/>
            <a:ext cx="4730" cy="502896"/>
          </a:xfrm>
          <a:prstGeom prst="straightConnector1">
            <a:avLst/>
          </a:prstGeom>
          <a:ln w="57150" cmpd="sng">
            <a:solidFill>
              <a:schemeClr val="tx2">
                <a:lumMod val="50000"/>
              </a:schemeClr>
            </a:solidFill>
            <a:headEnd type="none"/>
            <a:tailEnd type="triangle" w="lg" len="med"/>
          </a:ln>
        </p:spPr>
        <p:style>
          <a:lnRef idx="3">
            <a:schemeClr val="accent5"/>
          </a:lnRef>
          <a:fillRef idx="0">
            <a:schemeClr val="accent5"/>
          </a:fillRef>
          <a:effectRef idx="2">
            <a:schemeClr val="accent5"/>
          </a:effectRef>
          <a:fontRef idx="minor">
            <a:schemeClr val="tx1"/>
          </a:fontRef>
        </p:style>
      </p:cxnSp>
      <p:cxnSp>
        <p:nvCxnSpPr>
          <p:cNvPr id="41" name="Elbow Connector 40">
            <a:extLst>
              <a:ext uri="{FF2B5EF4-FFF2-40B4-BE49-F238E27FC236}">
                <a16:creationId xmlns:a16="http://schemas.microsoft.com/office/drawing/2014/main" id="{7CBC163C-0DE5-8E4F-9D2C-9E50541EACB3}"/>
              </a:ext>
            </a:extLst>
          </p:cNvPr>
          <p:cNvCxnSpPr>
            <a:cxnSpLocks/>
            <a:stCxn id="24" idx="3"/>
            <a:endCxn id="28" idx="1"/>
          </p:cNvCxnSpPr>
          <p:nvPr/>
        </p:nvCxnSpPr>
        <p:spPr>
          <a:xfrm rot="16200000" flipH="1">
            <a:off x="3171378" y="2047037"/>
            <a:ext cx="1956599" cy="2896225"/>
          </a:xfrm>
          <a:prstGeom prst="bentConnector2">
            <a:avLst/>
          </a:prstGeom>
          <a:ln w="57150" cmpd="sng">
            <a:solidFill>
              <a:schemeClr val="tx2">
                <a:lumMod val="50000"/>
              </a:schemeClr>
            </a:solidFill>
            <a:headEnd type="none"/>
            <a:tailEnd type="triangle" w="lg" len="med"/>
          </a:ln>
        </p:spPr>
        <p:style>
          <a:lnRef idx="3">
            <a:schemeClr val="accent5"/>
          </a:lnRef>
          <a:fillRef idx="0">
            <a:schemeClr val="accent5"/>
          </a:fillRef>
          <a:effectRef idx="2">
            <a:schemeClr val="accent5"/>
          </a:effectRef>
          <a:fontRef idx="minor">
            <a:schemeClr val="tx1"/>
          </a:fontRef>
        </p:style>
      </p:cxnSp>
      <p:pic>
        <p:nvPicPr>
          <p:cNvPr id="8194" name="Picture 2" descr="World Earth Continents - Free vector graphic on Pixabay">
            <a:extLst>
              <a:ext uri="{FF2B5EF4-FFF2-40B4-BE49-F238E27FC236}">
                <a16:creationId xmlns:a16="http://schemas.microsoft.com/office/drawing/2014/main" id="{385E6E77-B9B3-7841-92A5-51D74601116F}"/>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b="2019"/>
          <a:stretch/>
        </p:blipFill>
        <p:spPr bwMode="auto">
          <a:xfrm>
            <a:off x="234450" y="1124503"/>
            <a:ext cx="1319065" cy="1404251"/>
          </a:xfrm>
          <a:prstGeom prst="rect">
            <a:avLst/>
          </a:prstGeom>
          <a:noFill/>
          <a:extLst>
            <a:ext uri="{909E8E84-426E-40DD-AFC4-6F175D3DCCD1}">
              <a14:hiddenFill xmlns:a14="http://schemas.microsoft.com/office/drawing/2010/main">
                <a:solidFill>
                  <a:srgbClr val="FFFFFF"/>
                </a:solidFill>
              </a14:hiddenFill>
            </a:ext>
          </a:extLst>
        </p:spPr>
      </p:pic>
      <p:cxnSp>
        <p:nvCxnSpPr>
          <p:cNvPr id="42" name="Straight Arrow Connector 41">
            <a:extLst>
              <a:ext uri="{FF2B5EF4-FFF2-40B4-BE49-F238E27FC236}">
                <a16:creationId xmlns:a16="http://schemas.microsoft.com/office/drawing/2014/main" id="{7349D76A-4A69-FA4E-A585-E3790B7EFBFC}"/>
              </a:ext>
            </a:extLst>
          </p:cNvPr>
          <p:cNvCxnSpPr>
            <a:cxnSpLocks/>
            <a:stCxn id="8194" idx="3"/>
            <a:endCxn id="24" idx="2"/>
          </p:cNvCxnSpPr>
          <p:nvPr/>
        </p:nvCxnSpPr>
        <p:spPr>
          <a:xfrm>
            <a:off x="1553515" y="1826629"/>
            <a:ext cx="419736" cy="1981"/>
          </a:xfrm>
          <a:prstGeom prst="straightConnector1">
            <a:avLst/>
          </a:prstGeom>
          <a:ln w="57150" cmpd="sng">
            <a:solidFill>
              <a:schemeClr val="tx2">
                <a:lumMod val="50000"/>
              </a:schemeClr>
            </a:solidFill>
            <a:headEnd type="none"/>
            <a:tailEnd type="triangle" w="lg" len="med"/>
          </a:ln>
        </p:spPr>
        <p:style>
          <a:lnRef idx="3">
            <a:schemeClr val="accent5"/>
          </a:lnRef>
          <a:fillRef idx="0">
            <a:schemeClr val="accent5"/>
          </a:fillRef>
          <a:effectRef idx="2">
            <a:schemeClr val="accent5"/>
          </a:effectRef>
          <a:fontRef idx="minor">
            <a:schemeClr val="tx1"/>
          </a:fontRef>
        </p:style>
      </p:cxnSp>
      <p:pic>
        <p:nvPicPr>
          <p:cNvPr id="43" name="Picture 2" descr="World Earth Continents - Free vector graphic on Pixabay">
            <a:extLst>
              <a:ext uri="{FF2B5EF4-FFF2-40B4-BE49-F238E27FC236}">
                <a16:creationId xmlns:a16="http://schemas.microsoft.com/office/drawing/2014/main" id="{9724B701-5D60-5446-AF27-0CE9F548CFB1}"/>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b="2019"/>
          <a:stretch/>
        </p:blipFill>
        <p:spPr bwMode="auto">
          <a:xfrm>
            <a:off x="7773006" y="1607631"/>
            <a:ext cx="1319065" cy="1404251"/>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5FF2C921-AD23-7848-B7BA-85B8A1FE9A84}"/>
              </a:ext>
            </a:extLst>
          </p:cNvPr>
          <p:cNvSpPr txBox="1"/>
          <p:nvPr/>
        </p:nvSpPr>
        <p:spPr>
          <a:xfrm>
            <a:off x="2280750" y="397449"/>
            <a:ext cx="1273562" cy="954107"/>
          </a:xfrm>
          <a:prstGeom prst="rect">
            <a:avLst/>
          </a:prstGeom>
          <a:noFill/>
        </p:spPr>
        <p:txBody>
          <a:bodyPr wrap="square" rtlCol="0">
            <a:spAutoFit/>
          </a:bodyPr>
          <a:lstStyle/>
          <a:p>
            <a:pPr marL="285750" indent="-285750">
              <a:buFontTx/>
              <a:buChar char="-"/>
            </a:pPr>
            <a:r>
              <a:rPr lang="en-US" dirty="0"/>
              <a:t>Train-validation-test split</a:t>
            </a:r>
          </a:p>
          <a:p>
            <a:endParaRPr lang="en-US" dirty="0"/>
          </a:p>
        </p:txBody>
      </p:sp>
    </p:spTree>
    <p:extLst>
      <p:ext uri="{BB962C8B-B14F-4D97-AF65-F5344CB8AC3E}">
        <p14:creationId xmlns:p14="http://schemas.microsoft.com/office/powerpoint/2010/main" val="3069861275"/>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Text Placeholder 5">
            <a:extLst>
              <a:ext uri="{FF2B5EF4-FFF2-40B4-BE49-F238E27FC236}">
                <a16:creationId xmlns:a16="http://schemas.microsoft.com/office/drawing/2014/main" id="{48DA363D-F61B-48FE-ABDC-2BE7EF70C91A}"/>
              </a:ext>
            </a:extLst>
          </p:cNvPr>
          <p:cNvSpPr txBox="1">
            <a:spLocks/>
          </p:cNvSpPr>
          <p:nvPr/>
        </p:nvSpPr>
        <p:spPr>
          <a:xfrm>
            <a:off x="2710844" y="207372"/>
            <a:ext cx="5596200" cy="4314682"/>
          </a:xfrm>
          <a:prstGeom prst="rect">
            <a:avLst/>
          </a:prstGeom>
          <a:noFill/>
          <a:ln>
            <a:noFill/>
          </a:ln>
        </p:spPr>
        <p:txBody>
          <a:bodyPr spcFirstLastPara="1" wrap="square" lIns="91425" tIns="91425" rIns="91425" bIns="91425" anchor="t" anchorCtr="0"/>
          <a:lstStyle>
            <a:defPPr marR="0" lvl="0" algn="l" rtl="0">
              <a:lnSpc>
                <a:spcPct val="100000"/>
              </a:lnSpc>
              <a:spcBef>
                <a:spcPts val="0"/>
              </a:spcBef>
              <a:spcAft>
                <a:spcPts val="0"/>
              </a:spcAft>
            </a:defPPr>
            <a:lvl1pPr marL="457200" marR="0" lvl="0" indent="-317500" algn="l" rtl="0" eaLnBrk="1" hangingPunct="1">
              <a:lnSpc>
                <a:spcPct val="115000"/>
              </a:lnSpc>
              <a:spcBef>
                <a:spcPts val="600"/>
              </a:spcBef>
              <a:spcAft>
                <a:spcPts val="0"/>
              </a:spcAft>
              <a:buClr>
                <a:srgbClr val="CCCCCC"/>
              </a:buClr>
              <a:buSzPts val="1400"/>
              <a:buFont typeface="Nunito Sans"/>
              <a:buChar char="▪"/>
              <a:defRPr sz="1400" b="0" i="0" u="none" strike="noStrike" cap="none">
                <a:solidFill>
                  <a:srgbClr val="666666"/>
                </a:solidFill>
                <a:latin typeface="Nunito Sans"/>
                <a:ea typeface="Nunito Sans"/>
                <a:cs typeface="Nunito Sans"/>
                <a:sym typeface="Nunito Sans"/>
              </a:defRPr>
            </a:lvl1pPr>
            <a:lvl2pPr marL="914400" marR="0" lvl="1" indent="-317500" algn="l" rtl="0" eaLnBrk="1" hangingPunct="1">
              <a:lnSpc>
                <a:spcPct val="115000"/>
              </a:lnSpc>
              <a:spcBef>
                <a:spcPts val="0"/>
              </a:spcBef>
              <a:spcAft>
                <a:spcPts val="0"/>
              </a:spcAft>
              <a:buClr>
                <a:srgbClr val="CCCCCC"/>
              </a:buClr>
              <a:buSzPts val="1400"/>
              <a:buFont typeface="Nunito Sans"/>
              <a:buChar char="-"/>
              <a:defRPr sz="1400" b="0" i="0" u="none" strike="noStrike" cap="none">
                <a:solidFill>
                  <a:srgbClr val="666666"/>
                </a:solidFill>
                <a:latin typeface="Nunito Sans"/>
                <a:ea typeface="Nunito Sans"/>
                <a:cs typeface="Nunito Sans"/>
                <a:sym typeface="Nunito Sans"/>
              </a:defRPr>
            </a:lvl2pPr>
            <a:lvl3pPr marL="1371600" marR="0" lvl="2" indent="-317500" algn="l" rtl="0" eaLnBrk="1" hangingPunct="1">
              <a:lnSpc>
                <a:spcPct val="115000"/>
              </a:lnSpc>
              <a:spcBef>
                <a:spcPts val="0"/>
              </a:spcBef>
              <a:spcAft>
                <a:spcPts val="0"/>
              </a:spcAft>
              <a:buClr>
                <a:srgbClr val="CCCCCC"/>
              </a:buClr>
              <a:buSzPts val="1400"/>
              <a:buFont typeface="Nunito Sans"/>
              <a:buChar char="-"/>
              <a:defRPr sz="1400" b="0" i="0" u="none" strike="noStrike" cap="none">
                <a:solidFill>
                  <a:srgbClr val="666666"/>
                </a:solidFill>
                <a:latin typeface="Nunito Sans"/>
                <a:ea typeface="Nunito Sans"/>
                <a:cs typeface="Nunito Sans"/>
                <a:sym typeface="Nunito Sans"/>
              </a:defRPr>
            </a:lvl3pPr>
            <a:lvl4pPr marL="1828800" marR="0" lvl="3" indent="-317500" algn="l" rtl="0" eaLnBrk="1" hangingPunct="1">
              <a:lnSpc>
                <a:spcPct val="115000"/>
              </a:lnSpc>
              <a:spcBef>
                <a:spcPts val="0"/>
              </a:spcBef>
              <a:spcAft>
                <a:spcPts val="0"/>
              </a:spcAft>
              <a:buClr>
                <a:srgbClr val="CCCCCC"/>
              </a:buClr>
              <a:buSzPts val="1400"/>
              <a:buFont typeface="Nunito Sans"/>
              <a:buChar char="-"/>
              <a:defRPr sz="1400" b="0" i="0" u="none" strike="noStrike" cap="none">
                <a:solidFill>
                  <a:srgbClr val="666666"/>
                </a:solidFill>
                <a:latin typeface="Nunito Sans"/>
                <a:ea typeface="Nunito Sans"/>
                <a:cs typeface="Nunito Sans"/>
                <a:sym typeface="Nunito Sans"/>
              </a:defRPr>
            </a:lvl4pPr>
            <a:lvl5pPr marL="2286000" marR="0" lvl="4" indent="-317500" algn="l" rtl="0" eaLnBrk="1" hangingPunct="1">
              <a:lnSpc>
                <a:spcPct val="115000"/>
              </a:lnSpc>
              <a:spcBef>
                <a:spcPts val="0"/>
              </a:spcBef>
              <a:spcAft>
                <a:spcPts val="0"/>
              </a:spcAft>
              <a:buClr>
                <a:srgbClr val="CCCCCC"/>
              </a:buClr>
              <a:buSzPts val="1400"/>
              <a:buFont typeface="Nunito Sans"/>
              <a:buChar char="-"/>
              <a:defRPr sz="1400" b="0" i="0" u="none" strike="noStrike" cap="none">
                <a:solidFill>
                  <a:srgbClr val="666666"/>
                </a:solidFill>
                <a:latin typeface="Nunito Sans"/>
                <a:ea typeface="Nunito Sans"/>
                <a:cs typeface="Nunito Sans"/>
                <a:sym typeface="Nunito Sans"/>
              </a:defRPr>
            </a:lvl5pPr>
            <a:lvl6pPr marL="2743200" marR="0" lvl="5" indent="-317500" algn="l" rtl="0" eaLnBrk="1" hangingPunct="1">
              <a:lnSpc>
                <a:spcPct val="115000"/>
              </a:lnSpc>
              <a:spcBef>
                <a:spcPts val="0"/>
              </a:spcBef>
              <a:spcAft>
                <a:spcPts val="0"/>
              </a:spcAft>
              <a:buClr>
                <a:srgbClr val="CCCCCC"/>
              </a:buClr>
              <a:buSzPts val="1400"/>
              <a:buFont typeface="Nunito Sans"/>
              <a:buChar char="-"/>
              <a:defRPr sz="1400" b="0" i="0" u="none" strike="noStrike" cap="none">
                <a:solidFill>
                  <a:srgbClr val="666666"/>
                </a:solidFill>
                <a:latin typeface="Nunito Sans"/>
                <a:ea typeface="Nunito Sans"/>
                <a:cs typeface="Nunito Sans"/>
                <a:sym typeface="Nunito Sans"/>
              </a:defRPr>
            </a:lvl6pPr>
            <a:lvl7pPr marL="3200400" marR="0" lvl="6" indent="-317500" algn="l" rtl="0" eaLnBrk="1" hangingPunct="1">
              <a:lnSpc>
                <a:spcPct val="115000"/>
              </a:lnSpc>
              <a:spcBef>
                <a:spcPts val="0"/>
              </a:spcBef>
              <a:spcAft>
                <a:spcPts val="0"/>
              </a:spcAft>
              <a:buClr>
                <a:srgbClr val="CCCCCC"/>
              </a:buClr>
              <a:buSzPts val="1400"/>
              <a:buFont typeface="Nunito Sans"/>
              <a:buChar char="-"/>
              <a:defRPr sz="1400" b="0" i="0" u="none" strike="noStrike" cap="none">
                <a:solidFill>
                  <a:srgbClr val="666666"/>
                </a:solidFill>
                <a:latin typeface="Nunito Sans"/>
                <a:ea typeface="Nunito Sans"/>
                <a:cs typeface="Nunito Sans"/>
                <a:sym typeface="Nunito Sans"/>
              </a:defRPr>
            </a:lvl7pPr>
            <a:lvl8pPr marL="3657600" marR="0" lvl="7" indent="-317500" algn="l" rtl="0" eaLnBrk="1" hangingPunct="1">
              <a:lnSpc>
                <a:spcPct val="115000"/>
              </a:lnSpc>
              <a:spcBef>
                <a:spcPts val="0"/>
              </a:spcBef>
              <a:spcAft>
                <a:spcPts val="0"/>
              </a:spcAft>
              <a:buClr>
                <a:srgbClr val="CCCCCC"/>
              </a:buClr>
              <a:buSzPts val="1400"/>
              <a:buFont typeface="Nunito Sans"/>
              <a:buChar char="-"/>
              <a:defRPr sz="1400" b="0" i="0" u="none" strike="noStrike" cap="none">
                <a:solidFill>
                  <a:srgbClr val="666666"/>
                </a:solidFill>
                <a:latin typeface="Nunito Sans"/>
                <a:ea typeface="Nunito Sans"/>
                <a:cs typeface="Nunito Sans"/>
                <a:sym typeface="Nunito Sans"/>
              </a:defRPr>
            </a:lvl8pPr>
            <a:lvl9pPr marL="4114800" marR="0" lvl="8" indent="-317500" algn="l" rtl="0" eaLnBrk="1" hangingPunct="1">
              <a:lnSpc>
                <a:spcPct val="115000"/>
              </a:lnSpc>
              <a:spcBef>
                <a:spcPts val="0"/>
              </a:spcBef>
              <a:spcAft>
                <a:spcPts val="0"/>
              </a:spcAft>
              <a:buClr>
                <a:srgbClr val="CCCCCC"/>
              </a:buClr>
              <a:buSzPts val="1400"/>
              <a:buFont typeface="Nunito Sans"/>
              <a:buChar char="-"/>
              <a:defRPr sz="1400" b="0" i="0" u="none" strike="noStrike" cap="none">
                <a:solidFill>
                  <a:srgbClr val="666666"/>
                </a:solidFill>
                <a:latin typeface="Nunito Sans"/>
                <a:ea typeface="Nunito Sans"/>
                <a:cs typeface="Nunito Sans"/>
                <a:sym typeface="Nunito Sans"/>
              </a:defRPr>
            </a:lvl9pPr>
          </a:lstStyle>
          <a:p>
            <a:pPr marL="139700" indent="0">
              <a:buNone/>
            </a:pPr>
            <a:r>
              <a:rPr lang="en-US" dirty="0"/>
              <a:t>Discussion heavily based on Suresh and </a:t>
            </a:r>
            <a:r>
              <a:rPr lang="en-US" dirty="0" err="1"/>
              <a:t>Guttag</a:t>
            </a:r>
            <a:r>
              <a:rPr lang="en-US" dirty="0"/>
              <a:t> (2020)</a:t>
            </a:r>
          </a:p>
          <a:p>
            <a:pPr marL="139700" indent="0">
              <a:buNone/>
            </a:pPr>
            <a:endParaRPr lang="en-US" dirty="0"/>
          </a:p>
          <a:p>
            <a:pPr marL="139700" indent="0">
              <a:buNone/>
            </a:pPr>
            <a:endParaRPr lang="en-US" dirty="0"/>
          </a:p>
          <a:p>
            <a:pPr marL="139700" indent="0">
              <a:buNone/>
            </a:pPr>
            <a:endParaRPr lang="en-US" sz="1050" dirty="0"/>
          </a:p>
          <a:p>
            <a:pPr marL="139700" indent="0">
              <a:buNone/>
            </a:pPr>
            <a:endParaRPr lang="en-US" sz="1050" dirty="0"/>
          </a:p>
          <a:p>
            <a:pPr marL="139700" indent="0">
              <a:buNone/>
            </a:pPr>
            <a:endParaRPr lang="en-US" sz="1050" dirty="0"/>
          </a:p>
          <a:p>
            <a:pPr marL="139700" indent="0">
              <a:buNone/>
            </a:pPr>
            <a:endParaRPr lang="en-US" sz="1050" dirty="0"/>
          </a:p>
          <a:p>
            <a:pPr marL="139700" indent="0">
              <a:buNone/>
            </a:pPr>
            <a:endParaRPr lang="en-US" sz="1050" dirty="0"/>
          </a:p>
          <a:p>
            <a:pPr marL="139700" indent="0">
              <a:buNone/>
            </a:pPr>
            <a:endParaRPr lang="en-US" sz="1050" dirty="0"/>
          </a:p>
          <a:p>
            <a:pPr marL="139700" indent="0">
              <a:buNone/>
            </a:pPr>
            <a:endParaRPr lang="en-US" sz="1050" dirty="0"/>
          </a:p>
          <a:p>
            <a:pPr marL="139700" indent="0">
              <a:buNone/>
            </a:pPr>
            <a:endParaRPr lang="en-US" sz="1050" dirty="0"/>
          </a:p>
          <a:p>
            <a:pPr marL="139700" indent="0">
              <a:buNone/>
            </a:pPr>
            <a:endParaRPr lang="en-US" sz="1050" dirty="0"/>
          </a:p>
          <a:p>
            <a:pPr marL="139700" indent="0">
              <a:buNone/>
            </a:pPr>
            <a:endParaRPr lang="en-US" sz="1050" dirty="0"/>
          </a:p>
          <a:p>
            <a:pPr marL="139700" indent="0">
              <a:buNone/>
            </a:pPr>
            <a:endParaRPr lang="en-US" sz="1050" dirty="0"/>
          </a:p>
          <a:p>
            <a:pPr marL="139700" indent="0">
              <a:buNone/>
            </a:pPr>
            <a:endParaRPr lang="en-US" sz="1050" dirty="0"/>
          </a:p>
          <a:p>
            <a:pPr marL="139700" indent="0">
              <a:buNone/>
            </a:pPr>
            <a:endParaRPr lang="en-US" sz="1050" dirty="0"/>
          </a:p>
          <a:p>
            <a:pPr marL="139700" indent="0">
              <a:buNone/>
            </a:pPr>
            <a:r>
              <a:rPr lang="en-US" sz="1050" dirty="0">
                <a:hlinkClick r:id="rId2"/>
              </a:rPr>
              <a:t>A FRAMEWORK FOR UNDERSTANDING UNINTENDED CONSEQUENCES OF MACHINE LEARNING</a:t>
            </a:r>
            <a:r>
              <a:rPr lang="en-US" sz="1050" dirty="0"/>
              <a:t>, BY HARINI SURESH AND JOHN V. GUTTAG, 2020</a:t>
            </a:r>
          </a:p>
          <a:p>
            <a:pPr marL="139700" indent="0">
              <a:buFont typeface="Nunito Sans"/>
              <a:buNone/>
            </a:pPr>
            <a:endParaRPr lang="en-US" sz="1050" dirty="0"/>
          </a:p>
        </p:txBody>
      </p:sp>
      <p:sp>
        <p:nvSpPr>
          <p:cNvPr id="5" name="Title 4">
            <a:extLst>
              <a:ext uri="{FF2B5EF4-FFF2-40B4-BE49-F238E27FC236}">
                <a16:creationId xmlns:a16="http://schemas.microsoft.com/office/drawing/2014/main" id="{271C0F86-59A7-4EF6-9F45-684D02E2A014}"/>
              </a:ext>
            </a:extLst>
          </p:cNvPr>
          <p:cNvSpPr>
            <a:spLocks noGrp="1"/>
          </p:cNvSpPr>
          <p:nvPr>
            <p:ph type="title"/>
          </p:nvPr>
        </p:nvSpPr>
        <p:spPr/>
        <p:txBody>
          <a:bodyPr/>
          <a:lstStyle/>
          <a:p>
            <a:r>
              <a:rPr lang="en-US" dirty="0"/>
              <a:t>Sources of Bias</a:t>
            </a:r>
          </a:p>
        </p:txBody>
      </p:sp>
      <p:sp>
        <p:nvSpPr>
          <p:cNvPr id="6" name="Text Placeholder 5">
            <a:extLst>
              <a:ext uri="{FF2B5EF4-FFF2-40B4-BE49-F238E27FC236}">
                <a16:creationId xmlns:a16="http://schemas.microsoft.com/office/drawing/2014/main" id="{6F6C3CD8-BBE2-41D6-9A8B-A3FA456B0CFF}"/>
              </a:ext>
            </a:extLst>
          </p:cNvPr>
          <p:cNvSpPr>
            <a:spLocks noGrp="1"/>
          </p:cNvSpPr>
          <p:nvPr>
            <p:ph type="body" idx="1"/>
          </p:nvPr>
        </p:nvSpPr>
        <p:spPr>
          <a:xfrm>
            <a:off x="2710844" y="889311"/>
            <a:ext cx="5596200" cy="1470897"/>
          </a:xfrm>
        </p:spPr>
        <p:txBody>
          <a:bodyPr numCol="2"/>
          <a:lstStyle/>
          <a:p>
            <a:pPr marL="139700" indent="0">
              <a:buNone/>
            </a:pPr>
            <a:r>
              <a:rPr lang="en-US" dirty="0"/>
              <a:t>Six common sources of bias:</a:t>
            </a:r>
          </a:p>
          <a:p>
            <a:r>
              <a:rPr lang="en-US" b="1" dirty="0"/>
              <a:t>Historical bias</a:t>
            </a:r>
          </a:p>
          <a:p>
            <a:r>
              <a:rPr lang="en-US" b="1" dirty="0"/>
              <a:t>Representation Bias</a:t>
            </a:r>
          </a:p>
          <a:p>
            <a:r>
              <a:rPr lang="en-US" b="1" dirty="0"/>
              <a:t>Measurement Bias</a:t>
            </a:r>
          </a:p>
          <a:p>
            <a:pPr marL="139700" indent="0">
              <a:buNone/>
            </a:pPr>
            <a:endParaRPr lang="en-US" b="1" dirty="0"/>
          </a:p>
          <a:p>
            <a:r>
              <a:rPr lang="en-US" b="1" dirty="0"/>
              <a:t>Aggregation Bias</a:t>
            </a:r>
          </a:p>
          <a:p>
            <a:r>
              <a:rPr lang="en-US" b="1" dirty="0"/>
              <a:t>Evaluation Bias</a:t>
            </a:r>
          </a:p>
          <a:p>
            <a:r>
              <a:rPr lang="en-US" b="1" dirty="0"/>
              <a:t>Deployment Bias</a:t>
            </a:r>
          </a:p>
        </p:txBody>
      </p:sp>
      <p:sp>
        <p:nvSpPr>
          <p:cNvPr id="4" name="Slide Number Placeholder 3">
            <a:extLst>
              <a:ext uri="{FF2B5EF4-FFF2-40B4-BE49-F238E27FC236}">
                <a16:creationId xmlns:a16="http://schemas.microsoft.com/office/drawing/2014/main" id="{B03967D6-1994-4E2C-892B-31C333C4664C}"/>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80</a:t>
            </a:fld>
            <a:endParaRPr lang="en"/>
          </a:p>
        </p:txBody>
      </p:sp>
      <p:grpSp>
        <p:nvGrpSpPr>
          <p:cNvPr id="11" name="Group 10">
            <a:extLst>
              <a:ext uri="{FF2B5EF4-FFF2-40B4-BE49-F238E27FC236}">
                <a16:creationId xmlns:a16="http://schemas.microsoft.com/office/drawing/2014/main" id="{DA89FE60-AF44-4FD7-957B-6EC3A6E857CE}"/>
              </a:ext>
            </a:extLst>
          </p:cNvPr>
          <p:cNvGrpSpPr/>
          <p:nvPr/>
        </p:nvGrpSpPr>
        <p:grpSpPr>
          <a:xfrm>
            <a:off x="2568322" y="2705682"/>
            <a:ext cx="6479629" cy="1470897"/>
            <a:chOff x="3242841" y="3175359"/>
            <a:chExt cx="5901160" cy="1314635"/>
          </a:xfrm>
        </p:grpSpPr>
        <p:pic>
          <p:nvPicPr>
            <p:cNvPr id="7" name="Picture 6">
              <a:extLst>
                <a:ext uri="{FF2B5EF4-FFF2-40B4-BE49-F238E27FC236}">
                  <a16:creationId xmlns:a16="http://schemas.microsoft.com/office/drawing/2014/main" id="{0D9AADED-9D9C-4201-BE22-5DB71434E5D6}"/>
                </a:ext>
              </a:extLst>
            </p:cNvPr>
            <p:cNvPicPr/>
            <p:nvPr/>
          </p:nvPicPr>
          <p:blipFill rotWithShape="1">
            <a:blip r:embed="rId3"/>
            <a:srcRect l="1" r="-1882"/>
            <a:stretch/>
          </p:blipFill>
          <p:spPr>
            <a:xfrm>
              <a:off x="3242841" y="3256344"/>
              <a:ext cx="3510947" cy="1195578"/>
            </a:xfrm>
            <a:prstGeom prst="rect">
              <a:avLst/>
            </a:prstGeom>
          </p:spPr>
        </p:pic>
        <p:pic>
          <p:nvPicPr>
            <p:cNvPr id="10" name="Picture 9">
              <a:extLst>
                <a:ext uri="{FF2B5EF4-FFF2-40B4-BE49-F238E27FC236}">
                  <a16:creationId xmlns:a16="http://schemas.microsoft.com/office/drawing/2014/main" id="{A2EFFDDE-9AC1-43E9-A19C-E1D86486DC24}"/>
                </a:ext>
              </a:extLst>
            </p:cNvPr>
            <p:cNvPicPr/>
            <p:nvPr/>
          </p:nvPicPr>
          <p:blipFill>
            <a:blip r:embed="rId4"/>
            <a:stretch>
              <a:fillRect/>
            </a:stretch>
          </p:blipFill>
          <p:spPr>
            <a:xfrm>
              <a:off x="5974467" y="3175359"/>
              <a:ext cx="3169534" cy="1314635"/>
            </a:xfrm>
            <a:prstGeom prst="rect">
              <a:avLst/>
            </a:prstGeom>
          </p:spPr>
        </p:pic>
      </p:grpSp>
    </p:spTree>
    <p:extLst>
      <p:ext uri="{BB962C8B-B14F-4D97-AF65-F5344CB8AC3E}">
        <p14:creationId xmlns:p14="http://schemas.microsoft.com/office/powerpoint/2010/main" val="4288671401"/>
      </p:ext>
    </p:extLst>
  </p:cSld>
  <p:clrMapOvr>
    <a:masterClrMapping/>
  </p:clrMapOvr>
  <p:transition spd="slow">
    <p:push dir="u"/>
  </p:transition>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C7785AA-0F14-18CC-BD7E-98197D0399DA}"/>
              </a:ext>
            </a:extLst>
          </p:cNvPr>
          <p:cNvPicPr>
            <a:picLocks noChangeAspect="1"/>
          </p:cNvPicPr>
          <p:nvPr/>
        </p:nvPicPr>
        <p:blipFill>
          <a:blip r:embed="rId2"/>
          <a:stretch>
            <a:fillRect/>
          </a:stretch>
        </p:blipFill>
        <p:spPr>
          <a:xfrm>
            <a:off x="5065154" y="1127620"/>
            <a:ext cx="4078846" cy="2383874"/>
          </a:xfrm>
          <a:prstGeom prst="rect">
            <a:avLst/>
          </a:prstGeom>
          <a:ln>
            <a:noFill/>
          </a:ln>
          <a:effectLst>
            <a:outerShdw blurRad="292100" dist="139700" dir="2700000" algn="tl" rotWithShape="0">
              <a:srgbClr val="333333">
                <a:alpha val="65000"/>
              </a:srgbClr>
            </a:outerShdw>
          </a:effectLst>
        </p:spPr>
      </p:pic>
      <p:sp>
        <p:nvSpPr>
          <p:cNvPr id="2" name="Title 1">
            <a:extLst>
              <a:ext uri="{FF2B5EF4-FFF2-40B4-BE49-F238E27FC236}">
                <a16:creationId xmlns:a16="http://schemas.microsoft.com/office/drawing/2014/main" id="{633046A4-4AA8-4E2B-9AEC-88986C598A28}"/>
              </a:ext>
            </a:extLst>
          </p:cNvPr>
          <p:cNvSpPr>
            <a:spLocks noGrp="1"/>
          </p:cNvSpPr>
          <p:nvPr>
            <p:ph type="ctrTitle"/>
          </p:nvPr>
        </p:nvSpPr>
        <p:spPr/>
        <p:txBody>
          <a:bodyPr/>
          <a:lstStyle/>
          <a:p>
            <a:r>
              <a:rPr lang="en-US" dirty="0"/>
              <a:t>ML Bias Case Study</a:t>
            </a:r>
          </a:p>
        </p:txBody>
      </p:sp>
      <p:sp>
        <p:nvSpPr>
          <p:cNvPr id="3" name="Subtitle 2">
            <a:extLst>
              <a:ext uri="{FF2B5EF4-FFF2-40B4-BE49-F238E27FC236}">
                <a16:creationId xmlns:a16="http://schemas.microsoft.com/office/drawing/2014/main" id="{AA761393-9910-4729-BA20-D16C1862E0A5}"/>
              </a:ext>
            </a:extLst>
          </p:cNvPr>
          <p:cNvSpPr>
            <a:spLocks noGrp="1"/>
          </p:cNvSpPr>
          <p:nvPr>
            <p:ph type="subTitle" idx="1"/>
          </p:nvPr>
        </p:nvSpPr>
        <p:spPr/>
        <p:txBody>
          <a:bodyPr/>
          <a:lstStyle/>
          <a:p>
            <a:endParaRPr lang="en-US"/>
          </a:p>
        </p:txBody>
      </p:sp>
      <p:sp>
        <p:nvSpPr>
          <p:cNvPr id="4" name="Slide Number Placeholder 3">
            <a:extLst>
              <a:ext uri="{FF2B5EF4-FFF2-40B4-BE49-F238E27FC236}">
                <a16:creationId xmlns:a16="http://schemas.microsoft.com/office/drawing/2014/main" id="{7A68306F-DF15-47F8-B43C-B683A3F9DCF3}"/>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81</a:t>
            </a:fld>
            <a:endParaRPr lang="en"/>
          </a:p>
        </p:txBody>
      </p:sp>
      <p:pic>
        <p:nvPicPr>
          <p:cNvPr id="5" name="Picture 4">
            <a:extLst>
              <a:ext uri="{FF2B5EF4-FFF2-40B4-BE49-F238E27FC236}">
                <a16:creationId xmlns:a16="http://schemas.microsoft.com/office/drawing/2014/main" id="{2F064D1E-920C-ABCD-9147-909319326A2A}"/>
              </a:ext>
            </a:extLst>
          </p:cNvPr>
          <p:cNvPicPr>
            <a:picLocks noChangeAspect="1"/>
          </p:cNvPicPr>
          <p:nvPr/>
        </p:nvPicPr>
        <p:blipFill>
          <a:blip r:embed="rId3"/>
          <a:stretch>
            <a:fillRect/>
          </a:stretch>
        </p:blipFill>
        <p:spPr>
          <a:xfrm>
            <a:off x="2877670" y="284200"/>
            <a:ext cx="2959117" cy="4070715"/>
          </a:xfrm>
          <a:prstGeom prst="rect">
            <a:avLst/>
          </a:prstGeom>
          <a:ln>
            <a:noFill/>
          </a:ln>
          <a:effectLst>
            <a:outerShdw blurRad="292100" dist="139700" dir="2700000" algn="tl" rotWithShape="0">
              <a:srgbClr val="333333">
                <a:alpha val="65000"/>
              </a:srgbClr>
            </a:outerShdw>
          </a:effectLst>
        </p:spPr>
      </p:pic>
      <p:sp>
        <p:nvSpPr>
          <p:cNvPr id="6" name="Rectangle 5">
            <a:extLst>
              <a:ext uri="{FF2B5EF4-FFF2-40B4-BE49-F238E27FC236}">
                <a16:creationId xmlns:a16="http://schemas.microsoft.com/office/drawing/2014/main" id="{8B4EB090-F644-79ED-8DC9-A3757F749DD6}"/>
              </a:ext>
            </a:extLst>
          </p:cNvPr>
          <p:cNvSpPr/>
          <p:nvPr/>
        </p:nvSpPr>
        <p:spPr>
          <a:xfrm>
            <a:off x="2877670" y="4532281"/>
            <a:ext cx="4572000" cy="400110"/>
          </a:xfrm>
          <a:prstGeom prst="rect">
            <a:avLst/>
          </a:prstGeom>
        </p:spPr>
        <p:txBody>
          <a:bodyPr>
            <a:spAutoFit/>
          </a:bodyPr>
          <a:lstStyle/>
          <a:p>
            <a:r>
              <a:rPr lang="en-US" sz="1000" dirty="0">
                <a:hlinkClick r:id="rId4"/>
              </a:rPr>
              <a:t>https://haas.berkeley.edu/wp-content/uploads/UCB_Playbook_R10_V2_spreads2.pdf</a:t>
            </a:r>
            <a:r>
              <a:rPr lang="en-US" sz="1000" dirty="0"/>
              <a:t> </a:t>
            </a:r>
          </a:p>
        </p:txBody>
      </p:sp>
      <p:sp>
        <p:nvSpPr>
          <p:cNvPr id="8" name="Rectangle 7">
            <a:extLst>
              <a:ext uri="{FF2B5EF4-FFF2-40B4-BE49-F238E27FC236}">
                <a16:creationId xmlns:a16="http://schemas.microsoft.com/office/drawing/2014/main" id="{F08DB2E4-0296-07E1-8EE4-A1C5DC70B6F9}"/>
              </a:ext>
            </a:extLst>
          </p:cNvPr>
          <p:cNvSpPr/>
          <p:nvPr/>
        </p:nvSpPr>
        <p:spPr>
          <a:xfrm>
            <a:off x="5963771" y="3594898"/>
            <a:ext cx="3281082" cy="400110"/>
          </a:xfrm>
          <a:prstGeom prst="rect">
            <a:avLst/>
          </a:prstGeom>
        </p:spPr>
        <p:txBody>
          <a:bodyPr wrap="square">
            <a:spAutoFit/>
          </a:bodyPr>
          <a:lstStyle/>
          <a:p>
            <a:r>
              <a:rPr lang="en-US" sz="1000" dirty="0">
                <a:hlinkClick r:id="rId5"/>
              </a:rPr>
              <a:t>https://haas.berkeley.edu/wp-content/uploads/Quick-win_Bias-in-AI-Case-Study.pdf</a:t>
            </a:r>
            <a:r>
              <a:rPr lang="en-US" sz="1000" dirty="0"/>
              <a:t> </a:t>
            </a:r>
          </a:p>
        </p:txBody>
      </p:sp>
    </p:spTree>
    <p:extLst>
      <p:ext uri="{BB962C8B-B14F-4D97-AF65-F5344CB8AC3E}">
        <p14:creationId xmlns:p14="http://schemas.microsoft.com/office/powerpoint/2010/main" val="122049210"/>
      </p:ext>
    </p:extLst>
  </p:cSld>
  <p:clrMapOvr>
    <a:masterClrMapping/>
  </p:clrMapOvr>
  <p:transition spd="slow">
    <p:push dir="u"/>
  </p:transition>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D40059-866D-48D2-A2BA-2D316DEE8551}"/>
              </a:ext>
            </a:extLst>
          </p:cNvPr>
          <p:cNvSpPr>
            <a:spLocks noGrp="1"/>
          </p:cNvSpPr>
          <p:nvPr>
            <p:ph type="title"/>
          </p:nvPr>
        </p:nvSpPr>
        <p:spPr/>
        <p:txBody>
          <a:bodyPr/>
          <a:lstStyle/>
          <a:p>
            <a:r>
              <a:rPr lang="en-US" dirty="0"/>
              <a:t>COVID-19, Artificial Intelligence &amp; Bias Case Study</a:t>
            </a:r>
          </a:p>
        </p:txBody>
      </p:sp>
      <p:sp>
        <p:nvSpPr>
          <p:cNvPr id="3" name="Text Placeholder 2">
            <a:extLst>
              <a:ext uri="{FF2B5EF4-FFF2-40B4-BE49-F238E27FC236}">
                <a16:creationId xmlns:a16="http://schemas.microsoft.com/office/drawing/2014/main" id="{5EAEC12F-5EE0-4D5E-8873-1467DCC48FE2}"/>
              </a:ext>
            </a:extLst>
          </p:cNvPr>
          <p:cNvSpPr>
            <a:spLocks noGrp="1"/>
          </p:cNvSpPr>
          <p:nvPr>
            <p:ph type="body" idx="1"/>
          </p:nvPr>
        </p:nvSpPr>
        <p:spPr/>
        <p:txBody>
          <a:bodyPr/>
          <a:lstStyle/>
          <a:p>
            <a:r>
              <a:rPr lang="en-US" dirty="0"/>
              <a:t>The Case Study on the next few slides outline a scenario related to bias in artificial intelligence (AI). </a:t>
            </a:r>
          </a:p>
          <a:p>
            <a:r>
              <a:rPr lang="en-US" dirty="0"/>
              <a:t>As an organization, you are currently working to unlock the value of AI responsibly and equitably. As a group, we will:</a:t>
            </a:r>
          </a:p>
          <a:p>
            <a:pPr lvl="1"/>
            <a:r>
              <a:rPr lang="en-US" dirty="0"/>
              <a:t>Think about how to make challenging decisions related to bias in artificial intelligence in real world scenarios</a:t>
            </a:r>
          </a:p>
          <a:p>
            <a:pPr lvl="1"/>
            <a:r>
              <a:rPr lang="en-US" dirty="0"/>
              <a:t>Think about how our choices may be influenced by lived experiences</a:t>
            </a:r>
          </a:p>
          <a:p>
            <a:endParaRPr lang="en-US" dirty="0"/>
          </a:p>
          <a:p>
            <a:pPr marL="139700" indent="0">
              <a:buNone/>
            </a:pPr>
            <a:endParaRPr lang="en-US" sz="1200" dirty="0"/>
          </a:p>
          <a:p>
            <a:pPr marL="139700" indent="0">
              <a:buNone/>
            </a:pPr>
            <a:endParaRPr lang="en-US" dirty="0"/>
          </a:p>
        </p:txBody>
      </p:sp>
      <p:sp>
        <p:nvSpPr>
          <p:cNvPr id="4" name="Slide Number Placeholder 3">
            <a:extLst>
              <a:ext uri="{FF2B5EF4-FFF2-40B4-BE49-F238E27FC236}">
                <a16:creationId xmlns:a16="http://schemas.microsoft.com/office/drawing/2014/main" id="{7696F9BA-EC98-45F9-BD07-03AAD66D772C}"/>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82</a:t>
            </a:fld>
            <a:endParaRPr lang="en"/>
          </a:p>
        </p:txBody>
      </p:sp>
    </p:spTree>
    <p:extLst>
      <p:ext uri="{BB962C8B-B14F-4D97-AF65-F5344CB8AC3E}">
        <p14:creationId xmlns:p14="http://schemas.microsoft.com/office/powerpoint/2010/main" val="2642548940"/>
      </p:ext>
    </p:extLst>
  </p:cSld>
  <p:clrMapOvr>
    <a:masterClrMapping/>
  </p:clrMapOvr>
  <p:transition spd="slow">
    <p:push dir="u"/>
  </p:transition>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818425-0DF3-D64E-86B4-4E10B42AAC1E}"/>
              </a:ext>
            </a:extLst>
          </p:cNvPr>
          <p:cNvSpPr>
            <a:spLocks noGrp="1"/>
          </p:cNvSpPr>
          <p:nvPr>
            <p:ph type="title"/>
          </p:nvPr>
        </p:nvSpPr>
        <p:spPr/>
        <p:txBody>
          <a:bodyPr/>
          <a:lstStyle/>
          <a:p>
            <a:r>
              <a:rPr lang="en-US" dirty="0"/>
              <a:t>Scenario</a:t>
            </a:r>
          </a:p>
        </p:txBody>
      </p:sp>
      <p:sp>
        <p:nvSpPr>
          <p:cNvPr id="3" name="Text Placeholder 2">
            <a:extLst>
              <a:ext uri="{FF2B5EF4-FFF2-40B4-BE49-F238E27FC236}">
                <a16:creationId xmlns:a16="http://schemas.microsoft.com/office/drawing/2014/main" id="{02657BDE-7BF3-BF4E-9E0C-0ECCD3FD4F24}"/>
              </a:ext>
            </a:extLst>
          </p:cNvPr>
          <p:cNvSpPr>
            <a:spLocks noGrp="1"/>
          </p:cNvSpPr>
          <p:nvPr>
            <p:ph type="body" idx="1"/>
          </p:nvPr>
        </p:nvSpPr>
        <p:spPr>
          <a:xfrm>
            <a:off x="3036837" y="396300"/>
            <a:ext cx="5596200" cy="4339400"/>
          </a:xfrm>
        </p:spPr>
        <p:txBody>
          <a:bodyPr/>
          <a:lstStyle/>
          <a:p>
            <a:pPr marL="139700" indent="0">
              <a:buNone/>
            </a:pPr>
            <a:r>
              <a:rPr lang="en-US" sz="1100" dirty="0"/>
              <a:t>Anita works at a healthcare technology company in San Francisco, </a:t>
            </a:r>
            <a:r>
              <a:rPr lang="en-US" sz="1100" dirty="0" err="1"/>
              <a:t>MedCare</a:t>
            </a:r>
            <a:r>
              <a:rPr lang="en-US" sz="1100" dirty="0"/>
              <a:t> Technology, Inc. She is a project manager working on AI systems with a background in engineering and an MBA degree. Under her leadership, her team created a machine learning system that predicts when patients will go into cardiac arrest. It extracts variables from health records of hospitalized patients at partner university hospitals. It is already used in several hospitals in the US. The system highlights when a patient becomes high risk to trigger an evaluation or to transfer the individual to an intensive care unit.</a:t>
            </a:r>
          </a:p>
          <a:p>
            <a:pPr marL="139700" indent="0">
              <a:buNone/>
            </a:pPr>
            <a:r>
              <a:rPr lang="en-US" sz="1100" dirty="0"/>
              <a:t>In March 2020, the novel coronavirus SARS-COV-2 (COVID-19) was declared a pandemic by the World Health Organization and shortly after, a national emergency was declared in the United States regarding the outbreak. Given the scale of the pandemic, it was anticipated that hospitals in locations globally would be overrun and doctors overwhelmed, straining doctors’ capacity to assess patient risk and make critical decisions timely and effectively. Anita’s company immediately kicked into gear wondering how it could adapt their cardiac arrest tool to help doctors and COVID-19 patients. They asked themselves, “How might we use AI to predict which patients will be high risk to COVID-19 complications? How might an early warning system help inform deployment and allocation of life-saving resources like ventilators?” The team was excited – many hospitals, particularly in New York, were already tearing at the seams with doctors attempting to support as many patients as possible and volunteers looking for direction. Her team could do something.</a:t>
            </a:r>
          </a:p>
        </p:txBody>
      </p:sp>
      <p:sp>
        <p:nvSpPr>
          <p:cNvPr id="4" name="Slide Number Placeholder 3">
            <a:extLst>
              <a:ext uri="{FF2B5EF4-FFF2-40B4-BE49-F238E27FC236}">
                <a16:creationId xmlns:a16="http://schemas.microsoft.com/office/drawing/2014/main" id="{35758B38-D569-E04A-8B9B-B755E637B5B7}"/>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83</a:t>
            </a:fld>
            <a:endParaRPr lang="en"/>
          </a:p>
        </p:txBody>
      </p:sp>
    </p:spTree>
    <p:extLst>
      <p:ext uri="{BB962C8B-B14F-4D97-AF65-F5344CB8AC3E}">
        <p14:creationId xmlns:p14="http://schemas.microsoft.com/office/powerpoint/2010/main" val="2794947334"/>
      </p:ext>
    </p:extLst>
  </p:cSld>
  <p:clrMapOvr>
    <a:masterClrMapping/>
  </p:clrMapOvr>
  <p:transition spd="slow">
    <p:push dir="u"/>
  </p:transition>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9505CE-A75F-FC90-FD2C-7F49DED64247}"/>
              </a:ext>
            </a:extLst>
          </p:cNvPr>
          <p:cNvSpPr>
            <a:spLocks noGrp="1"/>
          </p:cNvSpPr>
          <p:nvPr>
            <p:ph type="title"/>
          </p:nvPr>
        </p:nvSpPr>
        <p:spPr/>
        <p:txBody>
          <a:bodyPr/>
          <a:lstStyle/>
          <a:p>
            <a:r>
              <a:rPr lang="en-US" dirty="0"/>
              <a:t>Email</a:t>
            </a:r>
          </a:p>
        </p:txBody>
      </p:sp>
      <p:sp>
        <p:nvSpPr>
          <p:cNvPr id="3" name="Text Placeholder 2">
            <a:extLst>
              <a:ext uri="{FF2B5EF4-FFF2-40B4-BE49-F238E27FC236}">
                <a16:creationId xmlns:a16="http://schemas.microsoft.com/office/drawing/2014/main" id="{77D70B74-3888-47A5-2E51-BF35CADC645A}"/>
              </a:ext>
            </a:extLst>
          </p:cNvPr>
          <p:cNvSpPr>
            <a:spLocks noGrp="1"/>
          </p:cNvSpPr>
          <p:nvPr>
            <p:ph type="body" idx="1"/>
          </p:nvPr>
        </p:nvSpPr>
        <p:spPr/>
        <p:txBody>
          <a:bodyPr/>
          <a:lstStyle/>
          <a:p>
            <a:r>
              <a:rPr lang="en-US" sz="1100" dirty="0"/>
              <a:t>During the team’s exploratory phase, Dr. Martin, a lung specialist doctor working at a large Bay Area hospital and advisor to the team, shared the following email:</a:t>
            </a:r>
          </a:p>
          <a:p>
            <a:endParaRPr lang="en-US" sz="1100" dirty="0"/>
          </a:p>
          <a:p>
            <a:pPr marL="596900" lvl="1" indent="0">
              <a:buNone/>
            </a:pPr>
            <a:r>
              <a:rPr lang="en-US" sz="1100" i="1" dirty="0"/>
              <a:t>Hi Team,</a:t>
            </a:r>
          </a:p>
          <a:p>
            <a:pPr marL="596900" lvl="1" indent="0">
              <a:buNone/>
            </a:pPr>
            <a:r>
              <a:rPr lang="en-US" sz="1100" i="1" dirty="0"/>
              <a:t>Anita asked me to share some information that might be relevant as you develop your AI model. Hope this helps and let me know if you have any follow up questions.</a:t>
            </a:r>
          </a:p>
          <a:p>
            <a:pPr lvl="1"/>
            <a:r>
              <a:rPr lang="en-US" sz="1100" i="1" dirty="0"/>
              <a:t>Patients that are higher risk tend to include: older patients and those with underlying medical conditions (e.g., obesity, type 2 diabetes, asthma). More from the Center for Disease Control and the underlying medical conditions is </a:t>
            </a:r>
            <a:r>
              <a:rPr lang="en-US" sz="1100" i="1" dirty="0">
                <a:hlinkClick r:id="rId3"/>
              </a:rPr>
              <a:t>here</a:t>
            </a:r>
            <a:r>
              <a:rPr lang="en-US" sz="1100" i="1" dirty="0"/>
              <a:t>.</a:t>
            </a:r>
          </a:p>
          <a:p>
            <a:pPr lvl="1"/>
            <a:r>
              <a:rPr lang="en-US" sz="1100" i="1" dirty="0"/>
              <a:t>We have and can share data from chest CT scans of patients that received them at our hospital. CT scans use x-rays to identify COVID-19 signs and the extent of the virus in the lungs.</a:t>
            </a:r>
          </a:p>
          <a:p>
            <a:pPr lvl="1"/>
            <a:r>
              <a:rPr lang="en-US" sz="1100" i="1" dirty="0"/>
              <a:t>We have and can share extensive health data from other COVID-19 patients we’ve had to date. Of course, all information shared will go through rigorous privacy and licensing procedures.</a:t>
            </a:r>
          </a:p>
          <a:p>
            <a:pPr lvl="1"/>
            <a:endParaRPr lang="en-US" sz="1100" i="1" dirty="0"/>
          </a:p>
          <a:p>
            <a:r>
              <a:rPr lang="en-US" sz="1100" i="1" dirty="0"/>
              <a:t>Under Anita’s guidance, your team gets to work.					</a:t>
            </a:r>
          </a:p>
          <a:p>
            <a:endParaRPr lang="en-US" dirty="0"/>
          </a:p>
        </p:txBody>
      </p:sp>
      <p:sp>
        <p:nvSpPr>
          <p:cNvPr id="4" name="Slide Number Placeholder 3">
            <a:extLst>
              <a:ext uri="{FF2B5EF4-FFF2-40B4-BE49-F238E27FC236}">
                <a16:creationId xmlns:a16="http://schemas.microsoft.com/office/drawing/2014/main" id="{9BF4CD36-F42E-E538-0B20-65587E848A3C}"/>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84</a:t>
            </a:fld>
            <a:endParaRPr lang="en"/>
          </a:p>
        </p:txBody>
      </p:sp>
    </p:spTree>
    <p:extLst>
      <p:ext uri="{BB962C8B-B14F-4D97-AF65-F5344CB8AC3E}">
        <p14:creationId xmlns:p14="http://schemas.microsoft.com/office/powerpoint/2010/main" val="3695459876"/>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4C3C99-AFD8-288D-642B-2B6D2E19D5B6}"/>
              </a:ext>
            </a:extLst>
          </p:cNvPr>
          <p:cNvSpPr>
            <a:spLocks noGrp="1"/>
          </p:cNvSpPr>
          <p:nvPr>
            <p:ph type="title"/>
          </p:nvPr>
        </p:nvSpPr>
        <p:spPr/>
        <p:txBody>
          <a:bodyPr/>
          <a:lstStyle/>
          <a:p>
            <a:r>
              <a:rPr lang="en-US" dirty="0"/>
              <a:t>Task</a:t>
            </a:r>
          </a:p>
        </p:txBody>
      </p:sp>
      <p:sp>
        <p:nvSpPr>
          <p:cNvPr id="3" name="Text Placeholder 2">
            <a:extLst>
              <a:ext uri="{FF2B5EF4-FFF2-40B4-BE49-F238E27FC236}">
                <a16:creationId xmlns:a16="http://schemas.microsoft.com/office/drawing/2014/main" id="{2DD6C7A3-013F-CAEE-5A3B-530B91836588}"/>
              </a:ext>
            </a:extLst>
          </p:cNvPr>
          <p:cNvSpPr>
            <a:spLocks noGrp="1"/>
          </p:cNvSpPr>
          <p:nvPr>
            <p:ph type="body" idx="1"/>
          </p:nvPr>
        </p:nvSpPr>
        <p:spPr/>
        <p:txBody>
          <a:bodyPr/>
          <a:lstStyle/>
          <a:p>
            <a:pPr marL="482600" indent="-342900">
              <a:buFont typeface="+mj-lt"/>
              <a:buAutoNum type="arabicPeriod"/>
            </a:pPr>
            <a:r>
              <a:rPr lang="en-US" dirty="0"/>
              <a:t>Individually read the case study. (Suggested time: 5 minutes)</a:t>
            </a:r>
          </a:p>
          <a:p>
            <a:pPr marL="482600" indent="-342900">
              <a:buFont typeface="+mj-lt"/>
              <a:buAutoNum type="arabicPeriod"/>
            </a:pPr>
            <a:r>
              <a:rPr lang="en-US" dirty="0"/>
              <a:t>In groups of 2-3, answer the following questions: (Suggested time: 15 minutes)</a:t>
            </a:r>
          </a:p>
          <a:p>
            <a:pPr marL="939800" lvl="1" indent="-342900">
              <a:buFont typeface="+mj-lt"/>
              <a:buAutoNum type="arabicPeriod"/>
            </a:pPr>
            <a:r>
              <a:rPr lang="en-US" dirty="0"/>
              <a:t>What concerns do you have about the data referenced by Dr. Martin? How might this data be biased? </a:t>
            </a:r>
          </a:p>
          <a:p>
            <a:pPr marL="939800" lvl="1" indent="-342900">
              <a:buFont typeface="+mj-lt"/>
              <a:buAutoNum type="arabicPeriod"/>
            </a:pPr>
            <a:r>
              <a:rPr lang="en-US" dirty="0"/>
              <a:t>Do you have any follow up questions for Dr. Martin? What other information or data would you like?</a:t>
            </a:r>
          </a:p>
          <a:p>
            <a:pPr marL="939800" lvl="1" indent="-342900">
              <a:buFont typeface="+mj-lt"/>
              <a:buAutoNum type="arabicPeriod"/>
            </a:pPr>
            <a:r>
              <a:rPr lang="en-US" dirty="0"/>
              <a:t>What types of features would you like to include in the algorithmic model?</a:t>
            </a:r>
          </a:p>
          <a:p>
            <a:pPr marL="939800" lvl="1" indent="-342900">
              <a:buFont typeface="+mj-lt"/>
              <a:buAutoNum type="arabicPeriod"/>
            </a:pPr>
            <a:r>
              <a:rPr lang="en-US" dirty="0"/>
              <a:t>Are there any ways that these features could embed bias? If so, how? (Hint: The medical system has a history of discrimination, an example of that is </a:t>
            </a:r>
            <a:r>
              <a:rPr lang="en-US" dirty="0">
                <a:hlinkClick r:id="rId3"/>
              </a:rPr>
              <a:t>here</a:t>
            </a:r>
            <a:r>
              <a:rPr lang="en-US" dirty="0"/>
              <a:t>)</a:t>
            </a:r>
          </a:p>
          <a:p>
            <a:pPr marL="939800" lvl="1" indent="-342900">
              <a:buFont typeface="+mj-lt"/>
              <a:buAutoNum type="arabicPeriod"/>
            </a:pPr>
            <a:r>
              <a:rPr lang="en-US" dirty="0"/>
              <a:t>Are there other ways that bias could creep into the algorithm?</a:t>
            </a:r>
          </a:p>
          <a:p>
            <a:pPr marL="939800" lvl="1" indent="-342900">
              <a:buFont typeface="+mj-lt"/>
              <a:buAutoNum type="arabicPeriod"/>
            </a:pPr>
            <a:r>
              <a:rPr lang="en-US" dirty="0"/>
              <a:t>If the biases discussed so far were to lead to an inaccurate prediction, what impact(s) would that have?</a:t>
            </a:r>
          </a:p>
        </p:txBody>
      </p:sp>
      <p:sp>
        <p:nvSpPr>
          <p:cNvPr id="4" name="Slide Number Placeholder 3">
            <a:extLst>
              <a:ext uri="{FF2B5EF4-FFF2-40B4-BE49-F238E27FC236}">
                <a16:creationId xmlns:a16="http://schemas.microsoft.com/office/drawing/2014/main" id="{842A1758-455D-96EE-C0B9-7119E83B77DF}"/>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85</a:t>
            </a:fld>
            <a:endParaRPr lang="en"/>
          </a:p>
        </p:txBody>
      </p:sp>
    </p:spTree>
    <p:extLst>
      <p:ext uri="{BB962C8B-B14F-4D97-AF65-F5344CB8AC3E}">
        <p14:creationId xmlns:p14="http://schemas.microsoft.com/office/powerpoint/2010/main" val="196027547"/>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818425-0DF3-D64E-86B4-4E10B42AAC1E}"/>
              </a:ext>
            </a:extLst>
          </p:cNvPr>
          <p:cNvSpPr>
            <a:spLocks noGrp="1"/>
          </p:cNvSpPr>
          <p:nvPr>
            <p:ph type="title"/>
          </p:nvPr>
        </p:nvSpPr>
        <p:spPr/>
        <p:txBody>
          <a:bodyPr/>
          <a:lstStyle/>
          <a:p>
            <a:r>
              <a:rPr lang="en-US" dirty="0"/>
              <a:t>Recap</a:t>
            </a:r>
          </a:p>
        </p:txBody>
      </p:sp>
      <p:sp>
        <p:nvSpPr>
          <p:cNvPr id="3" name="Text Placeholder 2">
            <a:extLst>
              <a:ext uri="{FF2B5EF4-FFF2-40B4-BE49-F238E27FC236}">
                <a16:creationId xmlns:a16="http://schemas.microsoft.com/office/drawing/2014/main" id="{02657BDE-7BF3-BF4E-9E0C-0ECCD3FD4F24}"/>
              </a:ext>
            </a:extLst>
          </p:cNvPr>
          <p:cNvSpPr>
            <a:spLocks noGrp="1"/>
          </p:cNvSpPr>
          <p:nvPr>
            <p:ph type="body" idx="1"/>
          </p:nvPr>
        </p:nvSpPr>
        <p:spPr/>
        <p:txBody>
          <a:bodyPr/>
          <a:lstStyle/>
          <a:p>
            <a:pPr marL="139700" indent="0">
              <a:buNone/>
            </a:pPr>
            <a:r>
              <a:rPr lang="en-US" b="1" dirty="0"/>
              <a:t>Theme</a:t>
            </a:r>
            <a:r>
              <a:rPr lang="en-US" dirty="0"/>
              <a:t>: Describe high level idea and metrics for classification</a:t>
            </a:r>
          </a:p>
          <a:p>
            <a:pPr marL="139700" indent="0">
              <a:buNone/>
            </a:pPr>
            <a:r>
              <a:rPr lang="en-US" b="1" dirty="0"/>
              <a:t>Ideas:</a:t>
            </a:r>
          </a:p>
          <a:p>
            <a:r>
              <a:rPr lang="en-US" dirty="0"/>
              <a:t>Applications of classification</a:t>
            </a:r>
          </a:p>
          <a:p>
            <a:r>
              <a:rPr lang="en-US" dirty="0"/>
              <a:t>Linear classifier</a:t>
            </a:r>
          </a:p>
          <a:p>
            <a:r>
              <a:rPr lang="en-US" dirty="0"/>
              <a:t>Decision boundaries</a:t>
            </a:r>
          </a:p>
          <a:p>
            <a:r>
              <a:rPr lang="en-US" dirty="0"/>
              <a:t>Classification error / Classification accuracy</a:t>
            </a:r>
          </a:p>
          <a:p>
            <a:r>
              <a:rPr lang="en-US" dirty="0"/>
              <a:t>Class imbalance</a:t>
            </a:r>
          </a:p>
          <a:p>
            <a:r>
              <a:rPr lang="en-US" dirty="0"/>
              <a:t>Confusion matrix</a:t>
            </a:r>
          </a:p>
          <a:p>
            <a:r>
              <a:rPr lang="en-US" dirty="0"/>
              <a:t>Sources of bias in machine learning</a:t>
            </a:r>
          </a:p>
        </p:txBody>
      </p:sp>
      <p:sp>
        <p:nvSpPr>
          <p:cNvPr id="4" name="Slide Number Placeholder 3">
            <a:extLst>
              <a:ext uri="{FF2B5EF4-FFF2-40B4-BE49-F238E27FC236}">
                <a16:creationId xmlns:a16="http://schemas.microsoft.com/office/drawing/2014/main" id="{35758B38-D569-E04A-8B9B-B755E637B5B7}"/>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86</a:t>
            </a:fld>
            <a:endParaRPr lang="en"/>
          </a:p>
        </p:txBody>
      </p:sp>
    </p:spTree>
    <p:extLst>
      <p:ext uri="{BB962C8B-B14F-4D97-AF65-F5344CB8AC3E}">
        <p14:creationId xmlns:p14="http://schemas.microsoft.com/office/powerpoint/2010/main" val="1120675786"/>
      </p:ext>
    </p:extLst>
  </p:cSld>
  <p:clrMapOvr>
    <a:masterClrMapping/>
  </p:clrMapOvr>
  <p:transition spd="slow">
    <p:push dir="u"/>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954122-D0E0-5A4C-A227-3E30976E6428}"/>
              </a:ext>
            </a:extLst>
          </p:cNvPr>
          <p:cNvSpPr>
            <a:spLocks noGrp="1"/>
          </p:cNvSpPr>
          <p:nvPr>
            <p:ph type="title"/>
          </p:nvPr>
        </p:nvSpPr>
        <p:spPr/>
        <p:txBody>
          <a:bodyPr/>
          <a:lstStyle/>
          <a:p>
            <a:r>
              <a:rPr lang="en-US" dirty="0"/>
              <a:t>ML Pipeline</a:t>
            </a:r>
          </a:p>
        </p:txBody>
      </p:sp>
      <p:sp>
        <p:nvSpPr>
          <p:cNvPr id="4" name="Slide Number Placeholder 3">
            <a:extLst>
              <a:ext uri="{FF2B5EF4-FFF2-40B4-BE49-F238E27FC236}">
                <a16:creationId xmlns:a16="http://schemas.microsoft.com/office/drawing/2014/main" id="{2DA5B76A-BC31-9544-94BC-F7C4354D508E}"/>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9</a:t>
            </a:fld>
            <a:endParaRPr lang="en"/>
          </a:p>
        </p:txBody>
      </p:sp>
      <p:sp>
        <p:nvSpPr>
          <p:cNvPr id="64" name="Slide Number Placeholder 3">
            <a:extLst>
              <a:ext uri="{FF2B5EF4-FFF2-40B4-BE49-F238E27FC236}">
                <a16:creationId xmlns:a16="http://schemas.microsoft.com/office/drawing/2014/main" id="{42D40E55-3CBB-3743-A9B0-90A41C051662}"/>
              </a:ext>
            </a:extLst>
          </p:cNvPr>
          <p:cNvSpPr txBox="1">
            <a:spLocks/>
          </p:cNvSpPr>
          <p:nvPr/>
        </p:nvSpPr>
        <p:spPr>
          <a:xfrm>
            <a:off x="8556784" y="4749851"/>
            <a:ext cx="548700" cy="3936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r" rtl="0">
              <a:lnSpc>
                <a:spcPct val="100000"/>
              </a:lnSpc>
              <a:spcBef>
                <a:spcPts val="0"/>
              </a:spcBef>
              <a:spcAft>
                <a:spcPts val="0"/>
              </a:spcAft>
              <a:buClr>
                <a:srgbClr val="000000"/>
              </a:buClr>
              <a:buFont typeface="Arial"/>
              <a:buNone/>
              <a:defRPr sz="1000" b="0" i="0" u="none" strike="noStrike" cap="none">
                <a:solidFill>
                  <a:srgbClr val="CCCCCC"/>
                </a:solidFill>
                <a:latin typeface="Nunito Sans"/>
                <a:ea typeface="Nunito Sans"/>
                <a:cs typeface="Nunito Sans"/>
                <a:sym typeface="Nunito Sans"/>
              </a:defRPr>
            </a:lvl1pPr>
            <a:lvl2pPr marR="0" lvl="1" algn="r" rtl="0">
              <a:lnSpc>
                <a:spcPct val="100000"/>
              </a:lnSpc>
              <a:spcBef>
                <a:spcPts val="0"/>
              </a:spcBef>
              <a:spcAft>
                <a:spcPts val="0"/>
              </a:spcAft>
              <a:buClr>
                <a:srgbClr val="000000"/>
              </a:buClr>
              <a:buFont typeface="Arial"/>
              <a:buNone/>
              <a:defRPr sz="1000" b="0" i="0" u="none" strike="noStrike" cap="none">
                <a:solidFill>
                  <a:srgbClr val="CCCCCC"/>
                </a:solidFill>
                <a:latin typeface="Nunito Sans"/>
                <a:ea typeface="Nunito Sans"/>
                <a:cs typeface="Nunito Sans"/>
                <a:sym typeface="Nunito Sans"/>
              </a:defRPr>
            </a:lvl2pPr>
            <a:lvl3pPr marR="0" lvl="2" algn="r" rtl="0">
              <a:lnSpc>
                <a:spcPct val="100000"/>
              </a:lnSpc>
              <a:spcBef>
                <a:spcPts val="0"/>
              </a:spcBef>
              <a:spcAft>
                <a:spcPts val="0"/>
              </a:spcAft>
              <a:buClr>
                <a:srgbClr val="000000"/>
              </a:buClr>
              <a:buFont typeface="Arial"/>
              <a:buNone/>
              <a:defRPr sz="1000" b="0" i="0" u="none" strike="noStrike" cap="none">
                <a:solidFill>
                  <a:srgbClr val="CCCCCC"/>
                </a:solidFill>
                <a:latin typeface="Nunito Sans"/>
                <a:ea typeface="Nunito Sans"/>
                <a:cs typeface="Nunito Sans"/>
                <a:sym typeface="Nunito Sans"/>
              </a:defRPr>
            </a:lvl3pPr>
            <a:lvl4pPr marR="0" lvl="3" algn="r" rtl="0">
              <a:lnSpc>
                <a:spcPct val="100000"/>
              </a:lnSpc>
              <a:spcBef>
                <a:spcPts val="0"/>
              </a:spcBef>
              <a:spcAft>
                <a:spcPts val="0"/>
              </a:spcAft>
              <a:buClr>
                <a:srgbClr val="000000"/>
              </a:buClr>
              <a:buFont typeface="Arial"/>
              <a:buNone/>
              <a:defRPr sz="1000" b="0" i="0" u="none" strike="noStrike" cap="none">
                <a:solidFill>
                  <a:srgbClr val="CCCCCC"/>
                </a:solidFill>
                <a:latin typeface="Nunito Sans"/>
                <a:ea typeface="Nunito Sans"/>
                <a:cs typeface="Nunito Sans"/>
                <a:sym typeface="Nunito Sans"/>
              </a:defRPr>
            </a:lvl4pPr>
            <a:lvl5pPr marR="0" lvl="4" algn="r" rtl="0">
              <a:lnSpc>
                <a:spcPct val="100000"/>
              </a:lnSpc>
              <a:spcBef>
                <a:spcPts val="0"/>
              </a:spcBef>
              <a:spcAft>
                <a:spcPts val="0"/>
              </a:spcAft>
              <a:buClr>
                <a:srgbClr val="000000"/>
              </a:buClr>
              <a:buFont typeface="Arial"/>
              <a:buNone/>
              <a:defRPr sz="1000" b="0" i="0" u="none" strike="noStrike" cap="none">
                <a:solidFill>
                  <a:srgbClr val="CCCCCC"/>
                </a:solidFill>
                <a:latin typeface="Nunito Sans"/>
                <a:ea typeface="Nunito Sans"/>
                <a:cs typeface="Nunito Sans"/>
                <a:sym typeface="Nunito Sans"/>
              </a:defRPr>
            </a:lvl5pPr>
            <a:lvl6pPr marR="0" lvl="5" algn="r" rtl="0">
              <a:lnSpc>
                <a:spcPct val="100000"/>
              </a:lnSpc>
              <a:spcBef>
                <a:spcPts val="0"/>
              </a:spcBef>
              <a:spcAft>
                <a:spcPts val="0"/>
              </a:spcAft>
              <a:buClr>
                <a:srgbClr val="000000"/>
              </a:buClr>
              <a:buFont typeface="Arial"/>
              <a:buNone/>
              <a:defRPr sz="1000" b="0" i="0" u="none" strike="noStrike" cap="none">
                <a:solidFill>
                  <a:srgbClr val="CCCCCC"/>
                </a:solidFill>
                <a:latin typeface="Nunito Sans"/>
                <a:ea typeface="Nunito Sans"/>
                <a:cs typeface="Nunito Sans"/>
                <a:sym typeface="Nunito Sans"/>
              </a:defRPr>
            </a:lvl6pPr>
            <a:lvl7pPr marR="0" lvl="6" algn="r" rtl="0">
              <a:lnSpc>
                <a:spcPct val="100000"/>
              </a:lnSpc>
              <a:spcBef>
                <a:spcPts val="0"/>
              </a:spcBef>
              <a:spcAft>
                <a:spcPts val="0"/>
              </a:spcAft>
              <a:buClr>
                <a:srgbClr val="000000"/>
              </a:buClr>
              <a:buFont typeface="Arial"/>
              <a:buNone/>
              <a:defRPr sz="1000" b="0" i="0" u="none" strike="noStrike" cap="none">
                <a:solidFill>
                  <a:srgbClr val="CCCCCC"/>
                </a:solidFill>
                <a:latin typeface="Nunito Sans"/>
                <a:ea typeface="Nunito Sans"/>
                <a:cs typeface="Nunito Sans"/>
                <a:sym typeface="Nunito Sans"/>
              </a:defRPr>
            </a:lvl7pPr>
            <a:lvl8pPr marR="0" lvl="7" algn="r" rtl="0">
              <a:lnSpc>
                <a:spcPct val="100000"/>
              </a:lnSpc>
              <a:spcBef>
                <a:spcPts val="0"/>
              </a:spcBef>
              <a:spcAft>
                <a:spcPts val="0"/>
              </a:spcAft>
              <a:buClr>
                <a:srgbClr val="000000"/>
              </a:buClr>
              <a:buFont typeface="Arial"/>
              <a:buNone/>
              <a:defRPr sz="1000" b="0" i="0" u="none" strike="noStrike" cap="none">
                <a:solidFill>
                  <a:srgbClr val="CCCCCC"/>
                </a:solidFill>
                <a:latin typeface="Nunito Sans"/>
                <a:ea typeface="Nunito Sans"/>
                <a:cs typeface="Nunito Sans"/>
                <a:sym typeface="Nunito Sans"/>
              </a:defRPr>
            </a:lvl8pPr>
            <a:lvl9pPr marR="0" lvl="8" algn="r" rtl="0">
              <a:lnSpc>
                <a:spcPct val="100000"/>
              </a:lnSpc>
              <a:spcBef>
                <a:spcPts val="0"/>
              </a:spcBef>
              <a:spcAft>
                <a:spcPts val="0"/>
              </a:spcAft>
              <a:buClr>
                <a:srgbClr val="000000"/>
              </a:buClr>
              <a:buFont typeface="Arial"/>
              <a:buNone/>
              <a:defRPr sz="1000" b="0" i="0" u="none" strike="noStrike" cap="none">
                <a:solidFill>
                  <a:srgbClr val="CCCCCC"/>
                </a:solidFill>
                <a:latin typeface="Nunito Sans"/>
                <a:ea typeface="Nunito Sans"/>
                <a:cs typeface="Nunito Sans"/>
                <a:sym typeface="Nunito Sans"/>
              </a:defRPr>
            </a:lvl9pPr>
          </a:lstStyle>
          <a:p>
            <a:fld id="{00000000-1234-1234-1234-123412341234}" type="slidenum">
              <a:rPr lang="en" smtClean="0"/>
              <a:pPr/>
              <a:t>9</a:t>
            </a:fld>
            <a:endParaRPr lang="en"/>
          </a:p>
        </p:txBody>
      </p:sp>
      <p:sp>
        <p:nvSpPr>
          <p:cNvPr id="24" name="Magnetic Disk 23">
            <a:extLst>
              <a:ext uri="{FF2B5EF4-FFF2-40B4-BE49-F238E27FC236}">
                <a16:creationId xmlns:a16="http://schemas.microsoft.com/office/drawing/2014/main" id="{76575621-A692-BA46-B11D-AC56A858FBA3}"/>
              </a:ext>
            </a:extLst>
          </p:cNvPr>
          <p:cNvSpPr/>
          <p:nvPr/>
        </p:nvSpPr>
        <p:spPr>
          <a:xfrm>
            <a:off x="1973251" y="1140369"/>
            <a:ext cx="1456628" cy="1376482"/>
          </a:xfrm>
          <a:prstGeom prst="flowChartMagneticDisk">
            <a:avLst/>
          </a:prstGeom>
          <a:solidFill>
            <a:schemeClr val="accent5">
              <a:lumMod val="40000"/>
              <a:lumOff val="60000"/>
            </a:schemeClr>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16" tIns="45709" rIns="91416" bIns="45709" anchor="ctr"/>
          <a:lstStyle/>
          <a:p>
            <a:pPr algn="ctr"/>
            <a:r>
              <a:rPr lang="en-US" sz="2000" dirty="0">
                <a:latin typeface="Open Sans" panose="020B0606030504020204" pitchFamily="34" charset="0"/>
                <a:ea typeface="Open Sans" panose="020B0606030504020204" pitchFamily="34" charset="0"/>
                <a:cs typeface="Open Sans" panose="020B0606030504020204" pitchFamily="34" charset="0"/>
              </a:rPr>
              <a:t>Training</a:t>
            </a:r>
          </a:p>
          <a:p>
            <a:pPr algn="ctr"/>
            <a:r>
              <a:rPr lang="en-US" sz="2000" dirty="0">
                <a:latin typeface="Open Sans" panose="020B0606030504020204" pitchFamily="34" charset="0"/>
                <a:ea typeface="Open Sans" panose="020B0606030504020204" pitchFamily="34" charset="0"/>
                <a:cs typeface="Open Sans" panose="020B0606030504020204" pitchFamily="34" charset="0"/>
              </a:rPr>
              <a:t>Data</a:t>
            </a:r>
          </a:p>
        </p:txBody>
      </p:sp>
      <p:sp>
        <p:nvSpPr>
          <p:cNvPr id="25" name="TextBox 24">
            <a:extLst>
              <a:ext uri="{FF2B5EF4-FFF2-40B4-BE49-F238E27FC236}">
                <a16:creationId xmlns:a16="http://schemas.microsoft.com/office/drawing/2014/main" id="{2C1D7D0A-27EC-6D44-B5CD-C4B607139F69}"/>
              </a:ext>
            </a:extLst>
          </p:cNvPr>
          <p:cNvSpPr txBox="1"/>
          <p:nvPr/>
        </p:nvSpPr>
        <p:spPr>
          <a:xfrm>
            <a:off x="3714812" y="1384754"/>
            <a:ext cx="1470274" cy="892552"/>
          </a:xfrm>
          <a:prstGeom prst="rect">
            <a:avLst/>
          </a:prstGeom>
          <a:solidFill>
            <a:schemeClr val="accent1">
              <a:lumMod val="40000"/>
              <a:lumOff val="60000"/>
            </a:schemeClr>
          </a:solidFill>
          <a:ln>
            <a:solidFill>
              <a:schemeClr val="accent1">
                <a:lumMod val="75000"/>
              </a:schemeClr>
            </a:solidFill>
          </a:ln>
        </p:spPr>
        <p:style>
          <a:lnRef idx="2">
            <a:schemeClr val="accent2">
              <a:shade val="50000"/>
            </a:schemeClr>
          </a:lnRef>
          <a:fillRef idx="1">
            <a:schemeClr val="accent2"/>
          </a:fillRef>
          <a:effectRef idx="0">
            <a:schemeClr val="accent2"/>
          </a:effectRef>
          <a:fontRef idx="minor">
            <a:schemeClr val="lt1"/>
          </a:fontRef>
        </p:style>
        <p:txBody>
          <a:bodyPr wrap="none" tIns="137160" bIns="137160" rtlCol="0">
            <a:spAutoFit/>
          </a:bodyPr>
          <a:lstStyle/>
          <a:p>
            <a:pPr algn="ctr"/>
            <a:r>
              <a:rPr lang="en-US" sz="2000" dirty="0">
                <a:latin typeface="Open Sans" panose="020B0606030504020204" pitchFamily="34" charset="0"/>
                <a:ea typeface="Open Sans" panose="020B0606030504020204" pitchFamily="34" charset="0"/>
                <a:cs typeface="Open Sans" panose="020B0606030504020204" pitchFamily="34" charset="0"/>
              </a:rPr>
              <a:t>Pre-</a:t>
            </a:r>
          </a:p>
          <a:p>
            <a:pPr algn="ctr"/>
            <a:r>
              <a:rPr lang="en-US" sz="2000" dirty="0">
                <a:latin typeface="Open Sans" panose="020B0606030504020204" pitchFamily="34" charset="0"/>
                <a:ea typeface="Open Sans" panose="020B0606030504020204" pitchFamily="34" charset="0"/>
                <a:cs typeface="Open Sans" panose="020B0606030504020204" pitchFamily="34" charset="0"/>
              </a:rPr>
              <a:t>Processing</a:t>
            </a:r>
          </a:p>
        </p:txBody>
      </p:sp>
      <p:cxnSp>
        <p:nvCxnSpPr>
          <p:cNvPr id="26" name="Straight Arrow Connector 25">
            <a:extLst>
              <a:ext uri="{FF2B5EF4-FFF2-40B4-BE49-F238E27FC236}">
                <a16:creationId xmlns:a16="http://schemas.microsoft.com/office/drawing/2014/main" id="{1750C282-F0CC-974B-BFA8-6C50E9C1B35F}"/>
              </a:ext>
            </a:extLst>
          </p:cNvPr>
          <p:cNvCxnSpPr>
            <a:cxnSpLocks/>
            <a:stCxn id="24" idx="4"/>
            <a:endCxn id="25" idx="1"/>
          </p:cNvCxnSpPr>
          <p:nvPr/>
        </p:nvCxnSpPr>
        <p:spPr>
          <a:xfrm>
            <a:off x="3429879" y="1828610"/>
            <a:ext cx="284933" cy="2420"/>
          </a:xfrm>
          <a:prstGeom prst="straightConnector1">
            <a:avLst/>
          </a:prstGeom>
          <a:ln w="57150" cmpd="sng">
            <a:solidFill>
              <a:schemeClr val="tx2">
                <a:lumMod val="50000"/>
              </a:schemeClr>
            </a:solidFill>
            <a:headEnd type="none"/>
            <a:tailEnd type="triangle" w="lg" len="med"/>
          </a:ln>
        </p:spPr>
        <p:style>
          <a:lnRef idx="3">
            <a:schemeClr val="accent5"/>
          </a:lnRef>
          <a:fillRef idx="0">
            <a:schemeClr val="accent5"/>
          </a:fillRef>
          <a:effectRef idx="2">
            <a:schemeClr val="accent5"/>
          </a:effectRef>
          <a:fontRef idx="minor">
            <a:schemeClr val="tx1"/>
          </a:fontRef>
        </p:style>
      </p:cxnSp>
      <p:sp>
        <p:nvSpPr>
          <p:cNvPr id="27" name="TextBox 26">
            <a:extLst>
              <a:ext uri="{FF2B5EF4-FFF2-40B4-BE49-F238E27FC236}">
                <a16:creationId xmlns:a16="http://schemas.microsoft.com/office/drawing/2014/main" id="{E3B41B43-E83A-4A41-A395-5E7E45D15233}"/>
              </a:ext>
            </a:extLst>
          </p:cNvPr>
          <p:cNvSpPr txBox="1"/>
          <p:nvPr/>
        </p:nvSpPr>
        <p:spPr>
          <a:xfrm>
            <a:off x="5651242" y="1384754"/>
            <a:ext cx="944490" cy="892552"/>
          </a:xfrm>
          <a:prstGeom prst="rect">
            <a:avLst/>
          </a:prstGeom>
          <a:effectLst>
            <a:outerShdw blurRad="50800" dist="50800" dir="5400000" algn="ctr" rotWithShape="0">
              <a:srgbClr val="000000">
                <a:alpha val="62000"/>
              </a:srgbClr>
            </a:outerShdw>
          </a:effectLst>
        </p:spPr>
        <p:style>
          <a:lnRef idx="2">
            <a:schemeClr val="accent3">
              <a:shade val="50000"/>
            </a:schemeClr>
          </a:lnRef>
          <a:fillRef idx="1">
            <a:schemeClr val="accent3"/>
          </a:fillRef>
          <a:effectRef idx="0">
            <a:schemeClr val="accent3"/>
          </a:effectRef>
          <a:fontRef idx="minor">
            <a:schemeClr val="lt1"/>
          </a:fontRef>
        </p:style>
        <p:txBody>
          <a:bodyPr wrap="none" tIns="137160" bIns="137160" rtlCol="0">
            <a:spAutoFit/>
          </a:bodyPr>
          <a:lstStyle/>
          <a:p>
            <a:pPr algn="ctr"/>
            <a:r>
              <a:rPr lang="en-US" sz="2000" dirty="0">
                <a:effectLst>
                  <a:outerShdw blurRad="50800" dist="38100" dir="5400000" algn="t" rotWithShape="0">
                    <a:prstClr val="black">
                      <a:alpha val="40000"/>
                    </a:prstClr>
                  </a:outerShdw>
                </a:effectLst>
                <a:latin typeface="Open Sans" panose="020B0606030504020204" pitchFamily="34" charset="0"/>
                <a:ea typeface="Open Sans" panose="020B0606030504020204" pitchFamily="34" charset="0"/>
                <a:cs typeface="Open Sans" panose="020B0606030504020204" pitchFamily="34" charset="0"/>
              </a:rPr>
              <a:t>ML </a:t>
            </a:r>
            <a:br>
              <a:rPr lang="en-US" sz="2000" dirty="0">
                <a:effectLst>
                  <a:outerShdw blurRad="50800" dist="38100" dir="5400000" algn="t" rotWithShape="0">
                    <a:prstClr val="black">
                      <a:alpha val="40000"/>
                    </a:prstClr>
                  </a:outerShdw>
                </a:effectLst>
                <a:latin typeface="Open Sans" panose="020B0606030504020204" pitchFamily="34" charset="0"/>
                <a:ea typeface="Open Sans" panose="020B0606030504020204" pitchFamily="34" charset="0"/>
                <a:cs typeface="Open Sans" panose="020B0606030504020204" pitchFamily="34" charset="0"/>
              </a:rPr>
            </a:br>
            <a:r>
              <a:rPr lang="en-US" sz="2000" dirty="0">
                <a:effectLst>
                  <a:outerShdw blurRad="50800" dist="38100" dir="5400000" algn="t" rotWithShape="0">
                    <a:prstClr val="black">
                      <a:alpha val="40000"/>
                    </a:prstClr>
                  </a:outerShdw>
                </a:effectLst>
                <a:latin typeface="Open Sans" panose="020B0606030504020204" pitchFamily="34" charset="0"/>
                <a:ea typeface="Open Sans" panose="020B0606030504020204" pitchFamily="34" charset="0"/>
                <a:cs typeface="Open Sans" panose="020B0606030504020204" pitchFamily="34" charset="0"/>
              </a:rPr>
              <a:t>model</a:t>
            </a:r>
          </a:p>
        </p:txBody>
      </p:sp>
      <p:sp>
        <p:nvSpPr>
          <p:cNvPr id="28" name="TextBox 27">
            <a:extLst>
              <a:ext uri="{FF2B5EF4-FFF2-40B4-BE49-F238E27FC236}">
                <a16:creationId xmlns:a16="http://schemas.microsoft.com/office/drawing/2014/main" id="{5D389C10-A7FC-8D4E-9390-77FB64F713E5}"/>
              </a:ext>
            </a:extLst>
          </p:cNvPr>
          <p:cNvSpPr txBox="1"/>
          <p:nvPr/>
        </p:nvSpPr>
        <p:spPr>
          <a:xfrm>
            <a:off x="5597790" y="4027174"/>
            <a:ext cx="1032655" cy="892552"/>
          </a:xfrm>
          <a:prstGeom prst="rect">
            <a:avLst/>
          </a:prstGeom>
          <a:solidFill>
            <a:schemeClr val="accent2">
              <a:lumMod val="40000"/>
              <a:lumOff val="60000"/>
            </a:schemeClr>
          </a:solidFill>
          <a:ln>
            <a:solidFill>
              <a:schemeClr val="accent2">
                <a:lumMod val="75000"/>
              </a:schemeClr>
            </a:solidFill>
          </a:ln>
        </p:spPr>
        <p:style>
          <a:lnRef idx="2">
            <a:schemeClr val="accent4">
              <a:shade val="50000"/>
            </a:schemeClr>
          </a:lnRef>
          <a:fillRef idx="1">
            <a:schemeClr val="accent4"/>
          </a:fillRef>
          <a:effectRef idx="0">
            <a:schemeClr val="accent4"/>
          </a:effectRef>
          <a:fontRef idx="minor">
            <a:schemeClr val="lt1"/>
          </a:fontRef>
        </p:style>
        <p:txBody>
          <a:bodyPr wrap="none" tIns="137160" bIns="137160" rtlCol="0">
            <a:spAutoFit/>
          </a:bodyPr>
          <a:lstStyle/>
          <a:p>
            <a:pPr algn="ctr"/>
            <a:r>
              <a:rPr lang="en-US" sz="2000" dirty="0">
                <a:latin typeface="Open Sans" panose="020B0606030504020204" pitchFamily="34" charset="0"/>
                <a:ea typeface="Open Sans" panose="020B0606030504020204" pitchFamily="34" charset="0"/>
                <a:cs typeface="Open Sans" panose="020B0606030504020204" pitchFamily="34" charset="0"/>
              </a:rPr>
              <a:t>Quality</a:t>
            </a:r>
            <a:br>
              <a:rPr lang="en-US" sz="2000" dirty="0">
                <a:latin typeface="Open Sans" panose="020B0606030504020204" pitchFamily="34" charset="0"/>
                <a:ea typeface="Open Sans" panose="020B0606030504020204" pitchFamily="34" charset="0"/>
                <a:cs typeface="Open Sans" panose="020B0606030504020204" pitchFamily="34" charset="0"/>
              </a:rPr>
            </a:br>
            <a:r>
              <a:rPr lang="en-US" sz="2000" dirty="0">
                <a:latin typeface="Open Sans" panose="020B0606030504020204" pitchFamily="34" charset="0"/>
                <a:ea typeface="Open Sans" panose="020B0606030504020204" pitchFamily="34" charset="0"/>
                <a:cs typeface="Open Sans" panose="020B0606030504020204" pitchFamily="34" charset="0"/>
              </a:rPr>
              <a:t>metric</a:t>
            </a:r>
          </a:p>
        </p:txBody>
      </p:sp>
      <p:sp>
        <p:nvSpPr>
          <p:cNvPr id="29" name="TextBox 28">
            <a:extLst>
              <a:ext uri="{FF2B5EF4-FFF2-40B4-BE49-F238E27FC236}">
                <a16:creationId xmlns:a16="http://schemas.microsoft.com/office/drawing/2014/main" id="{18A3D0FA-1563-BD4F-8BE0-58B9BCC82154}"/>
              </a:ext>
            </a:extLst>
          </p:cNvPr>
          <p:cNvSpPr txBox="1"/>
          <p:nvPr/>
        </p:nvSpPr>
        <p:spPr>
          <a:xfrm>
            <a:off x="5220915" y="2780202"/>
            <a:ext cx="1795684" cy="892552"/>
          </a:xfrm>
          <a:prstGeom prst="rect">
            <a:avLst/>
          </a:prstGeom>
          <a:solidFill>
            <a:schemeClr val="bg2">
              <a:lumMod val="40000"/>
              <a:lumOff val="60000"/>
            </a:schemeClr>
          </a:solidFill>
          <a:ln>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wrap="none" tIns="137160" bIns="137160" rtlCol="0">
            <a:spAutoFit/>
          </a:bodyPr>
          <a:lstStyle/>
          <a:p>
            <a:pPr algn="ctr"/>
            <a:r>
              <a:rPr lang="en-US" sz="2000" dirty="0">
                <a:latin typeface="Open Sans" panose="020B0606030504020204" pitchFamily="34" charset="0"/>
                <a:ea typeface="Open Sans" panose="020B0606030504020204" pitchFamily="34" charset="0"/>
                <a:cs typeface="Open Sans" panose="020B0606030504020204" pitchFamily="34" charset="0"/>
              </a:rPr>
              <a:t>Optimization </a:t>
            </a:r>
          </a:p>
          <a:p>
            <a:pPr algn="ctr"/>
            <a:r>
              <a:rPr lang="en-US" sz="2000" dirty="0">
                <a:latin typeface="Open Sans" panose="020B0606030504020204" pitchFamily="34" charset="0"/>
                <a:ea typeface="Open Sans" panose="020B0606030504020204" pitchFamily="34" charset="0"/>
                <a:cs typeface="Open Sans" panose="020B0606030504020204" pitchFamily="34" charset="0"/>
              </a:rPr>
              <a:t>algorithm</a:t>
            </a:r>
          </a:p>
        </p:txBody>
      </p:sp>
      <p:cxnSp>
        <p:nvCxnSpPr>
          <p:cNvPr id="30" name="Straight Arrow Connector 29">
            <a:extLst>
              <a:ext uri="{FF2B5EF4-FFF2-40B4-BE49-F238E27FC236}">
                <a16:creationId xmlns:a16="http://schemas.microsoft.com/office/drawing/2014/main" id="{B1F5152A-7DC6-8A4A-8ED5-036F4FE42256}"/>
              </a:ext>
            </a:extLst>
          </p:cNvPr>
          <p:cNvCxnSpPr>
            <a:cxnSpLocks/>
            <a:stCxn id="25" idx="3"/>
            <a:endCxn id="27" idx="1"/>
          </p:cNvCxnSpPr>
          <p:nvPr/>
        </p:nvCxnSpPr>
        <p:spPr>
          <a:xfrm>
            <a:off x="5185086" y="1831030"/>
            <a:ext cx="466156" cy="0"/>
          </a:xfrm>
          <a:prstGeom prst="straightConnector1">
            <a:avLst/>
          </a:prstGeom>
          <a:ln w="57150" cmpd="sng">
            <a:solidFill>
              <a:schemeClr val="tx2">
                <a:lumMod val="50000"/>
              </a:schemeClr>
            </a:solidFill>
            <a:headEnd type="none"/>
            <a:tailEnd type="triangle" w="lg" len="med"/>
          </a:ln>
        </p:spPr>
        <p:style>
          <a:lnRef idx="3">
            <a:schemeClr val="accent5"/>
          </a:lnRef>
          <a:fillRef idx="0">
            <a:schemeClr val="accent5"/>
          </a:fillRef>
          <a:effectRef idx="2">
            <a:schemeClr val="accent5"/>
          </a:effectRef>
          <a:fontRef idx="minor">
            <a:schemeClr val="tx1"/>
          </a:fontRef>
        </p:style>
      </p:cxnSp>
      <p:cxnSp>
        <p:nvCxnSpPr>
          <p:cNvPr id="31" name="Straight Arrow Connector 30">
            <a:extLst>
              <a:ext uri="{FF2B5EF4-FFF2-40B4-BE49-F238E27FC236}">
                <a16:creationId xmlns:a16="http://schemas.microsoft.com/office/drawing/2014/main" id="{4A0373D3-D945-6B4F-9855-990D2BD72007}"/>
              </a:ext>
            </a:extLst>
          </p:cNvPr>
          <p:cNvCxnSpPr>
            <a:cxnSpLocks/>
            <a:stCxn id="27" idx="3"/>
          </p:cNvCxnSpPr>
          <p:nvPr/>
        </p:nvCxnSpPr>
        <p:spPr>
          <a:xfrm>
            <a:off x="6595732" y="1831030"/>
            <a:ext cx="1296243" cy="11466"/>
          </a:xfrm>
          <a:prstGeom prst="straightConnector1">
            <a:avLst/>
          </a:prstGeom>
          <a:ln w="57150" cmpd="sng">
            <a:solidFill>
              <a:schemeClr val="tx2">
                <a:lumMod val="50000"/>
              </a:schemeClr>
            </a:solidFill>
            <a:headEnd type="none"/>
            <a:tailEnd type="triangle" w="lg" len="med"/>
          </a:ln>
        </p:spPr>
        <p:style>
          <a:lnRef idx="3">
            <a:schemeClr val="accent5"/>
          </a:lnRef>
          <a:fillRef idx="0">
            <a:schemeClr val="accent5"/>
          </a:fillRef>
          <a:effectRef idx="2">
            <a:schemeClr val="accent5"/>
          </a:effectRef>
          <a:fontRef idx="minor">
            <a:schemeClr val="tx1"/>
          </a:fontRef>
        </p:style>
      </p:cxnSp>
      <p:cxnSp>
        <p:nvCxnSpPr>
          <p:cNvPr id="32" name="Straight Arrow Connector 31">
            <a:extLst>
              <a:ext uri="{FF2B5EF4-FFF2-40B4-BE49-F238E27FC236}">
                <a16:creationId xmlns:a16="http://schemas.microsoft.com/office/drawing/2014/main" id="{709A6724-6070-F848-94DC-1FB0EE4400B2}"/>
              </a:ext>
            </a:extLst>
          </p:cNvPr>
          <p:cNvCxnSpPr>
            <a:cxnSpLocks/>
            <a:stCxn id="28" idx="0"/>
            <a:endCxn id="29" idx="2"/>
          </p:cNvCxnSpPr>
          <p:nvPr/>
        </p:nvCxnSpPr>
        <p:spPr>
          <a:xfrm flipV="1">
            <a:off x="6114118" y="3672754"/>
            <a:ext cx="4639" cy="354420"/>
          </a:xfrm>
          <a:prstGeom prst="straightConnector1">
            <a:avLst/>
          </a:prstGeom>
          <a:ln w="57150" cmpd="sng">
            <a:solidFill>
              <a:schemeClr val="tx2">
                <a:lumMod val="50000"/>
              </a:schemeClr>
            </a:solidFill>
            <a:headEnd type="none"/>
            <a:tailEnd type="triangle" w="lg" len="med"/>
          </a:ln>
        </p:spPr>
        <p:style>
          <a:lnRef idx="3">
            <a:schemeClr val="accent5"/>
          </a:lnRef>
          <a:fillRef idx="0">
            <a:schemeClr val="accent5"/>
          </a:fillRef>
          <a:effectRef idx="2">
            <a:schemeClr val="accent5"/>
          </a:effectRef>
          <a:fontRef idx="minor">
            <a:schemeClr val="tx1"/>
          </a:fontRef>
        </p:style>
      </p:cxnSp>
      <p:cxnSp>
        <p:nvCxnSpPr>
          <p:cNvPr id="33" name="Elbow Connector 32">
            <a:extLst>
              <a:ext uri="{FF2B5EF4-FFF2-40B4-BE49-F238E27FC236}">
                <a16:creationId xmlns:a16="http://schemas.microsoft.com/office/drawing/2014/main" id="{5A66BE4B-EBA1-7346-9422-AF5355EEF68D}"/>
              </a:ext>
            </a:extLst>
          </p:cNvPr>
          <p:cNvCxnSpPr>
            <a:cxnSpLocks/>
            <a:endCxn id="28" idx="3"/>
          </p:cNvCxnSpPr>
          <p:nvPr/>
        </p:nvCxnSpPr>
        <p:spPr>
          <a:xfrm rot="5400000">
            <a:off x="5688651" y="2784291"/>
            <a:ext cx="2630954" cy="747365"/>
          </a:xfrm>
          <a:prstGeom prst="bentConnector2">
            <a:avLst/>
          </a:prstGeom>
          <a:ln w="57150" cmpd="sng">
            <a:solidFill>
              <a:schemeClr val="tx2">
                <a:lumMod val="50000"/>
              </a:schemeClr>
            </a:solidFill>
            <a:headEnd type="none"/>
            <a:tailEnd type="triangle" w="lg" len="med"/>
          </a:ln>
        </p:spPr>
        <p:style>
          <a:lnRef idx="3">
            <a:schemeClr val="accent5"/>
          </a:lnRef>
          <a:fillRef idx="0">
            <a:schemeClr val="accent5"/>
          </a:fillRef>
          <a:effectRef idx="2">
            <a:schemeClr val="accent5"/>
          </a:effectRef>
          <a:fontRef idx="minor">
            <a:schemeClr val="tx1"/>
          </a:fontRef>
        </p:style>
      </p:cxnSp>
      <p:cxnSp>
        <p:nvCxnSpPr>
          <p:cNvPr id="40" name="Straight Arrow Connector 39">
            <a:extLst>
              <a:ext uri="{FF2B5EF4-FFF2-40B4-BE49-F238E27FC236}">
                <a16:creationId xmlns:a16="http://schemas.microsoft.com/office/drawing/2014/main" id="{0E523827-CC51-5C41-937B-6BC325CAC15E}"/>
              </a:ext>
            </a:extLst>
          </p:cNvPr>
          <p:cNvCxnSpPr>
            <a:cxnSpLocks/>
            <a:stCxn id="29" idx="0"/>
            <a:endCxn id="27" idx="2"/>
          </p:cNvCxnSpPr>
          <p:nvPr/>
        </p:nvCxnSpPr>
        <p:spPr>
          <a:xfrm flipV="1">
            <a:off x="6118757" y="2277306"/>
            <a:ext cx="4730" cy="502896"/>
          </a:xfrm>
          <a:prstGeom prst="straightConnector1">
            <a:avLst/>
          </a:prstGeom>
          <a:ln w="57150" cmpd="sng">
            <a:solidFill>
              <a:schemeClr val="tx2">
                <a:lumMod val="50000"/>
              </a:schemeClr>
            </a:solidFill>
            <a:headEnd type="none"/>
            <a:tailEnd type="triangle" w="lg" len="med"/>
          </a:ln>
        </p:spPr>
        <p:style>
          <a:lnRef idx="3">
            <a:schemeClr val="accent5"/>
          </a:lnRef>
          <a:fillRef idx="0">
            <a:schemeClr val="accent5"/>
          </a:fillRef>
          <a:effectRef idx="2">
            <a:schemeClr val="accent5"/>
          </a:effectRef>
          <a:fontRef idx="minor">
            <a:schemeClr val="tx1"/>
          </a:fontRef>
        </p:style>
      </p:cxnSp>
      <p:cxnSp>
        <p:nvCxnSpPr>
          <p:cNvPr id="41" name="Elbow Connector 40">
            <a:extLst>
              <a:ext uri="{FF2B5EF4-FFF2-40B4-BE49-F238E27FC236}">
                <a16:creationId xmlns:a16="http://schemas.microsoft.com/office/drawing/2014/main" id="{7CBC163C-0DE5-8E4F-9D2C-9E50541EACB3}"/>
              </a:ext>
            </a:extLst>
          </p:cNvPr>
          <p:cNvCxnSpPr>
            <a:cxnSpLocks/>
            <a:stCxn id="24" idx="3"/>
            <a:endCxn id="28" idx="1"/>
          </p:cNvCxnSpPr>
          <p:nvPr/>
        </p:nvCxnSpPr>
        <p:spPr>
          <a:xfrm rot="16200000" flipH="1">
            <a:off x="3171378" y="2047037"/>
            <a:ext cx="1956599" cy="2896225"/>
          </a:xfrm>
          <a:prstGeom prst="bentConnector2">
            <a:avLst/>
          </a:prstGeom>
          <a:ln w="57150" cmpd="sng">
            <a:solidFill>
              <a:schemeClr val="tx2">
                <a:lumMod val="50000"/>
              </a:schemeClr>
            </a:solidFill>
            <a:headEnd type="none"/>
            <a:tailEnd type="triangle" w="lg" len="med"/>
          </a:ln>
        </p:spPr>
        <p:style>
          <a:lnRef idx="3">
            <a:schemeClr val="accent5"/>
          </a:lnRef>
          <a:fillRef idx="0">
            <a:schemeClr val="accent5"/>
          </a:fillRef>
          <a:effectRef idx="2">
            <a:schemeClr val="accent5"/>
          </a:effectRef>
          <a:fontRef idx="minor">
            <a:schemeClr val="tx1"/>
          </a:fontRef>
        </p:style>
      </p:cxnSp>
      <p:pic>
        <p:nvPicPr>
          <p:cNvPr id="8194" name="Picture 2" descr="World Earth Continents - Free vector graphic on Pixabay">
            <a:extLst>
              <a:ext uri="{FF2B5EF4-FFF2-40B4-BE49-F238E27FC236}">
                <a16:creationId xmlns:a16="http://schemas.microsoft.com/office/drawing/2014/main" id="{385E6E77-B9B3-7841-92A5-51D74601116F}"/>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b="2019"/>
          <a:stretch/>
        </p:blipFill>
        <p:spPr bwMode="auto">
          <a:xfrm>
            <a:off x="234450" y="1124503"/>
            <a:ext cx="1319065" cy="1404251"/>
          </a:xfrm>
          <a:prstGeom prst="rect">
            <a:avLst/>
          </a:prstGeom>
          <a:noFill/>
          <a:extLst>
            <a:ext uri="{909E8E84-426E-40DD-AFC4-6F175D3DCCD1}">
              <a14:hiddenFill xmlns:a14="http://schemas.microsoft.com/office/drawing/2010/main">
                <a:solidFill>
                  <a:srgbClr val="FFFFFF"/>
                </a:solidFill>
              </a14:hiddenFill>
            </a:ext>
          </a:extLst>
        </p:spPr>
      </p:pic>
      <p:cxnSp>
        <p:nvCxnSpPr>
          <p:cNvPr id="42" name="Straight Arrow Connector 41">
            <a:extLst>
              <a:ext uri="{FF2B5EF4-FFF2-40B4-BE49-F238E27FC236}">
                <a16:creationId xmlns:a16="http://schemas.microsoft.com/office/drawing/2014/main" id="{7349D76A-4A69-FA4E-A585-E3790B7EFBFC}"/>
              </a:ext>
            </a:extLst>
          </p:cNvPr>
          <p:cNvCxnSpPr>
            <a:cxnSpLocks/>
            <a:stCxn id="8194" idx="3"/>
            <a:endCxn id="24" idx="2"/>
          </p:cNvCxnSpPr>
          <p:nvPr/>
        </p:nvCxnSpPr>
        <p:spPr>
          <a:xfrm>
            <a:off x="1553515" y="1826629"/>
            <a:ext cx="419736" cy="1981"/>
          </a:xfrm>
          <a:prstGeom prst="straightConnector1">
            <a:avLst/>
          </a:prstGeom>
          <a:ln w="57150" cmpd="sng">
            <a:solidFill>
              <a:schemeClr val="tx2">
                <a:lumMod val="50000"/>
              </a:schemeClr>
            </a:solidFill>
            <a:headEnd type="none"/>
            <a:tailEnd type="triangle" w="lg" len="med"/>
          </a:ln>
        </p:spPr>
        <p:style>
          <a:lnRef idx="3">
            <a:schemeClr val="accent5"/>
          </a:lnRef>
          <a:fillRef idx="0">
            <a:schemeClr val="accent5"/>
          </a:fillRef>
          <a:effectRef idx="2">
            <a:schemeClr val="accent5"/>
          </a:effectRef>
          <a:fontRef idx="minor">
            <a:schemeClr val="tx1"/>
          </a:fontRef>
        </p:style>
      </p:cxnSp>
      <p:pic>
        <p:nvPicPr>
          <p:cNvPr id="43" name="Picture 2" descr="World Earth Continents - Free vector graphic on Pixabay">
            <a:extLst>
              <a:ext uri="{FF2B5EF4-FFF2-40B4-BE49-F238E27FC236}">
                <a16:creationId xmlns:a16="http://schemas.microsoft.com/office/drawing/2014/main" id="{9724B701-5D60-5446-AF27-0CE9F548CFB1}"/>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b="2019"/>
          <a:stretch/>
        </p:blipFill>
        <p:spPr bwMode="auto">
          <a:xfrm>
            <a:off x="7773006" y="1607631"/>
            <a:ext cx="1319065" cy="1404251"/>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5FF2C921-AD23-7848-B7BA-85B8A1FE9A84}"/>
              </a:ext>
            </a:extLst>
          </p:cNvPr>
          <p:cNvSpPr txBox="1"/>
          <p:nvPr/>
        </p:nvSpPr>
        <p:spPr>
          <a:xfrm>
            <a:off x="3573624" y="217958"/>
            <a:ext cx="3597125" cy="1384995"/>
          </a:xfrm>
          <a:prstGeom prst="rect">
            <a:avLst/>
          </a:prstGeom>
          <a:noFill/>
        </p:spPr>
        <p:txBody>
          <a:bodyPr wrap="square" rtlCol="0">
            <a:spAutoFit/>
          </a:bodyPr>
          <a:lstStyle/>
          <a:p>
            <a:pPr marL="285750" indent="-285750">
              <a:buFontTx/>
              <a:buChar char="-"/>
            </a:pPr>
            <a:r>
              <a:rPr lang="en-US" dirty="0"/>
              <a:t>Scaling / Normalization</a:t>
            </a:r>
          </a:p>
          <a:p>
            <a:pPr marL="285750" indent="-285750">
              <a:buFontTx/>
              <a:buChar char="-"/>
            </a:pPr>
            <a:r>
              <a:rPr lang="en-US" dirty="0"/>
              <a:t>Feature Selection</a:t>
            </a:r>
          </a:p>
          <a:p>
            <a:r>
              <a:rPr lang="en-US" dirty="0"/>
              <a:t>      - All Subsets</a:t>
            </a:r>
          </a:p>
          <a:p>
            <a:r>
              <a:rPr lang="en-US" dirty="0"/>
              <a:t>      - Greedy (Forward Stepwise)</a:t>
            </a:r>
          </a:p>
          <a:p>
            <a:r>
              <a:rPr lang="en-US" dirty="0"/>
              <a:t>      - LASSO</a:t>
            </a:r>
          </a:p>
          <a:p>
            <a:endParaRPr lang="en-US" dirty="0"/>
          </a:p>
        </p:txBody>
      </p:sp>
    </p:spTree>
    <p:extLst>
      <p:ext uri="{BB962C8B-B14F-4D97-AF65-F5344CB8AC3E}">
        <p14:creationId xmlns:p14="http://schemas.microsoft.com/office/powerpoint/2010/main" val="3342453689"/>
      </p:ext>
    </p:extLst>
  </p:cSld>
  <p:clrMapOvr>
    <a:masterClrMapping/>
  </p:clrMapOvr>
</p:sld>
</file>

<file path=ppt/theme/theme1.xml><?xml version="1.0" encoding="utf-8"?>
<a:theme xmlns:a="http://schemas.openxmlformats.org/drawingml/2006/main" name="SlideMaster">
  <a:themeElements>
    <a:clrScheme name="Custom 347">
      <a:dk1>
        <a:srgbClr val="000000"/>
      </a:dk1>
      <a:lt1>
        <a:srgbClr val="FFFFFF"/>
      </a:lt1>
      <a:dk2>
        <a:srgbClr val="666666"/>
      </a:dk2>
      <a:lt2>
        <a:srgbClr val="CCCCCC"/>
      </a:lt2>
      <a:accent1>
        <a:srgbClr val="3A81BA"/>
      </a:accent1>
      <a:accent2>
        <a:srgbClr val="D89F39"/>
      </a:accent2>
      <a:accent3>
        <a:srgbClr val="8BAB42"/>
      </a:accent3>
      <a:accent4>
        <a:srgbClr val="57A7B5"/>
      </a:accent4>
      <a:accent5>
        <a:srgbClr val="8B81D2"/>
      </a:accent5>
      <a:accent6>
        <a:srgbClr val="963334"/>
      </a:accent6>
      <a:hlink>
        <a:srgbClr val="1155CC"/>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SlideMaster" id="{CA18BEEF-D4EF-4F88-99E6-1D7926899B3A}" vid="{A5D5D014-4C2E-4158-92E1-C053326E6DB0}"/>
    </a:ext>
  </a:ext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SlideMaster</Template>
  <TotalTime>11144</TotalTime>
  <Words>6316</Words>
  <Application>Microsoft Macintosh PowerPoint</Application>
  <PresentationFormat>On-screen Show (16:9)</PresentationFormat>
  <Paragraphs>1215</Paragraphs>
  <Slides>86</Slides>
  <Notes>43</Notes>
  <HiddenSlides>4</HiddenSlides>
  <MMClips>2</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86</vt:i4>
      </vt:variant>
    </vt:vector>
  </HeadingPairs>
  <TitlesOfParts>
    <vt:vector size="93" baseType="lpstr">
      <vt:lpstr>Georgia</vt:lpstr>
      <vt:lpstr>Nunito Sans</vt:lpstr>
      <vt:lpstr>Open Sans</vt:lpstr>
      <vt:lpstr>Cambria Math</vt:lpstr>
      <vt:lpstr>Calibri</vt:lpstr>
      <vt:lpstr>Arial</vt:lpstr>
      <vt:lpstr>SlideMaster</vt:lpstr>
      <vt:lpstr>CSE/STAT 416 Classification  Amal Nanavati University of Washington July 11, 2022  Adapted from Hunter Schafer’s Slides</vt:lpstr>
      <vt:lpstr>Administrivia</vt:lpstr>
      <vt:lpstr>Responding to Learning Reflection Questions</vt:lpstr>
      <vt:lpstr>Why do we fit the scaler only on the training set?</vt:lpstr>
      <vt:lpstr>Why do we fit the scaler only on the training set?</vt:lpstr>
      <vt:lpstr>Misc. LR Uncertainties</vt:lpstr>
      <vt:lpstr>ML Pipeline</vt:lpstr>
      <vt:lpstr>ML Pipeline</vt:lpstr>
      <vt:lpstr>ML Pipeline</vt:lpstr>
      <vt:lpstr>ML Pipeline</vt:lpstr>
      <vt:lpstr>ML Pipeline</vt:lpstr>
      <vt:lpstr>ML Pipeline</vt:lpstr>
      <vt:lpstr>ML Pipeline</vt:lpstr>
      <vt:lpstr>Classification</vt:lpstr>
      <vt:lpstr>Roadmap  So Far</vt:lpstr>
      <vt:lpstr>Regression vs. Classification</vt:lpstr>
      <vt:lpstr>Spam Filtering</vt:lpstr>
      <vt:lpstr>Object Detection</vt:lpstr>
      <vt:lpstr>Sentiment Classifier</vt:lpstr>
      <vt:lpstr>1 min</vt:lpstr>
      <vt:lpstr>2 min</vt:lpstr>
      <vt:lpstr>Sentiment Analysis</vt:lpstr>
      <vt:lpstr>ML Pipeline</vt:lpstr>
      <vt:lpstr>Converting Text to Numbers (Vectorizing):  Bag of Words</vt:lpstr>
      <vt:lpstr>Pre-Processing: Sample Dataset</vt:lpstr>
      <vt:lpstr>How to Implement Sentiment Analysis?</vt:lpstr>
      <vt:lpstr>PowerPoint Presentation</vt:lpstr>
      <vt:lpstr>PowerPoint Presentation</vt:lpstr>
      <vt:lpstr>Words Have Different Degrees of Sentiments</vt:lpstr>
      <vt:lpstr>Single Words Are Sometimes Not Enough!</vt:lpstr>
      <vt:lpstr>How do we get the word weights?</vt:lpstr>
      <vt:lpstr>1 min</vt:lpstr>
      <vt:lpstr>2 min</vt:lpstr>
      <vt:lpstr>PowerPoint Presentation</vt:lpstr>
      <vt:lpstr>PowerPoint Presentation</vt:lpstr>
      <vt:lpstr>Issue: How do we measure the quality of a prediction?</vt:lpstr>
      <vt:lpstr>PowerPoint Presentation</vt:lpstr>
      <vt:lpstr>PowerPoint Presentation</vt:lpstr>
      <vt:lpstr>Issue: How do we train this?</vt:lpstr>
      <vt:lpstr>PowerPoint Presentation</vt:lpstr>
      <vt:lpstr>Decision Boundary</vt:lpstr>
      <vt:lpstr>Decision Boundary</vt:lpstr>
      <vt:lpstr>Decision Boundary</vt:lpstr>
      <vt:lpstr>Decision Boundary with Score</vt:lpstr>
      <vt:lpstr>Complex Decision Boundaries?</vt:lpstr>
      <vt:lpstr>1 min</vt:lpstr>
      <vt:lpstr>2 min</vt:lpstr>
      <vt:lpstr>Evaluating Classifiers</vt:lpstr>
      <vt:lpstr>ML Pipeline</vt:lpstr>
      <vt:lpstr>Classification Error</vt:lpstr>
      <vt:lpstr>What’s a good accuracy?</vt:lpstr>
      <vt:lpstr>Detecting Spam</vt:lpstr>
      <vt:lpstr>Assessing Accuracy</vt:lpstr>
      <vt:lpstr>Confusion Matrix</vt:lpstr>
      <vt:lpstr>Confusion Matrix Example</vt:lpstr>
      <vt:lpstr>Which is Worse?</vt:lpstr>
      <vt:lpstr>Errors and Fairness</vt:lpstr>
      <vt:lpstr>Binary Classification Measures</vt:lpstr>
      <vt:lpstr>Multiclass Confusion Matrix</vt:lpstr>
      <vt:lpstr>1 min</vt:lpstr>
      <vt:lpstr>2 min</vt:lpstr>
      <vt:lpstr>Next Time</vt:lpstr>
      <vt:lpstr>Activity: Bias Framework in Machine Learning</vt:lpstr>
      <vt:lpstr>ML and Society</vt:lpstr>
      <vt:lpstr>ML Systems Gone Wrong</vt:lpstr>
      <vt:lpstr>COMPAS</vt:lpstr>
      <vt:lpstr>COMPAS</vt:lpstr>
      <vt:lpstr>Why Biased Outcomes?</vt:lpstr>
      <vt:lpstr>Sources of Bias</vt:lpstr>
      <vt:lpstr>Sources of Bias</vt:lpstr>
      <vt:lpstr>Historical Bias</vt:lpstr>
      <vt:lpstr>Representation Bias</vt:lpstr>
      <vt:lpstr>Example:  Object recognition algorithms have over 90% accuracy, right?</vt:lpstr>
      <vt:lpstr>PowerPoint Presentation</vt:lpstr>
      <vt:lpstr>Measurement Bias</vt:lpstr>
      <vt:lpstr>Measurement Bias (cont.)</vt:lpstr>
      <vt:lpstr>Aggregation Bias</vt:lpstr>
      <vt:lpstr>Evaluation Bias</vt:lpstr>
      <vt:lpstr>Deployment Bias</vt:lpstr>
      <vt:lpstr>Sources of Bias</vt:lpstr>
      <vt:lpstr>ML Bias Case Study</vt:lpstr>
      <vt:lpstr>COVID-19, Artificial Intelligence &amp; Bias Case Study</vt:lpstr>
      <vt:lpstr>Scenario</vt:lpstr>
      <vt:lpstr>Email</vt:lpstr>
      <vt:lpstr>Task</vt:lpstr>
      <vt:lpstr>Recap</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THIS IS YOUR PRESENTATION (OR SLIDEDOC) TITLE</dc:title>
  <dc:creator>hschafer</dc:creator>
  <cp:lastModifiedBy>Amal Nanavati</cp:lastModifiedBy>
  <cp:revision>259</cp:revision>
  <cp:lastPrinted>2019-07-08T15:45:50Z</cp:lastPrinted>
  <dcterms:modified xsi:type="dcterms:W3CDTF">2022-07-13T00:21:28Z</dcterms:modified>
</cp:coreProperties>
</file>