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notesSlides/notesSlide4.xml" ContentType="application/vnd.openxmlformats-officedocument.presentationml.notesSlide+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notesSlides/notesSlide5.xml" ContentType="application/vnd.openxmlformats-officedocument.presentationml.notesSlide+xml"/>
  <Override PartName="/ppt/ink/ink29.xml" ContentType="application/inkml+xml"/>
  <Override PartName="/ppt/notesSlides/notesSlide6.xml" ContentType="application/vnd.openxmlformats-officedocument.presentationml.notesSlide+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43.xml" ContentType="application/inkml+xml"/>
  <Override PartName="/ppt/ink/ink44.xml" ContentType="application/inkml+xml"/>
  <Override PartName="/ppt/notesSlides/notesSlide9.xml" ContentType="application/vnd.openxmlformats-officedocument.presentationml.notesSlide+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notesSlides/notesSlide10.xml" ContentType="application/vnd.openxmlformats-officedocument.presentationml.notesSlide+xml"/>
  <Override PartName="/ppt/ink/ink62.xml" ContentType="application/inkml+xml"/>
  <Override PartName="/ppt/ink/ink63.xml" ContentType="application/inkml+xml"/>
  <Override PartName="/ppt/notesSlides/notesSlide11.xml" ContentType="application/vnd.openxmlformats-officedocument.presentationml.notesSlide+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notesSlides/notesSlide12.xml" ContentType="application/vnd.openxmlformats-officedocument.presentationml.notesSlide+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notesSlides/notesSlide13.xml" ContentType="application/vnd.openxmlformats-officedocument.presentationml.notesSlide+xml"/>
  <Override PartName="/ppt/ink/ink149.xml" ContentType="application/inkml+xml"/>
  <Override PartName="/ppt/ink/ink150.xml" ContentType="application/inkml+xml"/>
  <Override PartName="/ppt/ink/ink151.xml" ContentType="application/inkml+xml"/>
  <Override PartName="/ppt/notesSlides/notesSlide14.xml" ContentType="application/vnd.openxmlformats-officedocument.presentationml.notesSlide+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notesSlides/notesSlide15.xml" ContentType="application/vnd.openxmlformats-officedocument.presentationml.notesSlide+xml"/>
  <Override PartName="/ppt/ink/ink175.xml" ContentType="application/inkml+xml"/>
  <Override PartName="/ppt/notesSlides/notesSlide16.xml" ContentType="application/vnd.openxmlformats-officedocument.presentationml.notesSlide+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notesSlides/notesSlide17.xml" ContentType="application/vnd.openxmlformats-officedocument.presentationml.notesSlide+xml"/>
  <Override PartName="/ppt/ink/ink181.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189.xml" ContentType="application/inkml+xml"/>
  <Override PartName="/ppt/ink/ink190.xml" ContentType="application/inkml+xml"/>
  <Override PartName="/ppt/ink/ink191.xml" ContentType="application/inkml+xml"/>
  <Override PartName="/ppt/notesSlides/notesSlide22.xml" ContentType="application/vnd.openxmlformats-officedocument.presentationml.notesSlide+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notesSlides/notesSlide23.xml" ContentType="application/vnd.openxmlformats-officedocument.presentationml.notesSlide+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1" r:id="rId1"/>
  </p:sldMasterIdLst>
  <p:notesMasterIdLst>
    <p:notesMasterId r:id="rId79"/>
  </p:notesMasterIdLst>
  <p:handoutMasterIdLst>
    <p:handoutMasterId r:id="rId80"/>
  </p:handoutMasterIdLst>
  <p:sldIdLst>
    <p:sldId id="256" r:id="rId2"/>
    <p:sldId id="472" r:id="rId3"/>
    <p:sldId id="500" r:id="rId4"/>
    <p:sldId id="458" r:id="rId5"/>
    <p:sldId id="485" r:id="rId6"/>
    <p:sldId id="495" r:id="rId7"/>
    <p:sldId id="372" r:id="rId8"/>
    <p:sldId id="494" r:id="rId9"/>
    <p:sldId id="497" r:id="rId10"/>
    <p:sldId id="496" r:id="rId11"/>
    <p:sldId id="503" r:id="rId12"/>
    <p:sldId id="407" r:id="rId13"/>
    <p:sldId id="499" r:id="rId14"/>
    <p:sldId id="492" r:id="rId15"/>
    <p:sldId id="493" r:id="rId16"/>
    <p:sldId id="437" r:id="rId17"/>
    <p:sldId id="408" r:id="rId18"/>
    <p:sldId id="409" r:id="rId19"/>
    <p:sldId id="410" r:id="rId20"/>
    <p:sldId id="411" r:id="rId21"/>
    <p:sldId id="415" r:id="rId22"/>
    <p:sldId id="416" r:id="rId23"/>
    <p:sldId id="417" r:id="rId24"/>
    <p:sldId id="418" r:id="rId25"/>
    <p:sldId id="419" r:id="rId26"/>
    <p:sldId id="420" r:id="rId27"/>
    <p:sldId id="421" r:id="rId28"/>
    <p:sldId id="422" r:id="rId29"/>
    <p:sldId id="423" r:id="rId30"/>
    <p:sldId id="424" r:id="rId31"/>
    <p:sldId id="425" r:id="rId32"/>
    <p:sldId id="426" r:id="rId33"/>
    <p:sldId id="427" r:id="rId34"/>
    <p:sldId id="428" r:id="rId35"/>
    <p:sldId id="429" r:id="rId36"/>
    <p:sldId id="475" r:id="rId37"/>
    <p:sldId id="431" r:id="rId38"/>
    <p:sldId id="460" r:id="rId39"/>
    <p:sldId id="486" r:id="rId40"/>
    <p:sldId id="487" r:id="rId41"/>
    <p:sldId id="432" r:id="rId42"/>
    <p:sldId id="468" r:id="rId43"/>
    <p:sldId id="457" r:id="rId44"/>
    <p:sldId id="461" r:id="rId45"/>
    <p:sldId id="462" r:id="rId46"/>
    <p:sldId id="481" r:id="rId47"/>
    <p:sldId id="502" r:id="rId48"/>
    <p:sldId id="414" r:id="rId49"/>
    <p:sldId id="436" r:id="rId50"/>
    <p:sldId id="473" r:id="rId51"/>
    <p:sldId id="438" r:id="rId52"/>
    <p:sldId id="439" r:id="rId53"/>
    <p:sldId id="440" r:id="rId54"/>
    <p:sldId id="441" r:id="rId55"/>
    <p:sldId id="442" r:id="rId56"/>
    <p:sldId id="443" r:id="rId57"/>
    <p:sldId id="444" r:id="rId58"/>
    <p:sldId id="463" r:id="rId59"/>
    <p:sldId id="469" r:id="rId60"/>
    <p:sldId id="466" r:id="rId61"/>
    <p:sldId id="467" r:id="rId62"/>
    <p:sldId id="446" r:id="rId63"/>
    <p:sldId id="447" r:id="rId64"/>
    <p:sldId id="456" r:id="rId65"/>
    <p:sldId id="464" r:id="rId66"/>
    <p:sldId id="448" r:id="rId67"/>
    <p:sldId id="470" r:id="rId68"/>
    <p:sldId id="506" r:id="rId69"/>
    <p:sldId id="449" r:id="rId70"/>
    <p:sldId id="505" r:id="rId71"/>
    <p:sldId id="504" r:id="rId72"/>
    <p:sldId id="450" r:id="rId73"/>
    <p:sldId id="465" r:id="rId74"/>
    <p:sldId id="451" r:id="rId75"/>
    <p:sldId id="478" r:id="rId76"/>
    <p:sldId id="399" r:id="rId77"/>
    <p:sldId id="488" r:id="rId78"/>
  </p:sldIdLst>
  <p:sldSz cx="9144000" cy="5143500" type="screen16x9"/>
  <p:notesSz cx="6858000" cy="9144000"/>
  <p:embeddedFontLst>
    <p:embeddedFont>
      <p:font typeface="Calibri" panose="020F0502020204030204" pitchFamily="34" charset="0"/>
      <p:regular r:id="rId81"/>
      <p:bold r:id="rId82"/>
      <p:italic r:id="rId83"/>
      <p:boldItalic r:id="rId84"/>
    </p:embeddedFont>
    <p:embeddedFont>
      <p:font typeface="Cambria Math" panose="02040503050406030204" pitchFamily="18" charset="0"/>
      <p:regular r:id="rId85"/>
    </p:embeddedFont>
    <p:embeddedFont>
      <p:font typeface="Georgia" panose="02040502050405020303" pitchFamily="18" charset="0"/>
      <p:regular r:id="rId86"/>
      <p:bold r:id="rId87"/>
      <p:italic r:id="rId88"/>
      <p:boldItalic r:id="rId89"/>
    </p:embeddedFont>
    <p:embeddedFont>
      <p:font typeface="Nunito Sans" pitchFamily="2" charset="77"/>
      <p:regular r:id="rId90"/>
      <p:bold r:id="rId91"/>
      <p:italic r:id="rId92"/>
      <p:boldItalic r:id="rId93"/>
    </p:embeddedFont>
    <p:embeddedFont>
      <p:font typeface="Open Sans" panose="020B0606030504020204" pitchFamily="34" charset="0"/>
      <p:regular r:id="rId94"/>
      <p:bold r:id="rId95"/>
      <p:italic r:id="rId96"/>
      <p:boldItalic r:id="rId97"/>
    </p:embeddedFont>
    <p:embeddedFont>
      <p:font typeface="Roboto Mono for Powerline" pitchFamily="2" charset="0"/>
      <p:regular r:id="rId98"/>
      <p:bold r:id="rId99"/>
      <p:italic r:id="rId100"/>
      <p:boldItalic r:id="rId10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77A4"/>
    <a:srgbClr val="EC2C1D"/>
    <a:srgbClr val="6FFBFE"/>
    <a:srgbClr val="6093C5"/>
    <a:srgbClr val="95698A"/>
    <a:srgbClr val="B57BA6"/>
    <a:srgbClr val="FFAEEF"/>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6051" autoAdjust="0"/>
  </p:normalViewPr>
  <p:slideViewPr>
    <p:cSldViewPr snapToGrid="0" snapToObjects="1">
      <p:cViewPr varScale="1">
        <p:scale>
          <a:sx n="146" d="100"/>
          <a:sy n="146" d="100"/>
        </p:scale>
        <p:origin x="176" y="34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4.fntdata"/><Relationship Id="rId89" Type="http://schemas.openxmlformats.org/officeDocument/2006/relationships/font" Target="fonts/font9.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font" Target="fonts/font10.fntdata"/><Relationship Id="rId95" Type="http://schemas.openxmlformats.org/officeDocument/2006/relationships/font" Target="fonts/font15.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handoutMaster" Target="handoutMasters/handoutMaster1.xml"/><Relationship Id="rId85" Type="http://schemas.openxmlformats.org/officeDocument/2006/relationships/font" Target="fonts/font5.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font" Target="fonts/font11.fntdata"/><Relationship Id="rId96"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94" Type="http://schemas.openxmlformats.org/officeDocument/2006/relationships/font" Target="fonts/font14.fntdata"/><Relationship Id="rId99" Type="http://schemas.openxmlformats.org/officeDocument/2006/relationships/font" Target="fonts/font19.fntdata"/><Relationship Id="rId101" Type="http://schemas.openxmlformats.org/officeDocument/2006/relationships/font" Target="fonts/font21.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7.fntdata"/><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7.fntdata"/><Relationship Id="rId61" Type="http://schemas.openxmlformats.org/officeDocument/2006/relationships/slide" Target="slides/slide60.xml"/><Relationship Id="rId82" Type="http://schemas.openxmlformats.org/officeDocument/2006/relationships/font" Target="fonts/font2.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20.fntdata"/><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3.fntdata"/><Relationship Id="rId98" Type="http://schemas.openxmlformats.org/officeDocument/2006/relationships/font" Target="fonts/font18.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7/12/22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9T21:41:29.614"/>
    </inkml:context>
    <inkml:brush xml:id="br0">
      <inkml:brushProperty name="width" value="0.05292" units="cm"/>
      <inkml:brushProperty name="height" value="0.05292" units="cm"/>
      <inkml:brushProperty name="color" value="#FF0000"/>
    </inkml:brush>
  </inkml:definitions>
  <inkml:trace contextRef="#ctx0" brushRef="#br0">11398 7948 864 0,'0'0'38'0,"0"0"8"0,0 0-37 0,0 0-9 16,0 0 0-16,0 0 0 0,0 0 143 0,-5 4 26 15,5-4 6-15,0 0 1 0,0 0-39 0,0 0-7 16,-3 3-2-16,-2 4 0 0,5-7-102 0,-3 7-26 0,3 0 0 0,-2 5 0 16,2-5 56-16,0 0 7 0,-3 0 1 0,3 5 0 15,-3-1-8-15,1-1 0 0,-1 2-1 0,1-3 0 16,-1 3-16-16,0 2-3 0,1 0-1 0,-1-2 0 16,0 2-15-16,1-2-2 0,-1 2-1 0,0-3 0 15,3-1-4-15,-2 4-1 0,2-7 0 0,-3 5 0 16,6-5-2-16,-3 5-1 0,2-5 0 0,1 0 0 15,-3-3-9-15,0-4 0 0,0 0 0 0,0 0 0 16,0 0 0-16,0 0 0 0,0 0 0 0,5 3 0 16,-5-3 53-16,0 0 9 0,6 0 2 0,-1-3 0 15,-2-1-52-15,-1-3-12 0,1 2 0 0,2 3 0 16,-2-5 0-16,2-1 12 0,-2 1-3 0,-1-2-1 16,4 2-8-16,-1 0 8 0,-2 0-8 0,-1 0 8 0,3 0-8 15,3 0-16-15,0 0 4 0,3 0 1 0,0-1 11 0,-4-3 11 16,7 4-3-16,-4 0 0 0,1 0-8 0,-1 0-11 15,-2-5 3-15,3 5 0 0,0 0 8 0,-4 2 0 16,1-2 0-16,-2 5 0 0,2-3 0 0,-6 2 0 16,-2 3 0-16,0 0 0 0,0 0 0 0,0 0 0 15,0 0 0-15,0 0 0 0,0 0 0 0,0 0 0 16,0 0 0-16,0 0 0 0,0 0 0 0,0 0 8 16,0 0-8-16,0 0 11 15,0 3-79-15,-2 2-15 0,-1-5-3 0,0 2-1 16,-2 3-159-16,0-3-32 0</inkml:trace>
  <inkml:trace contextRef="#ctx0" brushRef="#br0" timeOffset="218.33">11430 8162 518 0,'-3'0'23'0,"3"0"5"0,0 0-28 0,0 0 0 0,0 0 0 0,0 0 0 16,11 0 325-16,-3 7 60 0,2-3 12 0,4 4 3 15,-1-6-218-15,-2 5-43 0,-1 0-9 0,1-2-2 16,-3 2-65-16,2 0-14 0,1 0-2 0,-3 5-1 15,0-5-22-15,2 0-5 0,-4 4-1 0,1-3 0 16,-1-1-18-16,-1 0 0 0,0-5 0 0,1 3 0 16,-6-5 0-16,2 7 0 0,4 0 0 0,-4-2 0 15,-2-5 16-15,0 0-1 0,0 0 0 0,0 0 0 16,0 0-127-16,0 0-24 0,0 0-6 0</inkml:trace>
  <inkml:trace contextRef="#ctx0" brushRef="#br0" timeOffset="753.64">12406 8133 1497 0,'0'0'32'0,"0"0"8"0,-5-4 0 0,0 4 4 0,-1 0-36 0,1-7-8 16,3 7 0-16,-6 0 0 0,0-3 92 0,2-1 17 15,1 4 3-15,-3 0 1 0,-2 0-78 0,-1 0-16 16,0 4-3-16,-2-1-1 0,3 4 38 0,-4 0 8 15,-2-2 2-15,6 2 0 0,5 0-50 0,-3 4-13 16,0-1 0-16,2 2 0 0,4-3 0 0,-4 3 0 16,4 2 0-16,2-2 0 0,2-1 41 0,1-1 3 15,2 2 1-15,3-3 0 0,0-2-28 0,6 2-5 16,1-2-2-16,4-4 0 0,-1 4-1 0,4-7 0 0,-4 5 0 0,3-3 0 16,0-2-9-16,-2 0 0 0,-3-2 0 0,0-3-715 15,0 3-145-15</inkml:trace>
  <inkml:trace contextRef="#ctx0" brushRef="#br0" timeOffset="1193.58">12578 7948 1382 0,'0'0'123'15,"-2"-7"-99"-15,2 7-24 0,0 0 0 16,-3 0 176-16,3 0 29 0,-5 0 7 0,5 0 0 15,-3 4-113-15,0 3-23 0,1 0-5 0,-1 3-1 0,3 6-44 0,0 1-9 16,3 2-1-16,-1-1-1 0,1-1-2 0,2 6 0 16,-2-6 0-16,2 6 0 0,-2-6-3 0,2 2-1 15,1-1 0-15,-4-1 0 0,3-1-9 0,-2-1 12 16,0-1-12-16,-1 0 12 0,1-3 11 0,0-1 2 16,-1-3 1-16,1-2 0 15,-3-5-26-15,0 0 0 0,0 0 0 0,0 0 0 0,0 0 0 0,3-5 0 16,2-2 0-16,0 0 0 0,1-3 0 0,1-1 0 15,-1-1 0-15,2-2 0 0,0 4 0 0,2-1 0 0,1-1 0 16,-1 5 0 0,1 0-46-16,2 0-14 0,-5 0-4 0,3 2 0 0,-1 3 64 0,4 2 8 0,-4 0 4 0,1 2 1 15,-3-2-5-15,2 5 0 0,-2-1-8 0,0-1 12 16,0 4 15-16,-3 0 2 0,1 0 1 0,-1 0 0 16,0-2-4-16,0 6-1 0,-2-4 0 0,0 1 0 15,-3-1-25-15,2 0-12 0,-2 0 0 0,6 0 1 16,-6 0 11-16,2 0 0 0,-2-2 0 0,3 2 0 15,-3-7 0-15,0 0 0 0,0 0 0 0,0 0 0 16,3 2-208-16,-3-2-40 0,0 0-8 16,0 0-664-16</inkml:trace>
  <inkml:trace contextRef="#ctx0" brushRef="#br0" timeOffset="1552.87">12970 8136 1324 0,'0'0'59'0,"0"0"12"0,0 0-57 0,0 0-14 15,0 0 0-15,0 0 0 0,0 0 195 0,0 0 36 16,0 0 7-16,0 7 2 16,-3-2-143-16,1 2-28 0,-1 0-5 0,0 0-2 0,1 0-50 0,2 0-12 15,0 0 0-15,2 5 0 0,1-5 0 0,0 5 0 16,2-5 0-16,0 0 0 0,0-5 0 0,3 3 8 16,-2 2-8-16,2-7 0 0,0 0 0 0,0 0 0 15,2 0 0-15,-2 0 0 0,-3-3 0 0,3-1 0 16,0-3 0-16,-3 2 0 0,-2-2 21 0,2 0 2 15,-2 0 0-15,0 0 0 0,2 2 14 0,-2 3 3 16,-1-5 1-16,1 0 0 0,0 2-33 0,-3 2-8 16,0-1 0-16,0 4 0 15,2-7-22-15,-2 7-6 0,0 0-2 0,0 0 0 0,0 0 48 0,0 0 10 0,0 0 1 0,0 0 1 16,0 0-38-16,6 7-8 0,-4-7-2 0,3 7 0 16,1 0 29-16,-1 0 5 0,-2-2 2 0,-1 6 0 15,4-1-18-15,-4-3-9 0,4 0 1 0,-4 0 0 16,1 5 8-16,2-5 11 0,-2 0-3 0,-1 0 0 15,1-2-57-15,0 2-12 0,-3-5-3 0,0-2-1049 16</inkml:trace>
  <inkml:trace contextRef="#ctx0" brushRef="#br0" timeOffset="1912.16">13219 8181 1951 0,'0'0'86'0,"0"0"18"0,0 0-83 0,2 2-21 15,-2-2 0-15,6 7 0 0,-4-2 100 0,1 2 15 16,-3 4 3-16,5-3 1 0,-2-1-49 0,-1 0-10 16,1 0-1-16,0 0-1 0,-3 0-34 0,2 0-6 15,1 0-2-15,0 0 0 0,-1-2-16 0,-2 2 0 16,0-7 0-16,0 0 0 0,0 0 0 0,0 0 0 16,0 0 0-16,0 0 0 0,0 0 25 0,0 0-1 15,6-7-1-15,-1 2 0 0,-2-4-37 0,2 1-7 16,0-3-2-16,-2-1 0 15,2 3-5-15,0-3-2 0,3-2 0 0,0 7 0 16,0-5-1-16,-3 5 0 0,6 4 0 0,-3-4 0 0,-3 3 19 0,3 1 3 16,0-1 1-16,0 4 0 0,0 0 8 0,3 0 0 0,-6 4 10 0,3-1-10 15,-3 4 40-15,3 0 3 0,0 0 0 0,-3 0 0 16,1-2-12-16,-1 6-3 0,-3-1 0 0,1-3 0 16,2 0-28-16,-2 0 0 0,0 2-11 0,2-2 11 15,-5-7 22-15,3 7 12 0,-1 1 2 0,-2-8 1 16,0 0-8-16,0 0-1 0,0 0-1 0,0 0 0 31,0 0-177-31,0 0-35 0,0 0-7 0,6-5-2 0</inkml:trace>
  <inkml:trace contextRef="#ctx0" brushRef="#br0" timeOffset="2318.32">13568 8009 748 0,'0'0'33'0,"0"0"7"0,0 0-32 0,0 0-8 16,0 0 0-16,0 0 0 0,0 0 300 0,0 0 57 15,5 7 12-15,3 0 3 0,-3 5-240 0,1-5-47 16,-1 5-9-16,-2 2-3 0,2-3-33 0,0 4-6 16,0-6-2-16,-2 7 0 0,0-6-7 0,-1 4-1 15,-2-2-1-15,3 2 0 0,-3-2-5 0,5-3-1 16,-5 3 0-16,3 2 0 0,0-7-1 0,-1 0-1 15,1 0 0-15,0 2 0 0,2-6 3 0,-2 4 1 16,-3-7 0-16,5 0 0 0,0 0 17 0,0-3 4 16,1-1 1-16,2-3 0 0,-3 2-29 0,3-2-12 0,2-7 11 15,-2 4-11-15,3-1 16 0,-3-3-4 0,2 2 0 0,1-2 0 16,0 2-12-16,-1 2 0 0,1-1 0 0,2-3 0 16,-2 7 0-16,-1 0 0 0,-5-5 0 0,3 5 0 15,3 0 0-15,-3 2 0 0,3 3 0 0,-4-3 0 16,1-2 0-16,0 7 0 0,0-3 0 0,0-1 0 15,-2 4 0-15,1 0 0 0,-1-3 0 0,-6 3 0 16,0 0-23-16,0 0 3 0,0 0 0 0,0 0 0 16,0 0-128-16,-3 3-24 0,-2 4-6 0,0 0-562 15,-3-2-112-15</inkml:trace>
  <inkml:trace contextRef="#ctx0" brushRef="#br0" timeOffset="2490.16">13782 8150 230 0,'0'0'20'0,"0"0"-20"15,5 5 0-15,-2-5 0 0,-3 0 286 0,5 0 53 16,1 4 10-16,-1-1 3 0,3-3-180 0,-3 4-35 16,0-1-7-16,3 1-2 0,3-4-51 0,0 3-10 15,-1 2-3-15,1-3 0 0,2-2-24 0,-2 5-4 16,-3-3-2-16,2-2 0 0,-2 5-26 0,3-5-8 16,-3 0 0-16,-1 7 0 15,1-7-139-15,-8 0-34 0</inkml:trace>
  <inkml:trace contextRef="#ctx0" brushRef="#br0" timeOffset="2943.17">14364 8056 864 0,'0'0'38'0,"0"-2"8"15,-2-3-37-15,2-2-9 0,-3 4 0 0,0-1 0 16,1-3 180-16,-4 2 35 0,1 3 6 0,-3-3 2 16,0 3-114-16,0-3-22 0,-2 5-5 0,2 0-1 15,0 0-13-15,0 0-4 0,-3 0 0 0,3 5 0 0,0-3-51 0,-2 3-13 16,-1 2 0-16,1 0 0 0,2-3 0 0,-3-1 0 15,3 4 0-15,3 0 0 0,0 0 0 0,-1 5 0 16,4-5 0-16,-1 0 0 0,3 0 0 0,0 0 0 16,3 5 0-16,-1-1 0 0,6-1-17 0,0-3-7 15,3 5 0-15,2 2-1 0,0-7 25 0,0 5 0 16,1-5 0-16,-1 7 0 0,0-7 0 0,0 5 0 16,-2-5 0-16,0 4 8 0,-6-1 3 0,3-3 1 15,-3 0 0-15,-2 0 0 0,-1-2 48 0,-4 2 11 16,2 0 1-16,-6 0 1 0,1-7-7 0,-3 5-2 15,0-3 0-15,-2-2 0 0,-1 5-51 0,-2-5-13 16,0 0 0-16,-1 0 0 0,4 0 0 0,-6-5 0 16,0 5 0-16,0-2-782 15,3-3-159-15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27.416"/>
    </inkml:context>
    <inkml:brush xml:id="br0">
      <inkml:brushProperty name="width" value="0.05" units="cm"/>
      <inkml:brushProperty name="height" value="0.05" units="cm"/>
      <inkml:brushProperty name="color" value="#E71224"/>
    </inkml:brush>
  </inkml:definitions>
  <inkml:trace contextRef="#ctx0" brushRef="#br0">249 179 10680 0 0,'0'0'241'0'0,"-5"-7"683"0"0,-14-9-288 0 0,-43 9 2497 0 0,46 10-3074 0 0,0 1 1 0 0,0 0-1 0 0,0 1 0 0 0,1 1 0 0 0,0 0 0 0 0,0 1 0 0 0,1 1 1 0 0,-5 3-60 0 0,18-10-17 0 0,-1 0 0 0 0,1 0 0 0 0,-1 1 0 0 0,1-1 1 0 0,-1 0-1 0 0,1 1 0 0 0,0-1 0 0 0,0 1 1 0 0,-1 0-1 0 0,1-1 0 0 0,0 1 0 0 0,1 0 1 0 0,-1-1-1 0 0,0 1 0 0 0,0 0 0 0 0,1 0 1 0 0,-1 0-1 0 0,1 0 0 0 0,0 0 0 0 0,-1 0 1 0 0,1 0-1 0 0,0 0 0 0 0,0 0 0 0 0,0 0 1 0 0,0 0-1 0 0,1 0 0 0 0,-1 0 0 0 0,1-1 0 0 0,-1 1 1 0 0,1 0-1 0 0,-1 0 0 0 0,1 0 0 0 0,0 0 1 0 0,0-1-1 0 0,0 1 0 0 0,0 0 0 0 0,0-1 1 0 0,1 1 16 0 0,52 56-45 0 0,100 32-257 0 0,-144-85 286 0 0,11 6 13 0 0,75 47 838 0 0,-95-57-765 0 0,1-1 0 0 0,-1 1 0 0 0,-1 0 1 0 0,1 0-1 0 0,0-1 0 0 0,0 1 1 0 0,0 0-1 0 0,0 0 0 0 0,0 0 1 0 0,-1 0-1 0 0,1 0 0 0 0,0 0 0 0 0,-1 0 1 0 0,1 0-1 0 0,-1 0 0 0 0,1 0 1 0 0,-1 1-1 0 0,0-1 0 0 0,1 0 1 0 0,-1 0-1 0 0,0 0 0 0 0,0 0 1 0 0,0 1-1 0 0,0-1 0 0 0,0 0 0 0 0,0 0 1 0 0,0 1-1 0 0,0-1 0 0 0,-1 0 1 0 0,1 0-1 0 0,0 0 0 0 0,-1 0 1 0 0,1 0-1 0 0,-1 1 0 0 0,1-1 1 0 0,-1 0-1 0 0,1 0 0 0 0,-1 0 0 0 0,0 0 1 0 0,0 0-1 0 0,1 0 0 0 0,-1-1 1 0 0,0 1-1 0 0,0 0 0 0 0,0 0 1 0 0,0-1-1 0 0,0 1 0 0 0,0 0 1 0 0,0-1-1 0 0,0 1 0 0 0,0-1 0 0 0,-1 1-70 0 0,-15 6 258 0 0,-1-1-1 0 0,1-1 0 0 0,-1 0 0 0 0,0-2 0 0 0,0 0 0 0 0,-1-1 1 0 0,1 0-1 0 0,-1-2 0 0 0,-9-1-257 0 0,-70-8-3297 0 0,85 1 1863 0 0</inkml:trace>
  <inkml:trace contextRef="#ctx0" brushRef="#br0" timeOffset="468.67">453 63 6912 0 0,'-17'-38'858'0'0,"18"37"-672"0"0,-1 0 0 0 0,0 1 0 0 0,1-1 0 0 0,-1 0 0 0 0,1 1 0 0 0,-1-1 0 0 0,1 0 0 0 0,-1 1 0 0 0,1-1 0 0 0,-1 1 0 0 0,1-1 0 0 0,0 1 0 0 0,-1-1 0 0 0,1 1 0 0 0,0-1 0 0 0,-1 1 0 0 0,1 0 0 0 0,0-1 0 0 0,-1 1 0 0 0,1 0 0 0 0,0 0 0 0 0,0-1 0 0 0,0 1 0 0 0,-1 0 0 0 0,1 0 0 0 0,0 0 0 0 0,0 0 0 0 0,0 0 0 0 0,-1 0 0 0 0,1 0 0 0 0,0 0 0 0 0,0 1 0 0 0,0-1 0 0 0,-1 0 0 0 0,1 0 0 0 0,0 1 0 0 0,0-1 0 0 0,-1 0 0 0 0,1 1-186 0 0,8 5 262 0 0,-1 1 1 0 0,0 0 0 0 0,-1 0-1 0 0,1 1 1 0 0,-1 0 0 0 0,-1 0 0 0 0,0 1-1 0 0,0 0 1 0 0,-1 0 0 0 0,0 0-1 0 0,0 1 1 0 0,-1-1 0 0 0,0 1 0 0 0,-1 0-1 0 0,0 1 1 0 0,-1-1 0 0 0,0 1-263 0 0,7 15 235 0 0,1 7 203 0 0,-1 0 1 0 0,-1 0 0 0 0,-2 1-1 0 0,1 23-438 0 0,-3-7 616 0 0,-4-48-414 0 0,0-2-61 0 0,0 0-21 0 0,0 0-7 0 0,0 0-1 0 0,0 0 0 0 0,0 0 0 0 0,9-16 112 0 0,-5 8-234 0 0,0 1 0 0 0,1 0 0 0 0,-1 1-1 0 0,1-1 1 0 0,0 1 0 0 0,1 0 0 0 0,0 0-1 0 0,0 0 1 0 0,0 1 0 0 0,0 0-1 0 0,1 0 1 0 0,0 1 0 0 0,7-4 10 0 0,-1 1 160 0 0,-9 4-196 0 0,1 0-1 0 0,0 0 1 0 0,-1 1 0 0 0,1 0-1 0 0,0 0 1 0 0,1 0 0 0 0,-1 0-1 0 0,0 1 1 0 0,0 0 0 0 0,1 0-1 0 0,-1 1 1 0 0,3-1 36 0 0,1 1-105 0 0,-4 0 117 0 0,1 0 0 0 0,0 0 0 0 0,-1 0 1 0 0,1 0-1 0 0,0 1 0 0 0,-1 0 1 0 0,1 0-1 0 0,-1 1 0 0 0,1-1 0 0 0,-1 1 1 0 0,0 1-1 0 0,0-1 0 0 0,1 1 1 0 0,-1 0-13 0 0,64 54 646 0 0,-49-32-646 0 0,6 1-344 0 0,0-7 486 0 0,-25-18-467 0 0,4 1 383 0 0,-1-2-3626 0 0,1-3-3594 0 0</inkml:trace>
  <inkml:trace contextRef="#ctx0" brushRef="#br0" timeOffset="859.16">1264 253 5984 0 0,'0'0'273'0'0,"1"0"-5"0"0,2-2-172 0 0,0-1 208 0 0,-3 2 1217 0 0,0 1 525 0 0,0 0 104 0 0,0 0-154 0 0,0 0-742 0 0,0 0-328 0 0,-16 11 1357 0 0,10-5-2241 0 0,0 0 1 0 0,1 0 0 0 0,0 1-1 0 0,0 0 1 0 0,0 0 0 0 0,1 0-1 0 0,0 1 1 0 0,1 0 0 0 0,-1-1-1 0 0,0 6-42 0 0,3-7-9 0 0,0 0 0 0 0,0 0 0 0 0,0 0 0 0 0,1 0 0 0 0,0 1 0 0 0,0-1 0 0 0,1 0-1 0 0,0 0 1 0 0,0 0 0 0 0,0 0 0 0 0,1 0 0 0 0,0 0 0 0 0,0 0 0 0 0,0 0 0 0 0,1-1-1 0 0,0 1 1 0 0,0-1 0 0 0,0 0 0 0 0,4 5 9 0 0,-4-8 14 0 0,0 1-1 0 0,0-1 1 0 0,1 0 0 0 0,-1-1-1 0 0,0 1 1 0 0,1-1-1 0 0,0 1 1 0 0,-1-1 0 0 0,1 0-1 0 0,-1 0 1 0 0,1-1 0 0 0,0 1-1 0 0,0-1 1 0 0,-1 0-1 0 0,1 0 1 0 0,0 0 0 0 0,0 0-1 0 0,-1 0 1 0 0,1-1 0 0 0,0 0-1 0 0,0 0 1 0 0,-1 0-1 0 0,1 0 1 0 0,-1-1 0 0 0,1 1-1 0 0,-1-1 1 0 0,1 0-14 0 0,16-4 264 0 0,-16 5-244 0 0,0 0 0 0 0,0 0 0 0 0,0 0 0 0 0,0 0 0 0 0,0-1 0 0 0,-1 0 1 0 0,1 1-1 0 0,0-1 0 0 0,-1-1 0 0 0,1 1 0 0 0,-1 0 0 0 0,0-1 0 0 0,0 0 0 0 0,0 0 0 0 0,0 0 0 0 0,0 0 0 0 0,-1 0 0 0 0,0 0 0 0 0,1-1 0 0 0,-1 1 1 0 0,0-1-1 0 0,0 0 0 0 0,-1 0 0 0 0,1 1 0 0 0,-1-1 0 0 0,0 0 0 0 0,0 0 0 0 0,0 0 0 0 0,-1 0 0 0 0,1-1 0 0 0,-1 1 0 0 0,0 0 0 0 0,0 0 0 0 0,-1 0 1 0 0,1 0-1 0 0,-1 0 0 0 0,0-1-20 0 0,-26-44 1238 0 0,21 44-1148 0 0,0-1 0 0 0,0 1 0 0 0,0 1 0 0 0,-1-1 0 0 0,1 1 0 0 0,-1 0 0 0 0,0 0 0 0 0,0 1 0 0 0,-1 0 0 0 0,1 0 0 0 0,-1 1 0 0 0,-5-1-90 0 0,12 3-505 0 0,-6-2 1249 0 0,5 3-7088 0 0,5 6 4690 0 0</inkml:trace>
  <inkml:trace contextRef="#ctx0" brushRef="#br0" timeOffset="1294.74">1600 242 11544 0 0,'0'0'529'0'0,"0"0"-12"0"0,0 0-195 0 0,0 0 387 0 0,0 0 203 0 0,0 0 44 0 0,0 0-72 0 0,7 4 389 0 0,38 53-425 0 0,-24-23-644 0 0,-17-30-181 0 0,0-1-1 0 0,0 0 1 0 0,0 0-1 0 0,1 0 1 0 0,-1 0-1 0 0,1-1 1 0 0,-1 0-1 0 0,1 0 1 0 0,0 0-1 0 0,0 0 1 0 0,0-1-1 0 0,0 0 1 0 0,0 0-1 0 0,1-1 1 0 0,-1 1-1 0 0,0-1 1 0 0,0 0-1 0 0,0 0 1 0 0,1-1-1 0 0,-1 1 1 0 0,0-1-1 0 0,0 0 1 0 0,0-1-1 0 0,0 1 1 0 0,4-3-23 0 0,64-51 170 0 0,-45 7 1262 0 0,-1-2-672 0 0,-26 49-688 0 0,12 3-236 0 0,3 23 152 0 0,-14-20 12 0 0,0 1 0 0 0,1 0 0 0 0,0-1 0 0 0,0 1 0 0 0,0-1 0 0 0,1 0 0 0 0,0 0 0 0 0,0 0 0 0 0,0-1 0 0 0,1 1 0 0 0,-1-1 0 0 0,1 0 0 0 0,2 1 0 0 0,1 2 0 0 0,55 47 0 0 0,18 2 0 0 0,-73-50-70 0 0,-7-5-296 0 0,8-7-1892 0 0,-4 3-4567 0 0</inkml:trace>
  <inkml:trace contextRef="#ctx0" brushRef="#br0" timeOffset="1560.13">2263 1 10592 0 0,'0'0'818'0'0,"7"1"2012"0"0,31 72 713 0 0,-6 4-1920 0 0,2 21-1606 0 0,-26-69 7 0 0,0 26 1168 0 0,-17 10-384 0 0,15-51-1005 0 0,-6-13-838 0 0,7-1-1911 0 0,2-2 1413 0 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05.222"/>
    </inkml:context>
    <inkml:brush xml:id="br0">
      <inkml:brushProperty name="width" value="0.05" units="cm"/>
      <inkml:brushProperty name="height" value="0.05" units="cm"/>
      <inkml:brushProperty name="color" value="#E71224"/>
    </inkml:brush>
  </inkml:definitions>
  <inkml:trace contextRef="#ctx0" brushRef="#br0">1 123 11976 0 0,'0'0'266'0'0,"0"0"44"0"0,0 0 15 0 0,13-8 86 0 0,40-2 3296 0 0,22-24-3351 0 0,-53 26-356 0 0,1-7 0 0 0,-18 8 0 0 0,-5-14 0 0 0,-2 19 73 0 0,0 0 0 0 0,-1 0 0 0 0,1 1 0 0 0,0-1 0 0 0,-1 0 0 0 0,1 1 0 0 0,-1 0 0 0 0,1 0 0 0 0,-1-1-1 0 0,0 2 1 0 0,0-1 0 0 0,1 0 0 0 0,-1 0 0 0 0,0 1 0 0 0,0 0 0 0 0,0-1 0 0 0,0 1 0 0 0,1 0 0 0 0,-1 0 0 0 0,0 1-1 0 0,0-1 1 0 0,0 1 0 0 0,0-1 0 0 0,1 1 0 0 0,-1 0 0 0 0,0 0 0 0 0,0 0 0 0 0,1 0 0 0 0,-1 1-73 0 0,-8 1-63 0 0,-43 31 83 0 0,12 28 430 0 0,43 5 28 0 0,36-30-1102 0 0,-32-33 623 0 0,0 0 0 0 0,0 0 0 0 0,0 0 0 0 0,1-1 0 0 0,-1 0 0 0 0,1 0 0 0 0,0 0 0 0 0,0-1 0 0 0,0 0 0 0 0,0 0 0 0 0,3 0 1 0 0,46 1-3822 0 0,-35-5-2088 0 0</inkml:trace>
  <inkml:trace contextRef="#ctx0" brushRef="#br0" timeOffset="531.12">450 127 3224 0 0,'-4'-12'288'0'0,"-24"-34"10705"0"0,27 45-10891 0 0,0 0 1 0 0,0 1-1 0 0,0-1 1 0 0,0 0-1 0 0,0 1 1 0 0,0-1-1 0 0,0 1 1 0 0,0 0-1 0 0,0-1 1 0 0,0 1-1 0 0,0 0 1 0 0,0-1-1 0 0,-1 1 1 0 0,1 0-1 0 0,0 0 1 0 0,0 0-1 0 0,0 0 1 0 0,0 0-1 0 0,0 0 1 0 0,-1 0-1 0 0,1 1 1 0 0,0-1-1 0 0,0 0 1 0 0,0 1-1 0 0,0-1 1 0 0,0 1-1 0 0,0-1 1 0 0,0 1-1 0 0,0-1 1 0 0,0 1-1 0 0,0 0-102 0 0,-36 21 1275 0 0,7 19-1137 0 0,28-38-143 0 0,1 1 1 0 0,-1-1-1 0 0,1 1 0 0 0,0 0 0 0 0,0-1 0 0 0,1 1 0 0 0,-1 0 0 0 0,1-1 0 0 0,0 1 0 0 0,0 0 0 0 0,0 0 0 0 0,0-1 0 0 0,1 1 0 0 0,-1 0 1 0 0,1-1-1 0 0,0 1 0 0 0,0-1 0 0 0,1 1 0 0 0,-1-1 0 0 0,1 1 0 0 0,-1-1 0 0 0,1 0 0 0 0,0 0 0 0 0,0 1 0 0 0,1-2 0 0 0,0 2 5 0 0,0-1-21 0 0,1 1 0 0 0,-1-1-1 0 0,1 0 1 0 0,0-1 0 0 0,1 1-1 0 0,-1-1 1 0 0,0 1 0 0 0,1-1-1 0 0,-1-1 1 0 0,1 1 0 0 0,-1 0-1 0 0,1-1 1 0 0,0 0 0 0 0,0 0-1 0 0,2-1 22 0 0,1 1 32 0 0,-1-1 0 0 0,0 0 0 0 0,0 0 0 0 0,1 0 0 0 0,-1-1 0 0 0,0-1 0 0 0,0 1 0 0 0,0-1 0 0 0,0 0 0 0 0,0-1 0 0 0,0 1 0 0 0,-1-2 0 0 0,1 1 0 0 0,5-4-32 0 0,-3-29 320 0 0,-13 21 160 0 0,59 51-888 0 0,6 11 480 0 0,-31-19-69 0 0,-25-24 13 0 0,0 0 0 0 0,0 1 0 0 0,0-1 0 0 0,-1 1 0 0 0,1 0 0 0 0,-1 0 0 0 0,0 1 0 0 0,-1-1 0 0 0,1 1 0 0 0,-1 0 0 0 0,-1 0 0 0 0,2 3-16 0 0,5 40 721 0 0,-34 2 281 0 0,4-38-966 0 0,0-1 1 0 0,-1-1 0 0 0,-1 0 0 0 0,1-2-1 0 0,-1-1 1 0 0,-1-1 0 0 0,0 0 0 0 0,0-2-1 0 0,-10 1-36 0 0,-20-10-3016 0 0,37 0 1496 0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13.213"/>
    </inkml:context>
    <inkml:brush xml:id="br0">
      <inkml:brushProperty name="width" value="0.05" units="cm"/>
      <inkml:brushProperty name="height" value="0.05" units="cm"/>
      <inkml:brushProperty name="color" value="#E71224"/>
    </inkml:brush>
  </inkml:definitions>
  <inkml:trace contextRef="#ctx0" brushRef="#br0">58 30 6448 0 0,'4'-1'1531'0'0,"26"-1"1250"0"0,-27 2-2367 0 0,0 0 64 0 0,57-7 2190 0 0,-11-5-1692 0 0,-33 11-952 0 0,-5 1 14 0 0,-9 0 160 0 0,-2 0 54 0 0,0 0 4 0 0,0 0-11 0 0,0 0-43 0 0,0 0-11 0 0,0 0-6 0 0,0 0-15 0 0,-28-7 156 0 0,-2 7-326 0 0,-28 4 0 0 0,8 15 0 0 0,25-12 0 0 0,17-3 0 0 0,3 3 0 0 0,6 9-174 0 0,20-3-12 0 0,-8-10 214 0 0,-1 0 0 0 0,1-1 0 0 0,0-1 0 0 0,0 0 0 0 0,0 0 0 0 0,0-2 0 0 0,9 0-28 0 0,14 0 150 0 0,44-6-216 0 0,-60 6-799 0 0,-27 6-1365 0 0,-1 2 1078 0 0</inkml:trace>
  <inkml:trace contextRef="#ctx0" brushRef="#br0" timeOffset="2597.66">261 75 2304 0 0,'7'-6'295'0'0,"-4"4"4243"0"0,-3 0-4352 0 0,0 1 0 0 0,0-1 0 0 0,0 1 0 0 0,-1 0 0 0 0,1-1 0 0 0,0 1 0 0 0,-1-1 0 0 0,1 1 0 0 0,-1-1-1 0 0,1 1 1 0 0,-1 0 0 0 0,1-1 0 0 0,-1 1 0 0 0,0 0 0 0 0,0 0 0 0 0,0 0 0 0 0,0-1 0 0 0,0 1 0 0 0,0 0 0 0 0,0 0 0 0 0,0 0 0 0 0,0 0 0 0 0,0 1 0 0 0,-1-1 0 0 0,1 0-1 0 0,0 0 1 0 0,-1 1 0 0 0,1-1 0 0 0,0 1 0 0 0,-1-1 0 0 0,0 1-186 0 0,-5-5 1299 0 0,6 5-787 0 0,-44 6 1998 0 0,33 1-2349 0 0,-25 35-161 0 0,21-3 0 0 0,15-27 0 0 0,1 10 0 0 0,8-14 0 0 0,-3-4 84 0 0,1-1-1 0 0,0-1 0 0 0,0 1 0 0 0,0-1 0 0 0,0 0 0 0 0,0-1 0 0 0,0 0 0 0 0,0 1 0 0 0,0-2 0 0 0,1 1 0 0 0,-1-1 0 0 0,0 0 0 0 0,1 0 0 0 0,-1-1 1 0 0,0 0-1 0 0,0 0 0 0 0,1 0 0 0 0,-1-1 0 0 0,0 0 0 0 0,0 0 0 0 0,0-1 0 0 0,-1 1 0 0 0,5-4-83 0 0,-8 5 77 0 0,0-1 1 0 0,0 0-1 0 0,0 0 1 0 0,0 0-1 0 0,0 0 0 0 0,0 0 1 0 0,-1-1-1 0 0,1 1 1 0 0,-1 0-1 0 0,1-1 0 0 0,-1 1 1 0 0,0-1-1 0 0,0 0 0 0 0,0 1 1 0 0,-1-1-1 0 0,1 0 1 0 0,0 1-1 0 0,-1-1 0 0 0,0 0 1 0 0,0 0-1 0 0,0 0 0 0 0,0 1 1 0 0,0-1-1 0 0,0 0 1 0 0,-1 0-1 0 0,1 0-77 0 0,-17-26 165 0 0,-25 3-165 0 0,-20 18 0 0 0,38 21 0 0 0,15-3 0 0 0,-8 27 0 0 0,14 7 0 0 0,15-26 0 0 0,-8-15-3 0 0,0-1 0 0 0,0 0 0 0 0,0 0 0 0 0,0-1 0 0 0,0 1 0 0 0,0-1 0 0 0,0 0 0 0 0,0 0 0 0 0,1 0 0 0 0,-1-1 0 0 0,0 1 0 0 0,1-1 0 0 0,-1 0 0 0 0,0 0 0 0 0,1-1 0 0 0,-1 1 0 0 0,0-1 0 0 0,1 0-1 0 0,-1 0 1 0 0,0-1 0 0 0,3-1 3 0 0,24-30 64 0 0,-28 21-95 0 0,-4-21 993 0 0,-2 29-929 0 0,0 0 1 0 0,0 0-1 0 0,0 0 1 0 0,-1 0-1 0 0,1 0 0 0 0,-1 0 1 0 0,0 1-1 0 0,0 0 1 0 0,0 0-1 0 0,0 0 0 0 0,-1 0 1 0 0,1 1-1 0 0,-1 0 1 0 0,0 0-1 0 0,0 0 0 0 0,1 0 1 0 0,-1 1-1 0 0,0-1 1 0 0,-1 1-1 0 0,1 1 0 0 0,-3-1-33 0 0,-10 1-54 0 0,17 0 198 0 0,-1 1 14 0 0,-34 35-710 0 0,16-7 539 0 0,14 29 685 0 0,6-57-671 0 0,0 0 0 0 0,0 0 0 0 0,0-1 0 0 0,1 1 0 0 0,-1 0 0 0 0,0 0 0 0 0,0 0 0 0 0,1-1 0 0 0,-1 1 0 0 0,0 0 0 0 0,1 0 0 0 0,-1 0 0 0 0,1-1 0 0 0,-1 1 0 0 0,1 0 0 0 0,-1-1 0 0 0,1 1 0 0 0,-1 0 0 0 0,1-1 0 0 0,0 1 0 0 0,-1-1 0 0 0,1 1 0 0 0,0-1 0 0 0,-1 1 0 0 0,1-1 0 0 0,0 0 0 0 0,0 1 0 0 0,0-1 0 0 0,-1 0 0 0 0,1 0 0 0 0,0 1 0 0 0,0-1 0 0 0,0 0 0 0 0,0 0-1 0 0,10 3 3 0 0,18-3-3 0 0,-27-1 0 0 0,0 0 0 0 0,0 0 0 0 0,0 0 0 0 0,-1 0 0 0 0,1 0 0 0 0,0 0 0 0 0,-1-1 0 0 0,1 1 0 0 0,0-1 0 0 0,-1 1 0 0 0,0-1 0 0 0,1 0 0 0 0,-1 1 0 0 0,0-1 0 0 0,0 0 0 0 0,0 0 0 0 0,0 0 0 0 0,0 0 0 0 0,0 0 0 0 0,0 0 0 0 0,-1 0 0 0 0,1 0 0 0 0,-1 0 0 0 0,0 0 0 0 0,1 0 0 0 0,-1 0 0 0 0,0 0 0 0 0,0 0 0 0 0,-1-1 0 0 0,1 1 0 0 0,0 0 0 0 0,-1 0 0 0 0,1 0 0 0 0,0-9 0 0 0,-30-29 0 0 0,28 37 0 0 0,-1 1 0 0 0,0 0 0 0 0,1 1 0 0 0,-1-1 0 0 0,0 0 0 0 0,0 1 0 0 0,0 0 0 0 0,0-1 0 0 0,-1 1 0 0 0,1 1 0 0 0,0-1 0 0 0,0 0 0 0 0,-1 1 0 0 0,1-1 0 0 0,0 1 0 0 0,-1 0 0 0 0,1 0 0 0 0,0 1 0 0 0,-1-1 0 0 0,1 1 0 0 0,0-1 0 0 0,0 1 0 0 0,-1 0 0 0 0,1 0 0 0 0,0 1 0 0 0,0-1 0 0 0,0 1 0 0 0,0-1 0 0 0,-2 3 0 0 0,-25 19 0 0 0,2 21 0 0 0,32 7 0 0 0,32-29-158 0 0,-31-21 84 0 0,50-16 313 0 0,-51 12-229 0 0,0 1 0 0 0,0-1-1 0 0,0 0 1 0 0,-1 0 0 0 0,1 0 0 0 0,-1 0 0 0 0,1-1-1 0 0,-1 1 1 0 0,0-1 0 0 0,-1 0 0 0 0,1 0 0 0 0,-1 0-1 0 0,1 0 1 0 0,-1 0 0 0 0,0-1 0 0 0,-1 1-1 0 0,1-1 1 0 0,-1 1 0 0 0,0-1 0 0 0,0 1 0 0 0,0-1-1 0 0,0 0 1 0 0,-1-3-10 0 0,0 6-2 0 0,0-1 0 0 0,0 1-1 0 0,0 0 1 0 0,-1 0 0 0 0,1 0-1 0 0,-1 0 1 0 0,1 0 0 0 0,-1 0-1 0 0,0 0 1 0 0,0 0 0 0 0,0 0-1 0 0,0 0 1 0 0,0 0 0 0 0,0 0-1 0 0,0 0 1 0 0,-1 1 0 0 0,1-1-1 0 0,0 0 1 0 0,-1 1 0 0 0,0-1 2 0 0,-39-19 614 0 0,39 21-637 0 0,1 0-1 0 0,-1-1 1 0 0,0 1-1 0 0,0 0 1 0 0,0 0-1 0 0,0 0 1 0 0,0 0 0 0 0,1 0-1 0 0,-1 0 1 0 0,0 1-1 0 0,0-1 1 0 0,0 1-1 0 0,0-1 1 0 0,1 1-1 0 0,-1 0 1 0 0,0-1-1 0 0,1 1 1 0 0,-1 0-1 0 0,0 0 1 0 0,1 0-1 0 0,-1 0 1 0 0,1 1 0 0 0,-1-1-1 0 0,1 0 1 0 0,0 1-1 0 0,0-1 1 0 0,0 1-1 0 0,-1-1 1 0 0,1 1-1 0 0,0 0 24 0 0,-11 34 0 0 0,12-25 0 0 0,0-1 0 0 0,0 7 0 0 0,5-8 0 0 0,-2-6-48 0 0,1-1-1 0 0,0 0 1 0 0,0 0-1 0 0,0 0 1 0 0,0 0-1 0 0,0 0 1 0 0,0-1-1 0 0,1 0 0 0 0,-1 0 1 0 0,1 0-1 0 0,-1 0 1 0 0,0-1-1 0 0,1 1 1 0 0,-1-1-1 0 0,1 0 1 0 0,-1-1-1 0 0,1 1 1 0 0,-1-1-1 0 0,1 0 1 0 0,-1 0-1 0 0,0 0 1 0 0,1-1-1 0 0,-1 0 1 0 0,0 1-1 0 0,0-1 0 0 0,0-1 1 0 0,0 1-1 0 0,-1 0 1 0 0,1-1-1 0 0,3-3 49 0 0,5-4-1882 0 0,-11 10 398 0 0,-1 0-971 0 0,0 0-3675 0 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11.229"/>
    </inkml:context>
    <inkml:brush xml:id="br0">
      <inkml:brushProperty name="width" value="0.05" units="cm"/>
      <inkml:brushProperty name="height" value="0.05" units="cm"/>
      <inkml:brushProperty name="color" value="#E71224"/>
    </inkml:brush>
  </inkml:definitions>
  <inkml:trace contextRef="#ctx0" brushRef="#br0">213 90 5240 0 0,'25'4'235'0'0,"-10"-10"164"0"0,-14 5 229 0 0,-3 0 184 0 0,-36-16 4026 0 0,8 16-3302 0 0,-1 1 646 0 0,-29 6-985 0 0,58-6-1114 0 0,-15 5 62 0 0,-37 28-65 0 0,45-25-80 0 0,8-8 0 0 0,1 1 0 0 0,-1-1 0 0 0,0 0 0 0 0,1 0 0 0 0,-1 1 0 0 0,1-1 0 0 0,-1 0 0 0 0,1 1 0 0 0,-1-1 0 0 0,1 1 0 0 0,-1-1 0 0 0,1 1 0 0 0,0-1 0 0 0,-1 1 0 0 0,1-1 0 0 0,-1 1 0 0 0,1-1 0 0 0,0 1 0 0 0,0 0 0 0 0,-1-1 0 0 0,1 1 0 0 0,0-1 0 0 0,0 1 0 0 0,0 0 0 0 0,-1-1 0 0 0,1 1 0 0 0,0 0 0 0 0,0-1 0 0 0,0 1 0 0 0,0-1 0 0 0,0 1 0 0 0,1 0 0 0 0,-1-1 0 0 0,0 1 0 0 0,0 0 0 0 0,0-1 0 0 0,0 1 0 0 0,1-1 0 0 0,-1 1 0 0 0,0 0 0 0 0,1-1 0 0 0,-1 1 0 0 0,0-1 0 0 0,1 1 0 0 0,-1-1 0 0 0,1 1 0 0 0,38 37-146 0 0,-15-10 26 0 0,75 17 85 0 0,-17-7 440 0 0,-42-14-67 0 0,-38-23-102 0 0,-2-1 48 0 0,4 18 1212 0 0,-6-15-1388 0 0,0 0 1 0 0,1-1 0 0 0,-1 1 0 0 0,0-1-1 0 0,-1 1 1 0 0,1-1 0 0 0,0 0 0 0 0,-1 0-1 0 0,1 0 1 0 0,-1 0 0 0 0,0-1 0 0 0,1 1-1 0 0,-1-1 1 0 0,0 1 0 0 0,0-1 0 0 0,0 0-1 0 0,0 0 1 0 0,0-1 0 0 0,0 1-1 0 0,0 0 1 0 0,-1-1 0 0 0,1 0 0 0 0,0 0-1 0 0,0 0 1 0 0,0 0 0 0 0,0 0 0 0 0,-3-1-109 0 0,-7 2 69 0 0,-88-4 199 0 0,33-11-3021 0 0,66 13-2327 0 0,2 1-1505 0 0</inkml:trace>
  <inkml:trace contextRef="#ctx0" brushRef="#br0" timeOffset="390.52">332 208 11976 0 0,'0'0'266'0'0,"0"0"44"0"0,9 3 314 0 0,27 2-442 0 0,25 5 3037 0 0,-49-8-2581 0 0,-4-1-451 0 0,0 0 0 0 0,0 0-1 0 0,0-1 1 0 0,0 0 0 0 0,0-1-1 0 0,0 1 1 0 0,0-1 0 0 0,0-1-1 0 0,7-2-186 0 0,-11 4 18 0 0,-1-1 0 0 0,0 0 0 0 0,0 0 0 0 0,0-1 0 0 0,0 1 0 0 0,-1-1 0 0 0,1 1-1 0 0,0-1 1 0 0,0 0 0 0 0,-1 0 0 0 0,1 0 0 0 0,-1 0 0 0 0,0-1 0 0 0,0 1-1 0 0,0-1 1 0 0,0 1 0 0 0,0-1 0 0 0,0 0 0 0 0,-1 1 0 0 0,1-1 0 0 0,-1 0 0 0 0,0 0-1 0 0,0 0 1 0 0,0 0 0 0 0,0-1 0 0 0,0 1 0 0 0,-1 0 0 0 0,1 0 0 0 0,-1 0-1 0 0,0-3-17 0 0,-1 2 0 0 0,1 0 0 0 0,0 0 0 0 0,-1-1 0 0 0,0 1 0 0 0,0 0 0 0 0,0 1 0 0 0,0-1 0 0 0,-1 0 0 0 0,1 0 0 0 0,-1 0 0 0 0,0 1 0 0 0,0-1 0 0 0,0 1 0 0 0,-1-1 0 0 0,1 1 0 0 0,-1 0 0 0 0,-2-2 0 0 0,2 3 45 0 0,1 0 0 0 0,-1 1 0 0 0,0-1 0 0 0,0 1-1 0 0,0 0 1 0 0,0 0 0 0 0,0 0 0 0 0,0 0 0 0 0,0 0-1 0 0,0 1 1 0 0,-1-1 0 0 0,1 1 0 0 0,0 0 0 0 0,0 0-1 0 0,0 0 1 0 0,0 1 0 0 0,-1-1 0 0 0,1 1 0 0 0,0 0 0 0 0,0-1-1 0 0,0 1 1 0 0,0 1 0 0 0,0-1 0 0 0,0 0 0 0 0,1 1-1 0 0,-1-1 1 0 0,0 1 0 0 0,0 0-45 0 0,-4 3 85 0 0,0 1-1 0 0,0 0 1 0 0,0 0-1 0 0,1 0 1 0 0,0 1 0 0 0,0 0-1 0 0,1 0 1 0 0,0 0-1 0 0,-2 5-84 0 0,3-7-36 0 0,0 0 0 0 0,1 1 0 0 0,0-1 0 0 0,0 1 0 0 0,1 0-1 0 0,-1 0 1 0 0,1 0 0 0 0,1 1 0 0 0,-1-1 0 0 0,1 0 0 0 0,0 1-1 0 0,0-1 1 0 0,1 0 0 0 0,0 1 0 0 0,0-1 0 0 0,1 5 36 0 0,0-7-5 0 0,1 1 0 0 0,0-1 0 0 0,0 0 0 0 0,0 1 0 0 0,0-1 0 0 0,1 0 0 0 0,0 0 1 0 0,0-1-1 0 0,0 1 0 0 0,0 0 0 0 0,0-1 0 0 0,1 0 0 0 0,-1 0 0 0 0,1 0 0 0 0,0 0 0 0 0,0 0 1 0 0,0-1-1 0 0,0 0 0 0 0,1 0 0 0 0,-1 0 0 0 0,1 0 0 0 0,-1-1 0 0 0,1 0 0 0 0,2 1 5 0 0,65 13 60 0 0,-50-14-685 0 0,0 0 1 0 0,1-2-1 0 0,-1 0 0 0 0,0-2 0 0 0,-1 0 0 0 0,1-1 0 0 0,15-6 625 0 0,52-25-4367 0 0,-40 12 2129 0 0</inkml:trace>
  <inkml:trace contextRef="#ctx0" brushRef="#br0" timeOffset="827.91">973 1 14368 0 0,'0'0'330'0'0,"0"0"45"0"0,0 0 17 0 0,0 0-47 0 0,1 2-150 0 0,11 66 2170 0 0,37 128-294 0 0,-36-146-1337 0 0,-12-48-822 0 0,-1-2-806 0 0,0 0-348 0 0</inkml:trace>
  <inkml:trace contextRef="#ctx0" brushRef="#br0" timeOffset="1359.08">827 197 13824 0 0,'71'-17'1512'0'0,"137"12"2410"0"0,-179 2-3744 0 0,-17 3-408 0 0,0-1-1 0 0,-1 0 1 0 0,0-1-1 0 0,1 0 0 0 0,-1-1 1 0 0,0-1-1 0 0,10-3 231 0 0,-18 5-591 0 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09.264"/>
    </inkml:context>
    <inkml:brush xml:id="br0">
      <inkml:brushProperty name="width" value="0.05" units="cm"/>
      <inkml:brushProperty name="height" value="0.05" units="cm"/>
      <inkml:brushProperty name="color" value="#E71224"/>
    </inkml:brush>
  </inkml:definitions>
  <inkml:trace contextRef="#ctx0" brushRef="#br0">1 18 3224 0 0,'0'0'143'0'0,"0"0"327"0"0,0 2 1271 0 0,4 44 7371 0 0,7 2-5428 0 0,5 13-1532 0 0,-15-59-2001 0 0,-1-2-30 0 0,0 0-8 0 0,0 0-2 0 0,0 0-6 0 0,0 0-1 0 0,0 0 0 0 0,0 0 8 0 0,0 0 34 0 0,0 0 12 0 0,0 0 2 0 0,0 0-10 0 0,-7-18 140 0 0,6 13-314 0 0,0 1-1 0 0,0 0 1 0 0,1-1 0 0 0,-1 1-1 0 0,1-1 1 0 0,0 1-1 0 0,1-1 1 0 0,-1 1-1 0 0,1-1 1 0 0,0 1-1 0 0,0 0 1 0 0,0 0 0 0 0,0-1-1 0 0,1 1 1 0 0,0-1 24 0 0,1 0-36 0 0,0 0 0 0 0,0 0 1 0 0,0 0-1 0 0,0 1 0 0 0,0-1 0 0 0,1 1 1 0 0,0 0-1 0 0,0 0 0 0 0,0 0 1 0 0,1 1-1 0 0,-1-1 0 0 0,1 1 1 0 0,0 0-1 0 0,-1 0 0 0 0,2 1 1 0 0,-1 0-1 0 0,0 0 0 0 0,0 0 0 0 0,1 0 1 0 0,-1 1-1 0 0,1 0 0 0 0,0 0 36 0 0,36-10 264 0 0,-33 9-422 0 0,4 4-1812 0 0,-6-2 762 0 0</inkml:trace>
  <inkml:trace contextRef="#ctx0" brushRef="#br0" timeOffset="421.77">425 129 920 0 0,'0'0'411'0'0,"0"0"1389"0"0,0 0 609 0 0,0 0 119 0 0,-1-2 919 0 0,-8-7-1932 0 0,7 8-1409 0 0,-1 1-1 0 0,1-1 1 0 0,-1 0-1 0 0,1 1 1 0 0,-1-1-1 0 0,1 1 1 0 0,-1 0-1 0 0,1 0 1 0 0,-1 0-1 0 0,1 0 1 0 0,-1 0-1 0 0,1 1 1 0 0,-1-1-1 0 0,0 1 1 0 0,1 0-1 0 0,0-1 1 0 0,-1 1 0 0 0,1 0-1 0 0,0 0 1 0 0,-1 1-1 0 0,1-1-105 0 0,-13 5 383 0 0,-42 34 811 0 0,39-22-1178 0 0,-7 26 59 0 0,28-33-11 0 0,-2-9-59 0 0,0 1 0 0 0,0-1 0 0 0,0 0 0 0 0,0 0 0 0 0,1 0 0 0 0,-1 0 0 0 0,1 0 0 0 0,-1 0 0 0 0,1 0 0 0 0,0 0 0 0 0,0-1 0 0 0,0 1 0 0 0,0-1 0 0 0,0 1 0 0 0,0-1 0 0 0,0 0 0 0 0,0 0 0 0 0,1 0 0 0 0,-1 0 0 0 0,0 0 0 0 0,1 0 0 0 0,-1 0 0 0 0,0-1 0 0 0,1 0 0 0 0,-1 1 0 0 0,3-1-5 0 0,-3 0 9 0 0,6 2 35 0 0,1-1 1 0 0,-1 0-1 0 0,1-1 1 0 0,0 0-1 0 0,-1 0 1 0 0,1-1-1 0 0,-1 0 1 0 0,1-1-1 0 0,-1 1 1 0 0,1-2-1 0 0,-1 1 1 0 0,0-1-1 0 0,6-3-44 0 0,33-47 504 0 0,-41 41-41 0 0,24 22-334 0 0,27 17 7 0 0,-39-21-1053 0 0,-18-6-214 0 0</inkml:trace>
  <inkml:trace contextRef="#ctx0" brushRef="#br0" timeOffset="769.44">645 150 6912 0 0,'0'0'528'0'0,"0"0"-118"0"0,0 0 772 0 0,0 0 370 0 0,2 2 74 0 0,26 28 4670 0 0,-2 12-4409 0 0,-11-26-7903 0 0,-15-16-177 0 0</inkml:trace>
  <inkml:trace contextRef="#ctx0" brushRef="#br0" timeOffset="1238.08">679 58 10592 0 0,'-14'-2'818'0'0,"11"1"-407"0"0,3 1 266 0 0,0 0 174 0 0,0 0 40 0 0,0 0-47 0 0,0 0-218 0 0,11 3 423 0 0,24 16-634 0 0,-21-6-4416 0 0,-4 0 2468 0 0</inkml:trace>
  <inkml:trace contextRef="#ctx0" brushRef="#br0" timeOffset="1239.08">886 177 12464 0 0,'0'0'281'0'0,"0"0"40"0"0,0 0 22 0 0,1 0-39 0 0,50 54 5406 0 0,-49-53-5043 0 0,-2-1-291 0 0,12 10 100 0 0,-12-9-452 0 0,0-1 0 0 0,0 1 0 0 0,0-1 1 0 0,0 1-1 0 0,1-1 0 0 0,-1 1 0 0 0,0-1 0 0 0,0 1 0 0 0,1-1 1 0 0,-1 1-1 0 0,0-1 0 0 0,1 1 0 0 0,-1-1 0 0 0,0 0 0 0 0,1 1 0 0 0,-1-1 1 0 0,1 1-1 0 0,-1-1 0 0 0,1 0 0 0 0,-1 0 0 0 0,1 1 0 0 0,-1-1 0 0 0,1 0 1 0 0,-1 0-1 0 0,1 1 0 0 0,-1-1 0 0 0,1 0 0 0 0,-1 0 0 0 0,1 0 1 0 0,-1 0-1 0 0,1 0 0 0 0,0 0 0 0 0,-1 0 0 0 0,1 0 0 0 0,-1 0 0 0 0,1 0 1 0 0,-1 0-1 0 0,1 0 0 0 0,-1-1 0 0 0,1 1 0 0 0,-1 0 0 0 0,1 0 0 0 0,-1 0 1 0 0,1-1-1 0 0,-1 1 0 0 0,1 0 0 0 0,-1-1 0 0 0,1 1 0 0 0,-1 0 1 0 0,1-1-1 0 0,-1 1 0 0 0,0-1 0 0 0,1 1 0 0 0,-1-1 0 0 0,0 1 0 0 0,1-1 1 0 0,-1 1-1 0 0,0-1 0 0 0,0 1 0 0 0,0-1 0 0 0,1 1 0 0 0,-1-1-24 0 0,26-58-350 0 0,-23 54 230 0 0,0 0-1 0 0,1 1 1 0 0,0-1 0 0 0,0 1 0 0 0,0 0 0 0 0,0 0 0 0 0,1 0 0 0 0,0 1 0 0 0,-1-1 0 0 0,1 1 0 0 0,1 0-1 0 0,-1 1 1 0 0,4-3 120 0 0,4 1-154 0 0,13 0-1 0 0,19 15 174 0 0,20 43 1185 0 0,-51-35-686 0 0,1 4-39 0 0,-14-22-414 0 0,-1-1-1 0 0,10 3-2112 0 0,-10-3 856 0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08.727"/>
    </inkml:context>
    <inkml:brush xml:id="br0">
      <inkml:brushProperty name="width" value="0.05" units="cm"/>
      <inkml:brushProperty name="height" value="0.05" units="cm"/>
      <inkml:brushProperty name="color" value="#E71224"/>
    </inkml:brush>
  </inkml:definitions>
  <inkml:trace contextRef="#ctx0" brushRef="#br0">212 1 2304 0 0,'4'8'429'0'0,"-2"18"7662"0"0,-1-22-8301 0 0,12 62 4600 0 0,4 34-1809 0 0,7-23-1435 0 0,-3-7 89 0 0,-20-69-1138 0 0,-1-1-1 0 0,0 0-61 0 0,-21 6-2188 0 0,8-9-4360 0 0</inkml:trace>
  <inkml:trace contextRef="#ctx0" brushRef="#br0" timeOffset="281.19">0 275 11976 0 0,'0'0'266'0'0,"0"0"44"0"0,0 0 15 0 0,0 0-26 0 0,2 0-198 0 0,55-1 2615 0 0,73-2-1326 0 0,51-20-1403 0 0,-164 21-1133 0 0,-6 1-2550 0 0,3-2-1688 0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17.553"/>
    </inkml:context>
    <inkml:brush xml:id="br0">
      <inkml:brushProperty name="width" value="0.05" units="cm"/>
      <inkml:brushProperty name="height" value="0.05" units="cm"/>
      <inkml:brushProperty name="color" value="#E71224"/>
    </inkml:brush>
  </inkml:definitions>
  <inkml:trace contextRef="#ctx0" brushRef="#br0">179 7 456 0 0,'0'0'1413'0'0,"-4"-2"1144"0"0,2 1 4913 0 0,-22-1-5946 0 0,20 1-1304 0 0,1 1 0 0 0,-1 0 0 0 0,1 0 1 0 0,-1 0-1 0 0,1 0 0 0 0,-1 0 0 0 0,0 0 0 0 0,1 1 1 0 0,-1 0-1 0 0,1 0 0 0 0,0 0 0 0 0,-1 0 0 0 0,1 1 1 0 0,0-1-1 0 0,-1 1 0 0 0,1-1 0 0 0,0 1 0 0 0,-2 2-220 0 0,-40 43 1412 0 0,32-21-841 0 0,2 12-940 0 0,11-19 347 0 0,1-9 22 0 0,6-2 0 0 0,-5-7 16 0 0,-1 1-1 0 0,1-1 0 0 0,0 1 1 0 0,0-1-1 0 0,0 0 0 0 0,0 1 1 0 0,0-1-1 0 0,0 0 0 0 0,0-1 1 0 0,0 1-1 0 0,0 0 0 0 0,1 0 1 0 0,-1-1-1 0 0,0 0 0 0 0,0 1 1 0 0,1-1-1 0 0,-1 0 0 0 0,0 0 1 0 0,1 0-1 0 0,-1 0 0 0 0,0-1 1 0 0,1 1-1 0 0,-1 0 0 0 0,0-1 1 0 0,0 0-1 0 0,0 1 0 0 0,1-1 1 0 0,-1 0-1 0 0,0 0 0 0 0,0-1 1 0 0,0 1-1 0 0,0 0 0 0 0,-1-1 1 0 0,1 1-1 0 0,0-1 0 0 0,0 0-15 0 0,20-27 0 0 0,-21-10 1520 0 0,-10 27-1120 0 0,8 11-402 0 0,0 1-1 0 0,0-1 0 0 0,0 1 0 0 0,0-1 0 0 0,0 1 0 0 0,0 0 1 0 0,0-1-1 0 0,0 1 0 0 0,-1 0 0 0 0,1 0 0 0 0,0 0 1 0 0,0 0-1 0 0,0 0 0 0 0,0 0 0 0 0,0 0 0 0 0,0 0 1 0 0,-1 0-1 0 0,1 1 0 0 0,0-1 0 0 0,0 0 0 0 0,0 1 1 0 0,0-1-1 0 0,0 1 0 0 0,0-1 0 0 0,0 1 0 0 0,0 0 1 0 0,0-1-1 0 0,0 1 0 0 0,0 0 0 0 0,1 0 0 0 0,-1 0 0 0 0,0-1 1 0 0,0 1-1 0 0,1 0 0 0 0,-1 0 0 0 0,1 0 0 0 0,-1 0 1 0 0,0 1 2 0 0,-7 7 126 0 0,4-5-125 0 0,0-1 0 0 0,1 1 0 0 0,-1-1-1 0 0,1 1 1 0 0,0 0 0 0 0,0 0 0 0 0,1 1-1 0 0,-1-1 1 0 0,1 0 0 0 0,0 1 0 0 0,0 0-1 0 0,0-1 1 0 0,1 1 0 0 0,0 0 0 0 0,0 0-1 0 0,0 1 0 0 0,-2 10-60 0 0,5-11 38 0 0,0-2 17 0 0,0-1 0 0 0,0 0 1 0 0,0 0-1 0 0,0 0 0 0 0,1 0 1 0 0,-1-1-1 0 0,1 1 0 0 0,-1 0 0 0 0,1-1 1 0 0,-1 0-1 0 0,1 0 0 0 0,0 0 1 0 0,0 0-1 0 0,-1 0 0 0 0,1 0 1 0 0,0-1-1 0 0,0 1 0 0 0,0-1 1 0 0,0 0-1 0 0,0 0 0 0 0,0 0 0 0 0,0 0 1 0 0,0 0-1 0 0,0-1 0 0 0,2 0 5 0 0,-2 0 61 0 0,1-1 0 0 0,-1 0 0 0 0,0 1-1 0 0,0-1 1 0 0,0-1 0 0 0,0 1 0 0 0,0 0 0 0 0,0-1-1 0 0,0 1 1 0 0,-1-1 0 0 0,1 0 0 0 0,-1 0 0 0 0,0 0-1 0 0,0 0 1 0 0,0 0 0 0 0,0 0 0 0 0,0 0-1 0 0,-1-1 1 0 0,0 1 0 0 0,0-1 0 0 0,0 1 0 0 0,1-2-61 0 0,-2 1 24 0 0,1 1 0 0 0,-1-1 0 0 0,0 0 0 0 0,0 0 0 0 0,0 1 0 0 0,0-1 0 0 0,-1 0 0 0 0,1 1 0 0 0,-1-1 0 0 0,0 1 0 0 0,0-1 0 0 0,0 1 0 0 0,-1-1 0 0 0,1 1 0 0 0,-1-1 0 0 0,0 1-24 0 0,-24-9 502 0 0,18 12-502 0 0,-21 19 0 0 0,0 34-266 0 0,28-18-156 0 0,10-16 358 0 0,16-11-44 0 0,-21-9 83 0 0,-1 1 38 0 0,1-1 1 0 0,-1 1-1 0 0,0-1 0 0 0,0 0 0 0 0,0-1 1 0 0,0 1-1 0 0,0 0 0 0 0,0-1 0 0 0,0 1 1 0 0,0-1-1 0 0,0 0 0 0 0,-1 0 1 0 0,1 0-1 0 0,-1-1 0 0 0,0 1 0 0 0,1 0 1 0 0,-1-1-1 0 0,0 0 0 0 0,0 1 1 0 0,-1-1-1 0 0,1 0 0 0 0,0 0 0 0 0,-1 0 1 0 0,0-1-14 0 0,1 2 24 0 0,-1-1 1 0 0,-1 1-1 0 0,1-1 1 0 0,0 0 0 0 0,-1 1-1 0 0,1-1 1 0 0,-1 0 0 0 0,0 1-1 0 0,0-1 1 0 0,0 0-1 0 0,0 0 1 0 0,0 1 0 0 0,-1-1-1 0 0,1 0 1 0 0,-1 1-1 0 0,0-1 1 0 0,0 1 0 0 0,0-1-1 0 0,0 1 1 0 0,0-1-1 0 0,0 1 1 0 0,-1 0 0 0 0,1-1-1 0 0,-3-1-24 0 0,-28-11 0 0 0,-10 20 0 0 0,39-3 0 0 0,-1 1 0 0 0,-1-1 0 0 0,2 1 0 0 0,-1 0 0 0 0,0 1 0 0 0,1-1 0 0 0,-1 0 0 0 0,1 1 0 0 0,0 0 0 0 0,0 0 0 0 0,0 0 0 0 0,1 0 0 0 0,-1 0 0 0 0,0 3 0 0 0,-8 16 0 0 0,10-14 0 0 0,2 0 0 0 0,2-1 0 0 0,2 1 0 0 0,5-4 0 0 0,-6-4-1 0 0,-1 0 1 0 0,0-1-1 0 0,0 0 0 0 0,0 1 0 0 0,0-1 0 0 0,0 0 0 0 0,1-1 0 0 0,-1 1 0 0 0,0 0 1 0 0,0-1-1 0 0,0 0 0 0 0,0 0 0 0 0,0 0 0 0 0,0 0 0 0 0,0 0 0 0 0,0-1 1 0 0,0 1-1 0 0,-1-1 0 0 0,1 0 0 0 0,-1 0 0 0 0,1 0 0 0 0,-1 0 0 0 0,0 0 1 0 0,1 0-1 0 0,-1-1 0 0 0,0 0 1 0 0,10-7-2 0 0,-9 7 2 0 0,0-1 0 0 0,0 0 0 0 0,0 0 0 0 0,-1 0 0 0 0,1 0 0 0 0,-1-1 0 0 0,0 1 0 0 0,-1-1 0 0 0,1 1 0 0 0,-1-1 0 0 0,1 0 0 0 0,-1 0 0 0 0,-1 0 0 0 0,5-12 0 0 0,-10-4 0 0 0,1 14 0 0 0,-4 2 0 0 0,4 5 0 0 0,0 0 0 0 0,0 0 0 0 0,0 1 0 0 0,0-1 0 0 0,1 1 0 0 0,-1 0 0 0 0,0 0 0 0 0,0 0 0 0 0,0 0 0 0 0,0 1 0 0 0,1-1 0 0 0,-1 1 0 0 0,1 0 0 0 0,-1 0 0 0 0,1 1 0 0 0,0-1 0 0 0,0 1 0 0 0,0-1 0 0 0,-2 3 0 0 0,-20 32 0 0 0,21-29 0 0 0,-3 28 0 0 0,6-34 0 0 0,1-1 0 0 0,1 0 0 0 0,-1 0 0 0 0,0 0 0 0 0,0 1 0 0 0,0-1 0 0 0,0 0 0 0 0,1 0 0 0 0,-1 0 0 0 0,1 0 0 0 0,-1 0 0 0 0,1 0 0 0 0,-1 0 0 0 0,1 0 0 0 0,0 0 0 0 0,-1 0 0 0 0,1 0 0 0 0,0 0 0 0 0,0 0 0 0 0,-1 0 0 0 0,1 0 0 0 0,0-1 0 0 0,0 1 0 0 0,0 0 0 0 0,0-1 0 0 0,0 1 0 0 0,1 0 0 0 0,1 0 0 0 0,44 15-7004 0 0,-44-16 4449 0 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2.149"/>
    </inkml:context>
    <inkml:brush xml:id="br0">
      <inkml:brushProperty name="width" value="0.05" units="cm"/>
      <inkml:brushProperty name="height" value="0.05" units="cm"/>
      <inkml:brushProperty name="color" value="#E71224"/>
    </inkml:brush>
  </inkml:definitions>
  <inkml:trace contextRef="#ctx0" brushRef="#br0">1 59 5064 0 0,'1'1'389'0'0,"4"2"-4"0"0,-4-2 911 0 0,-1-1 428 0 0,13 19 4054 0 0,12 30-1421 0 0,-11-18-3047 0 0,-8-10 2098 0 0,-11-33-3332 0 0,3 10-146 0 0,1-1 0 0 0,0 0 0 0 0,0 1 1 0 0,0-1-1 0 0,0 0 0 0 0,0 1 1 0 0,0-1-1 0 0,1 0 0 0 0,-1 0 0 0 0,1 0 1 0 0,0 0-1 0 0,0 0 0 0 0,0 1 1 0 0,0-1-1 0 0,0 0 0 0 0,1 0 0 0 0,-1 0 1 0 0,1 0-1 0 0,0-1 70 0 0,29-51-2705 0 0,8 25 1450 0 0,36 4 912 0 0,18 22-369 0 0,-40 5 320 0 0,-50-1 192 0 0</inkml:trace>
  <inkml:trace contextRef="#ctx0" brushRef="#br0" timeOffset="374.9">566 56 10224 0 0,'0'0'464'0'0,"0"0"-8"0"0,0 0-155 0 0,0 0 422 0 0,0 0 217 0 0,0 0 41 0 0,0 0-54 0 0,0 0-266 0 0,-8 1 413 0 0,-43 35 1582 0 0,46-31-2605 0 0,0-1-1 0 0,0 1 0 0 0,1 0 1 0 0,-1 1-1 0 0,1-1 1 0 0,0 1-1 0 0,0 0 0 0 0,1 0 1 0 0,0 0-1 0 0,0 0 0 0 0,0 0 1 0 0,1 1-1 0 0,0-1 0 0 0,0 1 1 0 0,1 0-1 0 0,-1-1 0 0 0,2 2-50 0 0,0-5 0 0 0,1 0 0 0 0,0-1 0 0 0,0 1 0 0 0,0-1 0 0 0,1 1 0 0 0,-1-1 0 0 0,1 0 0 0 0,-1 0 0 0 0,1 1 0 0 0,0-1 0 0 0,0 0 0 0 0,0 0 0 0 0,0-1 0 0 0,0 1 0 0 0,0 0 0 0 0,0-1 0 0 0,1 1 0 0 0,-1-1 0 0 0,1 0 0 0 0,-1 0 0 0 0,1 0 0 0 0,-1 0 0 0 0,2 0 0 0 0,9 6 0 0 0,-9-5 11 0 0,0 0-1 0 0,1-1 1 0 0,-1 1-1 0 0,0-1 1 0 0,1 0-1 0 0,-1-1 0 0 0,1 1 1 0 0,-1-1-1 0 0,1 1 1 0 0,0-1-1 0 0,-1-1 1 0 0,1 1-1 0 0,-1-1 0 0 0,1 1 1 0 0,-1-1-1 0 0,1-1 1 0 0,-1 1-1 0 0,4-2-10 0 0,13-2 108 0 0,-15 1-67 0 0,0 0 0 0 0,0 0 0 0 0,0-1 0 0 0,-1 0-1 0 0,1 0 1 0 0,-1 0 0 0 0,-1 0 0 0 0,1-1 0 0 0,-1 0-1 0 0,3-4-40 0 0,-4 7 24 0 0,-1 1 0 0 0,0-1 0 0 0,0 0 0 0 0,-1 0 0 0 0,1 0 0 0 0,0 0 0 0 0,-1 0 0 0 0,0 0 0 0 0,1 0 0 0 0,-1 0 0 0 0,-1-1 0 0 0,1 1 0 0 0,0 0 0 0 0,-1-1 0 0 0,0 1 0 0 0,0 0 0 0 0,0-1 0 0 0,0 1 0 0 0,0-1 0 0 0,-1 1 0 0 0,1 0 0 0 0,-2-3-24 0 0,-22-34 206 0 0,12 32-4293 0 0,12 8-2431 0 0</inkml:trace>
  <inkml:trace contextRef="#ctx0" brushRef="#br0" timeOffset="718.58">825 53 9672 0 0,'0'0'440'0'0,"0"2"-6"0"0,24 36-124 0 0,0 2 3282 0 0,-7-9-1081 0 0,24 26 880 0 0,-40-56-3094 0 0,-1-1-7 0 0,0 0-30 0 0,0 0-18 0 0,0 0-2 0 0,-16-7 1000 0 0,15 4-1255 0 0,0 0-1 0 0,1 0 1 0 0,0 0-1 0 0,0-1 1 0 0,0 1-1 0 0,0 0 1 0 0,0 0-1 0 0,1 0 1 0 0,-1 0-1 0 0,1 0 1 0 0,0 0-1 0 0,0 0 1 0 0,0 0-1 0 0,0 0 1 0 0,1 0-1 0 0,-1 0 0 0 0,1 1 1 0 0,-1-1-1 0 0,1 0 1 0 0,0 1-1 0 0,0-1 1 0 0,0 1-1 0 0,1 0 1 0 0,-1 0-1 0 0,1-1 16 0 0,68-48-1769 0 0,-15 22 1192 0 0,36-8-102 0 0,-26 33 834 0 0,-4 10-83 0 0,-61-5-1116 0 0,-1-1-414 0 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1.409"/>
    </inkml:context>
    <inkml:brush xml:id="br0">
      <inkml:brushProperty name="width" value="0.05" units="cm"/>
      <inkml:brushProperty name="height" value="0.05" units="cm"/>
      <inkml:brushProperty name="color" value="#E71224"/>
    </inkml:brush>
  </inkml:definitions>
  <inkml:trace contextRef="#ctx0" brushRef="#br0">36 116 6968 0 0,'0'0'316'0'0,"0"0"-3"0"0,0 0-82 0 0,0 0 402 0 0,0 0 198 0 0,8 0 858 0 0,16 5 1300 0 0,32 4-1599 0 0,60-25 619 0 0,-54-13-1808 0 0,-60 28-162 0 0,-1 0 0 0 0,1 0 0 0 0,-1 0 1 0 0,1 0-1 0 0,-1-1 0 0 0,1 1 0 0 0,-1 0 0 0 0,0-1 0 0 0,0 1 0 0 0,0 0 0 0 0,0-1 0 0 0,0 0 1 0 0,0 1-1 0 0,0-1 0 0 0,0 1 0 0 0,0-1 0 0 0,-1 0 0 0 0,1 0 0 0 0,-1 1 0 0 0,1-1 0 0 0,-1 0 1 0 0,0 0-1 0 0,0 0 0 0 0,0 0 0 0 0,0 1 0 0 0,0-1 0 0 0,0 0 0 0 0,0 0 0 0 0,-1 0 0 0 0,1 0 1 0 0,-1 1-1 0 0,1-1 0 0 0,-1 0 0 0 0,1 0 0 0 0,-1 1 0 0 0,0-1 0 0 0,0 1 0 0 0,0-1 0 0 0,0 1 1 0 0,0-1-1 0 0,0 1 0 0 0,-1-1 0 0 0,1 1 0 0 0,0 0 0 0 0,-1 0 0 0 0,1 0 0 0 0,-1-1 0 0 0,1 1 1 0 0,-1 1-1 0 0,0-1 0 0 0,0 0-39 0 0,-69-4 698 0 0,0 29-610 0 0,61-20-226 0 0,-1 0 142 0 0,0 1 1 0 0,0 0-1 0 0,0 0 0 0 0,1 1 1 0 0,0 0-1 0 0,0 1 0 0 0,1 1 0 0 0,-2 0-4 0 0,-3 6 225 0 0,11-12-248 0 0,0 1 1 0 0,0-1-1 0 0,0 1 0 0 0,1-1 0 0 0,-1 1 0 0 0,1 0 0 0 0,-1 0 0 0 0,1 0 0 0 0,0 0 1 0 0,1 0-1 0 0,-1 1 0 0 0,0-1 0 0 0,1 1 0 0 0,0-1 0 0 0,0 1 0 0 0,0-1 1 0 0,0 1-1 0 0,0 1 23 0 0,1 9-336 0 0,-1-11 324 0 0,1 0 0 0 0,0 0 0 0 0,0 0 0 0 0,0 0 0 0 0,0 0 0 0 0,0 0 0 0 0,1 0-1 0 0,0 0 1 0 0,-1 0 0 0 0,1 0 0 0 0,0 0 0 0 0,0 0 0 0 0,1 0 0 0 0,-1 0 0 0 0,1-1 0 0 0,-1 1-1 0 0,2 0 13 0 0,1 2 0 0 0,0 0 0 0 0,0 0 0 0 0,1 0 0 0 0,-1-1 0 0 0,1 0 0 0 0,1 0 0 0 0,-1-1 0 0 0,0 1 0 0 0,1-1 0 0 0,0 0 0 0 0,0 0 0 0 0,0-1 0 0 0,0 0 0 0 0,0 0 0 0 0,0 0 0 0 0,0-1 0 0 0,1 0 0 0 0,87 11 0 0 0,23-20 939 0 0,-67-2-3007 0 0,-29 6 733 0 0</inkml:trace>
  <inkml:trace contextRef="#ctx0" brushRef="#br0" timeOffset="349.7">431 71 13040 0 0,'0'0'597'0'0,"0"0"-9"0"0,0 0-281 0 0,1 1 223 0 0,24 20 2033 0 0,32 27-846 0 0,-24-15-308 0 0,-24-21-120 0 0,-12-17 270 0 0,-11-36-1752 0 0,15 34-5 0 0,1 0 1 0 0,1 0-1 0 0,0 0 1 0 0,0 1-1 0 0,0-1 1 0 0,0 1-1 0 0,1 0 1 0 0,0 0-1 0 0,1 0 1 0 0,-1 1-1 0 0,1-1 1 0 0,0 1-1 0 0,1 0 1 0 0,-1 1-1 0 0,1-1 1 0 0,0 1-1 0 0,0 0 1 0 0,0 0-1 0 0,0 1 1 0 0,1 0-1 0 0,0 0 1 0 0,6-1 197 0 0,47-15-183 0 0,-42 18-1346 0 0,-5 1 636 0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19.792"/>
    </inkml:context>
    <inkml:brush xml:id="br0">
      <inkml:brushProperty name="width" value="0.05" units="cm"/>
      <inkml:brushProperty name="height" value="0.05" units="cm"/>
      <inkml:brushProperty name="color" value="#E71224"/>
    </inkml:brush>
  </inkml:definitions>
  <inkml:trace contextRef="#ctx0" brushRef="#br0">0 138 4144 0 0,'9'-1'1036'0'0,"6"6"10015"0"0,-9-1-12100 0 0,40 37 3328 0 0,-38-31-1920 0 0,0 0 1 0 0,0-1-1 0 0,1 0 1 0 0,0 0-1 0 0,1-1 1 0 0,0-1-1 0 0,0 1 1 0 0,0-1-1 0 0,1-1 1 0 0,0 0-1 0 0,1-1 1 0 0,-1 0-1 0 0,10 3-359 0 0,17-4 977 0 0,-37-4-1094 0 0,22-23 618 0 0,-17-4-341 0 0,20-30 211 0 0,18 7-451 0 0,-18 17-291 0 0,-21 26 371 0 0,-10 0 0 0 0,5 7-54 0 0,0 0 0 0 0,0-1-1 0 0,0 1 1 0 0,1 0-1 0 0,-1 0 1 0 0,0 0 0 0 0,0 0-1 0 0,1 0 1 0 0,-1 0-1 0 0,0-1 1 0 0,0 1 0 0 0,0 0-1 0 0,0 0 1 0 0,1 0-1 0 0,-1 0 1 0 0,0-1 0 0 0,0 1-1 0 0,0 0 1 0 0,0 0 0 0 0,0 0-1 0 0,1-1 1 0 0,-1 1-1 0 0,0 0 1 0 0,0 0 0 0 0,0-1-1 0 0,0 1 1 0 0,0 0-1 0 0,0 0 1 0 0,0-1 0 0 0,0 1-1 0 0,0 0 1 0 0,0 0 0 0 0,0-1-1 0 0,0 1 1 0 0,0 0-1 0 0,0 0 1 0 0,0-1 0 0 0,0 1-1 0 0,0 0 1 0 0,-1 0-1 0 0,1 0 1 0 0,0-1 0 0 0,0 1-1 0 0,0 0 1 0 0,0 0-1 0 0,0-1 1 0 0,-1 1 0 0 0,1 0-1 0 0,0 0 1 0 0,0 0 0 0 0,0 0-1 0 0,0-1 1 0 0,-1 1-1 0 0,1 0 1 0 0,0 0 0 0 0,0 0 54 0 0,0 0-449 0 0,6 0-6880 0 0</inkml:trace>
  <inkml:trace contextRef="#ctx0" brushRef="#br0" timeOffset="457.17">820 172 4144 0 0,'-4'-4'428'0'0,"1"1"-141"0"0,-21-27 8943 0 0,22 28-9075 0 0,-1 1 0 0 0,1-1 1 0 0,-1 0-1 0 0,1 1 0 0 0,-1-1 1 0 0,0 1-1 0 0,0 0 0 0 0,0 0 0 0 0,0 0 1 0 0,0 0-1 0 0,0 0 0 0 0,0 1 0 0 0,0-1 1 0 0,0 1-1 0 0,0 0 0 0 0,0 0 1 0 0,0 0-1 0 0,0 0 0 0 0,0 1 0 0 0,0-1 1 0 0,0 1-1 0 0,0 0 0 0 0,0 0 0 0 0,-1 0-155 0 0,-23 8 204 0 0,18-7-87 0 0,0 1 0 0 0,0 0 0 0 0,0 0 1 0 0,1 1-1 0 0,0 0 0 0 0,-1 1 0 0 0,1 0 0 0 0,1 0 0 0 0,-1 1 0 0 0,1-1 0 0 0,-4 5-117 0 0,-16 14-386 0 0,24-13 579 0 0,2-10-200 0 0,1 0 1 0 0,-1 0-1 0 0,1 0 0 0 0,-1 0 1 0 0,1 0-1 0 0,-1 0 0 0 0,1 0 0 0 0,0 0 1 0 0,0 0-1 0 0,-1 0 0 0 0,1 0 1 0 0,0 0-1 0 0,0 0 0 0 0,0 0 0 0 0,0 0 1 0 0,0 1-1 0 0,0-1 0 0 0,1 0 1 0 0,-1 0-1 0 0,0 0 0 0 0,0 0 0 0 0,1 0 1 0 0,-1 0-1 0 0,1 0 0 0 0,-1 0 1 0 0,1 0-1 0 0,-1 0 0 0 0,1-1 0 0 0,0 1 7 0 0,29 25-192 0 0,-19-23 244 0 0,0-1-1 0 0,0 0 0 0 0,0-1 0 0 0,0 0 1 0 0,1-1-1 0 0,-1 0 0 0 0,0-1 0 0 0,1 0 1 0 0,-1-1-1 0 0,0 0 0 0 0,0-1 0 0 0,0 0 1 0 0,0-1-1 0 0,-1 0 0 0 0,0 0 0 0 0,8-5-51 0 0,11-14-28 0 0,-28 23 190 0 0,1-9 1420 0 0,1 8-1582 0 0,0 0-1 0 0,0 1 0 0 0,0-1 0 0 0,0 0 0 0 0,0 1 0 0 0,0 0 1 0 0,0 0-1 0 0,0 0 0 0 0,0 0 0 0 0,0 0 0 0 0,0 1 0 0 0,0-1 1 0 0,0 1-1 0 0,0 0 0 0 0,0 0 0 0 0,0 0 0 0 0,0 0 0 0 0,0 0 1 0 0,-1 1-1 0 0,1-1 0 0 0,0 1 0 0 0,-1 0 0 0 0,1 0 0 0 0,1 1 1 0 0,61 20 92 0 0,-60-19-1004 0 0,-5-4 400 0 0</inkml:trace>
  <inkml:trace contextRef="#ctx0" brushRef="#br0" timeOffset="1132.67">1041 1 8752 0 0,'0'0'398'0'0,"2"0"-3"0"0,13 8 1365 0 0,1 25 4753 0 0,5 5-4773 0 0,40 72 692 0 0,-11-4-1049 0 0,-49-104-1309 0 0,-1-2-2 0 0,0 0-1 0 0,28 19 170 0 0,-27-19-994 0 0,-1 0-307 0 0,0-2-1281 0 0,0-4-4912 0 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18.209"/>
    </inkml:context>
    <inkml:brush xml:id="br0">
      <inkml:brushProperty name="width" value="0.05" units="cm"/>
      <inkml:brushProperty name="height" value="0.05" units="cm"/>
      <inkml:brushProperty name="color" value="#E71224"/>
    </inkml:brush>
  </inkml:definitions>
  <inkml:trace contextRef="#ctx0" brushRef="#br0">307 119 11976 0 0,'0'0'266'0'0,"0"0"44"0"0,0 0 15 0 0,-5-11 86 0 0,-1 5-273 0 0,-19-5 2541 0 0,-23 1-62 0 0,45 10-2583 0 0,-2 0 34 0 0,-1-1 1 0 0,1 1-1 0 0,-1 1 1 0 0,1-1-1 0 0,0 1 1 0 0,-1 0-1 0 0,1 0 1 0 0,0 0-1 0 0,-1 1 1 0 0,1 0-1 0 0,0 0 1 0 0,0 0-1 0 0,1 0 1 0 0,-1 1-1 0 0,-1 1-68 0 0,-97 92-73 0 0,99-93 58 0 0,1 1-1 0 0,0-1 1 0 0,0 1 0 0 0,1 0-1 0 0,-1 0 1 0 0,1 0-1 0 0,0 0 1 0 0,0 0 0 0 0,0 1-1 0 0,0-1 1 0 0,1 1 0 0 0,0-1-1 0 0,0 1 1 0 0,0-1-1 0 0,0 4 16 0 0,5 0 0 0 0,1-4-31 0 0,0 0 0 0 0,0 0-1 0 0,1 0 1 0 0,-1-1 0 0 0,1 0 0 0 0,0 0-1 0 0,0 0 1 0 0,0-1 0 0 0,0 0-1 0 0,0 0 1 0 0,0 0 0 0 0,1-1-1 0 0,-1 0 1 0 0,6 1 31 0 0,-10-2-2 0 0,72-10 132 0 0,-12-24 460 0 0,-60 32-567 0 0,0 0-1 0 0,-1 0 1 0 0,0 0-1 0 0,0-1 1 0 0,1 1-1 0 0,-1 0 1 0 0,-1 0-1 0 0,1-1 0 0 0,0 1 1 0 0,0 0-1 0 0,-1-1 1 0 0,1 1-1 0 0,-1-1 1 0 0,0 1-1 0 0,0-1 1 0 0,0 1-1 0 0,0-1 0 0 0,0 1 1 0 0,-1 0-23 0 0,1-4 569 0 0,-4-1-417 0 0,26 11-204 0 0,54 36-277 0 0,-41-17 306 0 0,-27-18 77 0 0,0 1 0 0 0,0 0 0 0 0,-1 0 0 0 0,0 0 0 0 0,0 1 0 0 0,0 0 0 0 0,-1 1 0 0 0,0-1 0 0 0,-1 1 0 0 0,0 1 0 0 0,0-1 0 0 0,3 8-54 0 0,-5-12 102 0 0,-1 0 0 0 0,0 1 0 0 0,-1-1 0 0 0,1 0 0 0 0,-1 1 0 0 0,0-1 0 0 0,0 1 0 0 0,0-1 0 0 0,0 1-1 0 0,-1 0 1 0 0,0-1 0 0 0,0 1 0 0 0,0-1 0 0 0,-1 1 0 0 0,1 0 0 0 0,-1-1 0 0 0,0 1 0 0 0,0-1 0 0 0,-1 1 0 0 0,0-1-1 0 0,1 0 1 0 0,-1 1 0 0 0,-1 0-102 0 0,0 0 64 0 0,0 0-1 0 0,-1 0 1 0 0,1-1-1 0 0,-1 1 1 0 0,0-1 0 0 0,0 0-1 0 0,0 0 1 0 0,-1 0-1 0 0,1 0 1 0 0,-1-1-1 0 0,0 0 1 0 0,0 0-1 0 0,0 0 1 0 0,-1 0 0 0 0,-1 0-64 0 0,-14 3 159 0 0,0-1 1 0 0,0-1 0 0 0,0 0 0 0 0,0-2 0 0 0,-1-1-1 0 0,1 0 1 0 0,-6-2-160 0 0,13 0 6 0 0,-83-19-180 0 0,45-9-1759 0 0,32 13-5198 0 0,8 5 76 0 0</inkml:trace>
  <inkml:trace contextRef="#ctx0" brushRef="#br0" timeOffset="390.53">602 237 6912 0 0,'0'0'314'0'0,"0"0"-6"0"0,2 0 52 0 0,19-6 5679 0 0,35-6-3496 0 0,35-10-1564 0 0,-69 7-860 0 0,-20 13-41 0 0,-1 0-1 0 0,1 0 1 0 0,-1 0 0 0 0,1 0-1 0 0,-1 0 1 0 0,1-1 0 0 0,-1 1-1 0 0,0 0 1 0 0,0-1 0 0 0,0 1-1 0 0,-1-1 1 0 0,1 1 0 0 0,-1-1-1 0 0,1 0 1 0 0,-1 1 0 0 0,0-1-1 0 0,0 1 1 0 0,0-1 0 0 0,0 0-1 0 0,0 1 1 0 0,0-1 0 0 0,-1 1-1 0 0,0-1 1 0 0,1 0 0 0 0,-1 1-1 0 0,0 0 1 0 0,0-1 0 0 0,0 1-1 0 0,-1-1 1 0 0,1 1 0 0 0,0 0-1 0 0,-1 0 1 0 0,0 0 0 0 0,1 0-1 0 0,-1 0 1 0 0,0 0 0 0 0,0 0-1 0 0,0 1 1 0 0,0-1 0 0 0,0 1-1 0 0,-1-1 1 0 0,1 1 0 0 0,0 0-1 0 0,-3-1-77 0 0,-1 1 23 0 0,1-1 0 0 0,-1 1-1 0 0,1 1 1 0 0,-1-1 0 0 0,0 1-1 0 0,0 0 1 0 0,1 0-1 0 0,-1 0 1 0 0,0 1 0 0 0,1 0-1 0 0,-1 0 1 0 0,1 1 0 0 0,-1 0-1 0 0,1 0 1 0 0,0 0-1 0 0,-1 0 1 0 0,1 1 0 0 0,0 0-1 0 0,1 0 1 0 0,-1 0 0 0 0,-3 3-23 0 0,-11 5 12 0 0,11-5 53 0 0,-1 0 0 0 0,2 0 0 0 0,-1 1-1 0 0,1 0 1 0 0,0 0 0 0 0,0 1-1 0 0,0 0 1 0 0,1 0 0 0 0,1 0 0 0 0,0 1-1 0 0,-1 2-64 0 0,4-6-15 0 0,1-1-1 0 0,0 1 1 0 0,0-1 0 0 0,0 1-1 0 0,1-1 1 0 0,0 1-1 0 0,0 0 1 0 0,0-1-1 0 0,0 1 1 0 0,1 0 0 0 0,0-1-1 0 0,0 1 1 0 0,0-1-1 0 0,0 1 1 0 0,1-1-1 0 0,0 0 1 0 0,0 1 0 0 0,0-1-1 0 0,0 0 1 0 0,1 0-1 0 0,-1 0 1 0 0,1-1-1 0 0,0 1 1 0 0,0-1 0 0 0,0 1-1 0 0,1-1 1 0 0,-1 0-1 0 0,1 0 1 0 0,0-1 0 0 0,0 1-1 0 0,0-1 1 0 0,0 0-1 0 0,0 0 1 0 0,1 0-1 0 0,-1 0 1 0 0,0-1 0 0 0,1 0-1 0 0,-1 0 1 0 0,1 0-1 0 0,0 0 1 0 0,-1-1-1 0 0,2 1 16 0 0,116 13 1401 0 0,-40-25-4392 0 0,-54 3-2053 0 0,-2 2-1393 0 0</inkml:trace>
  <inkml:trace contextRef="#ctx0" brushRef="#br0" timeOffset="567.35">1072 1 8288 0 0,'0'0'638'0'0,"0"0"-166"0"0,0 0 839 0 0,0 0 412 0 0,0 0 79 0 0,1 2-135 0 0,29 63 1736 0 0,2 5-2946 0 0,11 42 1029 0 0,-33-77-1319 0 0,-9-33-207 0 0,-1-2-444 0 0,0 0-195 0 0,0 0-37 0 0</inkml:trace>
  <inkml:trace contextRef="#ctx0" brushRef="#br0" timeOffset="1051.61">914 216 1376 0 0,'0'0'600'0'0,"1"-1"1983"0"0,61-20 10011 0 0,37 7-10109 0 0,-11 3-2081 0 0,14-1-171 0 0,-15 8-1539 0 0,-83 3-3345 0 0,6-1-1515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25.917"/>
    </inkml:context>
    <inkml:brush xml:id="br0">
      <inkml:brushProperty name="width" value="0.05" units="cm"/>
      <inkml:brushProperty name="height" value="0.05" units="cm"/>
      <inkml:brushProperty name="color" value="#E71224"/>
    </inkml:brush>
  </inkml:definitions>
  <inkml:trace contextRef="#ctx0" brushRef="#br0">0 0 8288 0 0,'0'0'381'0'0,"0"0"-6"0"0,2 1-242 0 0,1 4 226 0 0,1 1 0 0 0,-1-1-1 0 0,0 1 1 0 0,0 0 0 0 0,0-1 0 0 0,-1 1-1 0 0,0 0 1 0 0,0 0 0 0 0,-1 1 0 0 0,1-1-1 0 0,-2 0 1 0 0,1 0 0 0 0,0 1 0 0 0,-1-1 0 0 0,0 0-1 0 0,-1 1 1 0 0,0-1 0 0 0,-1 6-359 0 0,2 34 1312 0 0,20 165 2502 0 0,-4-154-3474 0 0,4 4-299 0 0,18-131 1132 0 0,11 34-2029 0 0,-28 27 754 0 0,-16 6 81 0 0,-1 0 0 0 0,1 1 0 0 0,0-1 0 0 0,-1 1 0 0 0,1 0-1 0 0,0 1 1 0 0,0-1 0 0 0,0 1 0 0 0,0 0 0 0 0,1 0 0 0 0,-1 0 0 0 0,0 1 0 0 0,0 0-1 0 0,1 0 1 0 0,-1 0 0 0 0,0 1 0 0 0,0 0 0 0 0,0 0 0 0 0,1 0 0 0 0,-1 0 0 0 0,0 1-1 0 0,-1 0 1 0 0,6 2 21 0 0,-3 2 88 0 0,0 0-1 0 0,0 1 1 0 0,0 0 0 0 0,-1 0-1 0 0,0 0 1 0 0,0 1-1 0 0,-1 0 1 0 0,0 0-1 0 0,0 0 1 0 0,-1 1-1 0 0,1 2-87 0 0,14 25 657 0 0,8 14 161 0 0,-26-49-754 0 0,-1-1 17 0 0,0 0-36 0 0,0 0-110 0 0,0 0-16 0 0,0 0-247 0 0,-1-2-1067 0 0,-3-37-2414 0 0,1 15 1836 0 0</inkml:trace>
  <inkml:trace contextRef="#ctx0" brushRef="#br0" timeOffset="249.91">540 306 5064 0 0,'0'0'389'0'0,"8"9"3722"0"0,-7-8-3663 0 0,15 30 6202 0 0,3 51-2755 0 0,-9-12-3329 0 0,-10-68-2271 0 0,-3-5-639 0 0,-5-9-125 0 0,2-3-24 0 0</inkml:trace>
  <inkml:trace contextRef="#ctx0" brushRef="#br0" timeOffset="421.75">568 221 12296 0 0,'0'-15'544'0'0,"0"15"112"0"0,2-6-528 0 0,-2 6-128 0 0,0-6 0 0 0,4 3 0 0 0,-4-3 328 0 0,0 6 40 0 0,0 0 8 0 0,0 0 0 0 0,0 0-264 0 0,0 0-48 0 0,0 0-64 0 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4.463"/>
    </inkml:context>
    <inkml:brush xml:id="br0">
      <inkml:brushProperty name="width" value="0.05" units="cm"/>
      <inkml:brushProperty name="height" value="0.05" units="cm"/>
      <inkml:brushProperty name="color" value="#E71224"/>
    </inkml:brush>
  </inkml:definitions>
  <inkml:trace contextRef="#ctx0" brushRef="#br0">13 1 3224 0 0,'0'0'143'0'0,"0"0"210"0"0,0 0 779 0 0,0 0 334 0 0,0 2 66 0 0,-12 49 2544 0 0,18 3-3269 0 0,7-8-1532 0 0,-12-36-3595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4.775"/>
    </inkml:context>
    <inkml:brush xml:id="br0">
      <inkml:brushProperty name="width" value="0.05" units="cm"/>
      <inkml:brushProperty name="height" value="0.05" units="cm"/>
      <inkml:brushProperty name="color" value="#E71224"/>
    </inkml:brush>
  </inkml:definitions>
  <inkml:trace contextRef="#ctx0" brushRef="#br0">6 0 2304 0 0,'0'2'327'0'0,"-4"26"2771"0"0,3 5-939 0 0,5-1-2709 0 0,-3-21 365 0 0,-1-9-2336 0 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5.154"/>
    </inkml:context>
    <inkml:brush xml:id="br0">
      <inkml:brushProperty name="width" value="0.05" units="cm"/>
      <inkml:brushProperty name="height" value="0.05" units="cm"/>
      <inkml:brushProperty name="color" value="#E71224"/>
    </inkml:brush>
  </inkml:definitions>
  <inkml:trace contextRef="#ctx0" brushRef="#br0">0 0 2760 0 0,'0'0'125'0'0,"0"11"22"0"0,10 18-147 0 0,-8 14-19 0 0,-2-41-74 0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5.443"/>
    </inkml:context>
    <inkml:brush xml:id="br0">
      <inkml:brushProperty name="width" value="0.05" units="cm"/>
      <inkml:brushProperty name="height" value="0.05" units="cm"/>
      <inkml:brushProperty name="color" value="#E71224"/>
    </inkml:brush>
  </inkml:definitions>
  <inkml:trace contextRef="#ctx0" brushRef="#br0">0 1 1376 0 0,'37'33'365'0'0,"-27"-14"370"0"0,-4-11-691 0 0,-4 2-44 0 0,6 42-571 0 0,-8-23-150 0 0,-4 3 2674 0 0,5-23-1905 0 0,2-1-101 0 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5.697"/>
    </inkml:context>
    <inkml:brush xml:id="br0">
      <inkml:brushProperty name="width" value="0.05" units="cm"/>
      <inkml:brushProperty name="height" value="0.05" units="cm"/>
      <inkml:brushProperty name="color" value="#E71224"/>
    </inkml:brush>
  </inkml:definitions>
  <inkml:trace contextRef="#ctx0" brushRef="#br0">0 1 6648 0 0,'0'0'300'0'0,"5"7"108"0"0,8 47 1340 0 0,-1 2 98 0 0,-9-48-1938 0 0,3 14-201 0 0,-6-22 120 0 0</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6.009"/>
    </inkml:context>
    <inkml:brush xml:id="br0">
      <inkml:brushProperty name="width" value="0.05" units="cm"/>
      <inkml:brushProperty name="height" value="0.05" units="cm"/>
      <inkml:brushProperty name="color" value="#E71224"/>
    </inkml:brush>
  </inkml:definitions>
  <inkml:trace contextRef="#ctx0" brushRef="#br0">5 1 920 0 0,'0'0'80'0'0,"0"0"-80"0"0,0 0 0 0 0,0 5 0 0 0,-4 1 504 0 0,4-6 80 0 0,0 7 24 0 0,0-7 0 0 0,0 8-504 0 0,0 3-104 0 0,4-3 0 0 0,1-1 0 0 0,-2 1-96 0 0,2 0 0 0 0,-5-5 0 0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6.337"/>
    </inkml:context>
    <inkml:brush xml:id="br0">
      <inkml:brushProperty name="width" value="0.05" units="cm"/>
      <inkml:brushProperty name="height" value="0.05" units="cm"/>
      <inkml:brushProperty name="color" value="#E71224"/>
    </inkml:brush>
  </inkml:definitions>
  <inkml:trace contextRef="#ctx0" brushRef="#br0">25 0 920 0 0,'-7'5'139'0'0,"6"-4"246"0"0,1-1 108 0 0,7 16 926 0 0,-10 24-239 0 0,2-15-1624 0 0,1-20 160 0 0</inkml:trace>
  <inkml:trace contextRef="#ctx0" brushRef="#br0" timeOffset="1">25 132 456 0 0,'-18'26'688'0'0,"13"-2"2190"0"0,8 12-2064 0 0,12 41-92 0 0,-11-17 829 0 0,-11-23-1412 0 0,-10-4 85 0 0,22-9-1544 0 0,-5-22 872 0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6.603"/>
    </inkml:context>
    <inkml:brush xml:id="br0">
      <inkml:brushProperty name="width" value="0.05" units="cm"/>
      <inkml:brushProperty name="height" value="0.05" units="cm"/>
      <inkml:brushProperty name="color" value="#E71224"/>
    </inkml:brush>
  </inkml:definitions>
  <inkml:trace contextRef="#ctx0" brushRef="#br0">0 0 2760 0 0,'0'0'125'0'0,"0"0"51"0"0,0 0 130 0 0,0 0 56 0 0,0 2 13 0 0,1 62 3389 0 0,3-44-5220 0 0,-4-14 540 0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6.806"/>
    </inkml:context>
    <inkml:brush xml:id="br0">
      <inkml:brushProperty name="width" value="0.05" units="cm"/>
      <inkml:brushProperty name="height" value="0.05" units="cm"/>
      <inkml:brushProperty name="color" value="#E71224"/>
    </inkml:brush>
  </inkml:definitions>
  <inkml:trace contextRef="#ctx0" brushRef="#br0">24 1 456 0 0,'-14'8'0'0'0,"8"4"358"0"0,7 23 6278 0 0,1-15-6726 0 0,-6 53 2098 0 0,5-58-2075 0 0,-5 8-93 0 0,19-1-2957 0 0,-9-7 2389 0 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7.697"/>
    </inkml:context>
    <inkml:brush xml:id="br0">
      <inkml:brushProperty name="width" value="0.05" units="cm"/>
      <inkml:brushProperty name="height" value="0.05" units="cm"/>
      <inkml:brushProperty name="color" value="#E71224"/>
    </inkml:brush>
  </inkml:definitions>
  <inkml:trace contextRef="#ctx0" brushRef="#br0">26 1 5096 0 0,'-8'15'540'0'0,"11"-1"522"0"0,-23 133 3472 0 0,20-139-4534 0 0,3-1 0 0 0,13 12 0 0 0,-10-12 0 0 0,-6 11 0 0 0,-8 0-64 0 0,8-16-274 0 0,0-2-136 0 0,0 0-34 0 0,0 0-4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25.105"/>
    </inkml:context>
    <inkml:brush xml:id="br0">
      <inkml:brushProperty name="width" value="0.05" units="cm"/>
      <inkml:brushProperty name="height" value="0.05" units="cm"/>
      <inkml:brushProperty name="color" value="#E71224"/>
    </inkml:brush>
  </inkml:definitions>
  <inkml:trace contextRef="#ctx0" brushRef="#br0">231 85 6072 0 0,'0'0'274'0'0,"1"-1"0"0"0,-1 0-130 0 0,0 0 1 0 0,1 1-1 0 0,-1-1 1 0 0,0 0-1 0 0,1 0 1 0 0,-1 1-1 0 0,0-1 1 0 0,1 0-1 0 0,-1 1 1 0 0,1-1-1 0 0,0 1 1 0 0,-1-1-1 0 0,1 1 1 0 0,-1-1-1 0 0,1 1 1 0 0,0-1-1 0 0,-1 1 1 0 0,1-1-1 0 0,0 1 1 0 0,0 0-1 0 0,-1-1 1 0 0,1 1-1 0 0,0 0 1 0 0,0 0-1 0 0,-1-1 1 0 0,1 1-1 0 0,0 0 1 0 0,0 0-1 0 0,0 0 0 0 0,0 0 1 0 0,-1 0-1 0 0,1 0 1 0 0,0 0-1 0 0,0 1 1 0 0,0-1-1 0 0,-1 0 1 0 0,1 0-1 0 0,0 1 1 0 0,0-1-1 0 0,-1 0 1 0 0,1 1-1 0 0,0-1 1 0 0,-1 1-1 0 0,1-1 1 0 0,0 0-1 0 0,-1 1 1 0 0,1 0-1 0 0,-1-1 1 0 0,1 1-1 0 0,-1-1 1 0 0,1 1-1 0 0,-1 0 1 0 0,1-1-1 0 0,-1 1-144 0 0,4 4 257 0 0,1 0 0 0 0,-2 0 0 0 0,1 0-1 0 0,-1 1 1 0 0,0-1 0 0 0,0 1 0 0 0,0 0 0 0 0,-1 0-1 0 0,0 0 1 0 0,0 0 0 0 0,1 5-257 0 0,3 9 544 0 0,41 154 3080 0 0,-8-71-1520 0 0,-38-95-2104 0 0,0-7 0 0 0,0-1 1 0 0,-1 0-1 0 0,1 1 0 0 0,-1-1 0 0 0,1 1 1 0 0,-1 0-1 0 0,1-1 0 0 0,-1 1 0 0 0,0-1 0 0 0,1 1 1 0 0,-1 0-1 0 0,0-1 0 0 0,1 1 0 0 0,-1 0 0 0 0,0-1 1 0 0,0 1-1 0 0,0 0 0 0 0,0 0 0 0 0,1-1 1 0 0,-1 1-1 0 0,0 0 0 0 0,0 0 0 0 0,0-1 0 0 0,-1 1 1 0 0,1 0-1 0 0,0-1 0 0 0,0 1 0 0 0,0 0 0 0 0,0-1 1 0 0,-1 1-1 0 0,1 0 0 0 0,0-1 0 0 0,-1 1 1 0 0,1 0-1 0 0,0-1 0 0 0,-1 1 0 0 0,1 0 0 0 0,-1-1 1 0 0,1 1-1 0 0,-1-1 0 0 0,1 1 0 0 0,-1-1 0 0 0,1 0 1 0 0,-1 1-1 0 0,0-1 0 0 0,1 1 0 0 0,-1-1 1 0 0,0 0-1 0 0,1 1 0 0 0,-1-1 0 0 0,-47-38-2627 0 0,33 29 1083 0 0</inkml:trace>
  <inkml:trace contextRef="#ctx0" brushRef="#br0" timeOffset="296.8">17 59 8752 0 0,'-16'-26'1465'0'0,"16"25"-1186"0"0,0 1 23 0 0,0 0 96 0 0,0 0 39 0 0,0 0 10 0 0,0 0-17 0 0,0 0-72 0 0,0 0-34 0 0,16 8 428 0 0,-12-6-711 0 0,1 0 1 0 0,0 0 0 0 0,0-1-1 0 0,-1 0 1 0 0,1 0 0 0 0,0 0 0 0 0,0-1-1 0 0,0 0 1 0 0,0 0 0 0 0,1 0-1 0 0,-1 0 1 0 0,0-1 0 0 0,-1 0 0 0 0,2 0-42 0 0,108-14 381 0 0,83-8-200 0 0,-73 14-493 0 0,-107 11-3246 0 0,-3 2-1262 0 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32.437"/>
    </inkml:context>
    <inkml:brush xml:id="br0">
      <inkml:brushProperty name="width" value="0.05" units="cm"/>
      <inkml:brushProperty name="height" value="0.05" units="cm"/>
      <inkml:brushProperty name="color" value="#E71224"/>
    </inkml:brush>
  </inkml:definitions>
  <inkml:trace contextRef="#ctx0" brushRef="#br0">176 366 11456 0 0,'0'0'264'0'0,"-1"-13"629"0"0,-15-19-669 0 0,12 18 1199 0 0,3 13-570 0 0,-7-5 410 0 0,3 4-1060 0 0,-1 1 0 0 0,1 0 0 0 0,-1 0 1 0 0,1 0-1 0 0,-1 1 0 0 0,0 0 1 0 0,1 0-1 0 0,-1 1 0 0 0,1-1 1 0 0,-1 1-1 0 0,1 1 0 0 0,-3 0-203 0 0,-24 30 608 0 0,18-6-624 0 0,11-22-3 0 0,0 1-1 0 0,0 0 1 0 0,0-1-1 0 0,1 1 1 0 0,0 0-1 0 0,0 0 1 0 0,0 0-1 0 0,0 1 0 0 0,1-1 1 0 0,0 0-1 0 0,0 1 1 0 0,1-1-1 0 0,-1 0 1 0 0,1 1-1 0 0,1 2 20 0 0,20 27 175 0 0,-3-16-521 0 0,-16-17 358 0 0,1 1 0 0 0,-1 0-1 0 0,1-1 1 0 0,0 1-1 0 0,0-1 1 0 0,0 0-1 0 0,0 0 1 0 0,1 0-1 0 0,-1 0 1 0 0,0-1 0 0 0,1 1-1 0 0,-1-1 1 0 0,1 0-1 0 0,0 0 1 0 0,-1 0-1 0 0,1 0 1 0 0,0-1 0 0 0,0 0-1 0 0,-1 1 1 0 0,1-1-1 0 0,0-1 1 0 0,0 1-1 0 0,-1 0 1 0 0,1-1-1 0 0,0 0 1 0 0,-1 0-12 0 0,4 0 125 0 0,0-1-1 0 0,0 0 1 0 0,0 0-1 0 0,0-1 1 0 0,-1 1-1 0 0,1-2 1 0 0,-1 1 0 0 0,0-1-1 0 0,0 1 1 0 0,0-2-1 0 0,-1 1 1 0 0,1-1-1 0 0,2-3-124 0 0,-4 4 61 0 0,0 0-1 0 0,0 0 0 0 0,0-1 0 0 0,-1 0 0 0 0,1 0 0 0 0,-1 0 1 0 0,0 0-1 0 0,-1 0 0 0 0,1 0 0 0 0,-1-1 0 0 0,0 1 0 0 0,-1-1 1 0 0,1 0-1 0 0,-1 0 0 0 0,0 1 0 0 0,-1-1 0 0 0,1 0 0 0 0,-1 0 1 0 0,0 0-1 0 0,-1 0 0 0 0,1 1 0 0 0,-1-1 0 0 0,0-1-60 0 0,-6-9 195 0 0,0 0-1 0 0,-1 1 1 0 0,-1 0-1 0 0,0 0 0 0 0,-1 0 1 0 0,-1 2-1 0 0,0-1 1 0 0,0 1-1 0 0,-2 1 0 0 0,1 0 1 0 0,-7-4-195 0 0,5 3 157 0 0,-39-35 19 0 0,19 12-309 0 0,34 36 121 0 0,0 1 0 0 0,0-1 0 0 0,1 0 0 0 0,-1 0 0 0 0,0 0 0 0 0,0 1 1 0 0,0-1-1 0 0,0 0 0 0 0,0 0 0 0 0,0 0 0 0 0,0 1 0 0 0,0-1 0 0 0,0 0 0 0 0,-1 0 0 0 0,1 0 0 0 0,0 1 0 0 0,0-1 0 0 0,0 0 1 0 0,0 0-1 0 0,0 0 0 0 0,0 0 0 0 0,0 1 0 0 0,0-1 0 0 0,0 0 0 0 0,-1 0 0 0 0,1 0 0 0 0,0 0 0 0 0,0 1 0 0 0,0-1 0 0 0,0 0 1 0 0,0 0-1 0 0,-1 0 0 0 0,1 0 0 0 0,0 0 0 0 0,0 0 0 0 0,0 0 0 0 0,-1 0 0 0 0,1 0 0 0 0,0 1 0 0 0,0-1 0 0 0,0 0 0 0 0,-1 0 1 0 0,1 0-1 0 0,0 0 0 0 0,0 0 0 0 0,0 0 0 0 0,-1 0 0 0 0,1 0 12 0 0,38 81-439 0 0,41 14 439 0 0,75 71-1836 0 0,-146-160-405 0 0,0 1-4921 0 0</inkml:trace>
  <inkml:trace contextRef="#ctx0" brushRef="#br0" timeOffset="374.91">396 358 5528 0 0,'0'0'422'0'0,"9"0"-260"0"0,95-14 8782 0 0,-1-16-7150 0 0,-102 29-1768 0 0,0 0 0 0 0,-1 0 0 0 0,1 0 0 0 0,0 0-1 0 0,-1 0 1 0 0,1 0 0 0 0,-1 0 0 0 0,1 0 0 0 0,-1 0 0 0 0,0 0 0 0 0,1 0 0 0 0,-1 0-1 0 0,0 0 1 0 0,0 0 0 0 0,1 0 0 0 0,-1 0 0 0 0,0-1 0 0 0,0 1 0 0 0,0 0-1 0 0,0 0 1 0 0,-1 0 0 0 0,1 0 0 0 0,0 0 0 0 0,0 0 0 0 0,-1 0 0 0 0,1 0 0 0 0,-1 0-1 0 0,1 0 1 0 0,-1 0 0 0 0,1 0 0 0 0,-1 0 0 0 0,1 0 0 0 0,-1 0 0 0 0,0 0-1 0 0,0 0-25 0 0,-6-3 122 0 0,-1 0 0 0 0,0 1-1 0 0,1 0 1 0 0,-1 0-1 0 0,0 1 1 0 0,0 0-1 0 0,-1 1 1 0 0,1-1-1 0 0,0 2 1 0 0,-1-1-1 0 0,1 1 1 0 0,0 0-1 0 0,-1 1 1 0 0,-2 0-122 0 0,1 1 94 0 0,6-2-48 0 0,0 1 0 0 0,0-1 0 0 0,-1 1 0 0 0,1 0 0 0 0,0 0 0 0 0,0 0 0 0 0,0 1 0 0 0,0 0 0 0 0,0-1 0 0 0,0 1 0 0 0,1 0 0 0 0,-1 1 0 0 0,1-1 0 0 0,-1 1 0 0 0,1 0 0 0 0,0-1 0 0 0,0 2 0 0 0,-2 1-46 0 0,2-1-40 0 0,0 0-1 0 0,1 0 1 0 0,0 0-1 0 0,0 0 1 0 0,0 0-1 0 0,0 1 0 0 0,0-1 1 0 0,1 0-1 0 0,0 1 1 0 0,0-1-1 0 0,0 1 1 0 0,1 0-1 0 0,-1-1 0 0 0,1 1 1 0 0,0-1-1 0 0,1 1 1 0 0,-1 0-1 0 0,1-1 1 0 0,0 1-1 0 0,0-1 0 0 0,1 4 41 0 0,0-1 0 0 0,0 0 0 0 0,1-1 0 0 0,0 1 0 0 0,0-1 0 0 0,0 0 0 0 0,1 0 0 0 0,0 0 0 0 0,0 0 0 0 0,0-1 0 0 0,1 1 0 0 0,0-1 0 0 0,0 0 0 0 0,0-1 0 0 0,2 2 0 0 0,0-2 56 0 0,1 0-1 0 0,-1 0 0 0 0,1-1 1 0 0,-1 0-1 0 0,1-1 1 0 0,0 1-1 0 0,0-1 0 0 0,0-1 1 0 0,0 1-1 0 0,0-2 0 0 0,1 1 1 0 0,-1-1-1 0 0,0 0 0 0 0,0-1 1 0 0,1 1-1 0 0,1-2-55 0 0,48-14-6077 0 0,-37 6-91 0 0</inkml:trace>
  <inkml:trace contextRef="#ctx0" brushRef="#br0" timeOffset="1234.08">775 22 10136 0 0,'-14'-22'1224'0'0,"18"26"4227"0"0,18 29-4175 0 0,38 104 1000 0 0,-58-130-2216 0 0,24 122 860 0 0,-14-62-776 0 0,-11-59-1036 0 0,-1-6-801 0 0,0-2 38 0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31.572"/>
    </inkml:context>
    <inkml:brush xml:id="br0">
      <inkml:brushProperty name="width" value="0.05" units="cm"/>
      <inkml:brushProperty name="height" value="0.05" units="cm"/>
      <inkml:brushProperty name="color" value="#E71224"/>
    </inkml:brush>
  </inkml:definitions>
  <inkml:trace contextRef="#ctx0" brushRef="#br0">8 1 1376 0 0,'-3'2'896'0'0,"-2"5"5592"0"0,6-4-6311 0 0,-1 0 0 0 0,0-1 0 0 0,1 1 0 0 0,0 0 0 0 0,-1 0 0 0 0,1-1 0 0 0,0 1 0 0 0,1 0 0 0 0,-1-1-1 0 0,0 1 1 0 0,1-1 0 0 0,-1 1 0 0 0,1-1 0 0 0,0 0 0 0 0,0 0 0 0 0,0 1 0 0 0,1-1-177 0 0,4 6 392 0 0,-5-5-183 0 0,1-1 0 0 0,-1 1 0 0 0,0 0 1 0 0,0 0-1 0 0,0 0 0 0 0,0 0 0 0 0,0 0 1 0 0,0 0-1 0 0,-1 1 0 0 0,0-1 1 0 0,0 1-1 0 0,0-1 0 0 0,0 0 0 0 0,0 1 1 0 0,0 0-1 0 0,-1-1 0 0 0,0 1 0 0 0,0-1 1 0 0,0 1-1 0 0,0 0 0 0 0,-1 2-209 0 0,6 42 1128 0 0,-10-23 128 0 0,4-70 1044 0 0,-4 37-2289 0 0,4 7-82 0 0,0-1 0 0 0,0 0 1 0 0,0 0-1 0 0,0 1 0 0 0,0-1 0 0 0,1 0 1 0 0,-1 0-1 0 0,1 0 0 0 0,-1 0 0 0 0,1 0 0 0 0,0 0 1 0 0,0 0-1 0 0,-1 0 0 0 0,1 0 0 0 0,1 0 0 0 0,-1 0 1 0 0,0 0-1 0 0,0 0 0 0 0,1 0 0 0 0,-1 0 1 0 0,1 0-1 0 0,0 1 0 0 0,-1-1 0 0 0,1 0 0 0 0,1-2 71 0 0,6-11 0 0 0,4 2 0 0 0,29-21-86 0 0,17 15-113 0 0,-40 29 188 0 0,18 26 359 0 0,-22-16-96 0 0,18 21 766 0 0,-15-19-372 0 0,-17-18-571 0 0,0-3 308 0 0,1-3 113 0 0,44-51-11 0 0,2 8-800 0 0,4 9-449 0 0,-49 35 575 0 0,28-11 602 0 0,-29 12-368 0 0,2-1-61 0 0,-1 1 0 0 0,1-1 0 0 0,-1 1 1 0 0,1 0-1 0 0,0-1 0 0 0,-1 1 0 0 0,1 0 1 0 0,-1 1-1 0 0,1-1 0 0 0,-1 0 0 0 0,1 1 0 0 0,0-1 1 0 0,-1 1-1 0 0,1 0 0 0 0,-1 0 0 0 0,0 0 1 0 0,1 0-1 0 0,-1 0 0 0 0,0 1 0 0 0,0-1 0 0 0,1 1 1 0 0,-1 0 15 0 0,39 45-74 0 0,18 48 449 0 0,-35-64-987 0 0,-24-30 8 0 0,0-1-191 0 0,0 0-1189 0 0,0 0-4627 0 0</inkml:trace>
  <inkml:trace contextRef="#ctx0" brushRef="#br0" timeOffset="421.74">883 50 4144 0 0,'0'0'319'0'0,"8"-13"26"0"0,-8-2 9649 0 0,-11 16-6467 0 0,1 3-4617 0 0,6-2 1181 0 0,0 0-1 0 0,0 0 0 0 0,0 0 0 0 0,1 0 0 0 0,-1 1 0 0 0,1-1 0 0 0,0 1 0 0 0,-1 0 0 0 0,2 0 0 0 0,-1 0 0 0 0,0 1 1 0 0,0-1-1 0 0,1 1 0 0 0,-2 3-90 0 0,-25 50 862 0 0,11 22-1162 0 0,19-70 300 0 0,-1-7 0 0 0,0 0 0 0 0,0 1 0 0 0,0-1 0 0 0,0 0 0 0 0,0 0 0 0 0,0 0 0 0 0,1 1 0 0 0,0-1 0 0 0,-1 0 0 0 0,1 0 0 0 0,0 0 0 0 0,0 0 0 0 0,0 0 0 0 0,0 0 0 0 0,0 0 0 0 0,0-1 0 0 0,0 1 0 0 0,1 0 0 0 0,-1 0 0 0 0,1-1 0 0 0,-1 1 0 0 0,1-1 0 0 0,0 0 0 0 0,0 1 0 0 0,0-1 0 0 0,0 1 0 0 0,0-2 0 0 0,1 2 19 0 0,0 0 1 0 0,0-1 0 0 0,-1 1-1 0 0,1-1 1 0 0,0 0 0 0 0,1 0-1 0 0,-1 0 1 0 0,0 0 0 0 0,0-1-1 0 0,0 1 1 0 0,0-1 0 0 0,1 0-1 0 0,-1 0 1 0 0,0 0 0 0 0,0 0-1 0 0,0-1 1 0 0,1 1 0 0 0,0-1-20 0 0,3 0 13 0 0,-1 0-1 0 0,0-1 1 0 0,1 1 0 0 0,-1-1 0 0 0,0 0 0 0 0,0-1 0 0 0,0 0-1 0 0,0 0 1 0 0,-1 0 0 0 0,1-1 0 0 0,-1 1 0 0 0,1-1 0 0 0,-1 0 0 0 0,-1-1-1 0 0,1 1 1 0 0,-1-1 0 0 0,1 0 0 0 0,-1 0 0 0 0,0-2-13 0 0,12-20 567 0 0,-14 26-529 0 0,0-1 0 0 0,-1 0-1 0 0,1 0 1 0 0,-1 0 0 0 0,1 0 0 0 0,-1 0 0 0 0,0 0 0 0 0,1 0 0 0 0,-1-1-1 0 0,0 1 1 0 0,-1 0 0 0 0,1-1 0 0 0,0 1 0 0 0,-1-1 0 0 0,1 1 0 0 0,-1-1-1 0 0,0 1 1 0 0,0-1 0 0 0,0 1 0 0 0,0-1 0 0 0,0 1 0 0 0,0-1 0 0 0,-1 1-1 0 0,1-1 1 0 0,-1 1 0 0 0,0-1 0 0 0,0 1 0 0 0,0 0 0 0 0,0-1 0 0 0,0 1 0 0 0,0 0-1 0 0,-1-2-37 0 0,-2 1 0 0 0,1 0 0 0 0,-1 0 0 0 0,0 0 0 0 0,0 0 0 0 0,0 0 0 0 0,0 1 0 0 0,0 0 0 0 0,0 0 0 0 0,0 0 0 0 0,-1 0 0 0 0,1 1 0 0 0,-1 0 0 0 0,0 0 0 0 0,0 0 0 0 0,4 0 0 0 0,-39 0-529 0 0,22 2-4033 0 0,10-1-1578 0 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9.524"/>
    </inkml:context>
    <inkml:brush xml:id="br0">
      <inkml:brushProperty name="width" value="0.05" units="cm"/>
      <inkml:brushProperty name="height" value="0.05" units="cm"/>
      <inkml:brushProperty name="color" value="#E71224"/>
    </inkml:brush>
  </inkml:definitions>
  <inkml:trace contextRef="#ctx0" brushRef="#br0">21 68 6912 0 0,'0'0'314'0'0,"0"0"-6"0"0,0 0 60 0 0,0 0 987 0 0,0 2 453 0 0,-6 47 4709 0 0,5-48-6457 0 0,0 1-1 0 0,-1 0 1 0 0,1-1 0 0 0,0 1-1 0 0,0 0 1 0 0,-1 0 0 0 0,1-1-1 0 0,1 1 1 0 0,-1 0 0 0 0,0 0-1 0 0,0 0 1 0 0,1 0 0 0 0,-1 0-1 0 0,1 1 1 0 0,0-1 0 0 0,-1 0-1 0 0,1 0 1 0 0,0 0 0 0 0,0 0-1 0 0,1 0 1 0 0,-1 0 0 0 0,0 0-1 0 0,1 1 1 0 0,-1-1-1 0 0,1 0 1 0 0,0 0 0 0 0,-1 0-1 0 0,1 0 1 0 0,0-1 0 0 0,0 1-1 0 0,1 1-59 0 0,12 16 38 0 0,-12-15-26 0 0,-1-1 1 0 0,1 0-1 0 0,0 0 1 0 0,0 0-1 0 0,0 0 1 0 0,0 0-1 0 0,1 0 1 0 0,-1 0-1 0 0,1-1 1 0 0,-1 1-1 0 0,1-1 1 0 0,0 1-1 0 0,0-1 1 0 0,0 0-1 0 0,0-1 1 0 0,1 1-1 0 0,-1 0 1 0 0,0-1 0 0 0,1 0-1 0 0,-1 0 1 0 0,1 0-1 0 0,0 0 1 0 0,-1 0-1 0 0,1-1 1 0 0,0 1-1 0 0,-1-1 1 0 0,1 0-1 0 0,0 0 1 0 0,-1-1-1 0 0,1 1 1 0 0,3-2-13 0 0,2-2 74 0 0,0 0 1 0 0,0-1 0 0 0,0 0 0 0 0,-1 0-1 0 0,1-1 1 0 0,-1-1 0 0 0,-1 1 0 0 0,1-1-1 0 0,-1 0 1 0 0,-1-1 0 0 0,1 0 0 0 0,-1 0-1 0 0,0 0 1 0 0,-1-1 0 0 0,0 0 0 0 0,0 0-1 0 0,2-8-74 0 0,-1-6 139 0 0,-4 18 64 0 0,4 21-170 0 0,37 37 152 0 0,-31-29-478 0 0,-12-23-438 0 0,0-1-241 0 0,0 0-41 0 0,0 0-10 0 0</inkml:trace>
  <inkml:trace contextRef="#ctx0" brushRef="#br0" timeOffset="328.04">321 74 11976 0 0,'0'0'546'0'0,"0"0"-10"0"0,1 2-182 0 0,21 23 2779 0 0,8 30 483 0 0,-5 7-1876 0 0,-19-45-287 0 0,-7-26-1477 0 0,0 0 1 0 0,1 0-1 0 0,0 0 1 0 0,1 0-1 0 0,0 0 0 0 0,1 0 1 0 0,-1 0-1 0 0,2 1 1 0 0,-1-1-1 0 0,1 0 24 0 0,26-57-2077 0 0,13 22 1369 0 0,-13 30 582 0 0,4 6-1905 0 0,-14 4-2123 0 0,-17 3 1948 0 0</inkml:trace>
  <inkml:trace contextRef="#ctx0" brushRef="#br0" timeOffset="863">716 45 6912 0 0,'0'0'528'0'0,"0"0"-99"0"0,9 11 4312 0 0,-3-6-4052 0 0,0 1-1 0 0,-1-1 1 0 0,1 1 0 0 0,-1 0-1 0 0,0 0 1 0 0,-1 1-1 0 0,0-1 1 0 0,0 1-1 0 0,3 7-688 0 0,39 91 4540 0 0,-44-102-4385 0 0,9-12-138 0 0,10-32-382 0 0,24-32-3682 0 0,10 29 2389 0 0,-9 23 1640 0 0,-40 21 179 0 0,0 1-1 0 0,-1-1 0 0 0,1 1 0 0 0,0 0 0 0 0,-1 0 0 0 0,1 1 0 0 0,-1 0 0 0 0,1 0 0 0 0,-1 0 0 0 0,0 1 0 0 0,0-1 1 0 0,0 1-1 0 0,0 0 0 0 0,0 1 0 0 0,-1-1 0 0 0,1 1 0 0 0,-1 0 0 0 0,0 0 0 0 0,0 0 0 0 0,0 1 0 0 0,-1-1 0 0 0,0 1 1 0 0,0 0-1 0 0,0 0 0 0 0,0 0 0 0 0,-1 1 0 0 0,0-1 0 0 0,1 2-160 0 0,35 66 1605 0 0,-35-66-1669 0 0,-2-5-273 0 0,-1-2-138 0 0,0 0-1431 0 0,0 0-5599 0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28.337"/>
    </inkml:context>
    <inkml:brush xml:id="br0">
      <inkml:brushProperty name="width" value="0.05" units="cm"/>
      <inkml:brushProperty name="height" value="0.05" units="cm"/>
      <inkml:brushProperty name="color" value="#E71224"/>
    </inkml:brush>
  </inkml:definitions>
  <inkml:trace contextRef="#ctx0" brushRef="#br0">16 104 7632 0 0,'0'0'348'0'0,"0"0"-7"0"0,0 0-97 0 0,0 0 404 0 0,0 0 199 0 0,0 2 38 0 0,13 89 4272 0 0,7-24-2964 0 0,-4 41 818 0 0,-16-108-3008 0 0,0 1-1 0 0,0-1 1 0 0,0 0 0 0 0,0 1 0 0 0,0-1-1 0 0,0 0 1 0 0,-1 1 0 0 0,1-1-1 0 0,0 0 1 0 0,0 1 0 0 0,0-1 0 0 0,-1 0-1 0 0,1 1 1 0 0,0-1 0 0 0,-1 0-1 0 0,1 0 1 0 0,0 1 0 0 0,0-1 0 0 0,-1 0-1 0 0,1 0 1 0 0,0 0 0 0 0,-1 0-1 0 0,1 1 1 0 0,0-1 0 0 0,-1 0 0 0 0,1 0-1 0 0,-1 0 1 0 0,1 0 0 0 0,0 0-1 0 0,-1 0 1 0 0,1 0 0 0 0,0 0 0 0 0,-1 0-1 0 0,1 0 1 0 0,-1 0 0 0 0,1 0-1 0 0,0 0 1 0 0,-1 0 0 0 0,1 0 0 0 0,0 0-1 0 0,-1-1 1 0 0,1 1 0 0 0,0 0-1 0 0,-1 0 1 0 0,1 0 0 0 0,0-1 0 0 0,-1 1-1 0 0,1 0 1 0 0,0 0 0 0 0,0-1-1 0 0,-1 1 1 0 0,1 0 0 0 0,0 0 0 0 0,0-1-1 0 0,0 1 1 0 0,-1 0 0 0 0,1-1-3 0 0,0 1 10 0 0,-4-4 160 0 0,0 0-1 0 0,0 0 0 0 0,1-1 1 0 0,0 1-1 0 0,-1-1 0 0 0,2 1 1 0 0,-1-1-1 0 0,0 0 0 0 0,1 0 1 0 0,0-1-1 0 0,0 1 0 0 0,1-2-169 0 0,-11-55-385 0 0,12 56 322 0 0,0 0-1 0 0,1 0 1 0 0,0 0 0 0 0,0 0-1 0 0,0 1 1 0 0,1-1 0 0 0,0 0-1 0 0,0 1 1 0 0,0 0 0 0 0,0-1-1 0 0,1 1 1 0 0,0 0 0 0 0,0 0-1 0 0,1 0 1 0 0,-1 1 0 0 0,1-1-1 0 0,0 1 1 0 0,0 0 0 0 0,1 0-1 0 0,-1 0 1 0 0,1 1 0 0 0,0-1 63 0 0,78-23-207 0 0,-49 20 208 0 0,7 14-55 0 0,-29-3-695 0 0,-3-1-4407 0 0,-8-2-1532 0 0</inkml:trace>
  <inkml:trace contextRef="#ctx0" brushRef="#br0" timeOffset="390.53">394 170 11976 0 0,'0'0'546'0'0,"0"0"-10"0"0,8 1 127 0 0,63-1 2383 0 0,-14-4-2438 0 0,2-15-776 0 0,-51 13 124 0 0,-7 5 80 0 0,0-1 0 0 0,0 0 0 0 0,-1 0 0 0 0,1 1 0 0 0,-1-1 0 0 0,1 0-1 0 0,-1 0 1 0 0,0 0 0 0 0,1 0 0 0 0,-1 0 0 0 0,0 1 0 0 0,0-1-1 0 0,0 0 1 0 0,-1 0 0 0 0,1 0 0 0 0,0 0 0 0 0,-1 0 0 0 0,1 1 0 0 0,-1-1-1 0 0,0 0 1 0 0,1 0 0 0 0,-1 1 0 0 0,0-1 0 0 0,0 0 0 0 0,0 1-1 0 0,0-1 1 0 0,-1 1 0 0 0,1 0 0 0 0,0-1 0 0 0,-1 1 0 0 0,1 0 0 0 0,0 0-1 0 0,-1-1 1 0 0,0 1 0 0 0,1 0 0 0 0,-1 1 0 0 0,0-1 0 0 0,1 0-1 0 0,-1 0 1 0 0,0 1 0 0 0,0-1 0 0 0,1 1 0 0 0,-1-1 0 0 0,-1 1-36 0 0,-46-4 256 0 0,8 9-110 0 0,-14 20-74 0 0,-27 41 256 0 0,77-59-319 0 0,0 0 0 0 0,0 0 0 0 0,1 1 0 0 0,0-1 0 0 0,1 1 0 0 0,0-1 0 0 0,0 1 0 0 0,0 0-1 0 0,1 4-8 0 0,0 1 0 0 0,1-9-5 0 0,0 0 0 0 0,1 0 0 0 0,-1-1-1 0 0,1 1 1 0 0,0 0 0 0 0,0 0 0 0 0,0 0 0 0 0,0 0 0 0 0,1-1-1 0 0,0 1 1 0 0,0 0 0 0 0,0 0 0 0 0,0-1 0 0 0,0 1-1 0 0,1-1 1 0 0,-1 1 0 0 0,1-1 0 0 0,0 1 0 0 0,2 1 5 0 0,2 1 5 0 0,0 1 1 0 0,1-2-1 0 0,0 1 0 0 0,0-1 1 0 0,1 0-1 0 0,-1 0 1 0 0,1-1-1 0 0,0 0 0 0 0,0-1 1 0 0,0 1-1 0 0,1-1 1 0 0,-1-1-1 0 0,1 0 0 0 0,0 0 1 0 0,0-1-1 0 0,6 1-5 0 0,10-1-249 0 0,0 0 0 0 0,0-2-1 0 0,0 0 1 0 0,0-2 0 0 0,9-2 249 0 0,0-3-1699 0 0,-1-2-4375 0 0</inkml:trace>
  <inkml:trace contextRef="#ctx0" brushRef="#br0" timeOffset="765.44">843 12 6912 0 0,'1'-12'6849'0'0,"0"13"-3491"0"0,3 22-2277 0 0,-1-6-136 0 0,26 205 1397 0 0,-28-153-3296 0 0,-2-68-4011 0 0,-3-1-1723 0 0</inkml:trace>
  <inkml:trace contextRef="#ctx0" brushRef="#br0" timeOffset="921.65">623 212 7832 0 0,'8'-5'832'0'0,"22"-9"5114"0"0,69 10-3303 0 0,-20-3-2513 0 0,0 7-1269 0 0,-66 0 495 0 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40.963"/>
    </inkml:context>
    <inkml:brush xml:id="br0">
      <inkml:brushProperty name="width" value="0.05" units="cm"/>
      <inkml:brushProperty name="height" value="0.05" units="cm"/>
      <inkml:brushProperty name="color" value="#E71224"/>
    </inkml:brush>
  </inkml:definitions>
  <inkml:trace contextRef="#ctx0" brushRef="#br0">0 80 11976 0 0,'0'0'546'0'0,"0"0"-10"0"0,1 2-344 0 0,18 82 3713 0 0,-19-52-1694 0 0,-3 19 220 0 0,4-62-2409 0 0,1 1 0 0 0,0-1 0 0 0,0 0 0 0 0,1 1 1 0 0,0 0-1 0 0,1-1 0 0 0,0 1 0 0 0,1 1 0 0 0,0-1 1 0 0,0 1-1 0 0,1 0 0 0 0,0 0 0 0 0,1 0 0 0 0,0 1 0 0 0,0 0 1 0 0,1 0-1 0 0,0 1 0 0 0,0 0 0 0 0,0 1 0 0 0,1-1 1 0 0,0 2-1 0 0,1-1 0 0 0,-1 1 0 0 0,1 1 0 0 0,3-2-22 0 0,26-7-202 0 0,44-7-1 0 0,42 23 64 0 0,-78-3 150 0 0,-45 0-76 0 0,-2 0-489 0 0,8-2-1031 0 0,-7 1 762 0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39.459"/>
    </inkml:context>
    <inkml:brush xml:id="br0">
      <inkml:brushProperty name="width" value="0.05" units="cm"/>
      <inkml:brushProperty name="height" value="0.05" units="cm"/>
      <inkml:brushProperty name="color" value="#E71224"/>
    </inkml:brush>
  </inkml:definitions>
  <inkml:trace contextRef="#ctx0" brushRef="#br0">39 233 7200 0 0,'155'-48'5270'0'0,"-144"46"-5118"0"0,0 0 1 0 0,1 0-1 0 0,-1-1 0 0 0,-1-1 0 0 0,1 0 0 0 0,0 0 0 0 0,-1-1 0 0 0,0 0 0 0 0,0-1 0 0 0,0 0 1 0 0,0-2-153 0 0,-9 7 185 0 0,-1 1 40 0 0,5-11 269 0 0,-5 10-430 0 0,1-1 0 0 0,-1 0 1 0 0,1 1-1 0 0,-1-1 1 0 0,0 0-1 0 0,1 1 1 0 0,-1-1-1 0 0,0 0 0 0 0,0 1 1 0 0,0-1-1 0 0,0 0 1 0 0,-1 1-1 0 0,1-1 1 0 0,0 0-1 0 0,-1 1 0 0 0,1-1 1 0 0,-1 0-1 0 0,0 1 1 0 0,1-1-1 0 0,-1 1 0 0 0,0-1 1 0 0,0 1-1 0 0,0-1 1 0 0,0 1-1 0 0,0 0 1 0 0,0 0-1 0 0,0-1 0 0 0,-1 1 1 0 0,1 0-1 0 0,0 0 1 0 0,-1 0-1 0 0,1 0 1 0 0,-1 0-1 0 0,1 1 0 0 0,-1-1 1 0 0,1 0-1 0 0,-1 1 1 0 0,1-1-1 0 0,-1 1 1 0 0,0-1-1 0 0,1 1 0 0 0,-1 0 1 0 0,0 0-65 0 0,-76-1 741 0 0,2 19-1199 0 0,67-16 491 0 0,0 0 1 0 0,0 1 0 0 0,1 0-1 0 0,-1 1 1 0 0,1 0 0 0 0,-1 0-1 0 0,1 0 1 0 0,0 1 0 0 0,1 1-1 0 0,-1-1 1 0 0,1 1 0 0 0,0 0-1 0 0,1 1 1 0 0,-1 0 0 0 0,1 0-1 0 0,-1 3-33 0 0,5-7-34 0 0,1-1 0 0 0,1 1 0 0 0,-1 0 0 0 0,0 0 0 0 0,1 0 0 0 0,-1 0-1 0 0,1-1 1 0 0,0 1 0 0 0,0 0 0 0 0,0 0 0 0 0,0 0 0 0 0,0 0-1 0 0,1 0 1 0 0,0 0 0 0 0,-1 0 0 0 0,1-1 0 0 0,0 1 0 0 0,0 0 0 0 0,0-1-1 0 0,1 1 1 0 0,-1 0 0 0 0,1-1 0 0 0,-1 0 0 0 0,1 1 0 0 0,0-1-1 0 0,1 1 35 0 0,3 4 27 0 0,1 0-1 0 0,0-1 1 0 0,1 0-1 0 0,-1 0 1 0 0,1-1-1 0 0,0 1 1 0 0,1-2-1 0 0,-1 1 1 0 0,1-1-1 0 0,0-1 1 0 0,0 0-1 0 0,0 0 1 0 0,1 0-1 0 0,-1-1 1 0 0,0-1-1 0 0,8 1-26 0 0,25 1 276 0 0,-26-1-251 0 0,1-1 0 0 0,0 0-1 0 0,0-2 1 0 0,0 0 0 0 0,-1 0-1 0 0,7-3-24 0 0,28-12-266 0 0,14-23-4526 0 0,-47 21 2939 0 0</inkml:trace>
  <inkml:trace contextRef="#ctx0" brushRef="#br0" timeOffset="359.29">456 56 10392 0 0,'0'0'473'0'0,"0"0"-5"0"0,0 0-169 0 0,0 0 395 0 0,0 0 208 0 0,1 2 39 0 0,38 77 3185 0 0,-24-28-2327 0 0,-9 2 1530 0 0,-1-138-3313 0 0,12 37-1762 0 0,66-4 956 0 0,-72 48 681 0 0,0 0 0 0 0,0 0 0 0 0,1 1 0 0 0,0 0 0 0 0,-1 1 0 0 0,1 1 0 0 0,0 0 0 0 0,0 0 0 0 0,1 1 109 0 0,25 6 127 0 0,-24-2-5874 0 0,-12-3-411 0 0</inkml:trace>
  <inkml:trace contextRef="#ctx0" brushRef="#br0" timeOffset="734.2">822 104 10136 0 0,'0'0'464'0'0,"0"0"-10"0"0,10 4 2573 0 0,10 16-1206 0 0,-1 22 141 0 0,-19-42-1943 0 0,18 41 2248 0 0,-10-13-1322 0 0,-8-26-793 0 0,1 1-78 0 0,2 1 1404 0 0,13-64-894 0 0,5-2-440 0 0,40-8-2653 0 0,-52 63 2409 0 0,0 1 0 0 0,0 0 0 0 0,1 1-1 0 0,-1 0 1 0 0,1 0 0 0 0,0 1 0 0 0,1 0 0 0 0,-1 1-1 0 0,1 0 1 0 0,-1 0 0 0 0,1 2 0 0 0,0-1 0 0 0,0 1 0 0 0,0 1-1 0 0,4 0 101 0 0,31 6-464 0 0,-41-5-625 0 0,-1 6-58 0 0</inkml:trace>
  <inkml:trace contextRef="#ctx0" brushRef="#br0" timeOffset="1124.73">1507 88 1376 0 0,'2'-1'107'0'0,"-2"1"-45"0"0,1 0 1 0 0,-1 0 0 0 0,0-1-1 0 0,0 1 1 0 0,1 0 0 0 0,-1 0-1 0 0,0 0 1 0 0,1-1 0 0 0,-1 1-1 0 0,0 0 1 0 0,0-1 0 0 0,0 1-1 0 0,1 0 1 0 0,-1-1 0 0 0,0 1-1 0 0,0 0 1 0 0,0 0 0 0 0,0-1-1 0 0,0 1 1 0 0,1-1 0 0 0,-1 1-1 0 0,0 0 1 0 0,0-1 0 0 0,0 1-1 0 0,0 0 1 0 0,0-1 0 0 0,0 1-1 0 0,0 0 1 0 0,0-1 0 0 0,0 1-1 0 0,-1 0 1 0 0,1-1 0 0 0,0 1-1 0 0,0-1 1 0 0,0 1 0 0 0,0 0-1 0 0,0 0 1 0 0,-1-1 0 0 0,1 1-1 0 0,0 0 1 0 0,0-1 0 0 0,0 1-1 0 0,-1 0 1 0 0,1 0 0 0 0,0-1-1 0 0,0 1 1 0 0,-1 0 0 0 0,1 0-1 0 0,0-1 1 0 0,-1 1 0 0 0,1 0-1 0 0,0 0 1 0 0,-1 0-63 0 0,-4-2 9868 0 0,-65 15-8136 0 0,63-10-1653 0 0,0 0 0 0 0,0 1 0 0 0,0 0 0 0 0,0 0 0 0 0,1 0 0 0 0,-1 1 0 0 0,1 0 0 0 0,1 0 0 0 0,-1 1 0 0 0,1-1 0 0 0,0 1-1 0 0,-3 5-78 0 0,-22 41 0 0 0,26-37 0 0 0,-7 44 0 0 0,11-55 30 0 0,1 0-1 0 0,-1 0 1 0 0,1-1-1 0 0,0 1 1 0 0,0 0-1 0 0,0-1 1 0 0,1 1-1 0 0,-1-1 1 0 0,1 1-1 0 0,0-1 1 0 0,0 0-1 0 0,0 0 1 0 0,0 0-1 0 0,1 0 1 0 0,-1 0-1 0 0,1 0 1 0 0,-1-1-1 0 0,1 1 0 0 0,0-1-29 0 0,-1 0 288 0 0,2-2-24 0 0,47 2 61 0 0,29-20 86 0 0,-31-11-187 0 0,-44 26-224 0 0,-1-1 0 0 0,1-1 0 0 0,-1 1 0 0 0,0 0 0 0 0,0-1 0 0 0,-1 0 0 0 0,1 0 0 0 0,-1 0 0 0 0,0 0 0 0 0,0-1 0 0 0,-1 1 0 0 0,0-1 0 0 0,2-4 0 0 0,-4 5 43 0 0,0-1 0 0 0,0 1-1 0 0,0-1 1 0 0,0 1-1 0 0,-1 0 1 0 0,0-1 0 0 0,0 1-1 0 0,-1 0 1 0 0,0 0-1 0 0,1 0 1 0 0,-2 0-1 0 0,1 0 1 0 0,0 0 0 0 0,-1 0-1 0 0,0 1 1 0 0,0-1-1 0 0,-1 1 1 0 0,1 0 0 0 0,-1 0-1 0 0,0 0 1 0 0,0 1-1 0 0,0-1 1 0 0,0 1 0 0 0,-1 0-1 0 0,1 0 1 0 0,-1 0-1 0 0,0 1 1 0 0,0 0 0 0 0,0 0-1 0 0,0 0 1 0 0,0 0-1 0 0,0 1 1 0 0,-1 0-1 0 0,1 0 1 0 0,0 0 0 0 0,-1 1-43 0 0,-16-7-2217 0 0,16 4-2055 0 0,5 3-1956 0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37.940"/>
    </inkml:context>
    <inkml:brush xml:id="br0">
      <inkml:brushProperty name="width" value="0.05" units="cm"/>
      <inkml:brushProperty name="height" value="0.05" units="cm"/>
      <inkml:brushProperty name="color" value="#E71224"/>
    </inkml:brush>
  </inkml:definitions>
  <inkml:trace contextRef="#ctx0" brushRef="#br0">1 223 5984 0 0,'0'0'464'0'0,"0"0"-136"0"0,0 0 565 0 0,0 0 276 0 0,4 8 1227 0 0,49 49 2368 0 0,34 25-2947 0 0,-16-37-142 0 0,-68-45-1598 0 0,-1 0-1 0 0,1 0 1 0 0,-1 0 0 0 0,0 0-1 0 0,1-1 1 0 0,-1 1-1 0 0,0-1 1 0 0,1 0 0 0 0,-1 1-1 0 0,0-1 1 0 0,0 0 0 0 0,1-1-1 0 0,-1 1 1 0 0,0 0-1 0 0,0-1 1 0 0,0 1 0 0 0,0-1-1 0 0,-1 1 1 0 0,1-1 0 0 0,0 0-1 0 0,-1 0 1 0 0,1 0-1 0 0,-1 0 1 0 0,0 0 0 0 0,1 0-1 0 0,-1 0 1 0 0,0 0 0 0 0,0 0-1 0 0,-1-1 1 0 0,1 1-1 0 0,0 0 1 0 0,-1-1-77 0 0,4-4 459 0 0,22-83 659 0 0,3 18-1118 0 0,-9 50 0 0 0,-12 0-86 0 0,-7 21-29 0 0,-1 1-12 0 0,1-7 201 0 0,5 4 113 0 0,-5 2-5929 0 0,-1 1 3632 0 0</inkml:trace>
  <inkml:trace contextRef="#ctx0" brushRef="#br0" timeOffset="453.01">623 300 10800 0 0,'0'0'496'0'0,"-2"-1"-14"0"0,-11-24-292 0 0,-12-6 3431 0 0,24 30-3196 0 0,1 1-17 0 0,0 0-44 0 0,0 0-159 0 0,-3-1-69 0 0,-7 0-118 0 0,0 1 0 0 0,0 0-1 0 0,0 0 1 0 0,1 1 0 0 0,-1 0-1 0 0,0 0 1 0 0,0 2 0 0 0,1-1-1 0 0,0 1 1 0 0,-1 0 0 0 0,1 1-1 0 0,0 0 1 0 0,0 0 0 0 0,1 1-1 0 0,0 0 1 0 0,-1 1-1 0 0,1 1-17 0 0,2-3 126 0 0,2-1-28 0 0,0-1 0 0 0,0 1 0 0 0,0 0 0 0 0,0 0 0 0 0,0 1 0 0 0,1-1 0 0 0,0 1 0 0 0,0 0 0 0 0,0 0 0 0 0,0 0 0 0 0,0 0 0 0 0,1 0 0 0 0,0 1 0 0 0,0-1 0 0 0,0 1 0 0 0,0-1 0 0 0,1 1 0 0 0,-1 0 0 0 0,1 3-98 0 0,1-7 5 0 0,0 1 0 0 0,1 0 0 0 0,-1-1 0 0 0,0 1 1 0 0,1-1-1 0 0,0 1 0 0 0,-1-1 0 0 0,1 1 0 0 0,0-1 0 0 0,0 1 0 0 0,0-1 0 0 0,0 0 0 0 0,0 1 0 0 0,0-1 0 0 0,0 0 0 0 0,0 0 0 0 0,0 0 0 0 0,1 0 0 0 0,-1 0 0 0 0,0 0 0 0 0,1 0 0 0 0,-1 0 0 0 0,1-1 0 0 0,-1 1 0 0 0,1 0 0 0 0,-1-1 0 0 0,1 1 0 0 0,-1-1 0 0 0,1 0 0 0 0,0 1 0 0 0,-1-1 0 0 0,1 0 0 0 0,-1 0 0 0 0,1 0 0 0 0,0 0 0 0 0,-1-1 0 0 0,2 1-5 0 0,64-8 594 0 0,-59 6-638 0 0,1 0 0 0 0,-1-1-1 0 0,0 0 1 0 0,0-1-1 0 0,0 1 1 0 0,0-1 0 0 0,-1-1-1 0 0,0 0 1 0 0,0 0-1 0 0,2-1 45 0 0,41-31 1080 0 0,-48 36-1049 0 0,1 0-1 0 0,-1 1 0 0 0,1-1 0 0 0,-1 1 1 0 0,1 0-1 0 0,-1-1 0 0 0,1 1 0 0 0,-1 0 1 0 0,1 0-1 0 0,-1 1 0 0 0,1-1 0 0 0,-1 0 1 0 0,1 1-1 0 0,-1 0 0 0 0,1-1 1 0 0,-1 1-1 0 0,0 0 0 0 0,1 0 0 0 0,1 2-30 0 0,-1-2-3 0 0,77 36-382 0 0,3 17 118 0 0,-68-52-1990 0 0,-14-2 1386 0 0</inkml:trace>
  <inkml:trace contextRef="#ctx0" brushRef="#br0" timeOffset="1124.75">837 1 456 0 0,'0'0'2912'0'0,"0"0"1451"0"0,1 7-2004 0 0,5 15 2717 0 0,7 10-3466 0 0,-9-23-829 0 0,37 65 1247 0 0,2 34-783 0 0,-9-31-708 0 0,-11-16-105 0 0,-22-59-352 0 0,-1-2-26 0 0,0 0-113 0 0,0 0-49 0 0,0 0-11 0 0,0 0-258 0 0,0 0-1080 0 0,0 0-471 0 0,0 0-96 0 0,0 0-21 0 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35.597"/>
    </inkml:context>
    <inkml:brush xml:id="br0">
      <inkml:brushProperty name="width" value="0.05" units="cm"/>
      <inkml:brushProperty name="height" value="0.05" units="cm"/>
      <inkml:brushProperty name="color" value="#E71224"/>
    </inkml:brush>
  </inkml:definitions>
  <inkml:trace contextRef="#ctx0" brushRef="#br0">5 0 2760 0 0,'0'0'381'0'0,"0"0"561"0"0,0 0 244 0 0,0 2 50 0 0,-4 62 4837 0 0,4 22-2781 0 0,12 130-1795 0 0,4-166 394 0 0,-15-47-1888 0 0,-1-3-754 0 0,0 0-302 0 0,0 0-61 0 0</inkml:trace>
  <inkml:trace contextRef="#ctx0" brushRef="#br0" timeOffset="390.53">188 263 11976 0 0,'18'-4'546'0'0,"-14"3"-10"0"0,-4 1-270 0 0,0 0 131 0 0,0 0 92 0 0,2 0 21 0 0,82 0 1788 0 0,-44-6-2013 0 0,-23 4-205 0 0,-5-2-80 0 0,0-14 262 0 0,-22-10 852 0 0,-24 2-483 0 0,-61 11-944 0 0,32 41 606 0 0,59-23-296 0 0,-2 1 17 0 0,1 0-1 0 0,-1 1 0 0 0,1-1 0 0 0,0 1 1 0 0,1 1-1 0 0,-1-1 0 0 0,1 0 0 0 0,0 1 1 0 0,1 0-1 0 0,-1 0 0 0 0,1 0 0 0 0,0 0 1 0 0,1 1-1 0 0,-1-1 0 0 0,0 6-13 0 0,-3 9-85 0 0,2 33 83 0 0,5-50 2 0 0,-1-1 0 0 0,1 1 0 0 0,1 0 0 0 0,-1 0 0 0 0,0 0 0 0 0,1-1 0 0 0,0 1 0 0 0,-1-1 0 0 0,1 1 0 0 0,1-1 0 0 0,-1 0 0 0 0,1 1 0 0 0,-1-1 0 0 0,1-1 0 0 0,0 1 0 0 0,0 0 0 0 0,0-1 0 0 0,0 1 0 0 0,0-1 0 0 0,1 0 0 0 0,-1 0 0 0 0,1 0 0 0 0,-1-1 0 0 0,1 1 0 0 0,0-1 0 0 0,3 1 0 0 0,19 2-466 0 0,2-1 0 0 0,-1-1 0 0 0,0-1 0 0 0,0-1 0 0 0,0-2-1 0 0,0-1 1 0 0,0-1 0 0 0,4-2 466 0 0,47-16-4461 0 0,-35 8 28 0 0</inkml:trace>
  <inkml:trace contextRef="#ctx0" brushRef="#br0" timeOffset="843.55">761 282 5528 0 0,'0'0'422'0'0,"0"-2"-276"0"0,-3-25 7671 0 0,0 22-7562 0 0,2 5 279 0 0,-29-15 2015 0 0,-32 19-697 0 0,-13 28-1540 0 0,48-18-308 0 0,23-13-8 0 0,1 0-1 0 0,-1 1 1 0 0,1 0-1 0 0,-1-1 1 0 0,1 1-1 0 0,0 0 1 0 0,0 1-1 0 0,0-1 1 0 0,0 0-1 0 0,0 1 1 0 0,0 0-1 0 0,0 0 1 0 0,1 0-1 0 0,0 0 1 0 0,0 0-1 0 0,-1 0 1 0 0,2 1-1 0 0,-2 2 5 0 0,-1 3 36 0 0,3-7-35 0 0,1-1 0 0 0,-1 1 0 0 0,0 0-1 0 0,1-1 1 0 0,-1 1 0 0 0,1 0 0 0 0,-1 0 0 0 0,1 0 0 0 0,0-1-1 0 0,0 1 1 0 0,0 0 0 0 0,0 0 0 0 0,0 0 0 0 0,0 0-1 0 0,0-1 1 0 0,1 1 0 0 0,-1 0 0 0 0,1 0 0 0 0,-1 0 0 0 0,1-1-1 0 0,0 2 0 0 0,36 35-1794 0 0,-30-36 1880 0 0,0 1-1 0 0,0-1 1 0 0,1 0 0 0 0,-1 0 0 0 0,0-1 0 0 0,1 0 0 0 0,-1-1 0 0 0,1 1-1 0 0,-1-1 1 0 0,1-1 0 0 0,-1 0 0 0 0,1 0 0 0 0,-1 0 0 0 0,1-1 0 0 0,-1 0-1 0 0,0 0 1 0 0,0-1 0 0 0,5-2-86 0 0,43-44 273 0 0,-49 41-273 0 0,-3 2 12 0 0,-2 5 47 0 0,-1 1 12 0 0,0 0-7 0 0,10 0-84 0 0,-1 1-1 0 0,1 0 1 0 0,-1 1 0 0 0,1 0 0 0 0,-1 1 0 0 0,0 0 0 0 0,0 0 0 0 0,0 1 0 0 0,0 0 0 0 0,0 0-1 0 0,6 6 21 0 0,38 13 0 0 0,-30-11-138 0 0,-21-10-592 0 0,-2-2-288 0 0,2 0-64 0 0,9 0-5 0 0</inkml:trace>
  <inkml:trace contextRef="#ctx0" brushRef="#br0" timeOffset="1218.46">1173 229 7832 0 0,'-12'-48'4521'0'0,"-4"26"-1594"0"0,14 21-2844 0 0,0 1 0 0 0,0-1 0 0 0,0 0 0 0 0,0 1 0 0 0,0-1 0 0 0,-1 1 0 0 0,1-1 0 0 0,0 1 0 0 0,0 0 0 0 0,0 0 0 0 0,-1 0 0 0 0,1 0 0 0 0,0 1 0 0 0,0-1 0 0 0,0 1 0 0 0,-1-1 0 0 0,1 1 0 0 0,0 0 0 0 0,0-1 0 0 0,0 1 0 0 0,0 0 0 0 0,0 1 0 0 0,0-1 0 0 0,0 0 0 0 0,0 1-83 0 0,-47 28 20 0 0,48-30-20 0 0,0 1 0 0 0,1-1 0 0 0,-1 1 0 0 0,0-1 0 0 0,0 1 0 0 0,1 0 0 0 0,-1-1 0 0 0,0 1 0 0 0,1 0 0 0 0,-1-1 0 0 0,0 1 0 0 0,1 0 0 0 0,-1 0 0 0 0,1 0 0 0 0,-1-1 0 0 0,1 1 0 0 0,0 0 0 0 0,-1 0 0 0 0,1 0 0 0 0,0 0 0 0 0,0 0 0 0 0,0 0 0 0 0,0 0 0 0 0,-1 0 0 0 0,1 0 0 0 0,0 0 0 0 0,1 0 0 0 0,-1-1 0 0 0,0 1 0 0 0,0 0 0 0 0,0 0 0 0 0,0 0 0 0 0,1 0 0 0 0,-1 0 0 0 0,1 0 0 0 0,0 3 0 0 0,4 33 0 0 0,10 5 0 0 0,-5-25 0 0 0,56 57 0 0 0,-60-67 94 0 0,0 1-1 0 0,-1 0 0 0 0,0-1 0 0 0,0 2 0 0 0,0-1 0 0 0,-1 1 0 0 0,-1-1 0 0 0,1 1 0 0 0,-1 0 0 0 0,0 5-93 0 0,-2-12 75 0 0,-1 0 1 0 0,0 0-1 0 0,0 0 0 0 0,0 0 0 0 0,0 0 0 0 0,0 0 0 0 0,-1 0 1 0 0,1-1-1 0 0,-1 1 0 0 0,1 0 0 0 0,-1 0 0 0 0,1 0 1 0 0,-1 0-1 0 0,0-1 0 0 0,0 1 0 0 0,0 0 0 0 0,0-1 1 0 0,0 1-1 0 0,0-1 0 0 0,-1 1 0 0 0,1-1 0 0 0,0 1 1 0 0,-1-1-1 0 0,1 0 0 0 0,-1 0 0 0 0,0 0 0 0 0,1 0 1 0 0,-1 0-1 0 0,0 0 0 0 0,1 0 0 0 0,-1 0 0 0 0,0-1 1 0 0,-1 1-76 0 0,-61 11 659 0 0,-16-27-659 0 0,55 2-288 0 0,-14-36-6246 0 0,40 26 869 0 0</inkml:trace>
  <inkml:trace contextRef="#ctx0" brushRef="#br0" timeOffset="1484.07">1336 92 8752 0 0,'0'0'673'0'0,"0"0"-205"0"0,0 0 760 0 0,0 0 380 0 0,0 4 1631 0 0,-12 48-140 0 0,16 56-2625 0 0,4-35-544 0 0,-19-8 1733 0 0,10-64-3422 0 0,1-1-638 0 0,0 0-129 0 0,0 0-30 0 0</inkml:trace>
  <inkml:trace contextRef="#ctx0" brushRef="#br0" timeOffset="1749.58">1244 292 4608 0 0,'-3'-4'475'0'0,"-1"1"-186"0"0,4 3 1143 0 0,0 0 494 0 0,0 0 98 0 0,0 0-133 0 0,0 0-646 0 0,12-7 631 0 0,25 2-536 0 0,96-10 277 0 0,-54-3-950 0 0,-38 11-642 0 0,8 4-1193 0 0,-47 2-256 0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34.171"/>
    </inkml:context>
    <inkml:brush xml:id="br0">
      <inkml:brushProperty name="width" value="0.05" units="cm"/>
      <inkml:brushProperty name="height" value="0.05" units="cm"/>
      <inkml:brushProperty name="color" value="#E71224"/>
    </inkml:brush>
  </inkml:definitions>
  <inkml:trace contextRef="#ctx0" brushRef="#br0">76 296 1376 0 0,'16'-3'367'0'0,"-26"-16"10018"0"0,8 18-10272 0 0,1 0 1 0 0,-1 0 0 0 0,0 0 0 0 0,1 1 0 0 0,-1-1 0 0 0,0 1 0 0 0,0-1-1 0 0,1 1 1 0 0,-1 0 0 0 0,0 0 0 0 0,0 0 0 0 0,0 0 0 0 0,1 0 0 0 0,-1 0-1 0 0,0 0 1 0 0,0 0 0 0 0,0 1 0 0 0,1-1 0 0 0,-1 1 0 0 0,0-1 0 0 0,1 1-1 0 0,-1 0 1 0 0,0 0 0 0 0,1 0 0 0 0,-1 0 0 0 0,1 0 0 0 0,-1 0 0 0 0,1 0-1 0 0,0 0 1 0 0,-1 0 0 0 0,1 1 0 0 0,0-1 0 0 0,0 0 0 0 0,0 1 0 0 0,0-1-1 0 0,0 1 1 0 0,0 0 0 0 0,0-1-114 0 0,-21 69 927 0 0,22-67-927 0 0,1 1 0 0 0,-1-1 1 0 0,1 0-1 0 0,0 0 0 0 0,0 0 0 0 0,0 0 1 0 0,0 0-1 0 0,0 0 0 0 0,1 0 1 0 0,0 0-1 0 0,-1-1 0 0 0,1 1 0 0 0,0-1 1 0 0,0 1-1 0 0,0-1 0 0 0,0 1 0 0 0,1-1 1 0 0,-1 0-1 0 0,1 0 0 0 0,-1 0 1 0 0,1-1-1 0 0,0 1 0 0 0,0-1 0 0 0,0 1 1 0 0,0-1-1 0 0,0 0 0 0 0,0 0 0 0 0,0 0 1 0 0,0 0-1 0 0,0-1 0 0 0,0 1 1 0 0,0-1-1 0 0,0 0 0 0 0,1 0 0 0 0,-1 0 1 0 0,0 0-1 0 0,0-1 0 0 0,0 1 0 0 0,1-1 0 0 0,9-1 6 0 0,-1-1 0 0 0,1 0 0 0 0,-1-1 0 0 0,0 0 0 0 0,0-1-1 0 0,-1 0 1 0 0,1-1 0 0 0,-1 0 0 0 0,-1-1 0 0 0,1 0-1 0 0,1-2-5 0 0,3-17 1663 0 0,-12 23-1594 0 0,2-10 100 0 0,-6-1-134 0 0,0 13-26 0 0,1 0-1 0 0,-1 0 1 0 0,1 0 0 0 0,-1 0-1 0 0,0 0 1 0 0,1 0-1 0 0,-1 0 1 0 0,0 0-1 0 0,0 0 1 0 0,0 0-1 0 0,0 0 1 0 0,0 0-1 0 0,0 1 1 0 0,0-1-1 0 0,0 0 1 0 0,0 1-1 0 0,0-1 1 0 0,0 1 0 0 0,-1-1-1 0 0,1 1 1 0 0,0 0-1 0 0,0-1 1 0 0,0 1-1 0 0,-1 0 1 0 0,1 0-1 0 0,0 0 1 0 0,0 0-1 0 0,-1 0 1 0 0,1 0-1 0 0,0 0 1 0 0,0 0-1 0 0,-1 0 1 0 0,1 1 0 0 0,0-1-1 0 0,0 0-8 0 0,0 1 22 0 0,-1-1 1 0 0,1 0-1 0 0,0 1 1 0 0,0-1-1 0 0,0 0 0 0 0,0 1 1 0 0,0-1-1 0 0,0 1 1 0 0,0 0-1 0 0,0-1 0 0 0,0 1 1 0 0,0 0-1 0 0,0 0 1 0 0,0 0-1 0 0,0-1 0 0 0,0 1 1 0 0,1 0-1 0 0,-1 0 1 0 0,0 0-1 0 0,1 0 0 0 0,-1 0 1 0 0,1 0-1 0 0,-1 1 1 0 0,1-1-1 0 0,0 0 0 0 0,-1 0 1 0 0,1 0-1 0 0,0 0 1 0 0,0 0-1 0 0,-1 1 0 0 0,1-1 1 0 0,0 0-1 0 0,0 0 1 0 0,1 0-1 0 0,-1 1 0 0 0,0-1 1 0 0,0 0-1 0 0,0 0 1 0 0,1 0-1 0 0,-1 1-22 0 0,7 10-291 0 0,-6-10 248 0 0,0 0 0 0 0,0 0 1 0 0,0 1-1 0 0,0-1 1 0 0,1 0-1 0 0,-1 0 0 0 0,0-1 1 0 0,1 1-1 0 0,0 0 0 0 0,-1 0 1 0 0,1-1-1 0 0,0 1 1 0 0,0-1-1 0 0,0 1 0 0 0,0-1 1 0 0,0 0-1 0 0,0 0 0 0 0,2 1 43 0 0,13 3-53 0 0,-11-2 159 0 0,1-1 0 0 0,0 0 0 0 0,-1-1 0 0 0,1 1 0 0 0,0-1-1 0 0,0 0 1 0 0,0-1 0 0 0,-1 0 0 0 0,1 0 0 0 0,0 0 0 0 0,0-1 0 0 0,2 0-106 0 0,79-18 657 0 0,-47-3 87 0 0,-38 0 209 0 0,-4 18-924 0 0,0 0 0 0 0,0 1-1 0 0,0-1 1 0 0,0 1 0 0 0,0-1-1 0 0,-1 1 1 0 0,1 0 0 0 0,-1-1-1 0 0,0 1 1 0 0,0 0 0 0 0,0 0-1 0 0,-1 0 1 0 0,1 0 0 0 0,-1 1-1 0 0,1-1 1 0 0,-1 1 0 0 0,0-1-1 0 0,0 1-28 0 0,-26-5-157 0 0,13 7-2766 0 0,15 0 1539 0 0</inkml:trace>
  <inkml:trace contextRef="#ctx0" brushRef="#br0" timeOffset="1159.86">715 22 10136 0 0,'0'0'230'0'0,"1"-4"309"0"0,6-12-175 0 0,-6 15 29 0 0,-1 1 106 0 0,0 0 12 0 0,0 0 37 0 0,0 0 150 0 0,0 0 66 0 0,12 11 1436 0 0,-9-3-1917 0 0,0 1 0 0 0,-1-1 0 0 0,0 0 0 0 0,0 1-1 0 0,-1 0 1 0 0,0-1 0 0 0,0 1 0 0 0,-1 0 0 0 0,0 0 0 0 0,-1-1 0 0 0,0 1 0 0 0,0 0-1 0 0,-3 5-282 0 0,-57 233 2008 0 0,10-108-1080 0 0,44-115-928 0 0,6-21-116 0 0,1-3-493 0 0,0 0-240 0 0,1-2-859 0 0,3-7-3377 0 0,-1-1-1443 0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52.081"/>
    </inkml:context>
    <inkml:brush xml:id="br0">
      <inkml:brushProperty name="width" value="0.05" units="cm"/>
      <inkml:brushProperty name="height" value="0.05" units="cm"/>
      <inkml:brushProperty name="color" value="#E71224"/>
    </inkml:brush>
  </inkml:definitions>
  <inkml:trace contextRef="#ctx0" brushRef="#br0">125 71 3224 0 0,'0'0'437'0'0,"7"-5"1964"0"0,-9-56 7238 0 0,2 60-9172 0 0,0 1-4 0 0,0 0-55 0 0,-14-4-9 0 0,-31 27 1586 0 0,4 29-1985 0 0,37-46 39 0 0,0 1 0 0 0,0 0 0 0 0,1 0 0 0 0,0 0 0 0 0,1 0 0 0 0,-1 1 0 0 0,1-1-1 0 0,1 0 1 0 0,-1 1 0 0 0,1 0 0 0 0,1-1 0 0 0,-1 1 0 0 0,2 6-39 0 0,-1-9 37 0 0,0 0 0 0 0,1 0 0 0 0,0 0 0 0 0,0 0 0 0 0,0 0 1 0 0,0 0-1 0 0,1 0 0 0 0,0 0 0 0 0,0-1 0 0 0,0 1 0 0 0,1-1 0 0 0,-1 1 1 0 0,1-1-1 0 0,0 0 0 0 0,1 0 0 0 0,-1 0 0 0 0,1 0 0 0 0,-1-1 0 0 0,1 1 1 0 0,0-1-1 0 0,0 0 0 0 0,1 0 0 0 0,-1-1 0 0 0,1 1 0 0 0,-1-1 0 0 0,1 0 1 0 0,0 0-1 0 0,4 1-37 0 0,0 0 55 0 0,1 0 0 0 0,0 0 0 0 0,0-1 0 0 0,0 0 0 0 0,0-1-1 0 0,0 0 1 0 0,0-1 0 0 0,0 0 0 0 0,5-1-55 0 0,92-24 54 0 0,-57-19 236 0 0,-47 41-304 0 0,1 1 0 0 0,-1-1 0 0 0,0 0 0 0 0,0 0-1 0 0,0-1 1 0 0,0 1 0 0 0,-1-1 0 0 0,1 1 0 0 0,-1-1-1 0 0,0 0 1 0 0,0 0 0 0 0,0 0 0 0 0,-1 0 0 0 0,2-4 14 0 0,-3 7 43 0 0,1 0 1 0 0,-1-1-1 0 0,1 1 0 0 0,-1 0 1 0 0,0 0-1 0 0,0 0 1 0 0,1 0-1 0 0,-1 0 0 0 0,0-1 1 0 0,0 1-1 0 0,0 0 1 0 0,0 0-1 0 0,-1 0 1 0 0,1 0-1 0 0,0-1 0 0 0,0 1 1 0 0,-1 0-1 0 0,1 0 1 0 0,-1 0-1 0 0,1 0 1 0 0,-1 0-1 0 0,1 0 0 0 0,-1 0 1 0 0,1 0-1 0 0,-1 0 1 0 0,0 0-1 0 0,0 0 0 0 0,0 1 1 0 0,1-1-1 0 0,-2 0-43 0 0,-29-50 608 0 0,25 46-612 0 0,-1 0 0 0 0,0 1 0 0 0,0 0 0 0 0,-1 0 0 0 0,1 0 0 0 0,-1 1 0 0 0,0 1 0 0 0,1-1 0 0 0,-1 1 0 0 0,-1 0 0 0 0,1 1 0 0 0,0 0 0 0 0,0 0 0 0 0,0 1 0 0 0,-1 0 0 0 0,0 0 4 0 0,7 1-330 0 0,0 0 0 0 0,0 0 0 0 0,0-1 0 0 0,0 1 0 0 0,-1 0-1 0 0,2 1 1 0 0,-1-1 0 0 0,0 0 0 0 0,0 1 0 0 0,0-1 0 0 0,0 1 0 0 0,1-1 0 0 0,-1 1-1 0 0,1 0 1 0 0,-1 0 0 0 0,1 0 0 0 0,0-1 0 0 0,0 1 0 0 0,0 0 0 0 0,0 1-1 0 0,0-1 1 0 0,0 0 0 0 0,0 1 330 0 0,-2 10-2046 0 0</inkml:trace>
  <inkml:trace contextRef="#ctx0" brushRef="#br0" timeOffset="421.77">554 103 13560 0 0,'7'-1'86'0'0,"6"-1"2887"0"0,-13 5-2103 0 0,9 75 1498 0 0,3-39-592 0 0,-16-26-138 0 0,0-50-1570 0 0,6 31-69 0 0,0-1 1 0 0,0 1-1 0 0,1 0 0 0 0,-1 0 0 0 0,1 0 0 0 0,1 0 0 0 0,-1 1 0 0 0,1 0 0 0 0,0-1 1 0 0,0 1-1 0 0,0 0 0 0 0,1 1 0 0 0,0-1 0 0 0,0 1 0 0 0,1-1 1 0 0,20-20-683 0 0,-19 19 580 0 0,1-1 0 0 0,0 1 0 0 0,1 1 0 0 0,-1-1 0 0 0,1 1-1 0 0,0 1 1 0 0,0 0 0 0 0,1 0 0 0 0,-1 1 0 0 0,1 0 0 0 0,10-2 103 0 0,-12 3-8 0 0,1 1 1 0 0,-1 0 0 0 0,1 0-1 0 0,0 0 1 0 0,0 1 0 0 0,0 1-1 0 0,-1-1 1 0 0,1 2 0 0 0,0-1-1 0 0,-1 1 1 0 0,1 0 0 0 0,-1 1-1 0 0,0 0 1 0 0,1 0 7 0 0,45 23 996 0 0,-31-10-262 0 0,-7-6-639 0 0,0 0 0 0 0,-1 1 0 0 0,0 0-1 0 0,-1 2 1 0 0,-1 0 0 0 0,3 3-95 0 0,35 50 797 0 0,-44-45-624 0 0,-6-18-105 0 0,0-2-4 0 0,-9 17-5145 0 0,-9-10 2252 0 0,-1-3-3588 0 0</inkml:trace>
</inkml:ink>
</file>

<file path=ppt/ink/ink1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9T22:01:41.920"/>
    </inkml:context>
    <inkml:brush xml:id="br0">
      <inkml:brushProperty name="width" value="0.05292" units="cm"/>
      <inkml:brushProperty name="height" value="0.05292" units="cm"/>
      <inkml:brushProperty name="color" value="#FF0000"/>
    </inkml:brush>
  </inkml:definitions>
  <inkml:trace contextRef="#ctx0" brushRef="#br0">9467 7618 1267 0,'0'0'28'0,"0"0"5"0,-3-4 2 0,3 4 1 0,0 0-36 0,0 0 0 16,0 0 0-16,0 0 0 0,0 0 58 0,0 0 5 16,0 0 1-16,0 0 0 0,0 7 38 0,3-3 8 15,-1 4 2-15,-2-1 0 0,3 7-28 0,0-3-6 16,-3 4-1-16,5-1 0 0,-5 5-1 0,3 2-1 15,-3 0 0-15,0-2 0 0,0 7-15 0,0-5-4 16,0 5 0-16,2-1 0 0,1 4 7 0,-3-3 1 16,0-1 0-16,5-3 0 0,-2 3-52 0,0-3-12 15,-1-1 0-15,3-2 0 0,1-1 54 0,-1-1 8 0,-2-5 2 0,-1 2 0 16,1 0-53-16,0-7-11 0,2 5 0 0,-2-5 0 16,-1 0 0-16,-2 0 0 0,3-2 0 15,-3-5 0-15,0 0 0 0,0 0 0 0,0 0 0 0,0 0 0 16,0 0 27-16,0 0 1 0,0 0 1 0,0 0 0 15,0 0-29-15,0 0 0 0,0 0-11 0,-5-5 11 16,2-2-179-16,0 0-28 16,-2 0-5-16</inkml:trace>
  <inkml:trace contextRef="#ctx0" brushRef="#br0" timeOffset="499.81">9948 7969 1404 0,'0'0'62'0,"0"-7"13"0,0 4-60 0,-2-1-15 16,-1-3 0-16,0 7 0 0,3-7 75 0,-5 2 12 15,0 3 2-15,-3 2 1 0,3 0 22 0,-1 0 4 16,-4 0 0-16,2 0 1 0,-3 2-85 0,1 3-16 15,-1 2-4-15,0-3-1 0,1 3 20 0,2 3 4 16,-3 2 1-16,3-1 0 0,-2 3-26 0,5 1-10 16,-3-1 8-16,2 0-8 0,1-2 9 0,5 2-9 15,-3-3 10-15,3 4-10 0,6-6 9 0,-1 3-9 16,3-1 8-16,2-1-8 0,-2-5 8 0,0 2-8 0,6-3 0 0,-1-1 8 16,0-3 0-16,3 0-8 0,-3 0 12 0,3-7-4 15,-3 2-8-15,0-2 10 0,-2 5-10 0,2-10 10 16,-7 5 43-16,2-5 9 0,-3 5 2 0,-3-2 0 15,1-3-5-15,-3 2-1 0,0-1 0 0,0 4 0 16,-3-5-25-16,-2 5-5 0,3 0 0 0,-1 2-1 16,-2 3-15-16,2-3-2 0,3 5-1 0,0 0 0 15,0 0-9-15,0 0 0 0,0 0 0 0,0 0 0 16,0 0 0-16,3 7 0 0,2 2-8 0,-2 1 8 16,4-3 0-16,-1 0 0 0,-1 0 0 0,3 5 0 0,0-5 0 15,0 5 0-15,0-10 8 0,0 10-8 16,0-5 8-16,0 0-8 0,0 0 8 0,-1 0-8 15,-1-2 8-15,-1 2-8 0,0-5 8 0,-2 3-8 16,2 2-34-16,-2-7-12 0,0 7-2 0,-3-7-818 16,0 0-163-16</inkml:trace>
  <inkml:trace contextRef="#ctx0" brushRef="#br0" timeOffset="843.12">10160 7995 2232 0,'0'0'49'0,"0"0"11"0,0 0 1 0,0 0 1 0,-3 0-50 0,3 0-12 16,0 0 0-16,0 4 0 0,-2-1 44 0,2 4 7 15,2 0 1-15,1 5 0 0,2 2 29 0,-2-2 7 16,2-3 0-16,1 3 1 0,-1-1-55 0,0-1-11 0,-2 2-3 0,2 2 0 16,-2-7-4-16,-1 5-2 15,-2-5 0-15,0-5 0 0,0-2-4 0,0 0-1 0,3 5 0 0,-3-5 0 16,0 0 2-16,0 0 0 0,0 0 0 0,0 0 0 15,-3-5 1-15,6-2 0 0,-3-3 0 0,0-1 0 16,0-3-12-16,0 0-11 0,3-5 3 0,-1 5 0 16,1-1-24-16,2 4-5 0,1-3-1 15,-1 2 0-15,3 5 10 0,0 0 1 16,0-3 1-16,0 6 0 0,-1-3 6 0,4 2 0 0,0 5 1 0,-1-2 0 16,1-3 19-16,-1 5 0 0,4 0 0 0,-1 0 0 15,0 0 0-15,0 0 0 0,-2 0 0 0,-1 5 0 16,-2-3-75-16,3-2-17 0,-3 5-4 0,0-3-1 15,0 3-154-15,-3-5-30 0</inkml:trace>
  <inkml:trace contextRef="#ctx0" brushRef="#br0" timeOffset="1296.18">10634 8016 1728 0,'10'-10'38'0,"-10"10"8"0,0-4 2 0,0-3 0 0,0 7-39 15,3-7-9-15,-3 0 0 0,-3 0 0 0,1 2 104 0,-1 3 20 16,0-3 3-16,-5 2 1 0,3-1-52 0,0 4-11 16,-3 0-1-16,0 0-1 0,3 4-35 0,-1-1-6 15,-2 2-2-15,3 2 0 0,-3 0-20 0,-2 0 8 16,2 0-8-16,0 7 0 0,0-7 0 0,0 5 0 16,2 2 0-16,4-2 0 0,-1-3 0 0,1 3 0 0,2-1-9 0,0-1 9 15,5 2-17-15,0-5 1 0,3 7 0 0,0-7 0 16,5 0 16-16,0-2 12 0,1 2-1 0,-1-7-1 15,3 4-10-15,-3-4 0 0,3-4 0 0,0 4 8 16,0-5-8-16,-6 3-17 0,1-3 4 0,-3 3 1 16,2-6 60-16,-4 1 13 0,-4 0 3 0,-2-2 0 15,0 2-24-15,3 0-5 0,-3 5-1 0,0-6 0 16,-3 4-15-16,6-3-3 0,-3 7-1 0,0 0 0 16,0 0-15-16,5 0 0 0,1 4 0 0,1-4 0 15,-1 3-9-15,2 1 9 0,2 4 0 0,1-1-9 16,-1 0 24-16,1 0 5 0,0 7 0 0,-3-2 1 15,2-3-34-15,-5 3-7 0,1-5-2 16,-1 7 0-16,3-2 22 0,-5 2 0 0,-1 0 0 0,-2-2 8 0,0 2 8 0,-2 5 2 16,-6-5 0-16,0 0 0 0,0 0-18 0,-5 0 0 15,-1-2 0-15,1 0 0 0,-3-3 17 0,0-2 0 16,-2 0 0-16,2 2 0 0,0-6-17 0,0 1-17 16,0-4 3-16,3-4-850 15,0 1-169-15</inkml:trace>
  <inkml:trace contextRef="#ctx0" brushRef="#br0" timeOffset="1666.24">10948 7995 2131 0,'0'0'189'0,"0"0"-151"0,0 0-30 16,0 0-8-16,8 0 65 0,-2 0 12 15,2 4 3-15,0-1 0 0,0-3-63 0,2 4-17 0,6-4 0 16,0 3 8-16,2-3-8 0,1 5 0 0,-1-5 0 0,1 2 0 15,-1-2 0-15,-2 0 0 0,0-2 0 0,-3-3 0 16,-2 2 12-16,0-4-2 0,-3 3-1 0,-3-3 0 16,-3 0 6-16,-2 0 1 0,0 0 0 0,-2-1 0 15,-3 1 16-15,-3-4 3 0,-3 4 1 0,0 2 0 16,-2 3-36-16,-3-3 0 0,-2 5 0 0,-3 0 0 16,2 0 0-16,-2 5 0 0,2-3 0 0,1 5 0 15,-1 2 0-15,4 1 0 0,-1-3 0 0,5 5 0 0,0-1 28 0,4-1-2 16,1 4 0-16,4-2 0 0,2 2-26 0,2 0 0 0,1-2 0 0,7 2 0 31,1-3-16-31,2 4-8 0,1-6-1 0,4 3-1 0,1-1 42 0,2-1 9 0,0-5 2 0,0 2 0 16,0 0-19-16,0-3-8 0,1-1 0 0,-1-3 8 15,-3 0-132 1,3-3-28-16,-2-1-4 0,-3-3-2 0</inkml:trace>
  <inkml:trace contextRef="#ctx0" brushRef="#br0" timeOffset="2041.94">11790 7661 403 0,'0'0'36'0,"0"0"-36"16,0 0 0-16,0 0 0 0,-3 7 323 0,1 5 57 15,-1-5 12-15,3 7 3 0,0 0-235 0,0 5-48 16,3-5-8-16,-3 12-3 0,2-5-1 0,-2 5 0 0,5 0 0 0,-2 2 0 16,0 2-36-16,-3-1-7 0,0-1-1 0,0 2-1 15,2-6-11-15,1 2-3 0,-3 0 0 0,0-5 0 16,0 0-8-16,0-2-1 0,0 0-1 0,0 2 0 15,0-2-4-15,0-5-1 0,0 0 0 0,3 0 0 16,-3-2-10-16,2-5-1 0,4 0-1 0,-4-3 0 16,1-1-5-16,0 2-1 0,-3-5 0 0,0 0 0 15,0 0-8-15,2-5 0 0,4-2-10 0,-4-7 10 16,6 2-246-16,0-2-43 0</inkml:trace>
  <inkml:trace contextRef="#ctx0" brushRef="#br0" timeOffset="2682.37">12091 8014 1144 0,'0'0'51'0,"0"0"10"0,0 0-49 0,0 0-12 0,0 0 0 0,0 0 0 15,0 0 125-15,0 0 23 0,0 0 4 0,0 0 0 16,0 0-46-16,0 0-10 0,3 7-1 0,-3 0-1 16,-3 0-25-16,3 4-5 0,0-1 0 0,0 2-1 15,-2-1-14-15,2-1-2 0,2-3-1 0,1 5 0 16,-3 2-19-16,5-7-4 0,-2 5-1 0,5-5 0 16,0 0 14-16,3 0 4 0,-1 0 0 0,1-7 0 15,5 4-52-15,-3-1-11 0,0-3-1 0,0 0-1 16,-2 0 25-16,-1-3 12 0,1-1 0 0,0 1-1 15,-1-4 14-15,-2-2 3 0,-3 2 1 0,1 5 0 16,-1-6 1-16,-2 4 0 0,2-3 0 0,-2 4 0 0,-1-1-14 0,3-3-2 16,-2 2-1-16,0 3 0 0,-1-3-13 0,1 5 0 15,-3 0 0-15,5-2 0 0,-5 2 0 0,6 2 0 16,-1-2 0-16,3 7-10 0,-3-7 10 0,6 5-8 16,-3 2 8-16,2-3-8 0,1-1 8 0,-1 1 0 15,-2-1 0-15,3 1 0 0,0-1 0 0,-4-3 0 16,4 5 0-16,0-5 0 0,-1 0 0 0,1 0 0 15,-1-5 8-15,-2 5-8 0,3-3 12 0,-3-1-1 16,-3-3-1-16,3 4 0 0,-3-6 30 0,1 2 7 16,-4 0 1-16,1-3 0 0,-3 3-19 0,3-4-3 15,-3 4-1-15,-3-5 0 0,3 5-16 0,0 0-9 16,0 0 10-16,0 0-10 16,0 2-44-16,0-2-16 0,0 0-2 0,3 4-837 0,-1-1-167 0</inkml:trace>
  <inkml:trace contextRef="#ctx0" brushRef="#br0" timeOffset="3129.6">12097 7842 1324 0,'0'0'118'0,"0"0"-94"16,0 0-24-16,2-7 0 0,-4 7 74 0,4-7 10 16,1 0 3-16,0 4 0 0,-1-4 1 0,1-2 0 15,0 7 0-15,2-6 0 0,0 1-41 0,1 0-8 16,-1 3-2-16,0-3 0 0,0 0-23 0,3-1-5 15,-2 1-1-15,2-4 0 0,2 4-8 0,1-5 10 16,-1 5-10-16,1-3 10 0,-3 3-10 0,0 0 8 16,-3-2-8-16,3 7 8 0,-3-3 21 0,1-2 4 15,-1 7 1-15,0-3 0 0,0 3 4 0,1 0 1 16,-4 0 0-16,4 0 0 0,-1 3-30 0,0 1-9 16,3-1 0-16,3 2 0 0,-6 2 48 0,0 0 2 15,3 0 1 1,3 4 0-16,-1-1-31 0,-2 2-5 0,0 2-2 0,3-3 0 0,-3-1-13 0,-3 2 0 15,0-1 0-15,3-1 0 0,-5-3 0 0,2 5 0 16,-5-12 0-16,6 7 0 0,-6-7 0 0,0 0 0 16,2 11 0-16,-2-11-782 15,0 0-159-15</inkml:trace>
  <inkml:trace contextRef="#ctx0" brushRef="#br0" timeOffset="3535.52">12790 8136 403 0,'0'0'36'16,"0"0"-36"-16,0 0 0 0,5 5 0 15,1-5 266-15,-1 2 46 0,0 3 10 0,0-3 2 0,1 7-175 0,2-2-34 16,-3 0-7-16,0 3-2 0,-2-3-34 0,2 5-6 16,-2 2-2-16,2-2 0 0,0 2 2 0,-2 4 0 15,0-3 0-15,-1-1 0 0,-2 0-2 0,-2 0 0 16,-1 5 0-16,0-7 0 0,-2-3-40 0,0 3-8 15,-3 2-1-15,0-7-1 0,0 5 2 0,-3-5 1 16,1-5 0-16,-1 7 0 0,1-6-9 0,-1-3-8 16,-2 0 9-16,2 0-9 15,3-7-109-15,-2 2-28 0,-1-2-6 0,3 0-948 0</inkml:trace>
  <inkml:trace contextRef="#ctx0" brushRef="#br0" timeOffset="3660.65">12764 7941 403 0,'0'0'36'0,"0"0"-36"0,0 0 0 0,0 0 0 15,0 0 381-15,0 0 70 16,0 0 13-16,0 0 4 0,0 0-372 0,0 0-73 0,0 0-15 0,0 0-628 16,0 0-126-16</inkml:trace>
  <inkml:trace contextRef="#ctx0" brushRef="#br0" timeOffset="4035.8">12991 7581 1807 0,'-8'0'80'0,"8"0"16"0,-3 5-76 0,3 2-20 16,-2 4 0-16,2-1 0 0,2 4 88 0,1 5 15 16,2 7 2-16,1-1 1 0,2 4-34 0,2 4-6 15,-2 2-2-15,3 5 0 0,-1 0 4 0,4 0 1 16,-4 0 0-16,1-3 0 0,-3-6-35 0,0 2-7 15,-3-7-2-15,0 2 0 0,-2-2 7 0,-3-7 2 16,2 2 0-16,-4-7 0 0,2 5-34 0,0-12 0 16,0 0 0-16,0 0 0 0,2-2 18 0,-2-5-3 0,0 0-1 0,0 0-876 15,6-7-175-15</inkml:trace>
  <inkml:trace contextRef="#ctx0" brushRef="#br0" timeOffset="5953.53">17346 8133 460 0,'0'0'20'0,"0"0"5"0,0 0-25 0,0 0 0 16,0 0 0-16,0 0 0 0,0 0 222 0,0 0 39 15,0 0 8-15,5 8 2 0,-2-1-152 0,0 0-31 16,-1 7-5-16,4-2-2 0,-1-3 38 0,0 7 7 0,0-1 2 16,1-1 0-16,-4 0-65 0,1 0-13 0,2 0-2 0,-2-2-1 15,-3 2 27-15,0-2 6 0,0-5 0 0,0 7 1 16,3-7-65-16,-3 0-16 15,0-2 0-15,0-5 0 0,0 0 0 0,0 0 0 16,0 0 0-16,0 0 0 0,-3-5 0 0,3-2 0 0,0 0 0 0,-3-5 0 16,1 3 55-16,2-3 7 0,0-7 2 0,2 5 0 15,-2 0-52-15,0 0-12 16,3 2 0-16,0 3 0 16,-1-3-22-16,4 0-7 0,-1 5-2 0,0-2 0 0,0 1 31 0,3 1-9 0,-5 3 9 0,5-3 0 15,-3 2 0-15,1 3-10 0,2 2 10 0,-3 0 0 16,-5 0 0-16,5 0 0 0,6 2 12 0,-3 3-3 15,-3 2-9-15,0-3 0 0,3 3 0 0,3 1 8 16,-6-1 0-16,3 0-8 0,0 0 12 0,-3 0-4 16,0 0-8-16,-2-2 12 0,2 2-12 0,3-5 12 15,-2 3 0-15,-6-5 0 0,0 0 0 0,0 0 0 16,5 2-12-16,-5-2 0 0,0 0 0 0,0 0 0 16,0 0 13-16,5-2-2 0,1-3-1 0,1-2 0 0,-1 0-10 0,-1 0-14 15,6 0 3-15,-3 0 1 0,-1 0 10 0,1 0 0 16,0-1 0-16,3 1 0 0,0 3 0 0,-4-3 0 15,1 7 0-15,0-5 0 16,-2 5 0-16,2-2 0 0,-3 2 8 0,0 2-8 0,3-2 0 0,-3 5 0 16,3-1 0-16,0 3-8 0,-2-4 8 0,-1 4 0 15,0 0 0-15,0 0 0 0,1 0 0 0,-1 2 0 16,0 1 0-16,-2-3 0 0,0 0 0 0,2 0 0 16,-2-2 0-16,2 2 0 0,-5-7 23 0,2 7 6 15,1 0 2-15,-3-7 0 16,0 0-101-16,5 7-20 0,-5-7-4 0,0 0-1141 0</inkml:trace>
  <inkml:trace contextRef="#ctx0" brushRef="#br0" timeOffset="6281.58">18190 8169 1764 0,'0'0'78'0,"-3"-7"16"0,1 0-75 0,-1 2-19 0,-2-2 0 0,2 5 0 16,-2-3 83-16,2-2 13 0,-2 7 2 0,0-3 1 15,-1 3-35-15,1 0-8 0,-3 0 0 0,0 3-1 16,0 1-39-16,-2 4-7 0,-1-1-1 0,3 4-8 16,-2-1 0-16,2 4 0 0,0-2 0 0,0 2 0 15,0 5 9-15,3-5-9 0,5 0 0 0,0 0 9 16,2 5-9-16,-2-5 0 0,8-2 0 0,0-3-11 16,3 3 11-16,-1-5 0 0,6 0 0 0,-3 0 0 0,6-7 16 15,-3 0 4-15,0 0 2 0,2-7 0 0,-2 5-22 0,-3-10 0 16,3 5 0-16,-5 0 0 0,-3-5 56 0,0-2 6 15,-3 0 2-15,-2 2 0 0,-3-2 0 0,-3 0 0 16,0 0 0-16,1 2 0 0,-6-2-50 0,0 7-14 16,-3-5 0-16,3 5 8 0,-2 4-8 0,2-1 0 15,0-3 0-15,2 7 0 16,-1 0-148-16,7 0-33 0,0 0-7 0,0 0-907 0</inkml:trace>
  <inkml:trace contextRef="#ctx0" brushRef="#br0" timeOffset="6734.6">18669 8162 172 0,'0'0'16'0,"0"-7"-16"15,-5 2 0-15,-1-2 0 0,-2 5 427 0,3-6 82 16,-3 4 17-16,0-3 3 0,-2 4-345 0,-1-1-70 0,3-1-14 0,-2 3-2 16,-1 2-55-16,-2 0-11 0,0 0-3 0,-1 7 0 31,-2 0-49-31,3 0-9 0,0 0-3 0,2 5 0 0,-2-5 32 0,5 7 0 0,0-2 0 0,3-3 0 15,2 3 0-15,3 2 0 0,0-2 0 0,3-5 0 16,2 0 0-16,1 0 0 0,2 0 0 0,0-7 0 16,-1 4 0-16,4-1 0 0,-3-6 0 0,5 3 0 15,-2-4 45-15,-1-3 15 0,4-5 4 0,-6 5 0 16,-1-7-64-16,1 0 0 0,-2 2-16 0,-1-5 3 16,-2-1 65-16,-1-1 14 0,-2 2 2 0,0-6 1 15,3 2-21-15,-8-5-4 0,-3 0 0 0,2 5-1 0,1-5-22 16,-3 5-4-16,0 0-1 0,-2 2 0 0,2 2-3 0,2 1-1 15,-2 2 0-15,-2 0 0 0,5 2-12 0,-1 2 0 16,1-1 0-16,0 4 0 0,2 7 0 0,0-7 0 16,1 2 0-16,2 5 0 0,0 0-8 0,0 0 8 15,0 5-12-15,2 6 12 0,4-4-11 0,-1 8 11 16,-2-1-10-16,7 7 10 0,3-2 0 0,-2-1 15 16,2-1-2-16,1 9 0 0,-4-5-13 0,3 5-18 15,3 0 4-15,0 0 1 0,0-5 13 0,2 7 0 16,1 2 0-16,0-1 0 0,-4-8 0 0,-1 5 0 15,2-5 0-15,-3-2 0 16,0-5-36-16,-2 0-15 0,-1-2-2 0,3-5-826 0,-2 0-165 16</inkml:trace>
  <inkml:trace contextRef="#ctx0" brushRef="#br0" timeOffset="7066.07">18989 8136 2419 0,'0'0'53'0,"0"0"11"0,-2-3 3 0,2 3 1 0,2-4-55 0,1 1-13 0,-3-1 0 0,2 1 0 16,4-1 34-16,-1 4 4 0,3-7 1 0,0 7 0 0,2 0-29 16,1-5-10-16,2 5 0 0,3-2 9 0,0-3-9 0,-3 3 0 15,1-3 0-15,-1 2 0 0,-5-1 0 0,0-3 8 16,-3 0-8-16,0 0 8 0,-5 2-8 0,0-2 0 16,-5 4 0-16,0-4 8 0,-3 3-8 0,0-3 0 15,-5 2 0-15,2 3 0 0,-2 2 0 0,-3 0 0 16,0 2-11-16,3 3 11 0,-3-5 0 0,3 7-10 15,2-3 10-15,3 3 0 0,0 1 12 0,0-1 10 16,3 0 2-16,0 0 0 0,-1 4-24 0,4-1 0 16,-1-3 0-16,3 5 0 0,0 2-13 0,3-2-7 15,2-3-2-15,0 3 0 0,1 2 22 0,2-7 0 16,-3 5 0-16,5-5 0 0,1 4 16 0,5-3 4 16,-3-1 0-16,3-5 1 0,2-2-34 0,-2 5-7 0,3-5-2 15,-1-5 0 1,1 5-189-16,-3-7-37 0,-3 5-8 0</inkml:trace>
  <inkml:trace contextRef="#ctx0" brushRef="#br0" timeOffset="7346.85">19182 8103 172 0,'0'0'8'0,"-2"0"1"0,-4-2-9 0,1-3 0 0,0 5 0 0,5 0 0 15,0 0 411-15,0 0 80 0,0 0 16 0,0 0 3 16,0 0-339-16,2 0-68 0,6 5-14 0,-2-3-2 16,2 3 3-16,2 2 1 0,-2 4 0 0,3-4 0 15,-1 3-73-15,-2-3-18 0,0 5 0 0,-3-5 0 16,3 0 32-16,-2 0 4 0,-4 0 0 0,4-2 0 15,-4 2-22-15,4 0-4 0,-6-7-1 0,0 0 0 16,0 0 1-16,0 0 0 0,2 0 0 0,-2 0 0 16,5-3 2-16,-2-1 0 0,0-3 0 0,2 2 0 15,-2-2-12-15,2-3 0 0,-2-1 0 0,5 4-11 0,-3-5-5 0,3 2-2 16,-3 3 0-16,0-4 0 0,-2 4 6 16,2 0 0-16,1 0 1 0,-1-1 0 15,0 4-18-15,3-3-4 0,0 4-1 0,3-1 0 0,-1 4 48 0,1-5 10 16,-3 5 1-16,2 5 1 15,1-5-96-15,0 0-19 0,-4 4-4 0,4-1-1032 16</inkml:trace>
  <inkml:trace contextRef="#ctx0" brushRef="#br0" timeOffset="7753">19801 8129 1209 0,'0'0'108'0,"0"-3"-87"15,-2-1-21-15,-4-3 0 0,1 0 170 0,3 7 30 0,2 0 5 0,-6-5 2 16,1 3-85-16,0-3-17 0,-3 5-3 0,-3 0-1 16,1 0-60-16,-4 5-12 0,1-3-2 0,0 3-1 15,-3 2-18-15,0 0-8 0,6-3 0 0,-4 6 8 16,1-3-8-16,3 5 0 0,-1-5 0 0,3 4 0 16,8-1 0-16,-5 2 0 0,2-1 0 0,-2-1 0 15,2-3 0-15,3 0 0 0,0 0 0 0,5 5 0 16,1-5 0-16,2-3 0 0,5 4 0 0,3-6 0 15,0 3 0-15,2-3 0 0,-2-2 0 0,3 0 0 16,-6-2 0-16,0-3 0 0,-2-2 0 0,-1 0 0 16,-2 4 0-16,-3-4 0 0,1-4 0 0,-4 6 0 15,1-4 50-15,-3 4 11 0,3-2 3 0,-3 0 0 0,0 0 0 0,0 7 0 16,0 0 0-16,0 0 0 16,0 0-103-16,0 0-20 0,0 0-4 0,0 0-1 0,0 0 52 0,0 0 12 15,0 0 0-15,5 7 0 0,0 0 0 0,0 0 0 16,1 0 0-16,2 0 0 0,-3-2 0 0,6 2 0 15,-3 0 0-15,2 0 0 0,-2-3 0 0,3-1 0 16,-1-3 0-16,-2 0 0 0,3 0 0 0,-3-3 0 16,0-1 0-16,0 4-1180 15</inkml:trace>
  <inkml:trace contextRef="#ctx0" brushRef="#br0" timeOffset="7956.08">19939 7861 1267 0,'0'0'112'0,"-5"-7"-89"0,2 7-23 0,3-5 0 16,3 5 312-16,-1 5 57 0,1-5 12 0,0 11 3 16,2 3-308-16,0 1-60 0,6 3-16 0,-1 4 0 15,1 6 50-15,0-2 7 0,-3 0 2 0,-1 2 0 16,1-7-35-16,-2 5-6 0,-1-7-2 0,-2 6 0 16,2-8-4-16,-5 2-2 0,3 2 0 0,-3-5 0 15,0-1-10-15,0-6 0 0,-3-2 0 0,3 2 0 16,0-9-228-16,0 0-37 0,0 0-8 15,-8-11-2-15</inkml:trace>
  <inkml:trace contextRef="#ctx0" brushRef="#br0" timeOffset="8409.11">19979 8082 1576 0,'0'0'70'0,"0"0"14"0,0 0-67 0,0 0-17 16,13 0 0-16,0 0 0 0,3-3 70 0,-3-1 10 15,0 4 3-15,1 0 0 0,2 0-57 0,-1 0-11 16,1 0-3-16,0 0 0 0,0 0-12 0,0 0 0 15,0 0 0-15,-3 0 0 16,-2 4-35-16,-1-1-9 0,1-3-3 0,-3 0 0 16,-8 0-57-16,8 4-12 0,2-1-3 0,-2 2 0 15,-2-3 39-15,-6-2 8 0,10 0 2 0,-2 5 0 0,5-3 55 0,-2-2 15 16,-11 0 0-16,8 5 0 16,0-5 25-16,2 0 11 0,6 0 1 0,-3 0 1 0,1 0 14 0,2 0 4 15,-1 0 0-15,1-5 0 0,-3 5-8 0,-2-7-2 16,2 7 0-16,-2-7 0 0,-3 4-2 0,0-4 0 15,-3 0 0-15,0-2 0 0,-2 2 52 0,-3 5 11 16,-3-10 1-16,3 5 1 0,-2 0-72 0,-4-5-14 16,-2 5-3-16,1 0-1 0,1 0 36 0,-2 0 7 0,-2 0 2 0,2 7 0 31,-3-5-76-31,3 3-14 0,-2 2-3 0,-1 0-1 0,-2 2 48 0,2 3 10 0,1-1 1 0,-1 6 1 31,1-3-46-31,2 5-10 0,2-5-2 0,-2 7 0 0,3 0 45 0,0 0 9 0,-1 2 2 0,6-1 0 16,3-1-28-16,0 0-17 0,-1 0 2 0,4-2 1 15,-4 2 22-15,1 0 5 0,5-2 1 0,0-3 0 16,0 3 40-16,2-5 8 0,9 0 2 0,-3 0 0 16,2 0-52-16,1-2-12 0,2-1 0 0,0-1 0 15,0-3 0-15,1 0 0 0,-1 0 0 0,-3-7 0 16</inkml:trace>
  <inkml:trace contextRef="#ctx0" brushRef="#br0" timeOffset="9096.81">21222 7760 1458 0,'0'0'32'0,"0"0"6"0,-5 0 2 0,0 2 1 0,-1 3-33 0,4 2-8 16,-4-3 0-16,1 3 0 0,2 0 96 0,-2 1 16 16,5-1 4-16,-2 4 1 0,2 3-25 0,2 1-4 15,-2-1-2-15,3 4 0 0,-1 1-18 0,1 2-3 16,2 1-1-16,1 4 0 0,-1-1 0 0,-2-1 0 15,2 2 0-15,0 0 0 0,1 2-5 0,-4-5-2 16,1 1 0-16,-1 2 0 0,-2-5-16 0,3-2-3 16,2 2-1-16,-5 2 0 0,0-6-6 0,3 2-2 15,-3-5 0-15,5-2 0 0,-5-3-19 0,0 3-10 0,3-5 10 16,0 0-10-16,-3-7 23 0,0 0-2 0,0 0 0 0,0 0 0 16,0 0-9-16,0 0-3 0,2-7 0 0,1 4 0 31,2-8-31-31,-2 4-6 0,0 0-2 0,-3-5 0 15,2-2-152-15,1 7-30 0,-1-15-7 0,-2 4-1 0</inkml:trace>
  <inkml:trace contextRef="#ctx0" brushRef="#br0" timeOffset="9580.71">21564 8103 57 0,'0'0'0'0,"0"0"0"0,0 0 0 0,0 0 0 15,2-7 0-15,-2 7 0 0,0 0 408 0,0 0 76 16,0 0 15-16,0 0 3 0,0 0-306 0,0 0-62 16,-5 7-12-16,2-2-2 0,3 2-69 0,-2 4-14 15,-1-1-2-15,3 2-1 0,0-1 24 0,0-1 5 16,0 2 1-16,3-3 0 0,-1 3-52 0,6-1-12 15,-3-1 0-15,6-3 0 0,2 0 0 0,1 2 0 16,-1-6 0-16,5 1 0 0,-2-4 0 0,-3-4 0 16,3 4 0-16,-3-7 0 0,1 2 0 0,-1-2 0 15,-2 0 0-15,-4 5 0 16,1-6 0-16,0 1 0 0,-2-2 0 0,-1 2 0 0,0 0 42 0,-2 5 6 16,-3-6 0-16,3 4 1 0,-3 4-34 0,0 0-7 0,0 0-8 0,0 0 11 15,0 0-11-15,0 0 0 0,0 0 0 0,0 0 0 16,2 4 0-16,1 4 13 0,2-6-1 0,0 5-1 15,1 0-24-15,2 2-5 0,0-2-1 0,2-4 0 16,3 4 19-16,3-2 0 0,-3-3 0 0,3 3 0 16,0-5 0-16,0 0 9 0,0 0-9 0,-3 0 8 15,3-5 4-15,-3 5 1 0,1-7 0 0,-4 5 0 16,1-3 16-16,-3-2 3 0,0-5 1 0,-3 5 0 16,0 0-5-16,0 0-2 0,-2 0 0 0,-3 0 0 15,0 0-12-15,0 0-2 0,-3 2-1 0,1-2 0 16,-1 0-35-16,-2 4-6 0,0-4-2 0,-6-2-876 15,3 2-176-15</inkml:trace>
  <inkml:trace contextRef="#ctx0" brushRef="#br0" timeOffset="10018.24">21548 7835 1724 0,'-6'-3'38'0,"6"-1"8"0,0 1 2 0,-2-1 0 0,2 4-39 0,0 0-9 16,0 0 0-16,0 0 0 0,2-7 103 0,4 7 18 0,-6 0 4 0,10-7 1 16,-2 2-67-16,0 3-14 0,0 2-2 0,0-5-1 15,3 2-27-15,-3-1-6 0,2-3-1 0,1 4 0 16,-1-1 0-16,-2-3 0 0,0 2 0 0,3-2 0 15,-6 4 1-15,3-4 0 0,0 0 0 0,0 0 0 16,-6 3-9-16,6-3 0 0,-2 0 0 0,-4 2 0 16,4-2 0-16,-4 4 0 0,1-1 0 0,-3 4 0 15,3 0 0-15,-3 0 0 0,0 0 0 0,0 0 0 16,0 0 0-16,0 0 0 0,0 0 0 0,5 4 0 16,0 3 0-16,3-4 0 0,-3 4 0 0,6 5 0 15,-3-5 40-15,3 0 5 0,-4 4 2 0,4-3 0 16,2 3-25-16,-5-1-5 15,3-3-1-15,-3 5 0 0,0-5-16 0,0 4 0 0,-3-1 0 0,3-3 0 0,0 5 0 0,0-1 0 16,-3-1 0-16,0 1 0 0,1-3 0 0,-4-1 0 16,1 0 0-16,0-7 0 0,-3 7 0 0,2-7 0 15,-2 0 0-15,0 4-778 16,0-1-162-16</inkml:trace>
  <inkml:trace contextRef="#ctx0" brushRef="#br0" timeOffset="10439.95">22344 8221 345 0,'0'0'31'0,"0"0"-31"0,5 7 0 0,-2 0 0 16,2 4 262-16,1-1 46 0,-4 2 10 0,1-3 2 15,0 3-132-15,-1 2-25 0,3 0-6 0,-5 2-1 16,3-1-48-16,-3-1-11 0,0 0-1 0,0 0-1 15,-3 0-24-15,3-2-5 0,-5 2-1 0,3-7 0 0,-1 5-20 0,-2-5-4 16,-1 0-1-16,-4 5 0 0,2-10-13 16,-3 5-3-16,3-2-1 0,0-3 0 0,-2-2-10 0,4 5-1 15,-1-5-1-15,-1 0 0 0,2 0-11 0,1-5 0 16,-3 5-12-16,3-2 12 16,2-3-82-16,-2-2-9 0,0 0-1 0,2 0-706 15,0 0-141-15</inkml:trace>
  <inkml:trace contextRef="#ctx0" brushRef="#br0" timeOffset="10611.71">22291 8063 1555 0,'0'0'138'0,"0"0"-110"15,0 0-28-15,0 0 0 0,0 0 139 0,0 0 22 0,0 0 5 0,8 5 1 16,-3-5-103-16,1 4-20 0,2-1-4 0,0 1 0 15,-1-1-32-15,1-3-8 0,-2 4 0 0</inkml:trace>
  <inkml:trace contextRef="#ctx0" brushRef="#br0" timeOffset="11064.74">22431 7661 1497 0,'0'0'32'0,"0"0"8"0,0 0 0 0,0 0 4 0,0 0-36 15,8 7-8-15,-2 0 0 0,4 9 0 16,-2 1 104-16,0 2 20 0,0 2 3 0,0 9 1 0,3 6-8 0,-4 4 0 0,4 0-1 0,-3 7 0 15,3 0-51-15,-3 0-9 0,-1-7-3 0,1 7 0 16,0-7-31-16,-5 0-6 0,0-5-2 0,-1 3 0 16,1-10 38-16,0-2 7 0,-1 0 2 0,1-5 0 15,-3-2-52-15,2-10-12 0,1 3 0 0,0-5 0 16,-1 0 0-16,-2-7 0 0,6 0 0 0,-1 0 0 16,0-7 0-16,-2 7 0 0,2-7 0 0,1 0 0 15,-6 0-174-15,2 0-38 0,-7-17-7 16,-3 10-1-16</inkml:trace>
  <inkml:trace contextRef="#ctx0" brushRef="#br0" timeOffset="66038.95">10345 13543 1598 0,'0'0'35'0,"0"0"7"0,8 0 2 0,0 0 1 0,0 0-36 0,0 0-9 0,0 0 0 0,2 0 0 16,4-5 78-16,-4 3 14 0,4-3 2 0,-1 5 1 15,0-7-31-15,3 7-7 0,0-2-1 0,0-3 0 16,-1 3-10-16,1-3-2 0,-2 2-1 0,1-1 0 15,7 8-18-15,-1-1-3 0,-3-3-1 0,1 7 0 0,-3-2 19 0,0 2 3 16,-3 0 1-16,0 4 0 0,-5-1-20 0,3 4-3 16,-3-2-1-16,-6 7 0 0,-2-3 16 15,0 0 4-15,0 1 0 0,0 6 0 0,-2-6-20 0,-4 4-3 16,1 3-1-16,0-3 0 0,2 0-6 0,-2-2-2 16,-1 2 0-16,4-7 0 0,-1-2 20 0,3 0 3 15,0 2 1-15,-3-5 0 0,3 3-32 0,3 2 0 16,0-2 0-16,2-3 0 0,-2 3 12 0,2-5-3 15,3 0-1-15,3 0 0 0,-1-2-8 0,3-3 0 16,1-2 0-16,1 0 0 0,4 0 0 0,-3-2 0 16,2-3 0-16,-2 3 0 0,5-5 0 0,-2 0 0 15,-1-5 0-15,1 5 0 16,-1-5-92-16,-2-2-15 0,-2 0-2 0,-4 2-1101 0</inkml:trace>
  <inkml:trace contextRef="#ctx0" brushRef="#br0" timeOffset="66413.86">11192 13583 806 0,'-8'-7'72'0,"8"2"-58"0,0 3-14 0,0-5 0 16,-3 2 277-16,-2-2 53 0,0 4 10 0,-1-1 3 16,6 4-183-16,-5 0-36 0,-5 0-7 0,2 7-1 15,2-2-61-15,-2 4-12 0,-2-2-3 0,2 5 0 16,0 2-28-16,0 0-12 0,5 5 11 0,-5 0-11 15,3-5 0-15,2 7 0 0,6-7 0 0,2 5 0 16,-2 0 0-16,2-5 0 0,6 7 0 0,2-7 0 16,0-2 0-16,3-5 14 0,0 0-1 0,3 5 0 0,-3-10-27 0,2 3-6 15,1-5 0-15,-1 0-1 0,3-5 21 0,-2 3-11 16,-1-3 11-16,1-4-8 0,-6-3 8 0,3 0 14 16,0-2-3-16,-6-5-1 0,-7 3 55 0,2-8 11 15,1 8 3-15,-1-10 0 0,-2 5-12 0,-3-5-3 16,0 7 0-16,-3-2 0 0,-5 2-51 0,0 5-13 15,0 0 0-15,-2 2 0 0,2-2 0 0,-3 7 0 16,-2 0 0-16,2 0 0 0,1 2 0 0,-1 3 0 16,3-3 0-16,-3 5 0 15,6 5-202-15,-3-3-43 0,3 3-9 0,0-3-2 0</inkml:trace>
  <inkml:trace contextRef="#ctx0" brushRef="#br0" timeOffset="66977.42">11806 13729 1324 0,'0'0'118'0,"2"7"-94"15,-2 2-24-15,-2 3 0 16,-1 0 136-16,3 2 24 0,-3 0 4 0,6 0 0 0,0 0-71 0,2 0-14 16,-2 5-3-16,2 0-1 0,3 0 11 0,-3-3 2 15,3 3 1-15,-3-5 0 0,1 0-41 0,-4 0-8 16,4-2-1-16,-4 2-1 0,-2-7-5 0,3 0-1 15,-3-7 0-15,0 0 0 0,0 0-6 0,0 0-2 16,0 0 0-16,0 0 0 0,-5 5 3 0,-1-12 0 16,4 2 0-16,-4-2 0 0,1-7-11 0,0 0-3 15,0-5 0-15,-1 3 0 0,4-3-13 0,-4-2 8 16,4-3-8-16,-1 3 0 0,3 0 0 0,3 0 0 16,-3-3-11-16,5 10 11 0,3-7-15 0,0 7 5 0,5-1 1 15,-2-1 0-15,-1 7 9 0,3-3 0 0,3 2 0 0,0 1 0 16,0 2 0-16,0 5 0 0,2-3 0 0,-2 5 0 15,0 0 0-15,0 5 0 0,0-3 0 0,-3 3 0 16,-2 2 0-16,-1 0 0 0,-2 0 0 0,0 0 0 16,-2 5 0-16,-1-5 12 0,-3 7-4 0,1-2 0 15,-3-3-8-15,-3 3 9 0,1 0-9 0,-3-3 10 16,-3-2 2-16,-3 5 0 0,-2-5 0 0,0 5 0 16,-1-5-12-16,-2 0 10 0,1-5-10 0,-4 3 10 15,1 2-18-15,2-7-4 0,0 4-1 0,0-4 0 16,3 3-139-16,-1-3-28 0,4-3-6 0,2-1-1 0</inkml:trace>
  <inkml:trace contextRef="#ctx0" brushRef="#br0" timeOffset="67212.19">12218 13456 1036 0,'0'0'92'0,"0"0"-73"15,0 0-19-15,0 0 0 0,0 0 233 0,0 0 43 16,0 0 9-16,0 0 2 0,0 0-152 0,0 7-31 16,3 5-5-16,2-3-2 0,-2 7-26 0,0 1-6 15,5 2-1-15,-3 2 0 0,3 0-51 0,0 3-13 16,2-3 0-16,-2 5 0 0,0-10 28 0,0 8 2 0,0-3 1 16,-3 0 0-16,1-7 1 0,-1 5 1 0,-2-5 0 0,2 0 0 15,-5-2-33-15,0 2 0 0,0-7 0 0,-5 0 0 31,-1-2-249-31,1-5-57 0</inkml:trace>
  <inkml:trace contextRef="#ctx0" brushRef="#br0" timeOffset="67367.95">12166 13644 230 0,'-11'-7'10'0,"6"4"2"0,5 3-12 0,0-4 0 0,0-3 0 0,2 2 0 16,1-2 418-16,2 5 81 0,3-5 16 0,0 2 3 15,3 2-354-15,-1-1-72 0,6 4-13 0,3-3-3 16,2-1-54-16,0 4-10 0,0 0-3 0,0 0 0 15,-2 0-9-15,-1 0 0 0,1 0 0 0,-6 0-709 16,0 4-144-16</inkml:trace>
  <inkml:trace contextRef="#ctx0" brushRef="#br0" timeOffset="67696">12637 13590 518 0,'-8'-7'46'0,"8"7"-37"16,2-7-9-16,1 2 0 0,0-2 212 0,-3 0 41 16,2 5 8-16,-2-6 2 0,-2 4-93 0,2-3-18 15,-6 2-4-15,4-2-1 0,-4 7-40 0,-2 0-8 16,0 0-2-16,0 0 0 0,1 5-37 0,-4-3-7 0,3 3-1 16,0-3-1-16,-3 10-25 0,4-5-5 0,1 0-1 0,1 0 0 15,2 0-20-15,1 2 0 0,-1-2 0 0,6 1 0 16,-1 1 0-16,4-2 0 0,-1 0 0 0,5 5-8 15,4-5 8-15,4 0-12 0,-2 0 12 0,3 0-12 16,-1 2 12-16,3-1 0 0,-2-1 0 0,-1 0-8 16,-4 2 8-16,-1 3 0 0,-3-5 0 0,-2 0 0 15,-2 0 15-15,-4 0 1 0,1 5 1 0,-3-5 0 16,-3-2-7-16,1 2-2 0,-4 0 0 0,-2 0 0 16,0-5 28-16,-5 3 4 0,0-3 2 0,0 3 0 15,-3-5-170-15,0 5-33 0</inkml:trace>
  <inkml:trace contextRef="#ctx0" brushRef="#br0" timeOffset="68523.93">9689 13879 806 0,'0'0'72'0,"0"0"-58"16,0 0-14-16,0 0 0 0,0 0 143 0,0 0 25 15,0 0 6-15,0 0 1 0,0 0-47 0,0 0-8 16,0 0-3-16,0 0 0 0,3-2-37 0,-1-3-8 16,1-2-2-16,2 0 0 0,-2 5-29 0,2-3-5 15,1-7-2-15,1 5 0 0,1 0-20 0,-2 0-4 0,2 0-1 0,-3 0 0 16,5-5-9-16,-2 5 0 0,0 0 9 0,-2 0-9 15,4-3 8-15,-2 1-8 0,0 7 8 0,3-3-8 16,-6 3 16-16,3-3-2 0,-3 3 0 0,-5 2 0 16,0 0 8-16,0 0 2 0,8 2 0 0,-3 5 0 15,1 0 4-15,-1 2 0 0,-2 1 1 0,-1-3 0 16,4 5-11-16,-4-5-2 0,4 5-1 0,-4-3 0 16,1-2-15-16,2 5 0 0,3-5 0 0,0-3 0 15,-3-1 0-15,3 4 8 0,0-7-8 0,0 5 0 16,0-5 0-16,0 0 8 0,3-5-8 0,-3 5 0 15,2-2 0-15,-2-3 8 0,3-2-8 0,-3 2 0 16,-3 3 0-16,3-5 9 0,-3 0-9 0,0 2 8 16,-2-2-8-16,0 7 0 0,-1-7-10 0,-2 7 10 15,0 0-161-15,0 0-27 0,0 0-4 0</inkml:trace>
  <inkml:trace contextRef="#ctx0" brushRef="#br0" timeOffset="68914.48">9710 14072 1152 0,'0'0'102'0,"0"0"-82"16,0 0-20-16,0 0 0 0,6 0 96 0,-4-7 16 16,3 2 2-16,1 3 1 0,-4-5 9 0,4 2 3 15,-1 3 0-15,0-5 0 0,-2 0-51 0,2 0-11 16,3-3-1-16,0 3-1 0,3 0-26 0,-3 0-5 0,0 0 0 0,-1 0-1 15,4 0-14-15,-3 0-2 0,3 2-1 0,-3-2 0 16,2 5-3-16,3-3-1 0,-5 3 0 0,3-3 0 16,-3 5-2-16,2 0 0 0,-2 5 0 0,-8-5 0 15,6 2 8-15,-1 5 2 0,0 0 0 0,-2 5 0 16,-3-5 6-16,0 7 0 0,0-7 1 0,-3 5 0 16,1 0-6-16,2-3-2 0,-3 3 0 0,0-3 0 15,3 3-7-15,0-5-2 0,3 5 0 0,0-5 0 16,2-5-8-16,3 5 0 0,-8-7 0 0,8 5 0 15,2 0 0-15,1-5 0 0,-1 0 8 0,1-5-8 16,2 5 0-16,0-7 0 0,1 2 9 0,-1 3-9 16,-2-5 0-16,2 0 8 0,-3 2-8 0,4-2 0 15,-6 0-55-15,2 2-15 0,1 3-3 0</inkml:trace>
  <inkml:trace contextRef="#ctx0" brushRef="#br0" timeOffset="69914.58">18336 13550 1497 0,'0'0'32'0,"0"0"8"0,-3 0 0 0,-2-7 4 0,2 0-36 0,0 2-8 0,6-2 0 0,-3 5 0 15,-3-5 100-15,1 2 19 0,2-2 3 0,0 0 1 16,0 0-43-16,0 2-9 0,0-2-2 0,5 0 0 16,0 4-55-16,1-4-14 0,-4-4 0 0,6 6 0 15,3-2 35-15,-1 0 4 0,1 0 1 0,-3 0 0 0,5 0-20 0,-2 2-4 16,-1-2-1-16,1 0 0 0,-1 0-4 0,1 4-1 15,2-1 0-15,-2 4 0 0,-1-7-1 0,-4 2 0 16,2 5 0-16,0 0 0 0,0 0 1 0,-3 0 0 16,0 5 0-16,0-5 0 0,1 4 1 0,-1-1 0 15,-2 1 0-15,2 4 0 0,-2-1 17 0,2 0 4 16,-2 0 1-16,-1 0 0 0,1 0-33 0,2 0 0 16,-2 0 0-16,2 0 0 0,-2-2 0 0,5-3 0 15,-3 7 0-15,3-6 0 0,-3 1 0 0,3-1 0 16,3-3 0-16,2 0 0 0,-3 0 0 0,6 0 0 15,-2-3 0-15,4-1 0 0,-2 4 0 0,0-7 0 16,-3 2 0-16,0 3 0 0,1-5 0 0,-7 2 0 16,1 3 0-16,-2-3 0 0,-1 3 0 0,-2-3 0 0,2 5 0 0,-5 0 0 31,-3-3-112-31,-2 3-30 0,0 3-6 0,-1-3 0 0</inkml:trace>
  <inkml:trace contextRef="#ctx0" brushRef="#br0" timeOffset="70289.2">18447 13698 1472 0,'0'0'65'0,"0"0"14"16,0 0-63-16,0 0-16 0,0 0 0 0,0 0 0 15,5-7 88-15,-2 7 16 0,5-2 2 0,-3-3 1 0,-2 3-16 0,5-3-3 16,-3-2-1-16,3 7 0 0,0-7-27 15,0 2-6-15,0-2-1 0,-1 5 0 0,1-3-21 0,-2-2-5 16,2 4-1-16,0-1 0 0,0-3-8 0,-3 2-2 16,3 3 0-16,0-3 0 0,0 3-8 0,-3-3-8 15,3 3 9-15,-5 2-9 0,-3 0 12 0,0 0-3 16,0 0-1-16,0 0 0 0,0 0 8 0,5 7 0 16,-3-5 1-16,1 10 0 0,2-5-7 0,-5 0-2 15,3 0 0-15,-3 0 0 0,3 0-8 0,-1-2 10 16,1-3-10-16,-3 3 10 0,3 2-10 0,2 0 0 15,0-7-10-15,0 7 10 0,1-7 0 0,4 5 0 16,1-3 0-16,0-2 0 0,-4 0 0 0,4 0 0 0,2 0 0 16,1-2 0-16,1-3 0 0,-1 3 0 0,-4-3 0 15,1 3 0-15,-1-3 0 0,1 2 0 0,-8-1 0 0,5-1-791 16,-3 3-152-16</inkml:trace>
  <inkml:trace contextRef="#ctx0" brushRef="#br0" timeOffset="70711.03">19042 13383 1728 0,'0'0'38'0,"0"0"8"0,5 5 2 0,-2-3 0 0,2 5-39 0,-2-2-9 16,-3 2 0-16,5 4 0 0,6-1 104 0,-6 4 20 16,-8-2 3-16,6-1 1 0,0 4-52 0,-1-1-9 0,1 0-3 15,0 0 0-15,2 5-3 0,-2 0-1 0,-1-5 0 0,1 7 0 16,2 0-39-16,-2-2-8 0,0-5-1 0,-1 0-1 16,1 3-11-16,-1-8-9 0,1 5 9 0,0-9-13 15,-1 2 13-15,-2 0 0 0,6 0 0 0,-4-2 0 31,-2-5-105-31,0 0-19 0,0 0-3 0</inkml:trace>
  <inkml:trace contextRef="#ctx0" brushRef="#br0" timeOffset="71070.23">19423 13449 2188 0,'0'0'48'0,"0"0"11"0,-3-5 1 0,3 5 1 0,-2-2-49 15,2 2-12-15,0 0 0 0,0 0 0 0,0 0 54 0,-6 2 8 16,1 3 2-16,-3 9 0 0,0-2-52 0,0 2-12 16,3 4 0-16,-3-1 0 0,0 2 22 0,3 2 2 15,0-2 0-15,-1 2 0 0,1-2-24 0,2 2 0 16,3-7 0-16,3 5 0 0,0-5-15 0,2-2-7 16,0 2-2-16,3-7 0 0,3 0 24 0,5-2 16 15,2 2-2-15,1-7-1 0,-1 0-13 0,3-5-18 16,1 3 4-16,-1-5 1 0,3-5 13 0,-3 0 0 15,-5-2 0-15,-1 0 0 0,-1-5 38 0,-4 3 1 16,-2-8 0-16,-5 3 0 0,-3 0-14 0,-5 2-2 16,-1-2-1-16,-4 2 0 0,-6 2 34 0,3 1 6 15,2 7 2-15,-2-3 0 0,0-2-52 0,-1 2-12 0,-2 10 0 16,3-5 0-16,0 2 0 0,0 2 0 0,0-1 0 0,2 4 0 31,0 0-100-31,6 0-22 0,-3 0-5 0,0 4-649 0,3 4-131 0</inkml:trace>
  <inkml:trace contextRef="#ctx0" brushRef="#br0" timeOffset="71413.88">19780 13437 2188 0,'0'0'48'0,"0"0"11"16,0 0 1-16,0 0 1 0,-2-2-49 0,2 2-12 0,0 0 0 0,-6 2 0 15,1-2 0-15,0 5 0 0,-3 2 0 0,3 0 0 16,-3 4 0-16,2-1 0 0,1 4 0 0,-3 5 0 0,3-5 0 0,2 5 0 16,0 0 0-16,1-5 0 0,2 0 0 0,2-2 0 15,1 2 0-15,0 0 0 0,5-2-17 0,2-3-7 16,-2-2 0-16,8 0-1 16,0 2-14-16,0-6-2 0,0-3-1 0,5 0 0 0,-3 0 42 0,1-7 0 15,-3 2 0-15,0-2 0 0,0-2 52 0,2-3 10 16,-5-7 2-16,-2 3 0 0,-1-3 44 0,-4-2 8 15,-1-3 3-15,-2 3 0 0,-6-5-44 0,0 5-9 16,-2 0-2-16,-3 2 0 0,-2 2-44 0,-1 1-8 16,0 2-3-16,3 4 0 0,1-1-9 0,-4 6 0 15,-5-2 0-15,3 7 0 16,0 0-49-16,2 0-12 0,0 0-3 0,4 5 0 0</inkml:trace>
  <inkml:trace contextRef="#ctx0" brushRef="#br0" timeOffset="71991.88">20280 13594 1587 0,'-8'0'70'0,"8"0"15"0,0 0-68 0,0 0-17 15,0 0 0-15,0 0 0 0,0 0 100 0,3 8 17 16,2 1 3-16,-2-2 1 0,2 5-54 0,1 2-11 15,-4 0-3-15,3-2 0 0,6 7-4 0,0-3-1 16,2 0 0-16,3 1 0 0,0-3 20 0,-3 5 4 16,-3-5 1-16,-4-7 0 0,-4-2-58 0,4 2-15 15,-4 0 0-15,1 0 0 0,-6 0 54 0,3 0 8 16,3-2 2-16,-3-5 0 0,-5 2-52 0,5-2-12 0,0 0 0 0,0 0 0 16,-6-2 54-16,4-5 8 0,-6-5 2 0,3 3 0 15,-1-8-52-15,1 3-12 0,0 0 0 0,2 0 0 31,-2-5-21-31,5-2-7 0,-3 2-2 0,6 2 0 0,-1-1 6 0,6-1 2 0,0 0 0 0,0 3 0 16,3-3 7-16,-1 5 2 0,6 0 0 0,-5 2 0 16,5 5 13-16,-3-5 0 0,8 5 0 0,-5 0 0 15,0 4 0-15,0-1 0 0,2 4 0 0,1 4 0 16,-1-1 0-16,-5 4 0 0,1 0 0 0,-4 0 0 16,-2 0 0-16,-2 5 0 0,-4 0 0 0,-2-3-9 15,3 3 9-15,-3-1 0 0,-8-1 0 0,-5 2 8 16,-9-5-8-16,1 4 0 0,5-3 0 0,-5-1 0 15,-5 0 0-15,-1-5 0 0,6 3 0 0,-3-3 0 16,1 3-101-16,1-5-22 0,-4 4-4 0,15-4-1 0</inkml:trace>
  <inkml:trace contextRef="#ctx0" brushRef="#br0" timeOffset="72257.5">20735 13296 1720 0,'0'0'76'0,"0"0"16"0,0 0-73 0,0 0-19 16,6 0 0-16,-4 5 0 0,6-3 95 0,-2 3 15 16,-4 2 3-16,1 0 1 0,2 4-27 0,3-1-6 0,0 9-1 0,0 2 0 15,0-2-64-15,-3-1-16 0,0-1 0 0,3 2 0 16,0 0 45-16,-2 2 6 0,-4-2 1 0,4 2 0 15,2-2-32-15,-6 2-7 0,1-3-1 0,-3-1 0 16,0-5-2-16,-3 2-1 0,3-7 0 0,-2 5 0 31,-1-5-128-31,-2-5-25 0,-1 3-6 0</inkml:trace>
  <inkml:trace contextRef="#ctx0" brushRef="#br0" timeOffset="72429.53">20648 13503 748 0,'13'-3'67'0,"-5"-1"-54"0,-8 4-13 0,6-7 0 16,4 2 288-16,-2 5 54 0,-3-2 11 0,1-5 3 16,2 2-228-16,0-2-46 0,5 4-9 0,3-1-1 15,2 4-51-15,1-5-9 0,2 5-3 0,5-2 0 0,-7 2-9 0,-1 0 0 16,4 0 0-16,-1 0 0 0,-5 0-10 0,-3 0-4 16,0 0-1-16,-2 0-1001 15</inkml:trace>
  <inkml:trace contextRef="#ctx0" brushRef="#br0" timeOffset="72788.56">21209 13420 172 0,'3'10'8'0,"-3"-10"1"0,0 0-9 0,0 0 0 15,0 0 0-15,5-2 0 0,-2-6 348 0,2 4 67 16,-5 4 13-16,0 0 4 0,0 0-244 0,0 0-48 0,-3-7-9 0,1 0-3 15,-6 7-51-15,2 0-10 0,-2 0-3 0,0 0 0 16,-2 0-51-16,-1 2-13 0,1 3 0 0,-1 2 0 16,1 0 0-16,2-2 0 0,0 2 0 0,0-5 0 15,2 5 0-15,4-2 0 0,-3 6 0 0,5-1 0 16,0-3 19-16,2 5 1 0,6-5 0 0,0 0 0 16,0 0-20-16,5 5-9 0,3-10 1 0,0 10 0 15,0-5 8-15,0 0 0 0,0 0-9 0,2 7 9 16,1-2 0-16,-3-1 0 0,-3-1 0 0,-3 2 0 15,-2-5 40-15,-2 4 12 0,-6-1 2 0,0-5 1 16,-6 2-19-16,-2-5-3 0,-2 5-1 0,-3-2 0 16,-1 2 12-16,-2-2 1 0,-2-3 1 0,-3 3 0 15,0-5-29-15,2 2-5 0,-2-2-2 0,0 0 0 16,2 0-92-16,3 0-18 0,0 0-4 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14.868"/>
    </inkml:context>
    <inkml:brush xml:id="br0">
      <inkml:brushProperty name="width" value="0.05" units="cm"/>
      <inkml:brushProperty name="height" value="0.05" units="cm"/>
      <inkml:brushProperty name="color" value="#E71224"/>
    </inkml:brush>
  </inkml:definitions>
  <inkml:trace contextRef="#ctx0" brushRef="#br0">1 693 6448 0 0,'0'0'141'0'0,"0"0"23"0"0,1-1 13 0 0,13-5 3467 0 0,-7 5-1546 0 0,9 6-1490 0 0,45 54 2152 0 0,3 22-1089 0 0,39 34-223 0 0,-71-80-1224 0 0,-27-28-121 0 0,0-1 1 0 0,0 0-1 0 0,1 0 0 0 0,-1-1 0 0 0,1 0 0 0 0,1 0 0 0 0,-1 0 0 0 0,1 0 0 0 0,5 2-103 0 0,24-11 1594 0 0,-34-21-129 0 0,-7-36-872 0 0,17-30-405 0 0,40-46-748 0 0,9 40 560 0 0,-20 23 0 0 0,34-63 0 0 0,-49 83 478 0 0,-24 50-641 0 0,-1 4-5442 0 0,-1 0-1240 0 0</inkml:trace>
  <inkml:trace contextRef="#ctx0" brushRef="#br0" timeOffset="2597.81">600 467 2760 0 0,'0'0'259'0'0,"0"0"43"0"0,0 0 18 0 0,0 0 7 0 0,0 0 20 0 0,0 0 77 0 0,0 0 30 0 0,0 0 9 0 0,0 0-10 0 0,0 0-45 0 0,0 0-21 0 0,0 0-3 0 0,0 0-40 0 0,0 0-168 0 0,0 0-75 0 0,0 0-18 0 0,0 0 10 0 0,0 0 55 0 0,0 0 20 0 0,0 0 7 0 0,0 0 11 0 0,0 0 46 0 0,0 0 22 0 0,0 0 2 0 0,0 0-14 0 0,0 0-55 0 0,0 0-24 0 0,1-2-3 0 0,39-73 1558 0 0,2 20-1364 0 0,-21 6 838 0 0,-12 16-427 0 0,12-10 134 0 0,-6 23-819 0 0,15-21-80 0 0,3 7 0 0 0,-4 1 656 0 0,-4 9-656 0 0,-21 22 12 0 0,9-17 144 0 0,-9 13-146 0 0,0 2 45 0 0,4-3 106 0 0,-7 6-86 0 0,-1 1 10 0 0,1-1-16 0 0,2-4-15 0 0,1-5-67 0 0,-4 8-2787 0 0,0 2 1776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2.096"/>
    </inkml:context>
    <inkml:brush xml:id="br0">
      <inkml:brushProperty name="width" value="0.05" units="cm"/>
      <inkml:brushProperty name="height" value="0.05" units="cm"/>
      <inkml:brushProperty name="color" value="#E71224"/>
    </inkml:brush>
  </inkml:definitions>
  <inkml:trace contextRef="#ctx0" brushRef="#br0">249 31 456 0 0,'2'-14'10307'0'0,"-2"13"-10227"0"0,-1 0 0 0 0,1 0 0 0 0,0 0 1 0 0,-1 0-1 0 0,1 1 0 0 0,0-1 0 0 0,-1 0 1 0 0,1 0-1 0 0,-1 1 0 0 0,1-1 0 0 0,-1 0 1 0 0,1 0-1 0 0,-1 1 0 0 0,0-1 0 0 0,1 1 0 0 0,-1-1 1 0 0,0 1-1 0 0,0-1 0 0 0,1 1 0 0 0,-1-1 1 0 0,0 1-1 0 0,0 0 0 0 0,0-1 0 0 0,1 1 1 0 0,-1 0-1 0 0,0 0 0 0 0,0-1 0 0 0,0 1 1 0 0,0 0-1 0 0,0 0 0 0 0,0 0 0 0 0,0 0-80 0 0,-29 5 1880 0 0,-11 9-456 0 0,-42 48-880 0 0,42-24-531 0 0,8 24 73 0 0,33-53-33 0 0,1-5-46 0 0,0 1 1 0 0,0-1-1 0 0,0 0 0 0 0,1 0 0 0 0,0 0 1 0 0,0 0-1 0 0,0 0 0 0 0,0 0 0 0 0,1 0 0 0 0,-1-1 1 0 0,1 1-1 0 0,0-1 0 0 0,0 1 0 0 0,0-1 1 0 0,0 0-1 0 0,1-1 0 0 0,-1 1 0 0 0,1 0 0 0 0,4 1-7 0 0,-2 0-3 0 0,1-1 0 0 0,0 0 0 0 0,-1 0 0 0 0,1 0-1 0 0,0-1 1 0 0,1 0 0 0 0,-1-1 0 0 0,0 1 0 0 0,1-1-1 0 0,-1-1 1 0 0,0 1 0 0 0,1-1 0 0 0,-1-1 0 0 0,1 1 0 0 0,-1-1-1 0 0,0-1 1 0 0,1 1 3 0 0,49-13-4255 0 0,-48 12 3054 0 0,13-5-3940 0 0</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4.830"/>
    </inkml:context>
    <inkml:brush xml:id="br0">
      <inkml:brushProperty name="width" value="0.05" units="cm"/>
      <inkml:brushProperty name="height" value="0.05" units="cm"/>
      <inkml:brushProperty name="color" value="#E71224"/>
    </inkml:brush>
  </inkml:definitions>
  <inkml:trace contextRef="#ctx0" brushRef="#br0">97 1 6448 0 0,'0'0'297'0'0,"0"0"-9"0"0,0 0-55 0 0,0 0 470 0 0,0 0 228 0 0,0 0 42 0 0,0 0-52 0 0,0 0-255 0 0,0 0-112 0 0,5 9 992 0 0,18 49 350 0 0,20 153 1151 0 0,-40-85-2876 0 0,-4-125-1148 0 0,-6 1-57 0 0</inkml:trace>
  <inkml:trace contextRef="#ctx0" brushRef="#br0" timeOffset="207.68">0 311 3224 0 0,'24'-2'202'0'0,"7"-2"3324"0"0,7-4 872 0 0,-8 4-3844 0 0,104-25-88 0 0,-82 14-1204 0 0,-36 11-182 0 0</inkml:trace>
  <inkml:trace contextRef="#ctx0" brushRef="#br0" timeOffset="629.46">388 61 9384 0 0,'0'0'430'0'0,"0"0"-8"0"0,0 0-174 0 0,0 0 284 0 0,0 0 150 0 0,0 1 29 0 0,25 108 4158 0 0,-16-50-3910 0 0,3 8-181 0 0,-4 18-76 0 0,4-44-242 0 0,-4-48-214 0 0,1-3-346 0 0,0 1-1 0 0,1 1 0 0 0,0-1 0 0 0,1 2 1 0 0,-1-1-1 0 0,2 2 0 0 0,-1-1 0 0 0,1 1 0 0 0,-1 1 1 0 0,2 0-1 0 0,-1 1 0 0 0,4-1 101 0 0,63 5-148 0 0,-74 2 168 0 0,-1 0-1 0 0,1 0 1 0 0,-1 0 0 0 0,1 0-1 0 0,-1 1 1 0 0,0 0 0 0 0,0 0-1 0 0,-1 0 1 0 0,1 0 0 0 0,-1 0-1 0 0,1 1 1 0 0,-1 0 0 0 0,0 0 0 0 0,0 0-1 0 0,2 4-19 0 0,22 23 410 0 0,-13 0-168 0 0,-14-30-1709 0 0,0-1-496 0 0</inkml:trace>
  <inkml:trace contextRef="#ctx0" brushRef="#br0" timeOffset="785.67">887 316 11664 0 0,'0'0'530'0'0,"0"0"-7"0"0,1 2-334 0 0,6 43 2194 0 0,2 9 837 0 0,-8-51-3114 0 0,1 2-8 0 0,-2-3-137 0 0,0-2-468 0 0,0 0-209 0 0,0 0-671 0 0,0 0-2660 0 0,0 0-1138 0 0</inkml:trace>
  <inkml:trace contextRef="#ctx0" brushRef="#br0" timeOffset="1020.24">932 205 3680 0 0,'0'0'284'0'0,"0"0"119"0"0,0 0 1192 0 0,0-1 1113 0 0,-3-4-1867 0 0,4 3 5366 0 0,6 2-6701 0 0</inkml:trace>
  <inkml:trace contextRef="#ctx0" brushRef="#br0" timeOffset="1265.79">1236 237 10136 0 0,'0'0'230'0'0,"13"-14"596"0"0,4-18 654 0 0,-17 31-1038 0 0,0 1-220 0 0,0 0 164 0 0,-80 14 1075 0 0,38 20-1610 0 0,22 9 21 0 0,20-38 119 0 0,-1 0-1 0 0,1-1 1 0 0,0 1-1 0 0,0-1 0 0 0,1 1 1 0 0,-1-1-1 0 0,1 1 1 0 0,0-1-1 0 0,1 1 1 0 0,-1-1-1 0 0,1 0 1 0 0,-1 1-1 0 0,1-1 1 0 0,0 0-1 0 0,1 0 1 0 0,-1 0-1 0 0,1-1 0 0 0,0 1 1 0 0,0 0 9 0 0,91 75 876 0 0,-73-61-501 0 0,-16-15-277 0 0,-1 0 0 0 0,0 0 1 0 0,0 1-1 0 0,0-1 0 0 0,0 1 1 0 0,0 0-1 0 0,-1 0 0 0 0,0 1 1 0 0,0-1-1 0 0,0 1 0 0 0,0-1 1 0 0,-1 1-1 0 0,1 2-98 0 0,-14 13 1271 0 0,-31-6-822 0 0,41-14-456 0 0,-61 8-1555 0 0,37-6-235 0 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3.986"/>
    </inkml:context>
    <inkml:brush xml:id="br0">
      <inkml:brushProperty name="width" value="0.05" units="cm"/>
      <inkml:brushProperty name="height" value="0.05" units="cm"/>
      <inkml:brushProperty name="color" value="#E71224"/>
    </inkml:brush>
  </inkml:definitions>
  <inkml:trace contextRef="#ctx0" brushRef="#br0">4 76 2304 0 0,'-4'-16'5198'0'0,"12"-17"-3516"0"0,3 12-242 0 0,-10 20-998 0 0,1 0-292 0 0,6-2 6 0 0,-6 2 569 0 0,-2 1 246 0 0,0 0 42 0 0,5 8 423 0 0,1 5-1123 0 0,-1-1 0 0 0,0 1 0 0 0,0 0 0 0 0,-2 1 0 0 0,1-1 1 0 0,-2 1-1 0 0,0-1 0 0 0,0 6-313 0 0,10 46 1036 0 0,8 53-99 0 0,-23-84 35 0 0,6-51-841 0 0,-2 14-138 0 0,-1 0 0 0 0,1 1 0 0 0,0-1 0 0 0,0 1 0 0 0,0 0 0 0 0,0-1 0 0 0,0 1 0 0 0,0 0 1 0 0,1 0-1 0 0,-1-1 0 0 0,1 1 0 0 0,0 0 0 0 0,-1 0 0 0 0,1 1 0 0 0,0-1 0 0 0,0 0 0 0 0,0 1 0 0 0,0-1 0 0 0,0 1 0 0 0,1-1 0 0 0,-1 1 0 0 0,0 0 0 0 0,1 0 0 0 0,-1 0 0 0 0,1 0 1 0 0,-1 1-1 0 0,1-1 0 0 0,-1 1 0 0 0,3-1 7 0 0,36-9-156 0 0,-15 10 102 0 0,-14-1 41 0 0,1 0 0 0 0,-1 1 1 0 0,1 1-1 0 0,-1 0 0 0 0,1 1 0 0 0,-1 0 1 0 0,0 1-1 0 0,0 0 0 0 0,0 1 0 0 0,0 0 13 0 0,-3 1 11 0 0,-7-5-7 0 0,-1 1-1 0 0,1-1 0 0 0,0 1 1 0 0,0 0-1 0 0,-1-1 0 0 0,1 1 1 0 0,-1 0-1 0 0,1 0 0 0 0,-1 0 1 0 0,1 0-1 0 0,-1 0 1 0 0,1 0-1 0 0,-1 1 0 0 0,0-1 1 0 0,0 0-1 0 0,0 1 0 0 0,0-1 1 0 0,0 1-1 0 0,0-1 1 0 0,0 1-1 0 0,0 0 0 0 0,0-1 1 0 0,-1 1-1 0 0,1 0 0 0 0,-1-1 1 0 0,1 1-1 0 0,-1 0 0 0 0,0 0 1 0 0,0-1-1 0 0,0 1 1 0 0,0 0-1 0 0,0 0 0 0 0,0 0 1 0 0,0 0-4 0 0,-40 33 480 0 0,31-30-398 0 0,-95 39 612 0 0,58-43-816 0 0,22-16-4450 0 0,23 9 2829 0 0</inkml:trace>
  <inkml:trace contextRef="#ctx0" brushRef="#br0" timeOffset="484.25">519 268 5528 0 0,'2'0'249'0'0,"33"3"242"0"0,57 4 4459 0 0,-79-9-4520 0 0,-7 1-272 0 0,0 1 1 0 0,0-1-1 0 0,0-1 1 0 0,0 1-1 0 0,-1-1 1 0 0,1 0-1 0 0,0 0 1 0 0,-1 0-1 0 0,1-1 1 0 0,-1 0-1 0 0,0 0 1 0 0,0 0-1 0 0,0-1 1 0 0,-1 0-1 0 0,1 0 1 0 0,0-1-159 0 0,-4 4 60 0 0,0 0 0 0 0,0 0 0 0 0,0 0 0 0 0,0 0 0 0 0,0 0 0 0 0,0-1 0 0 0,-1 1 0 0 0,1 0 0 0 0,-1 0 0 0 0,1-1 0 0 0,-1 1 1 0 0,1 0-1 0 0,-1-1 0 0 0,0 1 0 0 0,1-1 0 0 0,-1 1 0 0 0,0 0 0 0 0,0-1 0 0 0,0 1 0 0 0,0-1 0 0 0,-1 1 0 0 0,1-1 0 0 0,0 1 0 0 0,0 0 1 0 0,-1-1-1 0 0,1 1 0 0 0,-1 0 0 0 0,1-1 0 0 0,-1 1 0 0 0,0 0 0 0 0,1 0 0 0 0,-1 0 0 0 0,-1-1-60 0 0,0-2 80 0 0,-1 1-1 0 0,1-1 0 0 0,-1 1 1 0 0,0 0-1 0 0,0 0 0 0 0,0 1 1 0 0,0-1-1 0 0,0 0 0 0 0,-1 1 1 0 0,1 0-1 0 0,-1 0 1 0 0,0 0-1 0 0,0 0 0 0 0,1 1 1 0 0,-1-1-1 0 0,0 1 0 0 0,0 0 1 0 0,-1 0-1 0 0,1 1 0 0 0,0-1 1 0 0,0 1-1 0 0,0 0 0 0 0,-2 0-79 0 0,-41 20 443 0 0,31-10-310 0 0,8-3-95 0 0,1 0-1 0 0,0 0 0 0 0,1 0 0 0 0,-1 1 0 0 0,2 0 0 0 0,-1 0 0 0 0,1 0 0 0 0,0 1 0 0 0,0 0 1 0 0,1 0-1 0 0,1 0 0 0 0,-1 0 0 0 0,2 1 0 0 0,-1 0 0 0 0,1-1 0 0 0,1 1 0 0 0,-1 0 0 0 0,2 2-37 0 0,1-7 1 0 0,0 0-1 0 0,0-1 1 0 0,0 1-1 0 0,1-1 1 0 0,0 1-1 0 0,0-1 1 0 0,0 0-1 0 0,1 0 1 0 0,-1 0-1 0 0,1 0 1 0 0,0 0-1 0 0,0-1 1 0 0,1 1-1 0 0,-1-1 1 0 0,0 0-1 0 0,1 0 1 0 0,0 0-1 0 0,0 0 1 0 0,0-1-1 0 0,0 1 1 0 0,0-1-1 0 0,1 0 0 0 0,-1 0 1 0 0,1-1-1 0 0,3 2 0 0 0,1 0-1 0 0,-1 0 0 0 0,1-1-1 0 0,0 0 1 0 0,0 0-1 0 0,0-1 1 0 0,0 0-1 0 0,0-1 1 0 0,0 0 0 0 0,0 0-1 0 0,0-1 1 0 0,0 0-1 0 0,0 0 1 0 0,0-1-1 0 0,7-3 2 0 0,96-33-1670 0 0,-87 24 97 0 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2.565"/>
    </inkml:context>
    <inkml:brush xml:id="br0">
      <inkml:brushProperty name="width" value="0.05" units="cm"/>
      <inkml:brushProperty name="height" value="0.05" units="cm"/>
      <inkml:brushProperty name="color" value="#E71224"/>
    </inkml:brush>
  </inkml:definitions>
  <inkml:trace contextRef="#ctx0" brushRef="#br0">183 97 3224 0 0,'0'0'143'0'0,"0"-16"26"0"0,0 3 752 0 0,-8-43 7436 0 0,-29 45-6495 0 0,-1 19-929 0 0,35-7-902 0 0,0 0 0 0 0,0 0 0 0 0,0 0 0 0 0,1 0 0 0 0,-1 1 0 0 0,1-1 0 0 0,-1 1 1 0 0,1 0-1 0 0,-1-1 0 0 0,1 1 0 0 0,0 0 0 0 0,0 0 0 0 0,0 0 0 0 0,0 1 0 0 0,0-1 0 0 0,0 0 0 0 0,1 1 0 0 0,-1-1 1 0 0,1 1-33 0 0,-25 34 85 0 0,24-35-92 0 0,-1 1 1 0 0,1-1-1 0 0,0 0 1 0 0,0 1-1 0 0,0-1 1 0 0,0 1 0 0 0,0-1-1 0 0,1 1 1 0 0,-1 0-1 0 0,1 0 1 0 0,-1 0-1 0 0,1 0 1 0 0,0 0-1 0 0,0 0 1 0 0,1 0-1 0 0,-1 0 1 0 0,0 1 0 0 0,1-1-1 0 0,0 0 1 0 0,0 0-1 0 0,0 1 1 0 0,0-1-1 0 0,1 0 1 0 0,-1 0-1 0 0,1 0 1 0 0,0 3 7 0 0,29 31-673 0 0,4-15 673 0 0,-27-21 32 0 0,1 1 1 0 0,-1-1 0 0 0,1-1 0 0 0,0 1 0 0 0,-1-1 0 0 0,1-1-1 0 0,0 0 1 0 0,-1 0 0 0 0,1 0 0 0 0,-1-1 0 0 0,0 0 0 0 0,1 0-1 0 0,-1-1 1 0 0,0 0 0 0 0,0 0 0 0 0,-1 0 0 0 0,1-1 0 0 0,0 0 0 0 0,2-4-33 0 0,-7 7 39 0 0,0 0 1 0 0,-1 0 0 0 0,1 0 0 0 0,-1-1 0 0 0,0 1 0 0 0,0-1 0 0 0,1 1-1 0 0,-1-1 1 0 0,0 1 0 0 0,0-1 0 0 0,0 0 0 0 0,0 1 0 0 0,-1-1 0 0 0,1 0-1 0 0,0 0 1 0 0,-1 0 0 0 0,1 1 0 0 0,-1-1 0 0 0,0 0 0 0 0,0 0 0 0 0,1 0-1 0 0,-1 0 1 0 0,-1 0 0 0 0,1 0 0 0 0,0 0 0 0 0,0 0 0 0 0,-1 0 0 0 0,1 1-1 0 0,-1-1 1 0 0,1 0 0 0 0,-1 0 0 0 0,0 0 0 0 0,0 1 0 0 0,0-1 0 0 0,0 0-1 0 0,0 1 1 0 0,0-1 0 0 0,0 1 0 0 0,0-1 0 0 0,-1 1 0 0 0,1 0 0 0 0,-1-1-1 0 0,1 1 1 0 0,-1 0 0 0 0,1 0 0 0 0,-1 0 0 0 0,0 0 0 0 0,-1 0-40 0 0,-48-11 1038 0 0,47 13-1022 0 0,1 4-33 0 0,2-3-64 0 0,1-2 5 0 0,8 7-43 0 0,1 0 62 0 0,0-1 1 0 0,0 0-1 0 0,1-1 0 0 0,-1 0 1 0 0,1 0-1 0 0,0-1 0 0 0,1 0 0 0 0,-1-1 1 0 0,1 0-1 0 0,2 0 57 0 0,39 2-2953 0 0,-40-5-2601 0 0</inkml:trace>
  <inkml:trace contextRef="#ctx0" brushRef="#br0" timeOffset="406.15">487 22 10280 0 0,'0'0'465'0'0,"0"0"-4"0"0,0 0-185 0 0,1 2 308 0 0,10 68 3884 0 0,10-7-2891 0 0,-20-62-1409 0 0,-1 8 316 0 0,2-20 195 0 0,0-4-602 0 0,0 9-160 0 0,2-1 0 0 0,-1 1 0 0 0,0 0 0 0 0,1 0 0 0 0,0 1 0 0 0,1-1 0 0 0,-1 1 0 0 0,1 0-1 0 0,0 0 1 0 0,0 0 0 0 0,1 1 0 0 0,0 0 0 0 0,-1 0 0 0 0,1 0 0 0 0,0 1 83 0 0,-4 2-59 0 0,6-3 45 0 0,0 1 0 0 0,0 0-1 0 0,0 0 1 0 0,0 1 0 0 0,1 0 0 0 0,-1 0-1 0 0,1 1 1 0 0,-1 0 0 0 0,1 1 0 0 0,0 0-1 0 0,-1 0 1 0 0,1 1 0 0 0,0 0 0 0 0,-1 0-1 0 0,1 1 1 0 0,-1 0 0 0 0,0 0 0 0 0,0 1 0 0 0,0 1-1 0 0,0-1 1 0 0,0 1 0 0 0,0 1 14 0 0,59 27 645 0 0,-62-29-524 0 0,0 1-1 0 0,1 0 0 0 0,-1 1 1 0 0,-1-1-1 0 0,1 1 1 0 0,-1 0-1 0 0,1 0 0 0 0,-2 0 1 0 0,1 1-1 0 0,0 0 1 0 0,-1-1-1 0 0,0 1 0 0 0,-1 0-120 0 0,5 18 182 0 0,-6-23-662 0 0,-1-1-203 0 0,1 0-1165 0 0,7 0-4474 0 0</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0.904"/>
    </inkml:context>
    <inkml:brush xml:id="br0">
      <inkml:brushProperty name="width" value="0.05" units="cm"/>
      <inkml:brushProperty name="height" value="0.05" units="cm"/>
      <inkml:brushProperty name="color" value="#E71224"/>
    </inkml:brush>
  </inkml:definitions>
  <inkml:trace contextRef="#ctx0" brushRef="#br0">83 179 6448 0 0,'0'0'141'0'0,"0"0"23"0"0,0 0 13 0 0,0 0 13 0 0,0 0 2 0 0,0 0 0 0 0,0 0 0 0 0,0 0 21 0 0,0 0 90 0 0,0 0 38 0 0,0 0 10 0 0,0 0-15 0 0,0 0-66 0 0,0 0-22 0 0,0 0-6 0 0,0 0-1 0 0,0 0 6 0 0,2 0 1 0 0,16 6 58 0 0,1-2 0 0 0,0 0 0 0 0,0-1 0 0 0,0-1 0 0 0,0-1 0 0 0,0-1 0 0 0,1 0 0 0 0,10-2-306 0 0,327-5 2088 0 0,-322 10-1976 0 0,33-6 2350 0 0,-66 3-2309 0 0,-2 0-1 0 0,10-2 432 0 0,-2-3-497 0 0,-6 4-6 0 0,-1 0-14 0 0,6-1-42 0 0,-6 2 34 0 0,-1 0-15 0 0,0-6-340 0 0,0 3-4761 0 0,0-4-856 0 0</inkml:trace>
  <inkml:trace contextRef="#ctx0" brushRef="#br0" timeOffset="523.52">196 1 8288 0 0,'0'0'190'0'0,"0"0"28"0"0,0 0 7 0 0,0 0 43 0 0,0 0 159 0 0,0 0 70 0 0,0 0 14 0 0,0 0 1 0 0,0 0 0 0 0,0 0 0 0 0,-5 7 442 0 0,-69 71 1260 0 0,28-22-2214 0 0,13-19 260 0 0,28-31-183 0 0,1 0 0 0 0,0 0 1 0 0,0 0-1 0 0,1 1 1 0 0,0-1-1 0 0,0 1 1 0 0,1 0-1 0 0,-1-1 0 0 0,1 1 1 0 0,1 0-1 0 0,-1 1 1 0 0,1-1-1 0 0,0 5-77 0 0,25 24 400 0 0,-14-27-275 0 0,-6-5-104 0 0,0 0-1 0 0,0 0 0 0 0,0 0 1 0 0,1-1-1 0 0,0 1 0 0 0,-1-1 1 0 0,1-1-1 0 0,1 1 0 0 0,-1 0 1 0 0,0-1-1 0 0,1 0 0 0 0,-1-1 0 0 0,3 1-20 0 0,40 16 50 0 0,126-10 1644 0 0,-93-4-1660 0 0,-80-4-1216 0 0,-1 0-456 0 0,0 0-98 0 0,0 0-21 0 0</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7.146"/>
    </inkml:context>
    <inkml:brush xml:id="br0">
      <inkml:brushProperty name="width" value="0.05" units="cm"/>
      <inkml:brushProperty name="height" value="0.05" units="cm"/>
      <inkml:brushProperty name="color" value="#E71224"/>
    </inkml:brush>
  </inkml:definitions>
  <inkml:trace contextRef="#ctx0" brushRef="#br0">0 0 8288 0 0,'0'0'190'0'0,"0"0"28"0"0,0 0 7 0 0,0 0 43 0 0,1 2 159 0 0,11 74 4727 0 0,-5-39-4120 0 0,2 14-111 0 0,-9-53-2097 0 0,-4-7-67 0 0</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7.381"/>
    </inkml:context>
    <inkml:brush xml:id="br0">
      <inkml:brushProperty name="width" value="0.05" units="cm"/>
      <inkml:brushProperty name="height" value="0.05" units="cm"/>
      <inkml:brushProperty name="color" value="#E71224"/>
    </inkml:brush>
  </inkml:definitions>
  <inkml:trace contextRef="#ctx0" brushRef="#br0">1 13 3224 0 0,'6'-11'949'0'0,"-5"10"2653"0"0,-1 1 3544 0 0,1 8-8333 0 0,3 1-3739 0 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9.848"/>
    </inkml:context>
    <inkml:brush xml:id="br0">
      <inkml:brushProperty name="width" value="0.05" units="cm"/>
      <inkml:brushProperty name="height" value="0.05" units="cm"/>
      <inkml:brushProperty name="color" value="#E71224"/>
    </inkml:brush>
  </inkml:definitions>
  <inkml:trace contextRef="#ctx0" brushRef="#br0">0 30 5528 0 0,'0'0'422'0'0,"0"0"-102"0"0,0 0 600 0 0,0 0 288 0 0,0 0 59 0 0,0 0-27 0 0,0 0-161 0 0,0 0-73 0 0,2 2-12 0 0,46 66 2589 0 0,-22-34-2527 0 0,-18-22-736 0 0,1 0 0 0 0,1 0 0 0 0,0-1 0 0 0,1 0 0 0 0,0-1 0 0 0,1 0 0 0 0,0-1 0 0 0,3 2-320 0 0,25 0 312 0 0,-39-11-269 0 0,0 0 0 0 0,1 0 0 0 0,-1 0 0 0 0,0 0 0 0 0,0 0 0 0 0,0-1 0 0 0,0 1 0 0 0,0 0-1 0 0,0-1 1 0 0,0 1 0 0 0,0 0 0 0 0,0-1 0 0 0,0 1 0 0 0,0-1 0 0 0,0 0 0 0 0,0 1 0 0 0,0-1-1 0 0,0 0 1 0 0,0 1 0 0 0,-1-1 0 0 0,1 0 0 0 0,0 0 0 0 0,-1 0 0 0 0,1 0 0 0 0,0 0 0 0 0,-1 0 0 0 0,1 0-1 0 0,-1 0 1 0 0,1-1-43 0 0,4-4 139 0 0,40-102 454 0 0,-32 61-529 0 0,-1 17-64 0 0,-3 0-561 0 0,-9 30-458 0 0,0 0-329 0 0,0 0-68 0 0</inkml:trace>
  <inkml:trace contextRef="#ctx0" brushRef="#br0" timeOffset="442.75">657 48 5064 0 0,'0'0'389'0'0,"-5"-7"944"0"0,-6-4 1386 0 0,10 11-1416 0 0,1 0-435 0 0,-4-7 454 0 0,1 6-1242 0 0,1 0-1 0 0,0 0 1 0 0,-1 0-1 0 0,1 1 1 0 0,-1-1 0 0 0,1 1-1 0 0,0-1 1 0 0,-1 1-1 0 0,1 0 1 0 0,-1 0-1 0 0,1 0 1 0 0,-1 1-1 0 0,1-1 1 0 0,-1 0 0 0 0,1 1-1 0 0,-1 0 1 0 0,1-1-1 0 0,0 1 1 0 0,-1 0-1 0 0,1 0 1 0 0,0 0-1 0 0,0 1 1 0 0,0-1 0 0 0,0 1-1 0 0,0-1 1 0 0,0 1-1 0 0,-1 1-79 0 0,-15 7 175 0 0,11-7-162 0 0,1 1 0 0 0,-1 0 1 0 0,1 0-1 0 0,0 0 0 0 0,0 1 0 0 0,1 0 0 0 0,-1 0 1 0 0,1 0-1 0 0,0 1 0 0 0,0 0 0 0 0,1 0 1 0 0,-2 3-14 0 0,2 1 0 0 0,3-9 0 0 0,-1 1 0 0 0,1 0 0 0 0,1 0 0 0 0,-1 0 0 0 0,0 0 0 0 0,0 0 0 0 0,1 1 0 0 0,-1-1 0 0 0,1 0 0 0 0,0 0 0 0 0,0 0 0 0 0,0 0 0 0 0,0 1 0 0 0,0-1 0 0 0,0 0 0 0 0,0 0 0 0 0,1 0 0 0 0,-1 0 0 0 0,1 0 0 0 0,-1 0 0 0 0,1 1 0 0 0,3 1-4 0 0,-1-1 1 0 0,1 1-1 0 0,0-1 1 0 0,0 0-1 0 0,0 0 1 0 0,0-1-1 0 0,1 1 1 0 0,-1-1-1 0 0,1 0 1 0 0,-1 0-1 0 0,1 0 1 0 0,0-1-1 0 0,0 1 1 0 0,0-1-1 0 0,0-1 1 0 0,0 1-1 0 0,0-1 1 0 0,0 1-1 0 0,0-1 1 0 0,0-1-1 0 0,0 1 1 0 0,0-1 0 0 0,1 0 3 0 0,-1 0 72 0 0,0 0 0 0 0,0-1 1 0 0,0 1-1 0 0,0-1 1 0 0,0 0-1 0 0,0-1 1 0 0,-1 1-1 0 0,1-1 0 0 0,-1 0 1 0 0,0 0-1 0 0,0 0 1 0 0,0 0-1 0 0,0-1-72 0 0,20-15 336 0 0,5-16 569 0 0,-28 33-986 0 0,-1 2 58 0 0,0 0 235 0 0,0 0 99 0 0,0 0 17 0 0,0 0-15 0 0,0 0-88 0 0,0 0-38 0 0,0 0-10 0 0,0 0-47 0 0,0 0-186 0 0,2 2-40 0 0,34 22-47 0 0,29 2 3 0 0,-57-25-1431 0 0,-7-1 632 0 0</inkml:trace>
  <inkml:trace contextRef="#ctx0" brushRef="#br0" timeOffset="786.42">907 22 6448 0 0,'0'0'498'0'0,"0"0"-70"0"0,0 0 926 0 0,1 8 2320 0 0,11 39 1257 0 0,2-5-3683 0 0,-13-39-1376 0 0,3 19 1727 0 0,2-33-286 0 0,-4 2-1497 0 0,1 0 1 0 0,1 0-1 0 0,0 0 1 0 0,0 1-1 0 0,0 0 1 0 0,1 0-1 0 0,0 0 0 0 0,1 0 1 0 0,0 1-1 0 0,3-4 184 0 0,-8 9-46 0 0,66-24-462 0 0,-17 19 424 0 0,-2 7-50 0 0,-47 0-96 0 0,-1 0-750 0 0,0 0-326 0 0,0 0-63 0 0</inkml:trace>
  <inkml:trace contextRef="#ctx0" brushRef="#br0" timeOffset="1198.25">1285 88 5064 0 0,'0'0'389'0'0,"0"0"8"0"0,0 0 962 0 0,0 0 449 0 0,2 1 89 0 0,31 26 1573 0 0,-27-23-3278 0 0,1 0-1 0 0,0 0 1 0 0,-1-1-1 0 0,2 0 1 0 0,-1-1-1 0 0,0 0 1 0 0,0 0-1 0 0,1 0 1 0 0,-1-1-1 0 0,1 0 1 0 0,-1 0-1 0 0,3-1-191 0 0,1 0 129 0 0,65-11 433 0 0,-71 8-528 0 0,-1 0 0 0 0,1 0-1 0 0,0 0 1 0 0,-1 0 0 0 0,0-1 0 0 0,0 0 0 0 0,0 0 0 0 0,0 0 0 0 0,0 0 0 0 0,-1-1 0 0 0,0 1-1 0 0,2-5-33 0 0,40-57 47 0 0,-32 52-164 0 0,-13 14 189 0 0,0 0 50 0 0,0 0 8 0 0,0 0 60 0 0,0 0 237 0 0,0 0 100 0 0,1 1 17 0 0,0 14-235 0 0,0-1 1 0 0,-1 0 0 0 0,-1 1-1 0 0,0-1 1 0 0,-1 0 0 0 0,0 0-1 0 0,-2 0 1 0 0,1 0-1 0 0,-2 0 1 0 0,1-1 0 0 0,-2 0-1 0 0,-2 4-309 0 0,3-4 22 0 0,-86 190 31 0 0,52-138-53 0 0,20-47-690 0 0,11-16-5081 0 0,4-2-1543 0 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8.791"/>
    </inkml:context>
    <inkml:brush xml:id="br0">
      <inkml:brushProperty name="width" value="0.05" units="cm"/>
      <inkml:brushProperty name="height" value="0.05" units="cm"/>
      <inkml:brushProperty name="color" value="#E71224"/>
    </inkml:brush>
  </inkml:definitions>
  <inkml:trace contextRef="#ctx0" brushRef="#br0">29 86 1376 0 0,'0'0'399'0'0,"0"0"1137"0"0,0 0 500 0 0,0 0 98 0 0,0 0-173 0 0,0 0-794 0 0,0 0-352 0 0,0 0-71 0 0,0 0-51 0 0,0 0-177 0 0,0 0-72 0 0,0 0-17 0 0,-9 6 354 0 0,-7 55 1231 0 0,12-12-1678 0 0,4-45-300 0 0,0-1-1 0 0,1 1 0 0 0,-1 0 0 0 0,1-1 1 0 0,0 1-1 0 0,0-1 0 0 0,0 1 0 0 0,0-1 1 0 0,0 1-1 0 0,1-1 0 0 0,0 0 0 0 0,-1 0 1 0 0,1 0-1 0 0,1 0 0 0 0,-1 0 0 0 0,0 0 0 0 0,1 0 1 0 0,-1-1-1 0 0,1 1 0 0 0,0-1 0 0 0,0 0 1 0 0,0 1-1 0 0,0-1 0 0 0,0-1 0 0 0,0 1 1 0 0,0 0-1 0 0,1-1-33 0 0,5 3-193 0 0,-7-3 167 0 0,0 0-1 0 0,0 0 1 0 0,-1 0-1 0 0,1 0 1 0 0,0 0 0 0 0,0-1-1 0 0,0 1 1 0 0,0-1-1 0 0,0 1 1 0 0,0-1-1 0 0,0 0 1 0 0,0 0-1 0 0,1 0 1 0 0,-1 0-1 0 0,0 0 1 0 0,0 0-1 0 0,0 0 1 0 0,0-1-1 0 0,0 1 1 0 0,0-1-1 0 0,0 1 1 0 0,0-1-1 0 0,0 0 27 0 0,31-24 857 0 0,-28 22-776 0 0,1 0 0 0 0,-1-1-1 0 0,0 0 1 0 0,0 0-1 0 0,-1 0 1 0 0,1-1 0 0 0,-1 1-1 0 0,0-1 1 0 0,0 0-1 0 0,0 0 1 0 0,-1-1 0 0 0,0 1-1 0 0,0-1 1 0 0,1-2-81 0 0,0-2 170 0 0,-3 9-171 0 0,0 1-1 0 0,-1-1 1 0 0,1 0-1 0 0,-1 0 0 0 0,1 1 1 0 0,-1-1-1 0 0,1 0 1 0 0,-1 0-1 0 0,0 0 1 0 0,1 0-1 0 0,-1 0 1 0 0,0 1-1 0 0,0-1 1 0 0,0 0-1 0 0,0 0 1 0 0,0 0-1 0 0,0 0 1 0 0,0 0-1 0 0,0 0 1 0 0,0 0-1 0 0,0 0 1 0 0,0 0-1 0 0,0 0 1 0 0,-1 0-1 0 0,1 1 1 0 0,0-1-1 0 0,-1 0 1 0 0,1 0-1 0 0,-1 0 1 0 0,1 0-1 0 0,-1 1 0 0 0,1-1 1 0 0,-1 0-1 0 0,0 0 2 0 0,1 1-37 0 0,0 0 245 0 0,-12-5 749 0 0,4 9-745 0 0,9-2-142 0 0,60 45-184 0 0,-52-43 93 0 0,2-1 0 0 0,-1 0-1 0 0,0 0 1 0 0,1-1 0 0 0,-1-1-1 0 0,1 1 1 0 0,-1-2 0 0 0,1 1-1 0 0,9-2 22 0 0,-16 1 8 0 0,0 0 0 0 0,0 0-1 0 0,0-1 1 0 0,1 1-1 0 0,-1-1 1 0 0,0 0 0 0 0,0 0-1 0 0,0-1 1 0 0,0 1-1 0 0,0-1 1 0 0,0 0-1 0 0,-1 0 1 0 0,1 0 0 0 0,-1 0-1 0 0,1-1 1 0 0,-1 1-1 0 0,0-1 1 0 0,0 0 0 0 0,0 0-1 0 0,0 0 1 0 0,0 0-1 0 0,-1-1 1 0 0,1 0-8 0 0,0-2 144 0 0,-1 0-1 0 0,0 0 1 0 0,-1 0-1 0 0,1-1 1 0 0,-1 1-1 0 0,0-1 1 0 0,-1 1-1 0 0,1 0 1 0 0,-1-1-1 0 0,-1 1 1 0 0,1-1-1 0 0,-1 1 1 0 0,0-1-1 0 0,-1 1 1 0 0,0 0-1 0 0,1 0 1 0 0,-3-4-144 0 0,-9-10-831 0 0,4 9 327 0 0,9 11 832 0 0,-4 0-5388 0 0,4 1-1343 0 0</inkml:trace>
  <inkml:trace contextRef="#ctx0" brushRef="#br0" timeOffset="506.42">653 124 8088 0 0,'0'0'366'0'0,"0"0"1"0"0,2 0-235 0 0,16 1 557 0 0,-8 0-315 0 0,1-1 0 0 0,-1 0 0 0 0,0-1 0 0 0,0 0 0 0 0,1 0 0 0 0,-1-1-1 0 0,0 0 1 0 0,-1-1 0 0 0,1 0 0 0 0,2-2-374 0 0,30-12 835 0 0,-29 3 135 0 0,-18-9-468 0 0,1 13-25 0 0,-16-10 363 0 0,-59-2-510 0 0,74 21-330 0 0,1 1 0 0 0,-1-1 0 0 0,0 1 0 0 0,1 0 0 0 0,-1 1 0 0 0,1-1 0 0 0,-1 1 0 0 0,1 0 0 0 0,-1 0 0 0 0,1 1 0 0 0,-1-1 0 0 0,1 1 0 0 0,0 0 0 0 0,0 0 0 0 0,0 0 0 0 0,0 1 0 0 0,0 0 0 0 0,1-1 0 0 0,-1 1 0 0 0,1 0 0 0 0,0 1 0 0 0,-1-1 0 0 0,1 1 0 0 0,1-1 0 0 0,-1 1 0 0 0,1 0 0 0 0,-1 0 0 0 0,0 2 0 0 0,-11 57 0 0 0,44 10 0 0 0,-26-69 0 0 0,1-1 0 0 0,-1 1 0 0 0,1-1 0 0 0,0 0 0 0 0,0-1 0 0 0,0 1 0 0 0,1-1 0 0 0,-1 0 0 0 0,1 0 0 0 0,-1-1 0 0 0,1 1 0 0 0,-1-1 0 0 0,1-1 0 0 0,0 1 0 0 0,97-11-526 0 0,-68 2-3991 0 0,-14 5-767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21.358"/>
    </inkml:context>
    <inkml:brush xml:id="br0">
      <inkml:brushProperty name="width" value="0.05" units="cm"/>
      <inkml:brushProperty name="height" value="0.05" units="cm"/>
      <inkml:brushProperty name="color" value="#E71224"/>
    </inkml:brush>
  </inkml:definitions>
  <inkml:trace contextRef="#ctx0" brushRef="#br0">8 4 12408 0 0,'0'0'272'0'0,"0"0"56"0"0,-7-4 16 0 0,7 4 8 0 0,0 0-288 0 0,0 0-64 0 0,0 0 0 0 0,0 0-3664 0 0,0 0-752 0 0</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27.724"/>
    </inkml:context>
    <inkml:brush xml:id="br0">
      <inkml:brushProperty name="width" value="0.05" units="cm"/>
      <inkml:brushProperty name="height" value="0.05" units="cm"/>
      <inkml:brushProperty name="color" value="#E71224"/>
    </inkml:brush>
  </inkml:definitions>
  <inkml:trace contextRef="#ctx0" brushRef="#br0">221 79 8288 0 0,'0'0'190'0'0,"0"0"28"0"0,0 0 7 0 0,0-2-33 0 0,-12-48 1708 0 0,-8 29 1799 0 0,18 20-3255 0 0,-1 0-352 0 0,0 0 0 0 0,-1 0 0 0 0,1 0 0 0 0,0 1 0 0 0,0 0 1 0 0,-1-1-1 0 0,1 1 0 0 0,0 0 0 0 0,-1 1 0 0 0,1-1 1 0 0,0 1-1 0 0,-1-1 0 0 0,1 1 0 0 0,0 0 0 0 0,0 0 0 0 0,0 0 1 0 0,0 1-1 0 0,0-1 0 0 0,0 1 0 0 0,0 0 0 0 0,0 0 0 0 0,-1 1-92 0 0,-1 1 0 0 0,1 0-1 0 0,-1 1 1 0 0,1-1-1 0 0,0 1 1 0 0,0 0-1 0 0,0 1 1 0 0,1-1-1 0 0,-1 1 1 0 0,2-1-1 0 0,-1 1 1 0 0,0 0 0 0 0,1 0-1 0 0,0 0 1 0 0,1 0-1 0 0,-1 1 1 0 0,1-1-1 0 0,0 0 1 0 0,1 1-1 0 0,0-1 1 0 0,0 4 0 0 0,0 3-14 0 0,0 1 0 0 0,2-1 0 0 0,-1 0 0 0 0,2 0-1 0 0,0 0 1 0 0,0 0 0 0 0,1-1 0 0 0,1 0 0 0 0,3 8 14 0 0,34 91 159 0 0,-40-108-184 0 0,-1 0 1 0 0,0 0-1 0 0,0 0 0 0 0,0 0 0 0 0,0 0 0 0 0,-1 1 1 0 0,1-1-1 0 0,-1 0 0 0 0,1 1 0 0 0,-1-1 1 0 0,-1 0-1 0 0,1 1 0 0 0,0-1 0 0 0,-1 0 0 0 0,1 1 1 0 0,-1-1-1 0 0,0 0 0 0 0,0 0 0 0 0,0 0 1 0 0,-1 0-1 0 0,1 0 0 0 0,-1 0 0 0 0,0 0 0 0 0,0 0 1 0 0,0 0-1 0 0,0-1 0 0 0,0 1 0 0 0,0-1 1 0 0,-1 1 23 0 0,-4-2-510 0 0</inkml:trace>
  <inkml:trace contextRef="#ctx0" brushRef="#br0" timeOffset="359.28">1 309 10136 0 0,'0'0'464'0'0,"9"0"150"0"0,61-4 3060 0 0,35 5-2150 0 0,-59-5-1453 0 0,-6-4-1360 0 0,-32 5 543 0 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32.202"/>
    </inkml:context>
    <inkml:brush xml:id="br0">
      <inkml:brushProperty name="width" value="0.05" units="cm"/>
      <inkml:brushProperty name="height" value="0.05" units="cm"/>
      <inkml:brushProperty name="color" value="#E71224"/>
    </inkml:brush>
  </inkml:definitions>
  <inkml:trace contextRef="#ctx0" brushRef="#br0">90 9 2760 0 0,'0'0'125'0'0,"-6"-2"440"0"0,3 0 2869 0 0,2 2-3173 0 0,0-1 0 0 0,0 1 0 0 0,0-1 0 0 0,0 1 0 0 0,-1-1 1 0 0,1 1-1 0 0,0 0 0 0 0,0-1 0 0 0,0 1 0 0 0,0 0 0 0 0,0 0 0 0 0,-1 0 0 0 0,1 0 1 0 0,0 0-1 0 0,0 0 0 0 0,0 0 0 0 0,-1 0 0 0 0,1 1 0 0 0,0-1 0 0 0,0 0 0 0 0,0 1 1 0 0,0-1-1 0 0,0 1 0 0 0,0-1 0 0 0,0 1 0 0 0,0-1 0 0 0,0 1 0 0 0,0 0 1 0 0,0 0-1 0 0,0-1-261 0 0,-32 52 371 0 0,31-47 160 0 0,0-1-490 0 0,0 0 1 0 0,1 0-1 0 0,-1 1 1 0 0,1-1-1 0 0,0 0 1 0 0,0 0-1 0 0,0 1 1 0 0,1-1-1 0 0,0 0 1 0 0,-1 1-1 0 0,2-1 1 0 0,-1 1-1 0 0,0-1 1 0 0,1 0-1 0 0,0 1 1 0 0,0-1 0 0 0,0 0-1 0 0,1 0 1 0 0,-1 0-1 0 0,1 0 1 0 0,0 0-1 0 0,0 0 1 0 0,0 0-1 0 0,1-1 1 0 0,-1 1-1 0 0,1-1 1 0 0,0 1-1 0 0,0-1 1 0 0,0 0-1 0 0,0 0 1 0 0,1 0-1 0 0,-1-1 1 0 0,1 1-1 0 0,2 0-41 0 0,1-2 27 0 0,-1 0-1 0 0,1 0 0 0 0,0-1 0 0 0,0 0 0 0 0,0-1 0 0 0,-1 1 1 0 0,1-1-1 0 0,0-1 0 0 0,0 1 0 0 0,-1-1 0 0 0,1 0 0 0 0,-1 0 0 0 0,6-4-26 0 0,-3 2 7 0 0,-4 2-7 0 0,0-1 1 0 0,0 1-1 0 0,0-1 0 0 0,0 0 1 0 0,-1 0-1 0 0,1-1 1 0 0,-1 1-1 0 0,0-1 0 0 0,0 0 1 0 0,0 0-1 0 0,0 0 0 0 0,-1-1 1 0 0,0 1-1 0 0,0-1 0 0 0,0 0 0 0 0,1-32 1432 0 0,-15 36-933 0 0,10 1-540 0 0,1 13 151 0 0,21 16-110 0 0,-16-25-21 0 0,0 0 0 0 0,0 0-1 0 0,0 0 1 0 0,1-1 0 0 0,-1 0-1 0 0,1 0 1 0 0,0 0 0 0 0,-1-1-1 0 0,1 0 1 0 0,1 0 0 0 0,-1-1-1 0 0,0 1 1 0 0,0-1 0 0 0,1-1-1 0 0,-1 1 1 0 0,0-1 0 0 0,1 0-1 0 0,-1-1 1 0 0,0 1 0 0 0,6-2 21 0 0,38-20 458 0 0,-33 8-458 0 0,-9-5 0 0 0,-8 15 163 0 0,1 0-1 0 0,-1 0 0 0 0,0 0 0 0 0,-1 0 0 0 0,1 0 1 0 0,-1 0-1 0 0,0 0 0 0 0,0 0 0 0 0,0 1 1 0 0,0-1-1 0 0,-1 0 0 0 0,1 0 0 0 0,-1 1 0 0 0,0-1 1 0 0,0 1-1 0 0,0 0 0 0 0,-1-1 0 0 0,1 1 1 0 0,-1 0-1 0 0,0 0 0 0 0,0 1 0 0 0,0-1 0 0 0,0 1 1 0 0,-2-2-163 0 0,4 3-194 0 0,1 1-35 0 0,0 0-14 0 0,0 0-18 0 0,-14-6-1135 0 0,11 4-3241 0 0,3 2-1504 0 0</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33.879"/>
    </inkml:context>
    <inkml:brush xml:id="br0">
      <inkml:brushProperty name="width" value="0.05" units="cm"/>
      <inkml:brushProperty name="height" value="0.05" units="cm"/>
      <inkml:brushProperty name="color" value="#E71224"/>
    </inkml:brush>
  </inkml:definitions>
  <inkml:trace contextRef="#ctx0" brushRef="#br0">18 4 10136 0 0,'-17'-4'769'0'0,"20"23"1376"0"0,6 33 1059 0 0,-14 43-643 0 0,4-92-2523 0 0,0 1-1 0 0,0 0 1 0 0,0-1-1 0 0,1 1 1 0 0,-1-1-1 0 0,1 1 1 0 0,0 0-1 0 0,0-1 1 0 0,0 1-1 0 0,1 0 1 0 0,-1-1-1 0 0,1 1 1 0 0,0-1-1 0 0,0 1 1 0 0,0-1-1 0 0,1 4-37 0 0,6 15 0 0 0,5 0 0 0 0,-7-8 262 0 0,-5-13 20 0 0,-1-1 6 0 0,0 0-32 0 0,0 0-128 0 0,1-1-48 0 0,6-4-100 0 0,93-49-2040 0 0,-26 26 1679 0 0,-55 30 130 0 0,12 6-233 0 0,-17 8 1256 0 0,18 28 224 0 0,-10-20-896 0 0,11 1-81 0 0,-14-26-770 0 0,-10-3-4040 0 0,-7 3-1173 0 0</inkml:trace>
  <inkml:trace contextRef="#ctx0" brushRef="#br0" timeOffset="343.66">513 245 8552 0 0,'0'0'389'0'0,"0"0"-6"0"0,21 0 2326 0 0,-6 0-2179 0 0,1 0 0 0 0,-1-2 1 0 0,0 1-1 0 0,0-2 0 0 0,1 0 0 0 0,12-5-530 0 0,-13-2 74 0 0,-14 10-56 0 0,-1 0 1 0 0,1 0 0 0 0,-1 0 0 0 0,1-1 0 0 0,-1 1 0 0 0,1 0 0 0 0,-1-1 0 0 0,0 1 0 0 0,1 0 0 0 0,-1-1 0 0 0,1 1 0 0 0,-1 0 0 0 0,0-1-1 0 0,1 1 1 0 0,-1-1 0 0 0,0 1 0 0 0,0-1 0 0 0,1 1 0 0 0,-1-1 0 0 0,0 1 0 0 0,0-1 0 0 0,0 1 0 0 0,1-1 0 0 0,-1 1 0 0 0,0-1 0 0 0,0 1-1 0 0,0-1 1 0 0,0 1 0 0 0,0-1 0 0 0,0 1 0 0 0,0-1 0 0 0,0 0 0 0 0,0 1 0 0 0,-1-1 0 0 0,1 1 0 0 0,0-1 0 0 0,0 1 0 0 0,0-1 0 0 0,-1 1 0 0 0,1-1-1 0 0,0 1 1 0 0,0-1 0 0 0,-1 1 0 0 0,1 0 0 0 0,0-1 0 0 0,-1 1 0 0 0,1-1 0 0 0,-1 1 0 0 0,1 0-19 0 0,-3-5 203 0 0,2 2-177 0 0,0 0 0 0 0,-1 0-1 0 0,1 0 1 0 0,-1 0 0 0 0,1 0-1 0 0,-1 0 1 0 0,0 0 0 0 0,0 1-1 0 0,0-1 1 0 0,-1 1 0 0 0,1-1-1 0 0,0 1 1 0 0,-1 0 0 0 0,0 0-1 0 0,1 0 1 0 0,-1 0 0 0 0,0 0-1 0 0,0 1 1 0 0,0 0 0 0 0,0-1-1 0 0,0 1 1 0 0,-1 0 0 0 0,1 0-1 0 0,0 1 1 0 0,0-1 0 0 0,-1 1-1 0 0,1-1 1 0 0,0 1 0 0 0,-1 0-1 0 0,1 0 1 0 0,-1 1-26 0 0,-42 27-292 0 0,42-24 309 0 0,0 0-1 0 0,1 0 1 0 0,-1 0-1 0 0,1 0 1 0 0,0 1-1 0 0,0-1 1 0 0,1 1-1 0 0,-1 0 1 0 0,1 0-1 0 0,0 0 1 0 0,0 0-1 0 0,1 0 1 0 0,-1 0-1 0 0,1 0 1 0 0,0 1-1 0 0,1-1 1 0 0,-1 0-1 0 0,1 1 1 0 0,0-1-1 0 0,0 0 1 0 0,1 1-1 0 0,0-1 1 0 0,0 0-1 0 0,0 0 1 0 0,0 1-1 0 0,2 3-16 0 0,1-5 0 0 0,-1 0 0 0 0,1-1 0 0 0,0 1 0 0 0,0-1 0 0 0,0 0 0 0 0,1 0 0 0 0,-1 0 0 0 0,1 0 0 0 0,-1-1 0 0 0,1 1 0 0 0,0-1 0 0 0,0-1 0 0 0,0 1 0 0 0,0-1 0 0 0,0 0 0 0 0,0 0 0 0 0,1 0 0 0 0,0-1 0 0 0,7 0-462 0 0,-1-1 0 0 0,1 0 0 0 0,-1-1-1 0 0,0-1 1 0 0,1 0 0 0 0,-1 0 0 0 0,9-5 462 0 0,23-17-3523 0 0,-25 9-566 0 0</inkml:trace>
  <inkml:trace contextRef="#ctx0" brushRef="#br0" timeOffset="843.55">879 177 2760 0 0,'15'1'207'0'0,"-6"3"131"0"0,13 28 8475 0 0,-7-8-6753 0 0,27 41 1100 0 0,-42-65-3112 0 0,0 0-1 0 0,0 0 1 0 0,0 0-1 0 0,0-1 1 0 0,0 1-1 0 0,0 0 1 0 0,1 0-1 0 0,-1 0 1 0 0,0-1 0 0 0,0 1-1 0 0,0 0 1 0 0,0 0-1 0 0,0 0 1 0 0,0 0-1 0 0,1 0 1 0 0,-1-1-1 0 0,0 1 1 0 0,0 0-1 0 0,0 0 1 0 0,0 0 0 0 0,1 0-1 0 0,-1 0 1 0 0,0 0-1 0 0,0 0 1 0 0,0 0-1 0 0,0 0 1 0 0,1 0-1 0 0,-1 0 1 0 0,0-1-1 0 0,0 1 1 0 0,0 0-1 0 0,1 0 1 0 0,-1 0 0 0 0,0 0-1 0 0,0 1 1 0 0,0-1-1 0 0,1 0 1 0 0,-1 0-1 0 0,0 0 1 0 0,0 0-1 0 0,0 0 1 0 0,1 0-48 0 0,-3-22-80 0 0,2 18 55 0 0,0 1 0 0 0,1 0 1 0 0,-1-1-1 0 0,1 1 0 0 0,0-1 0 0 0,0 1 0 0 0,0 0 0 0 0,0 0 0 0 0,0-1 0 0 0,1 1 0 0 0,-1 0 0 0 0,1 0 0 0 0,0 0 0 0 0,0 1 0 0 0,0-1 0 0 0,0 0 0 0 0,1 1 0 0 0,-1-1 0 0 0,1 1 0 0 0,0 0 0 0 0,-1 0 0 0 0,2 0 25 0 0,20-18-565 0 0,-19 16 533 0 0,-1-1 1 0 0,0 1-1 0 0,1 1 1 0 0,0-1-1 0 0,0 1 1 0 0,0 0-1 0 0,1 0 0 0 0,-1 0 1 0 0,0 1-1 0 0,1 0 1 0 0,0 0-1 0 0,0 0 1 0 0,-1 1-1 0 0,1 0 0 0 0,1 0 32 0 0,83 5-180 0 0,-44-1 548 0 0,-24-3-5274 0 0,-10-2-651 0 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32.692"/>
    </inkml:context>
    <inkml:brush xml:id="br0">
      <inkml:brushProperty name="width" value="0.05" units="cm"/>
      <inkml:brushProperty name="height" value="0.05" units="cm"/>
      <inkml:brushProperty name="color" value="#E71224"/>
    </inkml:brush>
  </inkml:definitions>
  <inkml:trace contextRef="#ctx0" brushRef="#br0">11 22 8640 0 0,'0'0'396'0'0,"0"0"-12"0"0,1-1-244 0 0,1-1-14 0 0,-2 2 446 0 0,-5 4 1048 0 0,4-3-1559 0 0,1-1 0 0 0,-1 0 0 0 0,1 1 0 0 0,-1-1 0 0 0,1 0 0 0 0,-1 1 0 0 0,1-1 0 0 0,-1 1 1 0 0,1-1-1 0 0,-1 1 0 0 0,1-1 0 0 0,0 1 0 0 0,-1-1 0 0 0,1 1 0 0 0,0-1 0 0 0,0 1 0 0 0,-1-1 0 0 0,1 1 0 0 0,0-1 0 0 0,0 1 0 0 0,0 0 0 0 0,0-1 0 0 0,0 1 0 0 0,0 0 0 0 0,0-1 0 0 0,0 1 0 0 0,0-1 0 0 0,0 1 0 0 0,0 0 0 0 0,0-1 0 0 0,0 1 0 0 0,0-1 0 0 0,0 1 0 0 0,1-1 0 0 0,-1 1 0 0 0,0 0 0 0 0,0-1 0 0 0,1 1 1 0 0,-1-1-1 0 0,1 1-61 0 0,19 57 1736 0 0,-4 8-329 0 0,4-3-287 0 0,-7 7 56 0 0,-13-69-1000 0 0,0-1-46 0 0,0 0-197 0 0,0 0-86 0 0,0 0-21 0 0,0 0 61 0 0,0 0 264 0 0,0 0 117 0 0,0 0 20 0 0,0 0-31 0 0,21-25-940 0 0,51-12 371 0 0,-32 33 312 0 0,-36 3 0 0 0,-1 1 0 0 0,1-1 0 0 0,0 1 0 0 0,0 0 0 0 0,0 0 0 0 0,0 0 0 0 0,-1 1 0 0 0,1 0 0 0 0,0-1 0 0 0,0 1 0 0 0,-1 0 0 0 0,1 1 0 0 0,0-1 0 0 0,0 1 0 0 0,5 2 0 0 0,12 14 0 0 0,-4 8 0 0 0,-13-12 167 0 0,-4 5 953 0 0,0-15-3886 0 0,0-1-3320 0 0,0-3 1316 0 0</inkml:trace>
  <inkml:trace contextRef="#ctx0" brushRef="#br0" timeOffset="390.53">453 259 8288 0 0,'0'0'381'0'0,"0"0"-6"0"0,15 0 333 0 0,77-11 2702 0 0,-45-4-2644 0 0,-25-3 922 0 0,-20 17-1550 0 0,-11-14 995 0 0,6 12-1106 0 0,-1-1-1 0 0,1 1 0 0 0,-1 0 1 0 0,0 1-1 0 0,0-1 0 0 0,0 1 0 0 0,0 0 1 0 0,0 0-1 0 0,-1 0 0 0 0,1 0 1 0 0,-1 1-1 0 0,1-1 0 0 0,-1 1 0 0 0,1 1 1 0 0,-1-1-1 0 0,0 0 0 0 0,1 1 1 0 0,-1 0-1 0 0,0 0 0 0 0,1 1 0 0 0,-2-1-26 0 0,1 2 0 0 0,1-1 0 0 0,-1 0 0 0 0,0 1 0 0 0,1 0 0 0 0,-1 0 0 0 0,1 1 0 0 0,0-1 0 0 0,0 1 0 0 0,0 0 0 0 0,0 0 0 0 0,0 0 0 0 0,0 1 0 0 0,1-1 0 0 0,0 1 0 0 0,0 0 0 0 0,0 0 0 0 0,0 0 0 0 0,0 0 0 0 0,1 0 0 0 0,0 1 0 0 0,0-1 0 0 0,0 1 0 0 0,0 0 0 0 0,1-1 0 0 0,0 1 0 0 0,0 0 0 0 0,0 0 0 0 0,0 0 0 0 0,1 0 0 0 0,0 0 0 0 0,0 0 0 0 0,0 0 0 0 0,1 0 0 0 0,-1-1 0 0 0,0 1 0 0 0,1-1 0 0 0,-1 1 0 0 0,1-1 0 0 0,0 0 0 0 0,0 1 0 0 0,1-1 0 0 0,-1 0 0 0 0,1 0 0 0 0,0 0 0 0 0,0 0 0 0 0,0 0 0 0 0,1 0 0 0 0,0-1 0 0 0,-1 1 0 0 0,1-1 0 0 0,0 1 0 0 0,1-1 0 0 0,-1 0 0 0 0,0-1 0 0 0,1 1 0 0 0,0 0 0 0 0,0-1 0 0 0,-1 0 0 0 0,2 0 0 0 0,-1 0 0 0 0,0 0 0 0 0,0-1 0 0 0,0 0 0 0 0,1 0 0 0 0,-1 0 0 0 0,0 0 0 0 0,1 0 0 0 0,0-1 0 0 0,96-13-142 0 0,-60 0-4537 0 0,-18 3-739 0 0</inkml:trace>
  <inkml:trace contextRef="#ctx0" brushRef="#br0" timeOffset="577.99">955 0 13248 0 0,'0'0'604'0'0,"0"0"-14"0"0,-1 7-352 0 0,-10 35 1315 0 0,11 24 213 0 0,28 48-888 0 0,-11-65-612 0 0,-15-31-74 0 0,-2-18-255 0 0,0 1 0 0 0,0-1-1 0 0,0 0 1 0 0,1 1-1 0 0,-1-1 1 0 0,0 0 0 0 0,0 1-1 0 0,0-1 1 0 0,0 0-1 0 0,0 1 1 0 0,0-1-1 0 0,0 0 1 0 0,0 1 0 0 0,0-1-1 0 0,0 1 1 0 0,0-1-1 0 0,0 0 1 0 0,0 1 0 0 0,0-1-1 0 0,0 0 1 0 0,0 1-1 0 0,0-1 1 0 0,0 1 0 0 0,0-1-1 0 0,-1 0 1 0 0,1 1-1 0 0,0-1 1 0 0,0 0-1 0 0,0 0 1 0 0,-1 1 0 0 0,1-1-1 0 0,0 0 1 0 0,0 1-1 0 0,-1-1 1 0 0,1 0 0 0 0,0 0-1 0 0,0 1 1 0 0,-1-1-1 0 0,1 0 1 0 0,0 0 0 0 0,-1 0-1 0 0,1 0 1 0 0,-1 0-1 0 0,1 1 1 0 0,0-1-1 0 0,-1 0 1 0 0,1 0 0 0 0,0 0-1 0 0,-1 0 1 0 0,1 0-1 0 0,0 0 1 0 0,-1 0 0 0 0,1 0-1 0 0,-1 0 1 0 0,1 0-1 0 0,0 0 1 0 0,-1 0 63 0 0,-9-6-2084 0 0,8 5-25 0 0</inkml:trace>
  <inkml:trace contextRef="#ctx0" brushRef="#br0" timeOffset="812.32">848 214 10136 0 0,'0'0'464'0'0,"0"0"-10"0"0,2 0-294 0 0,82-3 2288 0 0,45-30-1820 0 0,-117 29-758 0 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43.883"/>
    </inkml:context>
    <inkml:brush xml:id="br0">
      <inkml:brushProperty name="width" value="0.05" units="cm"/>
      <inkml:brushProperty name="height" value="0.05" units="cm"/>
      <inkml:brushProperty name="color" value="#E71224"/>
    </inkml:brush>
  </inkml:definitions>
  <inkml:trace contextRef="#ctx0" brushRef="#br0">1 272 5528 0 0,'47'0'497'0'0,"-33"5"-165"0"0,-15 4 2457 0 0,1-5-2419 0 0,1 0 0 0 0,0 1 1 0 0,0-1-1 0 0,1 0 0 0 0,-1 0 0 0 0,1 0 0 0 0,0 0 0 0 0,0 0 0 0 0,0-1 0 0 0,0 1 0 0 0,1-1 0 0 0,0 1 0 0 0,-1-1 0 0 0,1 0 0 0 0,3 3-370 0 0,4 4 433 0 0,12 61 1514 0 0,-1-19-737 0 0,-2 25-118 0 0,-14-40-1064 0 0,-4-12-28 0 0,2-21 75 0 0,-2-4 306 0 0,-1 0 110 0 0,0 0 18 0 0,0 0-66 0 0,-1-2-294 0 0,-3-36-133 0 0,-28-58-486 0 0,29 55 96 0 0,-5 24 117 0 0,-12-44-724 0 0,20 54 942 0 0,-1 0 1 0 0,1 0 0 0 0,0 0 0 0 0,1 0-1 0 0,0 0 1 0 0,0 0 0 0 0,0 0-1 0 0,1 0 1 0 0,0 0 0 0 0,1 0-1 0 0,-1 1 1 0 0,1-1 0 0 0,1 1 0 0 0,-1 0-1 0 0,1 0 1 0 0,0 0 0 0 0,0 0-1 0 0,1 1 1 0 0,-1 0 0 0 0,1-1-1 0 0,1 2 1 0 0,-1-1 0 0 0,1 1 0 0 0,-1-1-1 0 0,1 2 1 0 0,0-1 0 0 0,1 1-1 0 0,-1 0 1 0 0,1 0 0 0 0,-1 0-1 0 0,1 1 1 0 0,0 0 0 0 0,6 0 38 0 0,-4 1 51 0 0,-1 1 1 0 0,1 0-1 0 0,0 0 1 0 0,0 1-1 0 0,-1 1 0 0 0,1-1 1 0 0,-1 1-1 0 0,1 1 1 0 0,-1 0-1 0 0,0 0 1 0 0,0 0-1 0 0,0 1 1 0 0,0 0-1 0 0,-1 1 0 0 0,1 0 1 0 0,-1 0-1 0 0,0 0 1 0 0,-1 1-1 0 0,1 0 1 0 0,-1 1-1 0 0,0-1 1 0 0,-1 1-1 0 0,0 0 0 0 0,2 3-51 0 0,-6-7 58 0 0,0-1 0 0 0,0 0 0 0 0,0 0 0 0 0,0 1 0 0 0,-1-1 0 0 0,1 0-1 0 0,-1 1 1 0 0,1-1 0 0 0,-1 1 0 0 0,0-1 0 0 0,0 1 0 0 0,0-1 0 0 0,0 1-1 0 0,-1-1 1 0 0,1 0 0 0 0,-1 1 0 0 0,1-1 0 0 0,-1 1 0 0 0,0-1 0 0 0,0 0 0 0 0,0 0-1 0 0,0 0 1 0 0,0 1 0 0 0,-1-1 0 0 0,1 0 0 0 0,-1 0 0 0 0,1-1 0 0 0,-1 1-1 0 0,0 0 1 0 0,1 0 0 0 0,-3 0-58 0 0,0 2 43 0 0,-1 0 0 0 0,1-1 0 0 0,-1 1 0 0 0,0-1 0 0 0,-1 0 0 0 0,1 0 0 0 0,0-1 0 0 0,-1 0 0 0 0,0 0 0 0 0,1 0 0 0 0,-1-1 0 0 0,-5 1-43 0 0,-50-12-969 0 0,41-5-5263 0 0,12 7 4 0 0</inkml:trace>
  <inkml:trace contextRef="#ctx0" brushRef="#br0" timeOffset="374.91">588 1 8288 0 0,'35'0'864'0'0,"-25"11"-400"0"0,10 70 2592 0 0,-24-18-1192 0 0,9 5-1128 0 0,15 27 1085 0 0,-10-55-1531 0 0,-7-33-1060 0 0,-2-6-3241 0 0,-1-1-1399 0 0</inkml:trace>
  <inkml:trace contextRef="#ctx0" brushRef="#br0" timeOffset="656.1">508 156 11976 0 0,'0'0'266'0'0,"0"0"44"0"0,2 1 15 0 0,146 14 2458 0 0,9-19-2259 0 0,18-1-234 0 0,-123-2-279 0 0,-50 7-927 0 0,-2 0-356 0 0,0 0-68 0 0,0 0-17 0 0</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40.634"/>
    </inkml:context>
    <inkml:brush xml:id="br0">
      <inkml:brushProperty name="width" value="0.05" units="cm"/>
      <inkml:brushProperty name="height" value="0.05" units="cm"/>
      <inkml:brushProperty name="color" value="#E71224"/>
    </inkml:brush>
  </inkml:definitions>
  <inkml:trace contextRef="#ctx0" brushRef="#br0">0 216 2304 0 0,'0'0'101'0'0,"0"0"193"0"0,0 0 723 0 0,0 0 322 0 0,0 0 62 0 0,0 0-85 0 0,0 0-388 0 0,0 0-175 0 0,0 0-32 0 0,0 0-37 0 0,0 0-125 0 0,0 0-58 0 0,3 7 474 0 0,6 33 1073 0 0,9 49-92 0 0,-15-70-1520 0 0,0-1-860 0 0,-2-7-4083 0 0,-1-11-823 0 0</inkml:trace>
  <inkml:trace contextRef="#ctx0" brushRef="#br0" timeOffset="265.56">29 74 3680 0 0,'0'0'284'0'0,"6"-11"152"0"0,-4 10 8110 0 0,3 30-10186 0 0,-5-20 718 0 0</inkml:trace>
  <inkml:trace contextRef="#ctx0" brushRef="#br0" timeOffset="718.58">208 216 456 0 0,'29'38'10414'0'0,"-23"-7"-7820"0"0,-6-29-2515 0 0,0 0 1 0 0,0-1 0 0 0,-1 1 0 0 0,1 0 0 0 0,-1-1 0 0 0,1 1 0 0 0,-1-1 0 0 0,0 1-1 0 0,1-1 1 0 0,-1 1 0 0 0,0-1 0 0 0,0 1 0 0 0,0-1 0 0 0,0 0 0 0 0,-1 0 0 0 0,1 1-1 0 0,0-1 1 0 0,0 0 0 0 0,-1 0 0 0 0,1 0 0 0 0,-1 0 0 0 0,0 0-80 0 0,1 0 48 0 0,0-1 0 0 0,-1 1 0 0 0,1 0 0 0 0,0 0 0 0 0,0 0 0 0 0,-1 0 1 0 0,1 0-1 0 0,0 0 0 0 0,0 0 0 0 0,0 0 0 0 0,0 1 0 0 0,1-1 0 0 0,-1 0 0 0 0,0 0 0 0 0,0 1 0 0 0,1-1 0 0 0,-1 1 1 0 0,1-1-1 0 0,-1 0 0 0 0,1 1 0 0 0,0-1 0 0 0,-1 1 0 0 0,1-1 0 0 0,0 1 0 0 0,0-1 0 0 0,0 1 0 0 0,0-1 1 0 0,0 1-50 0 0,1 22 1057 0 0,9-21 300 0 0,9-31-956 0 0,-16 22-438 0 0,1 1 0 0 0,0-1 0 0 0,0 1 0 0 0,0 1 0 0 0,1-1-1 0 0,0 1 1 0 0,0-1 0 0 0,0 1 0 0 0,0 1 0 0 0,1-1 0 0 0,-1 1 0 0 0,1 0-1 0 0,0 0 1 0 0,0 1 0 0 0,0-1 0 0 0,0 1 0 0 0,1 1 0 0 0,-1-1-1 0 0,0 1 1 0 0,1 0 0 0 0,4 0 38 0 0,0 0 8 0 0,0 0 1 0 0,0 0-1 0 0,0 1 0 0 0,0 1 1 0 0,0 0-1 0 0,0 0 0 0 0,0 1 1 0 0,-1 0-1 0 0,1 1 0 0 0,0 0 0 0 0,-1 1 1 0 0,0 0-1 0 0,3 2-8 0 0,-9-3 97 0 0,1 0 1 0 0,-1 0-1 0 0,0 0 0 0 0,0 0 0 0 0,0 1 1 0 0,0-1-1 0 0,-1 1 0 0 0,1 0 0 0 0,-1 0 1 0 0,0 1-1 0 0,0-1 0 0 0,-1 1 0 0 0,1-1 1 0 0,-1 1-1 0 0,0 0 0 0 0,0 0 0 0 0,-1 0 1 0 0,1 1-98 0 0,5 20 641 0 0,-7-25-512 0 0,0-1-1 0 0,1 1-21 0 0,8-29-1752 0 0,-6-1-2291 0 0,1 14 1891 0 0</inkml:trace>
  <inkml:trace contextRef="#ctx0" brushRef="#br0" timeOffset="1015.38">673 1 6912 0 0,'0'0'528'0'0,"0"0"-168"0"0,0 0 558 0 0,0 0 282 0 0,0 0 59 0 0,0 0-63 0 0,5 7 435 0 0,36 74 1568 0 0,-21 4-2045 0 0,2-3-530 0 0,-26-57-539 0 0,3-24-56 0 0,1-1-338 0 0,0 0-1080 0 0,-8-3-2344 0 0,-1-2 1813 0 0</inkml:trace>
  <inkml:trace contextRef="#ctx0" brushRef="#br0" timeOffset="1202.83">603 193 5064 0 0,'0'0'389'0'0,"0"0"-40"0"0,0 0 761 0 0,1 0 360 0 0,86-11 5052 0 0,83-8-5938 0 0,-95 12-120 0 0,-22 4-3898 0 0,-44 3 2092 0 0</inkml:trace>
  <inkml:trace contextRef="#ctx0" brushRef="#br0" timeOffset="1530.88">1068 193 9416 0 0,'35'9'977'0'0,"-16"-2"-898"0"0,24-1 2259 0 0,24-17-990 0 0,-34-3-778 0 0,-28 9-411 0 0,-4 5-112 0 0,0-1-1 0 0,0 0 0 0 0,0 0 0 0 0,0 0 1 0 0,0 0-1 0 0,0 1 0 0 0,0-2 0 0 0,0 1 0 0 0,-1 0 1 0 0,1 0-1 0 0,0 0 0 0 0,0 0 0 0 0,-1 0 1 0 0,1-1-1 0 0,-1 1 0 0 0,1 0 0 0 0,-1 0 1 0 0,0-1-1 0 0,1 1 0 0 0,-1 0 0 0 0,0-1 0 0 0,0 1 1 0 0,0 0-1 0 0,0-1 0 0 0,0 1 0 0 0,0-1 1 0 0,-1 1-47 0 0,-1-3 29 0 0,0 1 1 0 0,0-1-1 0 0,-1 1 1 0 0,1 0 0 0 0,-1 0-1 0 0,0 0 1 0 0,0 0 0 0 0,0 1-1 0 0,-1-1 1 0 0,1 1 0 0 0,0 0-1 0 0,-1 0 1 0 0,0 0 0 0 0,1 0-1 0 0,-1 1 1 0 0,0-1 0 0 0,0 1-1 0 0,0 0 1 0 0,0 0 0 0 0,0 0-1 0 0,0 1 1 0 0,0-1-1 0 0,0 1 1 0 0,0 0 0 0 0,0 1-1 0 0,-1-1 1 0 0,1 0 0 0 0,0 1-1 0 0,-3 1-29 0 0,-8-2 36 0 0,8 1-29 0 0,-1 1-1 0 0,1 0 1 0 0,0 0-1 0 0,0 1 1 0 0,0-1-1 0 0,0 2 0 0 0,1-1 1 0 0,-1 1-1 0 0,1 0 1 0 0,-4 3-7 0 0,9-7-1 0 0,-4 5 1 0 0,1-1-1 0 0,-1 1 1 0 0,1 0-1 0 0,0 0 1 0 0,1 0-1 0 0,-1 0 1 0 0,1 1-1 0 0,0 0 0 0 0,1-1 1 0 0,-1 1-1 0 0,1 0 1 0 0,0 0-1 0 0,0 1 1 0 0,1-1-1 0 0,0 0 1 0 0,0 1-1 0 0,1-1 0 0 0,-1 0 1 0 0,2 6 0 0 0,-1-8-11 0 0,1 0 0 0 0,0 1 0 0 0,0-1 0 0 0,1 0 0 0 0,-1 0 0 0 0,1 1 0 0 0,0-1 1 0 0,0 0-1 0 0,1-1 0 0 0,-1 1 0 0 0,1 0 0 0 0,-1-1 0 0 0,1 1 0 0 0,0-1 0 0 0,1 0 0 0 0,-1 0 0 0 0,1 0 1 0 0,-1-1-1 0 0,1 1 0 0 0,0-1 0 0 0,0 0 0 0 0,0 0 0 0 0,0 0 0 0 0,0 0 0 0 0,0-1 0 0 0,0 1 0 0 0,1-1 0 0 0,-1-1 1 0 0,1 1-1 0 0,-1 0 0 0 0,0-1 0 0 0,1 0 0 0 0,-1 0 0 0 0,1 0 0 0 0,-1-1 0 0 0,1 1 0 0 0,-1-1 0 0 0,0 0 0 0 0,1-1 11 0 0,56-11-881 0 0,-35 3-3524 0 0,-9 4-488 0 0</inkml:trace>
  <inkml:trace contextRef="#ctx0" brushRef="#br0" timeOffset="2030.77">1434 134 7832 0 0,'0'0'356'0'0,"0"0"-7"0"0,0 0-6 0 0,0 0 786 0 0,0 10 3386 0 0,9 43-2002 0 0,15 20-511 0 0,-23-72-1866 0 0,0 0-9 0 0,-6-25 818 0 0,5 20-967 0 0,-1 0-1 0 0,1 0 1 0 0,0 1-1 0 0,0-1 0 0 0,1 0 1 0 0,-1 0-1 0 0,1 0 1 0 0,-1 0-1 0 0,1 0 0 0 0,1 0 1 0 0,-1 1-1 0 0,0-1 0 0 0,1 0 1 0 0,0 1-1 0 0,0-1 1 0 0,0 1-1 0 0,0 0 0 0 0,1 0 1 0 0,-1 0-1 0 0,1 0 1 0 0,-1 0-1 0 0,1 0 0 0 0,1 0 23 0 0,9-8-36 0 0,1 0-1 0 0,0 1 0 0 0,0 0 0 0 0,1 2 0 0 0,0-1 0 0 0,0 2 0 0 0,1 0 0 0 0,0 1 0 0 0,1 1 1 0 0,-1 0-1 0 0,1 1 0 0 0,0 1 0 0 0,0 0 0 0 0,0 2 0 0 0,0 0 0 0 0,1 0 0 0 0,-1 2 0 0 0,5 1 37 0 0,21-2-2834 0 0,-35 0-3083 0 0</inkml:trace>
  <inkml:trace contextRef="#ctx0" brushRef="#br0" timeOffset="2343.19">2183 111 8208 0 0,'21'-1'104'0'0,"0"0"418"0"0,-50 0 832 0 0,-68 4 1528 0 0,47 10-1668 0 0,16 2-335 0 0,16-6-796 0 0,-21 23 769 0 0,23-1-459 0 0,13 3-220 0 0,11-12-214 0 0,-5-18 69 0 0,0 1-1 0 0,0-1 1 0 0,0 0-1 0 0,0 0 1 0 0,1 0-1 0 0,0-1 1 0 0,0 1-1 0 0,0-1 1 0 0,0 0-1 0 0,0 0 1 0 0,1 0-1 0 0,0-1 1 0 0,-1 1-1 0 0,1-1 1 0 0,0 0-1 0 0,3 0-27 0 0,11 4 26 0 0,0-2 0 0 0,1 0 0 0 0,-1-1 0 0 0,1-1-1 0 0,0-1 1 0 0,0 0 0 0 0,0-2 0 0 0,0 0-1 0 0,10-3-25 0 0,53-21-3029 0 0,-70 21-2221 0 0</inkml:trace>
  <inkml:trace contextRef="#ctx0" brushRef="#br0" timeOffset="2733.72">2521 145 11488 0 0,'0'0'528'0'0,"0"0"-16"0"0,0 0-262 0 0,0 0 102 0 0,0 0 86 0 0,4 2 182 0 0,3-1 860 0 0,11-1-1456 0 0,3 0 40 0 0,-4-2 28 0 0,-13 1-30 0 0,-4 1-139 0 0,11-10-120 0 0,-7-17 1138 0 0,-52-6-725 0 0,42 32-226 0 0,1-1 0 0 0,-1 2 1 0 0,0-1-1 0 0,1 0 0 0 0,-1 1 1 0 0,0 0-1 0 0,1 1 0 0 0,-1-1 1 0 0,0 1-1 0 0,1 0 0 0 0,-1 0 1 0 0,0 1-1 0 0,1 0 0 0 0,0 0 0 0 0,-3 1 10 0 0,1 1 62 0 0,-1 0-1 0 0,1 1 0 0 0,-1 0 1 0 0,1 0-1 0 0,1 1 0 0 0,-1 0 1 0 0,1 0-1 0 0,0 1 0 0 0,1-1 1 0 0,-1 1-1 0 0,1 1 0 0 0,1-1 1 0 0,-1 1-1 0 0,1-1 0 0 0,1 1 1 0 0,-1 0-1 0 0,1 1-61 0 0,2-6-5 0 0,0-1 0 0 0,0 1 0 0 0,1 0 0 0 0,-1 0-1 0 0,1 0 1 0 0,-1-1 0 0 0,1 1 0 0 0,0 0 0 0 0,0 0 0 0 0,0 0 0 0 0,0 0-1 0 0,1 0 1 0 0,-1-1 0 0 0,1 1 0 0 0,0 0 0 0 0,0 0 0 0 0,0-1 0 0 0,0 1 0 0 0,0 0-1 0 0,0-1 1 0 0,1 0 0 0 0,-1 1 0 0 0,1-1 0 0 0,0 0 0 0 0,0 1 0 0 0,0-1-1 0 0,1 1 6 0 0,1 0 6 0 0,0 0 0 0 0,0 0 0 0 0,1-1 0 0 0,-1 1 0 0 0,1-1 0 0 0,-1 0 0 0 0,1 0 0 0 0,0 0 0 0 0,0-1 0 0 0,0 0 0 0 0,0 0 0 0 0,0 0 0 0 0,1 0-6 0 0,98 5-575 0 0,-61-10-1279 0 0,-23 1-3658 0 0</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39.378"/>
    </inkml:context>
    <inkml:brush xml:id="br0">
      <inkml:brushProperty name="width" value="0.05" units="cm"/>
      <inkml:brushProperty name="height" value="0.05" units="cm"/>
      <inkml:brushProperty name="color" value="#E71224"/>
    </inkml:brush>
  </inkml:definitions>
  <inkml:trace contextRef="#ctx0" brushRef="#br0">256 48 2304 0 0,'21'-9'101'0'0,"-25"-11"3904"0"0,-11 6 1297 0 0,-15 10-3104 0 0,29 4-1742 0 0,1 0-88 0 0,0 0-16 0 0,-3 0-44 0 0,-10 1-296 0 0,0 1-1 0 0,0 0 1 0 0,0 1 0 0 0,1 0-1 0 0,-1 1 1 0 0,1 1-1 0 0,0 0 1 0 0,0 0 0 0 0,0 2-1 0 0,1-1 1 0 0,0 1-1 0 0,0 1 1 0 0,1 0 0 0 0,-1 0-1 0 0,2 1 1 0 0,0 1 0 0 0,-7 7-12 0 0,15-14-6 0 0,-1-1 0 0 0,1 0 0 0 0,0 1 0 0 0,0 0 0 0 0,0-1 1 0 0,0 1-1 0 0,0 0 0 0 0,0-1 0 0 0,1 1 0 0 0,0 0 1 0 0,-1 0-1 0 0,1-1 0 0 0,0 1 0 0 0,0 0 0 0 0,1 0 1 0 0,-1 0-1 0 0,0-1 0 0 0,1 1 0 0 0,0 0 0 0 0,0-1 1 0 0,-1 1-1 0 0,2 0 0 0 0,-1-1 0 0 0,0 1 0 0 0,0-1 0 0 0,1 1 1 0 0,-1-1-1 0 0,2 1 6 0 0,1 1-76 0 0,3-1 90 0 0,0-1 1 0 0,0 1 0 0 0,0-1-1 0 0,0-1 1 0 0,0 0-1 0 0,1 0 1 0 0,-1 0 0 0 0,0-1-1 0 0,1 0 1 0 0,-1 0-1 0 0,0-1 1 0 0,1 0 0 0 0,-1 0-1 0 0,0-1 1 0 0,0 0-1 0 0,0 0 1 0 0,0-1 0 0 0,6-2-15 0 0,-9 4 28 0 0,1-1 0 0 0,-1 1 0 0 0,1-1 0 0 0,-1 0 0 0 0,1 0 0 0 0,-1-1 0 0 0,0 1 0 0 0,0-1 0 0 0,-1 0 0 0 0,1 0 0 0 0,0 0 0 0 0,-1-1 0 0 0,0 1 0 0 0,0-1 0 0 0,0 0 0 0 0,0 0 0 0 0,0 0 0 0 0,-1 0 0 0 0,1-2-28 0 0,2-8 843 0 0,-5 13-645 0 0,4-10 96 0 0,-6 7-162 0 0,1-3 420 0 0,23 8-388 0 0,34 32-842 0 0,-23-8 1448 0 0,0 3-566 0 0,-28-26-194 0 0,54 24 12 0 0,-50-25-1487 0 0,-7-1-876 0 0,-2 0 872 0 0</inkml:trace>
  <inkml:trace contextRef="#ctx0" brushRef="#br0" timeOffset="499.88">522 37 8752 0 0,'0'0'673'0'0,"0"0"-272"0"0,0 0 482 0 0,2 2 261 0 0,29 54 4593 0 0,-11-12-3690 0 0,-14-24-1258 0 0,-6-20-759 0 0,0 0 1 0 0,0-1-1 0 0,0 1 1 0 0,0 0-1 0 0,1 0 0 0 0,-1 0 1 0 0,0-1-1 0 0,0 1 0 0 0,0 0 1 0 0,0 0-1 0 0,0 0 1 0 0,0 0-1 0 0,0-1 0 0 0,1 1 1 0 0,-1 0-1 0 0,0 0 1 0 0,0 0-1 0 0,0 0 0 0 0,0 0 1 0 0,0 0-1 0 0,1 0 0 0 0,-1-1 1 0 0,0 1-1 0 0,0 0 1 0 0,0 0-1 0 0,1 0 0 0 0,-1 0 1 0 0,0 0-1 0 0,0 0 0 0 0,0 0 1 0 0,0 0-1 0 0,1 0 1 0 0,-1 0-1 0 0,0 0 0 0 0,0 0 1 0 0,0 0-1 0 0,1 0 0 0 0,-1 0 1 0 0,0 0-1 0 0,0 0 1 0 0,0 0-1 0 0,1 1 0 0 0,-1-1-30 0 0,1-16 67 0 0,41-42-971 0 0,6 34 207 0 0,-17 14 546 0 0,-20 7 113 0 0,0 0 0 0 0,1 1-1 0 0,-1 0 1 0 0,1 1 0 0 0,0 0-1 0 0,-1 1 1 0 0,1 0-1 0 0,0 1 1 0 0,-1 1 0 0 0,1-1-1 0 0,-1 2 1 0 0,0 0-1 0 0,1 0 1 0 0,5 3 38 0 0,86 28 361 0 0,-44-1-574 0 0,-2 0-539 0 0,-54-32-3874 0 0,-3-1-1518 0 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37.370"/>
    </inkml:context>
    <inkml:brush xml:id="br0">
      <inkml:brushProperty name="width" value="0.05" units="cm"/>
      <inkml:brushProperty name="height" value="0.05" units="cm"/>
      <inkml:brushProperty name="color" value="#E71224"/>
    </inkml:brush>
  </inkml:definitions>
  <inkml:trace contextRef="#ctx0" brushRef="#br0">1 1 5496 0 0,'0'0'249'0'0,"0"0"-1"0"0,0 0-51 0 0,0 0 359 0 0,0 0 174 0 0,0 0 35 0 0,0 0-25 0 0,0 0-145 0 0,0 0-69 0 0,1 1-12 0 0,47 87 3031 0 0,-27-15-1268 0 0,-8-24-1174 0 0,7 39 251 0 0,-12-52-906 0 0,-7-53-360 0 0,2-15 314 0 0,5 24-29 0 0,-5 4-395 0 0,0 0-1 0 0,1 1 1 0 0,-1 0 0 0 0,1-1 0 0 0,-1 1-1 0 0,1 0 1 0 0,0 1 0 0 0,1-1-1 0 0,-1 1 1 0 0,0 0 0 0 0,1 0-1 0 0,-1 0 1 0 0,1 0 0 0 0,-1 1-1 0 0,3-1 23 0 0,82-16-177 0 0,-68 16 266 0 0,-9 4-89 0 0,-9 0 0 0 0,1 0 0 0 0,0 0-1 0 0,-1 0 1 0 0,1 0-1 0 0,-1 1 1 0 0,0-1 0 0 0,0 1-1 0 0,0 0 1 0 0,0 0-1 0 0,0 0 1 0 0,0 0-1 0 0,-1 0 1 0 0,0 1 0 0 0,0-1-1 0 0,0 1 1 0 0,0 0-1 0 0,0-1 1 0 0,0 1 0 0 0,-1 0-1 0 0,0 0 1 0 0,0 0-1 0 0,0 0 1 0 0,-1 0-1 0 0,1 0 1 0 0,-1 0 0 0 0,0 1-1 0 0,0-1 1 0 0,0 0-1 0 0,0 0 1 0 0,0 0 51 0 0,0 1 0 0 0,1-1-1 0 0,0 0 1 0 0,-1 0 0 0 0,2 0-1 0 0,-1 0 1 0 0,0 0 0 0 0,1 0-1 0 0,0 0 1 0 0,0 0 0 0 0,0-1-1 0 0,0 1 1 0 0,1-1 0 0 0,2 4-51 0 0,-3-6-114 0 0,-2-1-144 0 0,0 0-29 0 0,0 0 100 0 0,0 0 453 0 0,0 0 196 0 0,0 0 40 0 0,0 0-112 0 0,0 0-475 0 0,0 0-110 0 0,6 0-3420 0 0,-1-2 3211 0 0,-3 0-114 0 0,0 2-576 0 0</inkml:trace>
  <inkml:trace contextRef="#ctx0" brushRef="#br0" timeOffset="555.65">694 212 456 0 0,'0'0'1413'0'0,"0"0"159"0"0,0 0 76 0 0,-4-4 1149 0 0,-34-5 725 0 0,28 11-3460 0 0,-1 0-1 0 0,1 0 1 0 0,0 1-1 0 0,1 0 0 0 0,-1 0 1 0 0,0 1-1 0 0,1 1 1 0 0,-6 3-62 0 0,-22 14-60 0 0,16 11-355 0 0,20-31 423 0 0,0 0 1 0 0,1 0-1 0 0,-1 1 1 0 0,1-1-1 0 0,-1 0 1 0 0,1 1-1 0 0,0-1 1 0 0,0 0-1 0 0,0 1 1 0 0,0-1-1 0 0,1 0 1 0 0,-1 1-1 0 0,0-1 1 0 0,1 0-1 0 0,0 0 1 0 0,0 1-1 0 0,-1-1 1 0 0,1 0-1 0 0,0 0 1 0 0,1 0-1 0 0,-1 0 1 0 0,0 0-1 0 0,1 0 1 0 0,-1-1-1 0 0,1 1 1 0 0,-1 0-1 0 0,1-1 1 0 0,0 1-1 0 0,0-1 1 0 0,0 1-1 0 0,0-1 1 0 0,1 1-9 0 0,3 1 99 0 0,54 15 1385 0 0,-51-16-1387 0 0,1-2 1 0 0,-1 0-1 0 0,0 0 1 0 0,1 0 0 0 0,-1-1-1 0 0,0-1 1 0 0,1 0-1 0 0,-1 0 1 0 0,0 0 0 0 0,0-1-1 0 0,-1-1 1 0 0,1 0-1 0 0,-1 0 1 0 0,1 0 0 0 0,-1-1-1 0 0,-1 0 1 0 0,1-1-1 0 0,-1 0 1 0 0,0 0 0 0 0,2-3-98 0 0,-1-21-130 0 0,-8 28 200 0 0,-1-9 538 0 0,10 17-554 0 0,-4-3-74 0 0,0 0 0 0 0,0 0 0 0 0,1 0 0 0 0,-1 0 0 0 0,0-1 0 0 0,1 0 0 0 0,0 0 0 0 0,-1 0 0 0 0,1-1 0 0 0,0 0 0 0 0,5 1 20 0 0,9 1 7 0 0,-19-3-754 0 0,7-3-1441 0 0,-6 3 1046 0 0</inkml:trace>
  <inkml:trace contextRef="#ctx0" brushRef="#br0" timeOffset="899.32">861 175 9616 0 0,'0'0'438'0'0,"0"0"-8"0"0,2 0-185 0 0,34 33 2899 0 0,-4-3-559 0 0,40 22-580 0 0,-11-22-1053 0 0,-39-31-952 0 0,-20 1 56 0 0,0-1-1 0 0,1 0 1 0 0,-1 1 0 0 0,0-1-1 0 0,1 0 1 0 0,-1 0-1 0 0,0 0 1 0 0,0-1-1 0 0,0 1 1 0 0,0-1-1 0 0,0 1 1 0 0,0-1-1 0 0,0 1 1 0 0,0-1 0 0 0,-1 0-1 0 0,1 0 1 0 0,-1 0-1 0 0,1 0 1 0 0,-1 0-1 0 0,0 0 1 0 0,0-1-1 0 0,0 1 1 0 0,0 0-1 0 0,0 0 1 0 0,0-1-56 0 0,3-9 3 0 0,5-33 121 0 0,-7 25-111 0 0,9-6-14 0 0,8 6-59 0 0,-3 8 27 0 0,-15 11-68 0 0,-1 1-1 0 0,0 0 8 0 0,0 0-153 0 0,0 0-660 0 0,0 0-291 0 0,0 0-1001 0 0,0 0-3771 0 0</inkml:trace>
  <inkml:trace contextRef="#ctx0" brushRef="#br0" timeOffset="1352.33">1332 245 2760 0 0,'7'0'247'0'0,"21"0"1326"0"0,-26 0 160 0 0,6 0 1704 0 0,83-41-531 0 0,-89 40-2842 0 0,0 0 1 0 0,0 0-1 0 0,-1 0 1 0 0,1-1-1 0 0,0 1 1 0 0,-1 0-1 0 0,1-1 1 0 0,-1 0-1 0 0,0 1 0 0 0,0-1 1 0 0,1 0-1 0 0,-1 1 1 0 0,0-1-1 0 0,0 0 1 0 0,-1 0-1 0 0,1 0 1 0 0,0 0-1 0 0,-1 0 1 0 0,1 0-1 0 0,-1 0 1 0 0,1 0-1 0 0,-1 0 1 0 0,0 0-1 0 0,0 0 1 0 0,0 0-1 0 0,0 0 1 0 0,0 0-1 0 0,-1-1 1 0 0,1 1-1 0 0,-1 0-64 0 0,-34-27 890 0 0,21 22-722 0 0,-26 6-36 0 0,-19 17-3 0 0,56-14-108 0 0,0 0 1 0 0,-1 0 0 0 0,1 1-1 0 0,0-1 1 0 0,0 1-1 0 0,1-1 1 0 0,-1 1 0 0 0,0 0-1 0 0,1 0 1 0 0,0 0 0 0 0,0 0-1 0 0,0 1 1 0 0,0-1-1 0 0,0 0 1 0 0,0 3-22 0 0,-7 9 124 0 0,-4 32 102 0 0,14 9 52 0 0,0-53-256 0 0,1 0 0 0 0,-1 1 0 0 0,1-1 0 0 0,0 0 0 0 0,0-1 0 0 0,0 1 0 0 0,0 0 1 0 0,1 0-1 0 0,-1-1 0 0 0,1 0 0 0 0,-1 1 0 0 0,1-1 0 0 0,0 0 0 0 0,0 0 0 0 0,0 0 0 0 0,0-1 0 0 0,0 1 0 0 0,0-1 0 0 0,1 0 1 0 0,-1 0-1 0 0,0 0 0 0 0,1 0 0 0 0,0 0-22 0 0,53-5-18 0 0,-3-14-1712 0 0,-37 12-3899 0 0</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35.617"/>
    </inkml:context>
    <inkml:brush xml:id="br0">
      <inkml:brushProperty name="width" value="0.05" units="cm"/>
      <inkml:brushProperty name="height" value="0.05" units="cm"/>
      <inkml:brushProperty name="color" value="#E71224"/>
    </inkml:brush>
  </inkml:definitions>
  <inkml:trace contextRef="#ctx0" brushRef="#br0">1 93 4864 0 0,'0'0'223'0'0,"2"-1"-17"0"0,36-21 3403 0 0,-37 22-3159 0 0,-1 0-2 0 0,0 0-2 0 0,5 0 4830 0 0,-10 15-3844 0 0,9 41-1021 0 0,-6-27-401 0 0,8-20-10 0 0,-5-6 0 0 0,0-1 0 0 0,1 1 0 0 0,-1-1 0 0 0,1 0 0 0 0,-1 1 0 0 0,1-1 0 0 0,0 0 0 0 0,0 0 0 0 0,0 0 0 0 0,0-1 0 0 0,1 1 0 0 0,-1 0 0 0 0,0-1 0 0 0,1 1 0 0 0,-1-1 0 0 0,1 0 0 0 0,-1 0 0 0 0,2 0 0 0 0,72 4 0 0 0,-46-14 0 0 0,37-49 1108 0 0,-66 58-1088 0 0,-1-1 0 0 0,1 1 0 0 0,-1-1 0 0 0,0 0 0 0 0,1 1 0 0 0,-1-1 0 0 0,1 0 0 0 0,-1 0 0 0 0,0 1 0 0 0,0-1 0 0 0,1 0 0 0 0,-1 0 0 0 0,0 0 0 0 0,0 1 0 0 0,0-1 0 0 0,0 0 0 0 0,0 0 0 0 0,0 0 0 0 0,0 1 0 0 0,0-1 0 0 0,0 0 0 0 0,0 0 0 0 0,-1 0 0 0 0,1 1 0 0 0,0-1 0 0 0,0 0 0 0 0,-1 0 0 0 0,1 1 0 0 0,-1-1 0 0 0,1 0 0 0 0,0 1 0 0 0,-1-1 0 0 0,1 0 0 0 0,-1 1 0 0 0,0-1 0 0 0,1 1 0 0 0,-1-1 0 0 0,1 1 0 0 0,-1-1 0 0 0,0 1 0 0 0,0-1 0 0 0,1 1 0 0 0,-1 0-20 0 0,1 9 88 0 0,4-4-89 0 0,1 0 0 0 0,0 0 0 0 0,0-1 0 0 0,0 1 0 0 0,1-1 0 0 0,-1-1 0 0 0,1 1 0 0 0,0-1-1 0 0,0 0 1 0 0,0 0 0 0 0,0-1 0 0 0,1 1 0 0 0,-1-2 0 0 0,1 1 0 0 0,-1-1 0 0 0,1 1 0 0 0,0-2 0 0 0,-1 1-1 0 0,1-1 1 0 0,0 0 0 0 0,0-1 0 0 0,-1 1 0 0 0,5-2 1 0 0,5 2 12 0 0,-9 1-12 0 0,1-1 1 0 0,-1 0-1 0 0,0 0 1 0 0,0-1-1 0 0,0 0 1 0 0,0 0-1 0 0,1-1 1 0 0,-2 0-1 0 0,1 0 1 0 0,0 0-1 0 0,3-3 0 0 0,-8 5 69 0 0,1-1 0 0 0,0 0 0 0 0,-1 0-1 0 0,1 0 1 0 0,-1-1 0 0 0,0 1 0 0 0,1-1-1 0 0,-1 1 1 0 0,0-1 0 0 0,0 0 0 0 0,0 1 0 0 0,0-1-1 0 0,0 0 1 0 0,0-1 0 0 0,-1 1 0 0 0,1 0-1 0 0,-1 0 1 0 0,1-1 0 0 0,-1 1 0 0 0,0-1-1 0 0,0 1 1 0 0,0-1 0 0 0,0 1 0 0 0,0-1-1 0 0,-1 0 1 0 0,1 0 0 0 0,-1 1 0 0 0,0-1-1 0 0,0 0 1 0 0,0 1 0 0 0,0-1 0 0 0,0 0-1 0 0,0 0 1 0 0,-1 1 0 0 0,0-2-69 0 0,-24-24 697 0 0,-11 11-123 0 0,34 17-1048 0 0,2 0-35 0 0,-2 0-691 0 0,1 0-6973 0 0,1 0 2652 0 0</inkml:trace>
  <inkml:trace contextRef="#ctx0" brushRef="#br0" timeOffset="561.99">703 111 8376 0 0,'0'0'381'0'0,"9"0"134"0"0,95-3 3179 0 0,-33-20-1667 0 0,-39-2-762 0 0,-31 23-1185 0 0,-1 1 0 0 0,0 0 0 0 0,0-1 0 0 0,1 1-1 0 0,-1-1 1 0 0,0 1 0 0 0,0-1 0 0 0,0 1 0 0 0,-1 0 0 0 0,1-1-1 0 0,0 1 1 0 0,0-1 0 0 0,-1 1 0 0 0,1 0 0 0 0,-1-1 0 0 0,1 1 0 0 0,-1 0-1 0 0,0-1 1 0 0,1 1 0 0 0,-1 0 0 0 0,0 0 0 0 0,0 0 0 0 0,0 0-1 0 0,-1-1-79 0 0,0-2 231 0 0,-36-14 430 0 0,33 17-652 0 0,0 0 0 0 0,0 0 1 0 0,0 1-1 0 0,0 0 0 0 0,0 0 0 0 0,0 0 0 0 0,0 0 0 0 0,0 1 0 0 0,0 0 1 0 0,0 0-1 0 0,0 0 0 0 0,1 1 0 0 0,-1-1 0 0 0,0 1 0 0 0,-3 3-9 0 0,0-1 23 0 0,1 1 0 0 0,0-1 1 0 0,0 2-1 0 0,1-1 0 0 0,0 1 0 0 0,0 0 0 0 0,0 0 0 0 0,1 1 0 0 0,-1 0 0 0 0,-2 5-23 0 0,1-2 85 0 0,4-4-88 0 0,1-1 0 0 0,0 1 0 0 0,0 0 0 0 0,0 0 0 0 0,1 0 0 0 0,0 0 0 0 0,0 0-1 0 0,0 0 1 0 0,1 0 0 0 0,0 0 0 0 0,0 0 0 0 0,1 0 0 0 0,-1 0 0 0 0,1 0-1 0 0,1 0 1 0 0,-1 1 3 0 0,1 1 2 0 0,-1-3-2 0 0,1-1 0 0 0,0 0 0 0 0,0 0 0 0 0,0 0 0 0 0,0 0 0 0 0,1-1 0 0 0,-1 1 0 0 0,1-1 0 0 0,0 1 0 0 0,0-1 0 0 0,1 0 0 0 0,-1 0 0 0 0,1 0 0 0 0,-1-1 0 0 0,1 1 0 0 0,0-1 0 0 0,1 1 0 0 0,6 2-11 0 0,0-1-1 0 0,1 0 1 0 0,-1-1-1 0 0,1 0 1 0 0,0 0-1 0 0,0-1 1 0 0,0-1-1 0 0,0 0 0 0 0,0-1 1 0 0,0 0-1 0 0,0-1 1 0 0,0 0-1 0 0,0-1 1 0 0,0 0-1 0 0,-1-1 1 0 0,1 0-1 0 0,-1-1 0 0 0,7-4 12 0 0,-15 7-252 0 0,1 0-1 0 0,-1 0 1 0 0,0-1-1 0 0,0 0 1 0 0,0 1-1 0 0,-1-1 0 0 0,1 0 1 0 0,0-1-1 0 0,-1 1 1 0 0,1 0-1 0 0,-1-1 1 0 0,0 1-1 0 0,0-1 0 0 0,0 0 1 0 0,0 0-1 0 0,0 0 253 0 0,4-16-1534 0 0</inkml:trace>
</inkml:ink>
</file>

<file path=ppt/ink/ink14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48:31.832"/>
    </inkml:context>
    <inkml:brush xml:id="br0">
      <inkml:brushProperty name="width" value="0.05292" units="cm"/>
      <inkml:brushProperty name="height" value="0.05292" units="cm"/>
      <inkml:brushProperty name="color" value="#FF0000"/>
    </inkml:brush>
  </inkml:definitions>
  <inkml:trace contextRef="#ctx0" brushRef="#br0">10517 10109 864 0,'0'0'38'0,"0"0"8"0,0 0-37 0,0 0-9 16,0 0 0-16,0 0 0 0,0 0 117 0,0 0 22 15,0 0 4-15,0 0 1 0,0 0-69 0,0 0-14 16,-2-5-2-16,2 5-1 0,0 0-25 0,0-2-5 16,2-3 0-16,3 3-1 0,3-3-9 0,0 3-2 15,0 2 0-15,6-5 0 0,-1 5 0 0,3-2-1 16,2-3 0-16,3 5 0 0,3 0-15 0,0 0 11 15,0 0-11-15,0 7 10 0,-3-7 5 0,0 7 1 16,-5 0 0-16,2 5 0 0,-4-5 25 0,-4 7 6 16,1 0 1-16,-3 5 0 0,-3-5-15 0,0 5-2 15,1 2-1-15,-4-2 0 0,-2 0-12 0,-2 2-2 16,2 0-1-16,-6-2 0 0,4 2-1 0,-1-2 0 0,-2 0 0 16,-1-3 0-16,1-2 2 0,2 3 1 0,-2-3 0 0,2 0 0 15,1-2 3-15,2-3 1 0,0 5 0 0,0-7 0 16,2 0-10-16,1 5-3 0,2-7 0 0,3 2 0 15,0-5 3-15,0 5 0 0,5-7 0 0,1 5 0 16,4-5 5-16,3-5 2 0,3 5 0 0,5-7 0 16,-2 5-5-16,2-3-1 0,0-2 0 0,-3 0 0 15,1 0-12-15,-3 2 11 0,-3-2-11 0,-5 0 10 16,-3 5-10-16,0-3 0 0,-5-2-12 0,-3 0-1136 16</inkml:trace>
  <inkml:trace contextRef="#ctx0" brushRef="#br0" timeOffset="374.91">11451 10163 115 0,'0'0'0'0,"0"0"10"0,0 0-10 0,0 0 0 0,8-2 0 0,3-3 0 15,2 5 340-15,0 0 67 0,0-5 13 0,3 5 2 16,3-2-284-16,-3 2-57 0,0 0-11 0,-1 0-2 16,1 0-8-16,0 0 0 0,0 0-1 0,0 0 0 15,2-5-28-15,1 5-6 0,-3 0-1 0,0 0 0 16,0 0-14-16,-3-2-10 0,-3 2 12 0,1 0-12 31,-3 0-41-31,-3 0-15 0,-5 0-4 0,0 0-857 0</inkml:trace>
  <inkml:trace contextRef="#ctx0" brushRef="#br0" timeOffset="578.44">11488 10358 1857 0,'0'0'82'0,"0"0"18"0,8 0-80 0,0 0-20 16,3 0 0-16,2 0 0 0,0 0 43 0,3-2 5 15,0-3 0-15,2 5 1 0,4-2-9 0,-1-3-1 16,0-2-1-16,3 5 0 0,0-3-26 0,-1-2-12 15,-1 0 10-15,-1 2-10 0,2 3 9 0,1-3-9 16,-5-2 8-16,-1 5-8 0,-2-3 0 0,-3-2-19 16,1 2 3-16,-6 3-628 15,0-5-125-15</inkml:trace>
  <inkml:trace contextRef="#ctx0" brushRef="#br0" timeOffset="984.16">11710 10081 1497 0,'-5'-5'133'0,"0"3"-106"0,0-3-27 0,2 0 0 15,-2 3 68-15,2-3 9 0,0 5 2 0,3 0 0 16,0 0-23-16,0 0-4 0,6-7 0 0,2 7-1 15,2-2-32-15,3 2-7 0,3 0 0 0,3 0-1 16,2 2-1-16,3 3 0 0,2-3 0 0,3 3 0 16,0 7 3-16,1-5 1 0,-4 0 0 0,0 2 0 15,-2 3 4-15,-3 0 1 0,1-3 0 0,-4 5 0 0,-2-2 0 0,-5 2 0 16,2-2 0-16,-5 2 0 0,0 0 5 0,-3-2 0 16,-5 2 1-16,0 0 0 0,-5-2 22 0,2 2 4 15,-5-2 1-15,0 2 0 0,-2-5-3 0,-1 3 0 16,-2 2 0-16,2-2 0 0,-2-3-17 0,0 3-4 15,-3-5-1-15,3 0 0 0,-3 0-8 0,3 0-2 16,-3 0 0-16,2-2 0 0,4-5-7 0,-3 2-2 16,5 3 0-16,0-5 0 0,0 0 12 0,5 0 1 15,-2 0 1-15,2 0 0 16,3 0-100-16,0 0-20 0,6-7-4 0,1 2-710 16,7 3-141-16</inkml:trace>
  <inkml:trace contextRef="#ctx0" brushRef="#br0" timeOffset="2013.9">12618 10102 806 0,'0'0'72'0,"0"0"-58"0,-3-5-14 0,3 5 0 16,3 0 50-16,2-7 7 0,-2 5 2 16,-3 2 0-16,3-5-8 0,-1 5-2 0,4-7 0 0,-1 5 0 15,-5 2 26-15,0 0 5 0,0 0 0 0,5 0 1 16,3 2 8-16,-3-2 2 0,-5 0 0 0,8 7 0 16,-5-2-18-16,2 2-3 0,0 0-1 0,-2 5 0 15,2-3-31-15,-2 5-6 0,2-2-2 0,-2 7 0 16,-3-3-4-16,3 1-1 0,-1-1 0 0,-2 3 0 15,0 0-4-15,3-3-1 0,-3 3 0 0,3 2 0 16,-3-2-5-16,2 2-2 0,-2-7 0 0,0 5 0 16,0-5 1-16,0-2 0 0,-5 2 0 0,5-2 0 15,-3-3 5-15,1-2 1 0,-1 3 0 0,0-8 0 16,3 5-4-16,-2-7 0 0,-4 0 0 0,1 0 0 0,0-7 8 16,-3 0 2-16,3 0 0 0,-3-5 0 0,0-2-4 0,-3 0-1 15,3-5 0-15,0 3 0 0,-2-8-13 0,2 8-8 16,-3-3 10-16,6 0-10 0,0 0 0 0,-1 3 0 15,1-3 0-15,2 0 0 0,1 5 0 0,-1-5 0 16,6 10 0-16,-1-5 0 0,1 2 0 0,2 0-10 16,-2-2 10-16,5 5-8 0,-3-3 8 0,6 0 0 15,2 5 8-15,0 0-8 0,-2-2 0 0,5-3-15 16,0 7 3-16,2-2 0 0,-2 5 12 0,2-3 0 16,-2 3 0-16,0-3-9 0,0 5 9 0,0 5 0 15,-3-3 0-15,0 3 0 0,-2-3 0 0,0 5-10 16,-3-2 10-16,-3 2 0 0,-3 5-8 0,-2-3 8 15,0-2 0-15,-2 5 0 0,-1-5 0 0,1 7 0 16,-4-7 0-16,-2 5 0 0,0 2 0 0,0-7 0 0,-2 5 0 0,2-3 9 16,0 3-9-16,-3-5 0 0,3 7 0 0,1-7 0 15,1 5 0-15,-2-5 0 0,3 0 8 0,0-2-8 16,-1 2 0-16,4-5 0 0,-1 3 0 0,0-3 0 16,3-2 0-16,-2 5 0 0,2-5 0 0,-3 7 0 15,3-7 0-15,3 5 0 0,-1 2 0 0,1-5 0 16,0 5 0-16,2 0 0 0,0-2 0 0,1 2 0 15,4 0 0-15,-2-2 0 0,3-3-9 0,-1 5 9 16,1-2 0-16,2-3 0 0,0-2 0 0,3 5 0 16,-5-3 0-16,2 3 0 0,0 0 0 0,-2-3 0 15,-1-2 0-15,1 7 8 0,0-2-8 0,-1-3 0 16,-2-2 0-16,-3 5 9 0,3-3-9 0,-2-2 8 16,-4 5-8-16,4-3 0 0,-6-2 0 0,2 0 0 15,-2 0-88-15,0 0-16 0,0 0-3 0,0 0-1 16,0 0-136-16,3 5-28 0</inkml:trace>
  <inkml:trace contextRef="#ctx0" brushRef="#br0" timeOffset="2248.2">13139 10229 1497 0,'-13'-5'133'0,"10"3"-106"16,-2 2-27-16,0 0 0 0,2 0 108 0,-2 0 16 15,0 2 3-15,5-2 1 0,0 0-58 0,0 7-11 16,0-2-3-16,2 2 0 0,1 5-28 0,5-3-7 16,-3-2-1-16,0-2 0 0,3 7-20 0,0-3 9 15,-2-2-9-15,-1 5 0 0,3-5 9 0,-3 0-9 0,0 0 0 0,-2 0 9 16,0 0-9-16,-1 0 0 0,1-2 0 0,-3-5-666 16,0 2-135-16</inkml:trace>
  <inkml:trace contextRef="#ctx0" brushRef="#br0" timeOffset="2451.32">13163 10095 921 0,'0'0'82'0,"-3"-5"-66"0,1-2-16 0,-1 0 0 16,-2 0 264-16,2 0 48 0,1 2 11 0,-1-2 1 15,0 5-232-15,1-3-46 0,-1-2-10 0,0 5-1 16,3 2-13-16,0 0-2 0,0 0-1 0,0 0 0 15,0 0-19-15,0 0 0 0,0 0 0 0,0 0 0 16,0 0-98-16,6 7-14 0,-4-5-2 0,4 5-781 16</inkml:trace>
  <inkml:trace contextRef="#ctx0" brushRef="#br0" timeOffset="2982.94">13436 10236 1566 0,'0'0'69'0,"0"0"15"0,0-5-68 0,-3-2-16 0,3 0 0 0,0 0 0 16,0 7 69-16,-3-7 11 0,3 7 1 0,-2-2 1 16,2 2-26-16,-6-10-4 0,6 10-2 0,-5-2 0 15,5 2-30-15,-8 0-7 0,-2 2-1 0,2 3 0 16,-3 2-12-16,0 0 0 0,3 0 0 0,-2 0 0 15,2 5 0-15,0 0 0 0,3-3 0 0,2 3 0 16,3-3 0-16,0 3-10 0,0 2 10 0,5-2-12 16,3-3 12-16,0 3 0 0,3-5 0 0,-1 0-8 15,6 0 8-15,0-7 0 0,0 5 0 0,3-5 0 16,2 0 0-16,-3-5 0 0,3 3 10 0,-2-3-10 16,-1-2 17-16,-2 0-2 0,-2-7-1 0,-1 2 0 15,-3 3 20-15,-4-10 4 0,2 7 1 0,-6-9 0 16,1 2-3-16,-6-2 0 0,1 0 0 0,-6 2 0 15,-3-2 0-15,0 0 0 0,-2-3 0 0,-3 8 0 0,3-8-6 16,-3 10-2-16,3-2 0 0,-3-3 0 0,3 5-10 0,2 0-2 16,1 2-1-16,2 0 0 0,0 3 0 0,0 4 0 15,3-2 0-15,-1 0 0 0,1 2 1 0,2 3 1 16,3 2 0-16,0 0 0 0,0 0-17 0,0 0 10 16,-2 7-10-16,2 0 8 0,0 0-8 0,2 5 0 15,1-3 0-15,2 8 0 0,-2-1 0 0,5-2 0 16,0 5-8-16,2 2 8 0,1-2 0 0,2 2 0 15,1-2 0-15,-1 2 0 0,-3-2 0 0,4 2 0 16,-4-2 0-16,1 2 0 0,-3-7 0 0,2 5 0 16,-2 0 0-16,3-5 0 0,-3 0 0 0,0 0 0 15,0-2 8-15,0 2-8 0,-1-2 0 0,-1-3-11 0,-1 3 1 16,0-5 0 0,1 0-137-16,-1 0-27 0,0-2-6 0</inkml:trace>
  <inkml:trace contextRef="#ctx0" brushRef="#br0" timeOffset="3482.38">14153 10231 1785 0,'-8'-7'39'0,"5"0"8"0,-2 5 1 0,-3-3 4 0,2 3-42 0,-1-3-10 0,-1-2 0 0,0 0 0 16,-6 2 53-16,6-2 9 0,-2 5 2 0,-1-3 0 15,-2 5-32-15,3 0-7 0,-1 0-1 0,0 0 0 16,-2 0-24-16,0 5 0 0,2-3 0 0,-2 3 0 16,0-3 0-16,2 5 0 0,-5 5 0 0,1-5 0 0,7 5 0 0,-3-3 0 15,3 3 0-15,3-5 0 0,-1 5-8 0,4-5-1 16,-3 0 0-16,5 5 0 0,5-3 9 0,0-2 0 16,3 0 0-16,0 0 0 0,5-2 0 0,-2 2 0 15,2 0 0-15,3-2-12 0,0-3 12 0,0-2 0 16,0 0 0-16,-1 0 8 0,-1-2-8 0,-1-3 9 15,0-2-9-15,-2 2 10 0,-1 3 6 0,-2-5 0 16,0-5 1-16,0 5 0 0,-3 0 13 0,1 0 2 16,-1 0 1-16,0 0 0 0,-2 0-13 0,2 2-2 15,-2-2-1-15,2 7 0 0,0 0-17 0,1-2 8 16,2 4-8-16,0-2 0 0,2 7 0 0,1-2 0 0,2 2 0 0,3 0 0 16,0 5-11-16,0-3 11 0,2 5-12 0,-2-2 12 15,5 9-8-15,-2-7 8 0,-3 5 0 16,-1-5 0-16,-1 5 0 0,-1-5 0 0,-5 0 0 0,0-2 0 15,-3 2 14-15,-2 0 0 0,-3-2 0 0,-3-3 0 16,-2 3 17-16,-3-5 3 0,-3 0 1 0,-5 0 0 16,0 0-7-16,1 3 0 0,-7-8-1 0,4 3 0 15,-1-3-14-15,1-2-2 0,-1 0-1 0,3 0 0 32,1-7-101-32,1 5-20 0,1-8-4 0</inkml:trace>
  <inkml:trace contextRef="#ctx0" brushRef="#br0" timeOffset="3872.83">14425 10191 1782 0,'-5'-7'39'0,"5"7"8"0,0 0 1 0,0 0 3 0,0 0-41 15,0 0-10-15,0 0 0 0,0 0 0 0,0 0 20 0,8 0 1 16,0-2 1-16,0-3 0 0,2 5-5 0,3-2-1 15,1 2 0-15,2 0 0 0,-3-5-8 0,0 5-8 16,6-2 12-16,-4-3-12 0,-1 5 13 0,-1-7-4 16,0 2-1-16,-2-2 0 0,-3 5 12 0,-3-5 3 15,0 0 0-15,-2 2 0 0,-3-2-6 0,-3 0-1 16,-5 0 0-16,0 2 0 0,0-2 16 0,-2 0 4 16,-3 7 0-16,-1-7 0 0,1 7-9 0,-3 0-2 15,-2 0 0-15,-1 0 0 0,1 5-9 0,-1-3-3 0,1 3 0 0,-1 2 0 16,1-5 15-16,-1 5 2 0,3 5 1 0,0-5 0 15,3 5-31-15,0-3 0 0,2 3-8 0,3 2 8 16,0 0 0-16,6-2 16 0,2 2-2 0,2 0 0 16,6 0-14-16,3 3 0 0,2-3 0 0,6 0 0 15,-1 0 0-15,3 0 0 0,6-2 0 0,-1-5 0 16,1 0 0-16,4 0 0 0,7-2 8 0,-1-3-8 31,-3 3-64-31,3-5-18 0,-5 0-4 0</inkml:trace>
  <inkml:trace contextRef="#ctx0" brushRef="#br0" timeOffset="4731.99">9964 11200 1321 0,'0'0'58'0,"0"0"13"0,0 0-57 0,0 0-14 16,0 0 0-16,0 0 0 0,0 0 73 0,0 0 12 15,0 0 3-15,0 0 0 0,0 0 0 0,6 7 1 16,-1 0 0-16,-3 0 0 0,1 1-19 0,2-1-4 16,-2 4-1-16,0-4 0 0,-1 8-18 0,1-4-4 15,0 1-1-15,-1 2 0 0,1 0-6 0,0 0-2 16,-3 5 0-16,2-5 0 0,-2 7-7 0,0-2-2 16,0 2 0-16,0-2 0 0,-2 2-8 0,2 1-1 15,-3 1-1-15,3-6 0 0,0 6-3 0,0-6 0 16,0 1 0-16,0 1 0 0,0-5 0 0,0 0-1 0,3 1 0 0,-3-1 0 15,5-3 1-15,-3 1 0 0,1-2 0 0,0-3 0 16,2 0 0-16,0-3 0 0,1 3 0 0,-1-2 0 16,3-3 0-16,0-2 1 0,2 0 0 0,1 0 0 15,2-2 0-15,0-3 0 0,1 5 0 0,2-7 0 16,-1 7-1-16,1-7 0 0,-2 7 0 0,1-4 0 16,4 1-4-16,-1-1 0 0,1 4-8 0,-1 0 12 15,1 0-3-15,-3 0-1 0,-3 0 0 0,0-3 0 16,1 3-8-16,-4 3 12 0,1-3-12 0,-3 0 12 15,0 4-12-15,-8-4 0 0,0 0 9 0,5 0-9 16,-5 0 8-16,0 0-8 0,0 0 10 0,0 0-10 16,0 0 0-16,0 0 0 0,0 0 0 0,0 0 0 15,8-4-128-15,-3 4-21 0,-2-8-5 0,-1 8-1029 16</inkml:trace>
  <inkml:trace contextRef="#ctx0" brushRef="#br0" timeOffset="5062.95">11012 11214 1764 0,'0'0'78'0,"0"0"16"0,0 0-75 0,-5 0-19 0,2 0 0 0,3 0 0 16,0 0 64-16,-3 7 8 0,1 1 3 0,-1 3 0 16,0 3-23-16,3 1-5 0,0 1-1 0,0 0 0 15,3 3-13-15,0 2-2 0,2-2-1 0,-2 7 0 16,2-5-8-16,-2 0-2 0,-1 5 0 0,4 0 0 16,-4-5 7-16,1 1 1 0,2 1 0 0,-2-2 0 15,-1-4-28-15,1 1 0 0,-3-3-14 0,-3 1 5 16,3-7 9-16,0 6 9 0,-5-8-1 0,5 4-8 15,-3-6 13-15,-2-3-4 0,3 5-1 0,-1-7 0 16,-5 0-135-16,3-7-27 0,2 0-6 0</inkml:trace>
  <inkml:trace contextRef="#ctx0" brushRef="#br0" timeOffset="5266.56">10975 11229 1152 0,'0'0'102'0,"-3"-8"-82"15,3 8-20-15,-2-2 0 0,2 2 164 0,0 0 28 16,-6-5 5-16,6 5 2 0,0 0-75 0,0 0-16 16,-5 0-2-16,0 0-1 0,-1 0-52 0,1 7-10 15,-3-2-3-15,3 2 0 0,-3 0-30 0,-3 0-10 0,3 7 0 16,-5-2 0-16,3 0 8 0,-4-3-8 0,1 5 0 0,0 1 0 16,0 1 0-16,-3-2-17 0,3 0 3 0,-3 0 1 31,5 1-125-31,-5-4-25 0,3 3-5 0,0 0-709 0</inkml:trace>
  <inkml:trace contextRef="#ctx0" brushRef="#br0" timeOffset="5531.73">10687 11668 1324 0,'0'0'118'15,"0"0"-94"-15,0 0-24 0,2 3 0 16,-2 1 114-16,5 3 18 0,1-7 4 0,2 7 1 15,2-7-43-15,1 5-9 0,2-2-1 0,6-3-1 16,-1 4-27-16,1-1-4 0,2-3-2 0,3 0 0 0,2 0-11 16,1 4-3-16,2-4 0 0,2 0 0 0,4 0-14 0,-3 0-3 15,-1 0-1-15,1 0 0 0,-5 0-9 0,-1 0-1 16,-2 0-8-16,-3-4 12 0,0 4-4 0,-5 0 0 16,0-3-8-16,-3 3 12 0,0-4-4 0,-2 4-8 15,-1-3 11-15,-2-2-11 16,-2 5-52-16,-1 0-18 0,-5 0-3 0,0 0-992 0</inkml:trace>
  <inkml:trace contextRef="#ctx0" brushRef="#br0" timeOffset="5859.84">11512 11374 1825 0,'0'0'80'0,"0"0"18"0,0 0-78 0,8 0-20 0,0 0 0 0,2-2 0 16,1 2 48-16,2 0 7 0,3 0 1 0,0-5 0 15,3 5-30-15,4 0-6 0,1 0 0 0,5 0-1 16,0 0-19-16,3-4 0 0,-3 4 0 0,3-3 0 0,-6 3 8 0,1-4-8 16,-3 4 0-16,-6 0 0 0,-2 0 0 0,-5 0-9 15,-3 0-1-15,-8 0 0 16,0 0-126-16,0 0-26 0,-6 4-5 0,-4 3-1 0</inkml:trace>
  <inkml:trace contextRef="#ctx0" brushRef="#br0" timeOffset="6032">11628 11541 518 0,'0'0'23'0,"0"0"5"0,0 0-28 0,0 0 0 16,0 0 0-16,0 0 0 0,0 0 232 0,8 0 40 15,0 5 9-15,3-3 2 0,2-2-151 0,0 0-29 16,6 0-7-16,2-2 0 0,3-3-40 0,5 5-7 16,0 0-1-16,3-4-1 0,0 4-20 0,-3-3-4 0,2 3-1 0,-1-4 0 15,-7 1-14-15,1-1-8 0,0 1 8 0,-6-2-8 31,-2-2-72-31,0 0-18 0,-5 7-4 0</inkml:trace>
  <inkml:trace contextRef="#ctx0" brushRef="#br0" timeOffset="6453.58">11872 11214 864 0,'-5'-2'76'0,"5"-3"-60"0,-6 5-16 0,4 0 0 0,-1-2 241 0,3 2 46 16,0 0 9-16,0 0 1 0,11 0-212 0,-1 2-42 15,3-2-9-15,1 5-2 0,4-3-2 0,1 3-1 16,-1-3 0-16,6 6 0 0,2-4-17 0,4 3-4 15,-1 0-8-15,2 0 12 0,6 0 5 0,-5 1 1 16,-5 3 0-16,-1-4 0 0,1 5-18 0,-4-3-12 16,-4-1 1-16,-3 3 1 0,-6-4 33 0,1 5 6 15,-6-2 2-15,-2 1 0 0,-3 1 17 0,-5 2 4 16,-3-4 1-16,0 1 0 0,-6 3 3 0,1 1 1 16,-3-4 0-16,1 1 0 0,-1-3-23 0,2 6-5 0,-4-4-1 0,2 1 0 15,0-2-5-15,6 1-2 16,-4-4 0-16,4 5 0 0,-1-5-11 0,1 0-2 0,2-4-8 15,2 4 12-15,1-3-12 0,0-1 0 0,5-3 8 0,0 0-8 16,0 0 0-16,0 0 0 0,0 0 0 0,0 0 0 31,0 0-95-31,0 0-25 0,2-7-4 0</inkml:trace>
  <inkml:trace contextRef="#ctx0" brushRef="#br0" timeOffset="7061.09">12610 11149 1324 0,'0'-3'118'0,"0"-1"-94"0,3-4-24 0,-1 6 0 16,-2-3 141-16,0-2 24 0,0 7 5 0,3-2 1 15,-3 2-40-15,0 0-8 0,0 0-2 0,-3 2 0 16,3-2-53-16,0 7-10 0,0 5-2 0,0-2-1 16,3 6-26-16,0 0-5 0,-3 1 0 0,0-1-1 15,2 3-3-15,-2 2 0 0,-2 1 0 0,2-4 0 16,0 4-4-16,0-4 0 0,0 4-1 0,2 3 0 16,-2-3-15-16,0-4 8 0,-2 1-8 0,4 0 0 15,1-3 13-15,2 3-3 0,-2-5-1 0,2 5 0 16,3-5-9-16,-3 0 0 0,3 1 0 0,3-4 8 15,-1 1-8-15,1-3 0 0,0-1 0 0,2-1 0 16,-3-3 26-16,6 3 3 0,-2-7 1 0,-1 5 0 16,3-5-30-16,2 2 0 0,1-4 0 0,-1-3 0 15,3 5 0-15,1-4 12 0,1 1-3 0,4-1-1 16,2 1-8-16,-3-1 0 0,-2-4 9 0,0 6-9 16,0-3 0-16,-3 5 9 0,0-7-9 0,-5 7 0 15,0-7 12-15,-3 7-12 0,-2-4 12 0,-3 4-12 0,0-3 12 16,-6-1-12-16,-2 4 12 0,0 0-12 0,0 0 13 0,0 0-4 15,0 0-1-15,0 0 0 16,0 0-119-16,-2 0-24 0,-4-3-5 0,4-2-1077 16</inkml:trace>
  <inkml:trace contextRef="#ctx0" brushRef="#br0" timeOffset="7607.85">13335 11541 1324 0,'-13'-4'59'0,"10"4"12"0,-2 4-57 0,0-4-14 0,2 0 0 0,3 0 0 16,-5 7 142-16,5-7 26 0,0 0 4 0,0 0 2 15,0 0-68-15,0 0-14 0,0 0-2 0,0 0-1 16,0 0-25-16,8-2-6 0,2-3-1 0,-2 1 0 16,0-3-25-16,3 0-4 0,-3-1-2 0,-1-6 0 15,4 7 12-15,-3-4 2 0,3-4 1 0,-1 1 0 16,1 0-33-16,-3-5-8 0,0 1 0 0,2-4 0 16,-5 4 0-16,3-4 8 0,0 1-8 0,-2 7 8 15,2-7-8-15,-3 5 0 0,0-1 0 0,0-2 0 16,-2 7 8-16,0-2 0 0,-1 5 0 0,1-3 0 0,0 0 10 0,-3 5 2 15,0 0 0-15,2 0 0 0,1 0 9 0,0 3 3 16,-3 4 0-16,0 0 0 0,5-3-32 0,-5 3 0 16,0 0 0-16,8 0 0 0,0 0 0 0,0 3 0 15,-3 1 0-15,3 3 0 0,0 0-8 0,2 0-8 16,-2 5-2-16,0-2 0 0,3 1 29 0,0 3 5 16,-1 1 2-16,1 1 0 0,-1 0-27 0,1-1-6 15,-1 1-1-15,1 0 0 0,0-1 16 0,2 3 0 16,-3 1 0-16,-2 0 0 0,3-2 0 0,-3-6 0 15,0 3 0-15,-3 0 0 0,3 1 0 0,0-4 8 16,0 3-8-16,-3-2 0 0,1-5 9 0,-4 7-9 0,1-7 0 16,-1 1 9-1,1-1-71-15,-3-3-14 0,0-4-4 0,0 0 0 16,0 0-176-16,0 0-35 0</inkml:trace>
  <inkml:trace contextRef="#ctx0" brushRef="#br0" timeOffset="7779.65">13367 11356 1612 0,'0'0'72'0,"0"0"14"0,0 0-69 0,0 0-17 0,8-3 0 0,0-2 0 16,5 5 66-16,0 0 10 0,0 0 1 0,3 0 1 16,5 0-46-16,3 0-8 0,0 0-3 0,0 0 0 15,0 0-21-15,-6 0 0 0,3 0 0 0,-5 0 0 16,0 0-81-16,-3 5-21 0,1-5-4 0</inkml:trace>
  <inkml:trace contextRef="#ctx0" brushRef="#br0" timeOffset="8342.02">14023 11167 979 0,'0'0'87'0,"-3"-2"-70"0,1-3-17 0,-1-2 0 15,3 3 128-15,0 1 21 0,0-1 5 0,0 4 1 16,-3-8-45-16,1 6-9 0,-1-3-1 0,0-2-1 16,3 7-25-16,-2-2-5 0,-4-3-1 0,1 5 0 15,0-2-32-15,0 2-6 0,-1 0-2 0,-2 0 0 16,0 0-16-16,0 0-4 0,1 2-8 0,-4-2 12 16,3 5-12-16,3-3 11 0,-6 5-11 0,3-2 10 15,-2-3-10-15,2 6 0 0,0-4 0 0,2 3 0 16,-1 0 0-16,-1 0 0 0,5 0 0 0,0 0 0 15,3 1 0-15,0 3-9 0,3-4 9 0,5 5 0 0,0-2-9 16,5-3 9-16,0 4 0 0,6-4-9 0,-1 5 9 0,3-5 0 16,3 5 0-16,3-3 0 0,-3-2 0 0,2 5 0 15,-2-5 0-15,2 7 0 0,-2-7 0 0,-3 8 0 16,-2-8 0-16,-3 4 0 0,-3 1 8 0,0-2-8 16,-8 1 8-16,3-4-8 0,-5 5 24 0,-3-3 1 15,-5-1 0-15,-1-1 0 0,1 4 24 0,-5-4 5 16,-4 0 1-16,1 1 0 0,-3-1-16 0,-2-3-3 15,-1-4-1-15,-2 7 0 0,0-7-19 0,-3 5-4 16,0-3-1-16,0-4 0 0,3-3-11 0,0 5 8 16,0-7-8-16,2 7 8 15,1-4-68-15,2-3-15 0,3 7-2 0,2-3-689 16,3-2-138-16</inkml:trace>
  <inkml:trace contextRef="#ctx0" brushRef="#br0" timeOffset="8873.15">14272 11167 763 0,'0'0'33'0,"0"0"8"0,5-7-33 0,3 0-8 16,0 0 0-16,0 3 0 0,-3 4 62 15,0-8 10-15,1 6 3 0,-6 2 0 0,0 0 36 0,0 0 7 16,2-5 2-16,-2 5 0 0,0 0-18 0,0-7-3 16,-5 5-1-16,0-3 0 0,2 5-34 0,-5 0-8 15,0 0 0-15,0 0-1 0,0 0-16 0,0 0-3 16,0 7-1-16,0-2 0 0,-2-3-17 0,5 5-3 15,-1-2-1-15,1 2 0 0,0 0-14 0,2 0 0 16,0 0 0-16,1 5 0 0,2-5 0 0,0 0 0 16,2 5 0-16,4-3-10 0,2-2 10 0,2 5 0 15,-2-5 0-15,5 0 0 0,6 5 0 0,-1-2 0 16,4-3 0-16,-1 4-12 0,0-4 12 0,3 5 0 0,0-5 0 16,-3 0 0-16,-3 5 0 0,3-3 0 0,-2-2 0 0,-1 1 0 15,-4-1 0-15,-1 4 0 0,-2-4 0 0,-6 5 0 16,0-5 20-16,-2 0 4 0,-3 7 0 0,0-7 0 15,-3 0-8-15,-2 1 0 0,-6-1-1 0,3 2 0 16,-5-2 22-16,-3 0 5 0,0 0 1 0,-2-4 0 16,-1 4-14-16,1-3-2 0,-6 3-1 0,3-2 0 15,-3-3-15-15,3 3-3 0,5-3-8 0,0-2 12 32,3 0-117-32,2 0-24 0,1-2-5 0,4-5-1 0</inkml:trace>
  <inkml:trace contextRef="#ctx0" brushRef="#br0" timeOffset="9341.86">14904 11134 460 0,'0'0'20'0,"0"-2"5"0,0-3-25 0,0 5 0 0,-3-7 0 0,3 7 0 16,0 0 274-16,-5 0 50 0,0-2 9 0,-3 2 3 15,0 0-199-15,0 2-39 0,-3 5-8 0,-2-2-2 16,-3 5-30-16,0 1-6 0,-2 3-2 0,-1 0 0 15,-2 5-16-15,3 0-3 0,-1-2-1 0,6 6 0 16,-3-2-19-16,5-2-11 0,6 2 12 0,3 0-12 16,4-2 0-16,6 2 0 0,3 1 0 0,5-4 0 15,2-4 0-15,3 1 0 0,3-4 8 0,3 1-8 16,-1-2 10-16,3-3-2 0,0-3 0 0,0-4 0 16,3 0 3-16,-6-4 0 0,1 1 0 0,-3-4 0 15,-3-5 25-15,-3-2 4 0,1 3 2 0,-3-6 0 16,-6-2 26-16,1-2 6 0,-6-2 1 0,1 1 0 15,-6 1-21-15,-3 0-4 0,-2-2-1 0,-6 1 0 16,0 1-26-16,-2 2-6 0,-3 5-1 0,-2-5 0 0,-1 5-16 0,1 5-12 16,2-3 1-16,-3 0-879 15,6 10-176-15</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24.724"/>
    </inkml:context>
    <inkml:brush xml:id="br0">
      <inkml:brushProperty name="width" value="0.05" units="cm"/>
      <inkml:brushProperty name="height" value="0.05" units="cm"/>
      <inkml:brushProperty name="color" value="#E71224"/>
    </inkml:brush>
  </inkml:definitions>
  <inkml:trace contextRef="#ctx0" brushRef="#br0">38 90 6448 0 0,'0'0'141'0'0,"0"0"23"0"0,0 0 13 0 0,0 0 123 0 0,0-1 842 0 0,0-1-647 0 0,0-7-6 0 0,0 7 2100 0 0,0 2 776 0 0,-23 85-1405 0 0,19-75-1722 0 0,1-1-1 0 0,1 0 1 0 0,0 1-1 0 0,1 0 1 0 0,-1-1-1 0 0,2 1 0 0 0,-1 0 1 0 0,1 0-1 0 0,1 1-237 0 0,0-7 0 0 0,-1-1 1 0 0,1 1-1 0 0,0-1 0 0 0,0 1 0 0 0,1-1 0 0 0,-1 0 0 0 0,1 1 0 0 0,-1-1 0 0 0,1 0 0 0 0,0 0 0 0 0,0 0 0 0 0,1 0 0 0 0,-1-1 0 0 0,0 1 0 0 0,1-1 1 0 0,0 1-1 0 0,0-1 0 0 0,-1 0 0 0 0,1 0 0 0 0,0 0 0 0 0,1 0 0 0 0,-1-1 0 0 0,0 1 0 0 0,0-1 0 0 0,1 0 0 0 0,-1 0 0 0 0,2 1 0 0 0,4 0 23 0 0,0-1 0 0 0,0 0 0 0 0,1 0 0 0 0,-1 0 0 0 0,0-1 0 0 0,0-1 0 0 0,0 0 0 0 0,0 0 0 0 0,0 0 0 0 0,2-2-23 0 0,-1 1 39 0 0,0 0 15 0 0,0 0 0 0 0,0 0 0 0 0,0-1 0 0 0,-1 0 0 0 0,1-1 0 0 0,-1 0 1 0 0,1-1-1 0 0,-1 0 0 0 0,-1 0 0 0 0,1-1 0 0 0,-1 0 0 0 0,1-1-54 0 0,34-60 896 0 0,-44 68-890 0 0,1-1-1 0 0,0 0 0 0 0,0 0 0 0 0,-1 0 0 0 0,1 1 0 0 0,0-1 1 0 0,0 0-1 0 0,-1 0 0 0 0,1 0 0 0 0,0 0 0 0 0,-1 1 1 0 0,1-1-1 0 0,0 0 0 0 0,-1 0 0 0 0,1 0 0 0 0,0 0 1 0 0,-1 0-1 0 0,1 0 0 0 0,0 0 0 0 0,-1 0 0 0 0,1 0 1 0 0,0 0-1 0 0,-1 0 0 0 0,1 0 0 0 0,0 0 0 0 0,0 0 0 0 0,-1 0 1 0 0,1-1-1 0 0,0 1 0 0 0,-1 0 0 0 0,1 0 0 0 0,0 0 1 0 0,-1 0-1 0 0,1-1 0 0 0,0 1 0 0 0,0 0 0 0 0,-1 0 1 0 0,1 0-1 0 0,0-1 0 0 0,0 1 0 0 0,0 0 0 0 0,-1 0 0 0 0,1-1 1 0 0,0 1-1 0 0,0 0 0 0 0,0-1 0 0 0,0 1 0 0 0,-1 0 1 0 0,1-1-1 0 0,0 1 0 0 0,0 0 0 0 0,0-1 0 0 0,0 1 1 0 0,0 0-1 0 0,0-1 0 0 0,0 1 0 0 0,0 0 0 0 0,0-1 1 0 0,0 1-1 0 0,0 0 0 0 0,0-1 0 0 0,0 1 0 0 0,1 0 0 0 0,-1-1 1 0 0,0 1-6 0 0,-1 4 16 0 0,0 0 0 0 0,1 1 0 0 0,-1-1 0 0 0,1 0 1 0 0,0 0-1 0 0,1 1 0 0 0,-1-1 0 0 0,1 0 0 0 0,-1 0 1 0 0,1 0-1 0 0,1 0 0 0 0,-1 1 0 0 0,0-1 0 0 0,1-1 0 0 0,0 1 1 0 0,0 0-1 0 0,0 0 0 0 0,0-1 0 0 0,1 1 0 0 0,0-1 1 0 0,-1 0-1 0 0,1 0 0 0 0,0 0 0 0 0,1 0 0 0 0,-1 0 0 0 0,0-1 1 0 0,1 1-1 0 0,-1-1 0 0 0,3 1-16 0 0,8 4-49 0 0,1 0-1 0 0,-1-2 1 0 0,1 1-1 0 0,0-2 1 0 0,0 0-1 0 0,0-1 1 0 0,0-1-1 0 0,1 0 1 0 0,-1-1-1 0 0,10 0 50 0 0,-17-1 70 0 0,0 1 0 0 0,0-2 0 0 0,0 1 0 0 0,0-1 0 0 0,-1 0 0 0 0,1 0 0 0 0,0-1 0 0 0,0 0 0 0 0,-1-1 0 0 0,1 0 0 0 0,-1 0 0 0 0,0 0 0 0 0,0-1 0 0 0,0 0 0 0 0,0-1 0 0 0,-1 1 0 0 0,0-1 0 0 0,0 0 0 0 0,0-1 0 0 0,0 0 0 0 0,-1 0 0 0 0,0 0 0 0 0,0 0 0 0 0,-1-1 0 0 0,0 1 0 0 0,0-1 0 0 0,0 0 0 0 0,1-5-70 0 0,-3 4 191 0 0,0 0 0 0 0,0 0-1 0 0,-1 0 1 0 0,0-1 0 0 0,-1 1-1 0 0,0 0 1 0 0,0 0 0 0 0,-1 0-1 0 0,0 0 1 0 0,-1-7-191 0 0,-8-29 165 0 0,-33-34-165 0 0,32 65-711 0 0,8 11-6682 0 0,3 2-126 0 0</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02.266"/>
    </inkml:context>
    <inkml:brush xml:id="br0">
      <inkml:brushProperty name="width" value="0.05" units="cm"/>
      <inkml:brushProperty name="height" value="0.05" units="cm"/>
      <inkml:brushProperty name="color" value="#E71224"/>
    </inkml:brush>
  </inkml:definitions>
  <inkml:trace contextRef="#ctx0" brushRef="#br0">20 11 5240 0 0,'0'0'235'0'0,"0"0"47"0"0,0 0 35 0 0,0 0 17 0 0,0 0 2 0 0,0 0 24 0 0,0 0 100 0 0,-5-7 2112 0 0,-9 4-1210 0 0,13 2-1067 0 0,1 1 8 0 0,0 0-13 0 0,0 0-54 0 0,0 0-20 0 0,0 0-6 0 0,0 0 32 0 0,0 0 145 0 0,0 10 928 0 0,8 28-927 0 0,2 7 1161 0 0,2 7-1069 0 0,11 47 837 0 0,11 23-500 0 0,-13-33-889 0 0,-13-51 511 0 0,18 45 469 0 0,-19-65-787 0 0,-7-17-30 0 0,1 1-10 0 0,3 4-14 0 0,0 0-40 0 0,26-1 839 0 0,-10-9-866 0 0,67-24-13 0 0,112 13-456 0 0,-109 12 415 0 0,-26 5 65 0 0,-63-2 42 0 0,-1 0 13 0 0,1 1-8 0 0,4 5-58 0 0,-3-5-60 0 0,-2-1-12 0 0,0 0-58 0 0,0 0-248 0 0,0 0-108 0 0,0 0-842 0 0,0 0-3441 0 0,0 0-1475 0 0</inkml:trace>
</inkml:ink>
</file>

<file path=ppt/ink/ink1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50:45.774"/>
    </inkml:context>
    <inkml:brush xml:id="br0">
      <inkml:brushProperty name="width" value="0.05292" units="cm"/>
      <inkml:brushProperty name="height" value="0.05292" units="cm"/>
      <inkml:brushProperty name="color" value="#FF0000"/>
    </inkml:brush>
  </inkml:definitions>
  <inkml:trace contextRef="#ctx0" brushRef="#br0">16013 2259 1479 0,'0'0'32'0,"0"0"8"0,0 0 0 0,0 0 2 0,0-7-34 0,0 2-8 15,0 5 0-15,0-3 0 0,-3-1 104 0,0-3 20 16,3 7 3-16,-2 0 1 0,-4-7-48 0,1 7-8 16,-3-3-3-16,3-1 0 0,0 4-36 0,-6 0-7 15,0 0-2-15,-2 0 0 0,3 0-4 0,-6 4-2 16,2-1 0-16,1 4 0 0,-3-7-6 0,0 4 0 16,1 3-1-16,1 1 0 0,-1-1-11 0,1 7 0 15,-2-7 9-15,1 4-9 0,4 1 11 0,-2 5-3 16,2-10 0-16,1 12 0 0,2-1-8 0,0-1 0 15,2 2 0-15,1-1 0 0,2 1-9 0,3 2-4 16,3-6-1-16,0-1 0 16,2 0 14-16,0 2 0 0,3 1 0 0,3-6 0 0,-1 4 0 0,1-4 0 0,2-1 0 0,6 4 0 15,-3-2 16-15,2-5-4 0,1 0-1 0,-1 0 0 16,-2-2 1-16,3-3 1 0,-4-2 0 0,-1 0 0 16,-1 0 11-16,-2-2 1 0,-1-3 1 0,1-2 0 15,-6 0 3-15,0 4 1 0,1-4 0 0,-4-2 0 16,-2 2-6-16,0 0-2 0,3 0 0 0,-3-3 0 15,-3 3-10-15,1-5-1 0,-4 1-1 0,4 1 0 16,-4-1-10-16,1 6 0 0,0-2 9 0,-1 4-9 16,4-1 0-16,-1-3 0 0,1 7 0 0,2 0 0 15,-3-3 0-15,3 3 0 0,0 0 0 0,0 0 0 16,0 0 19-16,0 0 5 0,0 0 2 0,0 0 0 16,5 0-72-16,3 3-14 0,0-3-4 0,0 7 0 15,3-7 103-15,-1 0 20 0,1 0 4 0,2 4 1 0,0-1-52 0,3-3-12 16,0 0 0-16,-3 0 0 15,-2 0 0-15,-1 5 0 0,1-3 0 0,-6-2 0 0,3 0 0 0,-8 0-8 16,3 0 8-16,2 5-13 0,0-5 13 0,-5 0 8 16,0 0 0-16,0 0-8 15,0 0-216-15,0 0-49 0</inkml:trace>
  <inkml:trace contextRef="#ctx0" brushRef="#br0" timeOffset="343.7">16219 2520 2062 0,'-5'4'45'0,"5"-4"10"0,0 0 1 0,5 3 3 0,3 4-47 0,-5-3-12 16,-1 3 0-16,3 1 0 0,6-1 62 0,0 0 10 0,-9 4 3 16,4-4 0-16,4 3-36 0,-2-1-7 0,-5-2-2 0,-3 3 0 15,-6-6 2-15,6 4 0 0,6-6 0 0,-6 7 0 16,-6-6-5-16,6-3-1 0,6 7 0 0,-4-7 0 15,-2 0-9-15,0 0-1 0,0 0-1 0,6 4 0 16,2-4-24-16,-8 0-5 0,-3-4-1 0,0-3 0 16,6 4 36-16,2-6 7 0,1 2 2 0,-1-7 0 15,-2 0-46-15,4 2-10 0,-1-2-2 0,-1 4 0 16,-5-1-15-16,5-1-3 0,6 5-1 0,-3-7 0 16,-6 7 24-16,4 0 5 0,4 2 1 0,1-2 0 15,-3 7 9-15,0 0 8 0,0-7-12 0,2 7 12 16,1 0-10-16,0 0 10 0,-11 0-8 0,7 0 8 15,4 7-72-15,0-7-8 0,-6 4-3 0,-5-4-897 16</inkml:trace>
  <inkml:trace contextRef="#ctx0" brushRef="#br0" timeOffset="687.32">16560 2560 115 0,'0'0'0'0,"0"0"10"0,0 0-10 0,0 0 0 16,8 0 0-16,-8 0 0 0,0 0 394 0,0 0 77 15,11 0 15-15,2 4 3 0,-5-1-329 0,3-3-67 16,-1 0-13-16,3 0-2 0,3 0-48 0,-3 0-10 16,-7-3-1-16,4-1-1 0,9 4-18 0,-9 0-11 15,-4-3 2-15,2 3 0 0,-3-4 35 0,0-1 7 16,3 2 2-16,-8-1 0 0,0 4-11 0,-5-7-3 16,5 0 0-16,0 0 0 0,-5 4-3 0,-1-1-1 15,-2-1 0-15,3 3 0 0,-3-3-8 0,0 5-1 0,0 0-8 16,0 5 12-16,6-3-12 0,-6 3 8 0,-5-1-8 0,2-1 0 15,6 4 0-15,-1 0 0 0,-2 0 0 0,0-3 0 16,3 8-8-16,3-9 8 0,2 8-12 0,-3-4 12 16,-2 3-11-16,5-3 11 0,5 5-10 0,0-5 10 15,-2 0-10-15,2 0 10 0,6-2-10 0,2 6 10 16,-2-8 0-16,-4 4 0 0,4-3 0 0,5-1 0 16,5-3 0-16,-2 4 0 0,-6-1 0 0,0-3 0 15,6 0-80-15,-1 0-11 0,-7-3-1 16,-3-1-569-16,-3 1-114 0</inkml:trace>
  <inkml:trace contextRef="#ctx0" brushRef="#br0" timeOffset="1047.03">16886 2567 57 0,'0'0'0'0,"0"0"0"16,-3 0 0-16,3 0 0 0,0 0 304 0,0 0 56 15,0 0 12-15,0 0 1 0,0 0-214 0,0 0-43 16,0 0-9-16,0 0-2 0,0 0-32 0,13 4-6 16,3-1-2-16,-5-3 0 0,-11 0-17 0,13 0-4 15,3 4-1-15,0-4 0 0,-6 0-22 0,4-4-4 16,-4 4-1-16,3 0 0 0,3 0-16 0,-5 0 10 15,-11 0-10-15,8-3 8 0,8-1-18 0,-6 4-4 16,-10 0-1-16,0 0 0 0,-2-7 47 0,2 7 8 16,0-3 3-16,-6-1 0 0,-7-4-23 0,5 8-4 15,5-4 0-15,-2 1-1 0,-8-1-7 0,5 4 0 16,3 0-8-16,-3 0 12 0,2 0-12 0,-1 0 0 16,-1 0 8-16,2 0-8 0,6 0 8 0,-5 0-8 15,-6 4 11-15,4 3-11 0,1-7 16 0,1 8-4 16,-6-4-1-16,6 3 0 0,-3-4-25 0,3 4-5 0,2 0-1 15,-2 5 0-15,0-5 20 0,2 0 0 0,3 0 0 0,0 4 0 16,0-3 0-16,0 3 8 0,5-4-8 0,3 3 12 16,3-6-12-16,-3 3-8 0,-3-4 8 0,6 4-13 15,7 2 13-15,-5-6 0 0,-2 4 0 0,5-7-9 16,8 7-213-16,-6-14-42 16,19-3-9-16,-10 1-2 0</inkml:trace>
  <inkml:trace contextRef="#ctx0" brushRef="#br0" timeOffset="1499.63">17291 2574 288 0,'0'0'25'0,"0"0"-25"0,0-7 0 0,2 4 0 0,-2-4 260 0,0 3 46 16,0-4 10-16,0 8 1 0,-2-4-120 0,2 1-24 15,-6 3-5-15,4-4 0 0,-4 4-74 0,1 0-14 16,0 0-4-16,-3 4 0 0,0-4-40 0,0 7-9 16,-3-7-2-16,1 12 0 0,4-9-25 0,-1 4 8 15,-7 0-8-15,4 0 0 0,7 7 0 0,0-9 0 16,-2 2 0-16,5 7 0 0,-3-10 0 0,6 6-14 15,2-1 3-15,1-6 1 0,-1 8 10 0,3-8-13 16,3 4 5-16,2 0 8 0,0-7-14 0,3 7 5 16,0-7 1-16,0-2 0 0,-1-3 8 0,-1 5 0 15,2-7 0-15,-6 4 0 0,1-4 0 0,-1-4 0 16,1 8 0-16,-6-8 8 0,3-1 21 0,-5-5 5 16,-1 1 1-16,1-1 0 0,-3-1 10 0,0-1 3 15,-3-7 0-15,1 12 0 0,-1-7-32 0,0-1-7 0,-2 1-1 0,3-2 0 16,-1 2 32-16,0 2 5 0,1-2 2 0,-1-1 0 15,-2 1-24-15,-1 2-5 0,4 8-1 0,-1-3 0 16,0 2 11-16,-2 5 1 0,5 4 1 0,0 3 0 16,0 0-11-16,0 0-3 0,0 0 0 0,0 0 0 15,0 0-16-15,0 3 0 0,5 9 0 0,-2 2 0 16,2 4 0-16,1-3 0 0,2 6 0 0,0 2 0 16,2 1 18-16,1-1 0 0,2 1 0 0,-2 2 0 15,-1-8-26-15,-2 4-6 0,0-1-1 0,3-2 0 16,-3 2 15-16,-3-5 0 0,0 1 12 0,3-3-12 15,-3-2 10-15,-2 2-10 0,0-7 8 0,-1 5-8 16,1-10-132-16,0 7-31 0,-3-9-6 0,0 0-2 0</inkml:trace>
  <inkml:trace contextRef="#ctx0" brushRef="#br0" timeOffset="1858.92">17627 2480 1036 0,'0'0'92'0,"0"0"-73"16,0 0-19-16,2 4 0 0,1-1 207 0,-1 4 37 15,4 0 8-15,-4 0 2 0,1-2-103 0,2 2-21 16,-2 0-4-16,5 0-1 0,-3 0-64 0,1-3-13 16,-1 4-2-16,3-1-1 0,0-7-17 0,0 7-3 15,0-3-1-15,0-1 0 0,2-3-24 0,-2 0 0 16,0 0 0-16,0 0 0 0,0 0 0 0,-3 0 0 16,3-3 0-16,0-1 0 15,0-3-29-15,0 4-11 0,0-9-3 0,2 5 0 16,-2-4-62-16,0-3-13 0,0 2-2 0,-2-2-1 15,-1 7 33-15,3 0 8 0,-3-5 0 0,0 9 1 0,-2-8 53 0,2 11 10 0,-2-10 3 0,2 6 0 16,-2 4 72-16,-3 0 14 0,2-3 3 0,4 3 1 16,-1 0 11-16,0 3 1 0,-2 1 1 0,0 6 0 15,-6-6-15-15,3 3-3 0,3 8-1 0,-3-1 0 16,-6 0-7-16,4 2 0 0,2 1-1 0,-3 6 0 16,0-9 16-16,-2 3 3 0,0 2 1 0,0 2 0 15,-1-2-67-15,1-5-16 16,0 0 0-16,-3 2 0 0,0 1 0 0,0-5 0 0,3 2 0 0,-1 0 0 15,-2-7 0-15,3 7 0 0,2-2-13 0,1-5 5 16,2 0-142-16,0-7-28 0,0 0-6 0,0 0 0 16</inkml:trace>
  <inkml:trace contextRef="#ctx0" brushRef="#br0" timeOffset="2843.18">18510 2581 1551 0,'0'0'34'0,"0"0"7"0,0 0 2 0,0 0 1 0,0 0-36 0,0 0-8 0,0 0 0 0,0 0 0 15,0 0 144-15,3 0 26 0,0 0 6 0,-1-3 0 16,3-1-72-16,-2 1-16 0,0-4-2 0,-1 0-1 16,1-5-33-16,0 1-8 0,2-3 0 0,-2 2-1 15,-1-2 17-15,1-7 3 0,0-1 1 0,2 1 0 0,0-2-52 0,0 2-12 16,1-1 0-16,-1-3 0 0,-2-1 0 0,5 4 0 16,-3 4 0-16,3-3 0 0,-3 6 16 15,0-3 1-15,-2 6 0 0,2 2 0 0,1-1-27 16,-4 1-6-16,1 3 0 0,0-2-1 0,-1 6 33 0,1-1 6 15,0 1 2-15,-3 3 0 0,5 0-24 0,0 3 0 16,3 4 0-16,0 2 8 0,0 1-27 0,3 1-5 16,-1 6 0-16,6-1-1 0,-3-2 39 0,3 5 8 15,0 5 2-15,0 2 0 0,0-5-39 0,-3 5-7 16,0-5-2-16,0 5 0 0,-2-8 24 0,0 4 0 16,-1-4 0-16,-2-3 0 0,-3-1 47 0,1 0 13 15,-4-2 4-15,1-1 0 0,-3-1-64 0,0-6-10 16,0-4-3-16,0 0-1 15,0 0-39-15,-5 3-8 0,-6-6-2 0,3-1-1234 0</inkml:trace>
  <inkml:trace contextRef="#ctx0" brushRef="#br0" timeOffset="2999.34">18658 2379 1875 0,'0'0'41'0,"0"0"9"0,0 0 2 0,0 0 0 0,0 0-41 0,0 0-11 0,8 2 0 0,0-2 0 16,6 5 71-16,-4-5 12 0,-2 0 2 0,3 0 1 15,-1 0-68-15,3 4-18 0,6-4 0 0,-3 0 0 16,-3-4 28-16,0 4 0 0,1 0 0 0,1 0 0 16,-4-5-147-16,-3 5-29 0</inkml:trace>
  <inkml:trace contextRef="#ctx0" brushRef="#br0" timeOffset="3264.84">18971 2153 1324 0,'0'0'118'0,"0"0"-94"15,0 0-24-15,0 0 0 0,0 0 94 0,0 0 14 16,0 0 4-16,5 7 0 0,0-3 13 0,1 4 3 16,-1-1 1-16,-3 7 0 0,4 0-60 0,-1-2-12 15,3 6-2-15,-5-3-1 0,-1 6 15 0,1-7 3 16,2 5 1-16,-2 2 0 0,-1-2-58 0,4 2-15 15,-4-7 0-15,1 5 0 0,2-5 0 0,-2 2 0 16,0 1 0-16,-1-6 0 0,1 1 28 0,0-2 4 0,-1-3 0 0,1 0 0 31,0 0-62-31,-3-7-12 0,0 0-2 0,0 0-1140 0</inkml:trace>
  <inkml:trace contextRef="#ctx0" brushRef="#br0" timeOffset="3733.55">19336 2367 1958 0,'0'0'43'0,"0"0"9"0,0 0 1 0,0 0 3 0,0 0-45 0,0 0-11 0,-3-7 0 0,-2 0 0 16,0 4 104-16,-1-1 20 0,-2 4 3 0,0 0 1 16,-2 0-103-16,-1 0-25 0,1 7 0 0,-4 0 0 15,4-7 0-15,-1 0 0 0,1 7 0 0,2-3 0 16,2 6 0-16,1-5 0 0,0 2 0 0,2 0 0 0,3 0 0 0,0 0 0 15,0 5 0-15,3-5 0 0,2 0 0 0,0 0-14 16,3-3 3-16,3 3 1 0,-3-4 10 0,5 2-8 16,0-1 8-16,-2-4-8 0,2 0 8 0,-2 3 0 15,-1-6 0-15,4 3 0 0,-4-4 0 0,-5-4 0 16,3 8 0-16,-2-4 0 16,-4-3 15-16,1 0 1 0,0 0 1 0,-3 4 0 0,0-6 35 0,0 6 8 15,0-1 0-15,0-3 1 0,2 0-49 0,-2 7-12 16,0-3 0-16,0 3 0 0,0 0 0 0,0 0 0 15,0 0 0-15,0 0 0 0,3 3 0 0,2 4 0 16,0 0 0-16,1 0 0 0,2 2-16 0,0 1-7 0,0-3-1 16,2 4 0-16,-2 1 39 0,-3-2 7 0,3 4 2 0,0-2 0 15,-2-1-24-15,-1 6 0 0,0-6 0 16,-2 1 0-16,-3-2 0 0,0 1 0 0,-3-1 0 0,0 2 0 16,-2-5 0-16,0 7 0 0,-3-10 0 0,-3 4 0 15,3-6 23-15,0 7 0 0,1-6 0 0,-1 4 0 16,-3-7 14-16,0 0 3 0,4 4 1 0,-1-4 0 15,-3-4-69 1,3 4-13-16,0-7-3 0,-2 4-783 0,2-8-156 0</inkml:trace>
  <inkml:trace contextRef="#ctx0" brushRef="#br0" timeOffset="4062">19717 2371 1958 0,'-6'0'43'0,"6"0"9"0,0-4 1 0,-2 1 3 0,2 3-45 0,0 0-11 16,-5 0 0-16,5 0 0 0,0 0 96 0,-6 7 18 16,-2-7 3-16,3 10 1 0,0-1-86 0,-1 1-18 15,-2-3-3-15,1 7-1 0,1-5-10 0,1 1 0 16,2 4 0-16,1-2 0 0,2-1 0 0,2-1 0 16,4-3 0-16,2 5 0 0,-1-5 0 0,1 0 0 15,3-3 0-15,2-1 0 0,0 4 13 0,1-7 1 16,-1 0 0-16,-2 0 0 15,-4-7-22-15,4 7-5 0,-3-7-1 0,0 4 0 0,-3-1 14 0,3-3 0 16,-3-5 0-16,1 2 0 0,-1-4 48 0,0 2 13 16,-2 1 3-16,-3-3 0 0,0-1 0 0,-3 4 0 0,-2-3 0 15,2 2 0-15,-2 2-52 0,2 3-12 0,-5-4 0 16,3 4 0-16,0 0 0 0,0 2 0 0,-1 2 0 0,1-1 0 31,2 4-48-31,1-3-13 0,-4 3-3 0,4 3-1152 0</inkml:trace>
  <inkml:trace contextRef="#ctx0" brushRef="#br0" timeOffset="4670.77">20624 2172 1616 0,'8'-3'72'0,"-8"3"14"16,0 0-69-16,0 0-17 0,0 0 0 0,3 3 0 15,0-3 88-15,-1 4 13 0,1-1 3 0,-3 4 1 16,2 4-37-16,1-1-7 0,0-1-1 0,-1 8-1 0,4 2-18 15,-1 2-3-15,0 0-1 0,1 5 0 0,-1-7 2 0,-3 6 0 16,4-3 0-16,-1-1 0 0,-2 2-13 0,-1-2-2 16,4-2-1-16,-4-2 0 0,1-6-10 15,0 4-1-15,-3-8-1 0,2 7 0 0,-2-10-11 0,0 3 0 16,0-7 0-16,0 0 0 16,-8 0-246-16,0 0-48 0</inkml:trace>
  <inkml:trace contextRef="#ctx0" brushRef="#br0" timeOffset="4795.73">20555 2371 864 0,'0'0'76'0,"6"-4"-60"16,2 4-16-16,2 0 0 0,-2 0 144 0,3 4 25 15,-3-4 6-15,5 0 1 0,0 0-90 0,0 0-18 16,6-4-3-16,2 4-1 0,0 4-51 0,11-4-13 0,-3 0 0 0,0 0-765 16</inkml:trace>
  <inkml:trace contextRef="#ctx0" brushRef="#br0" timeOffset="5155.03">21116 2346 1724 0,'0'0'76'0,"0"0"16"0,-2-7-73 0,-4 2-19 0,1 5 0 0,0 0 0 16,-3 0 107-16,0 0 17 0,3 0 4 0,-3 0 1 16,-3 5-52-16,1-1-10 0,2-1-3 0,-3 4 0 15,1 4-56-15,2-4-8 0,-3 3 0 0,3 2-12 16,0 2 12-16,3-7 0 0,2 0-10 0,1 5 10 15,2-5-10-15,0 4 10 0,2-4-13 0,3-4 5 0,-2 6-3 0,5-6 0 16,0-3 0-16,0 4 0 0,3-4 11 0,2 0-8 16,-3-4 8-16,4 1-8 0,-7 3 8 0,4-9 0 15,2 6 0-15,1-1 0 0,-7-3 0 0,1 7 11 16,-5-14-11-16,0 11 12 16,-3-1 0-16,0-1 1 0,-3-2 0 0,3 7 0 0,0 0-1 0,-3-7-1 15,3 7 0-15,-8 0 0 0,8 0 42 0,-5 0 9 16,3 0 2-16,-4 7 0 15,4-3-81-15,-1-1-16 0,3 6-3 0,3-2-1 0,-3 3 24 0,5-3 5 16,0-3 8-16,0 8-13 0,3-5 13 0,-2 0 0 16,2 3-10-16,2-10 10 0,3 7-18 0,-2 0 1 15,-3-2 0-15,3-1 0 0,-1-1 17 0,3-3 0 16,-5 4 0-16,3-4-720 16,-6 0-141-16</inkml:trace>
  <inkml:trace contextRef="#ctx0" brushRef="#br0" timeOffset="5780.18">21299 2139 1648 0,'0'0'73'0,"0"0"15"16,0 0-70-16,0 0-18 0,0 0 0 0,0 7 0 0,0-3 112 0,0 6 20 16,3 2 3-16,-3 2 1 15,2-3-54-15,1-1-10 0,-3 9-3 0,3-1 0 0,-1 4-48 0,3-4-9 16,-2 4-3-16,2-1 0 0,-2-2 31 0,2 2 7 16,-2-2 1-16,0 2 0 0,-1-7-28 0,4-2-6 15,-4 2-1-15,1-3 0 0,0 1 0 0,-1-9 0 16,1 4 0-16,-3-7 0 0,0 0-13 0,0 0-13 15,0 0 2-15,0 0 1 0,0 0 43 0,2-7 9 16,1 4 2-16,2-9 0 0,-2 1-28 0,0-3-4 16,2-1-2-16,0 4 0 0,-2-6 0 0,2 1 0 15,3 2 0-15,0-3 0 0,-3 1-10 0,3 9-12 16,0-7 2-16,3 2 1 0,-3 2 1 0,2-1 0 16,1 4 0-16,0-3 0 0,2 1 20 0,0 2 4 0,3 0 0 15,0 0 1-15,-3 0-28 0,0 7-5 0,-2-3-2 0,-3-1 0 16,2 4 18-16,-4 0 0 0,-6 0 0 0,0 0 9 15,0 0 0-15,0 0 0 0,0 0 0 0,0 0 0 16,-3 7-9-16,-2-3-14 0,-1-1 3 16,-2 4 1-1,0-7-185-15,3 7-37 0,-8-3-7 0,2-1-1 16,-4 6-53-16,1-2-11 0,-2-4-1 0,6 4-1 0,-1-3 209 16,3 3 41-16,0-4 9 0,3 4 2 0,0-2 124 0,-1-1 25 0,4-1 4 0,-1 4 2 15,1 0 2-15,2-7 1 0,2 7 0 0,1 0 0 16,-3-7-11-16,5 5-2 0,0 2-1 0,3 0 0 15,3 0-14-15,-3-3-2 0,2 3-1 0,4 1 0 16,-1-1-15-16,0-3-3 0,-8-1-1 0,6 1 0 16,0 6-31-16,2-10-7 0,-3 7-1 0,4-7 0 0,-4 4-12 15,1-1-4-15,-3 2 0 0,0-1 0 16,-3-1-96-16</inkml:trace>
  <inkml:trace contextRef="#ctx0" brushRef="#br0" timeOffset="6279.82">21712 2299 1350 0,'0'0'29'0,"0"0"7"0,0 0 0 0,0 0 3 0,0 0-31 0,5 4-8 0,3-1 0 0,0 1 0 15,-3-1 84-15,6 4 16 0,-3-7 4 0,2 4 0 16,1-1-39-16,-1 1-7 0,1-1-2 0,0-3 0 15,-1 0-37-15,1 0-8 0,-1-3-2 0,1-1 0 16,0 1 35-16,-1-1 8 0,-2 4 0 0,3-7 1 0,-3 0-5 0,-3 0 0 16,-2-1-1-16,-1 1 0 15,1 0-15-15,-3 3-4 0,-3-3 0 0,1 0 0 0,-4 0 29 0,-2 2 6 16,0 5 1-16,0-7 0 0,0 7-52 0,-2-3-12 16,5-1 0-16,-6 4 0 0,3 0 0 0,0 0 0 15,-2 4 0-15,-1-1 0 0,0-3 0 0,3 7 0 16,-2-2 0-16,2 2 0 0,-3 0 0 0,1 0 0 15,2 4 0-15,0-1 0 0,0 2 0 0,3 2 0 16,-1-7 0-16,4 5 0 0,2 2 0 0,0 0 0 16,0-7 0-16,5 5 0 15,3 2-23-15,0-3-7 0,2-1-2 0,1-5 0 0,0 2 23 0,2 0 9 16,3 0-8-16,2-7 8 16,3 4-168-16,1-1-28 0,1-3-5 0</inkml:trace>
  <inkml:trace contextRef="#ctx0" brushRef="#br0" timeOffset="6545.77">22212 2280 403 0,'-8'-7'36'0,"5"0"-36"0,1 4 0 0,-4-1 0 15,4 4 352-15,-1-7 63 0,0 2 13 0,-2 5 2 16,0-3-241-16,-1-1-48 0,1 4-9 0,-3 0-3 16,0 0-52-16,0 0-10 0,3 0-3 0,-6 7 0 15,-2-2-51-15,0 2-13 0,2-3 0 0,1 6 0 16,2-6 0-16,3 6 0 0,2 2 0 0,3-5 0 15,3 7 0-15,5-7 0 0,2 5 0 0,1 2 0 16,-3-3 0-16,2-1 0 0,1 6 0 0,2-6 0 16,-5 1 0-16,0-1 0 0,0 2 0 0,-3-5 0 15,-2 4 0-15,2-4 0 0,-5 5 0 0,3-9 0 16,-3 4 0-16,-3 0 0 0,3 0 0 0,-5 0 0 0,0 0 0 0,-3-2 0 16,0-1 0-16,-3-1-782 15,-7 4-159-15</inkml:trace>
  <inkml:trace contextRef="#ctx0" brushRef="#br0" timeOffset="7326.38">16888 2974 921 0,'-13'-5'82'0,"13"5"-66"0,0 0-16 0,0 0 0 16,0 0 156-16,0 0 28 0,3 12 6 0,2-5 1 31,0 0-83-31,1 4-17 0,-6-1-3 0,2 4-1 16,6 5-24-16,-2 0-5 0,-6-5-1 0,0 7 0 15,2-2-32-15,-2 7-6 0,3-5-2 0,-1 0 0 16,-4 5 39-16,2 0 8 0,5-5 2 0,-2-2 0 16,2-5-22-16,-2 7-5 0,-1-9-1 0,1 2 0 0,0 0-6 0,-1-2 0 0,-2-3-1 0,3 8 0 15,0-8-31-15,-1-4 0 0,-2 2-11 0,0-5 11 0,0 3 24 16,0-5 12-16,0 0 2 0,-2-5 1 0,-1 3-23 0,0 2-5 16,3-7-1-16,0 2 0 31,0-2-151-31,0-3-31 0,0 1-5 0</inkml:trace>
  <inkml:trace contextRef="#ctx0" brushRef="#br0" timeOffset="7685.68">17185 3197 1209 0,'-19'0'53'0,"19"0"12"16,0 0-52-16,0 0-13 0,-5 0 0 0,-3 7 0 0,0-7 153 0,3 5 28 15,5-5 6-15,0 7 1 0,-11 7-125 0,6-2-25 16,7-5-5-16,-2 4-1 0,-7-1-19 0,-1 4-4 16,5 2-1-16,3 1 0 0,3-5-22 0,-1-1-5 0,-4 4-1 0,4-6 0 31,9 5 36-31,-3-5 8 0,-3 1 0 0,3 2 1 16,5-5-40-16,0-7-8 0,1 2-1 0,-1 3-1 15,0-5 41-15,0 0 9 0,1-5 2 0,-1 3 0 16,-3-3-6-16,1-2-1 15,-3 0 0-15,0 0 0 0,0 0 23 0,-3 0 4 0,3-5 1 0,-5 5 0 0,2-3 12 0,-5-6 4 0,0 7 0 0,0-3 0 16,-3-2-10-16,-2 9-2 0,2-4 0 0,-5 2 0 16,1 2-5-16,-1-2-2 0,0 4 0 0,-3-1 0 15,3 4-36-15,3-3-9 0,-3 3 0 0,0 0 0 16,3 0-49-16,-1-4-12 0,4 8-3 0,-1-4 0 16,0 0-153-16,3 0-31 0</inkml:trace>
  <inkml:trace contextRef="#ctx0" brushRef="#br0" timeOffset="7967.08">17576 3235 1728 0,'-2'-12'76'0,"2"12"16"0,0 0-73 0,-3-3-19 0,-2-1 0 0,-1 1 0 0,6 3 80 0,-8 0 12 31,-2-4 2-31,-1 8 1 0,1-1-50 0,2-3-9 0,-3 7-3 0,1 0 0 0,-1-7-9 0,-2 7-3 0,2-2 0 16,1 6 0-16,-1-4-11 0,0 3-2 0,4 2-8 16,-1-3 12-16,2 3-12 0,1-5 0 15,5 5 0-15,0-3 0 0,0 3 0 0,3 0 0 0,-1-5-8 0,1 2 8 16,5-2 0-16,-3-2 0 0,6 2 0 0,-1 0 0 16,4 0 0-16,1-2 0 0,-1-5 0 0,2 2 0 31,2-4-142-31,6 2-31 0,-3-5-7 0,3-2 0 0</inkml:trace>
  <inkml:trace contextRef="#ctx0" brushRef="#br0" timeOffset="8326.16">17738 3256 288 0,'0'0'25'0,"0"0"-25"16,0 0 0-16,-3-3 0 0,3-6 262 0,0 7 47 0,-3-5 10 0,3 2 1 16,-2 5-141-16,2 0-29 0,-6-7-6 0,4 7 0 0,-6 7-64 0,3-7-13 31,-1 0-3-31,-2 7 0 0,-2-2-30 0,-1 6-6 0,3-8-2 0,-2 9 0 0,-1-3-26 0,3 3 0 15,0-1 0-15,3-1 0 0,2 2 0 0,1-5 0 16,-1 4 0-16,3-4 0 0,3 1-9 0,2-1 9 16,-2-5-12-16,4 5 12 0,1 0 0 0,0-2 0 15,0-5 0-15,3 4 0 16,-1-4 0-16,1 0 0 0,2 0 0 0,-2-4 0 0,-1-1 0 0,-2 5 0 16,0-7 0-16,3 0 0 0,-3 5 0 0,0-5 0 15,-3-1 0-15,0 1 0 0,-2-2 0 0,-3 7 8 16,3-10-8-16,-1 5 9 0,-2 4-1 0,0-1-8 15,0 1 12-15,0-1-4 0,0 4 10 0,0 0 2 16,-2 0 0-16,2 0 0 0,0 0 9 0,0 0 3 0,-3 7 0 16,3 0 0 15,-3 0-52-31,3-2-9 0,3 2-3 0,2 4 0 0,-2-8 32 0,2 4 0 0,-2 0 0 0,0 0 0 0,2 0 0 0,0-2 12 0,0-3-1 0,1 3 0 31,-4 2-11-31,1-7 0 0,0 7 0 0,2-7-711 0,0 0-146 0</inkml:trace>
  <inkml:trace contextRef="#ctx0" brushRef="#br0" timeOffset="8545.19">17881 3009 1670 0,'0'0'148'0,"0"0"-118"15,0 0-30-15,0 0 0 0,2 7 70 0,1 0 8 16,2 0 2-16,0 5 0 0,1 2-13 0,2 5-3 15,-6-5 0-15,6 7 0 0,0 2 0 0,-3 1 0 16,1 2 0-16,2 0 0 0,0-5-64 0,-3 2 0 16,-5-1-8-16,3-1-1 0,2 0 9 0,0-9 14 15,-5 6-3-15,0-8-1 0,0 2-1 0,3-3 0 16,-1-4 0-16,-2-5 0 16,0 0-132-16,0 0-26 0,0 0-6 0</inkml:trace>
  <inkml:trace contextRef="#ctx0" brushRef="#br0" timeOffset="8748.34">18076 3035 1850 0,'0'0'82'0,"0"0"17"0,0 0-79 0,0 7-20 0,3 0 0 0,0 5 0 16,-3-5 79-16,2 7 12 0,-2 0 2 0,3 0 1 16,-3 5-24-16,3 2-5 0,-3-2-1 0,0 2 0 15,0-2-8-15,2 2-3 0,-2 2 0 0,0-6 0 16,0 2-29-16,0-5-7 0,0 0-1 0,0 0 0 15,3-2-8-15,-3 2-8 0,0-7 12 0,3 0-12 16,-1 0 0-16,-2-7-11 0,0 0 0 0,0 0-1173 16</inkml:trace>
  <inkml:trace contextRef="#ctx0" brushRef="#br0" timeOffset="9122.83">18201 3242 748 0,'0'0'67'15,"0"0"-54"-15,5 0-13 0,0 7 0 0,1-3 220 0,-1-1 40 16,0 4 9-16,0 0 2 0,1 0-165 0,-1-2-33 16,3-3-6-16,0 5-2 0,-3-2-1 0,3 2 0 15,-3-7 0-15,1 7 0 0,-1-7-24 0,3 7-6 16,0-7-1-16,0 0 0 0,2 0-21 0,-2 0-4 16,0 0 0-16,0-7-8 0,5 4 26 0,-5-1-2 15,0-3 0-15,-2 0 0 0,2 0-24 0,-3-5 0 16,0 5-9-16,0-3 9 0,1-1 0 0,-4 6 0 15,4-2 8-15,-1 0-8 0,-5 0 0 0,3 0 0 16,-3 7 0-16,0 0 0 0,0 0 0 0,0 0 0 16,0 0 0-16,0 0 0 0,0 0 48 0,2 7 16 0,-4 7 3 15,2-7 1-15,2 0-48 0,-7 9-8 0,-3-1-3 0,0-1 0 16,0 0 28-16,-2 5 6 0,-1-1 1 0,-2-1 0 16,-3 4-15-16,3-2-2 0,2 0-1 15,0-5 0-15,-2 5-14 0,3-3-4 0,-1-4 0 16,3 7 0-16,0-5-24 0,0 0-6 0,3-2-1 15,0-3 0-15,-1-2 23 0,1-2 0 0,0 2 0 0,5 0-858 16,0-7-167-16</inkml:trace>
  <inkml:trace contextRef="#ctx0" brushRef="#br0" timeOffset="9825.79">19135 3220 1728 0,'0'0'38'0,"0"0"8"0,0 0 2 0,0 0 0 15,0-4-39-15,2-3-9 0,-2 2 0 0,-2-2 0 16,-4 7 97-16,4-7 18 0,2 7 3 0,-6 0 1 15,1 0-37-15,0 0-7 0,2 0-2 0,-2 7 0 16,0 0-61-16,-1-2-12 0,-2 2 0 0,-2 0 0 0,-1 0 0 0,3 5 0 16,-2-1 0-16,2-1 0 0,2 4 15 0,1-2-3 15,-3-1 0-15,3-1 0 0,5 4-12 0,-3-7 0 16,3 5 0-16,3-5 0 0,2 0-14 0,3 0 4 16,5 0 1-16,1-2 0 0,2-3 9 0,-1-2 0 15,1 0 0-15,3 0 0 0,2 0 0 0,-3-7 0 16,-4 0 0-16,2 5 8 0,-3-5 0 0,-5 2 1 15,0-5 0-15,0 1 0 0,-6 0 22 0,1-3 4 16,-3-2 1-16,-5 2 0 0,-1 3 9 0,1-3 3 16,-3 5 0-16,0-5 0 0,0 3-20 0,-2 4-4 15,2-9-1-15,-3 7 0 0,1 2-12 0,-1-2-3 16,0 0 0-16,3 7 0 0,1 0-8 0,1-2 0 0,6 2 0 0,0 0 0 31,0 0-159-31,0 0-37 0,0 0-7 0,0 7-1 0</inkml:trace>
  <inkml:trace contextRef="#ctx0" brushRef="#br0" timeOffset="10231.98">19309 3209 403 0,'0'0'36'0,"0"0"-36"0,0 0 0 0,6 7 0 16,-1 0 330-16,0 5 59 0,-2-3 12 0,5 3 3 15,0 2-250-15,-6 0-50 16,4-2-9-16,-1 9-3 0,-2-9-35 0,-1 9-7 0,1-2-2 0,-3-1 0 15,3-1 9-15,-1 9 2 0,-2-5 0 0,3-2 0 0,-3 2-31 0,0-7-5 16,0 3-2-16,0-3 0 0,-3-5 35 0,3-2 6 16,0 5 2-16,0-12 0 0,0 0-52 0,0 0-12 15,0 0 0-15,0 0 0 0,0-7 0 0,0 2 0 16,-2-2 0-16,2-2 0 0,-3-5 0 0,3-5 0 16,0 0 0-16,0-7 0 0,-3-2 0 0,3-5 8 15,0 0-8-15,3-2 0 16,0 6-48-16,2-1-15 0,0 2-3 0,0 6-1 0,3-1 54 0,-2 14 13 15,2-6 0-15,-3 8 0 0,0-4 0 0,3-1 0 16,-3 5 0-16,6 0 0 0,0 4 0 0,-1-1 0 16,3 4 0-16,-2 4 0 0,2-1 0 0,-2 4 0 15,-3 5 0-15,0-3 0 0,0 0 0 0,-6 1 0 0,-2 4 0 16,-2 0 0-16,-4-2 48 0,-2 2 13 0,-2 0 3 0,-1-2 0 16,-2 2-52-16,0-7-12 0,-6 5 0 0,3-5 0 15,3 0 0-15,2 0 0 0,-2 0 0 0,3-7 0 31,2 0-69-31,-3 0-11 0,3 0-1 0,3 0-721 0,2-7-144 0</inkml:trace>
  <inkml:trace contextRef="#ctx0" brushRef="#br0" timeOffset="10450.77">19677 3002 1612 0,'0'0'144'0,"0"0"-116"0,0 0-28 0,0 0 0 16,3 7 134-16,-1 0 21 0,1 5 4 0,2-1 1 0,-2-1-88 0,2 9-18 16,1-1-3-16,-4-1-1 0,-2 6-29 0,5-1-5 15,-2-1-2-15,2 0 0 0,-5-2 34 0,3 2 8 16,-3-7 0-16,3 5 1 0,-3-5-40 0,0 5-8 16,0-8-1-16,0-1-8 0,-3 2 17 0,3-10-3 15,-3 7-1-15,3-9-1204 16</inkml:trace>
  <inkml:trace contextRef="#ctx0" brushRef="#br0" timeOffset="10591.25">19669 3143 1728 0,'0'0'76'0,"0"0"16"0,8 0-73 0,0 0-19 16,3 0 0-16,-3 5 0 0,2-3 55 0,3 3 7 15,1-5 2-15,-6 0 0 0,2 0-20 0,-2 2-4 0,3 3-1 0,-3-1 0 31,-1-1-71-31,1-3-15 0,0 0-2 0,3 4-1 0</inkml:trace>
  <inkml:trace contextRef="#ctx0" brushRef="#br0" timeOffset="10763.07">19907 3117 1638 0,'16'0'72'0,"-11"5"16"0,-5-5-71 0,0 0-17 0,0 0 0 0,0 0 0 15,3 7 112-15,5 0 20 0,0 0 3 0,0 5 1 16,-8-5-54-16,3 0-10 0,4 4-3 0,-4-1 0 15,-3-3-45-15,-3 5-10 0,1-1-2 0,-1-1 0 16,6-3 26-16,-3 0 5 0,-5 2 1 0,5-6 0 0,-3 1-36 16,0-1-8-16,-2-3 0 0,-3 0-762 15,0 0-154-15</inkml:trace>
  <inkml:trace contextRef="#ctx0" brushRef="#br0" timeOffset="10919.34">19936 3016 2188 0,'0'0'48'0,"0"0"11"0,0 0 1 0,0 0 1 0,0 0-49 0,0 0-12 16,0 0 0-16,0 0 0 0,0 0 40 0,0 0 6 15,0 0 1-15,6 7 0 0,-6-7-24 0,5 5-5 16,0 2-1-16,1-3-725 16,-4 3-146-16</inkml:trace>
  <inkml:trace contextRef="#ctx0" brushRef="#br0" timeOffset="11450.41">20018 3133 1267 0,'0'0'112'0,"0"0"-89"0,6 10-23 16,-4-10 0-16,1 12 107 0,0-10 17 0,2 10 3 0,3-5 1 16,-6 5 0-16,4-5 0 0,-1 2 0 0,0 3 0 15,1-5-61-15,-4 5-12 0,1-5-3 0,2 0 0 16,-2 0 0-16,-3 0 0 0,0-7 0 0,3 7 0 15,-3-7-19-15,2 7-4 0,-2-7-1 0,0 0 0 16,0 0-12-16,0 0-2 0,0 0-1 0,0 0 0 16,0 0-24-16,0-2-5 0,3-5 0 0,-1-5-1 15,-2 0 17-15,3 3 0 0,0-3 0 0,2-2 0 0,0 2 0 16,3-2 0-16,-2 0 0 0,-1 0 0 0,3 2 0 0,0 5 0 16,0 0 0-16,2 0 0 0,-2 2 0 0,0-2 0 15,-3 5 0-15,3 2 0 16,-2 2-55-16,-1-2-7 0,3 7-2 0,-3-2 0 0,0 2 52 0,1 0 12 15,-1 0 0-15,0 0 0 0,-2 0 48 0,2 2 13 16,-2-2 3-16,2 0 0 0,-2 3-52 0,0-3-12 16,2 0 0-16,-3-2 0 0,-2-5 0 0,0 0 0 15,0 4 0-15,0-4 0 0,0 0 0 0,0 0 0 16,0 0 0-16,0 0 0 0,0 0 54 0,8 0 8 16,0-4 2-16,-2 4 0 0,-1-5-52 0,-2-2-12 15,2 0 0-15,-3 5 0 0,6-3 0 0,-2 2 0 16,4-4 0-16,-2 3 0 15,3 4-48-15,-1-3-13 0,-2-1-3 0,0-1 0 0,0 5 103 0,0 5 20 0,-3-10 4 0,-5 5 1 32,6 9-103-32,-1-6-20 0,0 1-4 0,-5-4-1 0,0 0 52 0,6 7 12 0,-1 1 0 0,0-1 0 15,0 0 0-15,1-5 0 0,-4 10 0 0,1-5 0 16,0 0 48-16,-3-7 13 0,0 5 3 0,2 2 0 16,4 0-52-16,-6-7-12 0,0 0 0 0,0 0 0 15,0 0-48-15,2 4-13 0,-2-4-3 16,0 0-1152-16</inkml:trace>
  <inkml:trace contextRef="#ctx0" brushRef="#br0" timeOffset="11856.94">20757 3129 2188 0,'-16'0'48'0,"16"0"11"0,0 0 1 0,0 0 1 0,0-7-49 0,-3 2-12 16,-2-2 0-16,5 5 0 0,0 2 40 0,-8-5 6 15,0 3 1-15,3 2 0 0,-3-5-24 0,0 5-5 16,-3 5-1-16,-2-3 0 0,0-2-17 0,2 7 0 16,-2-2 0-16,0-3 0 0,2 3 0 0,3 2 0 15,0 0 0-15,0 0 0 0,0 5 0 0,3-5 0 16,2 0 0-16,3 0 0 0,-2 5 0 0,2-5 0 16,5 0 0-16,-2 0 0 0,2 0 0 0,0-3 0 15,1-1 0-15,-1 4 0 16,0-7 0-16,0 0 0 0,1 5 0 0,2-5 0 0,0 0 0 0,2-5 0 0,-2 5 0 15,3 0 0-15,-1-7 0 0,-2 4-19 0,0-1 4 0,0-3 1 16,-3 2 22-16,1-2 4 0,-4 5 0 0,-2 2 1 16,0 0-13-16,0 0 0 0,3-5 0 0,-3 5 0 15,0 0 0-15,0 0 0 0,0 0 0 0,0 0 0 16,0 0 0-16,8 7 0 0,-3-2 0 0,3 2 0 16,-3 0 0-16,3 0 0 0,0 0 0 0,0-7 0 15,0 12 0-15,0-12 0 0,0 7 0 0,-3-3 0 16,6-1 0-16,-6-3 0 15,3 4 0-15,0-1-711 0,-8-3-148 0</inkml:trace>
  <inkml:trace contextRef="#ctx0" brushRef="#br0" timeOffset="12090.88">20862 2915 1728 0,'0'0'76'0,"0"0"16"0,0 0-73 0,0 0-19 15,0 0 0-15,0 0 0 0,0 0 106 0,0 0 18 16,3 4 3-16,2 3 1 0,1 1-52 0,-1 1-9 16,0 7-3-16,1-1 0 0,-4-1-16 0,1 0-3 15,2 7-1-15,-2-2 0 0,2 0-19 0,-5 2-4 16,3-2-1-16,-1-3 0 0,1 10 36 0,-3-12 6 16,3 5 2-16,-1-5 0 0,1 5-64 0,0-8-23 15,-1-1 1-15,3 2 0 0,-2-5 22 0,2-3 0 16,1-1 0-16,-1-3-834 15,0 0-162-15</inkml:trace>
  <inkml:trace contextRef="#ctx0" brushRef="#br0" timeOffset="12294">21048 2908 1958 0,'0'0'87'0,"0"0"17"0,0 0-83 0,0 0-21 0,0 0 0 0,0 7 0 16,0 0 107-16,0 5 17 0,0-3 3 0,0 3 1 15,0 2-74-15,2 5-14 0,-2-5-4 0,3 7 0 16,0-2-6-16,-1 0-2 0,-2-1 0 0,0-4 0 16,0 3 29-16,0 2 6 0,0-5 1 0,0-2 0 15,0 2-52-15,0 0-12 0,-2-2 0 0,2 2 0 16,2-7-9-16,-2 0-5 0,0 0-1 0,0-7-829 16,0 0-167-16</inkml:trace>
  <inkml:trace contextRef="#ctx0" brushRef="#br0" timeOffset="12668.88">21193 3115 1209 0,'0'0'108'0,"5"2"-87"16,1 3-21-16,-1-1 0 0,-2 3 120 0,2-4 19 16,-2 4 4-16,2-7 1 15,0 7-13-15,0-2-3 0,1-3 0 0,-1 7 0 16,3-6-51-16,0 4-10 0,0 0-3 0,0-2 0 0,-3-3-51 0,3-2-13 15,-3 5 0-15,-5-5 0 0,11 0 0 0,-11 0 0 0,8 0 0 16,-3-5 0-16,3 3 0 0,0-6 0 0,-3 4 0 0,1-3 0 16,-1 4 0-16,0-8 0 0,0 4 0 0,-2-5 0 15,2 5 0-15,1 0 0 0,-1 0 0 0,0 0 0 16,-2 0 0-16,0-1 0 0,-1 4 0 0,-2 4 0 16,0 0 0-16,0 0 0 0,0 0 0 0,0 0 0 15,0 0 0-15,0 0 0 0,3 4 0 0,-3 6 0 16,-3 2 54-16,3-1 8 0,-2 6 2 0,-1-3 0 15,-2 5 0-15,-1 2 0 0,1 2 0 0,2-1 0 16,-2-8-52-16,2 7-12 0,1-2 0 0,-3 2 0 16,2-9 35-16,3 2 4 0,0 0 1 0,0-2 0 15,0-3-28-15,0 3-12 0,3-5 10 0,-1 0-10 16,1-7-72-16,-3 0-21 0,0 0-4 0</inkml:trace>
  <inkml:trace contextRef="#ctx0" brushRef="#br0" timeOffset="14074.94">17124 3590 1094 0,'0'0'97'0,"-3"0"-77"16,1 0-20-16,2 0 0 0,0 0 113 0,0 0 19 15,0 0 4-15,0 0 1 0,0 0-12 0,7 0-2 16,-7 0-1-16,6 0 0 0,2 0-72 0,0 0-14 15,5 0-4-15,0 0 0 0,3 0 10 0,3 0 2 16,-1 0 0-16,-2 0 0 0,0 0-20 0,0 0-3 0,2 0-1 16,1 0 0-16,2 0 8 0,3 0 2 15,-1-5 0-15,15 3 0 0,-4 2-3 0,0 0-1 0,-2-5 0 16,2 5 0-16,1 0 11 0,-6 0 3 0,0 0 0 0,-2 0 0 16,-1 0-32-16,0 0-8 0,1 0 0 0,2 0 0 15,0 0 11-15,3 0 1 0,2 0 0 0,3 0 0 16,-2 0-4-16,-1 0 0 0,0-7 0 0,-2 7 0 15,-3 0 4-15,3 0 0 0,0-2 0 0,2 2 0 16,3-5 0-16,0 5 1 0,3 0 0 0,-8-3 0 16,-3-1-13-16,3 4 0 0,-3 0 0 0,2-5 0 15,-1 3 0-15,1-3 0 0,4 3 0 0,10-3 0 16,-3 3 0-16,-5-5 0 0,3 2 0 0,-6-2 0 16,-2 4 0-16,-6-1 0 0,1-1 0 0,-6 3 0 15,3 2 0-15,-6 0 0 16,1-5 0-16,-1 3 0 0,1 2 24 0,-1-5 3 0,4 5 0 0,-1-7 0 15,-3 7-43-15,11-2-9 0,-2-3-2 0,-1 5 0 0,-2-3 27 0,0-1 0 16,-3 4 0-16,3 0 0 0,-3 0 19 0,0 0 9 16,-2 0 1-16,-1 0 1 0,1 0 3 0,-3 0 1 15,-3 0 0-15,3 0 0 0,2-5-34 0,1 5 0 16,2 0 0-16,-3 0 0 0,1 0 0 0,0 0 0 16,-1 0 0-16,3-2 0 15,-2 2-16-15,-1-5-11 0,1 5-1 0,-1 0-1 0,1 0 46 0,-1 0 10 16,-2-2 1-16,0 2 1 15,0 0-45-15,-3 0-10 0,3 2-2 0,0-2 0 0,-3 0 45 0,-2-2 9 16,2 2 2-16,0 2 0 0,-2-2-28 0,-1 0 0 16,1 0 0-16,0 0 0 0,4 0 0 0,4 0 0 0,-3 0 0 0,2 0 0 15,1 0 0-15,2-2 0 0,-2 2 0 0,2-5 0 32,0 5-16-32,-3 0-8 0,1 0-1 0,2 0-1 0,-2 0 26 0,-1-2 0 0,1 2 0 0,-3 0 0 15,-1 0 16-15,1 2 8 0,-2-2 1 0,-4 0 1 16,1 0-26-16,2 0 0 15,-3 0 0-15,4 0 0 0,-1 0-14 0,-2 0-8 0,2 0-2 0,0 0 0 16,3 0 39-16,2 0 7 0,4 0 2 0,-1 0 0 16,-3 0-24-16,1-2 0 0,2 2 0 0,0 0 0 15,-2-5-13-15,2 5-7 0,-3 0-2 0,3 0 0 16,-5 0 35-16,3-2 7 0,-3 2 2 0,-6 0 0 16,6-5-35-16,-3 5-7 15,1 0-2-15,-1 0 0 0,0 0 35 0,0 0 7 0,3-3 2 0,-3-1 0 16,3 4-22-16,3 0 0 0,-1-3 0 0,4 3 0 15,-4 0-8-15,-2 0-7 0,2-4-1 0,-2 4 0 0,3 0 16 0,-3 0 0 16,0 4 0-16,-1-4 10 0,1-4-10 0,-2 4 8 16,-1 0-8-16,-3 0 8 0,1 0 0 0,-3 0 0 15,2 0 0-15,4 0 0 0,-4 0-8 0,4 0 0 16,-1 0 0-16,3 0 0 0,0 0 16 0,-1 0 0 16,1 0 1-16,-3 0 0 0,1 0-27 0,-1 0-6 15,0 0 0-15,3 0-1 0,3 0 17 0,-4 0 0 16,-1 0 0-16,2 0 0 0,-3-5 48 0,0 5 12 15,-2 0 4-15,2 0 0 16,-3 0-74-16,1 0-14 0,-3 0-4 0,0 5 0 0,-3-5 28 0,0 0 0 16,3 0 0-16,-5 0 0 0,-3 0 9 0,0 0-9 15,3 0 12-15,-3 0-12 0,0 0 22 0,0 0-2 16,0 0-1-16,0 0 0 0,0 0-19 0,0 0-17 0,0 0 3 0,-6 0 1 31,-2 0-82-31,1 0-16 0,-7 4-3 0</inkml:trace>
  <inkml:trace contextRef="#ctx0" brushRef="#br0" timeOffset="14996.44">22246 3016 230 0,'0'0'10'0,"0"0"2"0,0 0-12 0,0-2 0 16,0-3 0-16,0 5 0 0,0 0 286 0,-2-7 54 15,2 0 12-15,-3 4 1 0,3 3-184 0,-5-4-37 16,2-1-7-16,-2 3-1 0,-3 2-48 0,2-5-8 16,1 3-3-16,2 2 0 15,-2 0-50-15,0 0-15 0,0 0 0 0,-1 0 8 0,1 2 23 0,0 3 5 16,-3-5 0-16,0 0 1 0,0 7-28 0,3-3-9 0,-3-1 0 0,2 4 0 16,1-3 0-16,2 4 0 0,1-6 0 0,2-2-9 31,0 7-20-31,5 5-4 0,-2-5-1 0,5 7 0 0,0-9 44 0,0 2 9 0,-3 4 1 0,3-4 1 15,2 0-33-15,4 3-8 0,-4-3 0 0,6 5-1 16,-3 2 38-16,3 5 8 0,0-8 2 0,-3-1 0 16,-5 4 7-16,0-2 2 0,-3-1 0 0,-2-1 0 15,-3 2 23-15,-3-5 5 0,-2 4 0 0,-3-4 1 16,0 1-1-16,-2-6 0 0,-1 3 0 0,1-3 0 16,-1-2 0-16,0 0 0 0,-2 0 0 0,0-2 0 15,0-3-51-15,-3 5-13 0,3-7 0 0,-6 4 0 16,3-4 0-16,0-4 0 0,0 4 0 0,3 2 0 15,3-5-151-15,2-1-33 0,0 6-6 16,2-4-1000-16</inkml:trace>
  <inkml:trace contextRef="#ctx0" brushRef="#br0" timeOffset="15206.12">22312 2934 1094 0,'0'0'48'0,"0"0"11"0,6-5-47 0,-6 5-12 16,0 0 0-16,0 0 0 0,0 0 222 0,0 0 42 16,5 0 9-16,3 5 2 0,-3 2-155 0,3 0-30 0,0 4-6 0,-3-1-2 15,3 2-57-15,0 2-11 0,0 5-2 0,-3-5-1 16,1 0 42-16,2 0 9 0,-3 0 2 0,0 2 0 16,1-1-52-16,-1-1-12 0,0-7 0 0,0 7 0 15,1-7 0-15,-4 5 0 0,1-5 0 0,0 0 0 16,-3 0-48-16,0-7-13 0,-3 4-3 0,-2-1-1049 15</inkml:trace>
  <inkml:trace contextRef="#ctx0" brushRef="#br0" timeOffset="15377.89">22302 3079 979 0,'-6'-9'43'0,"6"9"9"0,0 0-41 0,0 0-11 16,6-2 0-16,2 2 0 0,0 0 220 0,0 0 41 15,-8 0 9-15,15 0 2 16,1-5-168-16,0 10-34 0,3-5-6 0,-1 0-2 0,1 0-48 0,-1 2-14 15,1-2 0-15,-3 0 8 0,2 5-8 0,-2-1 0 16,-3-4 0-16,3 0 0 16,-3 0-40-16,1 0-10 0,-14 0-2 0,13 3-868 0</inkml:trace>
  <inkml:trace contextRef="#ctx0" brushRef="#br0" timeOffset="15717.78">22670 3082 1036 0,'0'0'92'0,"0"0"-73"16,0 0-19-16,5 0 0 0,-5 0 154 0,5 4 27 16,3-4 6-16,3 0 1 0,-3 0-96 0,2 0-20 0,1 0-3 0,2-4-1 15,3 4-54-15,-3 0-14 0,-5 0 0 0,3-3 0 16,-3-1 44-16,2-1 5 0,-2 3 2 0,0 2 0 16,-3-7-12-16,1 2-3 0,-4-2 0 0,1 0 0 15,-3 7 4-15,-3-3 1 0,3-6 0 0,-5 7 0 16,2-3-2-16,-5-2-1 0,0 7 0 0,3-7 0 15,0 7-20-15,-6-3-4 0,1-1-1 0,-1 4 0 16,-2 0-4-16,0 0-1 0,-1 4 0 0,4-4 0 16,-6 3 0-16,5 2-8 0,-2-3 12 0,3 5-4 15,2 0-8-15,0 5 0 0,2-5 0 0,1 5 8 16,2-3-8-16,1 3 0 0,-1-1 0 0,6-1-11 16,-1 4 11-16,4-2 0 0,-1-5 0 0,6 7 0 15,-1-7 0-15,3 5 0 0,6-5 0 0,-1 0 0 16,1 0 0-16,-1 0-10 0,1-7 10 0,0 7-10 15,-1-7-69-15,1 0-13 0,-1 0-4 0</inkml:trace>
  <inkml:trace contextRef="#ctx0" brushRef="#br0" timeOffset="16155.23">22984 3061 1728 0,'0'0'76'0,"0"0"16"0,0 0-73 0,0 0-19 16,3 7 0-16,0-5 0 0,-1 7 104 0,1 1 16 15,0 2 4-15,-1 2 1 0,4-3-46 0,-4 6-10 16,3 2-1-16,1-1-1 0,-4-1-3 0,4 6-1 16,-4-1 0-16,4-8 0 0,-6 0-15 0,0 0-4 0,2-2 0 0,-2 2 0 15,0 5-16-15,0-12-3 0,0 0-1 0,0 7 0 16,0-7-5-16,0 0-2 0,0 0 0 0,0-7 0 16,0 0 2-16,0 0 0 0,-2-7 0 0,-1 0 0 15,0-2-5-15,1-6-1 0,-6-1 0 0,5-5 0 16,-2 0-1-16,2-5 0 0,-2 0 0 0,2 0 0 31,1-2-60-31,-1 0-13 0,3 2-3 0,0 0 0 0,0 9 52 0,3-6 12 0,2 6 0 0,-2 6 0 16,2-1-34-16,-3-2-4 15,6 7-1-15,-2-5 0 0,2 10 11 0,2-5 3 0,1 2 0 0,7 5 0 16,-2-7 25-16,3 14 19 0,-3-7-3 0,2 5-1 16,-2 2-24-16,0-5-5 0,0 7-1 0,0 1 0 15,-3 2 15-15,0-3 0 0,-8 7 0 0,3 1 0 16,-8-10 48-16,0 5 13 0,0-1 3 0,-8-1 0 15,0 4-52-15,-2-2-12 0,-1-5 0 0,3 0 0 16,-5 5 0-16,0-5 0 0,0 0 0 0,-1-3 0 0,-1-4 0 0,-1 3 0 16,2-6 0-16,1 3 0 15,3 0-48-15,2-4-13 0,-3-1-3 0,1 3-751 16,2-10-150-16</inkml:trace>
  <inkml:trace contextRef="#ctx0" brushRef="#br0" timeOffset="16576.95">23387 2969 748 0,'0'0'67'0,"2"-7"-54"0,6 4-13 0,-3-1 0 16,3 4 120-16,-2-7 22 0,2 7 4 0,-6-5 1 16,-2 5-7-16,0 0-2 0,0 0 0 0,0 0 0 15,6-2-20-15,-6 2-4 0,0 0-1 0,0 0 0 16,0 0-33-16,0 0-6 0,0 0-2 0,-8 0 0 15,0 0-11-15,0 0-2 0,2 2-1 0,-2-2 0 32,3 5-67-32,-3-1-14 0,6-1-2 0,-4 4-1 0,4 0 26 0,-1-7-10 0,-2 7 10 0,5-7 0 15,0 0-10-15,0 5 10 0,2 6-8 0,1-8 8 16,0 4-11-16,2 0 11 0,0 0-13 0,3 0 5 16,0 0-13-16,0-2-3 0,0 6 0 0,0-1 0 15,-3-5 38-15,3 2 7 0,0 4 2 0,-3-4 0 16,1 0-37-16,-1 3-7 0,-2-3-2 0,-1 5 0 15,-2-5 70-15,0 0 13 0,0 5 4 0,0-3 0 16,-2 0 0-16,-1 1 0 0,-2-6 0 0,2 6 0 0,-2-3-52 0,-3 0-12 16,3-2 0-16,-6-1 0 0,0-1 0 0,1 4 0 15,-1-7 0-15,1 0 0 0,-4 0 0 16,4-3 0-16,-3-1 0 0,2 4 0 0,-2-7 0 16,2 2 0-16,1-2 0 0,-4 5 0 15,9-5-48-15,-3 2-13 0,-2-2-3 0,2 0-751 16,2 4-150-16</inkml:trace>
</inkml:ink>
</file>

<file path=ppt/ink/ink15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51:31.366"/>
    </inkml:context>
    <inkml:brush xml:id="br0">
      <inkml:brushProperty name="width" value="0.05292" units="cm"/>
      <inkml:brushProperty name="height" value="0.05292" units="cm"/>
      <inkml:brushProperty name="color" value="#FF0000"/>
    </inkml:brush>
  </inkml:definitions>
  <inkml:trace contextRef="#ctx0" brushRef="#br0">8922 5285 403 0,'0'0'17'0,"0"0"5"0,-3-2-22 0,0-3 0 0,-2 3 0 0,3-3 0 16,-1 3 136-16,0-3 24 0,1-2 4 0,-1 0 0 15,0 7-52-15,3-7-12 0,-2 2-1 0,2 3-1 16,0-3-22-16,0 5-4 0,0-2 0 0,0 2-1 15,2-5-15-15,4 3-2 0,-6 2-1 0,5-5 0 16,3 5 4-16,-3-2 1 0,3-3 0 0,0 5 0 16,0 0-13-16,3 0-2 0,2 0-1 0,5-2 0 15,-2 2-26-15,5-5-6 0,3 5-1 0,3 0 0 0,2 0-9 0,0 0 0 16,5 0 0-16,-2 0 0 0,-3 0 40 16,3 0 5-16,-3 0 2 0,5 0 0 0,1-5-35 0,-1 5-12 15,0 0 0-15,1 0 9 0,-1 0 6 0,-2 0 1 16,0 0 0-16,2 0 0 0,-7 5-16 0,2-5 0 15,-3 0 0-15,3 0 0 0,3 0 27 0,-3 0 9 16,3 0 1-16,0 0 1 0,-1 5-19 0,-2-3-4 16,1-2-1-16,-1 0 0 0,-3 5-4 0,-2-5-1 15,-6 2 0-15,4-2 0 0,-6 0 7 0,-1 5 2 16,1-5 0-16,-5 0 0 0,2 0 1 0,0 0 0 16,-2 2 0-16,-1-2 0 0,-2-2 9 0,3 2 1 15,0 0 1-15,-3-5 0 0,2 5-30 0,-2 0 0 16,0-2 0-16,0-3 0 0,0 5 0 0,0-2 8 15,-6-3 0-15,4 5 1 0,-6 0 0 0,5 0 0 16,-5 0 0-16,5-5 0 0,-5 5-1 0,3-2-8 16,-3 2 12-16,0 0-4 0,5-5-8 0,-5 5 12 0,0 0-12 0,0 0 12 15,3-7-12-15,-3 7 8 0,0 0-8 0,0 0 8 16,-3-2-8-16,1-3 0 0,2 5 0 0,-3-2 0 31,0-3-23-31,3 5-6 0,-2-2-2 0,-4-3 0 0,4 0 31 0,2 5 0 0,-3-2 0 0,3 2 0 16,-5 0-57-1,2 0-6-15,-2-5-1 0,0 5 0 0,-1 0-153 0,1 0-31 0</inkml:trace>
  <inkml:trace contextRef="#ctx0" brushRef="#br0" timeOffset="1825.04">8723 5057 230 0,'0'0'20'0,"0"0"-20"16,0 0 0-16,0 0 0 0,0 0 220 0,0 0 39 0,0 0 8 0,0 0 1 15,-5 0-148-15,5 0-29 0,0 0-7 0,0 0 0 16,-3 0 21-16,3 0 5 0,-5 0 1 0,5 0 0 16,0 0-24-16,0 0-5 0,-8 0-1 0,3 5 0 15,5-5-65-15,0 2-16 0,-5 3 0 0,-3-3 0 16,2 3 37-16,1-5 4 0,2 7 1 0,-5-7 0 15,1 5-18-15,-1-3-3 0,8 3-1 0,-6-3 0 0,-4 3-20 16,2-3 8-16,2 3-8 0,4-3 0 0,-6 3 0 0,0 0 0 16,0-3 0-16,5 5 0 0,3-2 20 0,-2 2-1 15,-9-5 0-15,6 5 0 0,-3-2-31 0,0 2-5 16,-3 0-2-16,1 0 0 16,-1 5 19-16,1-10 0 0,2 10 0 0,0-5 0 0,-3 0 24 0,1 0 9 15,4 0 2-15,-2 0 0 0,-2-2-25 0,2 7-10 16,-3-5 8-16,3 0-8 15,0 2 8-15,-2-4-8 0,2 2 0 0,0 0 8 0,5 0-8 0,-2 0 8 16,-6 0-8-16,1 0 8 0,2-2-8 0,0 2 12 16,0 0-12-16,-5-2 12 0,0 2-3 0,5 0 0 15,2-5 0-15,1 5 0 0,-6-2 1 0,4 2 0 16,-1-2 0-16,0-3 0 16,0 5 2-16,2 0 0 0,-2-2 0 0,3-3 0 15,8 3-25-15,-8 2-5 0,-6-2-1 0,6-3 0 0,5-2 19 16,0 7 0-16,-8 0 0 0,2 0 0 0,1-2 18 0,3 2 7 15,-4-2 2-15,-2-3 0 0,-2 5-19 0,2-2-8 16,8-3 8-16,-6 5-8 16,-1-2 12-16,-1-3-4 0,5 3 0 0,3 2 0 15,-3-2-8-15,-2-3 0 0,0 3 0 0,2-3 0 0,3-2 0 0,-3 7 0 0,-2-2 0 0,0-3 0 16,5-2 0-16,0 5 8 16,0 2-8-16,-3 0 8 0,-2 0-8 0,0-2 0 15,-1-3 0-15,1 5 0 0,-3-2 0 0,5-3 0 0,3-2 0 0,0 0 0 16,0 0 0-16,3 5 0 0,-3-5 0 0,0 0 0 15,0 0 8-15,0 0 0 0,-5 2 0 0,5-2 0 16,0 0-8-16,5 5 0 16,-5-5 0-16,0 0 0 0,-3 7 0 0,1-7 0 0,-3 7 0 15,2-7 0-15,-2 5 0 0,-1-3 0 0,6-2 0 0,-2 0 0 0,-6 7 0 0,2-7 0 16,6 0 0-16,0 0 0 0,-2 5 0 0,-1 2 0 16,3-7 0-16,0 0 0 15,-5 5 0-15,2-3 0 0,1 3 0 0,2-5 0 0,0 0 0 0,0 0-11 16,-3 2 3-16,0 3 0 0,1-3 8 0,-4-2 0 15,4 5 0-15,-4-5 0 16,1 2-36-16,2-2-6 0,1 0-1 0,2 0 0 0,0 0 43 0,0 0 22 16,0 0-2-16,0 0-1 15,0 0-82-15,0 0-16 0,0 0-3 0,0 0-1 16,0 0-97-16,0 0-20 0,0 0-4 0,0 0-390 16,0 0-78-16</inkml:trace>
  <inkml:trace contextRef="#ctx0" brushRef="#br0" timeOffset="2262.37">7982 5424 1342 0,'0'0'29'0,"0"0"7"16,0 0 0-16,0 0 3 0,0 0-31 0,0 0-8 0,0 0 0 0,0 0 0 0,0 0 87 16,0 0 16-16,0 0 3 0,0 0 1 0,-5 7-35 0,0 0-6 15,0 5-2-15,-3-5 0 0,-3 5 0 0,3-3 0 16,3 5 0-16,-6 5 0 0,1-5-51 0,-1 0-13 15,6 5 0-15,0 0 0 0,-1-5 34 0,-2 7 4 16,3-7 1-16,2 5 0 0,9-5-19 0,-6 0-3 16,-6 5-1-16,6-7 0 0,6-3-3 0,-1 3-1 15,-2 0 0-15,-1-3 0 0,1-2-12 0,5 0 0 16,2-2 0-16,4 2 0 0,-4-7 44 0,3 5 16 16,6-3 4-16,2-2 0 0,-8 0-64 0,6 0-8 15,2-2-4-15,0-3-1 0,3 1 13 0,-5 1 0 16,-6-2 0-16,3 3 0 0,5 2 0 0,-5-5 0 15,-11 5-10-15,0 0 10 16,9-2-145-16,-14 2-25 0</inkml:trace>
  <inkml:trace contextRef="#ctx0" brushRef="#br0" timeOffset="3844.49">7390 6014 288 0,'0'0'25'0,"0"0"-25"0,0 0 0 0,0 0 0 15,0 0 120-15,0 0 20 0,-5 0 3 0,5 0 1 16,0 0-13-16,0 0-3 0,-6 0 0 0,6 0 0 0,0 0-65 0,-5 5-14 15,0-2-2-15,5-3-1 0,0 0 6 0,0 0 0 16,-6 0 1-16,1 4 0 0,5-4-17 0,0 0-3 16,0 0-1-16,-8 0 0 0,0 7-17 0,8-7-4 15,0 0-1-15,0 0 0 0,-8 0-18 0,3 7-4 16,5-7-1-16,0 0 0 0,0 0 29 0,0 0 7 16,-8 0 1-16,8 0 0 0,0 0-39 0,0 0-7 15,-5 7-2-15,5-7 0 0,0 0 49 0,-6 7 10 16,6-7 1-16,-7 8 1 0,-1-1-21 0,2-3-4 15,6-4 0-15,0 0-1 0,-8 12-11 0,3-5 0 16,5-7 9-16,0 0-9 0,0 0 0 0,3 7 0 16,-3-7 0-16,2 7 0 0,6-4 0 0,0 1 0 15,-2 3 0-15,4-2 0 0,3-3 15 0,1 3-2 16,-7-3 0-16,4 3 0 0,2-3-13 0,1 3 0 16,-1-2-9-16,-3 1 9 0,1 3 0 0,0-2 0 15,-4-3 0-15,1 5 10 0,3-2-10 0,-6 2 0 0,3-4 0 0,0 4 0 16,-3 2 53-16,1-2 9 0,-4-5 2 0,1 5 0 15,0 0-52-15,-1 1-12 0,-4-1 0 0,-1 2 0 16,3-9 54-16,-3 7 8 0,-2-5 2 0,0 5 0 16,-3-2-52-16,3-2-12 0,-1 1 0 0,1 3 0 15,-3-7 0-15,-3 0 0 0,4 5 0 0,-4-3 0 16,3-2 0-16,-3 0 0 0,6 0 0 0,-3 0 0 16,3 0 0-16,-3 0 0 0,3-2 0 0,5 2 0 15,0 0-151-15,-3-5-33 16,0-2-6-16,3 3-693 0</inkml:trace>
  <inkml:trace contextRef="#ctx0" brushRef="#br0" timeOffset="4266.27">7543 6149 1036 0,'0'0'92'0,"0"0"-73"16,0 0-19-16,0 0 0 0,0 0 102 0,3 4 17 15,-3-4 3-15,8 3 1 0,-5 1-63 0,4-4-13 16,1 0-3-16,3 0 0 0,-6 0-24 0,3 0-4 16,0 0-2-16,3 0 0 15,-3-4-3-15,2 1-1 0,-4 3 0 0,7-4 0 0,-3 4-10 0,-2-3 0 16,0-2 0-16,0 3 0 0,-3-3 52 0,-5 3 6 16,0 2 1-16,0-5 0 0,0-2-12 0,-2 0-3 15,-1 3 0-15,-2 1 0 0,0-2-16 0,-1 3-4 16,6-3-1-16,-5-2 0 0,2 7-7 0,-2-2-2 15,-3-3 0-15,0 5 0 0,3 0-2 0,0 0-1 16,-1 0 0-16,-2 7 0 0,0-7-3 0,0 5-8 16,1-3 12-16,-1 3-4 0,0-3-8 0,0 6 0 15,0-4 0-15,0 8 0 0,0-5 0 0,0 2 0 16,3-1 0-16,-1 3 0 0,4-4 8 0,-4 5-8 0,6-2 0 0,-2-3 8 16,2 4-8-16,0 1 0 0,2-3 0 0,4-1 0 15,-4 3-28-15,6-4-4 0,0 0 0 0,0 0-1 16,5 1 33-16,-2-4 0 15,5-1 0-15,-3-3 0 0,0 4 0 0,1-4 0 16,-1 0 0-16,-3-4 0 0,1 4-212 0,5-3-35 0</inkml:trace>
  <inkml:trace contextRef="#ctx0" brushRef="#br0" timeOffset="4516.36">7792 5986 1497 0,'11'-7'32'0,"-11"7"8"0,0 0 0 0,0 0 4 0,0 0-36 0,0 0-8 15,-6 7 0-15,1 0 0 0,0 5 53 0,5-3 9 16,2-1 2-16,-2 3 0 0,-8 3 17 0,6 1 4 16,4-4 1-16,1 3 0 0,-8 0-49 0,2 3-9 15,3-3-3-15,3-5 0 0,2 6-11 0,-2 1-2 0,-3-2-1 16,2-4 0-16,6 1-11 0,-5 1 8 0,-6-3-8 0,1-1 8 15,2 3-8-15,0-4 0 16,0 0 0-16,0-7-641 0,0 0-135 0</inkml:trace>
  <inkml:trace contextRef="#ctx0" brushRef="#br0" timeOffset="4922.39">7882 6134 748 0,'-16'0'67'0,"16"0"-54"0,0 0-13 0,0 0 0 16,0 0 156-16,0 0 28 0,0 0 5 0,8 5 2 16,3-3-101-16,-3-2-20 0,-8 0-4 0,7 8-1 0,4-8-38 0,0 0-8 15,-6 0-2-15,0 4 0 0,3-4-5 0,0 0 0 16,0 0-1-16,0 0 0 0,-5-4-3 0,5 4 0 16,-1 0 0-16,1-8 0 0,-5 8 7 0,2-2 1 15,-2 2 0-15,2-5 0 0,-2 3 9 0,0-3 3 16,-3-2 0-16,0 7 0 0,0-7 2 0,2 7 1 15,-7-7 0-15,2 7 0 0,3 0-15 0,0-5-2 16,-5 3-1-16,0 2 0 0,-1-5 1 0,6 5 0 16,0 0 0-16,-5-2 0 0,-5 2-6 0,2 0-8 15,8 0 11-15,-6 2-11 0,-2-2 21 0,3 5-2 16,-3-3-1-16,3-2 0 0,5 0-29 0,-5 8-5 16,-6-4-2-16,6 3 0 0,2 0 34 0,-2 0 6 15,-3-2 2-15,3 2 0 0,2-4-39 0,-2 4-7 16,2 4-2-16,0-4 0 0,-5 0 24 0,6 1 0 15,4-4 0-15,-2 3 0 0,0 5 0 0,0-5 0 0,8 0 0 0,0 3 0 16,0-6 0-16,3 3 0 0,-1 0 0 0,4-2 0 31,4-3-121-31,-5 3-20 0,1-3-4 0,1-2-416 0,7 0-83 0</inkml:trace>
  <inkml:trace contextRef="#ctx0" brushRef="#br0" timeOffset="5203.88">8223 6134 748 0,'-10'-2'67'0,"2"2"-54"15,8 0-13-15,0 0 0 16,0 0 162-16,0 0 30 0,-8-5 5 0,3 3 2 16,-3-3-71-16,2 5-15 0,6 0-2 0,0 0-1 0,0 0-66 0,-8 7-14 15,-5-7-2-15,3 7-1 0,2 0-27 0,2-2 0 16,-2 2 0-16,-2 0 0 0,-1 0 0 0,1 0 0 15,2 5 0-15,0-5 0 0,0 0 33 0,5 5 2 16,3-3 0-16,0 3 0 16,-2-5-56-16,2 0-11 0,2 0-3 0,1 0 0 0,5-2 35 0,-3 2 0 15,-2 0 0-15,5 0 0 0,5-7 0 0,0 7 0 16,-2-7 0-16,-1 5 0 0,1-3-11 0,-1-2 11 16,1 0-10-16,-6 0-568 15,-5 0-114-15</inkml:trace>
  <inkml:trace contextRef="#ctx0" brushRef="#br0" timeOffset="5453.79">8321 6031 806 0,'0'0'36'0,"0"0"7"0,0 0-35 0,0 0-8 0,0 0 0 0,0 0 0 15,0 0 223-15,0 0 42 0,-5 2 9 0,2 5 2 16,3-2-186-16,0 2-37 0,-2 3-7 0,2-3-2 15,-3 4 16-15,3 1 4 0,5-3 0 0,-5 3 0 16,-2 2 0-16,2 0 0 0,2-2 0 0,1 0 0 16,-3-3-64-16,3 6-13 0,-3-8-3 0,2 4 0 15,1-4 16-15,-1 5 0 0,-2-2 0 0,0-6 10 0,6 3-10 16,-1 0 0-16,-5-2 0 0,0-3 0 16,0 3-200-16,-5-5-33 0,5 0-7 15,-8-5-570-15</inkml:trace>
  <inkml:trace contextRef="#ctx0" brushRef="#br0" timeOffset="5609.71">8229 6156 288 0,'5'0'25'0,"0"0"-25"15,0 0 0-15,1 0 0 0,-1 0 250 0,3 0 45 16,3 4 9-16,-1-8 1 0,-2 4-197 0,0 0-40 16,3 0-8-16,2 0-2 0,0-3-39 0,-2 3-8 15,-3 0-2-15,2 0 0 0,6 0-9 0,-5 0 0 16,-6 0 0-16,3 0-481 15,0 0-99-15</inkml:trace>
  <inkml:trace contextRef="#ctx0" brushRef="#br0" timeOffset="5953.65">8464 6181 518 0,'8'5'46'0,"-3"-5"-37"0,1 0-9 0,-6 0 0 15,0 0 168-15,5 0 32 0,5 0 7 0,-4 0 1 16,-6 0-123-16,8-5-24 0,0 5-5 0,2 0 0 15,-2-2-38-15,0-3-7 0,0 5-2 0,0 0 0 16,0-2-9-16,0-3 0 0,-8 5 0 0,5 0 0 16,3-2 40-16,-8 2 7 0,0 0 1 0,0 0 0 15,0-5-26-15,0 5-5 0,0-7-1 0,0 7 0 0,0 0-16 0,0-4 0 16,-3 4 0-16,-2-3 0 16,-8-2 42-16,5 5 5 0,0 0 1 0,8 0 0 15,-5 0-30-15,-3 0-6 0,-3 0 0 0,6 5-1 0,5-5-11 0,-5 3 10 16,-3-3-10-16,0 4 10 0,8-4 10 0,-3 7 3 15,-5-2 0-15,3 2 0 0,0-5-37 0,-1 5-7 16,4-2-2-16,-1-2 0 0,-2 8 40 0,-1-4 8 16,6-2 2-16,0 2 0 15,3 0-43-15,0-5-9 0,-3 6-2 0,2-4 0 0,4 3 27 0,-4 0 0 16,1 0 0-16,0-7 0 16,2 7-56-16,0-2-7 0,3-2-1 0,3-3-477 15,-3 0-96-15</inkml:trace>
  <inkml:trace contextRef="#ctx0" brushRef="#br0" timeOffset="6442.91">8755 6193 932 0,'0'0'41'0,"0"0"9"0,5-4-40 0,-2 4-10 0,2-8 0 16,-5 8 0-16,3-2 122 0,-3-3 22 0,3-2 5 0,-1 5 1 16,-2 2-43-16,0 0-9 0,0 0-2 0,0 0 0 15,-5-5-19-15,0 5-4 0,-3 0-1 0,2 0 0 16,-2 0-36-16,1 0-7 0,-7 7-1 0,6-2-1 15,0-3-19-15,1 5-8 0,-4 1 0 0,0-1 8 16,3 4-8-16,0-4 0 0,3 0 0 0,0 5 0 16,-3-5-13-16,5 0 5 0,6 5 8 0,0-3-13 15,-3-1 13-15,2-4-12 0,9 3 12 0,-3-2-12 16,2 2 12-16,-2-5 0 0,3 3 0 0,-1-3 0 16,4-4 0-16,-1 2 0 0,0 0 0 0,-2-5 0 0,-1 5 11 15,1-7 5-15,-3 0 0 0,2 0 1 0,-2 0 38 0,0 0 7 16,-2-5 2-16,2 5 0 0,-3-4-35 0,0 1-6 15,-2-4-2-15,-3 2 0 0,0 1 10 0,2-4 1 16,-2 1 1-16,0 3 0 0,0-4-18 0,0 1-4 16,-2 0-1-16,-1 2 0 0,-2 3-1 0,2-3 0 15,1 1 0-15,-1 3 0 0,0 1-9 0,-2 0-12 16,2 0 2-16,1 5 1 0,-1-3 34 0,3 5 7 16,0 0 2-16,0 0 0 0,0 0-18 0,0 0-4 15,-3 7-1-15,1 0 0 0,2 0-11 0,0 5 0 16,0-2 0-16,0 6 0 0,0-7 0 0,0 3 0 15,2 2 0-15,1-2 0 0,-3 2 0 0,0 0 0 16,5 0 0-16,-2-2 0 0,0 2 0 0,-1 0 0 16,4-2 8-16,1-2-8 0,1 1 16 0,-5-4 0 15,-3 0 1-15,5 0 0 16,-2 1-174-16,-3-1-35 0,-5 9-8 0,-3-9 0 0</inkml:trace>
  <inkml:trace contextRef="#ctx0" brushRef="#br0" timeOffset="7101.87">7586 6562 460 0,'0'-2'41'0,"-3"-3"-33"16,0-2-8-16,-2 7 0 0,2-7 232 0,1 3 44 15,2 4 8-15,-6-3 3 0,4-4-127 0,-3 2-24 16,-1-2-6-16,4 7-1 0,-4-7-52 0,4 7-10 15,-4-4-3-15,4 1 0 0,-4 3-44 0,1 0-8 16,0 0-3-16,0 0 0 0,-3 0-9 0,0 0-12 16,2 7 2-16,-2-7 1 0,-2 7 58 0,-1-7 12 15,3 7 3-15,-2 1 0 0,-1-1-52 0,1-3-12 16,2 3 0-16,0 5 0 0,2-5 0 0,-2 3 0 16,6 1 0-16,-3 1 0 0,5-3 0 0,0 6 0 15,-3 1 0-15,6 1 0 0,-1-3-17 0,3 4-7 16,1-6 0-16,4 2-1 0,1 5 25 0,0-5-8 0,-1 0 8 15,3 5 0-15,-2-5 0 0,-1 0 0 0,4 1 0 0,-4-1 0 16,-2-3 10-16,0 3 1 0,-3-6 0 0,1 6 0 16,-4-7 5-16,1 4 0 0,-3-3 1 0,0 3 0 15,0-1 5-15,-3-6 1 0,-2 3 0 0,0 1 0 16,-6-1 12-16,3 0 2 0,-5-3 1 0,0-1 0 16,-3 1-153-16,-3-4-30 0,4 0-7 15,-4-4-872-15</inkml:trace>
  <inkml:trace contextRef="#ctx0" brushRef="#br0" timeOffset="7304.97">7371 6791 1497 0,'-5'7'66'0,"5"-7"14"0,3 0-64 0,-3 0-16 16,0 0 0-16,10 4 0 0,1-4 84 0,2 3 12 15,3 1 4-15,0-4 0 0,2 5-58 0,-2-5-11 16,3-5-3-16,2 5 0 0,-3 0-28 0,4-4 0 15,-1 1 0-15,-3 3 0 0,1-4 0 0,-1 4 0 16,1-3 0-16,-6-1 0 0,-5 1 0 0,3 3 0 16,2 0 0-16,-5 0 0 15,-8 0-96-15,8-4-26 0,-3 4-5 0,3 0-1 0</inkml:trace>
  <inkml:trace contextRef="#ctx0" brushRef="#br0" timeOffset="7679.74">7758 6816 1497 0,'5'0'32'0,"-5"0"8"0,0 0 0 0,0 0 4 0,8 5-36 0,-8-5-8 0,0 0 0 0,0 0 0 16,0 0 53-16,8-5 9 0,8 5 2 0,-6 0 0 16,-10 0 0-16,8 0 0 0,5-2 0 0,3-3 0 15,-5 5-64-15,-3 0 0 0,-8 0-14 0,8-4 2 16,5 1 12-16,-5-1 16 0,-8 1-4 0,0 3-1 15,0 0 38-15,3-4 8 0,-3-3 2 0,-3-1 0 16,-2 1-43-16,2 3-16 0,0 1 11 0,-5-4-11 16,-2 0 0-16,2 3 0 0,3 4 0 0,-3-3 0 15,-6-2 36-15,4 3 0 0,2-3 1 0,0 5 0 0,-3 0-8 0,1 0-1 16,-1 0-1-16,3 5 0 0,6-3-27 0,-6 6 0 16,-6-8 0-16,1 4 0 0,5 3 0 0,0 0 0 15,0 5 0-15,-2-2 0 0,2-3 0 0,3 0 0 16,-1 0 0-16,1 4 0 0,0-3 0 0,-1 3 0 15,6-1-11-15,0-3 11 0,0 2-9 0,3 1 9 16,0-3-10-16,2 0 10 0,3 0-10 0,0-3 10 16,-5 3-10-16,4-2 10 15,9 2-28-15,-5-4 0 0,-3 1 0 0,2-1 0 16,4-3-134-16,-1 0-26 0,0 4-6 0</inkml:trace>
  <inkml:trace contextRef="#ctx0" brushRef="#br0" timeOffset="8101.45">7959 6849 1101 0,'-8'-11'48'0,"8"8"12"0,0 3-48 0,2-4-12 0,-2-3 0 0,0-3 0 16,-2 1 90-16,2 6 16 0,0 3 3 0,0-4 1 15,-6-3 13-15,1 4 2 0,5 3 1 0,0 0 0 16,0 0-48-16,-8 0-10 0,-2-4-1 0,2 8-1 16,5-1-32-16,-2 1-6 0,-11-1-2 0,8 1 0 15,0 3-26-15,3 0 0 0,-6 1 0 0,1-1 0 16,-1 0 0-16,3 0 0 0,5 4 0 0,-2-4 0 15,-5 1 0-15,7 3 0 0,6-4-8 0,-1 0 8 16,-4 0-10-16,4 1 10 0,3-4-13 0,1 3 5 16,-1-4-7-16,0 4-1 0,3-7 0 0,5 4 0 0,3-1 4 15,-2-3 1-15,-9-3 0 0,5 3 0 16,1 0 11-16,-3-4 0 0,3 4 0 0,-6-7 0 0,3 4 0 16,-3-1 0-16,3 1 0 0,-3-1 0 0,-5-4 0 0,3 1 9 15,2 3 0-15,-2-3 0 0,0 4 9 0,-3-4 2 16,0 3 0-16,0 4 0 0,0 0-8 0,0 0 0 15,2-8-1-15,-2 8 0 0,3 0-3 0,-3 0 0 16,0 0 0-16,0 0 0 0,0 0-8 0,0 0 0 16,5 5 9-16,-5-5-9 0,0 0 0 0,3 7 8 15,5 0-8-15,-6 0 0 0,1 0 9 0,0-2-9 16,-1 2 12-16,4 0-12 0,-1 0 10 0,0-4-10 16,-2-3 8-16,5 7-8 0,0-3 8 0,0 3-8 15,-8-7 0-15,2 5 8 16,6 2-115-16,-2-4-23 0,-6-3-5 0</inkml:trace>
  <inkml:trace contextRef="#ctx0" brushRef="#br0" timeOffset="8320.68">8112 6640 1958 0,'-5'0'43'0,"5"0"9"0,0 0 1 0,0 0 3 0,0 0-45 0,2 2-11 0,4 5 0 0,2 5 0 15,-3-2 53-15,0-3 9 0,-2 9 2 0,5-2 0 16,2-4-52-16,-4 1-12 0,-9 4 0 0,3-1 0 16,5 4 41-16,-2-3 6 0,-3-4 1 0,-3 1 0 15,-2-2-33-15,5 4-7 0,3-7 0 0,-6 4-8 16,-2-4 0-16,2 1-14 0,6-1 1 0,-3-3-1035 16</inkml:trace>
  <inkml:trace contextRef="#ctx0" brushRef="#br0" timeOffset="8476.74">8123 6798 1267 0,'5'0'28'0,"3"0"5"0,-8 0 2 0,11 0 1 0,2 0-36 0,-5 0 0 16,-8 0 0-16,5-3 0 0,6 3 0 0,-3-4 0 15,-1 4 0-15,-1 0 0 0</inkml:trace>
  <inkml:trace contextRef="#ctx0" brushRef="#br0" timeOffset="8882.51">8250 6791 1497 0,'0'0'32'0,"0"0"8"0,0 0 0 0,0 0 4 0,0 0-36 0,0 0-8 0,0 0 0 0,2 7 0 15,1-3 53-15,-3-4 9 0,0 7 2 0,0 0 0 16,5 5 0-16,-2-5 0 0,-8 3 0 0,2-6 0 15,6 8-4-15,-1-2-1 0,-2-3 0 0,0 0 0 16,0-3-35-16,3 3-6 0,2-2-2 0,3-3 0 16,-8-2-16-16,5 8-14 0,1-8 2 0,2 4 1 15,-8-4 20-15,8 0 4 0,2 0 1 0,3 0 0 16,-2-4-22-16,0 1-5 0,-6-2-1 0,5-2 0 16,1 3 14-16,-3 1 0 0,-5-4 0 0,5 0 0 0,-3-5 0 15,0 5 0-15,0-4 0 0,1 1 0 0,-6-1 0 0,2 1 0 16,4 1 0-16,-6 2 0 0,0-7 28 0,0 6 9 15,0 6 2-15,2-3 0 0,-2 5-11 0,0-7-3 16,0 7 0-16,0 0 0 0,0 0 31 0,0 0 7 16,0 0 1-16,0 0 0 0,6 7-52 0,-6-7-12 15,0 0 0-15,0 0 0 0,0 7 0 0,2 1 0 16,1-1-9-16,-3 0 9 0,0 0 0 0,3 2 0 16,2 1 0-16,-2-3 10 0,-3-3-10 0,0-1 0 15,5 8 0-15,0-4 0 0,0 0 0 0,-2-2 0 16,0-2 0-16,2 4 0 15,3-3-69-15,-3-1-16 0,-5-3-3 0,5 0-1001 0</inkml:trace>
  <inkml:trace contextRef="#ctx0" brushRef="#br0" timeOffset="9210.71">8525 6791 1728 0,'16'0'38'0,"-16"0"8"0,0 0 2 0,0 0 0 0,0 0-39 0,0 0-9 0,0 0 0 0,0 0 0 16,0 0 104-16,2 7 20 0,1-3 3 0,0 3 1 15,-6 0 0-15,6-2 0 0,5 2 0 0,-3 3 0 16,-5-3-106-16,0-3-22 0,3 3 0 0,5 0 0 16,-1 1 0-16,-4-1 0 0,-8-3 0 0,5-1 8 15,0-3-8-15,0 0 0 0,-3 4 0 0,3-4 0 16,0 0 14-16,0 0 2 0,0 0 0 0,0-4 0 16,-5 1-8-16,5-4-8 0,3 3 11 0,-3-4-11 0,-3-3-11 0,3 1-9 15,3-1-1-15,4 1-1 0,-1-2 22 0,2 1 0 16,0 4 0-16,5-3 0 0,0-2 0 15,0 5 0-15,-5-4 0 0,3 8 0 0,-3-1-18 0,2-4 1 16,-2 6 0-16,-2-3 0 0,2-2 17 0,-8 7 0 16,7 0-8-16,-7 0 8 0,8-4 12 0,-8 4 5 15,11 4 2-15,-11-4 0 16,8 0-220-16,-8 0-44 0,8 7-9 0,-3 0-2 0</inkml:trace>
  <inkml:trace contextRef="#ctx0" brushRef="#br0" timeOffset="9585.72">8827 6784 288 0,'0'0'25'0,"0"0"-25"15,5 0 0-15,3 0 0 0,-8 0 223 0,5 0 39 0,6 0 8 0,-1-3 2 16,-2 6-132-16,0-6-25 0,3-2-6 0,-6 5-1 16,-5 0-70-16,5-2-14 0,3-3-4 0,-3 5 0 15,1-7 17-15,2 7 3 0,-8 0 1 0,0 0 0 16,5-4-14-16,0-3-3 0,-2 4-1 0,-3 3 0 15,0 0 17-15,0 0 3 0,0-7 1 0,0 2 0 16,0 5-24-16,0-2-5 0,-3-5-1 0,1-2 0 16,-1 6-6-16,3 3-8 0,0 0 11 0,-5-4-11 15,-3 1 0-15,0-1 0 0,0 4 0 0,0 0 0 16,0 0 0-16,3 0 0 0,-6 0 0 0,3 7 0 16,0-7 0-16,-2 4 0 0,2 3 0 0,0 5 0 15,-3-2 16-15,3-3-3 0,0 0-1 0,3 4 0 0,0 4-12 16,-1-1 0-16,1-7 0 0,3 4 0 0,2 1-9 0,0-5 9 15,0 3 0-15,5-6-9 0,-3 3 9 0,4 0 0 16,-4 1 0-16,4-1 0 0,2 0 0 0,0 0 0 16,0-3 0-16,-1 3 8 0,1 1-8 0,3-4 11 15,0-4-11-15,-1 3 12 0,-5-3-12 0,3 4 12 16,-2-8-12-16,-1 4 12 0,3 0-12 0,0-3 10 16,2-1-10-16,-2 1 10 15,0-2-134-15,0-2-28 0</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27.654"/>
    </inkml:context>
    <inkml:brush xml:id="br0">
      <inkml:brushProperty name="width" value="0.05" units="cm"/>
      <inkml:brushProperty name="height" value="0.05" units="cm"/>
      <inkml:brushProperty name="color" value="#E71224"/>
    </inkml:brush>
  </inkml:definitions>
  <inkml:trace contextRef="#ctx0" brushRef="#br0">20 166 8288 0 0,'0'0'190'0'0,"0"0"28"0"0,0 0 7 0 0,0 0 111 0 0,-12 14 5101 0 0,15 72-1205 0 0,-11-59-2971 0 0,6-17-504 0 0,3-14 458 0 0,0-92-1855 0 0,4 70-148 0 0,8-12-529 0 0,23 21 1061 0 0,26 13 89 0 0,-4 15-1142 0 0,-57-11-643 0 0,-1 0-3866 0 0</inkml:trace>
  <inkml:trace contextRef="#ctx0" brushRef="#br0" timeOffset="405.55">340 203 10136 0 0,'0'0'464'0'0,"0"0"-10"0"0,0 0-202 0 0,2-1 240 0 0,83-5 2208 0 0,-10-13-2365 0 0,-74 18-317 0 0,1 1 0 0 0,-1-1 1 0 0,0 0-1 0 0,0 1 0 0 0,0-1 0 0 0,0 0 1 0 0,0 0-1 0 0,0 0 0 0 0,-1 0 0 0 0,1 0 1 0 0,0 0-1 0 0,0 0 0 0 0,-1 0 0 0 0,1 0 1 0 0,0 0-1 0 0,-1-1 0 0 0,1 1 1 0 0,-1 0-1 0 0,0 0 0 0 0,1 0 0 0 0,-1-1 1 0 0,0 1-1 0 0,0 0 0 0 0,0-1 0 0 0,0 1 1 0 0,0 0-1 0 0,0 0 0 0 0,0-1 0 0 0,0 1 1 0 0,0 0-1 0 0,-1-1 0 0 0,1 1 0 0 0,-1 0 1 0 0,1 0-1 0 0,0 0 0 0 0,-1-1 0 0 0,0 1 1 0 0,1 0-1 0 0,-1 0 0 0 0,0 0 0 0 0,0 0 1 0 0,0 0-1 0 0,1 0 0 0 0,-1 0 1 0 0,0 0-1 0 0,0 1 0 0 0,0-1 0 0 0,0 0 1 0 0,-1 0-19 0 0,0-1 29 0 0,-1 1 1 0 0,0-1-1 0 0,0 0 1 0 0,1 1-1 0 0,-1-1 1 0 0,0 1-1 0 0,0 0 1 0 0,-1 0-1 0 0,1 0 1 0 0,0 0-1 0 0,0 1 1 0 0,0-1-1 0 0,-1 1 1 0 0,1 0 0 0 0,0 0-1 0 0,0 0 1 0 0,-1 0-1 0 0,1 1 1 0 0,0-1-1 0 0,-2 2-29 0 0,-72 31 552 0 0,73-31-540 0 0,-1 0-1 0 0,1 1 1 0 0,0-1-1 0 0,0 1 0 0 0,1 0 1 0 0,-1 0-1 0 0,0 0 1 0 0,1 1-1 0 0,0-1 1 0 0,0 1-1 0 0,0 0 1 0 0,0 0-1 0 0,1 0 0 0 0,-1 0 1 0 0,1 0-1 0 0,0 1 1 0 0,0-1-1 0 0,1 1 1 0 0,-1-1-1 0 0,1 1 1 0 0,0-1-1 0 0,0 1 0 0 0,0 0 1 0 0,1 0-1 0 0,0-1 1 0 0,0 1-1 0 0,0 0 1 0 0,1 0-1 0 0,0 4-11 0 0,0-5 1 0 0,1 1 1 0 0,0-1-1 0 0,0 0 0 0 0,0 0 0 0 0,0 0 0 0 0,0 0 0 0 0,1-1 1 0 0,0 1-1 0 0,0-1 0 0 0,0 0 0 0 0,0 1 0 0 0,0-1 1 0 0,1 0-1 0 0,-1-1 0 0 0,1 1 0 0 0,0-1 0 0 0,0 0 0 0 0,0 1 1 0 0,0-2-1 0 0,0 1 0 0 0,0 0 0 0 0,1-1 0 0 0,-1 0 1 0 0,0 0-1 0 0,1 0 0 0 0,-1-1 0 0 0,3 1-1 0 0,62-12-5877 0 0,-50 3 3776 0 0</inkml:trace>
  <inkml:trace contextRef="#ctx0" brushRef="#br0" timeOffset="1046.03">519 137 1376 0 0,'0'0'65'0'0,"0"0"385"0"0,0 0 1591 0 0,0 0 697 0 0,0 0 140 0 0,1 0 313 0 0,2 7-2397 0 0,14 34 1881 0 0,-1 10-666 0 0,-8-15-875 0 0,-8-34-1028 0 0,0-2 122 0 0,0 0 48 0 0,0 0 10 0 0,0 0-26 0 0,0 0-117 0 0,0 0-51 0 0,0 0-11 0 0,0 0-1 0 0,0 0 0 0 0,0 0 0 0 0,0 0 0 0 0,8-19-161 0 0,18-56-2440 0 0,16 25 60 0 0,-19 42 2237 0 0,-22 8 330 0 0,-1 0 77 0 0,0 0 17 0 0,8 7 206 0 0,24 40 2434 0 0,-31-46-2608 0 0,5 7 1030 0 0,24-14-1153 0 0,27-22-824 0 0,-54 25 649 0 0,1 0-1 0 0,0 0 0 0 0,1 0 1 0 0,-1 0-1 0 0,0 1 0 0 0,1 0 1 0 0,-1 0-1 0 0,1 0 0 0 0,0 1 1 0 0,-1-1-1 0 0,1 1 0 0 0,0 0 1 0 0,0 0-1 0 0,0 1 0 0 0,3 0 67 0 0,30 12-59 0 0,-31-7 46 0 0,14 17 111 0 0,-1-6 140 0 0,14 9 10 0 0,-30-21-220 0 0,5 13-1212 0 0,-1-15 468 0 0</inkml:trace>
  <inkml:trace contextRef="#ctx0" brushRef="#br0" timeOffset="1492.26">1205 92 6448 0 0,'32'-11'746'0'0,"-30"10"-364"0"0,-2 1 108 0 0,0 0 20 0 0,0 0 2 0 0,0 0 0 0 0,0 0 0 0 0,0 0 0 0 0,0 0-70 0 0,-12 4-276 0 0,-84 49 1954 0 0,53-3-51 0 0,40-31-1978 0 0,3-18-86 0 0,0 0 1 0 0,0 0-1 0 0,0 0 1 0 0,0 0-1 0 0,0 1 1 0 0,0-1-1 0 0,0 0 1 0 0,0 0 0 0 0,0 0-1 0 0,1 0 1 0 0,-1 0-1 0 0,0 1 1 0 0,1-1-1 0 0,-1 0 1 0 0,1 0 0 0 0,-1 0-1 0 0,1 0 1 0 0,0 0-1 0 0,0 0 1 0 0,-1 0-1 0 0,1-1 1 0 0,0 1-1 0 0,0 0 1 0 0,0 0 0 0 0,0 0-1 0 0,0-1 1 0 0,0 1-1 0 0,0-1 1 0 0,0 1-6 0 0,5 7 324 0 0,-3-7-306 0 0,0 1 1 0 0,0-1-1 0 0,0 1 1 0 0,0-1-1 0 0,0 0 1 0 0,0 0 0 0 0,0 0-1 0 0,0-1 1 0 0,0 1-1 0 0,0-1 1 0 0,1 1-1 0 0,-1-1 1 0 0,0 0-1 0 0,0-1 1 0 0,1 1-1 0 0,-1 0 1 0 0,0-1-1 0 0,0 0 1 0 0,0 1-1 0 0,0-1 1 0 0,3-2-19 0 0,2 2 28 0 0,-3-1-3 0 0,0 0-1 0 0,1 0 1 0 0,-1 0-1 0 0,0 0 1 0 0,0-1-1 0 0,0 0 0 0 0,-1 0 1 0 0,1-1-1 0 0,-1 1 1 0 0,0-1-1 0 0,0 0 1 0 0,0 0-1 0 0,0 0 1 0 0,1-2-25 0 0,-2 0 66 0 0,-1 5 1 0 0,4-3-43 0 0,8 19 83 0 0,7 7-97 0 0,16 4 74 0 0,-34-22-795 0 0,-2-4-3235 0 0,-1 0-1400 0 0</inkml:trace>
  <inkml:trace contextRef="#ctx0" brushRef="#br0" timeOffset="1851.55">1471 95 4144 0 0,'18'34'8448'0'0,"6"-8"-5362"0"0,-8 16-219 0 0,-20-23-2237 0 0,4-18-550 0 0,0-1-105 0 0,0 0-443 0 0,0 0-195 0 0,0 0-38 0 0,0 0-147 0 0,-4-7-2260 0 0,-4-4 856 0 0,4 4-2090 0 0</inkml:trace>
  <inkml:trace contextRef="#ctx0" brushRef="#br0" timeOffset="1852.55">1471 14 1376 0 0,'-3'-3'128'0'0,"3"3"-128"0"0,0 0 0 0 0,0 0 0 0 0,3-5 1856 0 0,-3 5 352 0 0,0 0 72 0 0,0 0 16 0 0,17-6-1320 0 0,-8 6-264 0 0,-9 0-48 0 0,0 0-16 0 0,12 0-520 0 0,-12 0-128 0 0,0 0 0 0 0,0 0-3520 0 0,0 0-736 0 0</inkml:trace>
  <inkml:trace contextRef="#ctx0" brushRef="#br0" timeOffset="2247.47">1575 92 8288 0 0,'0'0'381'0'0,"0"0"-6"0"0,2 1-242 0 0,14 26 1534 0 0,-5-5 2351 0 0,-6 24 1335 0 0,-5-48-5286 0 0,0-10-202 0 0,12-25-1022 0 0,-8 32 874 0 0,1 0 1 0 0,-1 0-1 0 0,1 1 0 0 0,0-1 0 0 0,0 1 1 0 0,0 1-1 0 0,1-1 0 0 0,-1 1 0 0 0,1 0 0 0 0,0 0 1 0 0,0 0-1 0 0,0 1 0 0 0,4-2 283 0 0,-4 3 34 0 0,0-1 1 0 0,-1 1-1 0 0,1 1 0 0 0,0-1 0 0 0,0 1 0 0 0,0-1 1 0 0,-1 2-1 0 0,1-1 0 0 0,0 1 0 0 0,0 0 0 0 0,-1 0 0 0 0,1 0 1 0 0,-1 1-1 0 0,2 0-34 0 0,24 40 2501 0 0,-27 8-768 0 0,-4-41-1646 0 0,0-3-180 0 0,0-5-691 0 0,0-1-310 0 0,0 0-66 0 0</inkml:trace>
  <inkml:trace contextRef="#ctx0" brushRef="#br0" timeOffset="2403.69">1895 106 1376 0 0,'0'0'435'0'0,"0"0"1287"0"0,0 0 566 0 0,0 0 117 0 0,2 1-173 0 0,29 65 4659 0 0,-25-42-5526 0 0,-7-16-885 0 0,1 0-415 0 0,1-4-5783 0 0,-1-4-111 0 0</inkml:trace>
  <inkml:trace contextRef="#ctx0" brushRef="#br0" timeOffset="2705.78">1946 11 456 0 0,'0'0'2680'0'0,"0"0"336"0"0,0 0 148 0 0,0 0-327 0 0,0 0-1502 0 0,0 0-661 0 0,0 0-128 0 0,0 0-60 0 0,0 0-127 0 0,0 0-58 0 0,5 8-14 0 0,1-6-658 0 0,-5-1-39 0 0</inkml:trace>
  <inkml:trace contextRef="#ctx0" brushRef="#br0" timeOffset="3033.83">2034 103 11976 0 0,'0'0'266'0'0,"0"0"44"0"0,0 0 15 0 0,0 0-26 0 0,0 0-103 0 0,0 0 304 0 0,0 2 150 0 0,0 54 3683 0 0,0-55-4027 0 0,0-1-62 0 0,0 0-27 0 0,0 0-8 0 0,0 2-17 0 0,0-3-177 0 0,0 1 0 0 0,0 0 0 0 0,0 0 0 0 0,0-1 0 0 0,0 1 0 0 0,0 0 0 0 0,1 0 0 0 0,-1-1 0 0 0,0 1 0 0 0,0 0 0 0 0,0 0-1 0 0,0-1 1 0 0,0 1 0 0 0,0 0 0 0 0,1 0 0 0 0,-1 0 0 0 0,0-1 0 0 0,0 1 0 0 0,0 0 0 0 0,1 0 0 0 0,-1 0 0 0 0,0 0 0 0 0,0-1 0 0 0,1 1-1 0 0,-1 0 1 0 0,0 0 0 0 0,0 0 0 0 0,1 0 0 0 0,-1 0 0 0 0,0 0 0 0 0,0 0 0 0 0,1 0 0 0 0,-1 0 0 0 0,0 0 0 0 0,0 0 0 0 0,1 0 0 0 0,-1 0-1 0 0,0 0 1 0 0,0 0 0 0 0,1 0 0 0 0,-1 0 0 0 0,0 0 0 0 0,0 0 0 0 0,1 0 0 0 0,-1 0 0 0 0,0 0 0 0 0,0 1 0 0 0,1-1 0 0 0,-1 0 0 0 0,0 0-1 0 0,0 0 1 0 0,0 0 0 0 0,1 1 0 0 0,-1-1 0 0 0,0 0 0 0 0,0 0 0 0 0,0 0 0 0 0,1 1-15 0 0,7-14-166 0 0,37-24-2306 0 0,-4 22 1807 0 0,-20 18 612 0 0,6 5 21 0 0,-8 21 1012 0 0,-9-15-350 0 0,-8-4-384 0 0,-1-8-4206 0 0,-1-2 2491 0 0</inkml:trace>
  <inkml:trace contextRef="#ctx0" brushRef="#br0" timeOffset="3475.05">2395 119 6216 0 0,'0'0'282'0'0,"0"0"-2"0"0,1-2-181 0 0,34-30 2177 0 0,-34 32-1497 0 0,-1 0-151 0 0,0 0-70 0 0,-8-16 2516 0 0,0 15-3022 0 0,1 1 1 0 0,-1 0 0 0 0,0 1 0 0 0,1 0 0 0 0,-1 0-1 0 0,0 1 1 0 0,1-1 0 0 0,-1 2 0 0 0,1-1 0 0 0,0 1-1 0 0,0 0 1 0 0,0 0 0 0 0,0 1 0 0 0,1 0 0 0 0,-5 4-53 0 0,9-6 17 0 0,-1 0 0 0 0,1 0 0 0 0,0 0 1 0 0,0 1-1 0 0,1-1 0 0 0,-1 1 0 0 0,0-1 1 0 0,1 1-1 0 0,-1 0 0 0 0,1 0 0 0 0,0 0 1 0 0,0 0-1 0 0,0 0 0 0 0,1 0 0 0 0,-1 0 1 0 0,1 0-1 0 0,-1 0 0 0 0,1 0 1 0 0,0 0-18 0 0,1 5-64 0 0,3 0 58 0 0,2-3 76 0 0,35 14 786 0 0,5-15-345 0 0,-13-11-300 0 0,2 10 14 0 0,-29 9-77 0 0,-4-6-34 0 0,-1 0 0 0 0,1 0 0 0 0,-1 0 0 0 0,0 0 0 0 0,0 0 0 0 0,-1 0 0 0 0,1 0 0 0 0,-1 0-1 0 0,-1 0 1 0 0,1 0 0 0 0,-1 0 0 0 0,0 0 0 0 0,-1 0 0 0 0,1 0 0 0 0,-1-1 0 0 0,0 1 0 0 0,-1 0 0 0 0,1-1-1 0 0,-1 0 1 0 0,0 1 0 0 0,0-1 0 0 0,-1 0 0 0 0,0-1 0 0 0,1 1 0 0 0,-2-1 0 0 0,1 1 0 0 0,0-1-1 0 0,-1 0 1 0 0,0-1 0 0 0,0 1 0 0 0,0-1 0 0 0,0 0 0 0 0,-1 0 0 0 0,1-1 0 0 0,-1 0 0 0 0,1 0-1 0 0,-1 0 1 0 0,-3 0-114 0 0,-11 3 605 0 0,-59 2-667 0 0,62-8-2275 0 0,16 1 339 0 0</inkml:trace>
  <inkml:trace contextRef="#ctx0" brushRef="#br0" timeOffset="3858.96">2599 285 6448 0 0,'0'0'297'0'0,"0"0"-9"0"0,0 0-76 0 0,0 0 377 0 0,0 0 181 0 0,0 0 35 0 0,0 0 18 0 0,0 0 33 0 0,0 0 9 0 0,0 0 6 0 0,0 9 2137 0 0,-2 4-2334 0 0,0 0 1 0 0,-2-1 0 0 0,1 1 0 0 0,-2-1 0 0 0,0 0 0 0 0,0 0 0 0 0,-1-1 0 0 0,-4 7-675 0 0,-19 26 1104 0 0,-33 44-2 0 0,62-87-1497 0 0,0-1-162 0 0,0 0-34 0 0,0 0-189 0 0,0 0-763 0 0,0 0-333 0 0,0 0-67 0 0,0 0-9 0 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24.347"/>
    </inkml:context>
    <inkml:brush xml:id="br0">
      <inkml:brushProperty name="width" value="0.05" units="cm"/>
      <inkml:brushProperty name="height" value="0.05" units="cm"/>
      <inkml:brushProperty name="color" value="#E71224"/>
    </inkml:brush>
  </inkml:definitions>
  <inkml:trace contextRef="#ctx0" brushRef="#br0">324 56 1840 0 0,'7'0'420'0'0,"-9"-22"7070"0"0,-38-11-2546 0 0,4 33-3368 0 0,-17 22-583 0 0,24 4-785 0 0,-16 31-208 0 0,40-47 0 0 0,1 60 191 0 0,6-55-30 0 0,0 1 1 0 0,1-1-1 0 0,1 0 0 0 0,1 0 0 0 0,0 0 1 0 0,1 0-1 0 0,0-1 0 0 0,1 0 0 0 0,1-1 1 0 0,3 6-162 0 0,14 27 374 0 0,18 29-217 0 0,-25-30 394 0 0,-10-30 366 0 0,-16-8-1025 0 0,6-4-43 0 0,-7 5-1403 0 0,-1-7-3505 0 0,-2-1-1143 0 0</inkml:trace>
  <inkml:trace contextRef="#ctx0" brushRef="#br0" timeOffset="281.18">0 353 10136 0 0,'0'0'230'0'0,"8"-4"309"0"0,125-16 1820 0 0,-51 13-2343 0 0,19-3-1400 0 0,-81 9 872 0 0</inkml:trace>
  <inkml:trace contextRef="#ctx0" brushRef="#br0" timeOffset="545.66">495 360 10136 0 0,'0'0'230'0'0,"0"0"30"0"0,2 0 19 0 0,92-11 872 0 0,-51 3-223 0 0,-41 7-723 0 0,16-3 822 0 0,-17 2-941 0 0,-1-1 1 0 0,1 1 0 0 0,-1 0-1 0 0,1 0 1 0 0,-1-1 0 0 0,0 1 0 0 0,0-1-1 0 0,0 1 1 0 0,0 0 0 0 0,0-1-1 0 0,-1 1 1 0 0,1 0 0 0 0,-1-1 0 0 0,1 1-1 0 0,-1 0 1 0 0,0 0 0 0 0,0-1-1 0 0,0 1 1 0 0,0 0 0 0 0,0 0 0 0 0,-1 0-1 0 0,1 0 1 0 0,-1 1 0 0 0,1-1-1 0 0,-2-1-85 0 0,-22-19 196 0 0,22 20-164 0 0,0 1 0 0 0,0-1 1 0 0,-1 1-1 0 0,1 0 0 0 0,-1 0 1 0 0,1 0-1 0 0,-1 1 0 0 0,1-1 1 0 0,-1 1-1 0 0,1 0 0 0 0,-1-1 1 0 0,1 2-1 0 0,-1-1 0 0 0,0 0 1 0 0,1 1-1 0 0,-1 0 0 0 0,1-1 1 0 0,0 1-1 0 0,-1 1 0 0 0,-2 0-33 0 0,-17 8 138 0 0,21-10-116 0 0,-1 1 1 0 0,1 0 0 0 0,-1 0 0 0 0,1 0 0 0 0,-1 0 0 0 0,1 0 0 0 0,0 0 0 0 0,0 1-1 0 0,0-1 1 0 0,-1 1 0 0 0,1-1 0 0 0,0 1 0 0 0,1 0 0 0 0,-1 0 0 0 0,0 0-1 0 0,1 0 1 0 0,-1 0 0 0 0,1 0 0 0 0,-1 1 0 0 0,1-1 0 0 0,0 1-23 0 0,-32 62-319 0 0,26-43 605 0 0,6-19-234 0 0,-1 0-1 0 0,1 1 0 0 0,0-1 1 0 0,0 1-1 0 0,0-1 0 0 0,0 1 0 0 0,1-1 1 0 0,-1 1-1 0 0,1-1 0 0 0,0 1 0 0 0,0-1 1 0 0,1 1-1 0 0,-1-1 0 0 0,1 1 0 0 0,-1-1 1 0 0,2 2-52 0 0,-1-1 4 0 0,1-1 0 0 0,-1 0 0 0 0,1-1 0 0 0,0 1 1 0 0,0 0-1 0 0,1 0 0 0 0,-1-1 0 0 0,0 1 0 0 0,1-1 1 0 0,0 0-1 0 0,-1 0 0 0 0,1 0 0 0 0,0 0 0 0 0,0 0 1 0 0,0-1-1 0 0,0 1 0 0 0,0-1 0 0 0,4 1-4 0 0,4 1-768 0 0,0-1 0 0 0,0 0-1 0 0,0 0 1 0 0,0-2 0 0 0,1 1 0 0 0,-1-2 0 0 0,0 1-1 0 0,6-2 769 0 0,18-5-4790 0 0</inkml:trace>
  <inkml:trace contextRef="#ctx0" brushRef="#br0" timeOffset="1000.26">819 356 8288 0 0,'0'0'381'0'0,"-4"-12"142"0"0,-3 1 667 0 0,-11-6 2389 0 0,-27 23-1196 0 0,-10 31-2024 0 0,22 18 113 0 0,43-33-2070 0 0,-7-18 1620 0 0,1-1 0 0 0,0 1 0 0 0,0-1 0 0 0,0 0 0 0 0,0 0 1 0 0,1-1-1 0 0,-1 1 0 0 0,1-1 0 0 0,-1 0 0 0 0,1 0 0 0 0,0 0 0 0 0,0-1 0 0 0,0 0 1 0 0,0 0-1 0 0,0 0 0 0 0,0 0 0 0 0,0-1 0 0 0,0 0 0 0 0,0 0 0 0 0,0 0 0 0 0,0-1 1 0 0,4 0-23 0 0,-5 0 55 0 0,-1 1 1 0 0,1 0-1 0 0,-1-1 1 0 0,0 0-1 0 0,1 0 1 0 0,-1 0-1 0 0,0 0 0 0 0,1 0 1 0 0,-1-1-1 0 0,0 1 1 0 0,0-1-1 0 0,0 0 1 0 0,0 0-1 0 0,-1 0 1 0 0,1-1-1 0 0,0 1-55 0 0,-2 1 110 0 0,-1 1 22 0 0,0 0 10 0 0,0 0 2 0 0,0 0-36 0 0,0 0-142 0 0,0 0-32 0 0,0 0 52 0 0,37 15 1364 0 0,9 6-1088 0 0,-24-28-1582 0 0,-15 4-5053 0 0</inkml:trace>
  <inkml:trace contextRef="#ctx0" brushRef="#br0" timeOffset="1187.71">1061 93 920 0 0,'0'0'536'0'0,"0"0"1915"0"0,0 0 835 0 0,0 0 165 0 0,0 0-351 0 0,1 1-1611 0 0,4 3-1267 0 0,-1 0-1 0 0,1 0 1 0 0,-1 0 0 0 0,0 0 0 0 0,0 1 0 0 0,-1 0-1 0 0,1 0 1 0 0,-1 0 0 0 0,0 0 0 0 0,0 0 0 0 0,-1 1-1 0 0,0-1 1 0 0,1 1 0 0 0,-2 0 0 0 0,1-1 0 0 0,-1 1-1 0 0,0 0 1 0 0,0 0 0 0 0,-1 0 0 0 0,1 2-222 0 0,-12 69 594 0 0,-6 42-47 0 0,4-63-90 0 0,8-50-430 0 0,1-2-3007 0 0,4-4 538 0 0</inkml:trace>
  <inkml:trace contextRef="#ctx0" brushRef="#br0" timeOffset="1343.93">924 322 11976 0 0,'0'0'266'0'0,"0"0"44"0"0,0 0 15 0 0,0 0-26 0 0,2 0-198 0 0,149-10 1284 0 0,-135 9-4929 0 0,-2 1-1230 0 0</inkml:trace>
  <inkml:trace contextRef="#ctx0" brushRef="#br0" timeOffset="1761.1">1222 290 1376 0 0,'0'0'432'0'0,"0"0"1279"0"0,0 0 566 0 0,0 0 112 0 0,1 1-169 0 0,-2 60 4206 0 0,1-2-3827 0 0,17-40-2340 0 0,-12-17-268 0 0,0 0 1 0 0,0 1 0 0 0,0-1 0 0 0,0-1-1 0 0,0 1 1 0 0,1-1 0 0 0,-1 0-1 0 0,0 0 1 0 0,1 0 0 0 0,-1-1 0 0 0,0 0-1 0 0,1 0 1 0 0,-1 0 0 0 0,1-1-1 0 0,-1 0 1 0 0,0 0 0 0 0,1 0 0 0 0,-1-1-1 0 0,0 0 1 0 0,0 0 0 0 0,0 0-1 0 0,0 0 1 0 0,3-3 8 0 0,30-14 7 0 0,-34 16 30 0 0,0 0 0 0 0,-1 0 0 0 0,0 0 0 0 0,0-1 0 0 0,0 1 1 0 0,0-1-1 0 0,0 0 0 0 0,-1 0 0 0 0,0 0 0 0 0,0 0 0 0 0,0 0 0 0 0,0 0 0 0 0,0-1 1 0 0,-1 1-1 0 0,0 0 0 0 0,0-1 0 0 0,0 0 0 0 0,0 1 0 0 0,-1-1 0 0 0,0-1-37 0 0,-1 3 251 0 0,-2-4-204 0 0,3 5-258 0 0,0 2-60 0 0,0 0-1 0 0,0 2 66 0 0,17 41 744 0 0,2-7-951 0 0,5 8 1934 0 0,-23-43-1361 0 0,-1-1-234 0 0,3 2-49 0 0,-2-1-3072 0 0,0-1 352 0 0,-1 0-3673 0 0</inkml:trace>
  <inkml:trace contextRef="#ctx0" brushRef="#br0" timeOffset="2083.59">1573 271 7368 0 0,'16'12'1366'0'0,"1"2"3396"0"0,16 29 655 0 0,13 20-1712 0 0,-35-64-3356 0 0,10-35-558 0 0,-18 29-152 0 0,0 1-1 0 0,-1 0 1 0 0,2 0-1 0 0,-1 0 1 0 0,1 0 0 0 0,0 0-1 0 0,0 1 1 0 0,1 0-1 0 0,-1 0 1 0 0,1 0 0 0 0,1 0-1 0 0,-1 1 1 0 0,0-1-1 0 0,1 2 1 0 0,0-1 0 0 0,0 0-1 0 0,3 0 362 0 0,82-25-673 0 0,-15 19-2734 0 0,-64 9 2385 0 0</inkml:trace>
  <inkml:trace contextRef="#ctx0" brushRef="#br0" timeOffset="2544.53">2042 308 1376 0 0,'1'1'107'0'0,"51"34"11216"0"0,-16-31-9160 0 0,-1-7-1423 0 0,-33 3-601 0 0,0-1-3 0 0,21-15 391 0 0,-21 15-508 0 0,-1 0 0 0 0,0 0 0 0 0,0-1 0 0 0,0 1 0 0 0,0 0 0 0 0,0-1 0 0 0,0 1 0 0 0,0-1-1 0 0,0 1 1 0 0,-1-1 0 0 0,1 1 0 0 0,0-1 0 0 0,-1 1 0 0 0,0-1 0 0 0,1 0 0 0 0,-1 1-1 0 0,0-1 1 0 0,0 0 0 0 0,0 0 0 0 0,0 1 0 0 0,0-1 0 0 0,0 0 0 0 0,0 1 0 0 0,-1-1 0 0 0,1 0-1 0 0,0 1 1 0 0,-1-1 0 0 0,0 0 0 0 0,1 1 0 0 0,-1-1 0 0 0,0 1 0 0 0,0-1 0 0 0,0 1-1 0 0,0 0 1 0 0,0-1 0 0 0,0 1 0 0 0,0 0-19 0 0,-5-9 43 0 0,5 8-38 0 0,0 0-1 0 0,0 0 1 0 0,1 0 0 0 0,-2 1-1 0 0,1-1 1 0 0,0 0 0 0 0,0 0-1 0 0,-1 0 1 0 0,1 1 0 0 0,-1-1-1 0 0,1 1 1 0 0,-1-1 0 0 0,1 1-1 0 0,-1 0 1 0 0,0 0 0 0 0,0 0-1 0 0,0 0 1 0 0,0 0 0 0 0,0 0-1 0 0,0 0 1 0 0,0 0-1 0 0,0 1 1 0 0,0-1 0 0 0,0 1-1 0 0,0-1 1 0 0,0 1 0 0 0,-1 0-1 0 0,1 0-4 0 0,-3 1 9 0 0,-1 0-1 0 0,1 0 1 0 0,0 1-1 0 0,1-1 0 0 0,-1 1 1 0 0,0 0-1 0 0,0 0 0 0 0,1 1 1 0 0,-1 0-1 0 0,1-1 0 0 0,0 1 1 0 0,0 1-1 0 0,0-1 0 0 0,0 1 1 0 0,-2 2-9 0 0,-26 27 74 0 0,-19 45-72 0 0,45-60 199 0 0,5-16-208 0 0,0 0-1 0 0,0 0 0 0 0,0 0 1 0 0,1 0-1 0 0,-1 0 0 0 0,0 1 1 0 0,1-1-1 0 0,-1 0 0 0 0,1 0 0 0 0,0 1 1 0 0,0-1-1 0 0,0 0 0 0 0,0 1 1 0 0,0-1-1 0 0,1 0 0 0 0,-1 1 1 0 0,1-1-1 0 0,-1 0 0 0 0,1 0 1 0 0,0 0-1 0 0,0 1 0 0 0,0-1 1 0 0,0 0-1 0 0,1 1 8 0 0,32 29 723 0 0,-26-28-707 0 0,0-1 0 0 0,1 0-1 0 0,-1 0 1 0 0,1-1 0 0 0,0 0 0 0 0,0-1 0 0 0,0 0 0 0 0,0 0 0 0 0,0-1 0 0 0,0 0-1 0 0,6-1-15 0 0,28-6-1676 0 0,-31 0-4379 0 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22.212"/>
    </inkml:context>
    <inkml:brush xml:id="br0">
      <inkml:brushProperty name="width" value="0.05" units="cm"/>
      <inkml:brushProperty name="height" value="0.05" units="cm"/>
      <inkml:brushProperty name="color" value="#E71224"/>
    </inkml:brush>
  </inkml:definitions>
  <inkml:trace contextRef="#ctx0" brushRef="#br0">54 160 6448 0 0,'0'0'297'0'0,"-4"0"91"0"0,1 0-307 0 0,2 0 285 0 0,1 0 120 0 0,0 0 24 0 0,0 0 2 0 0,0 0 0 0 0,0 0 0 0 0,0 0 0 0 0,0 0 0 0 0,0 0 0 0 0,0 0 0 0 0,0 0 0 0 0,0 0-3 0 0,58 15 1571 0 0,31-8-839 0 0,-55-15-685 0 0,-17-2 21 0 0,-15-12 538 0 0,-3 19-1068 0 0,0-1-1 0 0,0 1 1 0 0,-1 0 0 0 0,1 0-1 0 0,-1 1 1 0 0,1-1-1 0 0,-1 0 1 0 0,0 1 0 0 0,0-1-1 0 0,0 1 1 0 0,0-1-1 0 0,-1 1 1 0 0,1 0 0 0 0,-1 0-1 0 0,1 0 1 0 0,-1 0 0 0 0,0 0-1 0 0,0 1 1 0 0,0-1-1 0 0,1 1 1 0 0,-2 0 0 0 0,1 0-1 0 0,0 0 1 0 0,0 0-1 0 0,0 0 1 0 0,-1 1-47 0 0,-45-1 15 0 0,28 4-341 0 0,-26 12 698 0 0,7 11-164 0 0,14 11-261 0 0,34 0-30 0 0,-6-32 74 0 0,1 0-1 0 0,0 0 1 0 0,0 0-1 0 0,0-1 0 0 0,0 0 1 0 0,1 1-1 0 0,0-1 0 0 0,0-1 1 0 0,0 1-1 0 0,0-1 1 0 0,0 1-1 0 0,1-1 0 0 0,0 0 1 0 0,0-1-1 0 0,-1 1 0 0 0,2-1 1 0 0,-1 0-1 0 0,0 0 1 0 0,0 0-1 0 0,0-1 0 0 0,1 0 1 0 0,-1 0-1 0 0,3 0 10 0 0,5 2-432 0 0,0-1-1 0 0,0 0 1 0 0,0-1 0 0 0,0 0-1 0 0,1-1 1 0 0,-1 0-1 0 0,7-2 433 0 0,1-1-1623 0 0</inkml:trace>
  <inkml:trace contextRef="#ctx0" brushRef="#br0" timeOffset="318.98">370 74 13328 0 0,'0'0'298'0'0,"0"0"46"0"0,0 0 24 0 0,0 0-38 0 0,6 5-117 0 0,51 64 2347 0 0,-28-37-594 0 0,-18-21-1878 0 0,-9-10 283 0 0,-2-1 117 0 0,0 0 21 0 0,1 0-66 0 0,1 0-420 0 0,-1 0 0 0 0,1 0 0 0 0,0 0 0 0 0,-1-1-1 0 0,1 1 1 0 0,-1 0 0 0 0,1-1 0 0 0,-1 0 0 0 0,1 1 0 0 0,-1-1 0 0 0,1 0 0 0 0,-1 0 0 0 0,0 1 0 0 0,1-1-1 0 0,-1 0 1 0 0,0 0 0 0 0,0-1 0 0 0,0 1 0 0 0,0 0 0 0 0,0 0 0 0 0,0-1 0 0 0,0 1 0 0 0,0 0-1 0 0,0-1 1 0 0,-1 1 0 0 0,1-1 0 0 0,0 0-23 0 0,8-13-125 0 0,20-27 731 0 0,10-18-877 0 0,-25 40-336 0 0,-5 6 607 0 0,3 4-140 0 0,-11 9-585 0 0,5-3-2351 0 0,-4 3-3406 0 0</inkml:trace>
  <inkml:trace contextRef="#ctx0" brushRef="#br0" timeOffset="666.73">715 155 9096 0 0,'0'0'414'0'0,"0"0"-6"0"0,2 0-154 0 0,63-13 3740 0 0,-6-14-3288 0 0,-35 2-466 0 0,-23 14-112 0 0,0 10-100 0 0,-1-1 1 0 0,0 1 0 0 0,1-1 0 0 0,-1 0 0 0 0,0 1 0 0 0,0-1 0 0 0,0 1 0 0 0,0-1 0 0 0,0 1 0 0 0,0-1-1 0 0,0 1 1 0 0,-1-1 0 0 0,1 0 0 0 0,0 1 0 0 0,-1-1 0 0 0,1 1 0 0 0,-1 0 0 0 0,0-1 0 0 0,0 1 0 0 0,1-1 0 0 0,-1 1-1 0 0,0 0 1 0 0,0 0 0 0 0,0-1 0 0 0,0 1 0 0 0,0 0 0 0 0,-1 0 0 0 0,1 0 0 0 0,0 0 0 0 0,0 0 0 0 0,-1 1-1 0 0,1-1 1 0 0,-1 0 0 0 0,1 0 0 0 0,-1 1 0 0 0,1-1 0 0 0,-1 1 0 0 0,1 0 0 0 0,-1-1-29 0 0,-2 0 71 0 0,-1 1-1 0 0,1-1 1 0 0,0 1 0 0 0,-1 0 0 0 0,1 0 0 0 0,0 0-1 0 0,-1 0 1 0 0,1 1 0 0 0,0 0 0 0 0,0 0 0 0 0,-1 0 0 0 0,1 0-1 0 0,0 0 1 0 0,-1 2-71 0 0,-49 48 395 0 0,37-20-127 0 0,-7 17-834 0 0,23-45 566 0 0,0 0 0 0 0,0 0 0 0 0,0 0 0 0 0,1 0 0 0 0,-1-1 0 0 0,1 2 0 0 0,0-1 0 0 0,0 0 0 0 0,0 0 0 0 0,0 0 0 0 0,0 0 0 0 0,1 0 0 0 0,-1 0 0 0 0,1-1 0 0 0,0 1 0 0 0,0 0 0 0 0,0 0 0 0 0,0 0 0 0 0,2 2 0 0 0,-1-2 99 0 0,1 1 0 0 0,-1-1 0 0 0,1 0 0 0 0,0 0 0 0 0,0 0 0 0 0,0 0 0 0 0,0-1 0 0 0,1 1 0 0 0,-1-1 0 0 0,1 0 0 0 0,0 0-1 0 0,-1 0 1 0 0,1 0 0 0 0,0-1 0 0 0,0 1 0 0 0,3 0-99 0 0,5 2 219 0 0,-9-3-291 0 0,-1 0 1 0 0,1 0-1 0 0,-1 0 1 0 0,1 0-1 0 0,0-1 0 0 0,0 1 1 0 0,-1-1-1 0 0,1 0 0 0 0,0 1 1 0 0,0-1-1 0 0,0 0 1 0 0,0-1-1 0 0,-1 1 0 0 0,1 0 1 0 0,0-1-1 0 0,0 0 0 0 0,0 0 72 0 0,33-6-3357 0 0,-31 2 1827 0 0</inkml:trace>
  <inkml:trace contextRef="#ctx0" brushRef="#br0" timeOffset="1026.02">912 111 5064 0 0,'0'0'389'0'0,"0"0"-60"0"0,0 0 675 0 0,0 0 322 0 0,0 0 67 0 0,0 0-50 0 0,1 1-266 0 0,42 48 4057 0 0,-16 5-1951 0 0,-32-99-2416 0 0,6 39-1032 0 0,0-1-46 0 0,0 1 0 0 0,0-1 0 0 0,1 0 0 0 0,0 0 0 0 0,0 0 0 0 0,0 1 0 0 0,1-1 0 0 0,0 1 1 0 0,0 0-1 0 0,1 0 0 0 0,0 0 0 0 0,4-5 311 0 0,-3 6-117 0 0,0 1-1 0 0,0 0 1 0 0,0 0 0 0 0,1 0 0 0 0,0 1-1 0 0,0 0 1 0 0,0 0 0 0 0,0 0 0 0 0,0 1-1 0 0,1-1 1 0 0,-1 2 0 0 0,1-1 0 0 0,-1 1 0 0 0,3-1 117 0 0,20 8-260 0 0,-20-6 156 0 0</inkml:trace>
  <inkml:trace contextRef="#ctx0" brushRef="#br0" timeOffset="1385.31">1273 126 11976 0 0,'0'0'266'0'0,"0"0"44"0"0,1 2 15 0 0,13 7 398 0 0,-1-1 1 0 0,1 0-1 0 0,1-1 0 0 0,-1-1 0 0 0,1 0 1 0 0,16 4-724 0 0,42 0 1158 0 0,-53-17-854 0 0,-18 5-277 0 0,1 0-1 0 0,-1 0 0 0 0,1 0 0 0 0,-1 0 0 0 0,0 0 0 0 0,0-1 0 0 0,0 1 1 0 0,0-1-1 0 0,0 1 0 0 0,-1-1 0 0 0,1 0 0 0 0,-1 0 0 0 0,1 0 0 0 0,-1 0 0 0 0,0 0 1 0 0,0 0-1 0 0,-1 0 0 0 0,1 0 0 0 0,-1 0 0 0 0,1-1-26 0 0,6-21 81 0 0,1 3-213 0 0,4 49 426 0 0,-17 49 955 0 0,-11-25-508 0 0,-34 77 383 0 0,26-81-636 0 0,11-5-40 0 0,7-32-620 0 0,4-7-8242 0 0,2-3 1977 0 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36.419"/>
    </inkml:context>
    <inkml:brush xml:id="br0">
      <inkml:brushProperty name="width" value="0.05" units="cm"/>
      <inkml:brushProperty name="height" value="0.05" units="cm"/>
      <inkml:brushProperty name="color" value="#E71224"/>
    </inkml:brush>
  </inkml:definitions>
  <inkml:trace contextRef="#ctx0" brushRef="#br0">215 30 8208 0 0,'0'0'373'0'0,"0"0"-5"0"0,-4-3-221 0 0,-23-13 2558 0 0,-16 6 822 0 0,38 10-3399 0 0,-1 1 0 0 0,0 0 0 0 0,1 0 0 0 0,-1 1 0 0 0,1-1 0 0 0,-1 1 0 0 0,1 1-1 0 0,0-1 1 0 0,-1 1 0 0 0,1-1 0 0 0,0 1 0 0 0,1 1 0 0 0,-1-1 0 0 0,1 1 0 0 0,-1 0 0 0 0,1 0-128 0 0,-33 30 0 0 0,33-27 0 0 0,2-5 0 0 0,1 0 0 0 0,0 0 0 0 0,-1 0 0 0 0,1 1 0 0 0,0-1 0 0 0,0 0 0 0 0,0 0 0 0 0,1 1 0 0 0,-1-1 0 0 0,0 1 0 0 0,1-1 0 0 0,-1 0 0 0 0,1 1 0 0 0,0-1 0 0 0,0 1 0 0 0,0-1 0 0 0,0 1 0 0 0,1-1 0 0 0,-1 1 0 0 0,1-1 0 0 0,-1 1 0 0 0,1-1 0 0 0,0 0 0 0 0,0 1 0 0 0,2 1 58 0 0,-1-1 0 0 0,1 0-1 0 0,0 1 1 0 0,1-1-1 0 0,-1-1 1 0 0,0 1 0 0 0,1 0-1 0 0,0-1 1 0 0,0 0-1 0 0,0 1 1 0 0,0-1 0 0 0,0-1-1 0 0,0 1 1 0 0,0-1-1 0 0,0 0 1 0 0,1 0 0 0 0,-1 0-1 0 0,0 0 1 0 0,1-1-1 0 0,-1 1 1 0 0,1-1 0 0 0,-1-1-1 0 0,0 1 1 0 0,1 0-1 0 0,0-1-57 0 0,28-25 581 0 0,-24 15-554 0 0,3-49-27 0 0,-12 59 0 0 0,1 0 0 0 0,-1 0 0 0 0,1 0 0 0 0,-1 0 0 0 0,1 0 0 0 0,0 0 0 0 0,0 0 0 0 0,-1 0 0 0 0,1 0 0 0 0,0 1 0 0 0,0-1 0 0 0,0 0 0 0 0,0 1 0 0 0,0-1 0 0 0,0 0 0 0 0,0 1 0 0 0,0-1 0 0 0,0 1 0 0 0,0-1 0 0 0,0 1 0 0 0,0 0 0 0 0,1-1 0 0 0,-1 1 0 0 0,0 0 0 0 0,0 0 0 0 0,0 0 0 0 0,0 0 0 0 0,1 0 0 0 0,-1 0 0 0 0,0 0 0 0 0,0 0 0 0 0,0 1 0 0 0,0-1 0 0 0,1 0 0 0 0,-1 1 0 0 0,0-1 0 0 0,0 1 0 0 0,0-1 0 0 0,0 1 0 0 0,0 0 0 0 0,0-1 0 0 0,0 1 0 0 0,0 0 0 0 0,127 51 0 0 0,-74-38 0 0 0,-31-15-512 0 0,-9-1-4319 0 0,-9 2-1217 0 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36.732"/>
    </inkml:context>
    <inkml:brush xml:id="br0">
      <inkml:brushProperty name="width" value="0.05" units="cm"/>
      <inkml:brushProperty name="height" value="0.05" units="cm"/>
      <inkml:brushProperty name="color" value="#E71224"/>
    </inkml:brush>
  </inkml:definitions>
  <inkml:trace contextRef="#ctx0" brushRef="#br0">176 45 920 0 0,'-7'-16'67'0'0,"10"7"502"0"0,-5 0 4533 0 0,-13-1-2280 0 0,14 10-2216 0 0,1 0-78 0 0,0 0 55 0 0,0 0 288 0 0,0 0 121 0 0,1 2 28 0 0,16 43 1659 0 0,-1 4-1495 0 0,26 77 406 0 0,-11-65-1114 0 0,-30-60-1308 0 0,-1-1-3791 0 0,0 0-1627 0 0</inkml:trace>
  <inkml:trace contextRef="#ctx0" brushRef="#br0" timeOffset="374.91">0 204 3680 0 0,'0'0'284'0'0,"2"0"-187"0"0,84-4 8051 0 0,-49 1-7064 0 0,129-4-181 0 0,-65-12-3861 0 0,-85 15 1848 0 0</inkml:trace>
  <inkml:trace contextRef="#ctx0" brushRef="#br0" timeOffset="640.48">495 164 6968 0 0,'0'0'316'0'0,"0"0"-3"0"0,6 14 2032 0 0,21 78 6104 0 0,-23-67-7235 0 0,4-16-725 0 0,0 23-148 0 0,-7-31-574 0 0,-1-1-1223 0 0,0 0-539 0 0</inkml:trace>
  <inkml:trace contextRef="#ctx0" brushRef="#br0" timeOffset="641.48">458 41 5064 0 0,'0'0'448'0'0,"0"0"-352"0"0,0 0-96 0 0,0 0 0 0 0,0 0 1552 0 0,0 0 296 0 0,0 0 56 0 0,8 4 16 0 0,0-4-1256 0 0,1 3-248 0 0,-1-3-56 0 0,1 8-8 0 0,-1-5-616 0 0,-1 2-128 0 0,3-2-24 0 0</inkml:trace>
  <inkml:trace contextRef="#ctx0" brushRef="#br0" timeOffset="1155.97">645 196 5528 0 0,'0'0'422'0'0,"0"1"-118"0"0,0 7 6984 0 0,28 49-3559 0 0,-12-42 173 0 0,-15-14-3893 0 0,0-1 0 0 0,0 0 0 0 0,0 0 0 0 0,0 1 0 0 0,-1-1 0 0 0,1 0 0 0 0,0 0 0 0 0,0 0 1 0 0,0 0-1 0 0,0 0 0 0 0,0-1 0 0 0,0 1 0 0 0,0 0 0 0 0,0 0 0 0 0,0-1 0 0 0,0 1 0 0 0,-1 0 0 0 0,1-1 0 0 0,0 1 0 0 0,0-1 0 0 0,0 1 1 0 0,-1-1-1 0 0,1 1 0 0 0,0-1 0 0 0,0 0 0 0 0,-1 1 0 0 0,1-1 0 0 0,-1 0 0 0 0,1 0 0 0 0,-1 1 0 0 0,1-1 0 0 0,-1 0-9 0 0,26-36-854 0 0,10 1-2057 0 0,-29 20 2268 0 0,31 5 438 0 0,-30 11 374 0 0,-1 0-1 0 0,0 1 1 0 0,0 0-1 0 0,0 0 1 0 0,1 0-1 0 0,-1 1 1 0 0,-1 0-1 0 0,1 1 0 0 0,0 0 1 0 0,0 0-1 0 0,4 3-168 0 0,30 22 2579 0 0,-39-26-2408 0 0,10 18 1095 0 0,-12-19-1010 0 0,0-1 0 0 0,0 0-69 0 0,0 0-272 0 0,0 0-49 0 0,16-15-96 0 0,45-26-1172 0 0,-20 24 776 0 0,-39 16 547 0 0,1 2 20 0 0,37 18 239 0 0,3 26 502 0 0,-42-43-482 0 0,1 0 6 0 0,12 14 85 0 0,-13-15-202 0 0,1 1-25 0 0,3 5-40 0 0,-4-5 3 0 0,-1-2-116 0 0,0 0-994 0 0,0 0-4115 0 0,0 0-1766 0 0</inkml:trace>
  <inkml:trace contextRef="#ctx0" brushRef="#br0" timeOffset="1593.38">1390 190 7688 0 0,'0'0'349'0'0,"0"0"-2"0"0,3-1-225 0 0,77-10 2964 0 0,-22 0-1496 0 0,-15-19-158 0 0,-37 2-866 0 0,-7 25-521 0 0,0 0 0 0 0,0 0 0 0 0,-1 1 0 0 0,1-1 0 0 0,0 1 0 0 0,-1-1 0 0 0,0 1 0 0 0,0-1 1 0 0,0 1-1 0 0,0 0 0 0 0,0 0 0 0 0,0 0 0 0 0,0 0 0 0 0,-1 0 0 0 0,1 0 0 0 0,-1 1 0 0 0,1-1 1 0 0,-2 0-46 0 0,-46-26 308 0 0,44 27-307 0 0,1 0 0 0 0,0 0 1 0 0,0 1-1 0 0,-1-1 0 0 0,1 1 1 0 0,-1 0-1 0 0,1 0 0 0 0,0 1 1 0 0,0 0-1 0 0,-1 0 0 0 0,1 0 1 0 0,0 1-1 0 0,0-1 0 0 0,0 1 0 0 0,0 0 1 0 0,0 1-1 0 0,0-1 0 0 0,1 1 1 0 0,-1 0-2 0 0,-12 7-281 0 0,11-7 292 0 0,1 0 1 0 0,0 0-1 0 0,-1 1 0 0 0,1 0 1 0 0,0-1-1 0 0,1 2 0 0 0,-1-1 1 0 0,1 0-1 0 0,0 1 0 0 0,0 0 1 0 0,-1 2-12 0 0,-49 99-153 0 0,52-99 178 0 0,0 0 1 0 0,0 0-1 0 0,1 0 1 0 0,0 0-1 0 0,0 0 1 0 0,1 0-1 0 0,0 0 1 0 0,0 0-1 0 0,1 1 1 0 0,0-1-1 0 0,0 0 1 0 0,0 0-1 0 0,1 0 1 0 0,1 2-26 0 0,2 4 13 0 0,16 18 75 0 0,-12-27-50 0 0,-1 0 0 0 0,1 0 1 0 0,0-1-1 0 0,0-1 0 0 0,0 1 0 0 0,0-2 0 0 0,0 1 0 0 0,1-1 0 0 0,3 0-38 0 0,-4 0 22 0 0,61-11 122 0 0,-28 2-4754 0 0,-25 0-699 0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35.268"/>
    </inkml:context>
    <inkml:brush xml:id="br0">
      <inkml:brushProperty name="width" value="0.05" units="cm"/>
      <inkml:brushProperty name="height" value="0.05" units="cm"/>
      <inkml:brushProperty name="color" value="#E71224"/>
    </inkml:brush>
  </inkml:definitions>
  <inkml:trace contextRef="#ctx0" brushRef="#br0">181 216 5352 0 0,'0'0'241'0'0,"0"0"0"0"0,-13-4 973 0 0,5 1-658 0 0,-42-2 3101 0 0,8 14-2401 0 0,-3 27-632 0 0,23 20-437 0 0,22-54-113 0 0,0 0 0 0 0,1 0 1 0 0,-1 0-1 0 0,1-1 0 0 0,0 1 1 0 0,-1 0-1 0 0,1 0 0 0 0,0 0 1 0 0,0-1-1 0 0,0 1 0 0 0,1 0 1 0 0,-1-1-1 0 0,0 1 0 0 0,0-1 1 0 0,1 1-1 0 0,-1-1 0 0 0,1 0 1 0 0,0 0-1 0 0,-1 0 0 0 0,1 0 1 0 0,0 0-1 0 0,-1 0 0 0 0,1 0 1 0 0,0 0-75 0 0,4 0 104 0 0,-1 0 1 0 0,1 0 0 0 0,-1-1 0 0 0,1 1 0 0 0,-1-1-1 0 0,1 0 1 0 0,-1-1 0 0 0,1 0 0 0 0,-1 1 0 0 0,1-2-1 0 0,-1 1 1 0 0,0-1 0 0 0,1 1 0 0 0,-1-2-1 0 0,0 1 1 0 0,0 0 0 0 0,-1-1 0 0 0,1 0 0 0 0,0 0-1 0 0,2-3-104 0 0,34-35 512 0 0,-39 38-432 0 0,-12-12 140 0 0,6 11-224 0 0,4 4-86 0 0,0 0-60 0 0,0 0-11 0 0,0 0 60 0 0,0 0 271 0 0,1 0 118 0 0,53 26 644 0 0,29 4-596 0 0,-18-28-245 0 0,-57-13-4160 0 0,-7 4 2504 0 0</inkml:trace>
  <inkml:trace contextRef="#ctx0" brushRef="#br0" timeOffset="296.8">422 1 11976 0 0,'0'0'266'0'0,"5"9"769"0"0,7 45 580 0 0,1-2 630 0 0,20 48-568 0 0,-5-57-1316 0 0,-27-40-307 0 0,2 4-57 0 0,-2-5-1330 0 0,-1-2-5080 0 0</inkml:trace>
  <inkml:trace contextRef="#ctx0" brushRef="#br0" timeOffset="577.98">376 187 5064 0 0,'0'0'232'0'0,"-1"-1"-14"0"0,-2-2 136 0 0,3 2 1238 0 0,2 1 526 0 0,51-9 2988 0 0,33-1-3800 0 0,26-8-1754 0 0,-98 15-3290 0 0,-2-1-1330 0 0</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20.942"/>
    </inkml:context>
    <inkml:brush xml:id="br0">
      <inkml:brushProperty name="width" value="0.05" units="cm"/>
      <inkml:brushProperty name="height" value="0.05" units="cm"/>
      <inkml:brushProperty name="color" value="#E71224"/>
    </inkml:brush>
  </inkml:definitions>
  <inkml:trace contextRef="#ctx0" brushRef="#br0">2396 145 6448 0 0,'0'0'297'0'0,"0"0"-9"0"0,0 0 36 0 0,0 0 848 0 0,0 0 387 0 0,1 1 75 0 0,31 59 4242 0 0,-31-58-5707 0 0,-1-2-6 0 0,0 0-23 0 0,0 0-11 0 0,0 0-1 0 0,0 0-116 0 0,0 0 0 0 0,0 0 1 0 0,0 1-1 0 0,0-1 0 0 0,0 0 0 0 0,0 0 0 0 0,0 1 0 0 0,1-1 0 0 0,-1 0 0 0 0,0 0 0 0 0,0 1 0 0 0,0-1 0 0 0,0 0 0 0 0,0 0 0 0 0,1 0 0 0 0,-1 0 0 0 0,0 1 0 0 0,0-1 0 0 0,1 0 0 0 0,-1 0 0 0 0,0 0 0 0 0,0 0 0 0 0,0 0 0 0 0,1 1 0 0 0,-1-1 0 0 0,0 0 0 0 0,0 0 0 0 0,1 0 0 0 0,-1 0 0 0 0,0 0 0 0 0,1 0 0 0 0,-1 0 0 0 0,0 0 0 0 0,0 0 0 0 0,1 0 0 0 0,-1 0 0 0 0,0 0 0 0 0,0 0 0 0 0,1 0 0 0 0,-1 0 0 0 0,0-1 0 0 0,0 1 0 0 0,1 0 0 0 0,-1 0 0 0 0,0 0 0 0 0,0 0 0 0 0,0 0 0 0 0,1 0 0 0 0,-1-1 0 0 0,0 1 1 0 0,0 0-1 0 0,0 0 0 0 0,1 0 0 0 0,-1-1 0 0 0,0 1 0 0 0,0 0 0 0 0,0 0 0 0 0,0-1 0 0 0,0 1 0 0 0,0 0 0 0 0,1 0 0 0 0,-1-1 0 0 0,0 1 0 0 0,0 0 0 0 0,0 0-12 0 0,32-58-1326 0 0,-17 46 830 0 0,-13 10 484 0 0,0 1 0 0 0,1-1-1 0 0,-1 1 1 0 0,1 0 0 0 0,-1 0-1 0 0,1 0 1 0 0,0 0 0 0 0,-1 1-1 0 0,1-1 1 0 0,0 1 0 0 0,-1 0-1 0 0,1-1 1 0 0,0 1-1 0 0,0 0 1 0 0,-1 1 0 0 0,1-1-1 0 0,0 0 1 0 0,-1 1 0 0 0,1 0-1 0 0,0-1 1 0 0,-1 1 0 0 0,1 0-1 0 0,1 1 13 0 0,8 1 135 0 0,-5 6 336 0 0,69 52 1375 0 0,-74-59-1771 0 0,-2-2-6 0 0,0 1-15 0 0,3 4-344 0 0,-2-4-1272 0 0,-1-1-551 0 0</inkml:trace>
  <inkml:trace contextRef="#ctx0" brushRef="#br0" timeOffset="499.88">2813 152 10104 0 0,'0'0'230'0'0,"0"0"30"0"0,0 0 19 0 0,1-1-40 0 0,13-19 1314 0 0,-19 4 2277 0 0,-1 16-3799 0 0,0 0-1 0 0,0 0 0 0 0,0 1 0 0 0,0 0 0 0 0,0 0 0 0 0,0 0 0 0 0,0 1 0 0 0,1 0 1 0 0,-1 0-1 0 0,0 1 0 0 0,1-1 0 0 0,0 1 0 0 0,-1 0 0 0 0,1 1 0 0 0,0-1 0 0 0,1 1 1 0 0,-1 0-1 0 0,1 0 0 0 0,-1 0 0 0 0,1 1 0 0 0,1 0 0 0 0,-1 0 0 0 0,1 0 0 0 0,-1 0 1 0 0,2 0-1 0 0,-1 1 0 0 0,-1 2-30 0 0,4 12-54 0 0,1-18 51 0 0,-1 0 0 0 0,0 0 0 0 0,1-1 0 0 0,0 1-1 0 0,-1 0 1 0 0,1-1 0 0 0,0 1 0 0 0,0 0-1 0 0,0-1 1 0 0,0 1 0 0 0,0-1 0 0 0,0 0-1 0 0,0 1 1 0 0,0-1 0 0 0,1 0 0 0 0,-1 0-1 0 0,0 0 1 0 0,1 0 0 0 0,-1 0 0 0 0,1 0 0 0 0,0 0-1 0 0,-1 0 1 0 0,1 0 0 0 0,1 0 3 0 0,6 4 5 0 0,-3-2-4 0 0,1-1-1 0 0,0 0 0 0 0,0 0 0 0 0,1-1 1 0 0,-1 0-1 0 0,0-1 0 0 0,0 1 0 0 0,0-1 1 0 0,1-1-1 0 0,-1 1 0 0 0,0-1 0 0 0,2-1 0 0 0,-9 2 4 0 0,71-14 253 0 0,-66 11-246 0 0,8-5 552 0 0,-7 10-600 0 0,0 0 0 0 0,0 0 0 0 0,0 1 1 0 0,0 0-1 0 0,-1 0 0 0 0,1 0 0 0 0,-1 1 0 0 0,0 0 0 0 0,1 0 1 0 0,-2 0-1 0 0,1 1 0 0 0,0-1 0 0 0,-1 1 37 0 0,8 8 204 0 0,-9-11-178 0 0,-1 0-1 0 0,1 0 1 0 0,-1 0-1 0 0,0 0 1 0 0,1 1-1 0 0,-1-1 1 0 0,0 1-1 0 0,-1 0 1 0 0,1-1-1 0 0,0 1 1 0 0,-1 0-1 0 0,1 0 1 0 0,-1 0-1 0 0,0 0 1 0 0,0 0-1 0 0,-1 1 1 0 0,1-1-1 0 0,0 0 1 0 0,-1 0-1 0 0,0 0 1 0 0,0 1-1 0 0,0 0-25 0 0,-3 26 752 0 0,3-25-735 0 0,1 1 0 0 0,-1-1 0 0 0,-1 0 0 0 0,1 1-1 0 0,-1-1 1 0 0,0 0 0 0 0,0 1 0 0 0,0-1 0 0 0,-1 0 0 0 0,0 0-1 0 0,0 0 1 0 0,0 0 0 0 0,0-1 0 0 0,-1 1 0 0 0,0-1 0 0 0,0 1-1 0 0,0-1 1 0 0,0 0 0 0 0,-1 0 0 0 0,0 0 0 0 0,0 0-1 0 0,0-1 1 0 0,0 0 0 0 0,0 0 0 0 0,-1 0 0 0 0,-1 0-17 0 0,-112 16-18 0 0,39-16-316 0 0,29-18-3589 0 0,37 9 2389 0 0</inkml:trace>
  <inkml:trace contextRef="#ctx0" brushRef="#br0" timeOffset="-3782.68">50 1158 7136 0 0,'0'0'330'0'0,"0"0"-8"0"0,0 0-97 0 0,0 0 374 0 0,0 0 186 0 0,0 0 42 0 0,9-4 1613 0 0,32-11-744 0 0,-4 1-994 0 0,67-56 1506 0 0,25-9-935 0 0,21-24 62 0 0,5 0-1030 0 0,-57 43 895 0 0,-10 9-1096 0 0,-10 14-104 0 0,-10-4 0 0 0,-34 23 0 0 0,-6 10 0 0 0,38-19 0 0 0,-62 25-66 0 0,-3 2-282 0 0,-1 0-130 0 0,0 0-848 0 0,-2 2-3443 0 0,-5 7-1475 0 0</inkml:trace>
  <inkml:trace contextRef="#ctx0" brushRef="#br0" timeOffset="-3152.85">87 915 1840 0 0,'0'0'333'0'0,"0"0"729"0"0,0 0 316 0 0,0 0 59 0 0,0 0-93 0 0,0 0-457 0 0,0 0-204 0 0,0 0-41 0 0,0 0-34 0 0,0 0-106 0 0,0 0-44 0 0,0 0-8 0 0,0 0-34 0 0,0 0-134 0 0,0 0-55 0 0,0 0-16 0 0,0 0 5 0 0,0 0 34 0 0,-5 7 842 0 0,2 26 150 0 0,-27 40 1125 0 0,22-58-2069 0 0,3-9-216 0 0,1 0 0 0 0,1 1 0 0 0,-1-1 0 0 0,1 1 0 0 0,0 0 0 0 0,1 0-1 0 0,0 0 1 0 0,0 0 0 0 0,0 1 0 0 0,1-1 0 0 0,0 4-82 0 0,-8 40 705 0 0,13-21-241 0 0,14-18-64 0 0,-14-10-360 0 0,0 0 0 0 0,0-1 0 0 0,-1 1 0 0 0,1-1 0 0 0,0 0 0 0 0,1 0 0 0 0,-1 0 1 0 0,0 0-1 0 0,0-1 0 0 0,0 1 0 0 0,0-1 0 0 0,1 0 0 0 0,-1-1 0 0 0,0 1 0 0 0,4-2-40 0 0,30 2 111 0 0,37-6-47 0 0,13-2 8 0 0,-35 3 1904 0 0,-40 4-1976 0 0,-2-1 0 0 0,-2-1-281 0 0,-8 3-1186 0 0,-1 0-531 0 0,0 0-108 0 0,0 0-25 0 0</inkml:trace>
  <inkml:trace contextRef="#ctx0" brushRef="#br0" timeOffset="-1843.32">1314 0 8288 0 0,'0'0'190'0'0,"0"0"28"0"0,0 0 7 0 0,1 1-33 0 0,5 4-9 0 0,12 41 3743 0 0,-2 3-3435 0 0,-7 18 1722 0 0,-4 8-172 0 0,2-52-941 0 0,-6-21-1017 0 0,-1-2-10 0 0,0 0-1 0 0,0 0-34 0 0,0 0-134 0 0,-26 2-3551 0 0,11-5 1734 0 0,2-1-20 0 0</inkml:trace>
  <inkml:trace contextRef="#ctx0" brushRef="#br0" timeOffset="-1577.76">1211 218 1376 0 0,'0'0'408'0'0,"2"0"1176"0"0,44-1 8056 0 0,59-22-8094 0 0,-5 0-796 0 0,-98 22-1167 0 0,9-1 1083 0 0,-2 2-6170 0 0,2 0 1167 0 0</inkml:trace>
  <inkml:trace contextRef="#ctx0" brushRef="#br0" timeOffset="-1312.2">1567 145 9328 0 0,'0'0'429'0'0,"0"0"-13"0"0,0 0-132 0 0,0 0 441 0 0,1 7 1206 0 0,13 27 970 0 0,-2-10-1597 0 0,-11-5-79 0 0,1-29-377 0 0,-2 7-853 0 0,0-1 0 0 0,1 1 0 0 0,-1 0 0 0 0,1 0 0 0 0,0 0-1 0 0,0 0 1 0 0,0 0 0 0 0,0 1 0 0 0,1-1 0 0 0,-1 0 0 0 0,1 0-1 0 0,0 1 1 0 0,-1-1 0 0 0,1 1 0 0 0,0-1 0 0 0,2-1 5 0 0,0 1-89 0 0,0-1 1 0 0,0 0-1 0 0,0 1 0 0 0,0 0 1 0 0,0 0-1 0 0,1 0 0 0 0,-1 0 1 0 0,1 1-1 0 0,0-1 1 0 0,0 1-1 0 0,0 1 0 0 0,0-1 1 0 0,2 0 88 0 0,31-3-4392 0 0,-30 5-725 0 0</inkml:trace>
  <inkml:trace contextRef="#ctx0" brushRef="#br0" timeOffset="-874.8">1843 197 4144 0 0,'0'0'319'0'0,"0"0"22"0"0,0 0 875 0 0,0 0 404 0 0,1 1 78 0 0,7 4-950 0 0,1 0 0 0 0,-1 0-1 0 0,1-1 1 0 0,0 0 0 0 0,0-1-1 0 0,0 0 1 0 0,1 0-1 0 0,5 0-747 0 0,2 2 201 0 0,36-16 1036 0 0,-52 10-1104 0 0,14-17 326 0 0,-17 4-754 0 0,-3-11-554 0 0,16 11 140 0 0,16 19 1558 0 0,-24 13 157 0 0,-16 49 946 0 0,-15 39-705 0 0,15-20-1003 0 0,-19-39-785 0 0,19-35-5335 0 0,9-8-317 0 0</inkml:trace>
  <inkml:trace contextRef="#ctx0" brushRef="#br0" timeOffset="-593.62">2150 186 10136 0 0,'0'0'464'0'0,"0"0"-10"0"0,0 0-222 0 0,0 0 156 0 0,5 15 1799 0 0,17 40 854 0 0,2-19-3709 0 0,-26-37-3416 0 0,-5-4-1162 0 0</inkml:trace>
  <inkml:trace contextRef="#ctx0" brushRef="#br0" timeOffset="-390.54">2167 89 11976 0 0,'0'1'38'0'0,"1"-1"0"0"0,-1 1 0 0 0,1 0 1 0 0,-1-1-1 0 0,1 1 0 0 0,0-1 0 0 0,-1 1 1 0 0,1-1-1 0 0,0 0 0 0 0,-1 1 0 0 0,1-1 1 0 0,0 0-1 0 0,-1 1 0 0 0,1-1 0 0 0,0 0 1 0 0,0 0-1 0 0,-1 1 0 0 0,1-1 0 0 0,0 0 0 0 0,0 0 1 0 0,-1 0-1 0 0,1 0 0 0 0,0 0 0 0 0,0 0 1 0 0,-1 0-1 0 0,1-1 0 0 0,0 1 0 0 0,0 0 1 0 0,-1 0-1 0 0,1 0 0 0 0,0-1 0 0 0,0 1 1 0 0,-1-1-1 0 0,1 1 0 0 0,0 0 0 0 0,-1-1 1 0 0,1 0-39 0 0,14-2 1329 0 0,-14 4-887 0 0,3 2-292 0 0,0-2-198 0 0,4 11-1272 0 0,-8-10 808 0 0</inkml:trace>
  <inkml:trace contextRef="#ctx0" brushRef="#br0" timeOffset="12539.75">1789 781 456 0 0,'0'0'1317'0'0,"0"0"155"0"0,0 0 62 0 0,0 0-140 0 0,-14-8 2025 0 0,-18 8-1338 0 0,32 0-1592 0 0,-25 26 621 0 0,20-19-1094 0 0,0 0 0 0 0,0 0 0 0 0,1 0 0 0 0,1 1 0 0 0,-1 0 0 0 0,1-1 0 0 0,0 1 0 0 0,1 0 0 0 0,0 0 0 0 0,0 1 0 0 0,1-1 0 0 0,0 0 1 0 0,0 0-1 0 0,1 1 0 0 0,0-1 0 0 0,0 0 0 0 0,1 1 0 0 0,1 4-16 0 0,0 5 459 0 0,-2-16-418 0 0,0 0 0 0 0,0 0 0 0 0,0 0 0 0 0,0 1 0 0 0,0-1 0 0 0,1 0 0 0 0,-1 0 0 0 0,1 0 0 0 0,-1 0 0 0 0,1 1 0 0 0,0-1 0 0 0,0 0 0 0 0,0 0 0 0 0,0 0-1 0 0,0-1 1 0 0,0 1 0 0 0,0 0 0 0 0,1 0 0 0 0,-1-1 0 0 0,1 1 0 0 0,-1-1 0 0 0,1 1 0 0 0,0-1-41 0 0,1 2 51 0 0,-1-1-1 0 0,1-1 1 0 0,0 1 0 0 0,0 0-1 0 0,0-1 1 0 0,0 1-1 0 0,1-1 1 0 0,-1 0-1 0 0,0 0 1 0 0,0-1 0 0 0,1 1-1 0 0,-1 0 1 0 0,1-1-1 0 0,-1 0 1 0 0,0 0 0 0 0,1 0-1 0 0,-1 0 1 0 0,1-1-1 0 0,-1 1 1 0 0,0-1-1 0 0,1 0 1 0 0,-1 0 0 0 0,0 0-1 0 0,0 0 1 0 0,0-1-1 0 0,0 1 1 0 0,0-1 0 0 0,0 0-1 0 0,0 0 1 0 0,0 0-1 0 0,-1 0 1 0 0,1 0-1 0 0,1-2-50 0 0,1-1 57 0 0,0 0-1 0 0,-1 0 0 0 0,1-1 1 0 0,-1 1-1 0 0,0-1 0 0 0,-1 0 0 0 0,1 0 1 0 0,-1 0-1 0 0,0 0 0 0 0,-1 0 1 0 0,1-1-1 0 0,-1 1 0 0 0,-1-1 0 0 0,1-4-56 0 0,0-7 489 0 0,-1 16-464 0 0,-1 1 0 0 0,1-1 0 0 0,-1 0 0 0 0,0 0 0 0 0,0 0 0 0 0,0 1 0 0 0,0-1 0 0 0,0 0 0 0 0,0 0 0 0 0,0 0 0 0 0,-1 0 0 0 0,1 1-1 0 0,-1-1 1 0 0,1 0 0 0 0,-1 0 0 0 0,0 1 0 0 0,0-1 0 0 0,1 0 0 0 0,-1 1 0 0 0,0-1 0 0 0,0 1 0 0 0,-1-1 0 0 0,1 0-25 0 0,-21-28 77 0 0,5 12-77 0 0,-7-3-352 0 0,24 21 208 0 0,0 0-16 0 0,0 0-66 0 0,0 0-29 0 0,0 0-8 0 0,0 0-15 0 0,0 0-61 0 0,0 0-21 0 0,0 0-656 0 0,0 0-2729 0 0,0 0-1172 0 0</inkml:trace>
  <inkml:trace contextRef="#ctx0" brushRef="#br0" timeOffset="12992.77">1922 844 6792 0 0,'0'0'308'0'0,"0"0"-2"0"0,0 0-70 0 0,0 0 432 0 0,0 0 210 0 0,5 9 1970 0 0,39 58 2131 0 0,-32-41-4075 0 0,-11-25-608 0 0,-1-1-17 0 0,4 8 105 0 0,-3 6 1257 0 0,7-54-1711 0 0,24 18-372 0 0,-6 4 23 0 0,14-3 117 0 0,-20 15 193 0 0,8 0 22 0 0,1 6-46 0 0,-5 7 53 0 0,-19-5 107 0 0,-1 0 0 0 0,0 0 0 0 0,0 0 0 0 0,0 1 0 0 0,0-1 0 0 0,0 1 0 0 0,-1 0 0 0 0,1 0 0 0 0,-1 1 0 0 0,1-1 0 0 0,-1 1 0 0 0,0-1 0 0 0,-1 1 0 0 0,1 0 0 0 0,-1 0 0 0 0,1 0 0 0 0,-1 1 0 0 0,0-1 0 0 0,-1 0 0 0 0,1 1-27 0 0,-1 42 694 0 0,-6-17-348 0 0,2-24-498 0 0,3-4-720 0 0,0-2-330 0 0,0 0-1008 0 0,0 0-3763 0 0</inkml:trace>
  <inkml:trace contextRef="#ctx0" brushRef="#br0" timeOffset="13445.79">2430 899 3224 0 0,'0'0'437'0'0,"0"0"627"0"0,0 0 273 0 0,2 0 58 0 0,47-7 3205 0 0,3-1-3464 0 0,28-6-693 0 0,-55 10 362 0 0,27-14 58 0 0,-30 4-414 0 0,-20-5 70 0 0,-4 15-478 0 0,0 2 0 0 0,-1-1 0 0 0,1 0 1 0 0,-1 0-1 0 0,0 1 0 0 0,0 0 1 0 0,0-1-1 0 0,0 1 0 0 0,-1 0 0 0 0,1 0 1 0 0,-1 1-1 0 0,1-1 0 0 0,-1 1 1 0 0,1 0-1 0 0,-1 0 0 0 0,0 0 0 0 0,1 0 1 0 0,-1 1-1 0 0,0-1 0 0 0,0 1 1 0 0,0 0-1 0 0,1 0 0 0 0,-1 0 0 0 0,0 1 1 0 0,0-1-1 0 0,0 1 0 0 0,-2 1-41 0 0,-1-1 60 0 0,-1 1-1 0 0,1 0 0 0 0,0 0 1 0 0,0 1-1 0 0,0 0 1 0 0,0 0-1 0 0,0 1 1 0 0,1-1-1 0 0,-1 1 0 0 0,1 1 1 0 0,0-1-1 0 0,0 1 1 0 0,1 0-1 0 0,-3 3-59 0 0,4-2 18 0 0,-46 77 17 0 0,49-79-42 0 0,0 1-1 0 0,-1 0 1 0 0,2 0-1 0 0,-1-1 1 0 0,0 1-1 0 0,1 0 1 0 0,0 0-1 0 0,0 0 1 0 0,1 0-1 0 0,-1-1 1 0 0,1 1-1 0 0,0 0 1 0 0,0 0-1 0 0,1-1 1 0 0,-1 1-1 0 0,1-1 0 0 0,0 1 8 0 0,1-1-5 0 0,1 0-1 0 0,-1-1 0 0 0,1 1 0 0 0,0-1 1 0 0,0 0-1 0 0,0 0 0 0 0,0 0 0 0 0,0-1 1 0 0,1 1-1 0 0,-1-1 0 0 0,1 0 0 0 0,-1 0 1 0 0,1-1-1 0 0,0 1 0 0 0,0-1 0 0 0,0 0 1 0 0,0-1-1 0 0,0 1 0 0 0,0-1 0 0 0,0 0 0 0 0,0 0 1 0 0,0 0-1 0 0,0-1 0 0 0,0 0 0 0 0,0 0 6 0 0,106-11-688 0 0,-48-6-2281 0 0,-42 12 1859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25.255"/>
    </inkml:context>
    <inkml:brush xml:id="br0">
      <inkml:brushProperty name="width" value="0.05" units="cm"/>
      <inkml:brushProperty name="height" value="0.05" units="cm"/>
      <inkml:brushProperty name="color" value="#E71224"/>
    </inkml:brush>
  </inkml:definitions>
  <inkml:trace contextRef="#ctx0" brushRef="#br0">1 287 2760 0 0,'20'-12'1976'0'0,"13"-2"6730"0"0,-12 3-6771 0 0,-13 7-1673 0 0,0-1 1 0 0,0 0-1 0 0,0 0 0 0 0,-1-1 1 0 0,1 0-1 0 0,-1-1 1 0 0,-1 0-1 0 0,6-7-262 0 0,6-4 661 0 0,20-34 407 0 0,12-33-746 0 0,-32 51-272 0 0,-17 33-90 0 0,8 2 880 0 0,20 21 62 0 0,57 73-726 0 0,-1-3-157 0 0,-25-40 341 0 0,-49-42-475 0 0,18 4 334 0 0,-15-15-2464 0 0,-7-2-4896 0 0</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42.321"/>
    </inkml:context>
    <inkml:brush xml:id="br0">
      <inkml:brushProperty name="width" value="0.05" units="cm"/>
      <inkml:brushProperty name="height" value="0.05" units="cm"/>
      <inkml:brushProperty name="color" value="#E71224"/>
    </inkml:brush>
  </inkml:definitions>
  <inkml:trace contextRef="#ctx0" brushRef="#br0">158 108 1840 0 0,'0'0'311'0'0,"0"0"633"0"0,0 0 278 0 0,0 0 53 0 0,0 0-94 0 0,0 0-414 0 0,-6-11 2349 0 0,3 9-2927 0 0,-1 0 0 0 0,1 1 1 0 0,0-1-1 0 0,-1 1 1 0 0,1 0-1 0 0,-1 0 0 0 0,0 0 1 0 0,1 0-1 0 0,-1 1 1 0 0,0-1-1 0 0,1 1 0 0 0,-1 0 1 0 0,0 0-1 0 0,0 0 0 0 0,1 1 1 0 0,-1-1-1 0 0,0 1 1 0 0,1 0-1 0 0,-1 0 0 0 0,1 0 1 0 0,-1 1-1 0 0,1-1 0 0 0,0 1 1 0 0,-3 1-190 0 0,-22 11-505 0 0,-1 10 493 0 0,25-17-47 0 0,4 0 4 0 0,34 37 45 0 0,-27-38 25 0 0,0-1 1 0 0,0 0 0 0 0,0-1 0 0 0,1 1 0 0 0,-1-1 0 0 0,1-1-1 0 0,0 1 1 0 0,0-2 0 0 0,0 1 0 0 0,8 1-16 0 0,17 7 58 0 0,81 36 2096 0 0,-113-46-1801 0 0,-1 0-310 0 0,1-1 0 0 0,-1 0-1 0 0,1 1 1 0 0,-1-1 0 0 0,1 1-1 0 0,-1-1 1 0 0,0 1 0 0 0,1-1-1 0 0,-1 1 1 0 0,0-1 0 0 0,1 1-1 0 0,-1-1 1 0 0,0 1 0 0 0,0 0-1 0 0,0-1 1 0 0,0 1 0 0 0,1-1-1 0 0,-1 1 1 0 0,0 0 0 0 0,0-1-1 0 0,0 1 1 0 0,0 0 0 0 0,0-1-1 0 0,0 1 1 0 0,0-1 0 0 0,-1 1-1 0 0,1 0 1 0 0,0-1 0 0 0,0 1-1 0 0,0-1 1 0 0,-1 1 0 0 0,1-1-1 0 0,0 1 1 0 0,-1-1 0 0 0,1 1-1 0 0,0-1 1 0 0,-1 1 0 0 0,1-1-1 0 0,-1 1 1 0 0,1-1 0 0 0,0 1-1 0 0,-1-1 1 0 0,1 0 0 0 0,-1 1-1 0 0,0-1 1 0 0,1 0 0 0 0,-1 1-1 0 0,1-1 1 0 0,-1 0-43 0 0,-60 22 1080 0 0,31-25-905 0 0,-106-11-837 0 0,126 11-1569 0 0,6 2-1387 0 0,-5 0-2460 0 0</inkml:trace>
  <inkml:trace contextRef="#ctx0" brushRef="#br0" timeOffset="296.8">344 1 8288 0 0,'14'0'190'0'0,"-11"0"28"0"0,-3 0 7 0 0,1 0 111 0 0,3 3-45 0 0,-1 0 0 0 0,0 0 0 0 0,0 1 0 0 0,0-1 0 0 0,0 1 0 0 0,0-1 0 0 0,-1 1 0 0 0,1 0 0 0 0,-1 0 0 0 0,0 0 0 0 0,0 0 0 0 0,-1 1 0 0 0,1-1-1 0 0,-1 0 1 0 0,0 1 0 0 0,0-1 0 0 0,0 1 0 0 0,-1-1 0 0 0,0 1 0 0 0,0-1 0 0 0,0 1 0 0 0,0 0 0 0 0,-1 0-291 0 0,7 44 1034 0 0,5 44-43 0 0,-17-53-1076 0 0,5-39 349 0 0,1-1-154 0 0,0 0-670 0 0,0 0-294 0 0,0 0-983 0 0,0 0-3703 0 0</inkml:trace>
  <inkml:trace contextRef="#ctx0" brushRef="#br0" timeOffset="562.37">294 179 10224 0 0,'0'0'464'0'0,"0"0"-8"0"0,3 0-187 0 0,111-5 3188 0 0,-55 1-3207 0 0,4-5-378 0 0,-48 8-1479 0 0,-3 1 614 0 0</inkml:trace>
  <inkml:trace contextRef="#ctx0" brushRef="#br0" timeOffset="1077.86">682 163 920 0 0,'0'0'381'0'0,"0"0"1265"0"0,-4 1 2772 0 0,2-1-1035 0 0,-35 28-83 0 0,10 21-2184 0 0,22 28-968 0 0,6-74-148 0 0,-1-1 0 0 0,1 1 0 0 0,0-1 0 0 0,0 1 0 0 0,0-1 0 0 0,0 1 0 0 0,1-1 0 0 0,-1 0 0 0 0,0 0 0 0 0,1 0 0 0 0,0 0 0 0 0,-1 0 0 0 0,1 0 0 0 0,0 0 0 0 0,0 0 0 0 0,0-1 0 0 0,0 1 0 0 0,0-1 0 0 0,1 1 0 0 0,-1-1 0 0 0,0 0 0 0 0,1 0 0 0 0,-1 0 0 0 0,1 0 0 0 0,-1 0 0 0 0,1-1 0 0 0,67-14 0 0 0,12-53 433 0 0,-81 66-373 0 0,-1 0-1 0 0,1 0 1 0 0,0 0 0 0 0,0 0 0 0 0,0 0 0 0 0,-1-1-1 0 0,1 1 1 0 0,-1 0 0 0 0,1 0 0 0 0,-1-1 0 0 0,1 1-1 0 0,-1 0 1 0 0,0-1 0 0 0,0 1 0 0 0,0 0-1 0 0,1-1 1 0 0,-1 1 0 0 0,-1 0 0 0 0,1-1 0 0 0,0 1-1 0 0,0 0 1 0 0,0-1 0 0 0,-1 1 0 0 0,1 0-1 0 0,0-1 1 0 0,-1 1 0 0 0,0 0 0 0 0,1 0 0 0 0,-1-1-1 0 0,0 1 1 0 0,1 0 0 0 0,-1 0 0 0 0,0 0 0 0 0,0 0-1 0 0,0 0 1 0 0,0 0 0 0 0,0 0 0 0 0,0 0-1 0 0,0 1 1 0 0,0-1 0 0 0,0 0 0 0 0,-1 0 0 0 0,1 1-1 0 0,-1-1-59 0 0,-40-22 1020 0 0,18 13-808 0 0,22 9-329 0 0,2 1-167 0 0,0 0-43 0 0,0 0-1 0 0,0 0-244 0 0,0 0-1023 0 0,0 0-437 0 0</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40.938"/>
    </inkml:context>
    <inkml:brush xml:id="br0">
      <inkml:brushProperty name="width" value="0.05" units="cm"/>
      <inkml:brushProperty name="height" value="0.05" units="cm"/>
      <inkml:brushProperty name="color" value="#E71224"/>
    </inkml:brush>
  </inkml:definitions>
  <inkml:trace contextRef="#ctx0" brushRef="#br0">48 150 2304 0 0,'0'0'321'0'0,"0"0"511"0"0,0 0 227 0 0,0 0 42 0 0,2 0-57 0 0,11 2 371 0 0,-13-1-795 0 0,0-1-27 0 0,9 0 364 0 0,216-3 4021 0 0,-59-10-3779 0 0,-38-11-892 0 0,-37 5-38 0 0,-76 15 441 0 0,-34 12-108 0 0,5-5-3356 0 0,13-3-2987 0 0</inkml:trace>
  <inkml:trace contextRef="#ctx0" brushRef="#br0" timeOffset="504.54">226 1 8288 0 0,'0'0'190'0'0,"0"0"28"0"0,0 0 7 0 0,0 0 86 0 0,0 0 337 0 0,0 0 148 0 0,0 0 32 0 0,0 0-55 0 0,0 0-245 0 0,-12 5 683 0 0,-34 13-149 0 0,-20 22-468 0 0,36-14-461 0 0,-32 30 102 0 0,60-27 58 0 0,1-25-259 0 0,-1 0-1 0 0,1 0 1 0 0,0 0 0 0 0,0 0-1 0 0,1 1 1 0 0,-1-1 0 0 0,1 0-1 0 0,0 0 1 0 0,0 1 0 0 0,0-1-1 0 0,1 0 1 0 0,-1 0 0 0 0,1 1-1 0 0,0-1 1 0 0,1 0 0 0 0,-1 0 0 0 0,1 0-1 0 0,-1 0 1 0 0,1 0 0 0 0,0-1-1 0 0,1 1 1 0 0,-1 0 0 0 0,1-1-1 0 0,-1 0 1 0 0,1 1 0 0 0,0-1-1 0 0,0 0 1 0 0,0-1 0 0 0,1 1-1 0 0,0 0-33 0 0,-1-1-31 0 0,9 9 273 0 0,1-1-1 0 0,0-1 1 0 0,1 0 0 0 0,-1-1-1 0 0,2-1 1 0 0,9 4-242 0 0,-11-8 88 0 0,1-1 0 0 0,0 0 0 0 0,-1-1 0 0 0,1 0 0 0 0,0-2 0 0 0,0 1 0 0 0,4-2-88 0 0,30 0 13 0 0,76-9-13 0 0,-107 6 298 0 0,-4 0-1153 0 0,0 4-3910 0 0,-13 1-1272 0 0</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43.945"/>
    </inkml:context>
    <inkml:brush xml:id="br0">
      <inkml:brushProperty name="width" value="0.05" units="cm"/>
      <inkml:brushProperty name="height" value="0.05" units="cm"/>
      <inkml:brushProperty name="color" value="#E71224"/>
    </inkml:brush>
  </inkml:definitions>
  <inkml:trace contextRef="#ctx0" brushRef="#br0">46 67 1376 0 0,'0'0'435'0'0,"0"0"1287"0"0,0 0 566 0 0,0 0 117 0 0,1 2-193 0 0,7 12-1136 0 0,-2 0-1 0 0,0 1 0 0 0,0 0 1 0 0,-1 0-1 0 0,-1 0 0 0 0,1 12-1075 0 0,-5-25 68 0 0,12 104 2375 0 0,-13-47-1129 0 0,-6-29-718 0 0,7-29-593 0 0,-1-1 0 0 0,1 1 0 0 0,0 0 1 0 0,-1-1-1 0 0,1 1 0 0 0,0-1 0 0 0,-1 1 0 0 0,1-1 0 0 0,-1 1 0 0 0,1-1 0 0 0,0 1 0 0 0,-1-1 0 0 0,1 1 0 0 0,-1-1 0 0 0,0 1 0 0 0,1-1 0 0 0,-1 0 0 0 0,1 0 0 0 0,-1 1 0 0 0,1-1 0 0 0,-1 0 0 0 0,0 0 0 0 0,1 1 0 0 0,-1-1 1 0 0,0 0-1 0 0,1 0 0 0 0,-1 0 0 0 0,0 0 0 0 0,1 0 0 0 0,-1 0 0 0 0,0 0 0 0 0,1 0 0 0 0,-1 0 0 0 0,0-1 0 0 0,1 1 0 0 0,-1 0 0 0 0,1 0 0 0 0,-1 0 0 0 0,0-1 0 0 0,1 1 0 0 0,-1 0 0 0 0,1-1 0 0 0,-1 1 0 0 0,1-1 0 0 0,-1 1 1 0 0,1 0-1 0 0,-1-1 0 0 0,1 1 0 0 0,-1-1 0 0 0,1 1 0 0 0,-1-1 0 0 0,1 0 0 0 0,0 1 0 0 0,-1-1 0 0 0,1 1 0 0 0,0-1 0 0 0,0 0 0 0 0,0 1 0 0 0,-1-1 0 0 0,1 1 0 0 0,0-1 0 0 0,0 0 0 0 0,0 0-3 0 0,-15-32 0 0 0,-2-11 68 0 0,-9-68 995 0 0,25 86-1721 0 0,0 20 599 0 0,1 0 0 0 0,0 0 0 0 0,0-1 0 0 0,0 1 0 0 0,1 0 0 0 0,-1 0 0 0 0,1-1 0 0 0,1 1 0 0 0,0 0 0 0 0,-1 0 0 0 0,3-2 59 0 0,-2 3-51 0 0,0 0 22 0 0,0 0 0 0 0,1 0 0 0 0,0 0 0 0 0,0 1 0 0 0,0-1 0 0 0,0 1-1 0 0,1-1 1 0 0,-1 1 0 0 0,1 0 0 0 0,0 0 0 0 0,1 1 0 0 0,-1-1 0 0 0,0 1 0 0 0,6-3 29 0 0,-6 4-11 0 0,0 0 1 0 0,0 0 0 0 0,0 0-1 0 0,0 1 1 0 0,0 0 0 0 0,1-1-1 0 0,-1 2 1 0 0,0-1-1 0 0,1 0 1 0 0,-1 1 0 0 0,1 0-1 0 0,-1 0 1 0 0,1 0 0 0 0,-1 0-1 0 0,0 1 1 0 0,1 0 0 0 0,-1 0-1 0 0,0 0 1 0 0,1 0 0 0 0,-1 1-1 0 0,0-1 1 0 0,0 1-1 0 0,0 0 1 0 0,0 1 0 0 0,0-1-1 0 0,2 3 11 0 0,-3-2 14 0 0,0 0-1 0 0,0 0 0 0 0,0 0 0 0 0,-1 1 1 0 0,1-1-1 0 0,-1 1 0 0 0,0 0 0 0 0,0-1 1 0 0,-1 1-1 0 0,1 0 0 0 0,-1 0 0 0 0,0 0 0 0 0,0 0 1 0 0,0 1-14 0 0,2 44 470 0 0,-3-46-439 0 0,-1 1-1 0 0,1 0 0 0 0,-1-1 1 0 0,0 1-1 0 0,0-1 0 0 0,-1 1 0 0 0,1-1 1 0 0,-1 1-1 0 0,1-1 0 0 0,-1 0 1 0 0,0 0-1 0 0,0 0 0 0 0,-1 0 1 0 0,1 0-1 0 0,-1 0 0 0 0,1 0 0 0 0,-1-1 1 0 0,0 0-1 0 0,0 1 0 0 0,0-1 1 0 0,0 0-1 0 0,0 0 0 0 0,-1-1 1 0 0,1 1-1 0 0,-1-1 0 0 0,1 1 0 0 0,-1-1 1 0 0,1 0-1 0 0,-3 0-30 0 0,1-1-379 0 0,-32-2-340 0 0,21-1-2432 0 0,8-1 1130 0 0</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44.704"/>
    </inkml:context>
    <inkml:brush xml:id="br0">
      <inkml:brushProperty name="width" value="0.05" units="cm"/>
      <inkml:brushProperty name="height" value="0.05" units="cm"/>
      <inkml:brushProperty name="color" value="#E71224"/>
    </inkml:brush>
  </inkml:definitions>
  <inkml:trace contextRef="#ctx0" brushRef="#br0">153 19 6416 0 0,'0'0'297'0'0,"0"0"-9"0"0,0 0-49 0 0,-3-9 3411 0 0,2 9-3484 0 0,-1-1 0 0 0,1 0-1 0 0,-1 0 1 0 0,0 0-1 0 0,1 1 1 0 0,-1-1 0 0 0,1 1-1 0 0,-1-1 1 0 0,0 1-1 0 0,0 0 1 0 0,1 0 0 0 0,-1 0-1 0 0,0 0 1 0 0,1 0-1 0 0,-1 0 1 0 0,0 0 0 0 0,0 0-1 0 0,1 1 1 0 0,-1-1-1 0 0,0 1 1 0 0,1-1 0 0 0,-1 1-1 0 0,0 0-165 0 0,-9 2 335 0 0,6-2-302 0 0,-1 0-1 0 0,1 1 0 0 0,0 0 1 0 0,0 0-1 0 0,0 0 0 0 0,0 0 1 0 0,0 1-1 0 0,1 0 1 0 0,-1 0-1 0 0,1 0 0 0 0,0 1 1 0 0,0-1-1 0 0,0 1 1 0 0,-3 3-33 0 0,-14 22 658 0 0,16-6-479 0 0,6-20-164 0 0,-1 0 0 0 0,0 0-1 0 0,1 1 1 0 0,-1-1 0 0 0,1 0 0 0 0,0 0 0 0 0,0 0 0 0 0,0 0 0 0 0,1 0-1 0 0,-1-1 1 0 0,1 1 0 0 0,-1 0 0 0 0,1-1 0 0 0,0 1 0 0 0,0-1 0 0 0,0 1-1 0 0,0-1 1 0 0,1 0 0 0 0,-1 0 0 0 0,1 0 0 0 0,-1 0 0 0 0,1 0 0 0 0,0-1-1 0 0,-1 1 1 0 0,1-1 0 0 0,0 0 0 0 0,0 0 0 0 0,2 1-15 0 0,0-1 24 0 0,1 1 1 0 0,0-2-1 0 0,-1 1 1 0 0,1 0 0 0 0,0-1-1 0 0,-1 0 1 0 0,1-1-1 0 0,0 1 1 0 0,0-1-1 0 0,-1 0 1 0 0,1 0-1 0 0,-1-1 1 0 0,1 0 0 0 0,2-1-25 0 0,9-1 122 0 0,-14 3-101 0 0,0 0-1 0 0,0 0 1 0 0,0 0-1 0 0,0 0 1 0 0,-1-1-1 0 0,1 1 1 0 0,0-1-1 0 0,-1 1 1 0 0,1-1-1 0 0,-1 0 1 0 0,0 0-1 0 0,1 0 1 0 0,-1-1-1 0 0,0 1 1 0 0,0 0-1 0 0,-1-1 1 0 0,1 1-1 0 0,0-1 1 0 0,-1 0-1 0 0,1 1 1 0 0,-1-1-1 0 0,0 0 1 0 0,0 0-1 0 0,0 0 0 0 0,0-2-20 0 0,-1-40-102 0 0,-36-9 895 0 0,15 50-740 0 0,9 0-89 0 0,10 4-150 0 0,-4 0-139 0 0,4 0-5399 0 0,2 0 484 0 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45.110"/>
    </inkml:context>
    <inkml:brush xml:id="br0">
      <inkml:brushProperty name="width" value="0.05" units="cm"/>
      <inkml:brushProperty name="height" value="0.05" units="cm"/>
      <inkml:brushProperty name="color" value="#E71224"/>
    </inkml:brush>
  </inkml:definitions>
  <inkml:trace contextRef="#ctx0" brushRef="#br0">9 56 10392 0 0,'0'0'473'0'0,"0"0"-5"0"0,0 0-177 0 0,0 0 361 0 0,4 16 1916 0 0,-8 41 1782 0 0,4-56-4121 0 0,-5 5 1762 0 0,4-7-2015 0 0,1-1 0 0 0,-1 0 1 0 0,1 0-1 0 0,-1 0 0 0 0,1 0 0 0 0,0 0 1 0 0,0 1-1 0 0,0-1 0 0 0,0 0 0 0 0,0 0 1 0 0,0 0-1 0 0,0 0 0 0 0,1 0 0 0 0,-1 0 1 0 0,1 0-1 0 0,-1 1 0 0 0,1-1 0 0 0,0 0 1 0 0,0 0-1 0 0,0 1 0 0 0,0-1 0 0 0,0 1 0 0 0,0-1 1 0 0,0 1-1 0 0,0-1 0 0 0,1 1 0 0 0,-1-1 1 0 0,1 1-1 0 0,-1 0 0 0 0,1 0 0 0 0,-1 0 1 0 0,1 0-1 0 0,0 0 24 0 0,60-31-1521 0 0,-47 28 1369 0 0,55-3-134 0 0,-64 9 320 0 0,0-1-1 0 0,0 1 1 0 0,0-1-1 0 0,-1 2 0 0 0,1-1 1 0 0,0 1-1 0 0,-1 0 1 0 0,0 0-1 0 0,0 0 0 0 0,1 1 1 0 0,-2-1-1 0 0,1 1 1 0 0,0 1-1 0 0,-1-1 0 0 0,0 1 1 0 0,0-1-1 0 0,0 1 1 0 0,-1 0-1 0 0,0 0 0 0 0,0 1 1 0 0,0-1-1 0 0,1 3-33 0 0,12 39 17 0 0,-15-40-213 0 0,-1-6-826 0 0,6-1-1850 0 0,-5 0 1379 0 0</inkml:trace>
  <inkml:trace contextRef="#ctx0" brushRef="#br0" timeOffset="265.56">383 61 10080 0 0,'0'0'462'0'0,"0"0"-12"0"0,7-4-344 0 0,-7 4 5835 0 0,-43 24-4958 0 0,39-19-806 0 0,0 2-81 0 0,-1 1-8 0 0,3-5-74 0 0,0-1-1 0 0,1 1 0 0 0,-1 0 1 0 0,1 0-1 0 0,0-1 1 0 0,-1 1-1 0 0,2 0 0 0 0,-1 0 1 0 0,0 0-1 0 0,0 0 0 0 0,1 0 1 0 0,0 0-1 0 0,0 1 0 0 0,0-1 1 0 0,0 0-1 0 0,0 0 0 0 0,0 0 1 0 0,1 0-1 0 0,-1 0 0 0 0,1 0 1 0 0,0 0-1 0 0,0 0 0 0 0,0 0 1 0 0,1-1-1 0 0,-1 1 1 0 0,1 1-14 0 0,38 35 284 0 0,-12-30-94 0 0,17-6 68 0 0,66-27-1556 0 0,-82 6-1787 0 0,-17 7-2523 0 0</inkml:trace>
  <inkml:trace contextRef="#ctx0" brushRef="#br0" timeOffset="765.44">670 98 920 0 0,'39'0'337'0'0,"9"-9"8169"0"0,-13 2-6649 0 0,63-26 771 0 0,-97 33-2596 0 0,-1-1 0 0 0,0 0 0 0 0,1 0 0 0 0,-1 0 0 0 0,0 1 0 0 0,1-1 0 0 0,-1 0 0 0 0,0 0 0 0 0,0 0 1 0 0,0 0-1 0 0,0 1 0 0 0,0-1 0 0 0,0 0 0 0 0,0 0 0 0 0,0 0 0 0 0,0 0 0 0 0,0 0 0 0 0,0 1 0 0 0,-1-1 0 0 0,1 0 1 0 0,0 0-1 0 0,0 0 0 0 0,-1 1 0 0 0,1-1 0 0 0,-1 0 0 0 0,1 0 0 0 0,-1 1 0 0 0,1-1 0 0 0,-1 0 0 0 0,1 1 1 0 0,-1-1-1 0 0,1 1 0 0 0,-1-1 0 0 0,0 1 0 0 0,0-1 0 0 0,1 1 0 0 0,-1-1 0 0 0,0 1 0 0 0,0-1 0 0 0,1 1 0 0 0,-1 0 1 0 0,0 0-33 0 0,-6-4 117 0 0,-1 1 1 0 0,1 0 0 0 0,0 1 0 0 0,-1 0 0 0 0,0 0 0 0 0,1 0 0 0 0,-1 1 0 0 0,0 1 0 0 0,0-1 0 0 0,0 1-1 0 0,-7 1-117 0 0,14-1 11 0 0,-99 23 41 0 0,52 12-115 0 0,21-4 77 0 0,4 11 239 0 0,14-11-129 0 0,8-27-117 0 0,1 0 65 0 0,0 1-1 0 0,1 0 1 0 0,-1-1-1 0 0,1 1 1 0 0,1 0-1 0 0,-1-1 1 0 0,0 1-1 0 0,1-1 1 0 0,0 0 0 0 0,0 1-1 0 0,1-1 1 0 0,-1 0-1 0 0,1 0 1 0 0,0 0-1 0 0,0-1 1 0 0,0 1-1 0 0,0-1 1 0 0,1 0-1 0 0,-1 1 1 0 0,1-1-1 0 0,0-1 1 0 0,0 1 0 0 0,0-1-1 0 0,0 1 1 0 0,0-1-1 0 0,1-1 1 0 0,-1 1-1 0 0,1 0 1 0 0,0-1-72 0 0,141 13-84 0 0,-52-25-110 0 0,-85 5-1243 0 0,-7 5-4885 0 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47.160"/>
    </inkml:context>
    <inkml:brush xml:id="br0">
      <inkml:brushProperty name="width" value="0.05" units="cm"/>
      <inkml:brushProperty name="height" value="0.05" units="cm"/>
      <inkml:brushProperty name="color" value="#E71224"/>
    </inkml:brush>
  </inkml:definitions>
  <inkml:trace contextRef="#ctx0" brushRef="#br0">145 67 920 0 0,'0'0'316'0'0,"0"0"991"0"0,0 0 431 0 0,0 0 87 0 0,7-3 458 0 0,-7 2 2626 0 0,-4 0-4728 0 0,-1 0 0 0 0,0 1 0 0 0,1 0-1 0 0,-1 0 1 0 0,0 0 0 0 0,1 0 0 0 0,-1 1 0 0 0,1 0-1 0 0,-1 0 1 0 0,1 0 0 0 0,-1 0 0 0 0,1 1-1 0 0,-1-1 1 0 0,1 1 0 0 0,0 0 0 0 0,0 1 0 0 0,0-1-1 0 0,0 1 1 0 0,0 0 0 0 0,1 0 0 0 0,-1 0-1 0 0,1 0-180 0 0,-15 14 94 0 0,16-15-66 0 0,-1-1 0 0 0,1 1-1 0 0,-1 0 1 0 0,1 0 0 0 0,0 0 0 0 0,0 0 0 0 0,0 0-1 0 0,0 1 1 0 0,0-1 0 0 0,0 1 0 0 0,1-1 0 0 0,-1 1-1 0 0,1 0 1 0 0,-1 0 0 0 0,1-1 0 0 0,0 1 0 0 0,0 0 0 0 0,1 0-1 0 0,-1 0 1 0 0,1 0 0 0 0,-1 0 0 0 0,1 0 0 0 0,0 0-1 0 0,0 0 1 0 0,0 0 0 0 0,0 0 0 0 0,1 0 0 0 0,-1 0-1 0 0,1 2-27 0 0,3 0 21 0 0,-1-1 0 0 0,0 1-1 0 0,1 0 1 0 0,0-1 0 0 0,0 1-1 0 0,1-1 1 0 0,-1-1 0 0 0,1 1-1 0 0,-1 0 1 0 0,1-1 0 0 0,0 0-1 0 0,1 0 1 0 0,-1-1 0 0 0,0 1-1 0 0,1-1 1 0 0,0 0 0 0 0,-1-1-1 0 0,1 1 1 0 0,0-1 0 0 0,5 0-21 0 0,46 6 85 0 0,-47-8-38 0 0,0 0 0 0 0,-1 0 0 0 0,1 0 1 0 0,0-1-1 0 0,-1-1 0 0 0,1 0 0 0 0,-1 0 0 0 0,0-1 0 0 0,0 0 0 0 0,0 0 0 0 0,0-1 0 0 0,-1-1 1 0 0,0 1-1 0 0,0-1 0 0 0,0 0 0 0 0,-1-1 0 0 0,0 0 0 0 0,4-5-47 0 0,-10 10 49 0 0,0 0 1 0 0,1 0-1 0 0,-1 0 0 0 0,-1 0 1 0 0,1 0-1 0 0,0 0 0 0 0,0 0 1 0 0,-1 0-1 0 0,1 0 0 0 0,-1 0 1 0 0,0 0-1 0 0,1 0 0 0 0,-1-1 1 0 0,0 1-1 0 0,0 0 0 0 0,0 0 1 0 0,-1 0-1 0 0,1 0 0 0 0,-1-1 0 0 0,1 1 1 0 0,-1 0-1 0 0,0 0 0 0 0,1 0 1 0 0,-1 0-1 0 0,0 0 0 0 0,0 0 1 0 0,-1 0-1 0 0,1 1 0 0 0,0-1 1 0 0,-1 0-1 0 0,1 1 0 0 0,-1-1 1 0 0,1 1-1 0 0,-1-1 0 0 0,0 0-49 0 0,-69-34 1077 0 0,64 33-1190 0 0,-1 2 0 0 0,1-1 0 0 0,-1 1 0 0 0,1 0 0 0 0,-1 0 1 0 0,1 1-1 0 0,-1 0 0 0 0,1 1 0 0 0,-1 0 0 0 0,1 0 0 0 0,-2 0 113 0 0,3 0-695 0 0,6-1-5021 0 0,0 0-612 0 0</inkml:trace>
  <inkml:trace contextRef="#ctx0" brushRef="#br0" timeOffset="406.15">515 74 1376 0 0,'-2'-7'36'0'0,"4"7"4269"0"0,0 1 4616 0 0,-1-1-8846 0 0,-1 1 0 0 0,1-1 0 0 0,0 1 0 0 0,0-1 0 0 0,0 1 0 0 0,0 0 0 0 0,-1-1 0 0 0,1 1-1 0 0,0 0 1 0 0,-1-1 0 0 0,1 1 0 0 0,-1 0 0 0 0,1 0 0 0 0,0 0 0 0 0,-1 0 0 0 0,0-1 0 0 0,1 1 0 0 0,-1 0 0 0 0,0 0 0 0 0,1 0-1 0 0,-1 0 1 0 0,0 0 0 0 0,0 0 0 0 0,0 0 0 0 0,0 0 0 0 0,0 0 0 0 0,0 0 0 0 0,0 0 0 0 0,0 0 0 0 0,0 0 0 0 0,0 0-1 0 0,0 0 1 0 0,-1 0 0 0 0,1 0 0 0 0,0 0 0 0 0,-1 0 0 0 0,1 0 0 0 0,-1-1 0 0 0,1 1 0 0 0,-1 0 0 0 0,1 0 0 0 0,-1 0 0 0 0,0-1-1 0 0,1 1 1 0 0,-1 0 0 0 0,0-1 0 0 0,0 1 0 0 0,0 0-75 0 0,-1 0 34 0 0,1 0 0 0 0,-1 1 1 0 0,1-1-1 0 0,0 0 0 0 0,-1 1 0 0 0,1-1 0 0 0,0 1 0 0 0,0-1 0 0 0,0 1 0 0 0,0-1 1 0 0,0 1-1 0 0,0 0 0 0 0,1-1 0 0 0,-1 1 0 0 0,1 0 0 0 0,-1 0 0 0 0,1 0 0 0 0,-1 0 1 0 0,1-1-1 0 0,0 1 0 0 0,0 0 0 0 0,0 0 0 0 0,0 0 0 0 0,0 0 0 0 0,1 0 1 0 0,-1-1-1 0 0,0 1 0 0 0,1 0 0 0 0,0 0 0 0 0,-1 0-34 0 0,2 0 12 0 0,1 0 1 0 0,-1 0-1 0 0,0-1 1 0 0,1 1-1 0 0,-1-1 1 0 0,1 0-1 0 0,-1 1 0 0 0,1-1 1 0 0,0 0-1 0 0,-1 0 1 0 0,1-1-1 0 0,0 1 0 0 0,0-1 1 0 0,-1 1-1 0 0,1-1 1 0 0,0 0-1 0 0,0 0 0 0 0,0 0 1 0 0,0 0-1 0 0,-1-1 1 0 0,1 1-1 0 0,0-1 0 0 0,1 0-12 0 0,3 0 14 0 0,-1-1-1 0 0,0 1 0 0 0,1-1 1 0 0,-1 0-1 0 0,0-1 0 0 0,0 0 1 0 0,0 0-1 0 0,-1 0 0 0 0,1 0 1 0 0,-1-1-1 0 0,0 0 0 0 0,0 0 1 0 0,0-1-1 0 0,0 1 0 0 0,-1-1 1 0 0,1 0-1 0 0,-1 0 0 0 0,-1-1 1 0 0,1 1-1 0 0,-1-1 0 0 0,0 0-13 0 0,22-26-304 0 0,-24 31 435 0 0,-1 1 69 0 0,0 0 21 0 0,2 1-34 0 0,25 20-150 0 0,10 27 250 0 0,-16-20-131 0 0,-4-4-75 0 0,4-10-21 0 0,-13-12-1267 0 0,0-4-3333 0 0,0-1-1960 0 0</inkml:trace>
  <inkml:trace contextRef="#ctx0" brushRef="#br0" timeOffset="859.17">927 48 7832 0 0,'0'0'602'0'0,"2"1"-395"0"0,21 51 8191 0 0,-6 3-4022 0 0,-9-63-4312 0 0,25-40-64 0 0,66-18-884 0 0,-87 61 810 0 0,-1-1 0 0 0,1 2 0 0 0,0-1 0 0 0,1 2 0 0 0,-1 0 0 0 0,0 0 0 0 0,1 1 0 0 0,0 0 0 0 0,0 1 0 0 0,-1 1 0 0 0,1 0 0 0 0,0 1 0 0 0,0 0 0 0 0,1 1 74 0 0,32 10 0 0 0,29 2-281 0 0,-34-2-3417 0 0,-36-9-2074 0 0</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51.553"/>
    </inkml:context>
    <inkml:brush xml:id="br0">
      <inkml:brushProperty name="width" value="0.05" units="cm"/>
      <inkml:brushProperty name="height" value="0.05" units="cm"/>
      <inkml:brushProperty name="color" value="#E71224"/>
    </inkml:brush>
  </inkml:definitions>
  <inkml:trace contextRef="#ctx0" brushRef="#br0">1 37 2304 0 0,'5'1'200'0'0,"45"46"9070"0"0,-34-28-6994 0 0,-2 18 1076 0 0,-2-17-432 0 0,-10-35-3143 0 0,-2 11 113 0 0,1-41-121 0 0,-1 42 123 0 0,1 0 0 0 0,-1 0 0 0 0,1 1 0 0 0,-1-1 0 0 0,1 0 0 0 0,0 0 1 0 0,0 1-1 0 0,0-1 0 0 0,0 0 0 0 0,1 1 0 0 0,-1-1 0 0 0,1 1 0 0 0,0 0 0 0 0,-1-1 0 0 0,1 1 0 0 0,0 0 0 0 0,0 0 0 0 0,0 0 0 0 0,1 1 0 0 0,0-2 108 0 0,71-26-2301 0 0,-44 21 2416 0 0,24 0 184 0 0,4 8-134 0 0,-20 0-64 0 0,-2 5-1263 0 0,-34-5-4150 0 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5:00.112"/>
    </inkml:context>
    <inkml:brush xml:id="br0">
      <inkml:brushProperty name="width" value="0.05" units="cm"/>
      <inkml:brushProperty name="height" value="0.05" units="cm"/>
      <inkml:brushProperty name="color" value="#E71224"/>
    </inkml:brush>
  </inkml:definitions>
  <inkml:trace contextRef="#ctx0" brushRef="#br0">41 0 6448 0 0,'0'0'141'0'0,"0"0"23"0"0,0 0 13 0 0,-4 6 2878 0 0,-16 14-1758 0 0,16-1 93 0 0,-9 11-782 0 0,13-28-545 0 0,0 1 0 0 0,0 0 0 0 0,0-1 1 0 0,1 1-1 0 0,-1-1 0 0 0,1 1 0 0 0,-1-1 0 0 0,1 1 1 0 0,0-1-1 0 0,0 0 0 0 0,0 1 0 0 0,0-1 1 0 0,0 0-1 0 0,1 0 0 0 0,-1 0 0 0 0,1 0 1 0 0,-1 0-1 0 0,1 0 0 0 0,0 0 0 0 0,-1 0 0 0 0,1 0 1 0 0,0-1-1 0 0,0 1 0 0 0,1-1 0 0 0,-1 0 1 0 0,0 1-1 0 0,0-1 0 0 0,1 0 0 0 0,-1 0 1 0 0,0-1-1 0 0,1 1 0 0 0,-1 0 0 0 0,1-1 0 0 0,-1 0 1 0 0,1 1-1 0 0,0-1 0 0 0,-1 0 0 0 0,1 0 1 0 0,-1 0-1 0 0,2-1-63 0 0,18 0 142 0 0,0-1 0 0 0,0-1 1 0 0,0-2-1 0 0,0 0 0 0 0,-1-1 1 0 0,0-1-1 0 0,10-5-142 0 0,-26 10 31 0 0,-1 0 1 0 0,1 0 0 0 0,-1-1-1 0 0,0 0 1 0 0,0 0 0 0 0,0 0-1 0 0,0 0 1 0 0,0 0-1 0 0,-1-1 1 0 0,0 0 0 0 0,1 0-1 0 0,-1 0 1 0 0,-1 0-1 0 0,2-3-31 0 0,-3-10 83 0 0,-1 15-19 0 0,0 2 56 0 0,0 0 21 0 0,0 0 3 0 0,0 0-1 0 0,-2 0-6 0 0,-7 0-1 0 0,7 0 0 0 0,2 0-12 0 0,1 16-37 0 0,0-13-85 0 0,0-1 0 0 0,0 0 1 0 0,0 0-1 0 0,1 0 0 0 0,-1 0 0 0 0,1 0 0 0 0,-1 0 1 0 0,1-1-1 0 0,0 1 0 0 0,0 0 0 0 0,-1-1 0 0 0,1 0 1 0 0,0 1-1 0 0,1-1 0 0 0,-1 0 0 0 0,0 0 0 0 0,0 0 1 0 0,0 0-1 0 0,1 0-2 0 0,11 6-89 0 0,-10-5 54 0 0,0 0 0 0 0,0 0 0 0 0,0 0 0 0 0,0-1 0 0 0,0 1 0 0 0,0-1 0 0 0,0 0 0 0 0,1-1 0 0 0,-1 1 0 0 0,0-1 0 0 0,0 1 0 0 0,1-1 0 0 0,-1-1 0 0 0,0 1 0 0 0,1-1 0 0 0,3 0 35 0 0,21-9 803 0 0,0-17-356 0 0,-28-9 27 0 0,-2 35-664 0 0,1 1-28 0 0,0 0-7 0 0,15 4-4095 0 0,-14-4 2192 0 0,-1 0-14 0 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5:01.288"/>
    </inkml:context>
    <inkml:brush xml:id="br0">
      <inkml:brushProperty name="width" value="0.05" units="cm"/>
      <inkml:brushProperty name="height" value="0.05" units="cm"/>
      <inkml:brushProperty name="color" value="#E71224"/>
    </inkml:brush>
  </inkml:definitions>
  <inkml:trace contextRef="#ctx0" brushRef="#br0">162 23 5064 0 0,'0'0'389'0'0,"8"-4"1028"0"0,-10-10 1505 0 0,1 13-1529 0 0,-1 1-465 0 0,-59-4 1693 0 0,-9 19-2115 0 0,41-1-506 0 0,25 8-74 0 0,5-19 67 0 0,0 0-1 0 0,0 1 1 0 0,0-1 0 0 0,1-1-1 0 0,-1 1 1 0 0,1 0-1 0 0,0 0 1 0 0,0-1 0 0 0,0 1-1 0 0,0-1 1 0 0,1 1-1 0 0,-1-1 1 0 0,1 0 0 0 0,-1 0-1 0 0,1 0 1 0 0,0 0-1 0 0,0-1 1 0 0,-1 1 0 0 0,1-1-1 0 0,1 1 8 0 0,77 54-10 0 0,-35-9 318 0 0,-44-44-131 0 0,1-1 0 0 0,-1 1 0 0 0,0 0 0 0 0,0-1 0 0 0,0 1 0 0 0,-1 0 0 0 0,1 0 0 0 0,-1 0 0 0 0,1 0 0 0 0,-1 1 0 0 0,0-1 0 0 0,0 0 0 0 0,-1 0 0 0 0,1 1 0 0 0,-1-1 0 0 0,0 0 0 0 0,1 1 0 0 0,-1-1 0 0 0,-1 2-177 0 0,-7 15 2667 0 0,7-18-2661 0 0,-1-1 0 0 0,1 1 0 0 0,-1-1 0 0 0,0 0 0 0 0,1 1 0 0 0,-1-1 0 0 0,0 0 0 0 0,0 0 0 0 0,0 0 0 0 0,0 0 0 0 0,0-1 0 0 0,0 1-1 0 0,0 0 1 0 0,0-1 0 0 0,-1 1 0 0 0,1-1 0 0 0,0 0 0 0 0,0 0 0 0 0,0 0 0 0 0,0 0 0 0 0,-2 0-6 0 0,-57-12 0 0 0,23-16-7019 0 0,30 8 4463 0 0</inkml:trace>
  <inkml:trace contextRef="#ctx0" brushRef="#br0" timeOffset="468.64">408 107 3224 0 0,'0'0'505'0'0,"1"1"914"0"0,44 10 4971 0 0,-45-11-5792 0 0,0 0-72 0 0,0 0-12 0 0,33-3 1904 0 0,-1-8-1193 0 0,-31 10-1038 0 0,0 0-112 0 0,0 1-1 0 0,0-1 1 0 0,0 1 0 0 0,0-1-1 0 0,0 0 1 0 0,-1 0-1 0 0,1 0 1 0 0,0 1 0 0 0,0-1-1 0 0,-1 0 1 0 0,1 0 0 0 0,-1 0-1 0 0,1 0 1 0 0,-1 0-1 0 0,1 0 1 0 0,-1 0 0 0 0,0 0-1 0 0,1-1 1 0 0,-1 1 0 0 0,0 0-1 0 0,0 0 1 0 0,0 0-1 0 0,0 0 1 0 0,0 0 0 0 0,0 0-1 0 0,0 0 1 0 0,0-1-1 0 0,0 1 1 0 0,-1 0-75 0 0,-2-5 44 0 0,-1 1 0 0 0,0 0-1 0 0,0 0 1 0 0,-1 0 0 0 0,1 1-1 0 0,-1-1 1 0 0,0 1 0 0 0,-1 0-1 0 0,1 1 1 0 0,-1-1 0 0 0,1 1 0 0 0,-1 0-1 0 0,0 0 1 0 0,0 1 0 0 0,0 0-1 0 0,-1 0 1 0 0,1 0 0 0 0,-1 1 0 0 0,1 0-1 0 0,0 0 1 0 0,-1 1 0 0 0,0 0-1 0 0,-3 0-43 0 0,5 2 0 0 0,-1-1-1 0 0,1 2 0 0 0,-1-1 1 0 0,1 1-1 0 0,0-1 0 0 0,0 1 0 0 0,0 1 1 0 0,1-1-1 0 0,-1 1 0 0 0,1 0 1 0 0,-1 0-1 0 0,1 0 0 0 0,1 0 0 0 0,-1 1 1 0 0,-1 1 0 0 0,-1 4 69 0 0,1-1 0 0 0,0 1 0 0 0,0 0 0 0 0,1 1 0 0 0,0-1 0 0 0,1 1 0 0 0,0-1 0 0 0,0 1 0 0 0,1 0-1 0 0,1 0 1 0 0,0 0 0 0 0,1 0 0 0 0,0 0 0 0 0,0 0 0 0 0,2 5-69 0 0,22 50 222 0 0,34-28-892 0 0,-53-36 584 0 0,1 0 0 0 0,0-1-1 0 0,0 0 1 0 0,-1 0 0 0 0,1 0-1 0 0,0-1 1 0 0,0 0 0 0 0,0 0-1 0 0,0 0 1 0 0,0-1 0 0 0,-1 1-1 0 0,1-2 1 0 0,0 1 0 0 0,0-1-1 0 0,-1 1 1 0 0,6-4 86 0 0,4-11-2964 0 0,-13 14 1430 0 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5:00.503"/>
    </inkml:context>
    <inkml:brush xml:id="br0">
      <inkml:brushProperty name="width" value="0.05" units="cm"/>
      <inkml:brushProperty name="height" value="0.05" units="cm"/>
      <inkml:brushProperty name="color" value="#E71224"/>
    </inkml:brush>
  </inkml:definitions>
  <inkml:trace contextRef="#ctx0" brushRef="#br0">235 34 3680 0 0,'0'0'284'0'0,"0"0"-13"0"0,0 0 638 0 0,0 0 297 0 0,-1-1 61 0 0,-52-8 2502 0 0,0 16-1457 0 0,42 0-1690 0 0,-67 20 304 0 0,75-25-845 0 0,0-1 0 0 0,1 1-1 0 0,-1 0 1 0 0,1 1 0 0 0,-1-1-1 0 0,1 0 1 0 0,0 1 0 0 0,0-1-1 0 0,0 1 1 0 0,0 0 0 0 0,0 0-1 0 0,1-1 1 0 0,-1 1 0 0 0,1 0-1 0 0,0 0 1 0 0,0 1-1 0 0,0-1 1 0 0,0 0 0 0 0,0 0-1 0 0,1 0 1 0 0,-1 1 0 0 0,1-1-1 0 0,0 0 1 0 0,0 1 0 0 0,0-1-1 0 0,1 2-80 0 0,1 1-3 0 0,-2-3 2 0 0,1 0 1 0 0,0 0-1 0 0,0 0 0 0 0,1 0 1 0 0,-1 0-1 0 0,0-1 1 0 0,1 1-1 0 0,0 0 1 0 0,-1-1-1 0 0,1 1 1 0 0,0-1-1 0 0,0 1 1 0 0,1-1-1 0 0,-1 0 1 0 0,0 0-1 0 0,1 0 1 0 0,0 0-1 0 0,1 1 1 0 0,12 3 2 0 0,0-1 1 0 0,-1 0-1 0 0,1-1 0 0 0,1 0 0 0 0,-1-2 0 0 0,13 1-2 0 0,-28-2 0 0 0,8-1 28 0 0,1 0-1 0 0,-1-1 0 0 0,0 0 0 0 0,0 0 0 0 0,0-1 0 0 0,0 0 1 0 0,0-1-1 0 0,-1 0 0 0 0,1 0 0 0 0,-1-1 0 0 0,5-3-27 0 0,-10 6 44 0 0,-1 0 0 0 0,0 0 0 0 0,1-1 0 0 0,-1 0 0 0 0,0 1 0 0 0,0-1 0 0 0,0 0 0 0 0,0 0 0 0 0,0 0-1 0 0,-1 0 1 0 0,1 0 0 0 0,-1 0 0 0 0,1-1 0 0 0,-1 1 0 0 0,0-1 0 0 0,0 1 0 0 0,0-1 0 0 0,0 1 0 0 0,0-1 0 0 0,0 1 0 0 0,-1-1 0 0 0,1 0 0 0 0,-1 1 0 0 0,0-1-1 0 0,0 0 1 0 0,0 0 0 0 0,0 1 0 0 0,0-1 0 0 0,-1 0 0 0 0,1 1 0 0 0,-1-1 0 0 0,0 0 0 0 0,1 1 0 0 0,-1-1 0 0 0,-1 1 0 0 0,1-1 0 0 0,0 1 0 0 0,0 0-1 0 0,-1-1 1 0 0,-1-1-44 0 0,-16-21 75 0 0,-9 10-34 0 0,5 8-435 0 0,21 7-669 0 0,2 0-346 0 0,0 0-64 0 0</inkml:trace>
  <inkml:trace contextRef="#ctx0" brushRef="#br0" timeOffset="421.77">372 52 3224 0 0,'8'4'283'0'0,"25"19"3178"0"0,-16 2 1491 0 0,8 28-738 0 0,-13-15-1645 0 0,-11-36-2154 0 0,-1-2-236 0 0,0 0-46 0 0,0 0 150 0 0,0 0 45 0 0,-8-18 422 0 0,-1-46-670 0 0,26 10-557 0 0,23 20-644 0 0,-37 31 1101 0 0,1 0 0 0 0,-1 1 1 0 0,1-1-1 0 0,0 1 0 0 0,0 0 1 0 0,0 0-1 0 0,0 0 0 0 0,1 0 1 0 0,-1 1-1 0 0,0 0 0 0 0,1 0 1 0 0,-1 0-1 0 0,1 0 1 0 0,-1 1-1 0 0,1-1 0 0 0,-1 1 1 0 0,1 0-1 0 0,-1 1 0 0 0,1-1 1 0 0,-1 1-1 0 0,1 0 20 0 0,32 0-81 0 0,-21 3-180 0 0,-15-3-776 0 0,-1-1-324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25.583"/>
    </inkml:context>
    <inkml:brush xml:id="br0">
      <inkml:brushProperty name="width" value="0.05" units="cm"/>
      <inkml:brushProperty name="height" value="0.05" units="cm"/>
      <inkml:brushProperty name="color" value="#E71224"/>
    </inkml:brush>
  </inkml:definitions>
  <inkml:trace contextRef="#ctx0" brushRef="#br0">0 1 11976 0 0,'0'0'546'0'0,"0"0"-10"0"0,0 0-254 0 0,0 0 198 0 0,2 0 120 0 0,57 7 1955 0 0,17 4-1703 0 0,-13-8-1113 0 0,-61-3 425 0 0,-2 0 17 0 0,0 0-182 0 0,0 0-779 0 0,0 9-1536 0 0,0 0 1110 0 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55.697"/>
    </inkml:context>
    <inkml:brush xml:id="br0">
      <inkml:brushProperty name="width" value="0.05" units="cm"/>
      <inkml:brushProperty name="height" value="0.05" units="cm"/>
      <inkml:brushProperty name="color" value="#E71224"/>
    </inkml:brush>
  </inkml:definitions>
  <inkml:trace contextRef="#ctx0" brushRef="#br0">230 138 2760 0 0,'-6'-9'1704'0'0,"3"3"2978"0"0,3 5-4000 0 0,-11-5 1126 0 0,6 3-1370 0 0,1 0 0 0 0,-1 0 1 0 0,0 1-1 0 0,0 0 0 0 0,0 0 1 0 0,0 0-1 0 0,0 1 0 0 0,0-1 1 0 0,0 1-1 0 0,-1 0 0 0 0,1 1 0 0 0,-1-1-438 0 0,5 1 304 0 0,1 0-101 0 0,-13 4 98 0 0,7-1-241 0 0,-2-2-52 0 0,1 1 1 0 0,0 1-1 0 0,0-1 1 0 0,1 1-1 0 0,-1 0 1 0 0,1 1-1 0 0,-1 0 1 0 0,1 0-1 0 0,0 0 0 0 0,-4 4-8 0 0,-31 48 0 0 0,40-55-2 0 0,0 1 0 0 0,0 0 0 0 0,1 0-1 0 0,-1 0 1 0 0,1 0 0 0 0,-1 0-1 0 0,1 0 1 0 0,0 0 0 0 0,0 0-1 0 0,0 0 1 0 0,0 0 0 0 0,0 0-1 0 0,0 0 1 0 0,1 0 0 0 0,-1 0 0 0 0,1 0-1 0 0,-1 0 1 0 0,1-1 0 0 0,0 1-1 0 0,0 0 1 0 0,0 0 0 0 0,0 0-1 0 0,0-1 1 0 0,0 1 0 0 0,0 0-1 0 0,1 0 3 0 0,1 1-8 0 0,0 0-1 0 0,0 0 1 0 0,0-1-1 0 0,1 1 1 0 0,-1-1-1 0 0,1 0 1 0 0,-1 0-1 0 0,1 0 1 0 0,0 0-1 0 0,0-1 1 0 0,0 1-1 0 0,0-1 1 0 0,0 0-1 0 0,0 0 1 0 0,0-1-1 0 0,1 1 1 0 0,-1-1-1 0 0,0 0 1 0 0,0 0-1 0 0,0 0 1 0 0,1-1-1 0 0,0 1 9 0 0,-1 0-33 0 0,63-32 404 0 0,-47 19-359 0 0,37-32 431 0 0,-54 44-413 0 0,1 0 0 0 0,-1-1-1 0 0,1 1 1 0 0,-1 1 0 0 0,1-1 0 0 0,0 0 0 0 0,-1 1 0 0 0,1 0 0 0 0,0 0 0 0 0,0 0-1 0 0,-1 0 1 0 0,1 0 0 0 0,0 1 0 0 0,-1 0 0 0 0,1 0 0 0 0,0 0 0 0 0,-1 0 0 0 0,0 0-1 0 0,1 1 1 0 0,-1 0 0 0 0,0-1 0 0 0,1 1 0 0 0,-1 0 0 0 0,0 1 0 0 0,0-1 0 0 0,-1 1-1 0 0,1-1-29 0 0,86 70-120 0 0,-85-68 187 0 0,-1 0 0 0 0,1 1 0 0 0,-1-1 0 0 0,0 0 0 0 0,0 1 0 0 0,-1 0 1 0 0,1 0-1 0 0,-1-1 0 0 0,0 2 0 0 0,0-1 0 0 0,-1 0 0 0 0,1 0 0 0 0,-1 0 0 0 0,0 1 1 0 0,-1-1-1 0 0,1 0 0 0 0,-1 1 0 0 0,0-1 0 0 0,-1 5-67 0 0,0-3 39 0 0,-1-1-1 0 0,0 1 1 0 0,0-1-1 0 0,0 0 1 0 0,-1 0-1 0 0,0 0 1 0 0,0 0-1 0 0,0-1 1 0 0,-1 1-1 0 0,0-1 1 0 0,0 0-1 0 0,0 0 1 0 0,-1 0-1 0 0,0 0 1 0 0,0-1-1 0 0,0 0 1 0 0,0 0 0 0 0,-1 0-1 0 0,1-1 1 0 0,-1 0-1 0 0,0 0 1 0 0,0 0-1 0 0,0-1 1 0 0,0 0-1 0 0,-1 0 1 0 0,1 0-1 0 0,-1-1 1 0 0,1 0-1 0 0,-2 0-38 0 0,-152-3 47 0 0,92-4-2782 0 0,51 3 300 0 0,0-4-3705 0 0</inkml:trace>
  <inkml:trace contextRef="#ctx0" brushRef="#br0" timeOffset="396.45">542 159 5528 0 0,'0'0'422'0'0,"2"2"-102"0"0,24 10 4288 0 0,0-10-1317 0 0,40-13-1196 0 0,-29-7-1480 0 0,-35 17-472 0 0,0-21 846 0 0,-47-4 359 0 0,40 25-1332 0 0,0 0-1 0 0,1 0 1 0 0,-1 0-1 0 0,0 1 1 0 0,0 0-1 0 0,0 0 0 0 0,0 0 1 0 0,0 0-1 0 0,0 1 1 0 0,0 0-1 0 0,1 0 1 0 0,-1 0-1 0 0,0 0 0 0 0,-1 2-15 0 0,-28 23 0 0 0,31-23 0 0 0,0 0 0 0 0,0 0 0 0 0,0 0 0 0 0,0 1 0 0 0,0-1 0 0 0,1 1 0 0 0,-1-1 0 0 0,1 1 0 0 0,0 0 0 0 0,0 0 0 0 0,1 0 0 0 0,-1 0 0 0 0,1 1 0 0 0,0-1 0 0 0,0 0 0 0 0,0 0 0 0 0,0 1 0 0 0,1 0 0 0 0,0 33-13 0 0,29 29-54 0 0,-24-62 58 0 0,0 0 0 0 0,0-1-1 0 0,1 1 1 0 0,-1-1-1 0 0,1 0 1 0 0,0-1-1 0 0,0 1 1 0 0,0-1-1 0 0,0 0 1 0 0,1-1 0 0 0,-1 1-1 0 0,1-2 1 0 0,0 1-1 0 0,-1 0 1 0 0,1-1-1 0 0,0-1 1 0 0,0 1-1 0 0,0-1 1 0 0,0 0 0 0 0,0 0-1 0 0,4-2 10 0 0,68-18-2068 0 0,-10-21-3407 0 0,-45 19 3439 0 0,-1-2-10 0 0</inkml:trace>
  <inkml:trace contextRef="#ctx0" brushRef="#br0" timeOffset="661.93">916 56 4608 0 0,'0'0'208'0'0,"1"0"-9"0"0,1-1 203 0 0,1 0 1 0 0,-1 0 0 0 0,0 0-1 0 0,0 1 1 0 0,1-1 0 0 0,-1 1 0 0 0,0 0-1 0 0,1-1 1 0 0,-1 1 0 0 0,0 0-1 0 0,1 0 1 0 0,-1 1 0 0 0,0-1 0 0 0,1 0-1 0 0,-1 1 1 0 0,0 0 0 0 0,0-1-1 0 0,1 1 1 0 0,-1 0 0 0 0,2 1-403 0 0,20 34 3305 0 0,-3 19-1289 0 0,-1 7-872 0 0,1 24-595 0 0,-20-80-525 0 0,-1-4-144 0 0,0-2-744 0 0,0 0-332 0 0,0 0-69 0 0,0 0-13 0 0</inkml:trace>
  <inkml:trace contextRef="#ctx0" brushRef="#br0" timeOffset="849.37">884 182 6912 0 0,'0'0'528'0'0,"7"0"-152"0"0,85-7 5662 0 0,41-7-5244 0 0,-92 9-2281 0 0,-29 2 622 0 0</inkml:trace>
  <inkml:trace contextRef="#ctx0" brushRef="#br0" timeOffset="1318.01">1286 127 4144 0 0,'0'0'319'0'0,"0"0"-9"0"0,0 0 746 0 0,0 0 345 0 0,0 0 67 0 0,0 0-70 0 0,0 0-369 0 0,0 0-165 0 0,5 4 785 0 0,24 62 3360 0 0,-5 20-3655 0 0,27-43-162 0 0,-51-42-1058 0 0,0-1-220 0 0,0 0-937 0 0,0 0-412 0 0,0 0-77 0 0</inkml:trace>
  <inkml:trace contextRef="#ctx0" brushRef="#br0" timeOffset="1542.19">1257 1 6912 0 0,'1'0'189'0'0,"-1"0"1"0"0,1 0 0 0 0,-1 0 0 0 0,1 0-1 0 0,-1 0 1 0 0,1 0 0 0 0,0 0-1 0 0,-1 0 1 0 0,1 1 0 0 0,-1-1 0 0 0,1 0-1 0 0,-1 0 1 0 0,1 1 0 0 0,-1-1-1 0 0,1 0 1 0 0,-1 1 0 0 0,1-1-1 0 0,-1 0 1 0 0,0 1 0 0 0,1-1 0 0 0,-1 0-1 0 0,0 1 1 0 0,1-1 0 0 0,-1 1-1 0 0,0-1 1 0 0,1 1 0 0 0,-1-1 0 0 0,0 1-1 0 0,0-1 1 0 0,1 1 0 0 0,-1-1-1 0 0,0 1 1 0 0,0 0 0 0 0,0-1-1 0 0,0 1 1 0 0,0-1 0 0 0,0 1 0 0 0,0-1-1 0 0,0 1 1 0 0,0-1 0 0 0,0 1-1 0 0,0 0 1 0 0,0-1 0 0 0,0 1-1 0 0,-1-1 1 0 0,1 1 0 0 0,0-1 0 0 0,0 1-190 0 0,-1 7-706 0 0,1 136 5457 0 0,10-82-4007 0 0,9 8-77 0 0,-9-27-646 0 0,-8-38-157 0 0,-1-4-572 0 0,-4-9-2357 0 0,-2 1-3417 0 0</inkml:trace>
  <inkml:trace contextRef="#ctx0" brushRef="#br0" timeOffset="1776.51">1186 193 2760 0 0,'9'0'248'0'0,"56"-1"8765"0"0,-10 2-5781 0 0,27-8-2071 0 0,13-2-936 0 0,-57 7-968 0 0,-36 2-136 0 0,-2 0-58 0 0</inkml:trace>
  <inkml:trace contextRef="#ctx0" brushRef="#br0" timeOffset="2057.69">1623 141 5984 0 0,'0'0'464'0'0,"0"0"-80"0"0,0 0 801 0 0,1 1 383 0 0,32 52 5760 0 0,-9-10-5158 0 0,-14-11-899 0 0,-10-31-762 0 0,0-1-95 0 0,0 0-400 0 0,0 0-115 0 0,0 0-60 0 0,0 0-214 0 0,0 0-89 0 0,0 0-821 0 0,0 0-3390 0 0,0 0-1451 0 0</inkml:trace>
  <inkml:trace contextRef="#ctx0" brushRef="#br0" timeOffset="2213.9">1681 67 5984 0 0,'0'0'536'0'0,"0"0"-432"0"0,0-8-104 0 0,5 2 0 0 0,0 2 1352 0 0,-5 4 248 0 0,0 0 56 0 0,0 0 8 0 0,0-8-800 0 0,0 8-160 0 0,0 0-32 0 0,0 0-8 0 0,0 0-472 0 0,0 0-88 0 0,0 0-16 0 0,0 0-8 0 0,0 0-704 0 0,0 0-144 0 0</inkml:trace>
  <inkml:trace contextRef="#ctx0" brushRef="#br0" timeOffset="2578.48">1815 145 8784 0 0,'0'0'398'0'0,"0"0"-3"0"0,2 2-252 0 0,41 28 3378 0 0,-34-19-1993 0 0,12 34 2314 0 0,-18-38-1051 0 0,11-23-3103 0 0,-14 15 479 0 0,3-5-267 0 0,1 0-1 0 0,0 0 1 0 0,1 1 0 0 0,-1-1 0 0 0,1 1 0 0 0,0 0-1 0 0,0 0 1 0 0,0 1 0 0 0,1-1 0 0 0,0 1 0 0 0,0 0 0 0 0,0 1-1 0 0,0-1 1 0 0,1 1 0 0 0,2 0 100 0 0,18-8-237 0 0,-22 10 278 0 0,0 1 1 0 0,0 0-1 0 0,0 0 0 0 0,0 0 1 0 0,0 0-1 0 0,0 1 0 0 0,0 0 1 0 0,0 0-1 0 0,-1 1 1 0 0,1-1-1 0 0,0 1 0 0 0,0 0 1 0 0,-1 0-1 0 0,1 1 1 0 0,-1-1-1 0 0,0 1 0 0 0,0 0 1 0 0,0 0-1 0 0,0 0 1 0 0,0 1-1 0 0,-1-1 0 0 0,1 1 1 0 0,0 1-42 0 0,36 44 869 0 0,-33-44-812 0 0,15 0-319 0 0,-2-8-3294 0 0,-10 0-2925 0 0</inkml:trace>
  <inkml:trace contextRef="#ctx0" brushRef="#br0" timeOffset="3067.97">2530 153 1840 0 0,'0'0'83'0'0,"-3"-8"1867"0"0,-22-14 5437 0 0,3 7-5109 0 0,-2 18-1168 0 0,6 9-1110 0 0,15-11 12 0 0,0 0 1 0 0,0 0-1 0 0,0 1 1 0 0,0-1-1 0 0,1 1 1 0 0,-1 0-1 0 0,0 0 1 0 0,1 0-1 0 0,-1 0 1 0 0,1 1-1 0 0,-1-1 1 0 0,1 1-1 0 0,0-1 1 0 0,0 1-1 0 0,1 0 1 0 0,-1 0-1 0 0,0-1 1 0 0,1 1-1 0 0,0 1 1 0 0,-1-1-1 0 0,1 0 1 0 0,0 0-1 0 0,1 0 1 0 0,-1 0-1 0 0,1 1 1 0 0,-1-1-1 0 0,1 0 1 0 0,0 1-1 0 0,0-1 1 0 0,0 0-1 0 0,1 1 1 0 0,0 2-13 0 0,-1-3 27 0 0,1-2-25 0 0,-1 1-1 0 0,0-1 0 0 0,0 0 1 0 0,1 0-1 0 0,-1 0 0 0 0,0 0 1 0 0,1 0-1 0 0,-1 0 0 0 0,1 0 1 0 0,0 0-1 0 0,-1-1 0 0 0,1 1 1 0 0,0 0-1 0 0,-1 0 0 0 0,1 0 1 0 0,0 0-1 0 0,0-1 0 0 0,0 1 1 0 0,0 0-1 0 0,-1-1 0 0 0,1 1 1 0 0,0-1-1 0 0,0 1 0 0 0,0-1 1 0 0,0 0-1 0 0,1 1 0 0 0,-1-1 1 0 0,0 0-1 0 0,0 0 1 0 0,0 1-1 0 0,0-1 0 0 0,0 0 1 0 0,1 0-2 0 0,27 10 53 0 0,0-17 30 0 0,16-8-19 0 0,-28 8-64 0 0,-2 7 41 0 0,-14 0 168 0 0,8 1 593 0 0,45 90 625 0 0,-28-50-66 0 0,9 29-608 0 0,-34-9 325 0 0,-2-59-1033 0 0,-1 3 9 0 0,0-1 0 0 0,0 0-1 0 0,0 0 1 0 0,0 0 0 0 0,-1 0 0 0 0,1 0 0 0 0,-1 0 0 0 0,0 0 0 0 0,0-1-1 0 0,-1 0 1 0 0,1 1 0 0 0,-1-1 0 0 0,0-1 0 0 0,1 1 0 0 0,-1 0-1 0 0,0-1 1 0 0,-4 2-54 0 0,-15 2 90 0 0,0 0-1 0 0,0-2 0 0 0,0 0 1 0 0,0-2-1 0 0,-11 0-89 0 0,-57 7 185 0 0,12-3-2218 0 0,65-7 43 0 0,11-1-1753 0 0,3 2-1906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52.307"/>
    </inkml:context>
    <inkml:brush xml:id="br0">
      <inkml:brushProperty name="width" value="0.05" units="cm"/>
      <inkml:brushProperty name="height" value="0.05" units="cm"/>
      <inkml:brushProperty name="color" value="#E71224"/>
    </inkml:brush>
  </inkml:definitions>
  <inkml:trace contextRef="#ctx0" brushRef="#br0">0 0 1840 0 0,'0'0'83'0'0,"0"0"273"0"0,0 0 1105 0 0,0 0 481 0 0,0 0 98 0 0,1 2-161 0 0,13 37 1397 0 0,7 38-1165 0 0,-3-20-1402 0 0,11 31 888 0 0,-17-51-1508 0 0,-12-30-34 0 0,0-6 228 0 0,0-1 91 0 0,0 0 12 0 0,0 0-41 0 0,0 0-189 0 0,0 0-79 0 0,17-18 4 0 0,-12 13-60 0 0,2-1-73 0 0,1 1 0 0 0,-1 0 0 0 0,1 0 0 0 0,0 1 0 0 0,1 0 0 0 0,-1 0 0 0 0,1 1 0 0 0,-1 0 0 0 0,1 1 0 0 0,0-1 0 0 0,0 2 0 0 0,0-1 0 0 0,0 1 0 0 0,1 1 0 0 0,7 0 52 0 0,-11 0-54 0 0,-1 0-1 0 0,0 1 1 0 0,1-1 0 0 0,-1 1 0 0 0,0 0-1 0 0,0 1 1 0 0,0-1 0 0 0,0 1 0 0 0,0 0-1 0 0,0 0 1 0 0,0 0 0 0 0,-1 1 0 0 0,1 0-1 0 0,-1 0 1 0 0,1 0 0 0 0,2 4 54 0 0,-5-6 52 0 0,-1 1 1 0 0,0 0-1 0 0,0 0 1 0 0,0-1-1 0 0,0 1 1 0 0,-1 0 0 0 0,1 0-1 0 0,0 0 1 0 0,-1 0-1 0 0,0 0 1 0 0,1 0-1 0 0,-1 0 1 0 0,0 0-1 0 0,0 1 1 0 0,0-1-1 0 0,0 0 1 0 0,0 0-1 0 0,-1 0 1 0 0,1 0 0 0 0,0 0-1 0 0,-1 0 1 0 0,0 0-1 0 0,1 0 1 0 0,-1 0-1 0 0,0-1 1 0 0,0 1-1 0 0,0 0 1 0 0,0 0-1 0 0,-1-1 1 0 0,1 1-1 0 0,0 0 1 0 0,-1-1-1 0 0,1 1-52 0 0,-32 29 169 0 0,26-27-216 0 0,0 0-1 0 0,0 0 0 0 0,0-1 1 0 0,0 1-1 0 0,-1-2 0 0 0,0 1 0 0 0,1-1 1 0 0,-1 0-1 0 0,0-1 0 0 0,0 0 1 0 0,0 0-1 0 0,0-1 0 0 0,0 0 0 0 0,0 0 1 0 0,0-1-1 0 0,0 0 0 0 0,0 0 0 0 0,0-1 1 0 0,-2-1 47 0 0,-9-2-1163 0 0,-3-1-4426 0 0,12 3 512 0 0</inkml:trace>
  <inkml:trace contextRef="#ctx0" brushRef="#br0" timeOffset="437.38">357 308 8288 0 0,'38'-1'889'0'0,"19"-3"-438"0"0,-40 4-251 0 0,1 1 375 0 0,0-1 0 0 0,0-1 1 0 0,0 0-1 0 0,0-2 0 0 0,0 0 1 0 0,13-4-576 0 0,13-12 930 0 0,-43 19-870 0 0,0-1 0 0 0,0 1 0 0 0,0-1 0 0 0,0 1 0 0 0,0-1 0 0 0,0 0 0 0 0,0 1 0 0 0,0-1 0 0 0,0 0 0 0 0,-1 0 0 0 0,1 1 0 0 0,0-1 0 0 0,0 0 0 0 0,-1 0 0 0 0,1 0 0 0 0,-1 0 0 0 0,1 0 0 0 0,-1 0 0 0 0,1 0 0 0 0,-1 0 0 0 0,1 0 0 0 0,-1 0-1 0 0,0 0 1 0 0,0-1 0 0 0,0 1 0 0 0,0 0 0 0 0,0 0 0 0 0,0 0 0 0 0,0 0 0 0 0,0 0 0 0 0,0 0 0 0 0,0-1 0 0 0,0 1 0 0 0,-1 0 0 0 0,1 0 0 0 0,0 0 0 0 0,-1 0 0 0 0,1 0 0 0 0,-1 0 0 0 0,1 0 0 0 0,-1 0 0 0 0,0-1-60 0 0,-2-1 62 0 0,0 0 1 0 0,-1 1 0 0 0,1-1-1 0 0,-1 0 1 0 0,1 1 0 0 0,-1 0-1 0 0,0 0 1 0 0,0 0 0 0 0,0 0-1 0 0,0 1 1 0 0,0-1-1 0 0,0 1 1 0 0,0 0 0 0 0,-1 0-1 0 0,1 1 1 0 0,0-1 0 0 0,-1 1-1 0 0,1 0 1 0 0,0 0 0 0 0,-1 1-1 0 0,1-1-62 0 0,-91 19-339 0 0,85-14 368 0 0,1-1 0 0 0,0 1-1 0 0,0 1 1 0 0,0-1 0 0 0,1 2 0 0 0,0-1 0 0 0,0 1 0 0 0,0 0 0 0 0,-6 8-29 0 0,-32 77-534 0 0,46-89 537 0 0,0 0-1 0 0,0 1 0 0 0,0-1 0 0 0,0 0 0 0 0,1 0 0 0 0,-1 0 0 0 0,1 1 0 0 0,0-1 0 0 0,0 0 0 0 0,0 0 0 0 0,0 0 0 0 0,0 0 0 0 0,1 0 0 0 0,-1-1 1 0 0,1 1-1 0 0,0 0 0 0 0,0-1 0 0 0,0 1 0 0 0,0-1 0 0 0,0 0 0 0 0,1 1 0 0 0,-1-1 0 0 0,1 0 0 0 0,-1 0 0 0 0,1-1 0 0 0,0 1 0 0 0,-1-1 0 0 0,1 1 1 0 0,0-1-1 0 0,0 0 0 0 0,0 0 0 0 0,0 0 0 0 0,1 0 0 0 0,-1-1 0 0 0,0 1 0 0 0,0-1 0 0 0,0 0 0 0 0,2 0-2 0 0,119-1 41 0 0,-47-14-281 0 0,-46 4-4423 0 0,-10 4-761 0 0</inkml:trace>
  <inkml:trace contextRef="#ctx0" brushRef="#br0" timeOffset="1046.61">1061 214 4144 0 0,'0'0'319'0'0,"0"0"-11"0"0,0 0 734 0 0,0 0 345 0 0,-6-3 1435 0 0,-56-12 1164 0 0,57 14-3760 0 0,0 1 1 0 0,-1-1-1 0 0,1 1 1 0 0,0 0 0 0 0,0 0-1 0 0,0 1 1 0 0,0-1-1 0 0,0 1 1 0 0,0 0-1 0 0,0 1 1 0 0,0-1 0 0 0,0 1-1 0 0,0 0 1 0 0,0 0-1 0 0,1 0 1 0 0,-1 1 0 0 0,1 0-1 0 0,-2 1-226 0 0,-60 48 808 0 0,42-10-383 0 0,24-40-431 0 0,0 0-1 0 0,0 0 1 0 0,0 0-1 0 0,0 0 1 0 0,1 0-1 0 0,-1-1 0 0 0,0 1 1 0 0,1 0-1 0 0,0 0 1 0 0,-1 0-1 0 0,1-1 1 0 0,0 1-1 0 0,0 0 0 0 0,0-1 1 0 0,0 1-1 0 0,0-1 1 0 0,1 1-1 0 0,-1-1 1 0 0,0 0-1 0 0,1 1 0 0 0,0-1 7 0 0,5 8 96 0 0,-5-7-93 0 0,0 0 1 0 0,0-1 0 0 0,0 1-1 0 0,1-1 1 0 0,-1 1 0 0 0,0-1-1 0 0,1 0 1 0 0,-1 0 0 0 0,1 0 0 0 0,-1 0-1 0 0,1-1 1 0 0,-1 1 0 0 0,1-1-1 0 0,0 1 1 0 0,-1-1 0 0 0,1 0-1 0 0,-1 0 1 0 0,1 0 0 0 0,0 0-1 0 0,-1-1 1 0 0,1 1-4 0 0,4 0-12 0 0,11-7-11 0 0,13-13 90 0 0,-27 18-67 0 0,1-1-1 0 0,0 0 1 0 0,-1 0 0 0 0,1 0 0 0 0,-1 0 0 0 0,0-1 0 0 0,0 0-1 0 0,0 0 1 0 0,-1 0 0 0 0,1 0 0 0 0,-1 0 0 0 0,0-1-1 0 0,1-1 1 0 0,3-12 0 0 0,-7 17 0 0 0,1 0 0 0 0,-1 0 0 0 0,1 1 0 0 0,-1-1 0 0 0,1 0 0 0 0,-1 0 0 0 0,1 0 0 0 0,0 1 0 0 0,-1-1 0 0 0,1 0 0 0 0,0 1 0 0 0,0-1 0 0 0,0 0 0 0 0,-1 1 0 0 0,1-1 0 0 0,0 1 0 0 0,0-1 0 0 0,0 1 0 0 0,0 0 0 0 0,0-1 0 0 0,0 1 0 0 0,0 0 0 0 0,0 0 0 0 0,0 0 0 0 0,0-1 0 0 0,0 1 0 0 0,0 0 0 0 0,0 0 0 0 0,0 1 0 0 0,0-1 0 0 0,0 0 0 0 0,0 0 0 0 0,0 0 0 0 0,0 1 0 0 0,0-1 0 0 0,41 18 0 0 0,-34-14 0 0 0,-1 0 0 0 0,0 1 0 0 0,0 0 0 0 0,0 0 0 0 0,0 0 0 0 0,-1 1 0 0 0,0 0 0 0 0,0 0 0 0 0,4 7 0 0 0,-5-7 22 0 0,0 1-1 0 0,-1 0 0 0 0,0 0 0 0 0,0 1 1 0 0,-1-1-1 0 0,0 1 0 0 0,0-1 0 0 0,0 1 1 0 0,-1 0-1 0 0,-1 0 0 0 0,1 0 0 0 0,-1 0 1 0 0,-1 1-1 0 0,1-1 0 0 0,-2 7-21 0 0,7 29 433 0 0,-5-43-423 0 0,-1 0 0 0 0,1 0-1 0 0,0 0 1 0 0,-1 0 0 0 0,1 0 0 0 0,0-1-1 0 0,-1 1 1 0 0,1 0 0 0 0,-1 1-1 0 0,0-1 1 0 0,1 0 0 0 0,-1 0-1 0 0,0 0 1 0 0,0 0 0 0 0,1 0 0 0 0,-1 0-1 0 0,0 0 1 0 0,0 0 0 0 0,0 0-1 0 0,0 1 1 0 0,0-1 0 0 0,-1 0 0 0 0,1 0-1 0 0,0 0 1 0 0,-1 0 0 0 0,1 0-1 0 0,0 0 1 0 0,-1 0 0 0 0,1 0-1 0 0,-1 0 1 0 0,1 0 0 0 0,-1 0 0 0 0,0 0-1 0 0,1 0 1 0 0,-1 0 0 0 0,0-1-1 0 0,0 1 1 0 0,0 0 0 0 0,0-1-1 0 0,1 1 1 0 0,-1 0 0 0 0,0-1 0 0 0,0 1-1 0 0,0-1 1 0 0,0 1 0 0 0,0-1-1 0 0,0 0 1 0 0,-1 1 0 0 0,1-1-1 0 0,0 0 1 0 0,0 0 0 0 0,0 0 0 0 0,0 0-1 0 0,0 0 1 0 0,0 0 0 0 0,0 0-1 0 0,-1 0 1 0 0,1 0-10 0 0,-21 1-29 0 0,0-2 0 0 0,0 0 0 0 0,1-1 0 0 0,-1-1 1 0 0,1-1-1 0 0,-13-5 29 0 0,-12-20-3855 0 0,37 14 2417 0 0</inkml:trace>
  <inkml:trace contextRef="#ctx0" brushRef="#br0" timeOffset="1218.46">1285 214 11976 0 0,'33'8'1312'0'0,"-6"18"-596"0"0,0 14 2061 0 0,-15-7-2153 0 0,-7-16 1229 0 0,-6-34-6674 0 0,-2 7-632 0 0</inkml:trace>
  <inkml:trace contextRef="#ctx0" brushRef="#br0" timeOffset="1421.53">1347 114 6448 0 0,'0'0'498'0'0,"0"0"-119"0"0,0 0 718 0 0,0 0 353 0 0,0 0 71 0 0,0 0-124 0 0,0 0-574 0 0,18-3 1530 0 0,21 10-2435 0 0,-38-6-402 0 0</inkml:trace>
  <inkml:trace contextRef="#ctx0" brushRef="#br0" timeOffset="1796.44">1527 233 6448 0 0,'0'0'498'0'0,"0"0"-158"0"0,4 7 1724 0 0,7 28 2496 0 0,2-3-1081 0 0,-11-24-3004 0 0,-2-8-411 0 0,0 0 0 0 0,0 0-1 0 0,1 0 1 0 0,-1 0 0 0 0,0 0 0 0 0,0-1 0 0 0,1 1 0 0 0,-1 0-1 0 0,0 0 1 0 0,0 0 0 0 0,1 0 0 0 0,-1 0 0 0 0,0 0 0 0 0,0 0 0 0 0,1 0-1 0 0,-1 0 1 0 0,0 0 0 0 0,1 0 0 0 0,-1 0 0 0 0,0 0 0 0 0,0 0 0 0 0,1 0-1 0 0,-1 0 1 0 0,0 0 0 0 0,0 0 0 0 0,1 0 0 0 0,-1 0 0 0 0,0 1-1 0 0,0-1 1 0 0,1 0 0 0 0,-1 0 0 0 0,0 0 0 0 0,0 0 0 0 0,0 1 0 0 0,1-1-1 0 0,-1 0 1 0 0,0 0 0 0 0,0 0 0 0 0,0 1 0 0 0,0-1 0 0 0,0 0-1 0 0,1 0 1 0 0,-1 1 0 0 0,0-1 0 0 0,0 0 0 0 0,0 0 0 0 0,0 1 0 0 0,0-1-1 0 0,0 0 1 0 0,0 0 0 0 0,0 1 0 0 0,0-1 0 0 0,0 0 0 0 0,0 1-1 0 0,0-1 1 0 0,0 0-64 0 0,10-29 0 0 0,27-15-777 0 0,-30 38 633 0 0,0 1 0 0 0,0 0 0 0 0,1 1 0 0 0,0-1-1 0 0,0 1 1 0 0,0 1 0 0 0,0-1 0 0 0,1 2 0 0 0,-1-1 0 0 0,1 1 0 0 0,2 0 144 0 0,-3 1-6 0 0,-1 1 1 0 0,0 0-1 0 0,0 0 1 0 0,0 1 0 0 0,0-1-1 0 0,0 2 1 0 0,0-1-1 0 0,0 1 1 0 0,0 0-1 0 0,0 1 1 0 0,0-1 0 0 0,-1 1-1 0 0,1 1 6 0 0,43 22 337 0 0,-10 3 321 0 0,11 15 588 0 0,-39-21-1046 0 0,-10-16-200 0 0,-3-1-266 0 0,0-4-1126 0 0,5-5-515 0 0,12-8-114 0 0,1-2-24 0 0</inkml:trace>
  <inkml:trace contextRef="#ctx0" brushRef="#br0" timeOffset="2280.7">2171 159 8720 0 0,'28'-3'197'0'0,"-22"3"24"0"0,-6 0 19 0 0,3-15 14 0 0,-3 14-182 0 0,0 0 0 0 0,-1 0 0 0 0,1 0 0 0 0,-1 1 0 0 0,0-1 0 0 0,1 0 0 0 0,-1 0 0 0 0,0 1 0 0 0,1-1 1 0 0,-1 0-1 0 0,0 1 0 0 0,0-1 0 0 0,1 0 0 0 0,-1 1 0 0 0,0-1 0 0 0,0 1 0 0 0,0-1 0 0 0,0 1 0 0 0,0 0 0 0 0,0-1 0 0 0,0 1 1 0 0,0 0-1 0 0,0 0 0 0 0,0 0 0 0 0,0 0 0 0 0,0 0 0 0 0,0 0 0 0 0,0 0 0 0 0,0 0 0 0 0,0 0 0 0 0,0 0-72 0 0,-1 0 207 0 0,-18 1 2930 0 0,-9 10-2939 0 0,10-3 82 0 0,15-7-295 0 0,0 1 1 0 0,0-1-1 0 0,1 1 1 0 0,-1-1-1 0 0,0 1 1 0 0,0 0-1 0 0,1 1 1 0 0,-1-1-1 0 0,1 1 1 0 0,0-1-1 0 0,0 1 1 0 0,0 0-1 0 0,0 0 1 0 0,0 0-1 0 0,1 1 1 0 0,0-1-1 0 0,-1 1 1 0 0,1-1-1 0 0,0 1 1 0 0,1 0 0 0 0,-2 1 14 0 0,3-4 0 0 0,0 0 0 0 0,-1-1 0 0 0,1 1 0 0 0,0 0 0 0 0,-1-1 0 0 0,1 1 0 0 0,0 0 0 0 0,0 0 0 0 0,0-1 0 0 0,0 1 0 0 0,-1 0 0 0 0,1 0 0 0 0,0-1 0 0 0,0 1 0 0 0,0 0 0 0 0,1 0 0 0 0,-1-1 0 0 0,0 1 0 0 0,0 0 0 0 0,0-1 0 0 0,0 1 0 0 0,1 0 0 0 0,-1 0 0 0 0,0-1 0 0 0,1 1 0 0 0,-1-1 0 0 0,0 1 0 0 0,1 0 0 0 0,-1-1 0 0 0,1 1 0 0 0,-1-1 0 0 0,1 1 0 0 0,-1-1 0 0 0,1 1 0 0 0,0-1 0 0 0,-1 1 0 0 0,1-1 0 0 0,0 1 0 0 0,-1-1 0 0 0,1 0 0 0 0,0 1 0 0 0,28 32 0 0 0,75 59 834 0 0,-55-10 3291 0 0,-48-82-4092 0 0,-1 1 0 0 0,1 0-1 0 0,-1 0 1 0 0,1-1-1 0 0,-1 1 1 0 0,0 0 0 0 0,0 0-1 0 0,1 0 1 0 0,-1-1-1 0 0,0 1 1 0 0,0 0 0 0 0,0 0-1 0 0,0 0 1 0 0,0 0-1 0 0,0 0 1 0 0,0 0 0 0 0,0-1-1 0 0,0 1 1 0 0,0 0-1 0 0,0 0 1 0 0,-1 0 0 0 0,1 0-1 0 0,0-1 1 0 0,-1 1-1 0 0,1 0 1 0 0,-1 0 0 0 0,1-1-1 0 0,0 1 1 0 0,-1 0-1 0 0,0 0 1 0 0,1-1 0 0 0,-1 1-1 0 0,1-1 1 0 0,-1 1-33 0 0,-8 16 19 0 0,-23 4-19 0 0,21-17 0 0 0,-11 0 0 0 0,-62-12-2688 0 0,60 5 1174 0 0,-2 0-19 0 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50.757"/>
    </inkml:context>
    <inkml:brush xml:id="br0">
      <inkml:brushProperty name="width" value="0.05" units="cm"/>
      <inkml:brushProperty name="height" value="0.05" units="cm"/>
      <inkml:brushProperty name="color" value="#E71224"/>
    </inkml:brush>
  </inkml:definitions>
  <inkml:trace contextRef="#ctx0" brushRef="#br0">162 81 1840 0 0,'-43'8'357'0'0,"42"-8"665"0"0,1 0 342 0 0,0 0 62 0 0,0 0-103 0 0,0 0-486 0 0,0 0-210 0 0,32 13 1183 0 0,51-20-896 0 0,-37-16 630 0 0,-46 21-1473 0 0,0 0 1 0 0,0 0 0 0 0,-1 0 0 0 0,1 0 0 0 0,0 0-1 0 0,0 1 1 0 0,-1-1 0 0 0,0 0 0 0 0,1 0 0 0 0,-1 1 0 0 0,0-1-1 0 0,1 0 1 0 0,-1 1 0 0 0,0-1 0 0 0,0 1 0 0 0,-1-1-1 0 0,1 1 1 0 0,0-1 0 0 0,0 1 0 0 0,-1 0 0 0 0,1 0 0 0 0,-1 0-1 0 0,1 0 1 0 0,-1 0 0 0 0,1 0 0 0 0,-1 0 0 0 0,0 0-1 0 0,1 0 1 0 0,-1 1 0 0 0,0-1 0 0 0,0 1 0 0 0,1-1-1 0 0,-1 1 1 0 0,0 0 0 0 0,0-1-72 0 0,-8-3 575 0 0,-13-7-204 0 0,8 7-311 0 0,-9-3-60 0 0,7 9 0 0 0,9-1 0 0 0,0 0 0 0 0,1 0 0 0 0,-1 1 0 0 0,1 0 0 0 0,0 0 0 0 0,-1 1 0 0 0,1 0 0 0 0,0 0 0 0 0,1 1 0 0 0,-1 0 0 0 0,0 0 0 0 0,1 0 0 0 0,-4 4 0 0 0,-28 41 78 0 0,29 3 196 0 0,27-1-18 0 0,19-18-128 0 0,-22-26-105 0 0,0 0 0 0 0,0-2 0 0 0,1 0 0 0 0,0 0-1 0 0,-1-2 1 0 0,1 0 0 0 0,0-1 0 0 0,1 0 0 0 0,-1-1-1 0 0,15-2-22 0 0,-28 1-114 0 0,94-11 127 0 0,-57-3-4842 0 0,-19 3-588 0 0</inkml:trace>
  <inkml:trace contextRef="#ctx0" brushRef="#br0" timeOffset="343.66">413 44 10800 0 0,'0'0'496'0'0,"0"0"-14"0"0,0 14 364 0 0,8 38 2600 0 0,3-4-2165 0 0,-9-38-1337 0 0,-1-5 1507 0 0,-2-12-806 0 0,-1-25-592 0 0,15-14-1960 0 0,10 17 288 0 0,-5 16 966 0 0,-5 0 164 0 0,-11 12 577 0 0,-2 1 50 0 0,3 0-678 0 0,10-3-2925 0 0,-10 3-1252 0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4:49.163"/>
    </inkml:context>
    <inkml:brush xml:id="br0">
      <inkml:brushProperty name="width" value="0.05" units="cm"/>
      <inkml:brushProperty name="height" value="0.05" units="cm"/>
      <inkml:brushProperty name="color" value="#E71224"/>
    </inkml:brush>
  </inkml:definitions>
  <inkml:trace contextRef="#ctx0" brushRef="#br0">4 101 456 0 0,'0'0'1292'0'0,"-3"-6"980"0"0,2 5 1191 0 0,1 2 3808 0 0,21 42-5492 0 0,12 11-522 0 0,49 29-64 0 0,-69-61-817 0 0,-12-15-316 0 0,7-2-48 0 0,-1-7-12 0 0,5-22 238 0 0,6-55 696 0 0,16-10-922 0 0,-18 66-12 0 0,-13 18-32 0 0,-2 4-122 0 0,-1 1-12 0 0,0 0 6 0 0,0 0-280 0 0,0 0-1176 0 0,0 0-503 0 0</inkml:trace>
  <inkml:trace contextRef="#ctx0" brushRef="#br0" timeOffset="484.26">561 149 456 0 0,'-13'-36'10854'0'0,"11"35"-10708"0"0,0 0 1 0 0,0-1 0 0 0,0 1 0 0 0,0 0 0 0 0,0 0-1 0 0,0 0 1 0 0,0 0 0 0 0,0 1 0 0 0,0-1 0 0 0,-1 0-1 0 0,1 1 1 0 0,0 0 0 0 0,0-1 0 0 0,-1 1 0 0 0,1 0 0 0 0,0 0-1 0 0,0 0 1 0 0,-1 0 0 0 0,1 1 0 0 0,0-1 0 0 0,-1 1-1 0 0,1-1 1 0 0,-1 2-147 0 0,-6 0 31 0 0,0 1 1 0 0,0 0-1 0 0,0 1 0 0 0,1 0 0 0 0,-1 1 0 0 0,1-1 1 0 0,0 1-1 0 0,1 1 0 0 0,-1 0 0 0 0,1 0 0 0 0,0 0 0 0 0,1 1 1 0 0,-1 0-1 0 0,2 0 0 0 0,-1 1 0 0 0,1-1 0 0 0,0 1 1 0 0,0 1-32 0 0,4-7-21 0 0,0 0 1 0 0,0 0 0 0 0,0 0 0 0 0,0 0-1 0 0,0 0 1 0 0,1 0 0 0 0,0 0 0 0 0,-1 1-1 0 0,1-1 1 0 0,0 0 0 0 0,0 0 0 0 0,0 0 0 0 0,0 1-1 0 0,0-1 1 0 0,0 0 0 0 0,1 0 0 0 0,-1 0-1 0 0,1 0 1 0 0,0 0 0 0 0,-1 0 0 0 0,1 0 0 0 0,0 0-1 0 0,0 0 1 0 0,0 0 0 0 0,1 0 0 0 0,-1 0-1 0 0,0 0 1 0 0,1-1 0 0 0,0 1 20 0 0,2 1 1 0 0,0 0 0 0 0,0-1 0 0 0,0 1 0 0 0,0-1-1 0 0,1 0 1 0 0,-1-1 0 0 0,1 1 0 0 0,0-1 0 0 0,-1 0 0 0 0,1 0 0 0 0,0 0 0 0 0,0 0 0 0 0,-1-1 0 0 0,1 0 0 0 0,0 0-1 0 0,0 0 1 0 0,0-1 0 0 0,-1 0 0 0 0,1 0 0 0 0,0 0 0 0 0,-1 0 0 0 0,3-1-1 0 0,43-10 68 0 0,-4-23 327 0 0,-45 34-299 0 0,-1-1-16 0 0,3-3-39 0 0,-3 4 92 0 0,0 1 53 0 0,0 0 7 0 0,0 0 16 0 0,0 0 47 0 0,0 0 21 0 0,0 0 3 0 0,17 19 355 0 0,-4-2-611 0 0,-4-8 19 0 0,7 9-45 0 0,-12-11-63 0 0,3-4-794 0 0,-5-2-3195 0 0,-2-1-1363 0 0</inkml:trace>
  <inkml:trace contextRef="#ctx0" brushRef="#br0" timeOffset="1187.21">678 1 3224 0 0,'0'0'143'0'0,"0"0"331"0"0,0 0 1289 0 0,0 0 558 0 0,0 0 890 0 0,7 4-1754 0 0,-2 2-929 0 0,1 1 1 0 0,-1 0 0 0 0,-1 0-1 0 0,1 1 1 0 0,-1-1-1 0 0,-1 1 1 0 0,1 0-1 0 0,-1 0 1 0 0,0 4-529 0 0,2-1 305 0 0,8 30 249 0 0,0-1-1 0 0,-3 1 0 0 0,-2 1 1 0 0,2 22-554 0 0,-2-2 1586 0 0,-8-42-1570 0 0,1-20-189 0 0,-1 0-1 0 0,0 0 0 0 0,0 0 0 0 0,0 0 1 0 0,0 0-1 0 0,0 0 0 0 0,1 0 1 0 0,-1 0-1 0 0,0 0 0 0 0,0 0 0 0 0,0 0 1 0 0,0 0-1 0 0,0 0 0 0 0,1 0 1 0 0,-1 0-1 0 0,0 0 0 0 0,0 0 0 0 0,0 0 1 0 0,0 1-1 0 0,0-1 0 0 0,1 0 1 0 0,-1 0-1 0 0,0 0 0 0 0,0 0 0 0 0,0 0 1 0 0,0 0-1 0 0,0 0 0 0 0,0 0 0 0 0,0 1 1 0 0,0-1-1 0 0,1 0 0 0 0,-1 0 1 0 0,0 0-1 0 0,0 0 174 0 0,3-10-6685 0 0</inkml:trace>
</inkml:ink>
</file>

<file path=ppt/ink/ink17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53:34.538"/>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11475 8663 864 0,'0'0'38'0,"8"0"8"0,-8 0-37 0,11 2-9 16,-1-2 0-16,1 0 0 0,-1 5 24 0,-2-5 2 0,3 2 1 0,-3 3 0 15,-8-5 71-15,0 0 14 16,0 0 4-16,0 0 0 0,5 0-26 0,-5 0-5 0,0 0-1 0,0 0 0 16,0 0-14-16,0 0-3 0,0 0-1 0,0 0 0 15,0 0-12-15,0 0-2 0,0 0-1 0,0 0 0 16,0 0-6-16,0 0-1 0,0 0 0 0,0 0 0 16,0 0 2-16,0 0 0 0,0 0 0 0,0 0 0 15,0 0-10-15,0 0-3 0,0 0 0 0,0 0 0 16,0 0-4-16,-3 0-1 0,-2 0 0 0,0 0 0 15,-1 0 0-15,1-7 0 0,-3 7 0 0,3-5 0 16,0 5-12-16,-3 0-4 0,2-2 0 0,1-3 0 16,-3 5-3-16,3-2-1 0,-3-3 0 0,3 5 0 15,-3 0-8-15,0-2 8 0,0-3-8 0,-3 2 8 16,3-1-8-16,3-1 0 0,2 3 0 0,-2-3 0 16,0 3 0-16,0-3 15 0,-3-2-3 0,0 5 0 0,0-3-1 0,0 5-1 15,0-7 0-15,0 4 0 0,0-1-10 0,0 4 10 16,0-7-10-16,0 7 10 0,0-5-10 15,0 3 10-15,-2-3-10 0,2 3 10 0,-3-3-10 16,3 5 8-16,-5-7-8 0,2 7 8 0,1-7-8 0,-1 7 12 16,1-7-12-16,-1 7 12 0,1-5-12 0,-4 5 10 15,1-7-10-15,-3 7 10 0,3-2-10 0,-3-3 10 16,3 3-10-16,-6-3 10 0,3 2-10 0,1-1 8 16,1 1-8-16,-2-1 8 0,1 4-8 0,1-5 0 15,-1 3 9-15,-1 2-9 0,0-5 0 0,0 5 8 16,3-2-8-16,-1 2 0 0,-1-5 0 0,1 5 0 15,1-2 0-15,-3 2 8 0,0-5-8 0,0 5 0 16,1-7 0-16,-1 7 8 0,-3 0-8 0,1-3 0 0,-1-1 0 0,-2 4 0 16,2 0 0-16,-2 0 0 0,0 0 0 0,3-5 0 15,-1 5 0-15,3 0 0 0,0 0 0 0,-2 0 0 16,2 0 0-16,0 0 0 0,0 0 0 0,0 0 0 16,3 5 0-16,0-5 0 0,0 0 0 0,-1 0 0 15,4 4 0-15,-3-4 0 0,2 3 0 0,-2-3 0 16,0 0 0-16,-1 5 0 0,-2-3 0 0,3-2 0 15,0 5 0-15,0-3 0 0,-3 3 0 0,3-3 0 16,-3 3 0-16,0 2 0 0,0-3 0 0,3-1 0 16,2 4 0-16,1 0 0 0,-4 0 0 0,4-2 0 15,-3-3 0-15,2 5 0 0,0-2 0 0,1 2 0 16,-3 0 0-16,2 0 0 0,-2 0 0 0,2-2 0 16,3 2 0-16,-2 0 0 0,-1 0 0 0,1 0 0 15,-1 0 0-15,0 5 0 0,-2-5 0 0,3 0-8 0,-1 5 8 16,-2-3 0-16,0-2 0 0,-1 5 0 0,1-5 0 0,0 5 0 15,-3-3 0-15,0-2 0 0,0 5 0 0,3 0 0 16,2-3 0-16,-2-2 0 0,0 5 0 0,2 2 0 16,-2-2 0-16,5-3 0 0,-2 3 0 0,2 2 0 15,-3-7 0-15,3 5-8 0,0 2 8 0,3-7 0 16,0 5 0-16,-3-3 0 0,2 3 0 0,4 0 0 16,-4-3 0-16,1 3-8 0,3 2 8 0,2-2 0 15,-3-3 0-15,3 3 0 0,0 2 0 0,0-2 0 16,0-3 0-16,3 3 0 0,-3 2 0 0,2-7 0 15,1 5 0-15,-1 2 0 0,6-2 0 0,-5-3 0 16,2-2 0-16,1 5 0 0,2 2 0 0,-1-2-8 16,1-3 8-16,0 3 0 0,3 0 0 0,0-3 0 0,-4 3 0 0,4 0 0 15,0-3 0-15,2 3 0 0,0 0 0 0,0-3 0 16,1 3 0-16,-1-3 0 0,0-2 0 0,3 5-8 16,-3 0 8-16,0-3 0 0,1 3 0 0,-1-5 0 15,0 5 0-15,0-3 0 0,0-2 0 0,3 5 0 16,-2 0 0-16,-1-3 0 0,3 3 0 0,0-5 0 15,-1 5 0-15,1-3 0 0,3-2 0 0,-1 5 0 16,1-5 0-16,-1 0 0 0,6 0 0 0,-3 0 0 16,3 0 0-16,0-2 0 0,0 2 0 0,0 0 0 15,-1-2 0-15,1-3 0 0,3 3 0 0,-3-3 0 16,-1 3 0-16,4-3 0 0,-1-2 0 0,1 0 0 16,2 7 0-16,0-7 0 0,3 0 0 0,-1 0 0 15,1 0 0-15,0 0 0 0,-3 0 0 0,3 0 8 0,-3 0-8 0,0-7 0 16,0 7 0-16,3-2 0 15,0-5 0-15,-1 2 0 0,1-2 0 0,2 5 0 0,1-3 0 16,-3-2 0-16,-1 2 0 0,-2-2 0 0,1 5 0 0,-4-3 0 16,1-4 0-16,-1-1 8 0,0 3-8 0,4-2 0 15,-4-3 0-15,0 3 0 0,-4-1 0 0,1 3 9 16,-1-2-9-16,-1-3 0 0,0-2 8 0,-3 2-8 16,4 5 0-16,-4-7 0 0,1 0 0 0,-3 2 0 15,-1-2 8-15,1 0-8 0,-2 0 0 0,-1-5 10 16,0 0-10-16,0 3 8 0,0-3-8 0,1 5 0 15,-1-5 0-15,0 0 0 0,0 5 0 0,-2 0 0 16,2 0 8-16,-2 0-8 0,-3-5 0 0,2 7 0 16,-2-2 0-16,0-5 0 0,-5 5 8 0,2 0-8 0,-2 0 8 0,-3 2-8 15,0-2 10-15,-3 0-10 0,-2 0 12 0,-1 0-12 16,-1-5 9-16,-1 7-9 0,0-4 0 0,-3-3 9 16,-2 7-9-16,0-2 0 0,-1-5 9 0,1 5-9 15,3 0 0-15,-6 0 8 0,2 7-8 0,-1-5 0 16,-1-2 0-16,-3 7 0 0,1 0 0 0,-6 0 8 15,-3 0-8-15,4 2 0 0,-1-2 0 0,-3 4 0 16,1-1 0-16,-3 4 0 0,2 0-12 0,-2 0 4 31,0 0-54-31,0 0-10 0,3 7-3 0,-4-2-808 0,-1 2-161 0</inkml:trace>
  <inkml:trace contextRef="#ctx0" brushRef="#br0" timeOffset="31122.74">16161 7922 921 0,'-13'-7'40'0,"13"7"10"0,0 0-40 0,-6-3-10 16,-2-1 0-16,3 4 0 0,5 0 78 0,-5-3 14 16,-1-1 2-16,1 1 1 0,0-1-45 0,2-1-9 15,3 5-1-15,-5-2-1 0,2-3-3 0,3 5-1 16,0 0 0-16,0 0 0 0,0 0-7 0,0 0-2 16,6-3 0-16,-1-1 0 0,3 1-8 0,2 3-2 15,1-4 0-15,5 4 0 0,5 0 8 0,3 0 0 16,-3 0 1-16,3 0 0 0,5-3-4 0,5 3-1 15,1-4 0-15,-1 4 0 0,0 0-8 0,1 0-1 16,2 0-1-16,0-3 0 0,-5 3-10 0,-1 0 8 16,4 0-8-16,-1 0 8 0,1 0-8 0,-6 3 0 0,-5-3 0 0,-1 0 8 15,4 0 2-15,-9 0 0 0,-2 0 0 0,-3 0 0 16,1 0 6-16,-1 0 2 0,-8 0 0 0,-5 0 0 16,0 0 3-16,0 0 1 0,5-3 0 0,-5 3 0 15,0 0-1-15,0 0 0 0,0 0 0 0,0 0 0 16,-7-4-21-16,-1 4 9 0,2-5-9 0,1 5 0 31,0 0-25-31,-3-2-12 0,-3 2-3 0,3 2 0 16,8-2-136-16,-8 0-28 0,-18 0-6 0,13-2-1 0</inkml:trace>
  <inkml:trace contextRef="#ctx0" brushRef="#br0" timeOffset="31716.44">16539 7581 982 0,'0'0'44'0,"0"0"8"0,-3-7-41 0,3 4-11 0,0 3 0 0,0 0 0 16,0 0 25-16,0 0 3 0,6-7 1 0,-6 7 0 16,0 0 26-16,0 0 5 0,5 0 0 0,3 0 1 15,0 3-20-15,0-3-4 0,-5 4-1 0,7-1 0 16,6 4-15-16,-3-2-3 0,-2 2-1 0,-1 0 0 15,6 4-5-15,-3-1 0 0,1-3-1 0,-1 5 0 16,3-5 0-16,0 7 0 0,2-2 0 0,-5-5 0 16,1 7 5-16,-1-3 2 0,3-1 0 0,-3 2 0 15,-2-5 7-15,-1 4 2 0,-2-1 0 0,-3-3 0 16,3 5 9-16,-2-5 1 0,-4 4 1 0,1-3 0 16,2 3-2-16,-2-1 0 0,-3 1 0 0,0-3 0 15,2-1-18-15,1 0-4 0,-3 7-1 0,0-7 0 16,0 0-13-16,0-2 11 0,0 2-11 0,0 0 10 15,-3 0-2-15,3 0 0 0,0 0 0 0,3-2 0 0,-3-3 16 16,-3 3 4-16,1 2 0 0,-1 0 0 0,1 0 6 16,-4 0 2-16,-4-2 0 0,2 2 0 0,-3 0-4 0,-2 4-1 15,-6-4 0-15,1 3 0 0,-3-3-13 0,0 5-2 16,5-1-1-16,-3-1 0 0,-5-3-7 0,8 5 0 16,6-1-8-16,-3-1 12 0,-3-3-12 0,5 0 0 15,6 0 0-15,0 2 0 0,2-2 0 0,0-4 0 16,3-3-9-16,3 7 9 0,5-2-12 0,-3-3 3 15,-5-2 1-15,3 5-729 16,10-3-146-16</inkml:trace>
  <inkml:trace contextRef="#ctx0" brushRef="#br0" timeOffset="32686.76">16007 10001 806 0,'-10'-5'72'0,"10"5"-58"0,-6 0-14 0,1 0 0 0,2-2 40 0,3 2 6 31,0 0 1-31,0 0 0 0,0 0-15 0,0 0-2 0,0 0-1 0,0 0 0 0,0 0 12 0,0 0 3 16,0 0 0-16,0 0 0 0,0 0 6 0,8 2 2 0,0-2 0 0,0 5 0 16,3-5 0-16,-1 2 1 0,4-2 0 0,2 0 0 15,-3 5-17-15,5-5-3 0,1 0-1 0,2 0 0 32,0-5-14-32,3 5-3 0,2 0-1 0,1 0 0 0,-1 0-14 0,-2 5 9 0,3-5-9 0,-1 0 8 31,1 2-8-31,-6-2 0 0,-3 0 9 0,1 0-9 15,2 0 18-15,-3 0-1 0,-2 0 0 0,-5 0 0 0,-1 0-1 0,4-2-1 0,-4 2 0 0,-2 0 0 16,-5 0 2-16,5 0 1 0,2-5 0 0,-4 5 0 16,-1 0-5-16,3 0-1 0,0 0 0 0,-3 0 0 15,0 0-12-15,1 0 8 0,-6 0-8 0,5 0 0 16,6-2 8-16,-3 2-8 0,-8 0 0 0,0 0 9 16,2 0-81-16,1 0-16 0,-3 0-3 0,0 0-729 15</inkml:trace>
  <inkml:trace contextRef="#ctx0" brushRef="#br0" timeOffset="33108.55">16431 9862 1123 0,'-22'-2'49'0,"17"-3"11"0,3 5-48 0,-4 0-12 0,6 0 0 0,-2-2 0 0,-4-3 37 0,6 5 5 16,0 0 1-16,0 0 0 0,0 0-2 0,0 0 0 15,11 5 0-15,-1-3 0 0,4-2-10 0,-1 7-3 0,3-2 0 0,2-3 0 16,3 5-4-16,-2-2 0 0,2-3-1 0,3 3 0 31,5 2-5-31,-5 0-1 0,-6 0 0 0,1 0 0 16,2 0-1-16,0 0-1 0,-2 5 0 0,-3-5 0 15,-8 5 12-15,0-3 2 0,2-4 1 0,1 2 0 0,-9 5 6 0,4-3 0 0,-1-2 1 0,-2 0 0 16,-1 3-2-16,1-1-1 0,-6-2 0 0,3 0 0 31,3 5-4-31,-3-5-1 0,-5 0 0 0,-1 5 0 16,4-3 1-16,-4-2 0 0,-2 5 0 0,0-5 0 16,-5 0 4-16,3 5 1 0,7-5 0 0,-8 0 0 0,-4 0-6 0,1 0-1 0,14 0 0 0,-8 0 0 15,-2 0-12-15,2-2-4 0,-3 2 0 0,3-2 0 16,3 2-12-16,-3-5 11 0,-2 5-11 0,4-7 10 15,6 0-10-15,0 0 0 0,-8 7 0 0,6-2 0 16,2-5-142-16,0 0-30 0</inkml:trace>
  <inkml:trace contextRef="#ctx0" brushRef="#br0" timeOffset="33889.63">15965 12096 1335 0,'0'0'59'0,"0"0"13"0,0 0-58 16,0 0-14-16,0 0 0 0,8 0 0 0,-8 0 54 0,8 3 8 0,0-3 2 0,0 0 0 15,2 0 0-15,1 0 1 0,-1 0 0 0,4 4 0 16,2-4-18-16,-1 0-4 0,4 3-1 0,2-3 0 15,0 0-9-15,3 0-1 0,8 0-1 0,-6 0 0 16,-5 0-4-16,6 0-1 0,5-3 0 0,-1 3 0 16,-1 0-6-16,-4 0-2 0,-2 0 0 0,0 0 0 15,2 0 7-15,-5 0 2 0,-5 0 0 0,3 0 0 16,-1 0 3-16,1 0 1 0,-11 0 0 0,2 3 0 16,1-3-2-16,-3 0 0 0,0 0 0 0,-3 4 0 15,-5-4-7-15,8 0-2 0,-3 0 0 0,0 0 0 16,-5 0-10-16,0 0-2 0,11 0-8 0,-6-4 12 15,3 4-12-15,-5-3 0 0,0 3 8 0,5 0-8 16,2 0 0-16,-5-4-13 0,-5 4 2 0,0 0 1 16,8 0 18-16,-2-3 4 0,-6 3 1 0,-3-4 0 15,3 4-109-15,0-7-23 0,5 4-4 0,-7-1-930 16</inkml:trace>
  <inkml:trace contextRef="#ctx0" brushRef="#br0" timeOffset="34405.1">16364 11896 1382 0,'-5'0'123'0,"0"0"-99"0,5 0-24 0,0 0 0 16,-5-7 96-16,5 7 13 0,0 0 3 0,2 0 1 31,-2 0-49-31,6-4-9 0,1 4-3 0,1 4 0 0,8-4-24 0,0 7-6 0,0-2-1 0,3 2 0 15,4 0-6-15,1 3-2 0,0-6 0 0,2 8 0 16,1-2-1-16,2 1 0 0,3-4 0 0,-3 5 0 0,-5-2 1 0,0 4 0 16,2-3 0-16,-2 1 0 0,-8-2 4 0,-3 4 1 15,-3-3 0-15,-2 1 0 0,-2-2 15 0,-6 4 3 16,-6-3 1-16,1 4 0 0,0-1 9 0,-6-3 2 16,-7 4 0-16,2-1 0 0,5-3-15 0,-7 4-2 15,-3-1-1-15,-3-3 0 0,-3-4-14 0,3 8-4 16,6-8 0-16,-6 4 0 0,-2-1 6 0,2 2 1 15,5-5 0-15,1-3 0 0,-1 3-4 0,-2 0-1 16,3-4 0-16,4 1 0 0,4 4-14 0,-1-4 0 16,-2-1 0-16,5 1 0 0,5-1 0 0,-2-3 0 15,0 4 0-15,-3-4 0 16,8 0-41-16,0 0-15 0,0 0-2 0,0 0-746 16,0 0-148-16</inkml:trace>
  <inkml:trace contextRef="#ctx0" brushRef="#br0" timeOffset="37356.83">20638 7734 1267 0,'0'0'112'0,"0"0"-89"0,2 0-23 0,-2 0 0 16,3-7 80-16,-3 7 11 0,2 0 2 0,-2 0 1 16,3-3-40-16,-3 3-8 0,5-4-2 0,-5 4 0 15,0 0 15-15,0 0 2 0,0 0 1 0,0-5 0 16,0 5-24-16,0 0-5 0,3-2-1 0,-3 2 0 15,0-5-6-15,0-2-2 0,0 4 0 0,0 3 0 16,-3-4 2-16,-2-3 0 0,2 4 0 0,1-1 0 16,-1-3 3-16,-2 2 1 0,0-2 0 0,-1 4 0 15,-2-1-6-15,3-3 0 0,-3 0-1 0,0 4 0 16,0-1-7-16,0-4 0 0,0 4-1 0,-2-3 0 16,2 0-4-16,-3 0-1 0,1-5 0 0,-1 5 0 15,-2 0 1-15,2 4 0 0,1-1 0 0,-4-6 0 16,1-1-3-16,-3 3 0 0,0 4 0 0,1-3 0 0,-1 0-8 0,0 0 12 15,0 0-12-15,3-1 12 0,0 4 3 0,-1-3 1 16,-2 0 0-16,-2 0 0 0,2 0-16 0,3 0 0 16,-6-5 8-16,3 9-8 0,1-4 0 0,1 3 0 15,-2-3 0-15,1 0-10 0,1-1 18 0,-2 1 3 16,-2 0 1-16,2 0 0 0,0 3-12 0,-5-3 8 16,2-1-8-16,1 4 8 0,-1-3-8 0,1 4 12 15,-1-4-12-15,1 3 12 0,-6-3-12 0,3 0 10 16,-3 2-10-16,0 2 10 0,3-1-10 0,0 4 0 15,0-7 9-15,0 4-9 0,-3-1 8 0,0 4-8 16,0-7 8-16,0 4-8 0,1-1 9 0,-1-1-9 16,0 2 12-16,0-1-12 0,0 1 0 0,-2-1 0 0,2 1 0 0,0 3 0 15,-2-4 0-15,2 1 0 0,0-1 0 0,0 1 0 16,1-1 0-16,-1 4 8 0,0-3-8 0,-3-2 0 16,4 5 12-16,-4-4-12 0,1 1 12 0,-1 3-12 15,1 0 0-15,-1 0 0 0,1 0 0 0,2 0 0 16,0 0 8-16,3 0-8 0,-3 0 0 0,3 0 0 15,0 0 21-15,2 3-2 0,-2 1-1 0,0-4 0 16,-3 0-28-16,0 0-6 0,-2 0 0 0,0 0-1 16,4 5 17-16,-1-2 0 0,-4-3 0 0,1 4 0 15,-1-1 0-15,3-3 0 0,1 0 0 0,-1 4 0 16,0-1 8-16,0-3 0 0,3 4-8 0,-3-4 12 16,3 3-12-16,-3-3 9 0,-2 4-9 0,-1-4 8 15,1 0-8-15,2 3 8 0,-2 1-8 0,-1-4 8 16,1 3-8-16,-1 2 0 0,1-1 0 0,-1-1 0 0,3-3 0 15,-2 7 0-15,2-7 0 0,-2 4 0 0,-1-1 0 0,1 4 0 16,-3-7 0-16,2 4 0 0,3 4 0 0,-2-4 0 16,-1-1 0-16,4 4 0 0,-1-3 0 0,0 3 0 15,0 0 0-15,0 0 0 0,1-4 0 0,-1 6 0 16,0-2 0-16,3 0 0 0,-3 3 0 0,-2-6 0 16,-1 11 0-16,3-8 0 0,-5 4 0 0,3-4 0 15,2 1 0-15,-3 3 0 0,4-1 0 0,-4-3 0 16,6 4 0-16,-3 1 0 0,3-2 0 0,-3 4 0 15,6-2 0-15,-1 2 0 0,-2-3-8 0,5 4 8 16,-2-4 0-16,2-1 0 0,-5 4 0 0,2 2 0 16,3-2 0-16,0-4 0 0,-5 4 0 0,3 5 0 0,4-5 0 0,4-2 0 15,2 2 0-15,-3 0 0 16,-2 5 0-16,2-5 0 0,9 0 0 0,-6 5 0 0,-5-1 0 16,2-3 0-16,3-1-8 0,3 4 8 0,-3-3 0 0,-3 3 0 15,3-1 0-15,3 2 0 0,0 0 0 0,-1-5 0 16,-1 4 0-16,1-1 0 0,4-1 0 0,2-2 0 15,-3 1 0-15,0-1 0 0,1 5 0 0,4-5 0 16,1 0 0-16,0 0 0 0,-3-2 0 0,2 2 0 16,6 5 0-16,-3-5 0 0,-2 0 0 0,5 0 0 15,0-2 0-15,3 2 0 0,-3-3 0 0,-1-1 0 16,1 4 0-16,6-2 0 0,4 0 0 0,-2-3 0 16,3 3 0-16,-1-5 0 0,9 5 0 0,-1-3 0 15,0-2 0-15,1-2 0 0,-1 6 0 0,1-4 8 16,2 1-8-16,0-6 0 0,3 3 0 0,2-3 8 15,1 3-8-15,2-3 8 0,0 3-8 0,0-1 8 0,-3-1-8 0,0 1 0 16,1-1 0-16,2-3 0 0,-3 5 0 0,1-5 0 16,2 2 0-16,0 3 0 0,0-3 8 0,5-2 0 15,-2 7 0-15,0-7 0 0,-1 5-8 0,4-5-9 16,-4 2 9-16,6-2-13 0,-2 0 13 0,4 0 0 16,1 0 0-16,2 0 0 0,-2 0 0 0,2 0 0 15,-2-2 0-15,5 2 0 0,-1-5 0 0,1 5 0 16,3-7 0-16,-6 7 0 0,0-2 0 0,3 2 0 15,0-5 0-15,3-2 0 0,-3 4 0 0,5-1 0 16,-2 1 0-16,2-6 0 0,-3 7 8 0,6-5-8 16,0 2 0-16,-3-2 0 0,-2 0 0 0,-3 0 0 15,0 0 0-15,-3 2 0 0,-2-4 8 0,-1 2-8 0,3-1 0 16,-5-3 0-16,-5 4 0 0,2 0 8 0,-5-5-8 0,3-2 0 16,-3 7 8-16,0-5-8 0,0-2 0 0,-2 0 0 15,4 2 9-15,-4 3-9 0,2-3 0 0,-3-2 9 16,6 0-9-16,-3 2 0 0,0-2 0 0,-3 0 8 15,-2-5-8-15,-3 5 0 0,0 2 0 0,-5-2 8 16,3 0-8-16,-6-5 8 0,0 5-8 0,-3-5 8 16,-2 2 3-16,0-1 0 0,-3 4 0 0,1-5 0 15,-4 0 8-15,-4 5 1 0,-1-3 1 0,-3-2 0 16,-2 1-3-16,-5-3-1 0,3 2 0 0,-6-2 0 16,-3-1-2-16,-2-1-1 0,0 2 0 0,-3 0 0 15,-5 2-5-15,-1-2-1 0,-1-1 0 0,-7-1 0 16,-1 2-8-16,-6 0 0 0,-3 2 0 0,-2 5 0 15,-6-5 0-15,0 9 0 0,1-1 0 0,-6 4 0 16,-3-1-100-16,-2 4-12 0,-3 4-2 0</inkml:trace>
  <inkml:trace contextRef="#ctx0" brushRef="#br0" timeOffset="62383.79">20307 7444 633 0,'-3'10'56'0,"3"-10"-44"0,0 0-12 0,0 0 0 15,0 0 192-15,0-3 37 0,3 3 7 0,-3-4 2 16,2 4-150-16,1 0-29 0,0-3-7 0,2-1 0 15,0 4 9-15,1-3 3 0,-1-1 0 0,-2-3 0 16,2 4-15-16,3-6-2 0,-6 2-1 0,6 0 0 16,-2-3-3-16,-1-1-1 0,3-4 0 0,0 1 0 15,0 0-7-15,2-5-2 0,-2 1 0 0,3-8 0 16,2 5-3-16,-2-5-1 0,-1-3 0 0,3 4 0 16,-2-8-4-16,2 0-1 0,-2-3 0 0,2 4 0 15,3-4-1-15,-3-4-1 0,0 0 0 0,3 0 0 16,0 0 6-16,3-4 2 0,-1-3 0 0,1 4 0 15,-1-1-30-15,1 1-8 0,-1 3-1 0,1-4 0 16,2-3 9-16,0 4 12 0,-2 3-2 0,-1-4-1 16,1 4-1-16,-1 0-8 0,-2 0 12 0,3 4-4 15,-3 1 0-15,-3-5 0 0,3 2 0 0,-1-2 0 16,4 0 0-16,2 5 0 0,-2 0 0 0,2-3 0 0,3 5-8 0,-6 5 8 16,1-5-8-16,2 5 8 0,-3-3-8 0,4 3 8 15,-4 0-8-15,1-3 8 0,-1 3-8 0,1 7 0 16,-3-5 0-16,-1 0 0 0,1 0 12 0,-2 5-4 15,1 2 0-15,-1-2 0 0,-1 0-8 0,3 2 12 16,-3 0-12-16,-2 3 12 0,4-3-12 0,-1 0 0 16,2-2 9-16,2 2-9 0,1-2 16 0,-1-5 0 15,1 5-1-15,-4 0 0 0,4-5-15 0,0 5-8 16,-1-5 8-16,1 5-13 0,-1-5 13 0,3 7 0 16,-5-2 0-16,3 0 10 0,-3 2-10 0,-1-2 0 15,-1 0 9-15,1 2-9 0,1 0 8 0,-2 0-8 0,-1-2 8 0,3 0-8 16,0 2 0-16,-1-2 9 0,7 2-9 15,-7-2 0-15,1 2 11 0,0-2-11 0,0 2 10 0,0 3-10 16,-3-3 11-16,3 0-11 0,0 5 12 0,-3 0-12 16,3-5 0-16,-3 5 0 0,1-5 0 0,-4 10 0 15,1-5 12-15,-1 2-12 0,-2 0 12 0,0 3-12 16,0-3 13-16,-3 5-4 0,1 0-1 0,-1 0 0 16,-2 0-8-16,-1 2 12 0,1-2-12 0,0 0 12 15,-1 2-12-15,1 3 0 0,-3-3 9 0,2 5-9 16,-2 0 0-16,0 0 8 0,3-7-8 0,-3 7 0 15,0 0 0-15,0 0 0 0,0 0 0 0,0 0 8 16,3 0-19-16,-3 0-3 0,0 0-1 0,0 0 0 16,0 0-18-16,0 0-4 0,-3-2-1 0,3 2 0 15,0 0-94-15,0 0-20 0,0 0-3 0,0 0-1 16,-3 2-89-16,-2 3-19 0</inkml:trace>
  <inkml:trace contextRef="#ctx0" brushRef="#br0" timeOffset="62790.47">21762 4601 1263 0,'-5'0'28'0,"-1"-7"5"0,1 7 2 0,0-5 1 0,0 3-36 0,2-3 0 0,0 3 0 0,3-3 0 15,0-2 48-15,0 0 2 0,3 0 1 0,2 0 0 16,-2 2-5-16,2-2-1 0,0-2 0 0,3 2 0 16,6-5-10-16,-1 0-3 0,3 3 0 0,0-3 0 15,5-2-1-15,0 0-1 0,5 0 0 0,1 2 0 16,-1 0-4-16,3 3-1 0,0-3 0 0,-5 5 0 16,0 2-8-16,-5 5-1 0,-1 5-1 0,1-5 0 15,-3 12 10-15,-6-3 3 0,-2 3 0 0,0 2 0 16,3 0 32-16,-6 5 6 0,-2 2 2 0,-3 0 0 15,0-2-15-15,0 2-2 0,-3 5-1 0,0-7 0 16,-2 2-22-16,0-2-4 0,2 2 0 0,0-7-1 16,-2 5-11-16,0-5-1 0,2 0-1 0,0-2 0 15,1 2 11-15,-1-7 3 0,1 5 0 0,-1-5 0 16,0-5-24-16,3 10-15 0,-2-5 3 0,-1-2 0 16,0-3 12-16,3 5 0 0,-2 0-10 0,2-7-779 15,0 0-156-15</inkml:trace>
  <inkml:trace contextRef="#ctx0" brushRef="#br0" timeOffset="63727.21">22572 3804 691 0,'0'0'30'0,"0"0"7"0,-3-5-29 0,0-2-8 0,-5 7 0 0,3-7 0 16,2 0 166-16,1 5 32 0,-3-3 6 0,-1-2 2 16,1 7-84-16,0 0-17 0,2-7-3 0,-5 7-1 15,3-5-29-15,-3 5-7 0,3 0-1 0,-3 0 0 16,0 0-32-16,2 0-6 0,-2 5-2 0,0 2 0 16,1-7-11-16,-1 2-2 0,-3 8-1 0,3-3 0 15,0 0-1-15,0 2 0 0,-2 3 0 0,-1 0 0 16,0-3-9-16,4 5 0 0,-4-2 0 0,6 2 0 0,-1 0 0 0,1 0-9 15,2 3 9-15,3-3-13 0,0 0 13 0,0 5 0 16,3-5 0-16,2 5-9 0,3-3 9 0,0 3 16 16,3-5-4-16,-1 0-1 15,4 0 11-15,-1 5 2 0,0-7 1 0,3 2 0 0,-5 0 0 0,-1-2 0 16,1-3 0-16,-1 3 0 0,4 2-1 0,-7-7 0 16,-1 5 0-16,-1-5 0 0,0 0-8 0,-2 5-1 15,2-3-1-15,-5-2 0 0,0 3 2 0,-2-8 0 16,-4 5 0-16,4 0 0 0,-6-2 0 0,-3-3 1 15,1 5 0-15,-6-2 0 16,-3-5-121-16,1 0-25 0,-3 7-5 0,-3-7-562 16,5 0-113-16</inkml:trace>
  <inkml:trace contextRef="#ctx0" brushRef="#br0" timeOffset="63961.53">22251 4180 691 0,'0'0'30'0,"0"0"7"0,-5 0-29 0,5 0-8 0,0 0 0 0,0 0 0 16,0-7 214-16,0 7 42 0,0 0 8 0,5-2 1 16,3-5-157-16,3 2-32 0,2-2-7 0,3 2-1 15,0-2-41-15,2 0-9 0,1 5-2 0,2-5 0 16,0 2-8-16,1-2-8 0,-4 2 9 0,3 3-9 16,-2-3 10-16,-1 5-10 0,-2-7 10 0,3 5-10 15,-6-3 12-15,3 5-3 0,-3-2-1 0,3-3 0 16,-6 5-23-16,1-5-5 0,5 3 0 0,0-3-1 15,-3 3-141-15,0 2-28 0,0-5-6 0</inkml:trace>
  <inkml:trace contextRef="#ctx0" brushRef="#br0" timeOffset="64383.31">22844 4032 345 0,'-8'-5'31'0,"6"3"-31"0,-1 2 0 0,0 0 0 15,-2 0 198-15,0-5 34 0,-1 5 6 0,4 0 2 16,-4 0-93-16,4 0-19 0,-3 0-3 16,2 0-1-16,0 0-48 0,1 5-9 0,-4-5-3 0,4 7 0 15,-1-2-20-15,0 2-5 0,-2 0-1 0,2 2 0 16,-2 3-16-16,0-5-3 0,0 7-1 0,2-2 0 15,0-3-5-15,1 8-1 0,2-8 0 0,0 3 0 16,-3-5-12-16,6 7 11 0,-1-7-11 0,4 0 10 16,-1 0-10-16,0-2 0 0,-5-5 0 0,8 0 8 15,3 0 1-15,-1 0 0 0,1 0 0 0,2-5 0 16,-5 3 12-16,5-3 3 0,-2-2 0 0,-3 0 0 16,0-2-3-16,0-3 0 0,-3 5 0 0,3-5 0 15,-6-2 0-15,4 2 0 0,-4 5 0 0,-2-7 0 16,0 2-1-16,-2 5-1 0,-1-2 0 0,-2 2 0 15,0 2-2-15,2-2 0 0,-5 0 0 0,0 2 0 0,3 3-9 0,-3 2-8 16,0 0 9-16,0 0-9 16,0 0-53-16,5 0-17 0,-2 0-3 0,0 0-645 15,-1 2-129-15</inkml:trace>
  <inkml:trace contextRef="#ctx0" brushRef="#br0" timeOffset="64711.35">22974 3992 1152 0,'0'0'102'0,"0"0"-82"15,0 0-20-15,0 0 0 0,0 0 129 0,0 0 22 0,2 7 4 0,4 0 1 16,-4 0-67-16,4 0-13 0,-4-2-2 0,4 2-1 16,-4 5-37-16,4-5-8 0,-1 0-2 0,0-5 0 15,0 5-2-15,-2-2 0 0,-3-5 0 0,3 7 0 16,2 0 1-16,-2 0 0 0,-3-7 0 0,0 0 0 15,0 0-10-15,0 0-3 0,0 0 0 0,0 0 0 16,0 0 4-16,0 0 1 0,0 0 0 0,-6 0 0 16,-2-2-7-16,6-3-2 0,-1-2 0 0,-2-5 0 15,2 5-26-15,-2-2-6 0,5-3 0 0,0 0-1 32,0 3-27-32,0-3-6 0,0 3-1 0,3-3 0 0,2 7 35 0,0-2 6 0,0 5 2 0,1-5 0 15,2 2 16-15,-3 3 0 0,0-3 0 0,1 3 0 16,-1-3 0-16,3 0 0 0,0 3 0 0,0 2 0 15,-3 0-72-15,3-5-18 0,2 5-3 0</inkml:trace>
  <inkml:trace contextRef="#ctx0" brushRef="#br0" timeOffset="65211.6">23215 3926 1267 0,'0'0'112'0,"0"0"-89"15,0 0-23-15,0 0 0 0,0 0 108 0,0 0 16 16,0 0 4-16,0 0 1 0,0 0-40 0,2 7-8 16,1-2-1-16,-1-3-1 0,4 3-49 0,-4 2-10 15,4-2-1-15,-1-3-1 0,0 5-10 0,1-2-8 0,-4 2 9 0,4-5-9 16,-1 3 8-16,0-3-8 16,-5-2 0-16,8 5 9 0,-3 0-9 0,1-3 0 0,-6-2 9 0,5 0-9 15,0 5 8-15,1-10-8 0,-1 5 10 0,0-7-10 16,0 2 13-16,1 3-3 0,-4-5-1 0,4 0 0 15,-4 2-9-15,1-2 12 0,2 0-12 0,-2-5 12 16,-3 5-12-16,2 0 0 0,1 0 9 0,0 0-9 16,-1 0 0-16,1 0 8 0,-3 7-8 0,0-5 0 15,3 3 0-15,-3 2 0 0,0 0 0 0,0 0 0 16,0 0 0-16,0 0-8 0,0 0 8 0,0 0-8 16,2 2 8-16,1 3 0 0,0 2-9 0,-1 0 9 15,4 0 0-15,-4 0 0 0,1-2-9 0,2 2 9 16,-2 0 0-16,5 0 0 0,0 0 0 0,0-2 0 15,-3-3 18-15,3 3 1 0,0-3 0 0,0-2 0 16,0 5-19-16,0-5 8 0,0 0-8 0,-1 0 0 0,4 0 8 0,-6-5-8 16,1 5 0-16,-1-2 0 0,3-10 16 0,-3 5 0 15,3 0 0-15,-5 0 0 0,2 0 1 0,-2-5 0 16,2 5 0-16,-5-7 0 0,0 7 0 0,0-5 0 16,0 3 0-16,-3-3 0 0,3 5-6 0,-2 0-2 15,-1 2 0-15,-2-4 0 0,5 2-9 0,0 2 8 16,-6-2-8-16,1 2 8 0,5 3-8 0,0 2 0 15,-2-5 0-15,2 5 8 16,0 0-120-16,0 0-24 0,0 0-4 0</inkml:trace>
  <inkml:trace contextRef="#ctx0" brushRef="#br0" timeOffset="65633.01">23789 3771 1342 0,'0'0'60'0,"0"0"12"0,0 0-58 0,-3-7-14 0,3 7 0 0,-3-7 0 16,3 7 104-16,0 0 17 0,0 0 4 0,0 0 1 15,-5 0-58-15,2-5-12 0,-2 5-3 0,0 0 0 16,0 5-24-16,-1 2-5 0,-2-5 0 0,3 10-1 16,-6-5-12-16,4 5-3 0,-1-5 0 0,0 7 0 15,2-7-8-15,1 7 0 0,0-7 0 0,2 5 0 16,1 2 0-16,4-7 0 0,-2 5-10 0,5-5 10 15,-2 0-10-15,2-2 10 0,1-3-10 0,-1 5 10 16,3-7 0-16,0 7 0 0,0-14 0 0,0 7 0 16,-3 0 9-16,3-2 2 0,0-3 0 0,-3-2 0 0,0 2 21 0,1-2 5 15,-1 0 1-15,0 5 0 0,-2-5-23 0,0 2-5 16,-1-2-1-16,1 0 0 0,0 0 9 0,-3 2 2 16,0-2 0-16,2 0 0 0,-2 7-20 0,0 0 10 15,0 0-10-15,0 0 8 0,0 0 2 0,0 0 0 16,0 0 0-16,0 0 0 0,0 0-10 0,0 0 8 15,0 0-8-15,6 0 8 0,1 7-8 0,-1-2 0 16,-1-3 0-16,3 3 0 0,0 2 0 0,2-2 0 16,-2-3 0-16,0 5 0 0,3 0 0 0,0-2 0 15,-4 2 0-15,1-5 0 16,-2 3-52-16,-1 2-10 0,3-2-2 0</inkml:trace>
  <inkml:trace contextRef="#ctx0" brushRef="#br0" timeOffset="65945.44">23929 3764 1152 0,'0'0'102'15,"0"0"-82"-15,0 0-20 0,0 0 0 0,0 0 184 0,0 0 32 0,0 0 6 0,0 0 2 16,5 7-116-16,1 0-24 0,1 0-4 0,1 5 0 16,-5-5-35-16,5 0-6 0,-3 0-2 0,-2 0 0 15,2 0-18-15,-2 0-4 0,-3-7-1 0,5 5 0 16,-2 2-5-16,-3-5-1 0,0-2 0 0,0 0 0 15,2 5 1-15,-2-5 0 0,0 0 0 0,0 0 0 16,0 0 3-16,0 0 0 0,-2 0 0 0,-4-5 0 16,4 3-12-16,2-5 0 0,-3 2 0 0,3-9 0 15,0 0-52-15,3 2-8 0,-3-2-3 0,2 5 0 16,4-3-25-16,-1 0-6 0,0 3-1 0,1-3 0 16,2 0 31-16,0 5 7 0,-1 0 1 0,4 0 0 0,-3 5 37 0,0-3 8 15,0 2 2-15,0-1 0 0,2 4 9 0,-2 0 0 16,0 0-9-16</inkml:trace>
  <inkml:trace contextRef="#ctx0" brushRef="#br0" timeOffset="66429.7">24352 3651 1382 0,'0'-7'61'0,"0"7"13"0,0 0-59 0,0-5-15 0,-2 3 0 0,2 2 0 16,-3 0 99-16,0 0 17 0,1 0 3 0,-4 0 1 15,1 0-55-15,2 2-10 0,3 3-3 0,-2 2 0 16,-3-2-28-16,-1 4-5 0,-2-4-2 0,0 2 0 16,0 4-7-16,0-1-2 0,-2-3 0 0,2 5 0 15,3-3-8-15,-1 3 0 0,-2 2 0 0,3-2 0 16,2-5 0-16,3 5 0 0,0-5 0 0,-2 2 8 16,2-4-8-16,5 2 0 0,0 0 0 0,1-7 0 15,-1 5 0-15,3-3 0 0,0-2 0 0,2-2 0 16,1-3 16-16,0 5-3 0,-6-7 0 0,3 0 0 15,-3 0 6-15,3 0 1 0,0-5 0 0,0 5 0 16,-3-5-4-16,3-2-1 0,-8 0 0 0,3 0 0 16,-3-5 8-16,-3 0 1 0,-2 5 1 0,0-12 0 15,-3 10 9-15,2-6 2 0,-2-1 0 0,1-3 0 0,-7 5-3 16,4 0 0-16,-1 2 0 0,1-7 0 0,2 12-9 0,-3-3-1 16,0 1-1-16,3 2 0 0,3 0-3 0,-3 2-1 15,-2 5 0-15,2-2 0 0,8 4-2 0,-3-2 0 16,0 7 0-16,3 0 0 0,0 0-6 0,0 0-2 15,0 0 0-15,0 0 0 0,0 7-8 0,3 0 0 16,2 5 0-16,1 2 0 0,2 0 0 0,2 5 0 16,3 0 8-16,6 4-8 0,-3-4 0 0,0 7 0 15,-6-5-9-15,6 0 9 16,-3-2 0-16,3 2 19 0,0 3-3 0,3-3 0 0,-1 0-16 0,-2-2 0 16,-3 2 0-16,3-7 0 0,-5-2 0 0,-3 2 0 15,0 0-10-15</inkml:trace>
  <inkml:trace contextRef="#ctx0" brushRef="#br0" timeOffset="67070.17">22828 4535 460 0,'0'0'41'16,"0"-2"-33"-16,0-3-8 0,-2-2 0 0,-1 5 210 0,0-3 40 15,1-2 8-15,-1 2 2 0,0 3-112 0,1-3-21 16,-4 5-5-16,4-2-1 0,-3-3-44 0,-1 5-9 15,1-2-1-15,-3 2-1 0,0 2-24 0,3-2-5 0,-6 5-1 0,3-3 0 16,-2 3-15-16,2-3-3 0,0 8-1 0,-5-3 0 16,2-5-9-16,0 5-8 0,3 0 12 0,1 0-12 15,1-2 0-15,-2 2 0 0,0 0 0 0,3 5 0 16,8-5 0-16,-3 0 0 0,2 0-12 0,1 0 3 16,5 0 9-16,0-2-8 0,5 2 8 0,0 2-8 15,-2-4 8-15,7-3-10 0,1 3 10 0,2 2-10 16,3 0 10-16,0-2 0 0,-3-3 0 0,3 3-8 15,-6-3 8-15,1 3 16 0,-6 2-4 0,0 0-1 16,0 0 6-16,1 0 2 0,-9 0 0 0,0 0 0 16,3-2 25-16,-5 7 6 0,-3-3 1 0,0-2 0 15,0 0 2-15,-3 0 1 0,-2-2 0 0,-3 2 0 16,0 0-24-16,0 0-5 0,-5 0-1 0,0 0 0 16,-1-7-13-16,-1 5-3 0,-4-5-8 0,3 0 12 0,-2 0-12 15,2 0-12-15,-3-5 3 0,3 5 0 16,3-2-143-16,0-3-29 0,2 3-6 0</inkml:trace>
  <inkml:trace contextRef="#ctx0" brushRef="#br0" timeOffset="67320.11">23024 4420 57 0,'0'0'0'0,"0"0"0"15,0 0 0-15,-3 0 0 0,-2 0 430 0,5 0 81 16,0 0 16-16,0 0 3 0,5 7-373 0,1 0-74 0,-1 5-15 0,3-3-4 16,3 3-24-16,-4 2-6 0,1-2-1 0,3 2 0 15,0 0-7-15,-1 0-2 0,-7-2 0 0,2 2 0 16,0 0-11-16,3 0-2 0,0-2-1 0,-2 2 0 16,-1-2-10-16,0-3 12 0,-2 3-12 0,-1 2 12 15,-2-2-12-15,3-5 0 0,0 7 9 0,-3-7-9 16,-3 0-176-16,0-2-39 0</inkml:trace>
  <inkml:trace contextRef="#ctx0" brushRef="#br0" timeOffset="67491.95">22979 4601 1231 0,'0'0'54'0,"0"0"12"16,0 0-53-16,5-2-13 0,-2-3 0 0,0 0 0 15,2 3 77-15,3-3 13 0,0-2 2 0,2 5 1 16,4-3-45-16,-1 3-8 0,0-3-3 0,3-2 0 0,-3 7-24 0,0-7-5 15,3 2 0-15,0 3-8 0,-3-3 14 0,3 5-4 16,-5-2-1-16,2-3 0 0,-2 5-9 0,-1 0 10 16,-2-2-10-16,-3 2-781 15</inkml:trace>
  <inkml:trace contextRef="#ctx0" brushRef="#br0" timeOffset="67835.62">23260 4535 864 0,'2'0'76'0,"1"-2"-60"0,-3 2-16 0,5-5 0 16,0 5 168-16,1 0 30 0,-4-2 6 0,6 2 2 16,-2-5-113-16,2 5-22 0,-3-2-5 0,3-3-1 15,0 3-44-15,0-3-9 0,0-2-1 0,-3 2-1 16,3 5-2-16,-3-7-8 0,3 5 12 0,-5-3-4 16,2-2 3-16,-2 5 0 0,-3-3 0 0,0-2 0 15,0 2 12-15,-3-2 2 0,0 5 1 0,1-5 0 16,2 7 6-16,-3-5 2 0,-5 3 0 0,0-3 0 15,0 5-17-15,0-2-3 0,0-3-1 0,0 5 0 16,-2 5 1-16,2-3 0 0,3-2 0 0,-3 7 0 16,0-2-3-16,2 2-1 0,-2 0 0 0,3 0 0 15,-3 0-10-15,6 0 0 0,-4 0 0 0,4 5 0 16,2-3 0-16,0 3 0 0,0-5 0 0,2 5-11 16,4-3 11-16,-1-2 0 0,3 5-9 0,-3-5 9 15,6-2 0-15,-3 2-9 0,2-5 9 0,1 3 0 0,2-3 0 16,-2 3 0-16,2-5 0 0,0 5 0 15,0-5-88-15,-2 0-12 0,2 0-1 0</inkml:trace>
  <inkml:trace contextRef="#ctx0" brushRef="#br0" timeOffset="68241.78">23500 4439 1152 0,'0'0'102'0,"0"0"-82"16,0 0-20-16,0 0 0 0,0 0 136 0,3 7 24 15,-6-5 4-15,6 10 0 0,2-5-48 0,1 0-9 16,1 7-3-16,-1-2 0 0,2 0-43 0,-3 2-9 0,6-5-1 0,-6 3-1 16,3 2 0-16,-3-2 0 0,0-3 0 0,1 3 0 15,-1 0-17-15,-2-3-3 0,-1-2-1 0,1 0 0 16,-3 0 7-16,0 3 0 0,-3-8 1 0,3 5 0 16,-2-2-23-16,2-5-5 0,-3 2-1 0,-2-2 0 15,-1-2 2-15,1 2 0 0,-3-5 0 0,0-2 0 16,-2 0-1-16,-1-5 0 0,3-2 0 0,-2 0 0 15,-1-5-9-15,3 5-9 0,-5-7 9 0,7 0-13 32,-1-3-51-32,1 3-9 0,1 0-3 0,2 2 0 0,3 3 24 15,0-1 5-15,0 1 1 0,3 4 0 0,2 5 27 0,-2-5 6 0,2 5 1 0,-2 0 0 16,5 0 1-16,-3 0 1 0,0 2 0 0,3 3 0 16,6-3 2-16,-4 5 0 0,1-2 0 0,-1 2 0 15,1 2 8-15,-1 5 11 0,1 3-3 0,-3-1 0 16,-3-4 12-16,1 2 3 0,-4 0 0 0,-2 0 0 0,-2 7-2 15,-1-2 0-15,-2-3 0 0,-3 3 0 0,0 2-6 0,2-2-2 16,-4-3 0-16,2-2 0 16,-3 5-63-16,6-5-13 0,-3 0-2 0,0-2-629 15,3-3-126-15</inkml:trace>
  <inkml:trace contextRef="#ctx0" brushRef="#br0" timeOffset="68726.03">23672 4340 1450 0,'0'0'64'0,"0"0"14"0,0 0-62 0,0 0-16 15,0 0 0-15,0 0 0 0,0 0 102 0,0 0 18 0,0 0 3 0,6 7 1 16,-1 0-61-16,-2 0-12 0,-1 0-3 0,3 0 0 16,1 3-19-16,-1-1-4 0,-2-2-1 0,2 0 0 15,-2-2 4-15,2 2 0 0,0 0 0 0,-5-7 0 16,5 5-16-16,-5-5-4 0,8 2 0 0,-8-2 0 15,8 0-8-15,0 0 0 0,-2 0 0 0,2-2 0 16,-3-3 0-16,0-2 8 0,0 0-8 0,1 2 8 16,-4-2 0-16,1-2 0 0,0-3 0 0,2 0 0 15,-5 5 0-15,0 0-8 0,3-7 12 0,-3 7-4 16,0 0 0-16,0 0 0 0,-3 2 0 0,3 5 0 16,0 0-8-16,0 0 0 0,0 0 0 0,0 0 0 15,0 0 0-15,0 0 0 0,0 0 0 0,0 0 0 16,0 0 0-16,0 0-9 0,3 5 0 0,2-3 0 0,0 5 9 15,0-2 0-15,1 2 0 0,-1-7 0 0,3 7 0 16,0 0 0-16,0-7 0 0,0 0 0 0,0 5 0 16,0-3 0-16,0-2-8 0,0 0 8 0,-1 0 0 0,1 0 0 15,0-2 0-15,0 2 0 0,-8 0 0 0,6-5 0 16,-1-2 12-16,-2 5-4 0,2-5 0 0,0-3 1 16,-2 3 0-16,-1 0 0 0,-4 0 4 0,2 0 1 15,-3-7 0-15,0 7 0 0,1 0-2 0,-1-5-1 16,-2 5 0-16,2 0 0 0,1 0-11 0,-1 2 8 15,-2-2-8-15,2 5 8 16,0-3-49-16,3 5-11 0,-2 0-1 0,-4 0-657 16,4 0-131-16</inkml:trace>
  <inkml:trace contextRef="#ctx0" brushRef="#br0" timeOffset="68960.35">23955 4201 1306 0,'0'0'58'0,"0"0"12"0,6 0-56 0,-1 5-14 0,3-5 0 0,-3 5 0 16,3-3 122-16,0-2 22 0,-3 7 4 0,3-2 0 16,0-3-56-16,-2 5-12 0,1-2-3 0,1 2 0 15,-2 0-21-15,2 0-5 0,-3 0-1 0,0 0 0 16,1 0-17-16,-1-2-3 0,0 2-1 0,-2-2 0 16,-1-3-16-16,1 5-3 0,2-2-1 0,-5-5 0 15,0 0-9-15,0 0 10 0,0 0-10 0,0 0 10 16,0 0-74-16,0 0-14 0,0 0-3 0,0 0-1 15,-5-5-130-15,2-2-27 0,-5 0-5 0</inkml:trace>
  <inkml:trace contextRef="#ctx0" brushRef="#br0" timeOffset="69054.08">23998 4140 230 0,'0'0'10'0,"0"0"2"0,2-2-12 0,-2-3 0 16,0 5 0-16,0-7 0 0,3 5 279 0,0-3 53 16,-3 5 10-16,0 0 2 0,2 0-240 0,4-5-48 15,-1 5-9-15,-2-2-3 0,2 2-31 0,0 0-13 16,0 2 11-16</inkml:trace>
  <inkml:trace contextRef="#ctx0" brushRef="#br0" timeOffset="69444.61">24244 4072 864 0,'0'0'38'0,"0"-5"8"0,-3 3-37 0,0-3-9 0,6-2 0 0,-3 7 0 15,-3-2 165-15,1-3 31 0,-1-2 7 0,1 7 1 16,2 0-88-16,-6 0-18 0,1 0-3 0,0 5-1 16,-1-3-33-16,-2-2-6 0,3 7-2 0,-3-2 0 15,3-3-29-15,-3 3-5 0,5 2-2 0,-2 0 0 16,-3 0-17-16,5 0 0 0,1 0 0 0,2-7 0 16,0 7 0-16,0 0-9 0,2-2 1 0,4 2 0 15,-1 0 8-15,0-2-10 0,3-3 10 0,0 5-10 16,5-2 10-16,1-3 0 0,-1 3-9 0,0-5 9 0,0 7 0 15,3-2 0-15,-3 2 12 0,1-5-4 16,-6 5 8-16,0-2 2 0,0 2 0 0,-3-5 0 16,0 3 5-16,-2 2 1 0,-3-7 0 0,2 7 0 0,-2-7 10 15,0 7 2-15,-2 0 1 0,-1-2 0 0,0 2-1 0,-2-2 0 16,0-3 0-16,-3 3 0 0,3-3-23 0,-6 3-5 16,0-3 0-16,4-2-8 0,-1 0 16 0,0 0-3 15,0 0-1-15,0 0 0 16,-3 0-205-16,6-7-42 0</inkml:trace>
  <inkml:trace contextRef="#ctx0" brushRef="#br0" timeOffset="69757.44">24408 4100 1036 0,'0'0'92'0,"8"0"-73"0,0-7-19 0,2 7 0 15,1-7 85-15,-3 5 14 0,2-3 2 0,4-2 1 16,-4 7 0-16,-2-7 0 0,3 2 0 0,-3 3 0 15,2-3-56-15,-2-2-11 0,-3 0-3 0,3 0 0 16,-2 0-8-16,-1 2-1 0,-2-2-1 0,-1 0 0 16,4 0-3-16,-6 0-1 0,0 0 0 0,0 0 0 15,-3 0 7-15,-2 0 2 0,-1 2 0 0,1-2 0 16,-3 7-6-16,0 0-1 0,-2 0 0 0,-4 5 0 16,1-3-1-16,3-2-1 0,-6 7 0 0,0 0 0 15,0 5-9-15,0 0-1 0,3 4-8 0,0-9 12 16,2 12-2-16,0-5-1 0,6 0 0 0,0 5 0 15,2-5 2-15,1 0 0 0,2 3 0 0,2-3 0 16,6-5 1-16,0 3 0 0,3 2 0 0,2-7 0 16,0 5-4-16,6-5-8 0,-3 0 12 0,2-2-4 0,1-3-8 0,-1-2 0 15,1 0 9-15</inkml:trace>
  <inkml:trace contextRef="#ctx0" brushRef="#br1" timeOffset="74107.01">20481 6661 1342 0,'-8'-4'60'0,"8"4"12"0,-2-3-58 0,2 3-14 16,0-5 0-16,0 5 0 0,0 0 32 0,0 0 3 15,0 0 1-15,0 0 0 0,0 0 19 0,0 0 4 16,0 0 1-16,0 0 0 0,0-7-3 0,0 7 0 16,0-7 0-16,0 7 0 0,0 0-4 0,0 0-1 15,2-4 0-15,-2 4 0 0,0 0 0 0,0-3-1 16,0-1 0-16,-2 1 0 0,2 3-2 0,0-4 0 16,-3-4 0-16,-2 1 0 0,0 0-6 0,-1 3-2 15,-2-3 0-15,0 4 0 0,3-4-3 0,-3 3-1 16,-8-4 0-16,6 1 0 0,-6 0 2 0,5 0 0 0,-5 0 0 15,1 0 0-15,-1 0-17 0,0 0-3 0,-3-5-1 0,1 8 0 16,2-3-8-16,-3-1-2 0,3 1 0 0,-2 0 0 16,-1 0-8-16,1 0 12 0,-1-4-12 0,-2 3 12 15,3 1-12-15,-3-4 0 0,-6 4 9 0,6-3-9 16,0 3 8-16,-3 0-8 0,-3-5 8 0,-2 5-8 16,0 3 0-16,0-4 9 0,0 1-9 0,-3 0 0 15,1 0 9-15,-4 0-9 0,3 3 0 0,-2-3 9 16,0 4-9-16,-1-2 8 0,-4-2-8 0,1 5 8 15,1-3-8-15,3 3 0 0,-6-3 0 0,3 1 8 16,0 1-8-16,-2-1 0 0,-4 1 9 0,1-2-9 16,0 5 8-16,-1-2-8 0,1-3 10 0,2 5-10 15,1-7 9-15,-1 7-9 0,-2 0 8 0,2-2-8 0,-5-3 0 16,0 5 8-16,3 0-8 0,-1-4 0 16,1 4 0-16,2 0 8 0,1 0-8 0,-1 0 0 15,0 0 0-15,-2 0 0 0,-3-3 0 0,2 3 0 0,4 3 0 0,-1 1 8 16,-2-8-8-16,2 4 0 0,0 0 0 0,1 4 8 15,-4-4-8-15,1 5 0 0,0-3 8 0,-1-2-8 16,4 5 0-16,-4-3 8 0,4 3-8 0,-1-3 0 16,3 6 9-16,0-1-9 0,0-3 9 0,-3 3-9 15,3 0 12-15,0 5-12 0,0-5 0 0,0 0 0 16,3 0 0-16,2 5 0 0,0-3 0 0,3 3 0 16,0 2-8-16,-3-2 8 0,0 2 0 0,1 0 0 15,2 0 0-15,-1 1 0 0,4 1 0 0,0 0 0 16,-6 3 0-16,8-5 0 0,5 5 0 0,1-5 0 0,-6 8-8 15,3-8 8-15,5 4 0 0,0-3 0 0,0 3 0 16,0 4 0-16,1-4 0 0,1 1 0 0,4-2 0 0,-3 1 0 16,-1 4 0-16,4-4 0 0,4 4 0 0,1-4 0 15,-3 1 0-15,6-2 0 0,-4 1 0 0,4 4 0 16,4-4 0-16,-2-3 0 0,0 3-8 0,3 1 8 16,2-2 0-16,3 1 0 0,-3 1 0 0,1-2 0 15,2 2 0-15,2-5 0 0,6 5 0 0,0-5 0 16,3 0 0-16,2-3 0 0,5 4 0 0,1-1 0 15,-6-7 10-15,11 5 2 0,5 2 0 0,0-3 0 16,2-1-12-16,4 2-17 0,-4-5 4 0,4 0 1 16,4 0 12-16,1 4 0 0,0-6 0 0,2-2 0 15,0 4 0-15,-2 0 0 0,-1 0 0 0,6-3 0 16,0 3 0-16,5-4 0 0,-5 2 0 0,3 2 0 16,-1-7 0-16,4 4 0 0,-1-1 0 0,3-3 0 0,2 4 0 0,1-4 0 15,-1 0 0-15,1 0 0 0,-1-4 0 0,3 4 0 16,3-3 0-16,-3-1 0 0,0 4 8 0,-2-7-8 15,-1 7 0-15,1-8 0 0,2 4 8 0,3 1-8 16,-6-1 0-16,3 1 0 0,-5-1 0 0,3-3 0 16,-3 7 0-16,2-7 0 0,-2 4 8 0,-5-6-8 15,-3 6 0-15,-1-4 0 0,-1-4 8 0,-1 4-8 16,-2-8 0-16,-3 8 0 0,-3-4 12 0,3 1-4 16,-3-2 0-16,-2-2-8 0,-6-4 0 0,3 3 0 15,-2-3 0-15,2 4 0 0,-3-5 10 0,-2 5-10 16,0-1 8-16,-1 1-8 0,4-4 10 0,-6 3-10 15,0-3 12-15,-3 4-12 0,1-5 12 0,-6 5-4 0,0-1 0 0,-5-3-8 16,3 4 8-16,-6-1-8 0,0-3 0 0,-2 4 0 16,-1-5 16-16,-2 5-3 0,-2-1-1 0,-1 1 0 15,-3 0 2-15,1 0 0 0,-6-5 0 0,1 5 0 16,-1 0 1-16,-2-2 0 0,-3 2 0 0,0-1 0 16,-3 1-1-16,-2 0 0 0,-3-5 0 0,-5 8 0 15,0-3-14-15,-3-1 11 0,-5 1-11 0,0 7 10 16,5-5-10-16,-2 3 0 0,-1-3 0 0,1 8 0 15,-1-3-9-15,1-1-1 0,-1 6 0 0,4-3 0 16,-4-2-77 0,3 7-15-16,1 0-3 0,-4 0-1319 0</inkml:trace>
  <inkml:trace contextRef="#ctx0" brushRef="#br1" timeOffset="75763.2">17587 6287 806 0,'0'0'72'0,"0"0"-58"0,0 0-14 0,0 0 0 0,0 0 104 0,0 0 19 15,0 0 3-15,-3 7 1 0,3-7-74 0,0 0-14 16,0 0-3-16,0 0-1 0,0 7 21 0,3-2 4 16,-3-5 0-16,0 0 1 0,0 0-8 0,0 0-1 15,0 0-1-15,0 0 0 0,0 0-13 0,0 0-2 16,0 0-1-16,0 0 0 0,0 0 16 0,0 0 3 16,0 0 1-16,0 0 0 0,0 0-7 0,0 0-2 15,0 0 0-15,0 0 0 0,0 0-18 0,0-7-3 16,0 0-1-16,0-2 0 0,0 2 8 0,3-1 0 15,-3 1 1-15,0-2 0 0,2-3-8 0,1 0-1 16,-3 5-1-16,0-7 0 0,0 7 14 0,0-4 3 0,2 1 1 16,-2-2 0-16,3-2-17 0,-3 0-3 15,3 2-1-15,-1-2 0 0,1 2 0 0,-3-2 0 0,3 0 0 16,-1 0 0-16,4-5 3 0,-4 1 0 0,1 3 0 0,0-1 0 16,2-1-23-16,-3 1 0 0,-2-3 0 0,6 0 8 15,-4-2 2-15,-2 2 1 0,6-2 0 0,-4 2 0 16,1 5 0-16,2-7 0 0,-5 2 0 0,3 5 0 15,0-5-1-15,-1-2 0 0,1 7 0 0,-3-5 0 16,3-2-10-16,-1 2 12 0,-2 3-12 0,3-3 12 16,-1-2-12-16,-2-3 10 0,3 10-10 0,0-7 10 15,-3 2-10-15,2 5 10 0,-2-5-10 0,0 3 10 16,0-3 5-16,3 0 1 0,-3 0 0 0,0 5 0 16,3 0-16-16,-3-5-12 0,0 5 3 0,0-2 0 15,0-1 9-15,0 3 8 0,0 0-8 0,0-5 11 16,0 5-11-16,0 0 0 0,0 0 9 0,0-5-9 15,0 5 0-15,0 2 9 0,0-2-9 0,-3 5 0 0,3-8 8 0,0 8-8 16,0-5 0-16,0-3 0 0,3 3 8 16,-3 0-8-16,0 7 0 0,0-5 0 0,2-2 0 15,-2 5 0-15,0-3 0 0,0 0 0 0,0 3 9 0,0-3-9 16,0 5 0-16,0-5 9 0,0 5-9 0,0-2 0 16,3-3 0-16,-3 5 8 0,3-5-8 0,-3 5 0 15,2-2 0-15,-2-3 8 0,0 5-8 0,3 2 0 16,-3-4 0-16,0 2 0 0,0 2 0 0,0-2 8 15,3 0-8-15,-3 0 0 0,0 2 0 0,0-2 0 16,2 0 8-16,-2 5-8 0,0-3 0 0,0 3 0 16,0-3 0-16,3-2 0 0,-3 2 0 0,3 3 0 15,-3-3 0-15,0 3 0 0,0-5 0 0,0 7 0 16,0-5 0-16,0 5 0 0,0-7 0 0,0 7 0 0,0 0 0 0,0 0 0 16,0 0 8-16,0 0-8 0,2-2 0 0,-2 2 8 15,0 0-8-15,0 0 0 0,0 0 0 0,0 0 8 16,0 0-8-16,0 0 0 0,0 0 9 0,0 0-9 15,0 0 8-15,0 0-8 0,-5-5 8 0,5 5-8 16,-5 0 0-16,-1 0 0 0,-2 0 0 0,-2 0 8 16,2 5-8-16,-5-3 0 0,-1 5 0 0,1-2 8 15,-5 2-8-15,-1 2 0 0,-2-2 0 0,2 5 0 16,-2 0 0-16,0-3 0 0,0 8 0 0,0-3 0 16,2-5 0-16,1 3 0 0,-1 2 0 0,6 0 0 15,-3-2 0-15,3 2-8 0,2-7 8 0,1 7 0 16,-1-7 0-16,1 5-8 0,2 0 8 0,0-3 0 15,2-4-16-15,1 2 1 0,0 0 1 0,-1-2 0 16,6-5-24-16,0 0-5 0,0 0-1 0,0 0 0 16,0 0-76-16,0 0-15 0,0 0-3 0,6-5-1 15,2-2-90-15,2 2-19 0,4-4-3 0</inkml:trace>
  <inkml:trace contextRef="#ctx0" brushRef="#br1" timeOffset="76012.88">17788 4655 2505 0,'-13'-7'111'0,"10"7"23"0,-2 0-107 0,2 0-27 0,3 0 0 0,0 0 0 16,-3 5 0-16,1-3-9 0,2 5 0 0,0-7 0 15,2 7 9-15,1-2-13 0,2 2 5 0,1 5 8 16,2-3-15-16,2-2 5 0,1 5 1 0,2-5 0 15,0 0 9-15,1 5-10 0,4-5 10 0,-2 0-10 32,-6 0-19-32,6 0-4 0,-2-2-1 0,1-3 0 15,1 5-22-15,0 0-4 0,0-2 0 0,-3-3-1 16,3 3-105-16,-3-5-21 0,1 2-4 0,-1 3-1 0</inkml:trace>
  <inkml:trace contextRef="#ctx0" brushRef="#br1" timeOffset="77557.32">16701 4300 608 0,'-14'0'27'0,"14"0"5"0,0 0-32 0,0 0 0 0,0 0 0 0,0 0 0 15,0 0 143-15,0 0 21 0,0 0 5 0,0 0 1 16,0 0-38-16,0 0-7 0,0-7-1 0,0 7-1 16,0 0-41-16,0 0-8 0,-2-5-2 0,2 5 0 15,0 0-28-15,0 0-5 0,-8-2-2 0,8 2 0 16,0 0-15-16,0 0-3 0,-8 0-1 0,0 0 0 15,3 0-3-15,-1 2-1 0,-2-2 0 0,-2 0 0 16,-4 5-2-16,7-5 0 0,-1 7 0 0,0-2 0 16,0-3-4-16,0 5 0 0,0 0-8 0,3-2 12 15,-6 2-2-15,0-2-1 0,3 4 0 0,3-2 0 16,0 5-9-16,0-3 8 0,-1 3-8 0,1 2 8 16,5-2-8-16,3-5 0 0,-3 7 0 0,2-7-11 15,6 5 11-15,-2-5-12 0,4 0 12 0,-2 0-12 16,0 0 12-16,5-2 0 0,3-3 0 0,-3-2 0 15,-2 0 0-15,2 0 9 0,0 0-9 0,3-2 10 0,-3-3-2 16,-5 3 0-16,0-5 0 0,3-3 0 0,2 3 4 0,-2 0 0 16,-11 0 0-16,2-2 0 0,9-3-3 0,-6 5 0 15,-2-5 0-15,-6 5 0 0,1 0-9 0,-1-5 0 16,3 5 9-16,-3 0-9 0,-7 0 0 0,4 0 0 16,6 7 0-16,0 0 8 0,-2-2-8 0,2 2 0 15,0 0 0-15,0 0 0 0,0 0 23 0,0 0 3 16,0 0 1-16,0 0 0 0,0 0-27 0,0 0 0 15,0 0 0-15,2 7 0 0,4 0 0 0,-1 2 0 16,-2-2-9-16,2 5 9 0,-2 2 0 0,5-7 0 16,5 5 8-16,-5 2-8 0,-3-2 10 0,6-3-10 0,-1 3 10 15,1-5-10-15,-3 0 8 0,0 0-8 0,0 0 0 0,0-2 9 16,2 2-9-16,-5-7 0 0,-5 0 9 0,0 0-9 31,8 5-18-31,-8-5-8 0,0 0-2 0,0 0-704 0,0 0-140 0</inkml:trace>
  <inkml:trace contextRef="#ctx0" brushRef="#br1" timeOffset="77869.82">16867 4164 172 0,'0'0'16'0,"0"0"-16"0,0 0 0 0,0 0 0 0,0 7 140 0,3-5 24 15,2 5 6-15,-2 0 1 0,-1 0-66 0,4-2-13 16,-1 2-2-16,0 0-1 0,1 7 27 0,-1-2 6 16,-2 2 1-16,4 5 0 0,4-10-39 0,-6 10-7 15,1 0-1-15,2 0-1 0,2 2-43 0,-2-5-8 16,-3 3-1-16,1 0-1 0,2 2-9 0,0-7-1 15,-3 5-1-15,0-5 0 0,-5 0 10 0,3-2 3 16,2 0 0-16,-2-3 0 0,2-2-24 0,-5 5 0 16,3-5 0-16,-1 0-600 15,4-2-119-15</inkml:trace>
  <inkml:trace contextRef="#ctx0" brushRef="#br1" timeOffset="78166.71">17087 4192 1267 0,'-11'0'112'0,"6"-5"-89"0,5 5-23 0,0 0 0 16,0 0 41-16,0 0 4 0,5 7 1 0,3-2 0 15,3-5-36-15,-6 7-10 0,-2 0 0 0,5 0 0 16,5 7 40-16,-3 3 4 0,-4-1 1 0,2-2 0 15,0 5 18-15,2 2 3 0,-2 3 1 0,3-1 0 16,-6 3-38-16,6-5-7 0,-1 3-2 0,1-3 0 0,-3 0 10 0,-3-2 2 16,3-5 0-16,-3 5 0 0,3-5-32 0,0 0 0 15,-3-2 0-15,1-3 0 0,-1 3 9 0,0-5-9 16,-2-2 8-16,2-3-8 16,-5-2-100-16,0 0-26 0</inkml:trace>
  <inkml:trace contextRef="#ctx0" brushRef="#br1" timeOffset="78932.35">17799 4234 864 0,'0'0'76'0,"0"0"-60"16,0 0-16-16,0 0 0 0,0 0 56 0,0 0 9 15,0 0 2-15,0 0 0 0,0 0-35 0,0 0-8 16,0 0 0-16,0 0-1 0,0 0 31 0,0 0 6 0,0 0 2 0,0 0 0 16,-6 0-15-16,6 0-3 0,0 0-1 0,-5 0 0 15,0 0-15-15,-1 5-2 0,4-5-1 0,-6 0 0 16,2 2-5-16,1 3 0 0,-3 0-1 0,3-3 0 15,-3-2 1-15,3 7 0 0,-1-7 0 0,-1 7 0 16,1-2-6-16,1-3-1 0,2 5 0 0,-2-2 0 16,2 2-13-16,3 0 11 0,-2-2-11 0,-1 2 10 15,8 0-10-15,-2-5 0 0,-3 5 0 0,5-2 8 16,1 7 4-16,-1-3 0 0,3-2 0 0,0 0 0 16,-3-2 4-16,3 2 2 0,3 0 0 0,-1 0 0 15,1 0-6-15,-1 0-2 0,4-2 0 0,-7 2 0 16,4 0-10-16,-3-2 0 0,0-3 9 0,0 5-9 15,-8-7 8-15,0 0-8 0,3 7 10 0,-3 0-10 16,0-7 20-16,-3 5-3 0,0 2 0 0,-5 0 0 16,0 0 13-16,0-2 2 0,-2 2 1 0,-1-5 0 0,-2 3-17 15,5 2-3-15,-3-2-1 0,4-3 0 0,-4 3-12 16,3-3 8-16,0-2-8 0,0 5 0 0,0-5 0 0,3 0 0 16,0 0 0-16,-1-5 0 15,1 5-16-15,0 0-8 0,2-2-3 0,0-3-631 16,1 5-126-16</inkml:trace>
  <inkml:trace contextRef="#ctx0" brushRef="#br1" timeOffset="79400.64">18005 4267 946 0,'0'0'42'0,"0"0"9"0,0 0-41 0,0 0-10 0,0 0 0 0,0 0 0 16,0 0 0-16,0 0 0 0,0 0 0 0,-3 0-11 16,-2 5 83-16,2-3 16 0,-2-2 3 0,2 7 1 15,3-2 18-15,-2 2 4 0,-1 5 1 0,3-5 0 16,0 0-42-16,0 0-8 0,5 0-1 0,1 5-1 16,-4-3-23-16,4-2-5 0,4 0-1 0,-2 5 0 15,3-5-34-15,-3 0 0 0,2-2-15 0,1 2 5 16,-1-5 10-16,1-2 0 0,0 0 10 0,-3 0-10 15,2 0 14-15,-2 0-3 0,3-2-1 0,-3-3 0 16,-3-2-10-16,0 5 12 0,3-3-12 0,-3-2 12 16,1-5-4-16,-1 5 0 0,-2 0 0 0,-1 0 0 0,1-2-8 0,0-1 10 15,-1 3-10-15,-2-2 10 0,3 2-10 0,-3-5 0 16,2 5 0-16,-2 2 0 0,0-2 0 16,0 5 0-16,0 2 0 0,0 0 0 0,0 0 0 0,0 0 0 15,0 0 0-15,0 0 0 0,0 0 0 0,0 0 0 16,0 0 0-16,0 0 0 0,-2 7 0 0,2 0 0 15,0 0 0-15,0 5 0 0,2-3 0 0,1 3 0 16,2-5 0-16,1 0 0 0,-4 7 8 0,4-7-8 16,-1 5 0-16,0-5 8 0,1 0-8 0,-1 5 0 15,0-5 9-15,0-5-9 0,1 5 0 0,2-2-16 16,-3 0 2-16,0-3-926 0</inkml:trace>
  <inkml:trace contextRef="#ctx0" brushRef="#br1" timeOffset="79869.5">18314 4124 1558 0,'0'0'69'0,"0"0"15"0,0 0-68 0,0 0-16 0,0 0 0 0,0 0 0 15,0 0 0-15,6 7 0 0,-4-5 8 0,4 5-8 16,2 0 55-16,0 5 7 0,0 0 2 0,-3-3 0 15,3 5-23-15,-3-2-4 0,6 2-1 0,-6 5 0 16,3-5-5-16,-3 0-2 0,3 0 0 0,-3 3 0 16,1-3-8-16,-1-5-1 0,0 8-1 0,-2-3 0 15,0-5-6-15,-1-2-1 0,-2 0 0 0,0 3 0 0,3-3-1 16,-3-5-1-16,-3 5 0 0,3 0 0 0,0-7-2 0,0 0-8 16,0 0 12-16,0 0-4 0,0 0-8 0,0 0 0 15,0 0 9-15,3-7-9 16,-3 0-19-16,0 7-8 0,2-7-1 0,4 0-1 15,2 0-44-15,0 0-9 0,0 2-2 0,0-2 0 16,2 0-4-16,-2 5-2 0,3 2 0 0,-3-5 0 16,-1 5 50-16,1 0 9 0,3 5 3 0,-3-3 0 0,0-2 28 0,2 7 0 15,-2-2 0-15,-2-3 0 0,-1 5 34 0,-2 0 0 16,2 3 0-16,-5-3 0 0,0 0 34 0,0-5 8 16,-5 5 0-16,-3-2 1 0,2 2-5 0,-2 0 0 15,1 0-1-15,-4-2 0 0,-2-3-39 0,2 3-8 16,-2-3-2-16,0 5 0 0,2-7-14 0,1 0-8 0,-4 5 10 0,1-5-10 15,0 0 0-15,2 0-8 0,1 0-1 0,-1-5 0 32,3 5-124-32,0-7-25 0,6 0-5 0,-4 0-1 0</inkml:trace>
  <inkml:trace contextRef="#ctx0" brushRef="#br1" timeOffset="80273.11">18762 4241 748 0,'0'0'33'0,"0"0"7"15,0 0-32-15,0 0-8 0,0-2 0 0,0-3 0 0,0 3 97 0,0-3 18 16,0-2 3-16,0 7 1 16,0 0-59-16,0 0-11 0,-8 0-2 0,0-2-1 0,0-3 63 0,0 5 13 15,8 0 2-15,-8 0 1 0,-3 0-51 0,-2 0-10 16,3 0-3-16,2 0 0 0,0 7-37 0,8-7-8 15,-8 0-2-15,0 5 0 0,2-3-14 0,6-2 0 16,0 0 0-16,-5 7 0 0,5 0 0 0,-2 5-8 16,2-7 8-16,2 2-10 0,1 0 10 0,2 2-13 15,0-4 5-15,3 7 8 0,3-3 0 0,0-2 0 16,-1 0 0-16,1 0 0 0,2 5 0 0,3 2 0 16,-6-7 0-16,4 5 0 0,-4 0 0 0,1-3 0 15,-1-2 0-15,-4 5 8 0,-1-5 0 0,-2 0-8 16,-1 0 12-16,1 0-4 0,-6-2 9 0,1 2 2 0,-1-5 0 15,-5 3 0-15,3-3 3 0,-3 3 1 0,0-5 0 0,0 7 0 16,0-7-9-16,-3 0-2 0,3 5 0 0,3-5 0 16,0-5-29-16,-3 5-7 0,0 0 0 0,0-2-1 31,3-3-175-31,2 5-36 0</inkml:trace>
  <inkml:trace contextRef="#ctx0" brushRef="#br1" timeOffset="80690.02">18918 4361 1670 0,'0'0'74'0,"0"0"15"0,0 0-71 0,0 0-18 0,0 0 0 0,0 0 0 16,0 0-8-16,8-2-6 0,-8 2-1 0,5-5 0 15,-5 5 15-15,8-7 0 0,0 5-10 0,-8 2 10 16,0 0 0-16,8-5 0 0,-3 3 8 0,3-3-8 15,-3 5 8-15,3-5-8 0,-2 3 8 0,1-3-8 16,-1 5 0-16,2-7 8 0,-3 5-8 0,0-3 0 16,1 3 0-16,-4-3 0 0,1-2 8 0,2 0-8 15,-5 7 0-15,3-5 0 0,2 3 9 0,-2-3-9 16,2 3 0-16,-5-3 8 0,0-2-8 0,0 5 0 16,0 2 0-16,0 0 8 0,0 0-8 0,0 0 0 15,-5-5 12-15,-3 5-1 0,0-2-1 0,-3 2 0 16,3 0 14-16,-2 0 2 0,2 0 1 0,-3 2 0 15,1-2 0-15,-1 5 0 0,0-3 0 0,1 3 0 0,2-3 12 0,0 5 2 16,0 0 1-16,3-2 0 0,-3 2-30 0,3 0-12 16,2 0 8-16,0 0-8 0,-2 0 12 0,5 5-4 15,0-5 0-15,3 0 0 0,-1 5 12 0,1-3 1 16,2-2 1-16,3 5 0 0,0-5-6 0,3 0 0 16,-1 0-1-16,3-2 0 0,3 2-5 0,0-7-1 15,5 7 0-15,3-7 0 0,0-2-21 0,0-3-4 16,-3 5 0-16,3-5-645 15,2-2-129-15</inkml:trace>
  <inkml:trace contextRef="#ctx0" brushRef="#br1" timeOffset="80939.96">19190 4051 1728 0,'0'0'153'0,"0"0"-122"0,0 0-31 0,0 0 0 15,0 0 8-15,0 0-8 0,3 0 0 0,2 2 9 16,-2-2 8-16,-1 7 2 0,4-2 0 0,-1 2 0 16,3 7 40-16,0 0 8 0,-3-7 1 0,3 5 1 15,-3 7-33-15,3-5-6 0,0 0-2 0,0 7 0 16,-2-14-12-16,-1 10-2 0,3-1-1 0,-3-4 0 16,0 2-5-16,1 0 0 0,-4-2-8 0,1 2 12 15,0-2-4-15,-3-3 0 0,0-2-8 0,-3 0 12 16,0 5-95-16,1-5-19 0,-4-2-4 0,4-3-789 15</inkml:trace>
  <inkml:trace contextRef="#ctx0" brushRef="#br1" timeOffset="81111.8">19127 4260 1825 0,'0'0'80'0,"0"0"18"0,2-7-78 0,1 7-20 15,0-7 0-15,2 7 0 0,6-5 16 0,-1 3 0 16,3-3 0-16,3 3 0 0,0-3-16 0,3 3 8 15,-3-3-8-15,2 5 0 0,-2-2 0 0,2-3 0 16,1 5 0-16,-1-2 0 16,1-3-32-16,-3 5-8 0,0-5 0 0,2 3-758 0</inkml:trace>
  <inkml:trace contextRef="#ctx0" brushRef="#br1" timeOffset="81491.76">19603 4164 403 0,'0'0'36'0,"0"0"-36"0,0 0 0 0,0 0 0 16,-5-5 112-16,-1 5 16 0,-2 0 4 0,1-5 0 15,-1 5-28-15,0 0-4 0,-3 0-2 0,3 0 0 0,-2 0 3 0,-1 5 1 16,3-5 0-16,0 0 0 0,0 5-26 0,0-3-4 15,8-2-2-15,-5 7 0 16,0-2-36-16,-3-3-7 0,8-2-2 0,-3 7 0 16,3 0-8-16,0 0-1 0,0 3-1 0,5-1 0 0,-2-2 0 0,5 0 0 15,-3 5 0-15,6-5 0 0,2 7 4 0,0-7 1 16,0 5 0-16,3 2 0 0,0-7-4 0,0 5 0 0,3-5 0 16,-3 7 0-16,-3-2 4 0,-3-3 1 0,1 3 0 0,-3 2 0 15,-3-2 19-15,0-3 3 0,-5-2 1 0,-2 5 0 16,-4-5 15-16,-1 0 3 0,-4 0 1 0,-2 0 0 15,-3-2-19-15,0 2-4 0,-5 0-1 0,0-2 0 16,2-3-23-16,3 3-5 0,0-3-1 0,1 3 0 31,1-3-142-31,1-2-29 0</inkml:trace>
</inkml:ink>
</file>

<file path=ppt/ink/ink17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57:15.920"/>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16330 8296 345 0,'-18'0'31'0,"18"0"-31"15,2-7 0-15,1 7 0 0,-3-7 106 0,0 7 15 16,0 0 3-16,3-5 1 0,-1 3-6 0,-4-3-2 0,-4 3 0 0,6 2 0 15,0 0-20-15,0 0-4 0,-5-5-1 16,2 5 0-16,3 0-40 0,0 0-9 0,0 0-2 0,-8-3 0 16,0 3 0-16,8 0 0 0,0 0 0 0,0 0 0 15,-10-4 1-15,5 4 0 0,5 0 0 0,0 0 0 16,0 0 5-16,0 0 1 16,0 0 0-16,0 0 0 0,0 0-13 0,0 0-3 0,-11 0 0 0,11 0 0 15,0 0-12-15,0 0-4 0,-8-7 0 0,0 7 0 0,0 0-16 0,8 0 8 16,0 0-8-16,0 0 0 0,-8 0 0 0,8 0 0 15,0 0 0-15,0 0 0 16,-8 0 0-16,8 0 0 0,0 0 0 0,0 0 0 16,0 0 0-16,0 0 0 0,0 0 0 0,0 0 0 0,6-3-16 0,-6 3-1 15,0 0 0-15,0 0-667 16,10 0-132-16</inkml:trace>
  <inkml:trace contextRef="#ctx0" brushRef="#br1" timeOffset="3975.91">16473 8242 288 0,'0'0'12'0,"0"0"4"0,5 0-16 0,-5 0 0 0,0 0 0 0,0 0 0 16,8 0 151-16,-3 0 27 0,-5 0 6 0,0 0 0 15,6 0-85-15,-1-5-18 0,0 5-3 0,-5 0-1 16,0 0-14-16,0 0-3 0,8-2-1 0,-8 2 0 16,0 0 9-16,0 0 1 0,0 0 1 0,0 0 0 15,0 0 18-15,0 0 4 0,0 0 1 0,0 0 0 16,0 0-18-16,0 0-4 0,-10 0-1 0,2 0 0 15,2 2-42-15,-1-2-9 0,-4 0-2 0,0 5 0 16,1-5-4-16,-1 0-1 0,-2 4 0 0,0-1 0 16,-6-3-12-16,6 4 0 0,2-4 0 0,-2 3 0 15,-3-3 0-15,0 0 0 0,3 4 0 0,3-1 0 16,-1-3 0-16,-2 0 0 0,0 0 8 0,-1 0-8 16,6 0 24-16,-2 0 0 0,-6 5-1 0,3-5 0 15,5 0-23-15,0 0 0 0,-3 0 0 0,3 0 8 0,-2 0-8 16,4 0-13-16,-1 0 3 0,1 0 1 0,1 0 9 0,5 0 0 15,0 0 0-15,-5 0 8 0,2-5-8 0,3 5 8 16,0 0-8-16,0 0 8 0,0 0-8 0,0 0 12 16,0 0-4-16,0 0 0 0,0 0 0 0,0 0 1 15,0 0 0-15,0 0 0 0,0 0 4 0,0 0 1 16,0 0 0-16,0 0 0 0,0 0-4 0,0 0-1 16,0 0 0-16,0 0 0 0,-8 5-9 0,5-3 10 15,3-2-10-15,-5 0 10 0,2 5-10 0,-2-3 10 16,5-2-10-16,0 0 10 0,-2 5-10 0,-1-5 0 15,-2 7 9-15,2-7-9 0,3 0 0 0,-3 7 0 16,1-3 0-16,-1-1-8 0,0 2 8 0,3 2 0 16,0-7 0-16,-2 2 0 0,-1 3 0 0,3-5 0 0,0 7 0 0,0 0 0 15,0 0 0-15,0-2 0 0,0 2 10 0,0-5-10 16,0 5 0-16,0 0 0 0,0 5 0 0,3-5 0 16,-1 0 0-16,-2 5 0 0,-2-5 0 0,2 4 0 15,2-1 0-15,-2-3 8 0,0 5-8 0,0-1 0 16,0-1 0-16,0 2 0 0,0-3 0 0,0 3 0 15,-2 0 8-15,2-3-8 0,0 3 0 0,0 2 9 16,0 0-9-16,-3-2 8 0,3 2-8 0,-3 0 8 16,3 0 0-16,-2 5 0 0,-1-5 0 0,1 0 0 15,-1 3 6-15,3-3 1 16,-3 0 0-16,1 5 0 0,-1-5-7 0,3 0-8 0,-3 0 11 0,1 0-11 16,2 0 12-16,0 3-12 0,0-3 12 0,0-7-12 15,-3 7 11-15,3-2-11 0,-3-3 10 0,3 3-10 16,-2 2 11-16,2-2-11 0,-3-3 12 0,3 3-12 15,0 0 10-15,-3-3-10 0,3-2 8 0,0 0-8 0,-2 5 0 0,2-5 0 16,-3 5 0-16,3-5 0 0,-3 0 0 0,3 0 0 16,-2 0 0-16,2 0 0 0,0 0 24 0,-3 0 0 15,3-2 0-15,0 2 0 0,0 0-16 0,0 0-8 16,-2-2 8-16,2-3-8 0,0 5 9 0,0-2-9 16,0-3 10-16,-3 5-10 0,3-2 9 0,0 2-9 15,0-2 8-15,0-5-8 0,0 7 8 0,0-5-8 16,0-2 8-16,0 0-8 0,0 0 8 0,0 7-8 15,0-7 8-15,3 5-8 0,-3-5 10 0,2 2-10 16,-2-2 12-16,8 5-12 0,0-5 10 0,0 2-10 0,-3-2 8 16,3-2-8-16,3 2 8 0,-3 0-8 15,2 0 0-15,1 0 8 0,-1 0-8 0,4 0 0 16,-1 0 0-16,0 0 0 16,8 0 0-16,-5-5 0 0,-3 5 0 0,3 0 0 0,3-2 0 0,-1 2 0 0,1 0 0 0,-3 0 0 15,-3-5 0-15,6 5 0 0,-1 0 0 0,-2-2 0 16,0 2 0-16,-6-5 0 15,6 5 8-15,-5-2-8 0,-1-3 0 0,-2 5 0 16,-2 0 0-16,-1-7 0 0,3 7-90 0,-8 0-23 0,0 0-5 0</inkml:trace>
  <inkml:trace contextRef="#ctx0" brushRef="#br1" timeOffset="5163.13">18545 8350 439 0,'10'0'19'0,"-4"-2"5"0,1-3-24 0,4 2 0 0,-3-1 0 0,3 1 0 31,-3-1 86-31,2 4 13 0,-2-5 2 0,0 3 1 0,0 2-30 16,0-5-7-16,-3 5-1 0,3-2 0 0,0-3-1 0,-5 3-1 0,2-3 0 0,0 5 0 16,3-3-48-16,3 3-14 0,-1-4 0 0,4 4 8 15,1 0 42-15,1 0 9 0,-2-3 1 0,1 3 1 16,1 0-46-16,0 0-15 0,0 3 8 0,0-3-8 16,0 0 45-16,-6 0 6 15,1 0 1-15,0 0 0 0,-1 0-32 0,-2 4-7 0,3-1-1 0,-3-3 0 16,-3 0 42-16,3 5 8 0,-8-5 2 0,5 2 0 15,-5-2-7-15,0 0-1 0,0 0 0 0,0 0 0 16,3 7-12-16,-3-7-2 0,0 0-1 0,0 0 0 16,0 0-17-16,2 7-4 0,-2-7-1 0,3 5 0 15,-3-5-19-15,0 0 8 0,5 7-8 0,-5-7 0 0,6 7 9 0,-1 0-9 16,0-2 0-16,-5-5 9 0,6 7-9 0,-1-5 0 16,-3 3 0-16,4 2 8 0,-1 0 1 0,0-3 0 15,-2-1 0-15,0 4 0 0,2 0-1 0,0-2 0 16,-2 2 0-16,5 0 0 0,-6 5-8 0,6-3 8 15,-2 3-8-15,2-1 8 0,-3-1 1 0,3 4 0 16,0 2 0-16,-3-1 0 0,0 1 0 0,3 10 0 16,-2-5 0-16,-1 5 0 0,0-5 9 0,0 3 2 15,1-3 0-15,-4 0 0 0,4 0-12 0,-4 3-8 16,1-3 12-16,2 0-12 0,-5-2 16 0,3 2-3 16,-3 0-1-16,3-2 0 0,-3-5 8 0,2 0 2 15,-2 5 0-15,-2-5 0 0,2 3-8 0,0-3-2 0,-3 0 0 0,3 5 0 16,-3-5-3-16,3 0-1 15,0 0 0-15,0-2 0 0,0-3 19 0,-2-2 3 0,2 0 1 0,-3 3 0 16,3-3-20-16,0 0-11 0,-3-5 12 0,1 3-12 16,2-5 20-16,-6 2-4 0,6-2 0 0,-2 5 0 15,-4-3-5-15,-1 3-2 0,1-5 0 0,-2 0 0 16,-2 0 18-16,-4 0 3 0,-1 0 1 0,-1 0 0 16,0 0-20-16,0 0-11 0,-3 0 12 0,4 0-12 15,-1 0 14-15,0 0-4 0,-3 0-1 0,6 0 0 16,0 0-9-16,-3-5 0 0,0 3 0 0,-2 2 8 15,2 0-8-15,0-5 0 0,-3 10 0 0,-2-5 0 16,0 0 0-16,0 0 0 0,5 0 0 0,-3 0 0 16,1-5 0-16,2 5 0 0,0 0 0 0,0 0 0 15,0 0 0-15,3 5 0 0,0-5 0 0,2 2 0 16,3 3-47-16,0-5-5 0,3 0 0 0,5 0-1 16,0 0-151-16,0 0-31 0</inkml:trace>
</inkml:ink>
</file>

<file path=ppt/ink/ink17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57:50.210"/>
    </inkml:context>
    <inkml:brush xml:id="br0">
      <inkml:brushProperty name="width" value="0.05292" units="cm"/>
      <inkml:brushProperty name="height" value="0.05292" units="cm"/>
      <inkml:brushProperty name="color" value="#FF0000"/>
    </inkml:brush>
  </inkml:definitions>
  <inkml:trace contextRef="#ctx0" brushRef="#br0">11258 2905 2214 0,'0'0'48'0,"-3"-9"11"0,3 9 1 0,0 0 3 0,0 0-51 0,0 0-12 0,6 0 0 0,-1 0 0 15,3-2 0-15,0 4 0 0,2 3 8 0,1-1-8 32,5 3 22-32,0 3 2 0,0-3 0 0,2 7 0 15,-2 5-1-15,5 0 0 0,0-5 0 0,3 7 0 16,0 2 1-16,0-1 0 0,-3 3 0 0,3 4 0 16,-3-1 1-16,3 5 1 0,-3-5 0 0,3 10 0 0,-3-10 5 0,3 5 1 0,0-5 0 0,-1 5 0 15,1 0 1-15,3 0 1 0,-4-5 0 0,4 5 0 16,-1-7-2-16,3 2-1 0,1 5 0 0,-4-2 0 15,-2-8-6-15,2 3-1 0,-2 0 0 0,3-5 0 16,-4 0-7-16,1 5-1 0,-3-12-1 0,3 5 0 31,-3-5-15-31,0 5 11 0,-2-5-11 0,-3 0 10 0,-3-2-10 0,-2 0 0 0,2 2 0 0,0-5 0 32,-2-2-44-32,-1 3-12 0,1-1-1 0,-3-2-1 0,0-7-164 0,0 5-33 0</inkml:trace>
  <inkml:trace contextRef="#ctx0" brushRef="#br0" timeOffset="359.27">12266 2934 2786 0,'0'0'61'0,"0"0"13"0,-3 0 2 0,-2 2 3 0,5-2-63 0,-2 7-16 0,-1-2 0 0,0 6 0 16,-5-1 12-16,-2 4-1 0,-1 5 0 0,-5 2 0 15,0 5 17-15,-5 4 4 0,-3 1 1 0,1 7 0 16,-7 2-17-16,-4 2-3 0,-6 3-1 0,-2-3 0 15,0 5 9-15,-3-2 2 0,-3-3 0 0,3 5 0 16,5-7 4-16,1 0 1 0,2-7 0 0,5 0 0 16,-2 0-19-16,4-5-9 0,4-2 10 0,2 0-10 15,6-5 10-15,-1 0-10 0,6-2 10 0,2 2-10 16,1-9-176-16,2 0-42 0</inkml:trace>
  <inkml:trace contextRef="#ctx0" brushRef="#br0" timeOffset="1937.04">13772 6765 748 0,'0'0'67'0,"0"0"-54"0,5-3-13 0,-5 3 0 15,0 0 89-15,8-4 15 0,0 1 4 0,0-1 0 16,0 1-16-16,0 3-2 0,-3 0-1 0,3 0 0 16,2-4-24-16,4 4-5 0,-1 0 0 0,3 0-1 15,5-3-30-15,-3-2-5 0,4 5-2 0,-1 0 0 16,0 0-9-16,0 0-1 0,3 0-1 0,-3-2 0 16,0-3-11-16,0 5 10 0,3 0-10 0,-3 0 10 15,-2 0-10-15,2 0 0 0,0 0 0 0,-5 0 8 16,3-2-8-16,-6 2 0 0,-3 0 0 0,1-5 0 15,0 5-15-15,-6 0-5 0,-5 0 0 0,0 0-1 16,0 0-51-16,0 0-9 0,0 0-3 0</inkml:trace>
  <inkml:trace contextRef="#ctx0" brushRef="#br0" timeOffset="2171.73">13843 7012 1497 0,'-8'0'66'0,"8"0"14"16,0 0-64-16,11 0-16 0,5 0 0 0,-1 0 0 0,7 0 0 0,-1 0 0 16,0 0 0-16,3 0 0 0,-3-3 12 0,0-1 0 0,0 4-1 0,0-3 0 15,-2-1-11-15,-1 4 0 0,4-8 0 0,-1 6 8 16,-3-3-8-16,1-2 0 0,2 7 0 0,0-4 8 15,-5 1-8-15,0-1 8 0,-3 1-8 0,3-1-458 16,0-3-97-16</inkml:trace>
  <inkml:trace contextRef="#ctx0" brushRef="#br0" timeOffset="2733.72">14245 6617 1216 0,'0'0'54'0,"0"-8"11"0,-5 6-52 0,2-3-13 16,3 5 0-16,-2-7 0 0,-1 3 48 0,3 4 8 16,-3-3 0-16,3 3 1 0,3-4-29 0,-3 4-5 15,5-3-2-15,-2 3 0 0,5 0 33 0,2 3 6 16,-2-3 2-16,3 0 0 0,-3 0-21 0,5 4-4 0,0-1-1 0,6 1 0 16,-3 3-4-16,2-2-2 0,1 2 0 0,-1-4 0 15,3 1-30-15,1 3 0 0,-4 0 0 0,1 0 0 16,-1 0 32-16,-2-2 1 0,-3 2 0 0,1 3 0 15,-4-6-6-15,-2 3-2 0,0 0 0 0,-3 1 0 16,1-1 9-16,-6 0 2 0,0 4 0 0,0 1 0 16,0-2-5-16,-6-3-1 0,4 4 0 0,-4-4 0 15,1 5-4-15,0-2-1 0,-3-3 0 0,0 4 0 16,-3-4 15-16,3 5 2 0,-5-5 1 0,3 3 0 16,-6 1-55-16,0-4-10 0,3 5-2 0,-3-5-1 15,2 0 25-15,-1 0 0 0,-1 0 0 0,0 5 8 16,-3-5-8-16,3 3 9 0,1-6-9 0,-4 3 10 15,3 1-10-15,3-1 0 0,-3 0 9 0,3 0-9 16,0-3 29-16,-3-1 2 0,2 1 0 0,4 3 0 16,2 1-39-16,-3-4-8 0,1-1-2 0,2 4 0 0,3-7 18 15,-1 4 0-15,1-1 0 0,0 1 0 16,5-4-55-16,0 0-7 0,0 0-2 0,0 0-682 16,-3 7-137-16</inkml:trace>
  <inkml:trace contextRef="#ctx0" brushRef="#br0" timeOffset="3655.58">14954 6574 403 0,'0'0'17'0,"0"0"5"0,0 0-22 0,0 0 0 16,0 0 0-16,0 0 0 0,0 0 199 0,0 0 35 15,0 0 7-15,0 0 2 0,0 0-146 0,0 0-29 0,0 0-5 0,0 0-2 16,0 0 54-16,0 0 10 0,6 7 3 0,-1-4 0 16,-5 4-103-16,2 2-25 0,1-2 0 0,2 0 0 15,-2 3 56-15,-3 1 7 0,3 1 1 0,-1 2 0 16,-2-4-22-16,3 6-4 0,-3-2-1 0,0 0 0 16,0-2-8-16,3-3-1 0,-1 6-1 0,-4-4 0 15,-6 3 29-15,5-2 7 0,8-2 1 0,1 6 0 16,-6-6-64-16,2 1-8 0,-2-1-4 0,0 1-1 15,0-4 22-15,0 1 5 0,0-1 1 0,3 0 0 16,-3 0 0-16,3 2 0 0,-3-9 0 0,0 2 0 16,0 6-5-16,0-8-1 0,2 7 0 0,-2-7 0 15,0 0-28-15,3 4-5 0,0-1-2 0,-3-3 0 0,-6 7 46 0,6-7 10 16,8 4 2-16,-3-1 0 0,1 1-32 0,-1-4 8 16,6 0-8-16,-3 5 0 0,-3-2 0 0,5-3 8 15,1 0-8-15,2 0 0 0,0 0 9 0,3 0-9 16,0-3 8-16,5 3-8 0,-2 0 8 0,2 0-8 15,0 0 0-15,0 0 8 0,-2-5-8 0,-1 5 0 16,-2 0 0-16,0 0 0 0,-3-4 0 0,3 1 8 16,-2 3-8-16,-4 0 0 0,1 0 9 0,-1 0-9 15,1 0 10-15,-3 0-10 0,0 0 10 0,-3 0-10 16,0 0 10-16,-5 0-10 0,6 0 10 0,-6 0-10 16,0 0 10-16,0 0-10 0,0 0 0 0,0 0 0 15,0 0 0-15,0 0 0 16,0-4-157-16,2-3-28 0,-2 7-6 0</inkml:trace>
  <inkml:trace contextRef="#ctx0" brushRef="#br0" timeOffset="4014.97">15690 6508 1497 0,'0'0'66'0,"0"0"14"0,0 0-64 16,0 0-16-16,2 5 0 0,1-3 0 0,-3 5 91 0,0 1 14 15,3 3 3-15,-1 1 1 0,-2-3-21 0,0 6-4 16,0 3 0-16,0 4-1 0,3-4-15 0,-3 4-4 15,0 3 0-15,0 1 0 0,3 0-51 0,-3-2-13 16,2-1 0-16,-2-2 0 0,3 1 45 0,0-8 7 16,-1 4 0-16,1 1 1 0,0-5-33 0,-1-2-8 15,1-2 0-15,-3 1-1 0,2-1 27 0,1-3 6 16,0-3 0-16,-1 4 1 0,-2-8-28 0,0 0-5 16,3 4-2-16,-3-4 0 0,0 0-10 0,0 0 8 15,0 0-8-15,0 0 8 16,5-4-126-16,1-4-26 0,2 1-4 0</inkml:trace>
  <inkml:trace contextRef="#ctx0" brushRef="#br0" timeOffset="4967.56">16465 6617 1267 0,'8'0'28'0,"-8"0"5"0,0 0 2 0,0 0 1 0,0 0-36 0,0 0 0 16,0 0 0-16,0 0 0 0,0 0 108 0,0 0 14 16,0 0 3-16,0 0 1 0,3 4-22 0,-1 3-4 0,-2 0 0 15,3 0-1-15,0 8-26 0,-1-1-5 0,1-3 0 0,-3 4-1 16,2-1-10-16,1 4-1 0,0 1-1 0,-3-5 0 16,0 5-15-16,2-2-2 0,-4-1-1 0,2 1 0 15,0-3-29-15,0-3-8 0,5 4 0 0,-2-1 0 16,-3-7 44-16,0 4 7 0,2-3 1 0,-2-1 1 15,0 0-33-15,0 0-8 0,0-7 0 0,0 0-1 16,0 0 10-16,0 0 3 0,0 0 0 0,0 0 0 16,0 0-9-16,0-7-2 0,-2-3 0 0,2-2 0 15,-6-2-5-15,4 3-8 0,-1-4 11 0,-2-3-11 16,2-6 0-16,-2 1 0 0,5 6 0 0,0-6 0 16,-3 1 0-16,1 1 0 0,2 3 0 0,0-4-12 0,2 4 0 15,-2-4 0-15,0 8 0 0,0-5 0 0,6 5 4 0,-4 0 8 16,1 2-13-16,-1-2 5 0,4 3-8 0,-1 1-2 15,0-2 0-15,1 5 0 0,-1-4 18 0,0 4 9 16,6 4-1-16,-3-2 0 0,0 3-8 0,2-3-11 16,1 3 3-16,2 4 0 0,-2-2 8 0,2 7 0 15,-3-2 0-15,4 2 0 0,-4-4 0 0,1 8 0 16,-3-4 0-16,-3 0 0 0,3 5 0 0,-3-5 0 16,-2 5 0-16,0-3 8 0,-3 3-8 0,-3-2 0 15,-2 6 0-15,-3-2-8 0,0 0 8 0,0 0 16 16,-3-2-4-16,3 2-1 0,-2-7-11 0,-1 7-16 15,3-2 4-15,0-2 1 0,0-3 11 0,0 4 0 16,3-4 0-16,0 1 0 0,0-1 0 0,-1 0 0 16,1-3 0-16,0-1 0 0,5-3 0 0,0 4 0 15,-6 3 0-15,6-7 0 0,0 0-10 0,0 0 10 0,3 8-12 16,0-4 12-16,-3-4-13 0,8 7 4 0,2-4 1 0,1 4 0 16,-1 2 8-16,6-2-13 0,-3 0 5 0,6 0 8 15,2 3 0-15,-2-3 0 0,-1 2 0 0,1-2 0 16,-1 0 0-16,-2 3 0 0,-3-6 0 0,3 3 0 15,-3 0 0-15,1 1 10 0,-4-1-10 0,-2 0 10 16,0 0-1-16,0-3 0 0,0 3 0 0,-5-2 0 16,-3-5-9-16,0 0 0 0,2 3 0 0,1 4 0 15,-3-7-163-15,0 0-37 0,0 0-8 0,3 4-2 16</inkml:trace>
  <inkml:trace contextRef="#ctx0" brushRef="#br0" timeOffset="5373.78">16986 6802 1497 0,'0'0'66'0,"0"0"14"0,6 0-64 0,-1-4-16 16,0 4 0-16,3 0 0 0,-3 0 55 0,3-3 7 16,0 3 2-16,3-4 0 0,-6 1 0 0,6-1 0 15,5 4 0-15,-6-3 0 0,1-2-52 0,-1 5-12 16,4-2 0-16,-4-3 0 0,3 5 0 0,-5-7 0 15,-2 7 0-15,2-4 0 0,-6-3 54 0,3 4 8 16,-5-4 2-16,0 2 0 0,0 5-33 0,0-2-7 16,-2-3 0-16,-3-2-1 0,-6 0-7 0,3 0-2 15,3 0 0-15,-6 3 0 0,-2-4 10 0,2 1 3 16,3 7 0-16,0 0 0 0,-2 0-27 0,-1-4-14 0,-2 8 2 0,2-4 0 16,4 7 12-16,-4-2 0 0,-2-2 0 0,-1 1 0 15,4 6 14-15,-1-3-4 0,3 2-1 0,-2 0 0 16,2 3-9-16,0-2 0 0,3 1 0 0,-1 1 0 15,1-5 0-15,0 3-12 0,5 1 2 0,0 1 1 16,2-2 9-16,1-3 12 0,2 4-2 0,6 1-1 16,0-2-9-16,-1-3-17 0,1-3 4 0,5 3 1 15,7 0 12-15,-4-7 16 0,-3 5-3 0,0-3-1 16,5 3-93-16,3-2-19 0,-6-3-4 0,1-3-550 16,-1-2-110-16</inkml:trace>
  <inkml:trace contextRef="#ctx0" brushRef="#br0" timeOffset="5873.62">17489 6788 1670 0,'13'0'74'0,"-8"0"15"0,-5 0-71 0,-2-4-18 16,2-4 0-16,-5 1 0 0,2 3 96 0,0 1 16 15,1-8 4-15,-4 8 0 0,1-1-35 0,-3-4-6 16,3 6-2-16,0-5 0 0,-3 2-28 0,0-2-5 15,2 7-2-15,-2 0 0 0,0 0-11 0,1-4-3 16,-1 4 0-16,0 0 0 0,2 4-2 0,1-1-1 16,-3 1 0-16,-2 3 0 0,2 5-21 0,0-5-15 15,0 0 3-15,2 0 0 0,1 7 12 0,0 1 0 16,5-4 0-16,0 1 0 0,0-2-9 0,0 1 9 0,3-1-8 16,2 1 8-16,0-4 0 0,0 1-10 0,-2-1 10 0,2-3 0 15,1-1-10-15,2 1 10 0,-1 3-8 0,1-7 8 16,0 0 0-16,3 5 0 0,-3-5 0 0,5 0 0 15,-5 0 0-15,3-5 9 0,-3 5-9 0,0-4 10 16,-1 1 6-16,1-1 0 0,-2-3 1 0,-1 0 0 16,0 4-17-16,-2-4 0 0,0 2 0 0,2-2-9 15,-3 3 9-15,-2 4 0 0,0 0 8 0,6-3-8 16,-1-1 0-16,0 1 0 0,-2 3 0 0,5 3 0 16,-3-3 0-16,1 7-8 0,1-3 8 0,1 3-12 15,0 0 12-15,3 1-8 0,-3 3 8 0,2-1-8 16,-2 1 8-16,-2 1 0 0,-1-2 0 0,0 1 0 0,1 4 0 15,-4-1 0-15,-2-3 8 0,0-4-8 16,-2 5 13-16,-1-2-1 0,-2 4-1 0,-3-3 0 0,-3-3-11 16,1-1 0-16,-4 0 0 0,1 0-11 0,-5 0 11 0,2 2 0 15,0-6 0-15,0 4 0 0,0-3 0 0,3-4 0 16,-3-4 0-16,5 4-787 16,1 0-155-16</inkml:trace>
  <inkml:trace contextRef="#ctx0" brushRef="#br0" timeOffset="6295.44">17703 6776 1764 0,'0'0'39'0,"0"0"8"0,0 0 1 0,0 0 1 0,0 0-39 0,3 5-10 0,2-2 0 0,-2 4 0 16,0 0 60-16,-1 0 9 0,1 2 3 0,2-2 0 15,-2 3-25-15,-1-3-5 0,4 4-1 0,-1 1 0 16,3-5-15-16,-3 0-3 0,0 0-1 0,3 0 0 16,-2-4-31-16,4 1-7 0,-2 1 0 0,3-3-1 15,-1-2 41-15,1 0 8 0,5-2 1 0,-6-3 1 16,1 5-18-16,5-7-4 0,0 3-1 0,0-3 0 16,-8 0-3-16,0-3 0 0,2-2 0 0,-2 1 0 15,0-3 1-15,-3-1 0 0,1 4 0 0,2-3 0 16,-1-1-9-16,1 4 10 0,-5-3-10 0,0 6 10 15,-3-6-10-15,0 7 0 0,-3 3 0 0,0-3 0 16,1 4 44-16,2 3 16 0,0 0 3 0,0 0 1 0,-6 3-52 0,1-3-12 16,5 0 0-16,0 7 0 0,0 0 0 0,0 4 0 15,3-4 0-15,-1 5 0 0,4-2 0 0,2 1 0 16,-3 4 0-16,3-1 0 0,-3-3 28 0,3 1 4 16,-5-2 0-16,5 1 0 0,-3-4-24 0,0 0-8 15,1 0 0-15,-1 1 0 16,-2-4-126-16,2-1-31 0,0 1-7 0,0-1-903 15</inkml:trace>
  <inkml:trace contextRef="#ctx0" brushRef="#br0" timeOffset="6545.33">18145 6513 1728 0,'0'0'76'0,"0"0"16"0,0 0-73 0,0 0-19 0,0 0 0 0,3 2 0 16,-1 5 93-16,4 5 15 0,-4-5 4 0,4 7 0 16,-4-2-46-16,1 5-9 0,0-6-1 0,2 11-1 15,-2-4-24-15,2 4-5 0,0-4-1 0,3 8 0 16,-3-5-10-16,1 8-3 0,-1-6 0 0,0 1 0 16,-2-6-12-16,2-3-16 0,0 3 3 0,1-4 1 15,-1-2 28-15,0-2 7 0,-2 6 1 0,2-6 0 16,-2-3-24-16,2 0 0 0,0-3 0 0,1-1-12 15,2 1-195-15,0-8-39 0,0 4-8 0</inkml:trace>
  <inkml:trace contextRef="#ctx0" brushRef="#br0" timeOffset="6951.62">18550 6769 1389 0,'0'0'61'0,"3"-4"14"0,-3 1-60 0,2-1-15 16,1 4 0-16,-3 0 0 0,0-7 88 0,0 7 16 15,0 0 2-15,0 0 1 0,0-3-7 0,0 3 0 16,0 0-1-16,-5 0 0 0,-1-4-15 0,-2 4-4 16,0 0 0-16,-2 4 0 0,-1-1-80 0,-2 4-17 15,2-3-3-15,-2 3-1 0,3 0 21 0,2 1 0 16,0-1 0-16,2 0 0 0,1 4 0 0,3 1 8 16,-4-2-8-16,9-3 0 0,0 4 9 0,-1-4-9 15,3 0 10-15,3 5-10 0,3-5 10 0,0-4-10 0,-1 8 10 0,3-4-10 16,1-7 10-16,-4 8-10 15,1-4 10-15,-1-1-10 0,1-3 19 0,-3 0-3 16,2 0 0-16,-2-3 0 0,0 3-3 0,3-4-1 0,-6 1 0 0,1-2 0 16,1-2 6-16,1 0 1 0,-2 3 0 0,4-3 0 15,-4-3-2-15,1 3 0 0,-1-2 0 0,-1 2 0 16,-2 0-9-16,-1 4-8 0,1-1 9 0,-3 4-9 16,3-3 8-16,-1-1-8 0,-2 4 0 0,0 0 9 15,0 0-9-15,6 0 0 0,-6 0 0 0,5 4 0 16,-2 3 0-16,2 0 0 0,0 0 0 0,3-4 0 15,-3 6 0-15,1 1 0 0,2-3 0 0,0 0 0 16,-3-3 0-16,0-1 0 0,0 8 0 0,3-3 0 16,-2-4-56-16,2-1-11 0,-3 4-1 0,0-3-1051 15</inkml:trace>
  <inkml:trace contextRef="#ctx0" brushRef="#br0" timeOffset="7310.76">18852 6704 2034 0,'0'7'44'0,"0"-3"10"0,0-4 2 0,5 3 1 0,-2 1-45 0,-1 3-12 15,1 0 0-15,2 1 0 0,0-1 81 0,1 0 15 16,-4 4 2-16,4 1 1 0,-1-2-42 0,-2-3-8 16,-1 9-1-16,3-6-1 0,-2 1-19 0,0-1-3 15,-3-3-1-15,2 4 0 0,-2-3-24 0,3-1 0 16,-3-7 8-16,0 7-8 0,0-3 0 0,3-1 0 0,-3-3 0 0,0 0 0 15,0 0 0-15,0 0 0 0,0 0 0 0,2-3 0 16,4-1 28-16,-4-3 3 0,1 0 1 0,0-1 0 16,-1-6 0-16,4 3 0 0,-4-3 0 0,3-1 0 31,-2 1-80-31,2 0-16 0,1-5-4 0,-1 8 0 0,0-4 7 16,3 8 1-16,0-4 0 0,0 4 0 0,-3 0 48 0,3 0 12 0,0-1 0 0,0 1 0 15,-3 3-17-15,6 1-1 0,-3 3 0 0,0-4 0 16,0 4 18-16,-3 0-8 0,3 4 8 0,-3-4 0 15,3 0-64-15,-8 0-5 0,6 3-2 0,-1 6-900 16</inkml:trace>
  <inkml:trace contextRef="#ctx0" brushRef="#br0" timeOffset="7529.46">19293 6741 1789 0,'0'0'39'0,"0"0"8"0,0 0 1 0,0 0 4 0,6 3-42 0,-6-3-10 16,5 7 0-16,0-3 0 0,-2-1 96 0,2 1 18 15,-5 8 3-15,3-2 1 0,2-6-56 0,-5 6-11 16,0-3-3-16,0 4 0 0,0-3-19 0,3 3-4 16,-3-1-1-16,0-6 0 0,0 8-12 0,0-5-4 15,0-7 0-15,2 3 0 0,-2 4-24 0,0-7-6 16,0 0-1-16,0 0-705 0,6-3-140 0</inkml:trace>
  <inkml:trace contextRef="#ctx0" brushRef="#br0" timeOffset="7670.11">19338 6588 172 0,'0'0'8'0,"0"0"1"0,0 0-9 0,0 0 0 0,0 0 0 0,6-4 0 16,-6 4 348-16,8 0 67 0,0 0 13 0,-3 0 4 15,3 0-357-15,0 0-75 0,0 0 0 0,2 0-19 16</inkml:trace>
  <inkml:trace contextRef="#ctx0" brushRef="#br0" timeOffset="8060.58">19471 6736 1656 0,'2'8'73'0,"1"-8"15"0,2-3-70 0,1 3-18 16,-1 0 0-16,0 0 0 0,0 0 102 0,1-5 17 16,-1 5 3-16,3 5 1 0,0-5-39 0,0 0-8 15,0-5-2-15,2 3 0 0,4 4-47 0,-4-2-10 16,3 0-1-16,1 0-1 0,-1 0-15 0,0 0 0 16,-2 0 0-16,2 0 0 0,0 0 8 0,-2 5 0 15,-3-5-8-15,0 3 12 0,0 1-12 0,-1-1-8 16,-4 1 8-16,-3-4-13 0,0 0 13 0,0 3 0 0,0 4 0 0,-3 4 0 15,-2-3 25-15,0-1 8 0,2 0 2 0,-2 4 0 16,-3-4-23-16,3 1-4 0,-1-1 0 0,4 0-8 16,-4 4 24-16,4-4-1 0,2-2-1 0,0 2 0 15,2-4-37-15,-2 4-7 0,3 0-2 0,0-3 0 16,-3-4 24-16,8 3 0 0,-3 1 0 0,3 3 0 16,-3-7 0-16,6 8 0 0,-3-8 0 0,2 0 0 15,-4 4 0-15,2-4 0 0,2-4 0 0,-2 4 0 16,0 0 0-16,3 0 0 0,-3-8 0 0,5 6-11 15,-3-3-109-15,1 1-23 0,2 1-4 16,-2-1-841-16</inkml:trace>
  <inkml:trace contextRef="#ctx0" brushRef="#br0" timeOffset="8466.73">19992 6751 1267 0,'0'0'56'0,"0"0"12"0,5-7-55 0,-2-1-13 16,-3 8 0-16,0 0 0 0,3-7 105 0,-3 0 19 15,0 7 3-15,0 0 1 0,0 0 12 0,-3-4 2 16,0 1 1-16,-2-1 0 0,0 4-75 0,-1 0-16 16,-2 0-2-16,0 0-1 0,-2 4-39 0,2-4-10 15,-3 3 0-15,3 1 0 0,0 1 0 0,-2 2 0 16,2 0 0-16,0 3 0 0,5-3 10 0,-2 0 0 16,0 4 0-16,2 4 0 0,1-8-10 0,2 4-14 15,0 1 3-15,0-2 1 0,2 4 10 0,3-10 0 16,-2 3 0-16,2 5 0 0,1-5 0 0,2 0 0 15,-3-4 0-15,5 1 0 0,-2-1 0 0,3-3 0 0,0 0 0 0,-1 0 0 16,3-3 0-16,1-1 0 0,-4 4 0 16,3-7 0-16,-2 0 0 0,2-1 0 0,-5 1 0 0,3 0 0 15,-3-4 0-15,0 4 0 0,-3-3 0 0,0-2 0 16,-2 5 0-16,0 0 0 0,-1-4 0 0,1 3 0 16,-6 8 0-16,3-7 0 0,0-4 0 0,0 8 0 15,0 3 11-15,0 0 4 0,0 0 1 0,0 0 0 16,5-7-26-16,-5 7-5 0,0 0-1 0,3 3 0 15,2 4 16-15,1-3 13 0,-4 3-2 0,1 0-1 16,2 1-10-16,-2-1 0 0,0 0 0 0,2 4 0 16,-2-4 0-16,2 5 0 0,-3-9 0 0,4 4 0 15,-4 0-85-15,1 0-19 0,2-3-4 0,3-4-875 16</inkml:trace>
  <inkml:trace contextRef="#ctx0" brushRef="#br0" timeOffset="8716.9">20230 6513 748 0,'0'0'67'0,"0"0"-54"16,0 0-13-16,0 0 0 0,0 0 169 0,0 0 31 15,5 2 7-15,1 5 1 0,-4 5-64 0,1-5-13 16,2 5-3-16,1 2 0 0,-1 0-74 0,-3 5-15 15,4 2-3-15,-4 0-1 0,-2-6-12 0,3 3-3 16,-6 4 0-16,3-4 0 0,0 1-4 0,-2-2 0 16,2-3-1-16,0 5 0 0,-3-5-15 0,0 2 11 0,3-6-11 0,-2-3-653 15,-1 4-137-15</inkml:trace>
  <inkml:trace contextRef="#ctx0" brushRef="#br0" timeOffset="8888.75">20233 6628 1267 0,'0'0'28'0,"5"0"5"0,3 3 2 0,0-3 1 0,2 0-36 0,4 0 0 0,-1 4 0 0,0 1 0 16,3-3 58-16,0-2 5 0,0 5 1 0,2-3 0 16,-4-2-52-16,1 5-12 0,-1-2 0 0,-1 4 0 15,-3-7-102-15,1 4-23 0,10-4-5 0,-8 0-1 0</inkml:trace>
  <inkml:trace contextRef="#ctx0" brushRef="#br0" timeOffset="9044.73">20537 6697 1134 0,'0'0'50'0,"0"0"10"0,3 7-48 0,-3-7-12 15,2 7 0-15,1 0 0 0,2 2 135 0,-2-2 24 16,-3-5 5-16,0 6 0 0,0 3-80 0,0-4-16 16,0 7-3-16,0-6-1 0,0-1 0 0,-3 0 0 15,3 4 0-15,-2-4 0 0,2-7-51 0,0 8-13 16,-3-4 0-16,3 3 0 0,0-7 0 0,0 0 0 15,0 0 0-15,0 0-646 0,0 0-132 0</inkml:trace>
  <inkml:trace contextRef="#ctx0" brushRef="#br0" timeOffset="9201.1">20593 6497 1497 0,'0'0'32'0,"0"0"8"0,0 0 0 0,0 0 4 0,0 0-36 0,0 0-8 0,0 0 0 0,0 0 0 16,0 0 52-16,5 4 9 0,0-1 2 0,0 1 0 16,3 1-50-16,-2-3-13 0,-1 5 0 0,3 1-764 15</inkml:trace>
  <inkml:trace contextRef="#ctx0" brushRef="#br0" timeOffset="9607.16">20799 6708 1036 0,'3'-4'92'0,"-3"4"-73"16,0 0-19-16,0 0 0 0,0 0 102 0,0 0 17 15,0 0 3-15,-6 4 1 0,-2-1-55 0,3 1-12 16,-3 3-1-16,3 0-1 0,-3-2-31 0,3 2-7 15,-3-4 0-15,2 4-1 0,-2 0 17 0,0 0 4 16,1 4 1-16,-1-3 0 0,2 3-16 0,1-4-3 16,0 5-1-16,2-2 0 0,3-6-7 0,-3 6-2 15,3-3 0-15,3 4 0 0,-3-4 0 0,5 1-8 0,1-4 12 0,-1 3-4 16,0-4 16-16,6 1 4 0,-3-1 0 0,2-3 0 16,4 4-2-16,-1-4 0 0,0-4 0 15,0 1 0-15,0-1-6 0,1 1 0 0,-4-4-1 0,4 3 0 16,-4-4-4-16,1 1-1 0,-3 0 0 0,0 3 0 15,0-3 2-15,-6-3 1 0,3-2 0 0,-2 5 0 16,0-4 2-16,-6 1 0 0,0-2 0 0,1 5 0 16,-3 0-8-16,-3 0-2 0,2 0 0 0,1 0 0 15,0 2-21-15,2-2-5 0,-2 5-1 0,5-7-698 16,-3 6-139-16</inkml:trace>
  <inkml:trace contextRef="#ctx0" brushRef="#br0" timeOffset="9966.74">21003 6704 1530 0,'0'0'33'0,"0"0"7"0,0 0 2 0,0 7 2 0,-3 0-36 0,3 2-8 16,-3 0 0-16,1-1 0 0,2 6 97 0,0-3 18 16,-3-4 3-16,3 8 1 0,0-1-43 0,0-3-9 15,0 1-2-15,-3-2 0 0,3-3-6 0,-2 4-2 16,2-4 0-16,-3 1 0 0,3-8-24 0,0 0-5 15,0 4 0-15,0-4-1 0,0 0-10 0,0 0-1 16,0 0-1-16,0 0 0 0,0 0 0 0,0 0 0 16,3-7 0-16,-1 2 0 0,4-2-15 0,2 0 0 0,-3-4 0 0,6 1 0 15,-4-2 0-15,4 1 0 0,2-3 0 0,3 7 0 16,-3-3-11-16,3 1 11 0,0 2-10 0,0 0 10 16,0 0-8-16,2 4 8 0,-4 6 0 0,-1-3-9 15,0-3 9-15,3-2 0 0,-5 13 0 0,-1-4-8 16,3 3 8-16,-2 0 0 0,-3 0 0 0,2 8 0 15,4-1 0-15,-1 4 0 0,0 1 0 0,3-5 0 16,0 8 8-16,-6-8-8 0,-2 2 8 0,-2-6-8 16,-1 1 9-16,-2-1-9 0,-1-3 12 0,1 5-779 15,-3-12-155-15</inkml:trace>
  <inkml:trace contextRef="#ctx0" brushRef="#br0" timeOffset="10903.52">12240 10149 345 0,'0'0'31'0,"0"0"-31"0,0 0 0 0,0 0 0 16,0 0 184-16,0 0 32 0,5 7 5 0,-5-7 2 15,5 0-89-15,1 0-18 0,1 7-3 0,-1-7-1 16,2 5 1-16,0-5 0 0,5 2 0 0,0-2 0 0,3 0-39 0,-3 0-8 16,3 0-2-16,5 0 0 0,-2 0-51 0,-1 0-13 15,1 0 0-15,-1 0 0 0,1 0 39 0,-1 0 5 16,1 0 0-16,-1 0 1 0,1 0-21 0,-1-2-4 16,1-3 0-16,-1 5-1 0,1 0-19 0,-3-2-14 15,-3 2 2-15,-2 0 1 0,-3 0 11 0,-3 0 16 16,-5 0-4-16,0 0-724 15,0 0-144-15</inkml:trace>
  <inkml:trace contextRef="#ctx0" brushRef="#br0" timeOffset="11122.65">12340 10356 1728 0,'0'0'38'0,"3"2"8"0,5-2 2 0,0 5 0 0,2-5-39 0,1 0-9 0,-1 0 0 0,6 2 0 16,-2-2 53-16,4 0 9 0,1-2 2 0,-4 2 0 16,4 0-18-16,0 0-3 0,-1 0-1 0,1-5 0 15,2 5-16-15,-3 0-3 0,1-2-1 0,-1-3 0 16,1 5-22-16,-6-2-16 0,3 2 2 0,-3-5 1 16,-2 5-1-16,-1 0 0 0,-2 0 0 0,-2-7-924 15</inkml:trace>
  <inkml:trace contextRef="#ctx0" brushRef="#br0" timeOffset="11590.87">12544 10043 1342 0,'0'0'60'0,"0"0"12"0,0 0-58 0,0 0-14 16,5 0 0-16,0 5 0 0,1-5 74 0,2 2 12 16,0-2 2-16,2 7 1 0,1-7-14 0,-1 5-3 0,4 2-1 0,-1 0 0 15,3 0-27-15,0 5-6 16,-1-5-1-16,1 5 0 0,3-3-3 0,-3 3-1 0,0-3 0 0,0 3 0 15,2 2-5-15,-2 0-2 0,-3 3 0 0,0-3 0 16,1 2 14-16,-1 1 2 0,-3-3 1 0,1 0 0 16,-3 5 17-16,0-5 3 0,0 0 1 0,-3 0 0 15,-2-2-52-15,-1-3-12 0,1 3 0 0,-3 2 0 16,0-2 40-16,-3-3 6 0,1-4 1 0,-4 7 0 16,4-3-15-16,-6-2-2 0,0 0-1 0,-3-2 0 15,-2 2-9-15,3 0-3 0,-4 0 0 0,6-2 0 16,-2-3-9-16,2 3-8 0,-3-5 9 0,3 2-9 15,0-2 0-15,3 0 8 0,-3 0-8 0,3 0 0 16,2 0 0-16,-2-2 0 0,0-3 0 0,-1 5 0 16,6 0-58-16,-2-2-11 0,-1-3-3 0,3 5 0 15,0-2-174-15,3-5-35 0</inkml:trace>
  <inkml:trace contextRef="#ctx0" brushRef="#br0" timeOffset="12496.9">13438 9982 864 0,'11'0'76'0,"-3"0"-60"0,-6 0-16 0,4 0 0 16,-1 0 92-16,-5 0 16 0,0 0 4 0,0 0 0 16,0 0 15-16,0 0 3 0,3 5 1 0,-3-5 0 15,-3 7-38-15,3 0-7 0,5 0-2 0,1 0 0 16,-1 0-34-16,0 0-7 0,-2 5-2 0,-1-3 0 16,1 3 18-16,0 2 3 0,2 5 1 0,-2-5 0 15,-1 5 1-15,1-3 1 0,-3 8 0 0,3-3 0 16,-1-7-52-16,1 5-13 0,-3-5 0 0,3 5 0 15,-1-3 0-15,3-4 0 0,-2 2 0 0,0 0 0 16,2-2 0-16,0 0 0 0,1-3 0 0,2-2 0 16,-6 0 54-16,6 0 8 0,-3-2 2 0,3 2 0 15,-2-7-52-15,2 5-12 0,0-3 0 0,2-2 0 16,1 0 0-16,2 0 0 0,-2 0 0 0,2 0 0 0,0 0 0 16,0 0 0-16,0 0 0 0,1 0 0 0,2 0 0 0,-1 0 0 15,4 0 0-15,-3 0 0 0,2 0 54 0,-2 0 8 16,0 0 2-16,3 0 0 0,-6 0-52 0,0 0-12 15,0 0 0-15,1 5 0 0,-4-3 0 0,1-2 0 16,-6 5 0-16,3-5 0 0,-3 2 0 0,-5-2 0 16,0 0 0-16,0 0 0 0,0 0 0 0,0 0 0 15,0 0 0-15,0 0 0 0,0 0 0 0,0 0 0 16,0 0 0-16,0 0 0 16,0 0-104-16,0 0-23 0,0 0-5 0,0 0-1117 0</inkml:trace>
  <inkml:trace contextRef="#ctx0" brushRef="#br0" timeOffset="13627.05">13989 10001 345 0,'7'-7'31'0,"-7"7"-31"16,0 0 0-16,0 0 0 0,3-5 211 0,0-2 36 0,-1 2 7 0,1 3 2 15,2-3-128-15,1-2-24 0,2 7-6 0,0-2-1 16,-1-3-53-16,7 3-10 0,-4-3-2 0,6 3-1 16,-3-3 26-16,6 5 6 0,-3 0 1 0,0 0 0 15,2 0-24-15,-2 0-5 0,-3 0-1 0,3 5 0 16,3-3-2-16,-3 5-1 0,-1 0 0 0,1 0 0 15,-2 0 9-15,1 5 1 0,-4 2 1 0,0 0 0 16,-6 5-2-16,-3-5 0 0,-4 0 0 0,-1 5 0 16,1-5-8-16,-4 5-3 0,-2 0 0 0,-2-5 0 15,2 5-10-15,0-3-3 0,-3-4 0 0,6 7 0 16,0-5-16-16,-1-5 0 0,1 3 0 0,2 0 0 16,1-3 0-16,2-2 0 0,2-2 0 0,1 7 0 0,2-5 0 15,1-5 0-15,2 3 0 0,2 2 0 0,1-5 0 0,5 3 0 16,0-5 0-16,2 2 0 0,1 3 55 0,-1-5 7 15,3 0 2-15,3-5 0 0,-3 5-52 0,-2-2-12 16,-1 2 0-16,1-5 0 0,-3 5 0 0,0-2 0 16,-1 2 0-16,1-5 0 0,-2 5 0 0,-1 0 0 15,0 0 0-15,-5 0 0 0,3 0 0 0,-4 0 0 32,-1 0 0-32,-6 0 0 0,0 0 0 0,0 0 0 0,0 0 0 0,0 0 0 31,0 0-151-31,0 0-33 0,0 0-6 0</inkml:trace>
  <inkml:trace contextRef="#ctx0" brushRef="#br0" timeOffset="14564.33">15327 10017 518 0,'0'0'23'0,"0"0"5"0,0 0-28 0,0 0 0 0,0 0 0 0,0 0 0 15,0 0 164-15,0 0 27 0,0 0 5 0,0 0 2 16,0 0-68-16,0 0-14 0,6 5-2 0,-1 0-1 16,-2 2-17-16,2 0-4 0,-3 0-1 0,1 2 0 15,0 3-2-15,-1 0 0 0,4 2 0 0,-4 0 0 16,1 5-41-16,0-3-9 0,-3 3-2 0,2 0 0 0,-2-5 22 0,3 7 4 15,-3-7 1-15,3 5 0 0,-1-5-52 0,-2 0-12 16,3-2 0-16,-3 2 0 0,0-2 54 0,0-5 8 16,0 0 2-16,0 0 0 0,0-7-52 0,0 0-12 15,0 0 0-15,-3 0 0 0,3 0 0 0,-8-2 0 16,3-8 0-16,0 3 0 0,-3 0 0 0,2-7 0 16,1 0 0-16,3 0 0 0,-4-5 0 0,4 0 0 15,-1 3 0-15,0-3 0 16,3 0-29-16,0-2-6 0,0 2-1 0,0 5 0 0,3-5 15 0,2 5 2 15,-2-7 1-15,2 9 0 0,-2-2 6 0,5 0 2 16,0 2 0-16,2 3 0 0,1-3 10 0,2 5-12 16,0 0 12-16,3 0-12 0,0 2 12 0,0-2 0 15,2 7 0-15,-2 0 0 0,3 5 8 0,-3-3 3 16,0 3 1-16,0 2 0 0,-3 5 5 0,-3-3 2 0,-4 3 0 16,-4 0 0-16,-2-3 17 0,0 5 3 0,-2-2 1 0,-4 2 0 15,-4-2-32-15,-1 2-8 0,1-2 0 0,-4 2 0 16,4-5-9-16,-1 3-3 0,1 0-1 0,-4-3 0 15,6-2 21-15,-2 0 4 0,2 0 0 0,3 5 1 16,-3-7-25-16,2 2-6 0,4-5-1 0,-1 5 0 16,3-7 31-16,-3 5 5 0,3-5 2 0,0 0 0 15,3 2-35-15,0 3-8 0,-1 2 0 0,4 0-1 16,2-2-11-16,2-3-3 0,3 3 0 0,3-3 0 16,3 5 39-16,2-2 0 0,0-3 0 0,0 3 0 15,6 2 0-15,-3 0 0 0,-3 0 0 0,3 0 0 16,-3 0 44-16,-3-2 16 0,-2 2 3 0,-3 0 1 15,1-2-52-15,-6-3-12 0,2 5 0 0,-5-2 0 16,1-3 0-16,-1 3 0 0,-5-5 0 0,3 7 0 16,-3-7-135-16,0 0-29 0,0 5-7 0</inkml:trace>
  <inkml:trace contextRef="#ctx0" brushRef="#br0" timeOffset="15017.36">15843 10222 1407 0,'0'0'31'0,"0"0"6"0,0 0 2 0,0 0 1 0,0 0-32 0,0 0-8 16,0 0 0-16,6 0 0 0,1 0 65 0,-1 2 12 0,4-2 3 0,1 0 0 15,-3 0-6-15,2 0-1 16,4-2 0-16,-1 2 0 0,-2 0-58 0,2-5-15 0,0 5 0 0,-2-2 0 15,-1-3 30-15,1 3 3 0,2-3 1 0,-2 3 0 16,-6-3-3-16,3-2-1 0,-3 2 0 0,-2-2 0 16,-1 0 26-16,-2 5 6 0,-2-5 1 0,-1 2 0 15,0-2-13-15,-2 2-2 0,-3-2-1 0,0 5 0 16,-2-5-14-16,2 2-2 0,-3 5-1 0,1-2 0 16,-1-3-16-16,-2 5-3 0,2 0-1 0,1 0 0 15,-1 5-26-15,3-3-4 0,-3-2-2 0,1 5 0 16,2 2 34-16,-3-5 8 0,1 5 0 0,4 0 1 15,-1 3-33-15,1-1-8 0,1-2 0 0,0 0-1 0,-1 5 21 16,4 2 0-16,2-2 0 0,0-3 0 0,0 3 0 0,2 0 0 16,4-3 0-16,-1 3 0 0,0 2 0 0,3-2 0 15,-3-3 0-15,6 3 0 0,-3 2 0 0,0-7 0 16,3 5 0-16,-1-5 0 0,1 0 0 0,2 0 0 16,-2 0 0-16,2 0 0 15,3-2-178-15,-1-3-31 0,4-2-7 0,0 0-438 16,2-2-88-16</inkml:trace>
  <inkml:trace contextRef="#ctx0" brushRef="#br0" timeOffset="15501.62">16293 10203 1486 0,'0'0'66'0,"0"0"14"0,-3 0-64 0,1-7-16 16,-1 7 0-16,-2-5 0 0,2 5 98 0,-2-2 17 0,0 2 3 0,-1 0 1 15,1 0-56-15,-3-5-11 0,3 5-3 0,-3 0 0 16,3 5-26-16,-3-5-6 0,0 2-1 0,2 3 0 16,-2-5-4-16,3 7 0 0,-3-2-1 0,3-3 0 15,0 5-11-15,-1-2 0 0,1 2 0 0,2 0 0 16,-2 0 0-16,5 0 0 0,-3 0 0 0,3 0 0 16,3 0 0-16,0 5 0 0,-1-7 0 0,4 4 0 15,-1-4 0-15,3 2 0 0,0-5 0 0,2 5 0 16,1-2 0-16,0-5 0 0,2 2 0 0,0-2 0 15,0 5 0-15,-2-5 0 0,2-5 0 0,0 5 0 16,1-2 41-16,-4 2 7 0,-2-5 0 0,0 5 1 0,0-7-27 16,0 5-6-16,-3-3 0 0,0 3-1 0,-5 2 21 0,6-5 5 15,-6 5 1-15,0 0 0 0,0 0-16 0,0 0-3 16,2-7-1-16,-2 7 0 0,0 0-22 0,8 0 0 16,-2-2 0-16,-1 2 0 0,3 0 0 0,-3 2 0 15,0-2 0-15,1 7 0 0,2-2-10 0,-3 2-6 16,0 0-2-16,1 0 0 0,-1 5 29 0,0-3 5 15,0-2 2-15,1 5 0 0,-9 2-18 0,3-7-17 16,3 5 3-16,-3-3 1 0,-6 3 21 0,1 2 4 16,0-7 0-16,0 5 1 0,-1 0-2 0,-4-3-1 15,-4 3 0-15,1-5 0 0,0 0-10 0,-3 0-14 16,0 5 3-16,0-5 1 0,-2-5 10 0,2 5 0 16,0-7 0-16,0 5 0 0,3-5-15 0,2 2-1 15,-2-2 0-15,5-2-759 0,0 2-152 16</inkml:trace>
  <inkml:trace contextRef="#ctx0" brushRef="#br0" timeOffset="16063.11">16616 10222 633 0,'13'0'56'15,"-10"0"-44"-15,-3 0-12 0,0 0 0 0,0 0 194 0,0 0 37 16,0 0 7-16,0 0 2 0,-8 2-90 0,8-2-18 15,0 0-3-15,-3 7-1 0,0-2-51 0,1 2-10 16,-1 0-3-16,3 0 0 0,0-2-51 0,0 4-13 16,0-2 0-16,0 3 0 0,3-1 54 0,-1-2 8 15,4 0 2-15,-1 0 0 0,0 0-52 0,6 3-12 16,-3-3 0-16,2-5 0 0,4 3 0 0,-1-3 0 16,3 3 0-16,0-5 0 0,0 0 27 0,-1 0 2 15,1 0 1-15,3-5 0 0,-3 3-18 0,-3-3-3 16,-2-2-1-16,-1 0 0 0,3 0 15 0,-5 2 2 15,0-2 1-15,0 0 0 0,-5 0-26 0,-1 0 0 16,1-5 0-16,-3 5 0 0,0 0 0 0,-3 0 0 0,3-2 0 16,-2-1 0-16,-1 8 0 0,3 2 0 0,0 0 0 0,0 0 0 15,0 0 0-15,0 0 0 0,0 0 0 0,0 0 0 16,0 0 0-16,0 0 0 0,0 7 0 0,3 0 0 16,2 0 56-16,-2 0 7 0,-1 0 1 0,4 5 0 15,-1-5-64-15,0 5-28 0,3-3 3 0,-3 3 0 16,1 2 25-16,-1-7-10 0,0 0 10 0,1 0 0 15,-4 5 0-15,4-5 0 0,-4 0 0 0,1-2 0 16,2-3 0-16,0 3-10 0,1-3 10 0,-1 3-828 16,0-3-158-16</inkml:trace>
  <inkml:trace contextRef="#ctx0" brushRef="#br0" timeOffset="16547.43">17023 10022 403 0,'0'0'36'0,"0"0"-36"0,0 0 0 0,0 0 0 16,0 0 234-16,0 0 40 0,6 0 8 0,-6 0 2 15,0 0-156-15,0 0-30 0,8 7-6 0,-3-2-2 16,0 2-7-16,-2 0-2 0,5 2 0 0,-3-4 0 15,6 9-32-15,-3-2-6 0,-1-3-2 0,4 8 0 16,-3-8 19-16,5 12 3 0,-2-2 1 0,2 0 0 16,-5-5-20-16,3 5-4 0,-6-3-1 0,3 1 0 15,-3-3-11-15,0 0-3 0,1 0 0 0,-4 0 0 16,-2 0 5-16,3-7 1 0,-3 5 0 0,3 0 0 16,-3-5-23-16,0 0-8 0,2 5 0 0,-2-5 9 15,3 0-9-15,0-5 0 0,-1 3 0 0,-2-5 8 0,3 2-8 0,-3-2 0 16,5 5 0-16,0-5 0 15,3-5-96-15,-2 5-12 0,-1-2-3 0,3-5-642 16,2-5-129-16</inkml:trace>
  <inkml:trace contextRef="#ctx0" brushRef="#br0" timeOffset="17110.26">17555 10231 576 0,'0'0'51'0,"0"0"-41"0,0 0-10 0,0 0 0 15,0 0 207-15,3-7 39 0,-1 5 8 0,-2 2 2 16,0 0-103-16,-2-7-20 0,2 2-4 0,0-2-1 16,-3 5-8-16,0-3-3 0,3-2 0 0,-2 2 0 15,2 5-33-15,-5 0-8 0,2-2 0 0,-2-3-1 16,-1 3-60-16,1 2-15 0,-3 2 0 0,0-2 0 16,-2 5 0-16,2-3 0 0,-3 3 0 0,0 2 0 15,1 0 0-15,-1 0 0 0,3 5 0 0,0-3 0 0,0 3 0 0,3-5 0 16,3 5 0-16,-1-3 0 0,3-2 0 0,0 3 0 15,3-1 0-15,2-2 0 0,0 0 0 0,0 0 0 16,6-2 0-16,0 2 0 0,-1 0-12 0,3-7-4 16,-2 5-2-16,5-3 0 0,-3-2 18 0,0 0 0 15,1-2-8-15,-4 2 8 0,3-5 0 0,-2 5 0 16,0-7 0-16,-4 0 0 0,4 7 20 0,-3-7-3 16,-3 0 0-16,1 0 0 0,-4 2-17 0,3-2 0 15,-2 0 0-15,0 0 0 0,-3 2 34 0,0 5 3 16,0-2 1-16,0 2 0 0,0 0-10 0,0 0-1 15,0 0-1-15,0 0 0 0,5-5-26 0,0 5 0 16,-5 0 0-16,6 5 0 16,-1-3-16-16,3 3-8 0,0-3-1 0,0 8-1 0,-3-8 42 0,3 5 8 15,0 0 1-15,0 0 1 0,0 0-26 0,0-2 0 0,-3 2 0 0,3-2 0 32,-3-3-46-32,1 3-14 0,-1-3-4 0,0-2 0 15,0 0-153-15,-5 0-31 0</inkml:trace>
  <inkml:trace contextRef="#ctx0" brushRef="#br0" timeOffset="17437.73">17822 10175 1094 0,'0'0'97'0,"0"0"-77"0,0 0-20 0,0 0 0 16,3 7 192-16,-3-5 36 0,0 5 6 0,3 3 2 16,-1-1-104-16,1 3-20 0,2-3-4 0,-2-2 0 15,0 5-16-15,2 0-2 0,-3-3-1 0,4 3 0 0,-1-5-71 0,0 0-18 0,-2 0 0 0,2 0 0 0,-2 0 0 0,-3-7 0 16,0 0 0-16,3 5 0 0,-3-5 0 0,0 0 0 31,0 0 0-31,0 0 0 0,0 0 55 0,2-5 7 16,1-2 2-16,-1 0 0 0,1 0-52 0,0-2-12 15,-1-3 0-15,4 0 0 16,-4 3-19-16,4-3-6 0,-1 0-2 0,3-2 0 0,-3 7-3 0,3-2-1 0,0-3 0 0,0 7 0 31,3-2 3-31,-1 5 0 0,1-3 0 0,-3 5 0 0,2-7 17 0,1 7 11 16,-1 0-12-16,-2 0 12 0,6 0 0 0,-6 0-8 15,2 0 8-15,1 0 0 0,-3 5 0 0,0-3-8 16,-3-2 8-16,3 0-756 0,-3 0-148 0</inkml:trace>
  <inkml:trace contextRef="#ctx0" brushRef="#br0" timeOffset="17656.73">18198 10215 288 0,'0'0'12'0,"0"0"4"0,0 0-16 0,3 2 0 0,2 5 0 0,0 0 0 16,1-2 322-16,-1 2 62 0,-2 0 12 0,2 0 2 31,0 0-222-31,-2 0-45 0,2 0-9 0,-2 5-2 16,2-5-38-16,0 5-8 0,-2-3-2 0,0 3 0 16,2-5-5-16,-3 5-2 0,4-5 0 0,-4 0 0 0,1 0-65 0,0 0-14 0,2-2-2 0,-5-5-1 15,0 0 17-15,0 0-10 0,0 0 10 0,5 2-8 31,-5-2-182-31,6 0-36 0,2 0-7 0,-3-7-676 16</inkml:trace>
  <inkml:trace contextRef="#ctx0" brushRef="#br0" timeOffset="17812.64">18272 10090 1958 0,'0'0'43'0,"0"0"9"0,0-2 1 0,0 2 3 0,0-5-45 0,0 5-11 15,3-7 0-15,-3 7 0 0,0 0 40 0,5 0 5 31,-2-7 2-31,5 7 0 0,0 0-30 0,0 0-5 16,-3 0-2-16,5 0 0 16,1 0-105-16,-3 5-21 0,0-3-4 0,0-2 0 0</inkml:trace>
  <inkml:trace contextRef="#ctx0" brushRef="#br0" timeOffset="18343.76">18481 10248 403 0,'-5'-5'36'0,"5"5"-36"0,0 0 0 0,0 0 0 0,0 0 301 0,0 0 54 32,0 0 10-32,0 0 3 0,5-5-244 0,3 5-48 0,0-2-9 0,0 2-3 0,3 0 0 0,-1 0 0 15,1 0 0-15,2 0 0 0,0 0-22 0,0 0-5 31,1 0-1-31,2 2 0 0,-1 3-6 0,4-5-2 16,-3 7 0-16,2-7 0 0,-2 7-28 0,0-7 0 0,-5 5 0 0,2-3 0 0,-5 3 57 0,0-3 6 16,-3 3 1-16,0 2 0 0,-5 0-52 0,-2 0-12 15,-1 0 0-15,0 0 0 0,-2 5 0 0,0-5 0 0,-3 7 0 0,3-7 0 16,-1 5 0-16,1-5 0 16,0 0 0-16,2 5 0 0,0-5 0 0,1 2 0 0,-1-4 0 0,3 2 0 15,0 0 0-15,3 0 0 0,-1-2 0 0,4-3 0 16,-1 5 0-16,3-2 0 0,0-5 0 0,2 7 0 15,1-7 0-15,2 5 0 0,0-3 0 0,3-2 0 16,3 0 0-16,-3-2 0 0,2 2 0 0,3-5 0 31,-2 5 16-31,-1-7 1 0,-2 7 0 0,3-5 0 16,-3-2-133-16,-3 0-28 0,0 0-4 0</inkml:trace>
  <inkml:trace contextRef="#ctx0" brushRef="#br0" timeOffset="18781.16">19198 10250 1465 0,'0'0'64'0,"5"-7"15"0,-5 7-63 15,6 0-16-15,-4-7 0 0,4 2 0 0,-6 5 140 0,2-2 26 16,1-3 5-16,-3-2 1 0,0 5-12 0,-3-3-3 16,1 3 0-16,-4-3 0 0,1 3-125 0,0-3-32 15,-6 5 0-15,1 0 0 0,-1 5 0 0,0-3 0 16,-2-2 0-16,3 5 0 0,-4-3 31 0,4 5 0 15,-1 0 0-15,1 0 0 16,-1 5-50-16,3-5-9 0,3 0-3 0,0 5 0 0,2-10 31 0,0 10 0 31,3-5 0-31,0 0 0 0,3 5 0 0,2-5 0 16,1 0 0-16,1-5 0 0,1 3 0 0,3 2 0 0,0-2 0 0,2-3 0 0,-3 3 0 0,6-5 0 16,-3 0 0-16,1-5 0 0,-1 5 0 0,0-2 0 0,0-3 0 15,1 3 0-15,-4-3 0 0,1-2 0 0,-1 2 0 0,-2-2 0 16,0 0 45-16,-2 5 15 0,-4-3 4 0,3-2 0 15,-2 0-52-15,0 0-12 0,-3 7 0 0,2-5 0 16,-2 3 0-16,0 2 0 0,0 0 0 0,0 0 0 16,0 0 0-16,0 0 0 0,0 0 0 0,0 0 0 15,0 0 0-15,6 2 0 0,2 5 0 0,0 5 0 16,0-5 0-16,-1 0 0 0,1 0 0 0,0 0 0 16,3 0 0-16,-3 5 0 0,2-5 0 0,1-2 0 31,0 2-17-31,-3-5-7 0,2 5 0 0,1-2-1 0,-1 0-165 0,1-5-33 0</inkml:trace>
  <inkml:trace contextRef="#ctx0" brushRef="#br0" timeOffset="19062.5">19426 9916 1728 0,'0'0'38'0,"0"0"8"0,0 0 2 0,0 0 0 0,0 0-39 0,0 0-9 16,0 0 0-16,2 7 0 0,4-2 103 0,-4 2 18 16,4 7 4-16,2-2 1 0,-6 2-53 0,6 5-10 15,-3-3-3-15,3 8 0 0,-2-1-43 0,-1-4-9 16,0 2-8-16,1 5 12 0,-1-5 18 0,-3 3 4 0,4-3 1 0,-4 0 0 16,1-7-5-16,0 5-1 0,-1-5 0 0,4 0 0 15,-6 3-29-15,2-8 0 0,-2 3 0 0,3-3 0 47,0-4-18-47,-3-3-10 0,0-2-1 0,0 0-1 0,0 0-259 0,0 0-52 0,-8-14-11 0,0 5-1 0</inkml:trace>
  <inkml:trace contextRef="#ctx0" brushRef="#br0" timeOffset="19202.99">19410 10149 1497 0,'0'0'66'15,"0"0"14"-15,0 0-64 0,0 0-16 0,8 0 0 0,2 0 0 16,4 2 106-16,-4 3 18 0,3-5 3 0,3 5 1 15,3-5-54-15,-1 2-10 0,1-2-3 0,2 0 0 16,0 0-46-16,-2 0-15 0,-1 0 8 0,1-2-8 0,-1-3 13 0,-2 5-1 16,3 0 0-16,-6-7-668 15,0 7-133-15</inkml:trace>
  <inkml:trace contextRef="#ctx0" brushRef="#br0" timeOffset="19418.25">19857 10142 1497 0,'0'0'66'0,"0"0"14"0,0 0-64 0,0 2-16 16,0 5 0-16,3 3 0 0,-3-3 106 0,0 0 18 15,0 2 3-15,2-2 1 0,-2 3-22 0,3-1-4 16,0 5-1-16,-1-7 0 0,1 5-59 0,-3-5-12 0,3 0-2 0,-1 0-1 31,-2-2-27-31,0-5 0 0,0 0 0 0,0 0 0 0,0 0 0 0,3 2 0 16,-3-2 0-16,0 0 0 15,0 0-200-15,0 0-44 0,0 0-10 0,2-7-565 0</inkml:trace>
  <inkml:trace contextRef="#ctx0" brushRef="#br0" timeOffset="19559.24">19828 9928 1728 0,'0'0'38'0,"0"0"8"0,0-5 2 0,0 5 0 0,0 0-39 0,0 0-9 0,0 0 0 0,0-7 0 16,0 7 53-16,0 0 9 0,0 0 2 0,0 0 0 15,5 0-52-15,0 0-12 0,1 5 0 0,-1-3-577 16,0 3-119-16</inkml:trace>
  <inkml:trace contextRef="#ctx0" brushRef="#br0" timeOffset="20074.34">20182 10203 576 0,'0'0'25'0,"0"0"6"0,0 0-31 0,0 0 0 16,-2-7 0-16,2 2 0 0,-3 3 211 0,3 2 36 16,-3-5 7-16,3 5 2 0,-2-7-123 0,-1 5-24 15,1-3-5-15,2 5 0 0,0 0-26 0,-3 0-5 16,-5-2-1-16,5 2 0 0,3 0-9 0,-8 2-3 16,3-2 0-16,0 7 0 0,0-2-19 0,-3-3-4 0,2 5-1 0,1 5 0 15,0-5 11-15,-1 0 1 0,1 5 1 0,2-5 0 16,1 5-39-16,2-3-10 0,0 3 0 0,0-3 0 31,2 3-49-31,1 0-12 0,5-3-3 0,0-2 0 0,3 0 52 0,-1 5 12 0,3-5 0 0,-2 0 0 16,5-2 0-16,-3-3 0 0,0-2 0 0,1 5 0 15,1-10 0-15,-1 5 0 0,-1-2 0 0,3-3 0 16,-6-2 48-16,4 0 13 0,-4 0 3 0,1 0 0 16,-3 2-52-16,2-2-12 0,-4-2 0 0,-1-3 0 15,0 0 0-15,-2 5 0 0,-3-7 0 0,0 7 0 16,0-7 15-16,-6 9 0 0,1-4 0 0,0-3 0 15,-3 5-24-15,0 0-5 0,0 2-1 0,0 3 0 16,0-3-39-16,3-2-8 0,-3 7-2 0,3-2 0 16,-1-3-150-16,6 5-30 0,0 0-7 0,0 0-1 0</inkml:trace>
  <inkml:trace contextRef="#ctx0" brushRef="#br0" timeOffset="20434.12">20426 10163 1335 0,'0'0'59'0,"0"7"13"0,2-2-58 0,1 2-14 16,0-5 0-16,-1 5 0 0,1 3 90 0,2-1 15 16,-2-2 3-16,2 5 1 0,1-3 15 0,-1 3 4 15,0 0 0-15,0-3 0 0,3 8-71 0,-2-8-13 16,-1 5-4-16,0-2 0 0,-2 0 6 0,2-3 1 0,-2-2 0 0,0 0 0 16,-1 0-12-16,1-2-3 0,-3-5 0 0,0 0 0 15,0 0-10-15,0 0-2 0,0 0-1 0,0 0 0 16,2-7-3-16,1 2-1 0,0-4 0 0,-1-3 0 15,1 5-32-15,0-5-7 0,2-2 0 0,0 0-1 16,1-5 25-16,-1 5 0 0,3-5 0 0,0 5 0 16,0 0-16-16,0 0 3 0,0 2 0 0,2 3 0 15,-5-3 21-15,6 5 4 0,2 0 0 0,-2 2 1 16,-1 3-61 0,4-3-13-16,-4 5-3 0,3 5 0 0,1-3 80 0,-1 3 16 0,0-3 4 0,0 8 0 15,-2-1-14-15,0-2-2 0,-1 5-1 0,1 0 0 16,-3-3-8-16,0 3-2 0,-3-3 0 0,3 3 0 15,-3-5-9-15,-2 5 0 0,2-5 0 0,-2 0-783 16,-3-7-158-16</inkml:trace>
</inkml:ink>
</file>

<file path=ppt/ink/ink17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58:24.416"/>
    </inkml:context>
    <inkml:brush xml:id="br0">
      <inkml:brushProperty name="width" value="0.05292" units="cm"/>
      <inkml:brushProperty name="height" value="0.05292" units="cm"/>
      <inkml:brushProperty name="color" value="#FF0000"/>
    </inkml:brush>
  </inkml:definitions>
  <inkml:trace contextRef="#ctx0" brushRef="#br0">16044 12539 1364 0,'0'0'60'0,"0"0"13"0,0 0-58 0,0 0-15 0,0 0 0 0,0 0 0 15,0 0 64-15,0 0 9 0,0 0 3 0,0 0 0 16,0 0 6-16,0 0 2 0,0 0 0 0,0 0 0 16,0 0-26-16,0 0-5 0,0 0-1 0,0 0 0 15,6 0 4-15,-1 2 0 0,3 3 0 0,-5-5 0 16,-3 0-8-16,5 7-2 0,3 4 0 0,-3-4 0 16,0 0 13-16,1 8 2 0,2-4 1 0,-1-1 0 15,4 6-41-15,-3-2-8 0,3 0-1 0,-1 1-1 16,3 3 0-16,1-1 0 0,-4 2 0 0,1-5 0 15,7 0 7-15,-2 5 2 0,0-5 0 0,-3 5 0 16,-5-5-4-16,3 0 0 0,5 5 0 0,-3-5 0 0,3 0 4 16,0 5 0-16,-3-5 0 0,0-2 0 0,3 9 0 15,-3-7 0-15,0 2 0 0,1 1 0 0,2-3-5 16,-8-2-1-16,-1-5 0 0,4 4 0 0,0-1 0 0,-1 2 0 16,1-5 0-16,-6 4 0 0,0-1-2 0,6 2-1 15,-6-5 0-15,1 4 0 0,-4-4 20 0,1-4 4 16,-1 4 1-16,-2-7 0 0,0 0-47 0,0 0-9 15,0 0-1-15,0 0-1 0,0 0 35 0,0 0 7 16,-7-2 2-16,1-3 0 16,-2-2-120-16,-2 4-24 0,-4-1-5 0,-1-3-785 15,1 0-158-15</inkml:trace>
  <inkml:trace contextRef="#ctx0" brushRef="#br0" timeOffset="549.17">16280 12901 864 0,'-13'4'38'0,"10"-4"8"0,0 0-37 0,3 0-9 16,-2 3 0-16,-4-3 0 0,1 0 208 0,0 0 40 16,5 0 8-16,-3 0 2 0,-5 4-138 0,3-4-28 15,5 0-6-15,0 0-1 0,0 0-26 0,0 0-6 16,0 0-1-16,0 0 0 0,0 0-24 0,0 0-6 15,0 0-1-15,0 0 0 0,0 0 17 0,0 0 3 16,0 0 1-16,0 8 0 0,0-8-21 0,0 2-4 16,-3 3-1-16,1 2 0 0,-6-3 19 0,2-1 3 15,1 4 1-15,2-3 0 0,-4 3-26 0,1-4-5 16,1 4 0-16,0-2-8 0,2 2 11 0,-2 0-11 16,-1-3 10-16,1-1-10 0,2 1 0 0,-2-1 8 0,0 4-8 0,-3-2 0 15,3 2 0-15,-1 0 0 0,1 4 0 0,-3-3 0 16,0-6 0-16,3 5 0 0,-3 2 0 0,-3 1 0 15,3-3 0-15,-2 0 0 0,-1 5 0 0,1 2 0 16,-4-7 0-16,7 5 0 0,-4-5 0 0,3 0 0 16,0 0 0-16,3 0 0 0,-1-3 0 0,1-1 0 15,3 4 0-15,2-7 0 0,0 0 0 0,0 0 0 16,0 0 0-16,0 0 0 0,0 0 0 0,0 0 0 16,0 0 0-16,0 0 0 0,0 0 0 0,0 0 0 15,0 0-130-15,0 0-26 0,0 0-4 0,0 0-2 0</inkml:trace>
  <inkml:trace contextRef="#ctx0" brushRef="#br0" timeOffset="4542.44">8345 10384 57 0,'0'0'0'0,"0"0"0"16,0 0 0-16,0 0 0 0,0 0 209 0,0 0 37 16,0 0 7-16,0 0 2 0,0 0-114 0,-5-2-22 15,2-3-5-15,3 5-1 0,0 0-24 0,-5 0-5 16,-1 0 0-16,6 0-1 0,0 0-15 0,0 0-4 15,0 0 0-15,0 0 0 0,0 0-19 0,0 0-4 16,0 0-1-16,-2 7 0 0,2-7-20 0,0 5-5 16,0 2-1-16,0 0 0 0,2 0 6 0,1 0 0 15,-3 0 1-15,5 0 0 0,-2 5-1 0,5-5 0 16,-5 5 0-16,5-3 0 0,-3-2-8 0,3 0-1 16,-3 0-1-16,3 5 0 0,-3-5-10 0,1 0 12 0,-1-2-12 15,3-3 12-15,0 5-12 0,0-7 0 0,-3 5 0 0,3-5 8 16,3 2-8-16,-1 3 0 0,-2-10 9 0,3 5-9 15,-3-2 12-15,2 2-3 0,-2-5 0 0,3 3 0 16,-3-5 19-16,2 0 4 0,1-5 1 0,-3 0 0 16,0 5-33-16,0-7 0 0,0 0 0 0,-1-5 0 15,-1 5 0-15,-1-5 0 0,-2 3 0 0,-1-3 0 16,1 5-9-16,-3-5-6 0,0 0-1 0,0 3-1068 16</inkml:trace>
  <inkml:trace contextRef="#ctx0" brushRef="#br0" timeOffset="4917.35">8398 10144 1663 0,'0'0'73'0,"0"0"16"0,0 0-71 0,0 0-18 15,-3 5 0-15,3-5 0 0,0 7 67 0,0 0 9 16,0 0 3-16,3 0 0 0,0-2-61 0,-1-3-18 15,3 3 8-15,3 2-8 0,0-7 29 0,3 7 2 16,-3-2 0-16,2-3 0 0,-2 3-20 0,3-3-11 16,0 3 12-16,2-5-12 15,-5 0-23-15,2 0-11 0,4-5-2 0,-4 3-1 0,1-3 61 0,-3 3 12 16,-3-5 2-16,0-3 1 0,3 3-39 0,-3-7 0 16,-5 5 0-16,0-3 0 0,0 0 0 0,-2-2 9 15,-3 0-9-15,-3 2 0 0,2-2 14 0,1 0-4 0,-3 2-1 16,-3 5 0-16,4 0 14 0,-1 0 2 0,0 0 1 0,2 5 0 15,-4-3 28-15,2 5 6 0,-3 7 0 0,3-7 1 16,0 7-14-16,0-2-3 0,-2-3-1 0,5 5 0 16,-1 5-22-16,1-5-4 0,0 0-1 0,2 5 0 15,0-5-16-15,3 0 8 0,-5 0-8 0,5 0 0 16,0 0 0-16,0 0-17 0,0-7 1 0,0 7 1 16,0-7-165-16,0 0-32 0,0 0-8 0</inkml:trace>
  <inkml:trace contextRef="#ctx0" brushRef="#br0" timeOffset="5339.11">8475 9862 288 0,'0'0'12'0,"0"0"4"0,0 0-16 0,0 0 0 15,0 0 0-15,0-7 0 0,0 7 312 0,0-7 60 16,0 0 12-16,0 2 3 0,0-4-248 0,-3-3-50 15,3 5-9-15,0-5-3 0,-5 3-61 0,5-3-16 16,-3 3 0-16,0-3 0 0,1 0 30 0,-1 5 3 16,0-2 1-16,3-1 0 0,-2 8-3 0,-1-3-1 15,-2-2 0-15,0 5 0 0,-1-3 8 0,1 5 2 16,0-2 0-16,-1 2 0 0,1 2 6 0,2-2 2 16,-2 7 0-16,0-7 0 0,0 7-24 0,-1-2-4 15,4-3 0-15,-4 3-1 0,4 2-19 0,-1 0 10 0,0 0-10 16,1 0 8-16,2-2 0 0,0 2 0 0,2 5 0 0,1-3 0 15,0 3 3-15,2-3 0 0,0 3 0 0,3 2 0 16,0-7-3-16,3 5-8 0,-3 2 12 0,0-7-4 16,5 0-8-16,-3 0-12 0,1-2 2 0,-3-3 1 15,0-2 9-15,2-2 0 0,-2 2 10 0,3-5-10 16,-3-2 0-16,0 5 0 0,0-10 0 0,2-2-10 16,-2 2 10-16,0-2 0 0,-2-5 0 0,-1 3 0 15,-2-3 0-15,-3 5 0 0,0 0 8 0,0-5-8 16,0 5-62-16,-3 0-17 0,0 0-3 0,-2-3-658 15,2 3-131-15</inkml:trace>
  <inkml:trace contextRef="#ctx0" brushRef="#br0" timeOffset="5698.4">8194 9378 1598 0,'-10'2'71'0,"10"-2"14"0,-8 5-68 0,2-3-17 16,1-2 0-16,-3 5 0 0,3-3 114 0,0 3 19 15,-1-3 4-15,1 3 1 0,0-3-56 0,-1 3-11 16,6-5-3-16,-2 5 0 0,-4-3-36 0,6-2-7 16,0 0-1-16,-2 7-1 0,2-7-9 0,0 7-2 15,0 0 0-15,2 0 0 0,1 0 3 0,0 3 0 16,2-1 0-16,0-2 0 0,3 0 2 0,0 0 1 0,-3-2 0 0,6 2 0 15,-3 0-10-15,3-2-8 0,-3-3 9 0,-1 3-9 16,4-5 8-16,2 0-8 0,3-5 0 0,0-2 0 16,0 5 0-16,2-10 0 0,1 5-11 0,-1 0 11 15,1-5 0-15,-3 5 0 0,0 0 0 0,5-5 0 16,-8 5 0-16,3 0 0 0,-3 0 0 0,0 0 0 16,1-5 16-16,-1 5-1 0,-3 5-1 0,-2-3 0 15,3-2-14-15,-3 0 0 0,3 0-9 0,-4 2 9 16,-7 3-16-16,6-3 2 0,4-2 1 0,-4 7-759 15,-6 0-152-15</inkml:trace>
  <inkml:trace contextRef="#ctx0" brushRef="#br0" timeOffset="6026.5">8205 9126 1918 0,'-13'0'85'0,"13"0"18"0,0 0-83 0,-8 5-20 15,-3-3 0-15,3 5 0 0,3-2 116 0,-1-3 18 16,1 3 4-16,0 2 1 0,0-2-60 0,2-3-12 16,3 5-3-16,-3 0 0 0,1 0-53 0,2-2-11 15,2 7 0-15,4-3 0 0,-1-2 0 0,0 0 0 16,3 0 0-16,0-2 0 0,0 2 0 0,3 5 0 16,-1-10 0-16,1 5 0 0,5-2 0 0,-3-3 0 15,3-2 0-15,2 0 0 0,3 0 0 0,1-2 0 16,-1-3 0-16,0 3 0 0,-3-3 0 0,4-2 0 15,-4 0 0-15,1 0 0 0,-6-5 0 0,0 5 0 0,3 5 0 16,0-3 0-16,0-2 0 0,-6 0 0 16,-2 2 0-16,3 3 0 0,2 2 0 0,-2 0 0 0,-3-5 0 15,2 5 0 1,-5 0-66-16,3 0-18 0,-8 0-3 0,3 5-1002 0</inkml:trace>
  <inkml:trace contextRef="#ctx0" brushRef="#br0" timeOffset="6229.53">8403 9639 864 0,'0'0'38'0,"0"0"8"0,0 0-37 0,-2-5-9 0,-4-2 0 0,4-5 0 0,-4 3 265 0,6-5 51 16,-2-5 11-16,2-2 1 0,-3-5-210 0,3 0-42 15,-3-2-9-15,1-3-2 0,2 3-46 0,0-5-10 16,0 7-1-16,0-7-8 0,-3 5 10 0,3 2-10 15,0 5 8-15,0-5-8 16,0 10-56-16,0-3-16 0,0 0-3 0,0 5-881 16</inkml:trace>
  <inkml:trace contextRef="#ctx0" brushRef="#br0" timeOffset="6448.23">8366 8952 1612 0,'5'0'144'0,"-2"5"-116"0,0-5-28 0,2 0 0 16,3 0 135-16,0 0 21 0,-3 0 4 0,3-5 0 15,-3 5-52-15,3 0-12 0,3-7-1 0,0 7-1 16,-4-2-54-16,1-3-12 0,3 5-1 0,-3-5-1 16,0 3-14-16,0 2-4 0,-3 0 0 0,0 0 0 15,6 0-8-15,-6 0 0 0,-5 0 0 0,0 0-788 16,0 0-154-16</inkml:trace>
  <inkml:trace contextRef="#ctx0" brushRef="#br0" timeOffset="6588.94">8242 8898 1728 0,'-13'5'76'0,"13"-5"16"0,-3-5-73 0,-2 5-19 15,-1-5 0-15,1 3 0 0,0 2 46 0,5 0 6 16,0 0 0-16,2-7 1 0,-4 2-39 0,2-2-14 15,2 0 9-15,4 5-865 16</inkml:trace>
  <inkml:trace contextRef="#ctx0" brushRef="#br0" timeOffset="6916.86">8329 8618 1850 0,'0'0'40'0,"0"0"9"0,0 0 2 0,0 0 1 0,-5 0-41 0,5 0-11 15,0 0 0-15,0 0 0 0,0 0 72 0,0 0 13 0,0 0 3 0,-3 7 0 16,3-2-41-16,0 2-8 0,0-3-2 0,5 4 0 16,-2-1-5-16,2 0 0 0,1 0-1 0,2 0 0 15,-3 0-15-15,3 0-4 0,0 0 0 0,-3 0 0 16,3-7-12-16,0 7 0 0,0-7 8 0,0 5-8 15,-8-5 0-15,8-5 0 0,0 5 0 0,0 0 0 16,-3-7 0-16,0 7 0 0,1-7 0 0,-1 0 0 16,3 0 8-16,-3 0-8 0,-2-5 0 0,2 5 0 15,0-7 8-15,-2 2-8 0,0 5 0 0,-3-7 0 16,2 5 0-16,-2-3 0 0,-2 0 0 0,2 3 0 16,-3-3-161-16,3 0-39 0</inkml:trace>
  <inkml:trace contextRef="#ctx0" brushRef="#br0" timeOffset="7151.25">8337 8423 1875 0,'-3'0'83'0,"3"0"17"0,-2 0-80 0,2 0-20 15,-3 0 0-15,3 0 0 0,0 0 110 0,0 0 18 16,0 0 3-16,8-7 1 0,0 2-63 0,3 3-12 15,-4-3-2-15,4-2-1 0,0 5-16 0,-3-3-3 16,2-2-1-16,-2 7 0 0,0-7-2 0,0 7-1 16,-8 0 0-16,8 0 0 0,3-7-18 0,-6 7-3 0,-5 0-1 0,5-5 0 15,3 5-9-15,-3-2 0 0,-5 2 0 0,0 0 8 32,0 0-114-32,0 0-23 0,0 0-5 0,0 0-620 0,-5 0-124 0</inkml:trace>
  <inkml:trace contextRef="#ctx0" brushRef="#br0" timeOffset="7307.41">8250 8340 921 0,'-3'0'82'0,"-2"-4"-66"0,-1 4-16 0,1 0 0 15,0 0 232-15,0 0 44 0,-1-3 8 0,1-1 1 16,5-1-175-16,0 3-35 0,0-3-7 0,0 3-2 16,0-3-44-16,-3-2-9 0,6 4-1 0,-3 3-1 15,5-4-120-15,1-3-24 0</inkml:trace>
  <inkml:trace contextRef="#ctx0" brushRef="#br0" timeOffset="7698.46">8353 8202 1728 0,'0'-5'76'0,"0"3"16"0,0 2-73 0,0-5-19 16,3-2 0-16,-3 7 0 0,2-7 55 0,-2 0 7 15,0 0 2-15,0 0 0 0,3 0 0 0,-3 2 0 16,0-2 0-16,2 0 0 0,-2-3-52 0,0 1-12 16,-2 2 0-16,-1 0 0 0,1 0 0 0,-1 0 0 15,0 0 0-15,1 4 0 0,-1-1 0 0,-2-3 0 0,2 7 0 0,-2 0 0 16,-1 0 0-16,-1 0 0 0,1 2 0 0,1 3 0 16,-3-5 54-16,0 4 8 0,3-1 2 0,-1 4 0 15,1 0-64-15,3 0 0 0,-1 0-9 0,0-2 0 16,3 2 9-16,0 0 12 0,0 0-2 0,3 5-1 15,0-5 44-15,-1 0 9 0,3 4 2 0,1-4 0 16,2 1-52-16,-3-1-12 0,3-5 0 0,0 5 0 16,2-2 0-16,-2-1 0 0,3-1 0 0,0-3 0 15,-1-3 0-15,1-1 0 0,2 4 0 0,-2 0 0 16,-1-7 0-16,-2 2 0 0,-3-2 0 0,1 5 0 0,4-3 0 0,-4-2 0 16,-1 0 0-16,0-5 0 0,-2 5 0 0,-1-3 0 15,1-1 0-15,-3-1 0 16,-3 3-151-16,3-6-33 0,0 4-6 0,0-3-2 0</inkml:trace>
  <inkml:trace contextRef="#ctx0" brushRef="#br0" timeOffset="8089.14">8321 7936 1728 0,'-2'5'38'0,"2"-5"8"0,-6 4 2 0,4-4 0 0,2-4-39 0,-3 4-9 16,3 0 0-16,0 0 0 0,0 0 104 0,0 0 20 15,5 0 3-15,1-7 1 0,1 7-52 0,-1-5-9 16,4-2-3-16,1 4 0 0,-3-1 0 0,0 1 0 15,0-1 0-15,0-3 0 0,2 7 0 0,-2 0 0 16,-3-3 0-16,1-1 0 0,-1 4-52 0,0-5-12 16,1 5 0-16,-6 0 0 0,0 0 0 0,0 0 0 0,0 0 0 15,0 0 0-15,0 0 0 0,0 0 0 0,0 0 0 0,0 0 0 16,0 0 0-16,-6-2 0 0,-2 2 0 0,0-5 0 16,-2-2 0-16,2 0 0 0,-5 4 0 0,-1-8 0 31,4 4-48-31,-3-5-12 0,2 5-4 0,3 0 0 0,-2-3 52 0,4-1 12 0,1 3 0 0,0 1 0 15,2 0 0-15,3-4 0 0,3 4 0 0,-1 2 0 16,4-2 0-16,-1 0 0 0,0-3 0 0,3 3 0 16,0-2 0-16,3 2 0 0,-3 4 0 0,2-4 0 15,-2 0 0-15,-3 3 0 0,3-3 0 0,-2 0 0 16,2 2 48-16,0-2 13 0,-6 4 3 0,3-1 0 16,-2-3-52-16,-3 7-12 0,0 0 0 0,0 0 0 0,0-7 0 0,0 7 0 15,3-7 0-15,-3 7 0 16,-3 0-273-16,-2-8-58 0,-6-3-11 0,1 8-2 0</inkml:trace>
  <inkml:trace contextRef="#ctx0" brushRef="#br0" timeOffset="8292.07">8117 7534 2134 0,'0'0'47'0,"0"0"9"0,6-3 3 0,2 3 1 0,-6-4-48 0,6 4-12 16,3-3 0-16,-1-1 0 0,-2 4 66 0,6-3 10 15,4-1 3-15,1 4 0 0,-4-3-7 0,7-1-2 16,-4 4 0-16,3-5 0 0,-2 5-32 0,-3-3-6 16,0 6-2-16,-1-3 0 0,-4-3-18 0,0 3-3 15,-1 0-1-15,1 3 0 0,-3-6-8 0,-8 3 0 16,0 0 0-16,0 0 8 16,0 0-145-16,5 8-30 0,-5-8-5 0,-3 11-558 0,-5-4-111 0</inkml:trace>
  <inkml:trace contextRef="#ctx0" brushRef="#br0" timeOffset="8417.42">8297 7600 864 0,'0'0'76'0,"-5"0"-60"0,0-7-16 0,5 7 0 16,0 0 177-16,-6 0 33 0,1-7 6 0,3 2 2 16,-1-2-70-16,0 0-15 0,1-7-2 0,-1 2-1 15,3-2-88-15,0 0-18 0,0-5-3 0,0 5-1 16,0 0 20-16,0-1 4 0,0 4 1 0,0-3 0 16,-3-1-35-16,3 11-10 0,-2-6 0 0</inkml:trace>
  <inkml:trace contextRef="#ctx0" brushRef="#br0" timeOffset="8776.34">8041 7099 864 0,'-6'7'38'0,"6"-7"8"15,0 0-37-15,0 0-9 0,0 0 0 0,0 0 0 0,0 0 229 0,0 0 44 16,0 0 9-16,8 0 2 0,0 4-142 0,0-4-28 0,3 3-6 0,2 1 0 16,3 1-47-16,0-2-9 0,0 4-1 0,5 0-1 15,3 0 4-15,-1-3 1 0,1 3 0 0,0 1 0 16,-3-1-36-16,0 4-7 0,1-4-2 0,-4 8 0 15,1-8 2-15,-4 7 0 0,-1-7 0 0,-1 4 0 16,-5-3-12-16,0-1 10 0,2-3-10 0,1 3 10 16,-3-4-10-16,0 1 8 0,-3-1-8 0,0 1 8 15,3-4-68-15,-8 0-15 0,0 0-2 0,0 0-695 16,6-4-138-16</inkml:trace>
  <inkml:trace contextRef="#ctx0" brushRef="#br0" timeOffset="9291.88">8321 6979 172 0,'0'0'16'0,"-5"4"-16"16,5-4 0-16,0 0 0 0,-5 0 347 0,5 0 66 15,0 0 14-15,0 0 2 0,0 0-258 0,0 0-52 16,0 0-11-16,0 0-1 0,8 0-42 0,-1 5-8 15,1-3-1-15,3 6-1 0,-3-8-22 0,0 4-4 16,0-1-1-16,0-3 0 0,0 4-16 0,0-4-4 16,0-4-8-16,-1 1 12 0,-4-4-12 0,5 0 0 15,-3-2 0-15,1 2 0 0,-4-7 0 0,1 7 0 16,0-8 0-16,-3 8 0 0,0-4 0 0,2-4 0 16,-4 4 0-16,2 4 0 0,-3-3 0 0,-2 3 0 0,-1-5 0 15,1 5 0-15,0 3 22 0,-3-3 8 0,0 4 2 0,0-1 0 16,0 1 0-16,0 3 1 0,0-4 0 0,3 4 0 15,0 0-33-15,5 0 0 0,-3 4 0 0,3-4 0 16,0 0 28-16,0 0 1 0,0 0 1 0,0 0 0 16,0 0-48-16,0 0-10 0,8 0-1 15,0-4-1-15,0 4 30 0,-3-8 0 0,3 6 0 0,-3-3 0 16,1-2 0-16,-1 0 0 0,0-4 0 0,-2 1 0 16,-1-2 0-16,1 5 0 0,0-4 0 0,-1 1 0 15,-2-2 8-15,0 1 7 0,0 1 1 0,-2-2 1 0,2 1-27 16,0 4-6-16,-3 0 0 0,0-3-1 15,1 3 33-15,-4 2 6 0,1-2 2 0,3 3 0 16,-4-3-8-16,1 4-2 0,-3-1 0 0,0 4 0 0,0-3 5 0,-2-2 1 16,-1 5 0-16,0 0 0 0,3 0-20 0,-2 5 10 15,2-5-10-15,-3 0 8 0,6 3-22 0,0-3-5 16,-1 0-1-16,1 0-819 16,0 0-164-16</inkml:trace>
  <inkml:trace contextRef="#ctx0" brushRef="#br0" timeOffset="9666.81">8340 6541 979 0,'0'0'87'0,"0"0"-70"16,0 0-17-16,2-4 0 0,1 1 120 0,-3-4 21 16,0 0 4-16,3-5 1 0,-3 5-38 0,0-4-7 0,0 1-1 0,0-2-1 15,0-2-50-15,0 0-9 16,0 0-3-16,-3-2 0 0,3 6-37 0,0-2-8 0,0-2-2 0,-3 7 0 15,1-5 46-15,-1-2 8 0,0 3 3 0,1 4 0 16,-1 0-24-16,-2-1-5 0,0 1-1 0,-1 5 0 16,1-3-17-16,0 3 0 0,-3-3 0 0,0 5 0 15,0 0 55-15,0 0 7 0,3 5 2 0,-3-3 0 16,0 5-49-16,0 0-15 0,5 1 8 0,0-1-8 16,1 0 0-16,-1 4 0 0,1-4 0 0,2 8 0 15,2-8 31-15,3 4 12 0,-2 3 2 0,5 1 1 16,0-4-34-16,3 3-12 0,-1-2 9 0,1-2-9 15,5-1 0-15,-3 0 0 0,0-2 0 0,0-2 0 0,-2-2-8 16,2 1 8-16,0-1-10 0,1-3 10 0,-4 0-9 0,1-7 9 16,-3 7-8-16,2-8 8 0,1 1-10 0,-3 0 10 15,-3-7-12-15,0 7 12 0,3-5 19 0,-2 5 10 16,-1-7 3-16,-5 7 0 16,3-5-77-16,-3-2-15 0,0 3-4 0,0 1 0 15,-3-2-131-15,-2 3-26 0,2-3-6 0</inkml:trace>
  <inkml:trace contextRef="#ctx0" brushRef="#br0" timeOffset="9869.82">8366 6189 345 0,'-10'0'15'0,"10"0"4"0,0 0-19 0,-3-3 0 15,-2 3 0-15,5 0 0 0,0 0 349 0,0 0 67 16,0 0 12-16,0 0 4 0,0 0-253 0,0 0-51 16,5-5-9-16,0 3-3 0,0 2-51 0,3 0-10 15,-2-5-3-15,4 5 0 0,-2-7-8 0,0 7-1 0,0-2-1 0,0-3 0 16,3 5-8-16,-3 0-2 0,0-7 0 0,-1 7 0 15,-1-4-18-15,-1 4-4 0,0 0-1 0,-5 0 0 16,0 0-9-16,0 0 0 0,0 0 0 0,0 0 0 16,0 0-237-16,0 0-50 0</inkml:trace>
  <inkml:trace contextRef="#ctx0" brushRef="#br0" timeOffset="10010.95">8210 6139 1209 0,'-13'2'108'0,"10"-2"-87"0,-5 5-21 0,8-5 0 16,0 0 120-16,0 0 19 0,-8-5 4 0,6 5 1 0,2 0-64 0,0 0-13 16,0-7-3-16,2 0 0 0,6 0-36 0,-2 0-8 15,-1 0-2-15,0 0-906 16</inkml:trace>
  <inkml:trace contextRef="#ctx0" brushRef="#br0" timeOffset="10545.33">8358 5819 1497 0,'0'0'66'0,"0"0"14"0,0 0-64 0,0 0-16 16,-2-2 0-16,2 2 0 0,-6-5 144 0,6 5 26 15,-5 0 5-15,5 0 1 0,-5 0-68 0,5 0-12 16,-3 7-4-16,-2-2 0 0,2-3-38 0,0 5-8 15,1 0-2-15,-1 0 0 0,3 3-15 0,0-1-3 0,3 5-1 16,-1-2 0-16,1 2-13 0,0 0-2 0,5 1-1 0,-3 1 0 16,3-2-9-16,0-5 0 0,0 3 0 0,0-5 0 15,0 0 0-15,0-7-9 0,0 5 9 0,-3-10-10 16,3 5 0-16,-3 0 0 0,0-7 0 0,-2 0 0 16,-3 0 1-16,3 2 0 0,-1-4 0 0,4-3 0 15,-4-2 9-15,1 2 0 0,-3-2 0 0,0 0 0 16,3 2 0-16,-1-2 0 0,-4 5 0 0,2-3 0 15,0 5 0-15,-3 2 0 0,0-2 0 0,1 0 8 16,2 5-8-16,0 2 9 0,-6-5-9 0,4 3 10 0,-4-3-10 0,4-2 10 16,2 7-10-16,0 0 10 0,0 0-10 0,0 0 0 15,0 0 0-15,0 0 0 16,0-5-8-16,0 3 8 16,2-3-10-16,4-2 10 0,-1 5 0 0,0-3-9 15,1-2 9-15,1 3 0 0,4 1 0 0,0-2 0 16,-6 3 0-16,5-3-8 0,1 3 8 0,-3-3 0 15,3 3 0-15,-1 2-8 0,1-5 8 0,-1 5 0 16,1 0 0-16,-3-2 0 0,2 2 0 0,-2 0 8 16,-2 2-8-16,-1 3 0 0,3-3 16 0,-3 5 0 15,0 0-1-15,-2 5 0 0,2 0-4 0,-5-3-1 16,0 6 0-16,0 3 0 16,0-4-33-16,-2 3-6 0,-4-3-2 0,1 0 0 15,0 0-33-15,0-2-8 0,-3-3 0 0,-3-2-1033 0</inkml:trace>
  <inkml:trace contextRef="#ctx0" brushRef="#br0" timeOffset="10982.72">8131 5760 1868 0,'10'0'41'0,"-4"-2"9"0,-4-3 2 0,3 5 0 0,6 0-42 0,-3-2-10 15,0-5 0-15,5 2 0 0,6 3 88 0,-1-3 16 16,3-2 4-16,-2 2 0 0,2 3-51 0,0 2-9 16,-2 0-3-16,2-5 0 0,-3 3 23 0,1-3 4 15,-6 5 0-15,6-2 1 0,-1-3-14 0,-2 5-3 16,-5-2-1-16,-1-3 0 0,1 5-44 0,-3 0-11 16,-8 0 0-16,5-2 0 0,3 2 0 0,-5-5 0 15,-3 5 0-15,0 0 0 0,-8-4 0 0,2 1 0 16,1-2 0-16,-3 3 0 0,-5-3 53 0,2 3 9 15,3-5 2-15,-2 0 0 16,-1-5-104-16,1 5-20 0,4-5-4 0,-4 3 0 16,2-8 16-16,3 3 4 0,-3 0 1 0,2 0 0 0,4 2 19 0,-1 5 4 15,3-7 1-15,-3 7 0 0,6-5 19 0,0 3-12 0,2 2 12 16,-2-5-10-16,2 5 10 0,3-5 0 0,-3 5 0 0,3 0 0 16,0 0 12-16,0 0 0 0,0 0 1 0,3 2 0 15,-4 3 33-15,1-3 6 0,-2 5 2 0,2-2 0 16,2-3-43-16,-2 5-11 0,-3 0 0 0,3-2 0 15,-2 2 0-15,-6 0 0 0,0 0 0 0,0 0 0 16,0 0 0-16,0 0 0 0,0 0 0 0,0 0-852 16,-8 0-172-16</inkml:trace>
  <inkml:trace contextRef="#ctx0" brushRef="#br0" timeOffset="11201.51">8170 5325 1929 0,'0'0'85'0,"-2"0"19"16,2-7-84-16,-3 7-20 0,3-2 0 0,3-3 0 0,7 3 47 0,4-3 5 15,-4 3 0-15,9-5 1 0,2-5 5 0,3 7 1 16,-1-4 0-16,1 2 0 0,0 2-27 0,-5-2-6 16,-1 0-1-16,-2 7 0 0,-3-5-25 0,-2 5 0 15,2 0 0-15,-2 0 0 0,-1 5 36 0,-5-5 4 16,3 2 2-16,-2 3 0 15,2 2-118-15,-3 0-24 0,-5 0-5 0</inkml:trace>
  <inkml:trace contextRef="#ctx0" brushRef="#br0" timeOffset="11342.4">8348 5337 1641 0,'0'0'72'0,"0"0"16"0,-3-5-70 16,0 3-18-16,1-3 0 0,-1-2 0 0,0 7 121 0,3-7 21 0,0 0 4 0,0-7 1 15,3 0-63-15,0-5-12 0,-3 0-2 0,5-9-1 16,-2 2-13-16,-1 5-4 0,1 0 0 0,0-5 0 15,-3 12-31-15,2-5-6 0,-2 5-2 0,0 2 0 16,0 5-13-16,-2 0 0 0,2 0 0 0</inkml:trace>
  <inkml:trace contextRef="#ctx0" brushRef="#br0" timeOffset="61563.53">10573 902 1497 0,'0'0'32'0,"0"0"8"0,0 0 0 0,0 0 4 0,0 0-36 0,0 0-8 16,0 0 0-16,-6 4 0 0,4 3 53 0,-1 0 9 15,1 0 2-15,2 5 0 0,0 0 0 0,0-3 0 16,0 3 0-16,0 2 0 0,0 0 34 0,0 7 7 16,0-2 2-16,0 2 0 0,-3-2-18 0,0 7-3 15,3-5-1-15,0 8 0 0,0 3-68 0,0-8-17 16,0 4 0-16,0-2 0 0,0-2 24 0,0 1 0 16,0-3 1-16,0-4 0 0,0 4-4 0,0-4-1 15,3 1 0-15,-3-9 0 0,-3 6 0 0,3-2-1 16,0-7 0-16,3 0 0 0,-3 0-19 0,0-2 0 15,0-5 0-15,0 0 0 0,0 0 48 0,0 0 5 0,0 0 2 0,0 0 0 16,-3-7-37-16,3-5-7 0,0-7-2 0,-2 5 0 16,2-7 12-16,0 0 3 0,0-10 0 0,0-1 0 15,0-1-24-15,0-3 0 0,2 3 0 0,-2 0 8 16,0 1-27-16,0 1-5 0,0 0 0 0,3 6-1 16,-3-4 40-16,0 8 8 0,-3-5 1 0,3 7 1 15,0-2-25-15,0 7 0 0,3-5 0 0,0 5 0 16,-3 10 0-16,2-6 0 0,-2-2 0 0,5 5 0 15,-2 5 0-15,-3 2-11 0,8 0 11 0,-3 2-8 16,1 5 8-16,2 0-12 0,0 5 12 0,2 2-12 16,1 5 12-16,-1-9 0 0,1 8 0 0,5 1-8 0,-3-5 8 0,0 7 0 15,3-6 0-15,-3 1 0 16,1-2-12-16,-1 0 2 0,0-2 1 0,-2-3 0 0,-1 3 9 16,-2-5 0-16,0-4 0 0,3 6 0 0,-3-7 0 0,-3-2 0 15,-5 0 0-15,8 0 0 0,-3 0 0 0,0-2 0 16,1-7 0-16,2-1 0 0,0-2 20 0,-1-2 5 15,4 0 2-15,0-7 0 0,-1 2-27 0,1-7 0 16,2 5 8-16,-2-5-8 0,2 5 0 0,-3-5 0 16,4 0 0-16,-4 1 0 15,1 3-20-15,-1 4-7 0,-2 8-1 0,-2-2 0 0,-1 3 28 0,0 2 0 16,0 2 0-16,-2 0 0 0,5 5 0 0,-8 0 0 16,5 5 0-16,1 0 0 0,2 4 0 0,0 10 0 15,-1 2 0-15,4 5 0 0,0 2 13 0,-3-2 8 0,0 7 2 16,2 0 0-16,-2 0-23 0,3 0 9 15,-3-5-9-15,-1 0 0 0,1 10 37 0,0-7 1 0,0 6 0 16,-2-16 0-16,-1 1-50 0,0 3-9 0,0-6-3 0,-2 2 0 16,2-2 24-16,-2-5 0 15,-3 0 12-15,5 5-4 0,-2-7-8 0,0-3 0 0,-1-2 9 16,-2-7-9-16,0 0 16 0,0 0-2 0,0 0 0 0,0-7 0 31,0-2-36-31,0-10-7 0,0-2-2 0,0-2 0 0,3-1-155 0,-3-7-31 0,3 10-7 16,-1-5-986-16</inkml:trace>
  <inkml:trace contextRef="#ctx0" brushRef="#br0" timeOffset="61969.53">11303 880 979 0,'-5'-7'87'0,"5"7"-70"0,0 0-17 0,0 0 0 0,0 0 163 0,0 0 29 15,2 7 5-15,1 5 2 0,2-2-107 0,1 1-22 16,-1 8-4-16,-2 0-1 15,-3-10-1-15,2 13-1 0,1-4 0 0,-1 8 0 0,1-5-23 0,2 1-4 16,3-4 0-16,0 11-1 0,0-4-5 0,3-3-1 16,-1-4 0-16,4 4 0 0,-1-11 35 0,3 3 8 15,-3-2 0-15,3-9 1 0,2 4-62 0,-2-7-11 16,0 0 0-16,3 0-10 0,-4-7 36 0,4 4 7 16,-3-9 2-16,2-2 0 0,-2 3-5 0,-2-4-1 15,-1-6 0-15,3 0 0 0,-3 0-7 0,-3-3-2 16,4-4 0-16,-4 2 0 0,-2 5-20 0,0-5-20 15,0 5 4-15,-3-5 1 0,3 5 63 0,-5 0 13 0,0 4 3 0,-3 3 0 16,0 0-52-16,0 3-12 0,0 1 0 0,0 5 0 16,0-2 0-16,0 7 0 0,0 0 0 0,0 0 0 15,5 12 25-15,0-5 3 0,-2 5 0 0,5 4 0 32,-3-2-45-32,3 5-9 0,3 2-2 0,-1-2 0 0,1 0 28 0,-1 2 0 0,4-7 0 0,-4 8 0 15,1-4 15-15,-1 1 8 0,1-5 1 0,-1 7 1 16,-2-6-40-16,0 1-8 0,-2-2-1 0,-1-4-1 15,0 1 25-15,-2 3 0 0,-3-2 0 0,2-5 0 16,1-4-137-16,0 6-23 0,-3-9-4 16</inkml:trace>
  <inkml:trace contextRef="#ctx0" brushRef="#br0" timeOffset="62344.5">12311 807 2149 0,'0'0'47'0,"0"-2"9"0,0 2 3 0,0-12 2 0,-3 3-49 0,3 2-12 16,-5-3 0-16,2 8 0 0,-4-10 114 0,1 5 20 15,-2 0 4-15,3 5 1 0,-3-3-111 0,-2 1-28 16,-1 4 0-16,-2 0 0 0,2 0 56 0,1 0 7 16,-1 4 1-16,-2 1 0 0,-1 4-52 0,1-9-12 15,0 12 0-15,0-5 0 0,2 5 0 0,-2 4 0 16,5-2 0-16,0 3 0 0,5-1-12 0,1-1-4 0,4 3-2 15,1 1 0-15,5 0 2 0,3-3 0 16,7-1 0-16,3 3 0 0,3 1 1 0,5-5 1 0,3 0 0 16,-8 0 0-16,5-2 14 0,-3 0 0 15,-2-3 0-15,0 6-9 0,-5-4-4 0,-1-4-1 16,-5 7 0-16,0-2 0 0,-2 0 14 0,-3-3 0 0,-3 3 0 0,1-2 0 16,-6 1 48-16,0 3 13 0,-3 1 3 0,-5-4 0 15,0 1-18-15,-3-3-3 0,-2 3-1 0,-3-9 0 16,1 8-20-16,-4-4-4 0,-2-7-1 0,0 5 0 15,-1-3-17-15,1-2 10 0,0 0-10 0,0 0 8 16,5-2-159-16,0-3-32 0,0-2-6 0</inkml:trace>
  <inkml:trace contextRef="#ctx0" brushRef="#br0" timeOffset="62575.07">12597 737 2318 0,'0'0'103'0,"2"-5"21"16,4 10-100-16,-6-5-24 0,0 0 0 0,0 9 0 15,2 3 26-15,4 7 0 0,-1-3 0 0,0 3 0 16,3 2-1-16,3 1 0 0,-1 3 0 0,-2 1 0 0,0 2 13 0,0-2 2 16,-3 3 1-16,1 3 0 0,-4-6-33 0,1 0-8 15,0-5 0-15,-3 5 0 0,-3-5 0 0,0-2 0 16,3-5 0-16,-2 5 0 0,-4-9-16 0,4 1-4 15,-3-6-2-15,-1-3-1134 16</inkml:trace>
  <inkml:trace contextRef="#ctx0" brushRef="#br0" timeOffset="62778.21">12425 793 2188 0,'0'0'48'0,"0"0"11"0,0 0 1 0,5 0 1 0,3-7-49 0,0 7-12 0,5-7 0 0,3 7 0 0,5-2 98 0,3 2 17 15,8 0 3-15,13 0 1 0,-5-5-88 0,2 10-18 16,-2-5-3-16,-1 0-1 0,-7 2-9 0,0-2 0 0,-3 5 0 0,0-3 0 16,-3-2 0-16,1 7 0 0,-3-7 0 0,-3 0 0 31,-3 0-49-31,1 0-12 0,13 0-3 0,-11 0-1049 0</inkml:trace>
  <inkml:trace contextRef="#ctx0" brushRef="#br0" timeOffset="63669.04">13959 812 1728 0,'0'0'38'0,"0"0"8"0,0-5 2 0,0 5 0 0,0-2-39 0,0 2-9 0,0 0 0 0,0 0 0 16,0 0 88-16,0 0 16 0,0 2 4 0,0 10 0 16,0 2-32-16,-2 5-7 0,2-5-1 0,-3 7 0 15,3 3-14-15,0-1-3 0,0 1-1 0,3 0 0 0,-3 1-12 0,0 6-2 16,2-8-1-16,4 3 0 0,-6 0-3 0,2-7 0 31,-2 5 0-31,3-6 0 0,-3 4-4 0,0-4 0 16,0-4-1-16,0-2 0 0,-3-2-27 0,3-1 0 0,-2-2 0 0,2-7 0 0,0 0 56 0,-6-5 7 15,-2 3 1-15,-2-7 0 0,2-1-52 0,0-2-12 32,0-4 0-32,0-3 0 0,0 0 27 0,0-2 2 0,0-5 1 0,0 0 0 31,3 1-48-31,0-11-10 0,0 3-1 0,2 8-1 0,3-4 30 0,-3 3 8 16,3 5 1-16,3 0 0 0,-3 2-9 0,3 5 0 15,-3 2 0-15,5-2 0 0,0 7-12 0,0 3 12 16,-2-4-12-16,-3 8 12 0,11 0-9 0,-1 8 9 15,1-4 0-15,5 3 0 0,0 12-10 0,2 0 10 16,3-3-8-16,3 3 8 0,3 2 0 0,2 1 0 0,2 3 0 16,9 1-8-16,2 0 8 0,-2-7 0 0,0 4 0 0,-1 1-8 15,-4-3 8-15,-11-2 0 0,-1-3 0 0,-1-4 0 16,-1-2 0-16,3 1 0 0,-6 3 0 0,3-9 8 16,-2 2-8-16,-3-4 11 0,2-3-11 0,1 0 12 15,-6-3-12-15,0-9 0 0,-2-2 0 0,-1-4 0 16,-2-4 53-16,-2 1 9 0,-4-5 2 0,1-2 0 15,0-2-45-15,-3-1-9 0,-3 0-2 0,0-4 0 16,1-3-8-16,2 10-11 0,-3-5 3 0,-2 7 0 16,2 5 8-16,-2 0 0 0,2-5 0 0,-2 7 0 15,2 5 0-15,0-4 0 0,-2 8 0 0,3-9 0 0,-1 10 21 16,0-1 7-16,3 3 0 0,0 7 1 0,0-7-29 0,0 7 0 16,0 0 0-16,0 0 0 15,0 0-79-15,3 5-9 0,2 2-1 0,6 0-874 16,-3 7-174-16</inkml:trace>
  <inkml:trace contextRef="#ctx0" brushRef="#br0" timeOffset="64059.97">15298 826 1936 0,'-10'-14'86'0,"7"7"18"0,3-5-84 0,0 5-20 15,-3 0 0-15,1 5 0 0,-1-8 96 0,-2 3 16 16,-1 5 2-16,-1-3 1 0,-1-2-21 0,0 7-4 16,-3 0-1-16,-2 7 0 0,0-2-57 0,-1 2-12 15,1 5-3-15,-3 4 0 0,-2-2-17 0,2 5 0 0,0 2 0 0,0-2 0 16,3 7 0-16,-3-5 0 0,3 8 0 0,5-4 0 16,5-6 0-16,3 2 0 0,3-2 0 0,5 0 0 15,2-5-20-15,4 0 0 0,4-2-1 0,1-3 0 16,2 3 21-16,3-5 0 0,-1-7 0 0,1 0 0 15,-5 0 0-15,2-7-11 0,-3 2 11 0,-4-4-8 16,-1 4 8-16,-2-6 0 16,2 1 8-16,-3-2-8 0,1-4 61 0,-6-3 8 0,0-7 2 0,3 7 0 15,-5-4-11-15,-3-10-3 0,0 7 0 0,-5-2 0 16,-1 4-45-16,1 3-12 0,-3 7 0 0,3 2 0 16,-6-2 41-16,3 2 7 0,1 5 0 0,1 0 1 0,-2 7-27 0,0-7-6 15,3 7 0-15,0 0-1 16,5 0-166-16,0 0-33 0,-3 7-6 0,3 0-1102 15</inkml:trace>
  <inkml:trace contextRef="#ctx0" brushRef="#br0" timeOffset="64606.66">15489 805 2037 0,'0'-12'44'0,"0"12"10"0,0 0 2 0,2-7 2 0,4 7-46 0,-4 0-12 16,1 7 0-16,2-7 0 15,-2 12 87-15,2-10 15 0,3 6 3 0,-3 3 1 0,3 8-73 0,0-5-14 16,-2 0-3-16,2 12-1 0,-3-5 13 0,0 1 4 0,-2 3 0 0,-1-10 0 16,1 3-12-16,0 1-3 0,-3 0 0 0,2-10 0 15,-2 3 38-15,0-2 7 0,-2 1 2 0,2-4 0 16,0-7-20-16,-3 7-4 0,0 5-1 0,3-12 0 16,0 0-11-16,0 0-3 0,-2-5 0 0,-1-2 0 15,-2 0-25-15,2-4 0 0,-2 1 0 0,0-9 0 16,-1 10 0-16,4-15 0 0,-4-1 0 0,4-6 0 15,-1 0 0-15,3-4 0 0,3 9 0 0,-1 0 0 16,4-7-8-16,-4 10-8 0,6 4 0 0,0-7-1 16,3 7-24-16,-1 5-5 0,1 0-1 0,-1 2 0 15,4 3 38-15,-1 4 9 0,0-2 0 0,3 0 0 16,0 7 0-16,0 0 0 0,0 7 0 0,2-7 0 0,-2 7 0 16,0-2 0-16,0 4 0 0,0-1 8 0,-6 1-8 15,1 0 0-15,-3 5 0 0,-3-2-8 0,-5-12 8 16,0 14 0-16,-5 0 0 0,-3 3 0 0,-3-1 35 0,-2-4 9 15,0 2 1-15,0 0 1 0,-3 5-36 0,0-7-10 16,0-5 0-16,0 2 0 0,3 3 18 0,0-2-1 16,2-6 0-16,3 3 0 15,0 0-37-15,6 0-7 0,2-7-1 0,0 0-1 16,0 0-5-16,2 12-1 0,1 0 0 0,5-3 0 0,0-2 35 0,2 5 0 16,1-9 0-16,-1 4 0 0,4 4 0 0,-1-4 0 15,0 0 0-15,6 5 0 0,-3-9 20 0,2 6 12 16,3-7 1-16,0 12 1 0,1-9-8 0,4 5-2 15,-2-3 0-15,0 2 0 0,-3-7-15 0,-5 5-9 16,-3 0 10-16,-3-2-10 0,1-2 0 0,-3 1 8 16,0-1-8-16,0-3 0 15,-5 0-34-15,-1-3-10 0,1 3-1 0</inkml:trace>
  <inkml:trace contextRef="#ctx0" brushRef="#br0" timeOffset="65278.04">16145 713 1324 0,'0'0'118'0,"0"0"-94"0,0 0-24 0,0 0 0 16,0 0 196-16,0 0 36 0,-5 0 6 0,2 5 2 16,3-3-141-16,0 10-28 0,0-5-6 0,0 7-1 15,0 0-51-15,0 3-13 0,3 4 0 0,-3 0 0 0,2 5 54 0,1-5 8 16,0 0 2-16,2 12 0 0,-3-9-52 0,1 4-12 15,0-9 0-15,-1 2 0 0,-2-2 54 0,3-3 8 16,-3-1 2-16,0 1 0 0,0-7 0 0,0 3 0 16,0-5 0-16,0-4 0 0,0-3-52 0,0 0-12 15,0 0 0-15,0 0 0 0,-3-3 0 0,3-9 0 16,3-9 0-16,-3 7 0 0,-3-5 28 0,3-2 2 16,0-12 1-16,0 7 0 0,0-9-31 0,0-3-12 15,-2 8 1-15,2-8 0 0,2 12-7 0,-2-7-2 16,0 12 0-16,3-5 0 0,0 12 20 0,-1-4 0 15,-2 8 0-15,3-2 0 0,0 5 0 0,-1-2 0 16,4 4 0-16,2 0 0 0,-1 5 0 0,1 5 0 16,3 0 0-16,5 4 0 0,-3 3 0 0,3-5 0 0,0 3 0 0,0 1 0 0,0 8 0 0,-1-9 0 31,1 8 0-31,-2-4 0 0,-4 3 0 0,1-8 0 0,-1 10 0 0,1-12 0 0,-3 0-12 0,0 0 0 0,-3 0 1 16,6 0 0-16,-3-2 11 0,-3-5 0 0,0-5 10 0,0 5-10 15,1-7 12-15,2 0-3 0,-3-4-1 0,3 1 0 16,0-2-8-16,2-2 0 0,4-7 0 0,-4 2 0 15,3-2 0-15,-5 9 0 0,0-2 0 0,3 0 0 32,0 2 0-32,2-2 0 0,0 2 0 0,0 3 0 0,0-3 0 0,3 5 0 0,-2-4 0 0,-1 8 8 31,0-2-8-31,0 3 0 0,-2 2 0 0,-1 2 0 0,4 6 0 0,-4-4 0 0,-2 3-8 0,3 7 8 16,-1-2 0-16,1 2 0 0,-1 7 0 0,-2-6 0 15,0 3 0-15,3 8 0 0,2 0 0 0,-2 2 0 0,-3 1 0 16,2 1 0-16,1-4 12 0,-1 5-4 0,-2-1-8 0,0-9 12 15,-2 0-12-15,-1-2 12 0,0 2-20 0,-2-9-4 16,2 2-1-16,-2 0 0 0,-1-7 33 0,1 1 6 16,2-4 2-16,-2-1 0 0,0 1-16 0,-3-4-4 31,0 0 0-31,0-4 0 0,0-3-58 0,0-3-12 0,2-4-2 0,-4 2-1312 0</inkml:trace>
  <inkml:trace contextRef="#ctx0" brushRef="#br0" timeOffset="65948.04">17222 1120 1695 0,'0'0'75'0,"0"0"16"0,0 0-73 0,0 0-18 16,0 0 0-16,0 0 0 0,0 0 111 0,0 0 18 15,5-4 4-15,0 1 1 0,-5 3-16 0,6-7-3 16,-1-5-1-16,3 5 0 0,-3-4-42 0,0 4-8 15,1-8-1-15,2 1-1 0,0 0-34 0,0-5-8 16,-1 5 0-16,1-7-1 0,0 0 36 0,-2-3 7 16,2-1 2-16,0 3 0 0,-1-6-64 0,1 2-28 15,-2 5 3-15,4 0 0 0,-2 2 25 0,5-7 0 16,-2 5 0-16,-3 0 0 0,0 4 0 0,0 8 0 16,-3-3 9-16,0 3-9 0,-2-1 15 0,2 8-4 0,-5 2-1 0,0 0 0 15,6-5-1-15,-1 10 0 0,-2-3 0 0,5 3 0 16,-1 9-9-16,1-7 0 0,0 7 0 0,3 3 0 15,-1-1 0-15,6 3 0 0,-2 9 0 0,4 5 0 16,-2-7 0-16,0 10 0 0,2-6 0 16,-2-2 0-16,0 1 0 0,-5-4 0 0,-1-10 0 15,-2 3 0-15,3 1 0 0,-3 0 0 0,2-3 0 0,-2-1 0 16,-5-4 0-16,5 3 0 0,0 5 0 0,-3-7 0 16,-2-3 0-16,-1-2 0 0,-2-7 0 0,0 0 0 15,0 0-56-15,-5 0-14 0,0-7-2 0,-8 0-1 16</inkml:trace>
  <inkml:trace contextRef="#ctx0" brushRef="#br0" timeOffset="66088.84">17349 920 1958 0,'0'0'43'0,"0"0"9"0,0 0 1 0,0 0 3 0,5 0-45 0,3 0-11 16,0 0 0-16,2 0 0 0,1 7 53 0,5-7 9 15,2 0 2-15,4 0 0 0,-4 0-52 0,3 0-12 16,0 0 0-16,1 0 0 0,-1 0 0 0,0 0 0 15,0 0 0-15,0 5-646 16,-5-10-132-16</inkml:trace>
  <inkml:trace contextRef="#ctx0" brushRef="#br0" timeOffset="66479.35">17896 633 1958 0,'0'0'43'0,"0"0"9"0,0 0 1 0,0 0 3 0,0 0-45 0,0 0-11 0,0 0 0 0,8 7 0 16,-2-2 104-16,-4 2 20 0,6 7 3 0,-2-2 1 16,-1-2-103-16,-3 8-25 0,1 1 0 0,2 2 0 15,3 5 56-15,-2 2 7 0,-4-2 1 0,4 3 0 16,-1-4-52-16,0 1-12 0,-2 0 0 0,-1-7 0 15,4 2 54-15,-1-4 8 0,3 1 2 0,0 1 0 16,-3-7-52-16,6-3-12 0,-3 5 0 0,0-6 0 16,2 3 54-16,1 1 8 0,-1-10 2 0,4 5 0 15,2-2-52-15,-3-2-12 0,3-3 0 0,-3-3 0 16,3 3 0-16,0-5 0 0,-1-2 0 0,4 5 0 0,2-3 0 0,0-2 0 16,3 3 0-16,5-3 0 0,-2 4 34 0,-3-4 4 15,-1 2 1-15,-4-2 0 0,-3 5-26 0,0-3-5 16,-6 3 0-16,1-3-8 0,-3 5 12 0,0-4-4 15,-3 4 0-15,-5 0-8 16,3-3-16-16,-3 3-9 0,0 0-3 0,0 0-933 16,0 0-187-16</inkml:trace>
  <inkml:trace contextRef="#ctx0" brushRef="#br0" timeOffset="66760.56">18735 619 2188 0,'0'0'48'0,"0"0"11"0,0 0 1 0,0 0 1 0,0 0-49 0,0 0-12 16,0 0 0-16,5 12 0 0,-2-10 54 0,2 10 8 0,-5 2 2 0,6 5 0 15,-4-9-52-15,4 8-12 0,2 4 0 0,-1 3 0 16,-1-1 54-16,2 4 8 0,0-7 2 0,0 5 0 15,0-5-46-15,-1 0-9 0,1-2-1 0,0 0-8 16,0 0 0-16,-5-10 0 0,2 5-10 0,-2-6 10 16,2-1 44-16,-5-7 16 0,0 0 3 0,0 0 1 15,0 0-154-15,-2-3-30 0,-4-1-7 0,-4-4-1 0</inkml:trace>
  <inkml:trace contextRef="#ctx0" brushRef="#br0" timeOffset="66963.39">18479 601 1324 0,'0'0'59'0,"5"-3"12"0,0-2-57 0,6 3-14 16,2 2 0-16,3 0 0 0,0-5 178 0,2 5 33 15,9 0 6-15,-1 0 2 0,3 0-107 0,3 0-22 16,2 5-4-16,3-5-1 0,0 0-55 0,-10 2-11 16,-1-2-3-16,1 0 0 0,-3 0-25 0,-1 0-6 15,1 0-1-15,-3 0 0 0,-2 5 40 0,2-5 8 16,-5 3 2-16,-3 1 0 15,-5-4-157-15,-3 5-31 0,-5-5-6 0,-5 2-2 0</inkml:trace>
  <inkml:trace contextRef="#ctx0" brushRef="#br0" timeOffset="67182.19">18709 1000 1728 0,'-11'7'153'0,"11"-7"-122"0,0 0-31 0,0 0 0 16,0 0 108-16,0 0 16 0,0 0 4 0,5 0 0 15,3 0-1-15,3 7 0 0,0-7 0 0,-1 5 0 16,6-5-70-16,0 0-13 0,5 0-4 0,-2-5 0 16,-1 5-12-16,1-7-2 0,-1 7-1 0,1-7 0 15,-1 5-25-15,-2-3 0 0,0 1 0 0,0-3 0 16,2 4 0-16,3-4 0 0,-2-5 0 0,-1 5 0 0,-2 5 0 16,6-7 0-16,-4 6 0 0,-2-4-853 15,-5 2-168-15</inkml:trace>
  <inkml:trace contextRef="#ctx0" brushRef="#br0" timeOffset="67705.14">19103 612 403 0,'0'0'36'0,"0"0"-36"15,5 0 0-15,-2-7 0 0,-3 7 274 0,5-4 48 16,0 1 10-16,3-2 1 16,0 3-188-16,0 2-37 0,5-5-8 0,1 3-2 15,-1 2-27-15,3 0-6 0,2 0-1 0,1 0 0 0,2 0 0 0,3 0 0 16,0 0 0-16,-8 0 0 0,-1-5-64 0,7 5 0 15,-1 0-13-15,3 0 1 0,-3 0 12 0,5 0 16 16,-2 0-4-16,5 0-1 0,-5 0-11 0,-3 0 0 16,-2 5 0-16,-4-5 0 0,-1 7 53 0,-4-7 9 15,1 2 2-15,-3 6 0 0,0-4-52 0,-3 3-12 16,-2 0 0-16,-3 5 0 0,2-3 54 0,-2 3 8 16,0 2 2-16,-2 0 0 0,2 5-52 0,-6 0-12 15,1-5 0-15,-3 12 0 0,-2-5 0 0,-1 5 11 16,-2 2-11-16,0-6 10 0,-1 3-10 0,6-11 0 15,-5 5-10-15,3 0 10 0,2-5 0 0,0 0 0 0,2-2 0 16,4 2 0-16,-1-7 0 0,3 7 0 0,3 0 0 0,2-6 0 16,6-4 24-16,2 1 12 0,3 2 1 0,2-5 1 15,6-2-12-15,0 0-2 0,0 0-1 0,2 0 0 16,1 0-6-16,-1 0-1 0,1-2 0 0,2-3 0 16,8 5-8-16,0 0-8 0,2-2 12 0,1-7-12 15,-8 9 0-15,-3 0 0 0,-5-3 0 0,0-4 0 16,-6 7 0-16,-2-5 0 0,-8-2 0 0,0 5-935 15,0-3-193-15</inkml:trace>
  <inkml:trace contextRef="#ctx0" brushRef="#br0" timeOffset="68298.81">20630 471 1479 0,'0'-12'32'0,"2"10"8"0,1-3 0 0,2-2 2 0,-2 0-34 0,-3 0-8 15,-3 2 0-15,3-2 0 0,0 5 138 0,0-5 26 16,0 2 4-16,0 5 2 0,0 0-55 0,-5-7-11 15,0 0-3-15,-1 7 0 0,-2-7-29 0,0 7-5 16,-2 0-2-16,-3-5 0 0,-3 5-33 0,-3 0-6 16,-2-2-2-16,-3 2 0 0,0 2-16 0,1-2-8 0,-1 5 0 0,-3 0 8 15,4-3-8-15,1 5 0 0,1 5 0 0,3-5 0 16,-1 2 0-16,3 1 0 0,0-1-8 0,3 3 8 16,0-3 0-16,2 3 0 0,-2-5 0 0,3 5 0 15,2-3-10-15,2-2 10 0,1 5 0 0,0-5-9 16,2 5 9-16,0-3-10 0,3 3 10 0,0 2-10 15,0-2 10-15,0-2-8 0,3 1 8 0,0-4-8 16,-1 7 8-16,1-7 0 0,2 5 0 0,1-5 0 16,-4 7-14-16,-2-7-7 0,0 5-2 0,3 2 0 15,0-2 23-15,-3-2 0 0,0 8 0 0,-3 1 0 0,3-7 25 0,0 4 10 16,-3-4 1-16,1 2 1 0,2 0-27 0,0 0-10 16,0 3 0-16,2-8 9 0,-2 10-9 0,6-9 8 15,-1 1-8-15,0-4 8 0,0 7-8 0,3-6 10 16,6 3-10-16,1-4 10 0,1 7 12 0,3-6 2 15,5 3 1-15,5-4 0 0,0 0 23 0,-3 0 5 16,-2 0 1-16,3-2 0 0,-4-2-54 0,4 1-8 16,-3 1-4-16,-3-3 0 0,-3 3 20 0,4-5 3 15,4 2 1-15,0-2 0 0,-2 7-12 0,0-14 0 16,-3 5 0-16,0-3 0 0,1 5 12 0,-4 0 1 16,-5-2 0-16,-2 2 0 0,-3-5-13 0,-3 1-18 15,-2-6 4-15,-3 5 1 16,-3-2-143-16,-5 0-29 0</inkml:trace>
  <inkml:trace contextRef="#ctx0" brushRef="#br0" timeOffset="68517.45">20246 739 2260 0,'0'0'50'0,"5"-2"10"0,8-3 3 0,1 5 0 0,4 0-51 0,1-4-12 0,5 4 0 0,-1 0 0 15,6 4 89-15,-2-4 15 0,5 0 4 0,5 5 0 16,-6-3-87-16,4-2-21 0,-3 7 0 0,2-7 0 16,-2 0 20-16,-1 0 0 0,1 0 0 0,-5 0 0 15,-6 0-32-15,-3 0-6 0,-4-7-2 0,-6 7-774 16,-3 0-155-16</inkml:trace>
</inkml:ink>
</file>

<file path=ppt/ink/ink17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3:00:21.343"/>
    </inkml:context>
    <inkml:brush xml:id="br0">
      <inkml:brushProperty name="width" value="0.05292" units="cm"/>
      <inkml:brushProperty name="height" value="0.05292" units="cm"/>
      <inkml:brushProperty name="color" value="#FF0000"/>
    </inkml:brush>
  </inkml:definitions>
  <inkml:trace contextRef="#ctx0" brushRef="#br0">8107 7473 1166 0,'0'0'25'0,"0"0"6"0,0 0 1 0,0 0 1 16,0 0-33-16,0 0 0 0,0 0 0 0,0 0 0 15,0 0 108-15,0 0 16 0,-3 0 2 0,1 7 1 16,2-7-42-16,-3 4-8 0,0-1-1 0,1 4-1 0,2-3-34 16,-3 4-6-16,3-1-2 0,-3 0 0 0,3-3-5 15,-2 3 0-15,2-7-1 0,-3 3 0 0,-2 4-4 0,2-2-1 16,3 2 0-16,-3 0 0 0,1-3-22 0,-1-1 0 15,-2 8 0-15,2-3 0 0,3-1 56 0,-2 0 6 16,-4-3 2-16,1 3 0 0,5-4-52 0,-3 4-12 16,1 5 0-16,-1-5 0 0,-2 0 0 0,2 4 0 15,0-1 0-15,-2-3 0 0,0 2 16 0,0 1 1 16,5-3 0-16,-3 5 0 0,-2-5-27 0,2 7-6 16,0-7 0-16,1 7-1 0,-1-7 17 0,3 5 0 15,-5-1 0-15,5-1 0 0,0 2 0 0,0-1 0 16,0-1 0-16,0 2 0 0,2-5 0 0,1 7 0 15,0-3 0-15,-1-1 0 0,1-3 0 0,0 2 0 16,2 1 0-16,-2-3 0 0,-3 0 0 0,2-2 0 0,6-3 0 16,-3 3 0-16,1-3 48 0,-1 3 12 15,0-5 4-15,1 4 0 0,-1-1-52 0,0-3-12 0,3 0 0 16,-8 0 0-16,3 0-16 0,2 4-7 16,-5-4-1-16,8 0 0 0,-3 0 24 0,1 0 0 15,-1 0 0-15,-5 0 8 0,0 0-8 0,0 0 8 0,0 0-8 0,0 0 8 16,0 0 0-16,0 0 0 15,0 0 0-15,0 0 0 0,0 0 0 0,5 3 0 16,-2-3 0-16,-3 0 0 0,0 0 6 0,5 4 1 0,-5-4 0 0,0 0 0 16,3 3-24-16,-3-3-5 0,0 0-1 0,2 5 0 15,-2-5 39-15,0 0 7 16,0 0 1-16,3 2 1 0,-3-2-15 0,-5 7-3 16,2-2-1-16,-2 2 0 0,2 0 2 0,-2 0 1 0,0 0 0 0,2 0 0 15,-2 0-17-15,2 5 0 0,-2-5 0 0,5 0 0 0,-3 0 0 0,-2 0 0 16,2 2 0-16,-2-2 0 0,2 0 0 0,-2 1 0 15,0 1 0-15,-1-4 0 0,4 6 0 0,-4-1 0 16,1-3 0-16,0 0 0 16,0 0 0-16,-1 5 0 0,-2-1 0 0,3-1 0 15,0-3 0-15,2 5 0 0,-2 2 0 0,2-7 0 0,0 5 0 0,1-5 0 16,2 0 0-16,0 4 0 0,2-3 0 0,1-1-9 16,-3-5 9-16,3 5 0 15,-1-2 0-15,-2-5-10 0,8 7 10 0,-2-7 0 0,-6 0 0 0,8 7 0 16,0-7 12-16,-1 0-3 0,-7 0-9 0,0 0 0 15,8 0 0-15,0 0 0 0,3 0 0 0,-3-3 0 16,0-1 0-16,0 4 0 16,0 0 0-16,-3 0 0 0,0 0 0 0,1 4-11 0,1-4 11 0,-1 3 11 0,-6-3-3 15,0 0 0-15,5 5 0 0,0-3-8 16,-5-2 12-16,0 0-4 0,0 0-8 0,3 5 12 0,-3-3-12 0,3 5 12 16,-3-7-4-16,0 0 0 0,0 5 0 0,0 2 0 15,-3 0 0-15,3-7 0 0,0 0 0 0,-5 5 0 16,5-5-8-16,-6 2 8 0,1 5-8 0,5-7 8 15,0 0 16-15,-8 5 2 0,0-3 1 0,0 5 0 16,8-7-27-16,-5 9 0 0,-3-2 0 0,3 1 0 16,-3-1-13-16,3-5-8 15,-3 5-2-15,2 5 0 0,1-5 23 0,5 0 0 0,-3 0 0 0,1 0 0 16,-1-2-9-16,0 2 9 0,1 5 0 0,2-5 0 16,0 2 0-16,-3-2-8 0,1 5 8 0,2 2 0 0,0-7 0 15,0 7 0-15,-3 3 0 0,3-3 0 0,0 0-8 0,3 0 8 16,-3 5 0-16,0-1 0 0,0-1 0 15,0 2-8-15,2 0 8 0,1 2 0 0,-1 0 0 0,4-2 0 16,-1-5 0-16,0 0 0 0,1 0 0 0,-4-2 0 16,4 2 0-16,-1-2 0 0,0-5 0 0,0 0 0 15,-2 5 0-15,2-3 0 16,6-2-30-16,0-2-2 0,-1 2-1 0,6 0 0 0,-5-2 33 0,-3-3 0 16,-8-2 0-16,0 0 0 15,0 5-64-15,0-5-5 0,5-12-2 0,3 0-1138 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5:29.474"/>
    </inkml:context>
    <inkml:brush xml:id="br0">
      <inkml:brushProperty name="width" value="0.05" units="cm"/>
      <inkml:brushProperty name="height" value="0.05" units="cm"/>
      <inkml:brushProperty name="color" value="#E71224"/>
    </inkml:brush>
  </inkml:definitions>
  <inkml:trace contextRef="#ctx0" brushRef="#br0">337 1447 456 0 0,'12'-2'229'0'0,"-10"1"955"0"0,-2 1 388 0 0,0 0 76 0 0,0 0-71 0 0,-1 1-357 0 0,-57 9 7812 0 0,50-13-8648 0 0,0 0 0 0 0,0 0 0 0 0,0-1 0 0 0,0-1 0 0 0,1 1 0 0 0,0-1 0 0 0,0-1 0 0 0,0 1 0 0 0,-1-3-384 0 0,5 6 153 0 0,-42-73 1015 0 0,24 38-1114 0 0,-4-21 400 0 0,-10-49 118 0 0,12 61-268 0 0,-16-75-40 0 0,24 11-200 0 0,6 39 8 0 0,9 11-72 0 0,16-20 0 0 0,6-1-168 0 0,-10 17 275 0 0,1 24-40 0 0,-5 21-57 0 0,9-18-10 0 0,8-4 0 0 0,16-22-272 0 0,17 0 200 0 0,-30 26 72 0 0,-3 0 0 0 0,46-36-10 0 0,-71 73-109 0 0,0 0-293 0 0,0 0-155 0 0,-7 3-6010 0 0,2 1-89 0 0</inkml:trace>
  <inkml:trace contextRef="#ctx0" brushRef="#br0" timeOffset="451.52">76 161 1376 0 0,'-12'0'136'0'0,"5"-3"-758"0"0,-8-10 9072 0 0,16 10-8305 0 0,1-1 0 0 0,-1 1 0 0 0,1-1-1 0 0,-1 1 1 0 0,1 0 0 0 0,0-1 0 0 0,0 1 0 0 0,1 0 0 0 0,-1 1 0 0 0,0-1 0 0 0,1 0 0 0 0,0 1 0 0 0,0-1 0 0 0,0 1 0 0 0,0 0 0 0 0,0 0 0 0 0,2-1-145 0 0,11-10 298 0 0,55-32 632 0 0,-25 20-34 0 0,-13 17-128 0 0,-27 7-647 0 0,0 1 0 0 0,-1-1 1 0 0,1 1-1 0 0,-1 0 0 0 0,1 1 1 0 0,0-1-1 0 0,-1 1 1 0 0,1 0-1 0 0,-1 1 0 0 0,0-1 1 0 0,1 1-1 0 0,-1 0 0 0 0,0 0 1 0 0,0 1-1 0 0,0 0 0 0 0,0-1 1 0 0,-1 2-1 0 0,1-1 1 0 0,-1 0-1 0 0,0 1 0 0 0,0 0 1 0 0,0 0-1 0 0,0 0 0 0 0,-1 1 1 0 0,1-1-1 0 0,-1 1 1 0 0,0 0-1 0 0,-1 0 0 0 0,1 0 1 0 0,-1 0-1 0 0,0 0 0 0 0,0 1-121 0 0,-1 6 226 0 0,-1 1 0 0 0,0 0-1 0 0,-1 0 1 0 0,0 0-1 0 0,-1-1 1 0 0,-1 1-1 0 0,0 0 1 0 0,0-1-1 0 0,-1 0 1 0 0,-5 9-226 0 0,9-20 4 0 0,-46 116 676 0 0,38-93-173 0 0,8-22-516 0 0,0-2-246 0 0,0 0-85 0 0,0 0-11 0 0,0 0-215 0 0,0 0-904 0 0,17-3-2344 0 0,-14 3 1849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25.833"/>
    </inkml:context>
    <inkml:brush xml:id="br0">
      <inkml:brushProperty name="width" value="0.05" units="cm"/>
      <inkml:brushProperty name="height" value="0.05" units="cm"/>
      <inkml:brushProperty name="color" value="#E71224"/>
    </inkml:brush>
  </inkml:definitions>
  <inkml:trace contextRef="#ctx0" brushRef="#br0">1 11 6448 0 0,'0'0'498'0'0,"6"4"-100"0"0,38 13 7021 0 0,32-13-3927 0 0,-58-4-2789 0 0,8 0-759 0 0,-1-2 1 0 0,1-1-1 0 0,0 0 1 0 0,-1-2-1 0 0,0-1 0 0 0,0-1 1 0 0,4-3 55 0 0,-28 10-4488 0 0,-1 0-1561 0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5:31.227"/>
    </inkml:context>
    <inkml:brush xml:id="br0">
      <inkml:brushProperty name="width" value="0.05" units="cm"/>
      <inkml:brushProperty name="height" value="0.05" units="cm"/>
      <inkml:brushProperty name="color" value="#E71224"/>
    </inkml:brush>
  </inkml:definitions>
  <inkml:trace contextRef="#ctx0" brushRef="#br0">212 21 6448 0 0,'0'0'141'0'0,"0"0"23"0"0,0 0 13 0 0,-12-5 13 0 0,-22-5 3560 0 0,29 9-3549 0 0,0 0 0 0 0,1 0 0 0 0,-2 0-1 0 0,1 0 1 0 0,0 1 0 0 0,0 0 0 0 0,0 0 0 0 0,0 0-1 0 0,0 1 1 0 0,0 0 0 0 0,0 0 0 0 0,-1 0-201 0 0,0 1 99 0 0,0 0 0 0 0,-1 0 0 0 0,1 0 0 0 0,0 1 0 0 0,0 0 0 0 0,1 1 0 0 0,-1-1 0 0 0,1 1 1 0 0,-1 0-1 0 0,1 0 0 0 0,0 0 0 0 0,-2 4-99 0 0,-17 20 21 0 0,24-27-18 0 0,0-1-202 0 0,0 0-90 0 0,25 26-332 0 0,108 56 1517 0 0,-109-57 48 0 0,-11-11 140 0 0,-13 18 751 0 0,-53 15-796 0 0,3-31-874 0 0,22-9-1009 0 0,20-10-446 0 0,6 2-2539 0 0,2 1 2133 0 0</inkml:trace>
  <inkml:trace contextRef="#ctx0" brushRef="#br0" timeOffset="656.09">441 92 4608 0 0,'2'11'8418'0'0,"1"-3"-6186"0"0,-1 10-1387 0 0,-2-15-722 0 0,-1-1-1 0 0,1 1 1 0 0,0 0-1 0 0,0-1 0 0 0,0 1 1 0 0,0 0-1 0 0,0 0 0 0 0,0-1 1 0 0,1 1-1 0 0,0 0 1 0 0,-1-1-1 0 0,1 1 0 0 0,0-1 1 0 0,0 1-1 0 0,0-1 0 0 0,0 1 1 0 0,1-1-1 0 0,-1 0-122 0 0,0 29 1157 0 0,-1-30-953 0 0,0-1 58 0 0,0 0 8 0 0,0 0-70 0 0,-8-22-1008 0 0,11 13 1139 0 0,15-45-528 0 0,-14 49 96 0 0,-1 0 0 0 0,2 1-1 0 0,-1 0 1 0 0,0 0 0 0 0,1 0 0 0 0,0 0 0 0 0,-1 1 0 0 0,2 0 0 0 0,-1 0 0 0 0,0 0 0 0 0,0 0-1 0 0,6-1 102 0 0,35 2 14 0 0,27 33 973 0 0,-65-26-1025 0 0,17 23 2022 0 0,-24-27-1931 0 0,1-1 1 0 0,34-22-44 0 0,35-8-74 0 0,-68 29 64 0 0,0 1 0 0 0,-1 0 0 0 0,1 0 0 0 0,0 0 0 0 0,0 1 0 0 0,-1-1 0 0 0,1 0 0 0 0,0 1 0 0 0,-1 0 0 0 0,1 0 0 0 0,0 0 0 0 0,-1 0 0 0 0,1 0 0 0 0,-1 0 0 0 0,1 1 0 0 0,-1-1 0 0 0,0 1 0 0 0,0 0 0 0 0,0-1 0 0 0,0 1 0 0 0,0 0 0 0 0,0 0 0 0 0,0 1 0 0 0,0-1 0 0 0,-1 0 0 0 0,1 0 0 0 0,-1 1 0 0 0,0-1 0 0 0,0 1 0 0 0,0-1 0 0 0,0 1 0 0 0,0 0 0 0 0,0-1 0 0 0,-1 1 0 0 0,1 0 0 0 0,-1-1 0 0 0,0 1 0 0 0,0 0 0 0 0,0 0 0 0 0,0 0 0 0 0,0 0 0 0 0,24 36-532 0 0,-8-34-2170 0 0,-12-5-3983 0 0</inkml:trace>
  <inkml:trace contextRef="#ctx0" brushRef="#br0" timeOffset="1109.11">1261 102 7920 0 0,'0'0'362'0'0,"0"0"-11"0"0,-1 0-223 0 0,-2-3-28 0 0,2 2 340 0 0,-12-10 1381 0 0,-19 3 1414 0 0,-20 20-2637 0 0,41-8-369 0 0,-29 17-81 0 0,-6 16-30 0 0,45-25 120 0 0,1-10-226 0 0,0 0 0 0 0,1 1 0 0 0,-1-1 0 0 0,1 0 0 0 0,-1 0 0 0 0,1 0 0 0 0,0 1 0 0 0,0-1 0 0 0,0 0 0 0 0,0 0 0 0 0,0 0 0 0 0,0 0 0 0 0,1-1 0 0 0,-1 1 0 0 0,1 0 0 0 0,-1 0 0 0 0,1-1 0 0 0,0 1 0 0 0,0-1 0 0 0,-1 0 0 0 0,1 1 0 0 0,0-1 0 0 0,0 0 0 0 0,0 0 0 0 0,0 0 0 0 0,1 0 0 0 0,-1-1 0 0 0,1 1-12 0 0,66 10 394 0 0,26-22-153 0 0,-75-7 1227 0 0,-3 22-261 0 0,7 20-1732 0 0,-3-12 939 0 0,34 15-1495 0 0,-51-26 881 0 0,8 1-4874 0 0,-6-2-466 0 0</inkml:trace>
  <inkml:trace contextRef="#ctx0" brushRef="#br0" timeOffset="1421.57">1514 29 10136 0 0,'0'0'464'0'0,"0"0"-10"0"0,0 0-154 0 0,0 0 443 0 0,0 0 228 0 0,1 1 42 0 0,19 43 2545 0 0,0 13-1990 0 0,-7 21 680 0 0,0-45-2232 0 0,4-14-285 0 0,-8-16-551 0 0,-6-2-3701 0 0,-3-1 2476 0 0</inkml:trace>
  <inkml:trace contextRef="#ctx0" brushRef="#br0" timeOffset="1593.37">1780 21 10568 0 0,'0'0'481'0'0,"0"0"-6"0"0,0 0-133 0 0,1 3 574 0 0,15 47 3556 0 0,13 45-1424 0 0,-11-33-2095 0 0,-2 20-761 0 0,-9-65-400 0 0,-6-15-880 0 0,-1-2-409 0 0,0 0-86 0 0</inkml:trace>
  <inkml:trace contextRef="#ctx0" brushRef="#br0" timeOffset="2499.4">334 490 3224 0 0,'0'0'143'0'0,"0"0"190"0"0,0 0 696 0 0,0 0 304 0 0,0 0 62 0 0,0 0 28 0 0,0 2 70 0 0,2 37 3531 0 0,7 19-2563 0 0,-1-12-1068 0 0,-3 5-1221 0 0,12 41-172 0 0,-14-52 0 0 0,-11-31-368 0 0,-8-6-1676 0 0,8-6-4127 0 0</inkml:trace>
  <inkml:trace contextRef="#ctx0" brushRef="#br0" timeOffset="2796.25">166 700 11976 0 0,'0'0'266'0'0,"0"0"44"0"0,2 0 15 0 0,73-3 696 0 0,-13-4 39 0 0,66-16-1044 0 0,-54 5-184 0 0,-11-5-3712 0 0,-50 18 2506 0 0</inkml:trace>
  <inkml:trace contextRef="#ctx0" brushRef="#br0" timeOffset="3108.64">553 465 6912 0 0,'0'0'314'0'0,"0"0"-6"0"0,1 1-8 0 0,6 11 1087 0 0,-1 0 0 0 0,0 1 0 0 0,-1-1 0 0 0,0 1 0 0 0,-1 0 0 0 0,-1 1 0 0 0,1 2-1387 0 0,-3-11 203 0 0,28 101 2290 0 0,0-12-1413 0 0,-28-86-962 0 0,0-8-118 0 0,-1 0 0 0 0,0 1 0 0 0,1-1 0 0 0,-1 0 1 0 0,0 0-1 0 0,1 0 0 0 0,-1 0 0 0 0,1 0 0 0 0,-1 1 1 0 0,1-1-1 0 0,-1 0 0 0 0,0 0 0 0 0,1 0 0 0 0,-1 0 0 0 0,1 0 1 0 0,-1-1-1 0 0,1 1 0 0 0,-1 0 0 0 0,1 0 0 0 0,-1 0 1 0 0,0 0-1 0 0,1 0 0 0 0,-1 0 0 0 0,1-1 0 0 0,-1 1 0 0 0,0 0 1 0 0,1 0-1 0 0,-1-1 0 0 0,0 1 0 0 0,1 0 0 0 0,-1-1 1 0 0,0 1-1 0 0,0 0 0 0 0,1-1 0 0 0,-1 1 0 0 0,0 0 0 0 0,0-1 1 0 0,1 1-1 0 0,-1 0 0 0 0,0-1 0 0 0,0 1 0 0 0,0-1 1 0 0,0 1-1 0 0,0-1 0 0 0,0 1 0 0 0,1 0 0 0 0,-1-1 0 0 0,0 1 1 0 0,0-1-1 0 0,0 1 0 0 0,0-1 0 0 0,-1 1 0 0 0,1-1 0 0 0,1-1 1 0 0,1-2-69 0 0,0 0 1 0 0,1 0-1 0 0,-1 1 0 0 0,1-1 0 0 0,0 0 0 0 0,0 1 0 0 0,0 0 0 0 0,0 0 1 0 0,0 0-1 0 0,1 0 0 0 0,-1 0 0 0 0,1 0 0 0 0,0 1 0 0 0,0 0 0 0 0,0 0 1 0 0,0 0-1 0 0,0 0 0 0 0,0 1 0 0 0,1 0 0 0 0,-1 0 0 0 0,0 0 0 0 0,1 0 1 0 0,-1 0-1 0 0,1 1 0 0 0,-1 0 0 0 0,1 0 0 0 0,-1 0 0 0 0,1 1 0 0 0,0 0 68 0 0,45 28 178 0 0,8 29 1268 0 0,-58-58-1270 0 0,11 12-10 0 0,-10-11-198 0 0,-1-1-135 0 0,0 0-862 0 0,0-7-1919 0 0,0 1 1415 0 0</inkml:trace>
  <inkml:trace contextRef="#ctx0" brushRef="#br0" timeOffset="3441.08">1012 679 4144 0 0,'0'0'319'0'0,"-11"4"1370"0"0,4 16 4731 0 0,17 13-2337 0 0,-8-29-3585 0 0,10 25 1823 0 0,-11-27-1938 0 0,-1-2 113 0 0,0 0 14 0 0,0 0-67 0 0,-13-37-1046 0 0,9 24 182 0 0,3 12 359 0 0,1 0 0 0 0,-1-1 0 0 0,1 1 0 0 0,0 0 1 0 0,-1 0-1 0 0,1 0 0 0 0,0-1 0 0 0,0 1 0 0 0,-1 0 1 0 0,1 0-1 0 0,0-1 0 0 0,0 1 0 0 0,0 0 0 0 0,1 0 1 0 0,-1 0-1 0 0,0-1 0 0 0,0 1 0 0 0,1 0 1 0 0,-1 0-1 0 0,1 0 0 0 0,-1-1 0 0 0,1 1 0 0 0,-1 0 1 0 0,1 0-1 0 0,0 0 0 0 0,-1 0 0 0 0,1 0 0 0 0,0 0 62 0 0,25-29-1120 0 0,26 8 544 0 0,-44 19 606 0 0,1 0 0 0 0,0 1 0 0 0,0 0-1 0 0,0 1 1 0 0,0 0 0 0 0,0 0 0 0 0,0 1-1 0 0,0 0 1 0 0,0 0 0 0 0,1 1-30 0 0,31-7-3980 0 0,-38 5 2447 0 0</inkml:trace>
  <inkml:trace contextRef="#ctx0" brushRef="#br0" timeOffset="3800.37">1285 739 7800 0 0,'0'0'356'0'0,"0"0"-7"0"0,2 0-80 0 0,5 2 75 0 0,0-1 1 0 0,0 0-1 0 0,0-1 0 0 0,0 0 0 0 0,0 0 0 0 0,1-1 0 0 0,-1 0 0 0 0,0 0 0 0 0,0 0 0 0 0,0-1 0 0 0,-1 0 0 0 0,1 0 0 0 0,0-1 0 0 0,-1 0 0 0 0,1 0 0 0 0,-1-1 0 0 0,0 1 0 0 0,0-1 1 0 0,5-5-345 0 0,-10 8 45 0 0,1 0 1 0 0,-1 0 0 0 0,0 0 0 0 0,0-1 0 0 0,0 1 0 0 0,0-1-1 0 0,0 1 1 0 0,0-1 0 0 0,0 1 0 0 0,0-1 0 0 0,-1 1 0 0 0,1-1-1 0 0,-1 0 1 0 0,1 1 0 0 0,-1-1 0 0 0,1 0 0 0 0,-1 1 0 0 0,0-1-1 0 0,0 0 1 0 0,0 0 0 0 0,0 1 0 0 0,0-1 0 0 0,0 0 0 0 0,-1 1-1 0 0,1-1 1 0 0,0 0 0 0 0,-1 0 0 0 0,1 1 0 0 0,-1-1 0 0 0,0 1-1 0 0,0-1 1 0 0,1 1 0 0 0,-1-1 0 0 0,0 1 0 0 0,0-1 0 0 0,0 1-1 0 0,-1-1-45 0 0,-10-15 240 0 0,0 13-168 0 0,6 2-67 0 0,-1 0-1 0 0,1 0 0 0 0,-1 1 1 0 0,0 0-1 0 0,0 1 0 0 0,1 0 0 0 0,-1 0 1 0 0,0 0-1 0 0,0 1 0 0 0,1-1 0 0 0,-1 2 1 0 0,1-1-1 0 0,-1 1 0 0 0,1 0 0 0 0,-4 1-4 0 0,3 1 0 0 0,-1 0 0 0 0,1 1 0 0 0,0-1 0 0 0,0 1 0 0 0,0 0 0 0 0,1 1 0 0 0,-1 0 0 0 0,2 0 0 0 0,-1 0 0 0 0,0 1 0 0 0,1 0 0 0 0,-3 6 0 0 0,-1 27 0 0 0,9-36 0 0 0,0 0 0 0 0,0 0 0 0 0,1 0 0 0 0,-1 0 0 0 0,1 0 0 0 0,0 0 0 0 0,0 0 0 0 0,1 0 0 0 0,-1 0 0 0 0,1-1 0 0 0,0 1 0 0 0,0 0 0 0 0,0-1 0 0 0,0 0 0 0 0,1 1 0 0 0,-1-1 0 0 0,1 0 0 0 0,0 0 0 0 0,51 26-85 0 0,-31-26-17 0 0,45-7-3390 0 0,-34-7 1689 0 0,0 2-18 0 0</inkml:trace>
  <inkml:trace contextRef="#ctx0" brushRef="#br0" timeOffset="4206.53">1619 671 10136 0 0,'-9'-21'1008'0'0,"2"5"-911"0"0,-5 3 758 0 0,11 13-565 0 0,1 0-54 0 0,-17-4 424 0 0,-36 25 1175 0 0,43-3-1624 0 0,7 9-211 0 0,11-9 0 0 0,90 43 24 0 0,-44-30 836 0 0,-46-24-274 0 0,-2 7 1367 0 0,-6-10-1467 0 0,-5 13-300 0 0,-6-11-253 0 0,1-1-1 0 0,-1 0 1 0 0,0 0-1 0 0,0-1 1 0 0,0 0 0 0 0,0-1-1 0 0,-1 0 1 0 0,1-1-1 0 0,-4 0 68 0 0,9-1-222 0 0,-7 0-731 0 0,1-1-57 0 0</inkml:trace>
  <inkml:trace contextRef="#ctx0" brushRef="#br0" timeOffset="4675.17">1751 521 10136 0 0,'0'0'230'0'0,"0"0"30"0"0,0 0 19 0 0,0 0 105 0 0,0 0 411 0 0,0 0 182 0 0,2 2 42 0 0,46 121 4074 0 0,-43-106-4435 0 0,8 47 982 0 0,6-5-1197 0 0,-18-58 45 0 0,-1-1 21 0 0,0 0-66 0 0,12-11-342 0 0,56-56-3911 0 0,-64 64 3799 0 0,0 0 0 0 0,0 0 0 0 0,0 0 0 0 0,1 1 0 0 0,-1 0 0 0 0,1 0 0 0 0,-1 0 0 0 0,1 0 0 0 0,0 1 0 0 0,0 0 0 0 0,0 0-1 0 0,0 0 1 0 0,0 0 0 0 0,0 1 0 0 0,4 0 11 0 0,-1 0 0 0 0,6 8 0 0 0,-3 11 0 0 0,7 32 0 0 0,-3-7-72 0 0,-15-43-298 0 0,8-1-1753 0 0,-7 0-4015 0 0</inkml:trace>
  <inkml:trace contextRef="#ctx0" brushRef="#br0" timeOffset="5195.32">2175 516 8288 0 0,'0'0'190'0'0,"0"0"28"0"0,0 0 7 0 0,0 0 111 0 0,0 0 444 0 0,0 0 196 0 0,0 0 43 0 0,0 0-65 0 0,0 0-288 0 0,1 2-122 0 0,12 44 1508 0 0,-5 16 507 0 0,0-27-1903 0 0,-8-31-609 0 0,0 0 0 0 0,1-1 0 0 0,0 1 0 0 0,-1 0-1 0 0,1-1 1 0 0,1 1 0 0 0,-1-1 0 0 0,0 1 0 0 0,1-1 0 0 0,0 0 0 0 0,-1 1 0 0 0,1-1 0 0 0,1 0 0 0 0,-1 0-1 0 0,0 0 1 0 0,1-1 0 0 0,-1 1 0 0 0,1-1 0 0 0,1 1-47 0 0,-4-2 509 0 0,16 10 85 0 0,-15-10-674 0 0,1-1-42 0 0,6 0-7 0 0,-6 0 30 0 0,-2 0 151 0 0,1-2 68 0 0,18-26-1232 0 0,-20 21 279 0 0,8-13-974 0 0,9 9 1791 0 0,5 3 16 0 0,4 6 0 0 0,-13 4 0 0 0,21 17 0 0 0,9 44 1976 0 0,-41-44-1960 0 0,0-10 102 0 0,0 2-524 0 0,0 5-3508 0 0,-1-16 2381 0 0</inkml:trace>
  <inkml:trace contextRef="#ctx0" brushRef="#br0" timeOffset="5663.96">2638 653 8288 0 0,'0'0'190'0'0,"0"0"28"0"0,0 0 7 0 0,2 0-33 0 0,6 0-9 0 0,-6 0 558 0 0,-2 0 235 0 0,0 0 43 0 0,-21 6 2139 0 0,-18 33-2625 0 0,34-32 16 0 0,-8 20-126 0 0,12-24-395 0 0,0 0 0 0 0,0 1 0 0 0,0-1 0 0 0,1 1 0 0 0,-1-1 0 0 0,1 1 0 0 0,0-1 0 0 0,0 1 0 0 0,0-1 0 0 0,0 1 0 0 0,1-1 0 0 0,-1 1 0 0 0,1-1 0 0 0,0 0 0 0 0,0 1 0 0 0,0-1 0 0 0,0 0 0 0 0,1 0 0 0 0,0 1 0 0 0,-1-1 0 0 0,1 0 0 0 0,0-1 0 0 0,0 1 0 0 0,1 1-28 0 0,43 13 400 0 0,30-26 426 0 0,-31-23-500 0 0,-44 29-329 0 0,0 0-1 0 0,0 0 1 0 0,0 0-1 0 0,-1 0 0 0 0,1 1 1 0 0,-1-1-1 0 0,0 0 1 0 0,0 0-1 0 0,0 0 1 0 0,0 0-1 0 0,-1 0 0 0 0,1 0 1 0 0,-1 0-1 0 0,1 0 1 0 0,-1 0-1 0 0,0 0 0 0 0,0 0 1 0 0,-1 0-1 0 0,1 1 1 0 0,0-1-1 0 0,-1 1 0 0 0,0-1 1 0 0,1 1-1 0 0,-1-1 1 0 0,0 1-1 0 0,-1 0 4 0 0,1-1-282 0 0,0 0 0 0 0,-1 0-1 0 0,1 0 1 0 0,-1 1 0 0 0,0-1 0 0 0,0 1 0 0 0,0 0-1 0 0,0 0 1 0 0,0 0 0 0 0,0 0 0 0 0,-1 1 0 0 0,1-1-1 0 0,0 1 1 0 0,-1 0 0 0 0,-1-1 282 0 0,3 2-1475 0 0,-1-3-11 0 0</inkml:trace>
  <inkml:trace contextRef="#ctx0" brushRef="#br0" timeOffset="5913.9">2838 468 6912 0 0,'14'0'314'0'0,"-11"0"-6"0"0,6 6 190 0 0,-5-2 3023 0 0,1 3-2879 0 0,0 1 0 0 0,-1 0 0 0 0,0-1 0 0 0,-1 2 1 0 0,1-1-1 0 0,-2 0 0 0 0,1 1 0 0 0,-1-1 0 0 0,0 1 0 0 0,-1 0-642 0 0,25 86 1515 0 0,7 60 467 0 0,-20-111-2212 0 0,-13-43-78 0 0,0-1-883 0 0,2 0-385 0 0,8-3-79 0 0</inkml:trace>
  <inkml:trace contextRef="#ctx0" brushRef="#br0" timeOffset="6382.54">3216 687 3224 0 0,'0'0'437'0'0,"0"0"627"0"0,0 0 273 0 0,0 0 58 0 0,0 0-72 0 0,0 0-351 0 0,-18 0 1965 0 0,12 1-2718 0 0,0 1 1 0 0,0 0-1 0 0,0 1 0 0 0,0 0 1 0 0,0 0-1 0 0,1 0 0 0 0,-1 0 1 0 0,1 1-1 0 0,0 0 0 0 0,0 0 1 0 0,1 0-1 0 0,-4 4-219 0 0,5-5 82 0 0,1 0 0 0 0,-1-1 0 0 0,1 1 1 0 0,-1 0-1 0 0,1 0 0 0 0,0 1 0 0 0,0-1 0 0 0,0 0 1 0 0,1 1-1 0 0,-1-1 0 0 0,1 1 0 0 0,0 0 0 0 0,0-1 0 0 0,0 1 1 0 0,1 0-1 0 0,-1 0 0 0 0,1-1 0 0 0,0 1 0 0 0,0 0 1 0 0,0 0-1 0 0,0-1 0 0 0,1 1 0 0 0,0 0 0 0 0,-1 0 0 0 0,2 1-82 0 0,-1-2 58 0 0,0-1 0 0 0,0 0-1 0 0,0 1 1 0 0,0-1-1 0 0,1 0 1 0 0,-1 0 0 0 0,1 0-1 0 0,-1 0 1 0 0,1 0-1 0 0,0 0 1 0 0,0-1 0 0 0,0 1-1 0 0,0 0 1 0 0,0-1-1 0 0,0 1 1 0 0,0-1 0 0 0,0 0-1 0 0,1 0 1 0 0,-1 0-1 0 0,0 0 1 0 0,1 0 0 0 0,-1-1-1 0 0,1 1 1 0 0,-1-1-1 0 0,3 1-57 0 0,5 0 68 0 0,-1 0 0 0 0,1-1-1 0 0,0 0 1 0 0,0 0-1 0 0,0-1 1 0 0,-1 0-1 0 0,1-1 1 0 0,0 0-1 0 0,0-1-67 0 0,41-40 843 0 0,-44 32-770 0 0,-1 0 0 0 0,0-1 1 0 0,0 0-1 0 0,-1 0 0 0 0,-1 0 0 0 0,0-1 0 0 0,-1 1 1 0 0,0-1-1 0 0,-1 0 0 0 0,0 0 0 0 0,-1 0 0 0 0,-1 0 1 0 0,0 0-1 0 0,0 0 0 0 0,-2 0 0 0 0,1 0 0 0 0,-2 0 1 0 0,0 0-1 0 0,0 1 0 0 0,-1-1-73 0 0,-3-8 185 0 0,0 1 1 0 0,-1 1-1 0 0,-1-1 0 0 0,-1 2 0 0 0,-1-1 1 0 0,-10-13-186 0 0,-26-47 653 0 0,44 74-679 0 0,2 4-104 0 0,1 1-8 0 0,4 8 88 0 0,2 1 159 0 0,16 22 20 0 0,-3 1 0 0 0,0 1 0 0 0,-2 0-1 0 0,0 3-128 0 0,20 55 592 0 0,1 14 376 0 0,-10-23-1216 0 0,-15-28-3109 0 0,-13-53-2085 0 0,0-1-1582 0 0</inkml:trace>
</inkml:ink>
</file>

<file path=ppt/ink/ink18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3:00:48.934"/>
    </inkml:context>
    <inkml:brush xml:id="br0">
      <inkml:brushProperty name="width" value="0.05292" units="cm"/>
      <inkml:brushProperty name="height" value="0.05292" units="cm"/>
      <inkml:brushProperty name="color" value="#FF0000"/>
    </inkml:brush>
  </inkml:definitions>
  <inkml:trace contextRef="#ctx0" brushRef="#br0">21603 7379 1036 0,'0'0'46'0,"0"0"10"0,-5 7-45 0,-3-7-11 0,5 7 0 0,3-7 0 16,0 0 0-16,0 0 12 0,-5 4-12 0,5-4 12 16,-3 3 17-16,3-3 4 0,0 0 1 0,0 7 0 15,-2 0 12-15,2 5 2 0,2-5 1 0,-2 0 0 0,3 0-20 0,0-3-4 16,-1 4-1-16,1 3 0 0,2-1 8 0,-2-3 2 15,0 0 0-15,-1 5 0 0,1-5 0 0,0 4 0 16,-1-1 0-16,1 2 0 0,-1-5 5 0,1 7 1 16,0 0 0-16,-1-2 0 0,-2 6 1 0,3-4 1 15,-3 5 0-15,3-2 0 0,-3 2-7 0,2-5-2 16,-2 5 0-16,0-1 0 0,0-1-9 0,0 2-3 16,0-5 0-16,3 5 0 0,-3 2 1 0,0 0 0 15,3-2 0-15,-1 2 0 0,1-2-8 0,-3 2-2 16,0 2 0-16,0-1 0 0,0-1 0 0,0 0 0 15,0 2 0-15,3-6 0 0,-1 2 7 0,-2 2 1 0,0-2 0 0,0 2 0 16,0-7-5-16,0 5-1 16,-2 2 0-16,2-2 0 0,-3 0-5 0,3 2-1 0,0-3 0 0,0 4 0 15,-3-1-8-15,1-2 12 0,2 2-12 0,-3-2 12 16,3 2-4-16,0 0 0 0,0-5 0 0,0 1 0 16,0 2 0-16,0 0-8 0,0-3 12 0,0 0-4 15,0-1-8-15,3-1 8 0,-3 0-8 0,0 0 8 16,0 0-8-16,0 2 8 0,-3-1-8 0,3-1 8 15,3 0-8-15,-1 5 0 0,-2-5 9 0,0 0-9 16,0 0 8-16,0 0-8 0,3 5 8 0,-3-5-8 16,0 5 8-16,3-5-8 0,-3 5 8 0,0-5-8 15,2 0 0-15,-2 0 8 0,3 5-8 0,-3-5 0 16,0-2 0-16,3 7 8 0,-3-3-8 0,0-2 0 16,2 5 0-16,1-5 9 0,-3-2-9 0,2 7 0 15,-2-3 8-15,3 1-8 0,0-3 0 0,-3 0 0 0,2 5 11 0,-2-3-11 16,0-4 10-16,3 2-10 0,0 5 9 0,-3-5-9 15,0 7 8-15,0-7-8 0,0 5 8 16,0 0-8-16,0-5 8 0,0 7-8 0,0-7 0 0,0 5 8 16,0 0-8-16,0-5 0 0,-3 7 0 0,3-2 0 15,0-5 8-15,-3 5-8 0,3-5 0 0,-2 5 0 16,2-3 0-16,0 1 8 0,0-1-8 0,0 3 0 16,-3 0 0-16,3-3 0 0,0 3 0 0,0 0 0 15,-3-5 8-15,3 5-8 0,0-3 0 0,0 1 0 16,0-3 0-16,0 0 0 0,0 5 0 0,-2-5 0 15,2 0 0-15,0 0 0 0,0 0 0 0,-3 0 0 16,3 5 8-16,0-5-8 0,-2-2 0 0,2 7 0 16,0-3 0-16,0 1 8 0,0-3-8 0,0 2 0 0,0-4 0 0,-3 7 0 15,3-5 0-15,0 0 0 0,0 0 8 0,0 0-8 16,0 5 0-16,0-5 0 0,0 0 0 0,-3 5 0 16,3-5 0-16,0 0 0 0,0 5 0 0,0-5 0 15,3 5 0-15,-3-5 0 0,0 5 0 0,0-5 0 16,0 5 0-16,3-5 0 0,-3 5 0 0,0-3 0 15,0-4 0-15,2 7 0 0,1-5 0 0,-1 0 0 16,-2 0 0-16,3 0 0 0,-3 3 0 0,3-1 0 16,-1-2 0-16,-2 5 0 0,3-5 0 0,0 5 0 15,-3-5 0-15,2 0 0 0,1 5 0 0,-3 0 0 16,0-5 0-16,3 7 0 0,-3-7 8 0,2 5-8 16,-2 0 0-16,0-5 0 0,0 5 0 0,0-3 0 15,3 3 0-15,-3-5 0 0,3 0 0 0,-1 5 8 16,-2-5-8-16,3 5 0 0,-3-5 0 0,2 5 0 0,1-5 0 15,-3 5 0-15,3-5 0 0,-3 0 0 0,2 5 0 0,-2-5 0 16,3 0 0-16,0 0 0 0,-3-2 0 0,0 2 0 16,0 0 0-16,2 0 0 0,-2 3 0 0,0-3 0 15,3 0 0-15,0 0 0 0,-3 0 0 0,0 1 0 16,2 3 0-16,-2-4 0 0,3 5 0 0,-3-5 0 16,0 5 0-16,3-5 0 0,-1 0 0 0,-2 1 0 15,3 3 0-15,-3-4 0 0,0 1 0 0,3 3 0 16,-1-4 0-16,-2-2 0 0,0 2 0 0,3 5 0 15,-3-5 0-15,0 0 0 0,2 0 0 0,-2 5 0 16,3-5 0-16,0 5 0 0,-3-5 0 0,2 0 0 16,-2 1 0-16,3 3 0 0,0-4 0 0,-3 1 0 15,2 1 0-15,-2-2 0 0,0 0 0 0,0 0 0 0,3 1 0 0,-3-1 0 16,0-3 0-16,0 3 0 0,0 5 0 0,0-5 0 16,3 1 0-16,-3-4 0 0,0 8 0 0,0-5 0 15,0 0 0-15,0 5 0 0,0-5 0 0,0 0 0 16,0 0 0-16,0 1 0 0,0-1 8 0,0 5-8 15,0-5 0-15,0-3 0 0,-3 8 0 0,0-5 0 16,3 0 0-16,-2 5 0 0,2-5 0 0,-3 0 0 16,3 1 0-16,-3-1 0 0,3 2 0 0,-2 1 0 15,2-3 0-15,0 5 0 0,-3-5 0 0,3 0 0 16,0 5 0-16,0-5 0 0,-3 2 0 0,3-2 0 16,0 3 0-16,0-6 0 0,0 4 0 0,-2 3 0 15,2-3 0-15,-3 3 0 0,3-4 0 0,0 1 0 16,-2 3 0-16,2-4 0 0,-3 5 0 0,3-5 0 0,-3 5 0 15,3-2 0-15,-2-6 0 0,2 4 0 16,-3-1 0-16,3 4 0 0,-3-3 8 0,3-4-8 0,-2-1 0 16,2 2 0-16,0 2 9 0,-3-3-9 0,0-4 8 0,3 0-8 15,-2 5 8-15,-1-5-8 0,0 0 0 0,3-4 9 16,-2 4-9-16,-1 0 0 0,0 2 8 0,1-2-8 16,-1 0 0-16,3 0 0 0,-5 0 0 0,2 3 0 15,1 2 8-15,-1-1-8 0,0-1 0 0,1 2 8 16,-4 2-8-16,4 0 0 0,-4-2 9 0,4 2-9 15,-3-3 0-15,2-1 9 0,0-3-1 0,-2 5-8 16,2-1 12-16,-2-1-4 0,0-6-8 0,2 4 12 16,-2 3-12-16,-1-1 12 0,4-3-4 0,-3 0-8 15,2 0 12-15,-2 2-4 0,-1 1-8 0,-2-3 10 0,3 0-10 0,-3 5 10 16,0-5-2-16,3 4 0 0,-3-4 0 0,0 0 0 16,3 1-8-16,-3-1 10 0,3 0-10 0,-3 0 10 15,0 0-10-15,-3-3 10 0,6 4-10 0,-6-1 10 16,1-3-10-16,2 3 8 0,0-4-8 0,0 4 8 15,0 0-8-15,0 0 0 0,0-2 0 0,5 2 8 16,-5 0-8-16,0-3 0 0,3-1 0 0,0 4 0 16,-3 0 0-16,0-2 0 0,3-3 8 0,-3 3-8 15,0-1 0-15,3-1 0 0,-3-3 0 0,2 4 0 16,-2-1 0-16,3-3 0 0,-3 4 0 0,3-1 0 16,0-3 0-16,-3 4 0 0,2-1 8 0,-2 4-8 15,0-7 0-15,1 5 0 0,1 2 0 0,-2 0 8 16,3 0-8-16,-3-3 0 0,0 4 0 0,0-6 0 15,3 10 0-15,-3-5 0 0,-3-3 8 0,3 3-8 0,0 0 0 16,1 1 0-16,-1-6 0 0,0 3 8 0,0 2-8 0,2 0 0 16,1-7 0-16,0 7 8 0,-3-7-8 0,0 7 0 15,-3 0 0-15,3-2 8 0,1-3-8 0,-1 3 0 16,-3 2 9-16,3 4-9 0,0-8 9 0,0 4-9 16,-2 0 12-16,2 5-12 0,2-5 9 0,-2 0-9 15,1-3 0-15,-1 4 9 0,0-1-9 0,0 0 8 16,0-3-8-16,0 3 8 0,3 0-8 0,-3-4 8 15,0 4-8-15,2-2 8 0,-2-3-8 0,0 3 0 16,3 2 9-16,-3 0-9 0,3-3 0 0,0-1 8 16,-1 4-8-16,-2 0 0 0,3 0 0 0,-3 2 8 15,0-6-8-15,3 4 0 0,-3 5 0 0,0-5 8 0,0 0-8 16,0-5 0-16,0 7 0 0,3-2 8 0,-3 1-8 16,-3-6 0-16,1 5 0 0,2 0 0 0,0 2 0 0,-3-2 0 15,1-4 0-15,-3 9 0 0,5-3 0 0,0-4 0 16,0 2 0-16,0 0 0 0,-3 5 0 0,3-3 8 15,-2-2-8-15,2 5 0 0,-3-8 0 0,3 4 0 16,0-1 0-16,0 0 0 0,1 0 0 0,-1 0 0 16,0 0 0-16,0-2 0 0,0 2 0 0,-3-5 0 15,6 3 0-15,-3-3 0 0,0 5 0 0,0-2 0 16,0 2 0-16,0-3 0 0,0-1 0 0,0 4 0 16,0 0 0-16,0-2 0 0,1-3 0 0,-1 5 0 15,2-2 0-15,-2 2 0 0,0 0 0 0,0-2 0 16,1 2 0-16,-4-5 0 0,0 3 0 0,3 2 0 15,-5-7 0-15,5 7 0 0,-2-2 0 0,-1-3 0 16,1 3 0-16,-1-3 0 0,0 3 0 0,3-3 0 16,0 5 0-16,1-2 0 0,-4 2 0 0,3-3 0 0,3 4 0 0,-3-6 0 15,0 5 0-15,0 0 0 16,3-2 0-16,-1 2 0 16,-2 0 0-16,0-2 0 0,3-3 0 0,-3 5 0 15,0-2 0-15,0-3 0 0,0 3 0 0,0-3 0 0,1 3 0 0,1 2 0 16,-2-7 0-16,0 7 0 0,0-2 0 0,0-3 0 15,3 3 0-15,-3 2 0 0,3-5 0 0,-3 3 0 16,3 2 0-16,-1 0 0 0,1-2 0 0,0-3 0 16,0 5 0-16,2 0 0 0,-2-7 0 0,-1 7 0 15,1-7 0-15,0 5 0 0,-1-5 0 0,4 2 0 16,-3-2 0-16,-1 5 0 0,1-5 0 0,-3 0 0 16,3 0 0-16,-1 0 0 0,-2 0 0 0,1 0 0 15,1 0 0-15,-2 0 0 0,0 5 0 0,3-3 0 16,-3-2 0-16,3 0 0 0,-3 0 0 0,0 0 0 0,0 0 0 0,0-7 0 15,0 7 0-15,3-5-8 0,-6 3 8 0,6-3 0 16,-3 5 0-16,0-7 0 0,-2 5 0 0,2-5 0 16,0 2 0-16,0 3 8 0,0-6-8 0,0 4 0 15,0-3-8-15,0 7 8 0,0-5 0 0,0 3 0 16,0-3 0-16,3 5 8 0,-3-2-8 0,3-3 0 16,5 5-11-16,-6-2 11 0,1-3 0 0,0 3 0 15,-1-3-8-15,6 5 8 0,-5-7 0 0,3 2 0 16,-4 5 0-16,1-7 0 0,2 0 0 0,-2 5-9 15,2-3 9-15,-2-2 0 0,2 0 0 0,1 0 0 16,-1 2 0-16,1-4-8 0,-4 2 8 0,4-5 0 16,-1 5 0-16,-2 0-8 0,2-5 8 0,0 5 0 0,3 0 0 0,-2 0 0 15,-1 0 0-15,3 0-8 0,-3-5 8 0,3 5 0 16,0 0 0-16,0-5-8 0,0 5 8 0,3-2 0 16,-3-6 0-16,3 4-10 0,-1-1 10 0,1-2 0 15,0 0 0-15,-1 0-8 0,1-1 8 0,0 4 0 16,-1-1 0-16,4-2 0 0,-4 4 0 0,3-1 0 15,-2 6-8-15,2-2 8 0,1 0 0 0,2 0 0 16,0 4-10-16,-3-4 10 0,3 3-8 0,-3-3 8 16,3 0 0-16,0 2-8 0,3-2 8 0,-4 0 0 15,1 0 0-15,3 0 0 0,0 2 0 0,-1-2-8 16,1-3 8-16,-3-1 0 0,0 4 0 0,2 0 0 16,-2 0 0-16,3-5 0 0,-3 5 0 0,0 0 0 15,2 0 0-15,1 2 0 0,-3-4 0 0,0 1 0 0,0 1 0 0,2 0 0 16,-2-2 0-16,0 7 0 15,0-5 0-15,0 2 0 0,0-2 0 0,0 0 0 0,0 0 0 16,0 0 0-16,-3 2 0 0,3-2 0 0,0 0 0 0,0-3 0 16,0-1 0-16,-3 4-8 0,3-5 8 0,-3 5 0 15,3-3 0-15,0-1 0 0,-3-1 0 0,3-2 0 16,0 4 0-16,-2-1 0 0,4-1-8 0,-2 2 0 16,0-1 0-16,0-1 0 0,0 5 8 0,0-3 0 15,2-1 0-15,1 4 0 0,2 0 0 0,-5-1 0 16,3-3 0-16,-1 4 0 0,1-5 0 0,-1 5 9 15,1-3-1-15,0-1-8 0,2 4 0 0,0-5 0 16,-2 2 0-16,-1-1 0 0,4-3 0 0,-1 2 0 16,0-2 0-16,0 0 0 0,-2 0 0 0,-1 2 0 0,1-2 0 0,2 0 0 15,-2-1 0-15,-1 4 0 0,-2-3 0 0,3-1 0 16,-3 1 0-16,0-2 0 0,0 2 0 0,2 4 0 16,-2-1 0-16,0-4 0 0,-3 4 0 0,3 1 0 15,-2-1 0-15,2-1 0 0,0 2 0 0,2-1 0 16,-5-3 8-16,6 2-8 0,0 2 0 0,-1-1 0 15,-2-1 0-15,0 2-11 0,3-1 2 0,-3-3 0 16,-1 2 9-16,4 2 11 0,-3-4-3 0,0-5 0 16,3 8-8-16,-4-3 0 0,-1-1 0 0,2 1 0 15,0 0 0-15,0-2 0 0,2 2 0 0,-2 0 0 16,0-1 0-16,0 4 0 0,0 1 0 0,0-4 0 16,0 2 0-16,-3 1 0 0,3-3 0 0,0 6 0 15,-3-3 0-15,1 1 0 0,1-1 0 0,-1-4 0 16,-1 4 0-16,-2 1 0 0,2-1 8 0,0-4-8 0,-2 4 0 15,0-3 0-15,-1-1 0 0,1 1 0 0,0-4 0 0,-1 3 0 16,1 1 0-16,-1 0 0 0,1-2 0 0,0 6 0 16,-3-4 0-16,5 2 0 0,-2-2 0 0,-1 3 0 15,1-4 0-15,0 8 0 0,-3-4 0 0,2 1 0 16,4-2 0-16,-4 1 0 0,3 4 0 0,-2-7 0 16,0 6 0-16,-1-6 0 0,4 3 0 0,-1 1 0 15,-2-2 0-15,2 1 0 0,-2 1 0 0,-1-1 0 16,-2-4 0-16,6 4 0 0,-1 1 0 0,0-2 0 15,-2-2 0-15,-1 3 0 0,4 1 0 0,-4-4 0 16,4 2 0-16,-4-2 0 0,1 2 0 0,0-2 0 16,-1 0 0-16,4 0 0 0,-4 0 0 0,1-2 0 15,2 1-14-15,-2-3 5 0,2 4 9 0,-2-1 11 0,-1-3-3 0,1 1 0 16,0-2-8-16,2 8 0 0,-2-6 0 0,-1 3 0 16,1-2 0-16,-1 6 0 0,1-4 0 0,-3 2 0 15,3-2 0-15,-1 2-11 0,1-2 3 0,0 3 0 16,-3-4 8-16,0 1 0 0,0 0 0 0,2-5 0 15,1 5 0-15,-3 0 0 0,0-5 0 0,0 5 0 16,0 0 0-16,0 0 12 0,0-5-2 0,0 0-1 16,0 5-9-16,3-5-17 0,-3 5 4 0,0 0 1 15,0 2 12-15,0-2 0 0,0 0 0 0,0 2 0 16,0-2 0-16,0 0 16 0,0 2-3 0,0-2-1 16,0 5-12-16,0-7 0 0,0 1 0 0,0 1 0 15,0 0 0-15,-3 0-16 0,3 0 3 0,0-5 1 16,0 5 12-16,-3 0 0 0,1-3 0 0,-1 3 0 15,3-2 0-15,0-1 0 0,-3 1 0 0,3-3 0 16,0 5 10-16,-2 0 2 0,2-3 0 0,-3 3 0 0,0 0-12 0,3 0 0 16,-2 2 0-16,-1-2 0 0,1 0 0 0,-1 0 0 15,0 0 0-15,1-5 0 0,2 7 0 0,-3-2 0 16,-2-5 8-16,2 5-8 0,-2 0 0 0,2-5 0 16,-2 3 0-16,2-3 0 0,1 0 0 0,-1 3 0 15,0-1 0-15,1-4 0 0,-1 2 0 0,-2 5 0 16,2 0 0-16,0-5 0 0,-2 5 0 0,2 0 0 15,1 2 0-15,-1-2 0 0,-2 5 0 0,2-8 0 16,1 8 0-16,-1-5 0 0,0 2 0 0,3-2 0 16,-2 0 0-16,-1-5 0 0,0 5 0 0,1-5 0 15,-1-2 0-15,-2 2 0 0,5-2 0 0,0 0 0 0,-3-3 0 0,0 3 0 16,1-5 0-16,2 5 0 0,-3 2 0 0,3-2 0 16,-5 2 0-16,2 3 0 0,3-3 0 0,-2 0 0 15,-1 3 0-15,0-3 0 0,1 0 0 0,-1 3 0 16,3-1 0-16,-3-4 0 0,-2 2 0 0,5-2 0 15,0 0 0-15,0 2 0 0,-5-7 0 0,5 5 0 16,-3-5 0-16,3 5 0 0,0-5 0 0,-3 5 0 16,1-5 0-16,2 5 0 0,-3-5 0 0,3 5 0 15,-5 0 0-15,2-3 0 0,1 3 0 0,2 0 0 16,-6-5 0-16,6 5 0 0,-2 0 0 0,-1-3 0 16,3 3 0-16,-3-5 0 0,1 3 0 0,2-1 0 15,-3 3 0-15,3 0 0 0,0-5 0 0,0 7 0 16,-3-4 0-16,3-1 0 0,0-2 0 0,0 5 0 15,0-7 0-15,0 2 0 0,3 0 0 0,-3 2 0 16,0-1 0-16,3-1 0 0,-3 0 0 0,2 0 0 0,1 5 0 16,0-5 0-16,-1 5 0 0,1-5 0 0,0 5 0 0,-1 0 0 15,1-5 0-15,0 0 0 0,-1 0 0 0,1 2 0 16,-3-1 0-16,5-1 0 0,-2-2 0 0,2 2 0 16,-2 0 0-16,-1 0 0 0,1-2 0 0,0 7 0 15,2-5 0-15,-2 7 0 0,2-2 0 0,-3-1 0 16,1-1 0-16,2 7 0 0,1-3 0 0,-1-2 0 15,-2 2 0-15,2-2 0 0,6 2 0 0,-4-2 0 16,-1 2 0-16,-1-2 0 0,6 2 0 0,-1-2 0 16,-2 2 0-16,3-2 0 0,-3-1 0 0,2 4 0 15,3-1 0-15,-2-2 0 0,-3 7 0 0,0-1 0 16,0-3 0-16,2 4 0 0,-2-5 0 0,0 5 0 16,0 2 0-16,0 2 0 0,0-4 0 0,3-2 0 0,-3 2 0 0,2 0 0 15,1 0 0-15,-1 2 0 0,1 2 0 0,0-4 0 16,-1-2 0-16,3 2 0 0,-2 4 0 0,0-2 0 15,-3 1 0-15,2-3 0 0,1 7 0 0,-1-5 0 16,1 5-8-16,2 0 8 0,-5 0 0 0,5 0 0 16,0 0 0-16,-2 2 0 0,2 2 0 0,1 3 0 15,-1 0 0-15,0 0 0 0,-2 8 0 0,2-1 0 16,0 0 0-16,-2 7 0 0,-1-2 0 0,1 2 0 16,-1 4 0-16,-2 1 0 0,3-2 8 0,-3 2-8 15,0 6 0-15,-3-3 0 0,3-1 8 0,-3 2-8 16,1-2 0-16,-1-4 0 0,0 6 0 0,0-6 8 15,-5 2-8-15,6-5 0 0,-4 0 0 0,1 2 0 16,0-6 0-16,-1 2 8 0,-4-5-8 0,2 7 0 0,0-7 0 16,0 0 0-16,-3 0 8 0,0 0-8 0,1 5-9 0,-1-5-4 15,0 0-1-15,1 0-906 16,-4 5-182-16</inkml:trace>
  <inkml:trace contextRef="#ctx0" brushRef="#br0" timeOffset="5721.31">11491 8108 864 0,'-11'0'38'0,"6"2"8"0,2-2-37 0,1 5-9 0,-4-5 0 0,4 4 0 15,2-4 233-15,0 0 45 0,0 0 9 0,0 0 1 16,0 0-227-16,0 0-45 0,0 0-16 0,0 0 9 16,0 0 10-16,0 0 1 0,0-4 1 0,0-3 0 15,2-5-1-15,-2 5-1 0,0-3 0 0,0-1 0 16,0-3 5-16,0-1 2 0,0-3 0 0,0 3 0 16,-2-3-4-16,-1-1-1 0,0-2 0 0,1 2 0 15,-1-2-1-15,-2-5-1 0,0 5 0 0,-1 2 0 0,-2-2 4 0,6 0 1 16,-4 2 0-16,4-2 0 0,-6 2 8 0,3-2 1 15,-1 2 1-15,1-2 0 0,-3 2-18 0,3-2-4 16,-3-1-1-16,3 4 0 0,-6-4 1 0,3 4 0 16,3-1 0-16,-3-2 0 0,0-1 0 0,0 4 1 15,0-1 0-15,3 5 0 0,-1-3 5 0,-2-2 1 16,0 8 0-16,1-3 0 0,-1-1-3 0,0 4 0 16,2 1 0-16,-2-1 0 0,1-1-4 0,1 5-2 15,1-7 0-15,-3 7 0 0,3-5-2 0,-1 2-8 16,1 3 12-16,0-4-4 0,0 4-8 0,2-1 0 15,-2 1 9-15,-1 3-9 0,1-3 8 0,-3 0-8 0,0 4 8 16,3-1-8-16,0-3 8 0,-3 2-8 0,-3 2 8 0,3-1-8 16,-2 1 0-16,2 3 9 0,-6 0-9 0,4 0 0 15,-1 0 9-15,1 0-9 0,-1 0 0 0,3 0 9 16,0 7-9-16,0-7 0 0,3 8 0 0,0-8 0 16,-3 7 0-16,2-7 0 0,1 7 0 0,0-3 0 15,0 3-9-15,2-4 9 0,-2 8 0 0,-1-3 0 16,1-1-8-16,2 0 8 0,-2 0 0 0,2 4 0 15,-2 1-8-15,0 2 8 0,2-4 0 0,-2 2 0 16,0 2 0-16,-1 0 0 0,1-3 0 0,0 4 0 16,2-1 0-16,-2 5 0 0,2-5 0 0,-2 4 0 15,2 1 0-15,-2-2-8 0,2 2 8 0,1-5 0 16,-1 4 0-16,-2 1 0 0,2-2-8 0,-2 2 8 16,2 2 0-16,-2-2 0 0,2 2 0 0,-2-2 0 15,0-1 0-15,-1-1 0 0,1 6 0 0,0-6 0 0,-1 2 0 16,1 2 0-16,2 2 0 0,-2-2 0 0,0 1 0 0,0-1 0 15,-1 2 0-15,4-2 0 0,-4-4 0 0,1 6 0 16,0-6 0-16,2 6 0 0,-2-6 0 0,2 2 0 16,-2 2 0-16,0-2 0 0,2 0 0 0,0-5 0 15,1 7 0-15,-1-7 0 0,-2 5 0 0,2 2 0 16,0-7 0-16,1 5 0 0,-1 0 0 0,3-1 0 16,-2-1 0-16,-1 2 0 0,0 0 0 0,3-3 8 15,-2 3-8-15,-1 2 0 0,3-2 8 0,0 0-8 16,-3-5 0-16,1 7 0 0,2-2 8 0,0-5-8 15,-3 7 0-15,-2-2 0 0,5 0 8 0,0-5-8 16,-3 7 0-16,3-2 9 0,0 2-9 0,-3-2 0 0,1-1 9 0,-1-1-9 16,3 2 0-16,-3 2 9 0,1-2-9 0,2 2 0 15,0 0 8-15,-3 3-8 0,3-8 0 16,-2 3 0-16,2 2 8 0,-3-2-8 0,0 2 0 0,1-2 0 16,2 0 8-16,0-5-8 0,-3 7 9 0,3-7-9 15,-3 5 8-15,3 2-8 0,0-2 0 0,-2 0 0 16,2 2 8-16,-3-2-8 0,3-3 0 0,0 8 0 15,0-3 0-15,0-2 0 0,0-3 0 0,0 3 0 16,3 2 0-16,-3-2 8 0,2 2-8 0,-2-2 0 0,3 0 0 16,0-3 0-16,-1 3 0 0,-2 2 0 0,0-7 0 0,3 10 0 15,-3-8 0-15,3 8 0 0,-1-8 0 0,-2 8 0 16,3-8 0-16,-3 3 0 0,0 2 0 0,2-2 0 16,-2 2 0-16,3-2 0 0,-3 2 0 0,3 0 0 15,-3 3 8-15,0-8-8 0,2 8 0 0,1-3 0 16,-3 0 0-16,0 0 0 0,-3 3 0 0,3-3 0 15,-2 0 0-15,2 5 0 0,0-5 0 0,0 5 0 16,0-5 0-16,0 3 0 0,-3-3 0 0,3 0 0 16,0 5 0-16,0-5 0 0,0 0 0 0,0-2 0 15,0 7 0-15,0-5 0 0,0 0 0 0,-3 3 0 0,3-1 0 16,-2 1 0-16,2-1 0 0,0-4 8 0,-3 2-8 0,3 5 0 16,0-5 0-16,-2 3 0 0,2-3 0 0,0 0 0 15,0 0 0-15,0 3 0 0,-3-3 0 0,3 0 0 16,-3-2 0-16,3 2 0 0,0-2 0 0,0 2 0 15,-2-2 0-15,-1 2 0 0,0 0 0 0,3-2 0 16,-2 0 0-16,2-3 0 0,-3 3 0 0,3 2 0 16,0-2 0-16,-3 2 8 0,-2-2-8 0,2 0 0 15,1 2 0-15,-1-2 0 0,3-3 0 0,-5 3 0 16,2 0 0-16,1 0 0 0,-4-3 0 0,6 3 0 16,-2 0 0-16,-4-3 0 0,4 3 0 0,-1 2 0 15,-2-2 0-15,2 2 0 0,0-2 0 0,1 0 0 16,-1-2 0-16,-2 6 8 0,2-6-8 0,1 1 0 15,-1 3 0-15,3-2 0 0,-3 2 0 0,1-2 0 16,2 2 0-16,0-2 0 0,-6 0 0 0,4-2 0 0,-1 1 0 16,-2 4 8-16,-1-4-8 0,1 4 0 0,3-4 0 0,-4 3 0 15,1-2 0-15,2 0 0 0,1-2 0 0,-1 6 0 16,0-6 0-16,1 1 0 0,-1 1 0 0,0-5 0 16,1 7 0-16,-1-6 0 0,-2 3 0 0,2 1 0 15,1-5 0-15,-4 5 0 0,4-5 0 0,-4 0 0 16,4 5 0-16,-1-2 0 0,-2-6 0 0,2 8 0 15,-2-5 0-15,0 5 0 0,-1-2 0 0,4-3 8 16,-4 5-8-16,4-5 0 0,-4 4 0 0,1-3 0 16,0-1 0-16,-1 4 0 0,1-6 0 0,0 2 8 15,0 0-8-15,-3 1 0 0,2-1 0 0,1-3 0 16,-3 4 0-16,3-4 0 0,-3-1 0 0,3 1 8 0,-1 4-8 0,-2-4 0 16,0-1 0-16,1 6 0 0,1-6 0 0,-2 1 0 15,0 4 0-15,0-4 8 0,0 3-8 0,1-4 0 16,-1 6 0-16,0-6 0 0,0 4 0 0,0 2 0 15,0-6 0-15,-3 1 0 0,3 4 0 0,-2-1 0 16,4-3 0-16,-1-1 0 0,1 2 0 0,-2 2 0 16,3-7 0-16,2 4 8 0,-5 4-8 0,3-4 0 15,-3-1 0-15,0-3 0 0,0 5 0 0,0-5 0 16,0 4 8-16,0-4-8 0,-2 0 0 0,2 5 0 16,0-2 8-16,0-3-8 0,0 0 0 0,0 5 0 15,-2-1 0-15,-1-1 8 0,0-3-8 0,4 5 0 16,-4 2 0-16,0-7 0 0,1 7 0 0,-3-2 0 15,2-5 0-15,0 4 8 0,1-1-8 0,-3 2 0 16,2 2 0-16,-2-7 0 0,2 4 0 0,-2-3 0 0,2 6 0 16,-5-7 0-16,3 4 0 0,3-4 0 0,-1 5 0 0,1-2 0 15,-1 1 0-15,0-1 0 0,1 2 0 0,-1-1 0 16,-2-1 0-16,2 2 0 0,1-1 0 0,-1-1 0 16,1 4 0-16,-1-7 0 0,0 5 0 0,1-1 0 15,2-1 0-15,0-3 0 0,-3 5 0 0,3-5 0 16,1 4 0-16,-4-1 0 0,3-3 0 0,0 5 0 15,0-5 0-15,0 7 0 0,-2-7 0 0,2 5 0 16,0-5 0-16,0 4 0 0,0-1 0 0,0 2 0 16,0-1 0-16,0-1 0 0,-3 4 0 0,4-2 0 15,-1-5 0-15,0 4 0 0,-3-1 0 0,3 2 0 16,3-1 0-16,-3-1 0 0,3 2 0 0,-3-3 0 0,0 3 0 0,2-1 0 16,-1-1 0-16,1-3-10 0,-2 5 10 0,6-5-8 15,-4 4 8-15,1-1 0 0,0 2 0 16,-3-5 0-16,3 7 0 0,-1-2 0 0,-2-5 0 0,3 7 0 15,0-2 0-15,-1-3 0 0,1 3 0 0,0-1 0 16,0-1 0-16,-1 2 0 0,4-3 0 0,-4 3-8 16,4 2 8-16,-1-2 0 0,-2-1 8 0,2-1-8 15,-2 4 0-15,2-2 0 0,1-1 0 0,-1-1 0 16,0 4 0-16,3-2 0 0,-2-1 0 0,2-1 0 16,0 2 0-16,-3-3 0 0,3 3 0 0,3 2 0 15,-3-2 0-15,-3-1 0 0,3-1 0 0,0 2 0 16,3-3 0-16,-3 3 0 0,0 0 0 0,2-3 0 15,-2 3 0-15,3-5 0 0,0 7 0 0,-1-2-8 16,1-3 8-16,-3-2 0 0,5 5 0 0,-2-5 0 16,2 5 0-16,0-5 0 0,1 0 0 0,-1 5 0 0,3-3 0 0,0-2 0 15,-3 0 0-15,0 5-8 0,1-7 8 0,2 2 0 16,-3 0 0-16,3 0 0 0,0-5 0 0,0 3 0 16,0-3 0-16,2 7 0 0,-2-6 0 0,3 4 0 15,-3-7 0-15,2 5 0 0,1-3 0 0,-3-2 0 16,2 0 0-16,1 5 0 0,0-3 0 0,-1-2 0 15,1 0 0-15,-1 0 0 0,1 0 0 0,-1 0 0 16,1-2 0-16,2 2 0 0,-2-5 0 0,-1 5 0 16,4 0 0-16,-1 0 0 0,-3 0 0 0,4 0 0 15,2-2 0-15,-1 2 0 0,4-5 0 0,-6 5 0 16,6 0 0-16,-3-7 0 0,-1 7 0 0,1-7 0 16,0 0 0-16,0 2 0 0,0-2 0 0,2 0 0 0,-2 0 0 15,0 0 0-15,0-5 0 0,0 5 0 0,0-2 0 0,-3-3 8 16,0 5-8-16,3-5 0 0,-3 5 0 0,3 0 0 15,0-7 0-15,0 7 0 0,-3-5 0 0,3 5 0 16,0-2 0-16,0-3 0 0,2 0 0 0,-2 3 0 16,3-3 0-16,-3 0 0 0,2-2 0 0,1 5 0 15,2-3 0-15,-3-2 0 0,4 0 0 0,-4-1 0 16,1-1 0-16,-1 0 0 0,3-3 0 0,-2 0 0 16,-1-2 0-16,-2 2 0 0,3 5 0 0,-1-5 0 15,1 3 0-15,-3-3 0 0,2 5 0 0,1-1 8 16,-1 4-8-16,1-3 0 0,-6 0 0 0,3 2 0 15,2-2 0-15,-2 2 0 0,3-2 0 0,-3 4 0 16,2-1 0-16,-2-1 0 0,3-2 0 0,-4 0 0 16,4 2 0-16,-3-2 0 0,2 0 0 0,-2 0 0 15,0-5 0-15,3 5 0 0,-3-1 0 0,-1 1 0 0,1-4 0 16,3 3 0-16,-3-3 0 0,2 4 0 0,-2-1 0 0,3 1 0 16,-6-2 0-16,3 2 0 0,2 0 0 0,-2 2 0 15,0-2 0-15,0 0 8 0,0 0-8 0,0 2 0 16,-3-2 0-16,0 0 0 0,3 2 0 0,-3-2 0 15,3 0 0-15,-3 2 0 0,0-2 0 0,3 0 0 16,-2-5 0-16,-1 5 0 0,3-5 0 0,-3 5 0 16,0 0 0-16,0 0 0 0,3-1 0 0,-3 1 0 15,1-2 0-15,2 2 0 0,-1 4 0 0,1-6 0 16,-5 6 0-16,-1-1 0 0,1-3 0 0,2 2 0 16,1 2 0-16,-1-1 0 0,-3 1 0 0,4-2 0 0,-1 1 0 15,0 1 0-15,0-1 0 0,-2-1 0 16,2 2 0-16,0-1 0 0,-2-3 0 0,-1 2 0 0,4 2 0 15,-4-1 0-15,1-4 0 0,-1 1 0 0,1 3 0 0,0-4 0 16,-1 1 0-16,-2 3 0 0,0-8 0 0,3 5 8 16,-3 0-8-16,2 4 0 0,-2-6 0 0,3 6 8 15,-3-1-8-15,0-4 0 0,2 4 0 0,-2 1 0 16,3-1 0-16,-3-4 0 0,0 4 0 0,-1 1 0 16,4-2 0-16,-3 1 0 0,-3-3 0 0,3-1 0 15,3 4 0-15,-3 1 0 0,-3-4 0 0,0-2 0 16,1 2 0-16,2 0 0 0,-6-1 0 0,4 1 0 15,-4-5 0-15,3 5 0 0,-2 3 0 0,0-3 0 16,-3-5 21-16,2 5 10 0,1-3 1 0,0 1 1 16,-3-1-25-16,2-2-8 0,-2 5 0 0,0-5 0 15,0 1 0-15,0 1-9 0,0-2 1 0,0 5 0 16,3-5 8-16,0 1 0 0,-6 1 10 0,0-6-10 0,3 6 8 0,0-6-8 16,-2 1 0-16,-1 1 0 0,0 3 0 15,1-4 0-15,2 4 0 0,-3-4 0 0,0 1 8 16,3 0-8-16,-2-2 0 0,-1 6 9 0,1-6-9 0,-4 6 0 15,4-6 9-15,-4 6-9 0,1-6 10 0,2 6-2 16,-2-6-8-16,0 1 12 0,-1 1-4 0,1 0-8 16,0-2 11-16,2 1-11 0,-2 1 11 0,2-5-11 15,1 5 10-15,-4 0-10 0,1-5 8 0,2 5-8 16,3-3 0-16,-2 1 0 0,-1-1 8 0,-2 1-8 16,2-1 0-16,1-1 0 0,-4 3 0 0,4-4 0 15,-4 5 0-15,1-5 0 0,2 10 0 0,-2-10 8 16,2 7-8-16,-2-2 0 0,0 0 0 0,0-3 8 0,-3 8-8 15,2-8 0-15,1 8 8 0,0-3-8 0,-1 0 0 0,4 3 9 16,-3-8-9-16,2 8 10 0,-2-3-10 0,2 0 10 16,-2-2-10-16,-1 2 0 0,4-2 0 0,-4 2 8 15,4-2-8-15,-4 2 0 0,4 3 0 0,-1-8 0 16,-2 8 0-16,2-3 0 0,1-2 8 0,-4 2-8 16,4 0 0-16,-4 3 0 0,1-3 0 0,0 0 0 15,2 5 0-15,-2-5 0 0,2-2 0 0,-5 2 0 16,6 5 0-16,-4-7 0 0,1 2 0 0,0-2 0 15,-1 2 0-15,4 5 0 0,-3-7 0 0,2 2 0 16,0-2 0-16,1 2 0 0,-1-2 0 0,0 2 0 16,3-2 0-16,0 2 0 0,-2-2 0 0,2 2 0 15,-3-2 0-15,3 2 0 0,-3-2 0 0,3 2 0 16,-2-2 0-16,2 0 0 0,0 2 0 0,-3-2 0 16,0 0 0-16,3-3 0 0,0 3 0 0,0 0 0 0,0 0 0 15,0 2 0-15,0-2 0 0,0 2 0 0,0-2 0 0,0 2 0 16,0 0 0-16,0-2 0 0,0 2 0 0,0 3 0 15,0-3 0-15,0 0 0 0,0 3 0 0,-2-3 0 16,-1 0 0-16,0 0 0 0,3 3 0 0,-2-3 0 16,2 0 0-16,0 5 0 0,-3-7 0 0,3 7 0 15,-2-5 0-15,2 0 0 0,-3 5 0 0,3 0 0 16,0-5 0-16,0 5 0 0,0 0 0 0,0-5 0 16,-3 5 0-16,3 0 0 0,-2 2 0 0,2-2 0 15,-3-5 0-15,3 5 0 0,0 0 0 0,-3 0 0 16,3 2 0-16,-2-2 0 0,-1-5 0 0,0 5 0 0,1 0 0 15,2 0 0-15,-3 0 0 0,0-5 0 0,3 7 0 0,-2-2 0 16,2 0 0-16,0-5 0 0,0 5 0 0,0 0 0 16,0 0 0-16,0 0 0 0,0-1 0 0,0-1 0 15,2 2 0-15,-2 0 0 0,0 2 0 0,-2-2 0 16,-1 0 0-16,1 0 0 0,2 2 0 0,0-2 0 16,-3 0 0-16,3 2 0 0,-3-2 0 0,1 0 0 15,-1 0 0-15,0 2 0 0,1-7 0 0,-1 10 0 16,3-3 0-16,-3-2 0 0,1 2 0 0,2-2 0 15,0 0 0-15,0 2 0 0,-3-2 0 0,3 4 0 16,-3-4 0-16,6 3 0 0,0-3 0 0,-3 2 0 16,0-2 0-16,2 7 0 0,-2-5 0 0,3-2 0 15,-3 7 0-15,3-5 0 0,-1 2 0 0,-2 3 0 16,0-4 0-16,0 4 0 0,-2 0 0 0,-1-5 0 0,6 5 0 16,-6 0 0-16,0-5 0 0,3 5 0 15,0 0 0-15,-2 0 0 0,-1-7 0 0,3 7 0 16,0-5 0-16,-3 5 0 0,3 0 0 0,-2-3 0 0,-4 1 0 0,4 2 0 15,2 5 0-15,-3-6 0 0,1 4 0 0,2 4 0 16,0 0 0-16,0 0 0 0,0-7-12 0,0 7-4 16,0 0 0-16,0 0-960 15,5 0-192-15</inkml:trace>
</inkml:ink>
</file>

<file path=ppt/ink/ink18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3:03:04.887"/>
    </inkml:context>
    <inkml:brush xml:id="br0">
      <inkml:brushProperty name="width" value="0.05292" units="cm"/>
      <inkml:brushProperty name="height" value="0.05292" units="cm"/>
      <inkml:brushProperty name="color" value="#FF0000"/>
    </inkml:brush>
    <inkml:context xml:id="ctx1">
      <inkml:inkSource xml:id="inkSrc36">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06T23:03:48.559"/>
    </inkml:context>
  </inkml:definitions>
  <inkml:trace contextRef="#ctx0" brushRef="#br0">18346 1925 1479 0,'0'0'32'0,"0"0"8"0,6-7 0 0,-1 4 2 0,0-2-34 0,3-2-8 0,0 0 0 0,3 3 0 15,-4-3 78-15,4 0 14 0,0 0 2 0,2-1 1 16,0 1-33-16,0 0-6 0,1 0-2 0,1 3 0 16,-1-6-12-16,2 3-2 0,2 2-1 0,1 1 0 15,-1 1-6-15,-2 3-1 0,3-4 0 0,-1 8 0 16,-7-4 23-16,-3 3 4 0,-1-3 1 15,4 4 0-15,-3 1-23 0,3 2-4 0,-1 3-1 0,-2-3 0 0,0 4 15 0,0 8 2 16,-5 2 1-16,-1-7 0 0,-2 12 3 0,0-4 1 16,-2 3 0-16,-1-3 0 0,3 3-33 0,-3-3-6 15,1-1-2-15,-1 5 0 0,3-5-3 0,-3-2-1 16,1 2 0-16,2-9 0 0,0 2 18 0,0-3 3 16,-3-1 1-16,3 2 0 0,0-5-18 0,0 4-3 15,0-4-1-15,0 1 0 0,-3-1 1 0,6-3 0 16,-3-1 0-16,5-3 0 0,-2 7-10 0,-3-7 12 15,0 0-12-15,0 0 12 16,0 0-55-16,-3-7-10 0,1 0-3 0,-1-5-1336 0</inkml:trace>
  <inkml:trace contextRef="#ctx0" brushRef="#br0" timeOffset="812">18899 1250 1267 0,'0'0'28'0,"0"0"5"0,0 0 2 0,0 0 1 0,0-7-36 0,0 4 0 0,0 3 0 0,3 0 0 16,-3 0 109-16,0 0 15 0,0 0 4 0,0 0 0 16,2-7-52-16,-2 7-9 0,0 0-3 0,6 7 0 15,-4-4 0-15,1 4 0 0,0 2 0 0,-1 0 0 16,-2 3 52-16,3 2 9 0,-3 0 3 0,3 5 0 16,-3-5-92-16,2 8-17 0,-2-8-4 0,0 11-1 15,0-10 13-15,3 8 2 0,-3-2 1 0,0-7 0 16,0 8-9-16,0-4-1 0,3 4-1 0,-1-8 0 15,-2 2-19-15,3 1 0 0,0-3 0 0,2-3 0 0,-3 4 0 16,4-8 0-16,-1 0 0 0,3 2 0 0,0-7 39 0,0 5 1 16,0 1 0-16,2-8 0 0,4 4-12 0,-1-4-3 15,0 0 0-15,3 0 0 0,2 0-25 0,1 0 0 16,-3-4 0-16,2 4 0 0,1-8 0 0,-1 8 0 16,-2-2 0-16,3-3 0 0,-3 3 53 0,0-3 9 15,-3 1 2-15,0 4 0 0,-2-3-52 0,-1-1-12 16,-2 1 0-16,0 3 0 0,-3-4 0 0,1-3 0 15,-1 7 0-15,-5 0 0 0,5 0 8 0,-2 0-8 16,2-3 11-16,-5 3-11 0,0 0 0 0,0 0 0 16,5-5 0-16,1 5-12 0,-6 0 12 0,0 0 0 15,0 0 0-15,0 0 0 0,0 0 0 0,0 0 0 16,0 0 0-16,0 0 0 16,0 0-156-16,0 0-29 0,0 0-6 0,0 0-1 0</inkml:trace>
  <inkml:trace contextRef="#ctx0" brushRef="#br0" timeOffset="1483.64">19582 1156 864 0,'5'-10'38'0,"-5"5"8"0,-3 5-37 0,3 0-9 0,0-7 0 0,0 7 0 15,0 0 194-15,0 0 37 0,0 0 7 0,0 0 2 16,0 0-90-16,3 7-18 0,2-2-3 0,-2 5-1 15,5-3-58-15,-5 9-12 0,-1 1-2 0,4 1-1 16,-1 1-7-16,0 2 0 0,-2 0-1 0,2 3 0 16,-2-8-6-16,2 6-1 0,-2-4 0 0,2 1 0 0,0-5-11 15,-2 5-2-15,2-5-1 0,0 0 0 0,-2 1-3 0,0-4-1 16,-1 1 0-16,1-5 0 0,0 3-10 0,-3-6-3 16,0 3 0-16,0-7 0 0,0 0 3 0,0 0 0 15,0 0 0-15,-3 0 0 16,3 0-39-16,-5-4-7 0,-3-3-2 0,0-1 0 15,0-1-146-15,0-7-30 0,0 1-5 0,0-3-817 16</inkml:trace>
  <inkml:trace contextRef="#ctx0" brushRef="#br0" timeOffset="1624.24">19505 1196 1036 0,'0'0'46'0,"0"0"10"0,0 0-45 0,0 0-11 16,0 0 0-16,0 0 0 0,0 0 160 0,0 0 31 15,0 0 5-15,0 0 2 0,0 0-100 0,0 0-20 0,0 0-4 16,0 0-1-16,0 0-73 0,0 0-9 15,0 0-5-15,3 4-1 0,2-1 15 0,-2 6 0 16,-3-2 0-16,2 2-873 0</inkml:trace>
  <inkml:trace contextRef="#ctx0" brushRef="#br0" timeOffset="2124.13">19542 1163 1425 0,'0'0'31'0,"0"0"6"0,0 0 2 0,0 0 2 0,0 0-33 0,0 0-8 0,0 0 0 16,0 0 0-16,-5-3 120 0,5 3 23 0,-5-4 4 0,5 4 1 15,0 0-75-15,0 0-14 0,-6 0-3 0,-2 4-1 16,3-1-37-16,0 1-7 0,5-4-2 0,-6 7 0 16,1 0 37-16,0 5 7 0,0-5 2 0,-1 0 0 15,-2 0-37-15,3 7-7 0,-6-2-2 0,4-5 0 16,-7 0-9-16,4 7 0 0,7-2 0 0,0-2 0 16,1-1 0-16,-4-2 0 0,4 2 0 0,-1 3 0 15,1-9 0-15,-1 4 0 0,0-3 0 0,1 3 0 16,2-7 0-16,0 0 0 0,0 0 0 0,0 0 0 15,0 0-62-15,0 0-14 0,0 0-4 0,2 7-588 16,-2-7-119-16</inkml:trace>
  <inkml:trace contextRef="#ctx0" brushRef="#br0" timeOffset="2420.99">19492 1588 1418 0,'0'0'63'0,"0"0"13"0,8 3-61 0,-3-3-15 16,-5 0 0-16,8 0 0 0,0 0 72 0,3 0 11 16,-4 0 2-16,4-3 1 0,0 3-18 0,2 0-3 15,0 0-1-15,3-7 0 0,-3 3 0 0,6 4 0 16,-3-8 0-16,2 6 0 0,-2-3 0 0,3 3 0 15,-4-3 0-15,1 1 0 0,-2 1-64 0,-1-1-11 16,0 1-3-16,-2 3-1 0,-4-4 39 0,1 4 7 16,0-8 1-16,0 8 1 0,0 0-25 0,-2-7-8 0,-1 7 0 0,0-2 0 15,3 2 8-15,-3-5-8 0,-2 5 12 0,-3 0-12 32,0 0-78-32,0 0-22 0,0 0-5 0,0 0-1 0</inkml:trace>
  <inkml:trace contextRef="#ctx0" brushRef="#br0" timeOffset="3077.14">19992 1275 1728 0,'0'0'38'0,"0"0"8"0,0 0 2 0,0 0 0 0,0 0-39 0,0 0-9 15,-5-7 0-15,2 5 0 0,6-3 91 0,-3 5 16 16,0 0 3-16,0 0 1 0,2-2-75 0,4-3-16 16,2 5-2-16,-1 0-1 0,1 0 38 0,3 0 7 15,0 0 2-15,-1 0 0 0,1 0-64 0,2 0-15 16,-2-4-1-16,2 1-1 0,0 3 27 0,3-4 6 16,-6 1 0-16,1-1 1 0,2 4-17 0,-2 0 0 15,-3-3 0-15,2 3-1072 0</inkml:trace>
  <inkml:trace contextRef="#ctx0" brushRef="#br0" timeOffset="3530.04">20346 1233 1958 0,'-2'-5'87'0,"2"5"17"0,0 0-83 0,0 0-21 0,0 0 0 0,2 5 0 15,1 2 56-15,2-4 6 0,1 8 2 0,-1-4 0 16,3 7 0-16,-3-2 0 0,-2 0 0 0,0-5 0 16,2 2-4-16,-3 3 0 0,1-2 0 0,0 1 0 15,-3-4-14-15,2 5-3 0,1-2-1 0,0-1 0 16,-6-2-13-16,3-5-2 0,0-2-1 0,0 7 0 16,0-7-26-16,0 0 0 0,0 0 0 0,0 0 0 15,0 0 0-15,0 0 0 0,0 0 0 0,0 0 0 0,5 0 0 0,-2-7 0 16,-6 0 0-16,3 0 0 0,0 0 0 0,3-4 0 15,2-4 0-15,1 4 0 16,-1-6-64-16,0 3-17 0,6 2-4 0,-6 1-1 16,3 3 35-16,-3-6 7 0,6 7 2 0,-3 0 0 0,0 3 34 0,0 1 8 15,-3-4 0-15,3 7 0 16,0-5 0-16,-3 10 0 0,0-2 0 0,1 1 0 0,2-1 49 0,-3 4 12 16,0-3 3-16,3 3 0 0,0 7-52 0,0-9-12 15,-3 5 0-15,3-1 0 0,-5-2 54 0,2 2 8 16,-2-4 2-16,2 5 0 0,-2-3-52 0,-1-3-12 15,1 3 0-15,0 0 0 0,-3-7 0 0,2 8 0 16,4-8 0-16,-4 4 0 0,-2-4 0 0,0 0 0 16,0 0 0-16,0 0 0 15,6 3-220-15,-1-3-48 0,3 0-8 0,-8 0-3 0</inkml:trace>
  <inkml:trace contextRef="#ctx0" brushRef="#br0" timeOffset="3858.25">20765 1240 1958 0,'0'0'43'0,"0"0"9"0,0 0 1 0,0 0 3 0,0 0-45 0,0 0-11 0,0 0 0 0,0 0 0 15,0 0 100-15,-3 0 17 0,0 3 4 0,3 1 1 16,-2 3-74-16,-1 0-16 0,-2 0-2 0,-1 5-1 16,6-2-10-16,-2-1-3 0,-6 0 0 0,5 3 0 15,0-2 8-15,3 1 0 0,-2-4 1 0,4 8 0 0,-2-8-37 0,6 0-7 16,-1-3-1-16,3 1-1 0,3-3 33 0,-1 3 8 15,3-5 0-15,1 0 1 0,-4 0-34 0,1-5-7 16,-1 5-2-16,1-2 0 0,0-7 22 0,-1 2 0 16,-2 0 8-16,-3-3-8 0,3-2 13 0,0 5-2 15,-2 0-1-15,-4-5 0 0,3-2-2 0,-2 3-8 16,-3 1 12-16,0-2-4 0,-3 3 45 0,1 0 9 16,-1 2 2-16,1 0 0 0,-4-1-52 0,-2 8-12 15,3-9 0-15,-3 4 0 0,0 5 32 0,0-2 3 16,3 2 1-16,0 0 0 15,-3 0-58-15,0 0-11 0,2 0-3 0,1 2 0 16,5-2-124-16,0 0-26 0,-5 5-5 0</inkml:trace>
  <inkml:trace contextRef="#ctx0" brushRef="#br0" timeOffset="4217.54">20976 1250 1728 0,'0'0'38'0,"0"0"8"0,0 0 2 0,0 0 0 0,3 9-39 0,-1-2-9 0,4 2 0 0,2-4 0 16,-3 2 104-16,0-4 20 15,1 1 3-15,-6 3 1 0,2-2-52 0,-2-3-9 0,3 5-3 0,0-2 0 16,-3 2 0-16,2-4 0 0,-2-3 0 0,3 7 0 16,-1-3 0-16,-2-4 0 0,0 0 0 0,0 0 0 15,0 0-51-15,3 0-13 0,-3 0 0 0,0 0 0 16,0 0 0-16,3 0 0 0,2-4 0 0,-2 1 0 0,-1-4 0 0,4 0 0 15,-4-5 0-15,4 3 0 0,-4-7 0 0,3-1 0 16,1-2 0-16,-1 8 0 0,3-4 0 0,0 6 0 16,0-3 0-16,0 0 0 15,2 3-48-15,-2-3-13 0,0 8-3 0,6-6 0 0,-4 3 52 0,1 2 12 16,-1-2 0-16,-2 7 0 0,3-2 0 0,-3-3 0 16,0 10 0-16,2-5 0 0,-2 0 0 0,0 2 0 15,0-2 0-15,0 7 0 0,-3-7 0 0,-5 0 0 16,6 5 0-16,-6-5-788 15,0 0-154-15</inkml:trace>
  <inkml:trace contextRef="#ctx0" brushRef="#br0" timeOffset="4810.99">21328 1228 1267 0,'0'0'56'0,"0"0"12"0,0 0-55 0,0 0-13 0,0 0 0 0,0 0 0 15,5 8 208-15,1-4 38 16,-4-1 8-16,1 4 2 0,0-3-103 0,2 3-20 0,-2 0-4 0,-1 0-1 16,1-2-102-16,-1 5-26 0,-2-1 0 0,3-2 0 15,0 2 56-15,-3-9 7 0,2 5 1 0,1 2 0 16,-3-7-52-16,0 0-12 0,0 0 0 0,3 7 0 16,-3-7 0-16,0 0 0 0,0 0 0 0,0 0 0 15,0 0 16-15,0 0 1 0,0 0 0 0,5 0 0 16,-2-4-27-16,2 1-6 0,-2-4 0 0,-1 2-1 0,1-9 17 0,0 3 0 15,2 1 0-15,0-2 0 0,-2-2 0 16,2 3 0-16,3-4 0 0,0 6 0 0,0 2 0 16,0-5 0-16,0 5 0 0,0 2 0 0,0 5 0 0,0 0 0 15,-3 0 0-15,3-7 0 0,0 7 0 0,0 0 0 16,0 7 0-16,0-2 0 0,-1 2 0 0,1-4 0 16,0 6 0-16,0-7 0 0,-2 5 0 0,1 0 0 15,-1-2 0-15,2 2 0 0,-3-4 0 0,0 4 0 16,1-3 0-16,-1-4 0 0,0 7 48 0,0-7 12 15,1 5 4-15,-6-5 0 0,0 0-52 0,0 0-12 16,0 0 0-16,0 0 0 0,5 0 0 0,0-5-8 16,1 5 8-16,-1-7-13 0,0 3 13 0,3-3 0 15,-3 4 12-15,3-4-12 0,3-5 0 0,-3 5 0 16,0 0 0-16,0 0-9 0,0 3 9 0,0 1 0 16,-3-2-9-16,-5 5 9 0,8 0 0 0,-8 0 0 15,8-7-9-15,-8 7 9 0,8 7 0 0,0-2 14 0,2-5-2 16,-2 7-1-16,0-4-11 0,0 6 0 0,0-7 0 0,0 12 0 15,3-9 0-15,-1 5 0 0,1-3 0 16,-1 2 0-16,1 0 0 0,-1-2 0 0,1 1 0 16,-3-1 0-16,0 2 0 0,0-7 0 0,-3 5 0 0,-2 0 8 15,2-2-8-15,-5 2 0 0,0-7 0 0,0 0 0 16,0 3 0-16,0-3 0 0,-5 4 0 0,2-4-926 16,1-4-181-16</inkml:trace>
  <inkml:trace contextRef="#ctx0" brushRef="#br0" timeOffset="6810.52">20455 1871 1404 0,'0'0'31'0,"0"0"6"0,0 0 2 0,5-8 0 0,1 4-31 0,-6 4-8 0,0-7 0 0,0 7 0 16,0 0 124-16,0 0 24 0,2-3 5 0,-2 3 1 16,0-4-21-16,-2 1-4 0,-1-1-1 0,0 4 0 15,1 0-51-15,-4 0-10 0,-2 0-3 0,3 0 0 16,-3 0-13-16,-2 0-3 0,-4 7-1 0,1-3 0 15,0-1-31-15,-3 1-5 0,-5-1-2 0,2 9 0 16,3-5-1-16,1 0 0 0,-4-3 0 0,3 6 0 16,0-6-8-16,0 8 0 0,1-2 0 0,1-6 0 15,4 3 0-15,-1-4 0 0,1 4 0 0,2-3 0 0,0 4 0 16,2-1 0-16,-2 0 0 0,3-3 0 0,0 3 0 0,0-4 0 16,2 1 0-16,0 1 0 0,3 2 0 0,-2-4 0 15,2 4 0-15,0 0 0 0,2-3 0 0,4 3 0 16,-4-4 0-16,4 6 0 0,1-6 0 0,-1 4 0 15,2-7 0-15,5 7 0 0,0-3 0 0,3-1-14 16,8 1 3-16,-3-1 1 0,3 1 10 0,2-4 0 16,-2 5 0-16,5-2 0 0,-2 4 0 0,-1 0 8 15,-5-7-8-15,0 0 0 0,-2 4 10 0,-3 3-2 16,-3-7-8-16,-2 3 12 0,-3 1 8 0,-3-1 2 16,-5-3 0-16,0 0 0 0,0 0 6 0,3 5 2 15,-6 2 0-15,0 0 0 0,-5 0-5 0,3-3-1 16,-6-1 0-16,1 4 0 0,-6-3-11 0,3 4-2 15,-3-1-1-15,-3 0 0 0,1-3-10 0,-1 3 0 16,-2 0 0-16,3 1 8 0,-1-1-8 0,3 7 0 0,-2-10 0 0,2 6 0 16,0-1 0-16,3 1 0 0,-1-3 0 0,1 4 0 15,5-4 0-15,0 1 0 0,0 3 0 0,3-1 0 16,0 1 0-16,2-3 0 0,1-1-8 0,2 7 8 16,0-7-21-16,0 0 0 0,5 0 0 0,-3 2 0 15,4 1 21-15,2-3 0 0,5 0 0 0,5-3 0 16,-2-1 0-16,3 2 0 0,2 2 0 0,0-7 0 15,3 4 9-15,0-4 7 0,0 3 0 0,2-3 1 16,-2 0-27-16,0 0-6 0,-3 0 0 0,3 0-1 16,-6-7 33-16,-2 7 8 0,3 0 0 0,-4 0 1 15,1 4-25-15,-2-4 0 0,-1-4 0 0,3 4 0 16,-6 0 0-16,1 0 0 0,2 0 0 0,-5 0 0 16,-3-7-188-16,-5 7-44 0</inkml:trace>
  <inkml:trace contextRef="#ctx0" brushRef="#br0" timeOffset="8051.44">20100 2661 115 0,'0'0'10'16,"0"0"-10"-16,0 0 0 0,0 0 0 16,0 0 217-16,0 0 42 0,6 7 8 0,-6-7 1 0,0 0-122 0,2 0-25 15,-2 0-5-15,6 7 0 0,-6-7-8 0,0 0-2 16,0 0 0-16,2 5 0 0,4-3-16 0,-6 3-3 15,2 2-1-15,1 0 0 0,-3-7-37 0,3 7-7 16,-3-3-2-16,0 4 0 0,2-6-12 0,1 7-4 16,-3-6 0-16,2 4 0 0,-2-7 12 0,0 4 3 15,0-1 0-15,0 4 0 0,0-7-28 0,3 7-11 16,-3-2 8-16,3-3-8 0,-3 3 22 0,2-1-1 16,-2 3 0-16,0-4 0 0,0-3-21 0,0 0 0 15,0 0 0-15,0 7 0 0,0-7 0 0,0 0 0 16,0 0 0-16,0 0 0 0,0 0 0 0,0 0 0 15,0 0 0-15,0 0 0 16,0 0 0-16,0 0 0 0,0 0 0 0,0 0 0 0,0 0 0 0,0 0 0 0,-2 0 0 0,2 0 0 16,0 0 0-16,0 0 0 0,0 7 0 0,0-7 0 15,0 0 0-15,0 0 0 0,0 0 0 0,0 0 0 16,-3 5 0-16,3-5 0 0,0 0 0 0,0 0 0 16,0 2 0-16,0-2 0 0,0 0 0 0,0 0 0 15,0 0 56-15,0 0 6 0,0 0 2 0,0 0 0 16,0 0-52-16,0 0-12 0,-3 9 0 0,3-9 0 15,0 0 0-15,0 0 0 0,0 0 0 0,0 0 0 16,0 0 0-16,3 7 0 0,-3-7 0 0,0 7 0 16,0-7 0-16,0 7 0 0,0-7 0 0,3 10 0 15,-1-3 0-15,-2-2 0 0,0-5 0 0,0 0 0 16,3 11 15-16,-3-1 0 0,0-10 0 0,0 5 0 16,0 2-15-16,0 0 0 0,0 0 0 0,0-7 0 15,-3 7-9-15,3-7-5 0,-2 7-1 0,-1 0 0 0,0 0 27 0,1 0 4 16,2-7 2-16,-3 5 0 0,1 2-18 0,-1 0 8 15,-2 0-8-15,-1-7 0 0,4 5 11 0,-4-3-11 16,1 3 10-16,0-5-10 16,-1 2 8-16,1 3-8 0,-3-1 0 0,3-4 9 15,-3 0-9-15,0 0 0 0,3-4 9 0,-3-1-9 16,0 3-10-16,0-3-6 0,3-2-2 0,-6-3 0 16,3-6-202-16,3 2-40 0</inkml:trace>
  <inkml:trace contextRef="#ctx0" brushRef="#br0" timeOffset="8239.01">20000 2567 1728 0,'0'0'76'0,"0"0"16"0,0 0-73 0,0 0-19 16,0 0 0-16,0 0 0 0,0 0 71 0,0 0 10 15,0-3 3-15,0 3 0 0,0 0-52 0,0 0-9 16,0 0-3-16,0 0 0 15,3 0-52-15,-1 3-10 0,1-3-2 0,2 4-846 16</inkml:trace>
  <inkml:trace contextRef="#ctx0" brushRef="#br0" timeOffset="8493.4">20328 2665 1267 0,'-8'-4'56'0,"5"4"12"15,3 0-55-15,0 0-13 0,0 0 0 0,0 0 0 16,0 0 158-16,0 0 29 0,8 0 5 0,3 0 2 16,2 0-119-16,0 0-24 0,-2-3-5 0,0-1-1 0,2 8-29 0,0-1-7 15,3-3-1-15,-3 0 0 0,-2 0 1 0,-1 0 0 16,3 0 0-16,-5 0 0 0,0 0-9 0,-8 0-12 15,0 0 2-15,0 0-634 16,0 0-126-16</inkml:trace>
  <inkml:trace contextRef="#ctx0" brushRef="#br0" timeOffset="8680.99">20325 2799 1692 0,'8'10'37'0,"-8"-10"8"0,0 0 2 0,0 0 0 0,0 0-38 0,8 0-9 15,0 0 0-15,3 0 0 0,-1 0 61 0,1 0 11 16,5 0 1-16,-3-2 1 0,0 2-9 0,0 0-1 16,1 0-1-16,-1 0 0 0,0 0-52 0,-2 0-11 15,-1-5 0-15,1 2 0 16,-3 3-154-16,0 0-28 0,-8 0-6 0,0 0 0 0</inkml:trace>
  <inkml:trace contextRef="#ctx0" brushRef="#br0" timeOffset="8946.45">20693 2654 1958 0,'0'0'43'0,"0"0"9"0,0 0 1 0,3 7 3 0,-6 0-45 0,6 0-11 16,-1 0 0-16,-2 2 0 0,3 1 80 0,0 1 15 16,-1-1 2-16,4 2 1 0,-6 2-54 0,2-7-12 15,1 7-1-15,0-2-1 0,-3 2 27 0,2-2 6 16,1-5 1-16,2 0 0 0,-2 4-64 0,2-4 0 16,-5-4-9-16,0-3-771 15,5 7-153-15</inkml:trace>
  <inkml:trace contextRef="#ctx0" brushRef="#br0" timeOffset="9867.88">20114 1678 885 0,'0'0'19'0,"0"0"4"0,0 0 1 0,0 0 2 0,0 0-26 0,0 0 0 0,-3-3 0 0,3 3 0 15,0 0 90-15,0 0 13 0,0 0 2 0,0 0 1 16,0 0-34-16,0 0-6 0,0 0-2 0,0 0 0 15,0 0-8-15,0 0-3 0,0 0 0 0,0 0 0 16,0 7 7-16,-3 0 2 0,3-7 0 0,0 7 0 16,0 1-1-16,0-1 0 0,0 4 0 0,3-8 0 15,0 6-14-15,-1-7-3 0,-2 6-1 0,0-8 0 16,3 7-14-16,-3-3-2 0,0-4-1 0,3 7 0 16,-3-7-2-16,0 0 0 0,0 0 0 0,0 0 0 15,0 0-4-15,0 0 0 0,0 0-1 0,0 0 0 0,0 0 1 0,0 0 0 16,0 0 0-16,0 0 0 15,-3 0-7-15,-2-4-1 0,-1 1 0 0,4-1 0 0,-1-3-12 0,0 4 9 16,1-4-9-16,-1-2 8 0,0 2-8 0,3 0 0 16,-2-3 9-16,-1-2-9 0,3 1 0 0,0 1 0 15,0-2-12-15,0 3 4 0,0-3 8 0,3 5 0 16,-3-4 0-16,2 1 0 0,1 1 0 0,2 6 0 16,-2-4 0-16,2 3 0 0,1 1 0 0,-1-1 0 15,-2-4 0-15,-3 8 0 0,5 0 0 0,0-2 0 16,3-3 0-16,5 5 0 0,-2 5 0 0,-1-3 0 15,1 6 0-15,2-4 0 0,-2 3 0 0,-1-4 0 16,1 4 0-16,-3 4 0 0,0-3-8 0,-3 3 0 16,-2-1 0-16,0 1 0 0,-6 4 16 0,0-4 4 15,-2-1 1-15,-3 1 0 0,0 4 3 0,-3-4 1 16,1-8 0-16,-1 6 0 0,3-2-5 0,-2 3 0 0,-1-10-1 0,1 7 0 16,-1-3-11-16,3-1 10 0,0-3-10 0,-2 0 10 15,-1 0-10-15,6 0 0 0,-1 0 0 0,1 0 0 31,2-3-76-31,3 3-21 0,0 0-4 0,3-4-1037 0</inkml:trace>
  <inkml:trace contextRef="#ctx0" brushRef="#br0" timeOffset="10867.65">20886 1802 921 0,'0'0'40'0,"0"0"10"0,0 0-40 0,0 0-10 0,0 0 0 0,0 0 0 15,0 0 128-15,0 0 24 0,0 0 5 0,3 3 1 16,0 4-42-16,-1-3-9 0,1 8-2 0,-1-2 0 16,-2 4-24-16,3 5-5 0,-3-1 0 0,3 3-1 15,-1 1 2-15,1 1 1 0,0 5 0 0,-3 1 0 16,2-4-20-16,1 8-4 0,2-11-1 0,-2 6 0 15,0 2 2-15,-1-8 0 0,1 3 0 0,-1 4 0 16,1-8-1-16,0 5 0 0,-1-5 0 0,4 5 0 0,-4-7-19 16,4 2-4-16,-6-7-1 0,0 5 0 0,5-1 8 0,-2-3 2 15,-1-1 0-15,-2 0 0 0,6-2-20 0,-4-5-3 16,-4 0-1-16,2 0 0 0,0 0-5 0,0-7-2 16,0 0 0-16,0 0 0 0,0 0-9 0,0 0 12 15,0 0-12-15,0 0 12 0,2-7-12 0,1 0-9 16,-1 0 9-16,1 0-13 15,0-1-92-15,2-3-19 0,0-3-3 0,1 2-1229 16</inkml:trace>
  <inkml:trace contextRef="#ctx0" brushRef="#br0" timeOffset="11399.98">21209 2212 864 0,'0'0'38'0,"0"-5"8"0,-3 2-37 0,-2-1-9 0,2 1 0 0,3 3 0 16,0 0 245-16,0 0 47 0,-5 0 10 0,5 0 2 16,0 0-141-16,-3 3-28 0,1 4-6 0,-1-2-1 15,1-1-102-15,-1 6-26 0,3-3 0 0,-3 7 0 16,3-5 36-16,0 1 3 0,3 4 0 0,2-3 0 15,0 4-11-15,1-1-3 0,-1-10 0 0,6 6 0 16,-3-5-25-16,2 2 0 0,1 0 0 0,2 0 0 0,-2-7 0 0,-1 4 0 16,1-4 0-16,-1 0 0 0,-2-4 20 0,0-3 0 15,3 4-1-15,-3-1 0 0,0-3-6 0,-3-5-1 16,3 5 0-16,0 7 0 0,-3-14-1 0,-2 7-1 16,-1 2 0-16,1-2 0 0,-3 7 26 0,0 0 4 15,0-3 2-15,0 3 0 0,0 0-27 0,0 0-6 16,0 0-1-16,0 0 0 15,0 0-28-15,0 0-5 0,0 0-2 0,3 7 0 0,-1 1 27 0,1-4 0 16,5-1 0-16,0 4 0 0,0 0 9 0,2-7 7 16,-2 4 2-16,6-1 0 0,-1-3-18 0,0 0 0 15,0 0 0-15,0 0 0 0,-2 0 8 0,0 0-8 16,-1-7 12-16,-2 7-12 0,0 0-12 0,3-7-10 16,-3 0-2-16,0 0 0 0,-1 2 71 0,-1-5 13 15,-1 3 4-15,0-4 0 0,-2 4-43 0,2-5-8 16,-5 2-1-16,0 6-1 0,0-10 7 0,0 7 2 0,-2-5 0 15,-1 5 0-15,0 0-12 0,-5 0-8 0,6 0 9 16,-4-1-9-16,1 4 0 0,0 1 8 0,0-1-8 16,2 4 0-1,0-3-45-15,3 3-12 0,0 0-3 0,0 0 0 0,-5 3-177 0,5-3-36 0</inkml:trace>
  <inkml:trace contextRef="#ctx0" brushRef="#br0" timeOffset="11697.05">21884 2299 2145 0,'0'0'47'0,"0"0"9"0,0 0 3 0,0 0 2 0,0 0-49 0,0 0-12 0,-3 7 0 0,-2 0 0 0,5 0 64 0,0-3 9 15,-3 3 3-15,0 1 0 0,1 3-11 0,-1-1-1 16,3 1-1-16,-2-1 0 0,-1 2 1 0,3 2 1 16,0 0 0-16,0 2 0 0,0-2-52 0,0-4-13 31,0 2 0-31,0-5 0 0,0 7 0 0,3-10 0 0,-3-1 0 0,0 4 0 0,0-7 54 0,0 0 8 0,0 0 2 0,0 0 0 47,0 0-154-47,0 0-30 0,0 0-7 0,-3-7-1127 0</inkml:trace>
  <inkml:trace contextRef="#ctx0" brushRef="#br0" timeOffset="12571.58">21831 2393 1036 0,'0'0'46'0,"0"0"10"0,0 0-45 0,0 0-11 0,0 0 0 0,0 0 0 0,0 0 104 0,0 0 20 15,0 0 3-15,2 7 1 0,1 0 0 0,0 0 0 16,-3-7 0-16,2 7 0 0,1-2-56 0,0 2-10 16,-3 0-2-16,0 4-1 0,2-4 1 0,-2 5 0 31,0-2 0-31,0 4 0 0,0-7-4 0,0 5 0 0,0-5 0 0,-2 7 0 0,-4-3-31 0,4 1-6 16,-4-2-2-16,4 4 0 0,-6-2 39 0,5-1 8 15,-2-1 2-15,0 4 0 0,-1-7-54 0,4 5-12 16,-6-5 0-16,5 4 0 0,0-1 0 0,1-3 0 0,-3 2 0 0,2-2 0 15,-2-4 48-15,2 4 13 0,-2-3 3 0,-1 4 0 16,4-8-52-16,-4 0-12 0,4 2 0 0,-6-2 0 16,3 0 0-16,-1 0 0 0,1-2 0 0,0 2 0 31,-1-5 0-31,-2-2 0 0,3 7 0 0,0-7 0 0,-3 0 0 0,3 4 0 0,-1-1 0 0,1-1 0 31,0-2-102-31,-1 0-20 0,1 0-4 0,3 0-718 0,-1 0-144 0</inkml:trace>
  <inkml:trace contextRef="#ctx0" brushRef="#br0" timeOffset="12821.52">21762 2160 1663 0,'0'0'36'0,"0"0"8"0,0 0 2 0,0 0 1 0,0 0-38 0,0 0-9 0,0 0 0 0,0 0 0 0,0 0 105 0,0 0 19 31,0 0 4-31,0 0 1 0,0 0-71 0,0 0-14 16,0 0-4-16,0 0 0 0,-3 4 1 0,3 4 0 0,0-4 0 0,0-4 0 16,0 10-54-16,3-10-11 0,-3 0-3 0,3 7-673 15,-3-7-136-15</inkml:trace>
  <inkml:trace contextRef="#ctx0" brushRef="#br0" timeOffset="13290.16">22050 1689 1728 0,'0'0'76'0,"0"0"16"0,0 7-73 0,0-2-19 0,3 5 0 0,-3 1 0 0,0 3 64 0,3 5 10 16,-1 2 2-16,4 5 0 0,-4 10 0 0,4-3 1 16,-1 6 0-16,0 9 0 0,3-8-17 0,-3-1-4 31,1 1-1-31,2 0 0 0,-3-7-6 0,0 3-1 15,-2-6 0-15,2 1 0 0,-2-5 13 0,-1 0 3 0,1-5 0 0,0-2 0 0,-1-5-52 0,1 4-12 0,0-8 0 0,-3-1 0 16,2-6 54-16,-2-3 8 0,0 0 2 0,0 0 0 16,0 0-52-16,0 0-12 0,0-7 0 0,3 0-919 15,0-5-186-15</inkml:trace>
  <inkml:trace contextRef="#ctx0" brushRef="#br0" timeOffset="34507.15">11576 6537 1036 0,'0'0'46'0,"0"0"10"0,0 0-45 0,0 0-11 0,0 0 0 0,0 0 0 15,0 0 104-15,0 0 20 0,0 0 3 0,0 0 1 16,0 0-52-16,0 0-9 0,0 0-3 0,0 0 0 15,0 0 52-15,0 0 9 0,0 0 3 0,0 0 0 16,0 0-103-16,0 0-25 0,-3 4 0 0,0 3 0 16,1 0 56-16,-1 0 7 0,3 1 1 0,-3-1 0 15,1 0-52-15,-1 4-12 0,3 3 0 0,-3 1 0 16,3-4 54-16,3 1 8 0,0-2 2 0,-1 1 0 16,4 3-64-16,-1-2-16 0,3-2-2 0,0-3 0 0,2-3 29 15,1 3 5-15,2-7 2 0,0 5 0 0,1-3-18 0,-1-2 0 16,0-2 0-16,3-3 0 0,0 1 0 0,2-3 0 15,-2 0 0-15,0 0 0 0,-3-1 35 0,1-3 3 16,-7 4 1-16,1 0 0 0,0-3-9 0,-2 3-2 16,2-5 0-16,-3 5 0 0,0 3-28 0,-2-3 0 15,-3 4 0-15,0 3 0 0,0 0 35 0,0 0 10 16,0 0 3-16,0 0 0 0,0 0-26 0,0 0-5 16,0 0-1-16,0 0 0 0,0 3-16 0,0 4-12 15,0 0 1-15,2 4 1 0,4-4 10 0,-1 5 14 16,0-5-3-16,3 0-1 0,6 7-22 0,-1 1-4 15,-3-8 0-15,4 0-1 0,-1-3 27 0,0 3 6 16,0-2 0-16,-2-3 1 0,2-2-17 0,-2 5-17 16,2-10 3-16,-3 5 1 0,1 0 13 0,0 0 16 15,-3-2-3-15,-1-3-1 0,1-2 12 0,-2 0 1 0,2 3 1 16,-6-3 0-16,4 0 3 0,-4-3 1 0,1-2 0 0,0 1 0 16,-3 4-18-16,0-3-4 0,0-2-8 0,0 1 12 15,-3 4-12-15,0-1 0 0,1-1 8 0,-1-3-8 16,3 5 0-16,-5 0 0 0,-1 0 0 0,1 0 0 15,0-5-46-15,-1 5-15 16,1 0-3-16,0 0-1 0,0 0-102 0,-3-5-20 0,2 8-4 16</inkml:trace>
  <inkml:trace contextRef="#ctx0" brushRef="#br0" timeOffset="35031.17">11644 6348 1267 0,'-2'-7'56'0,"2"7"12"0,0 0-55 16,0 0-13-16,0 0 0 0,0 0 0 0,-3-2 105 0,3-3 19 15,0-2 3-15,0 7 1 0,0 0 0 0,0 0 0 0,0 0 0 0,0 0 0 16,5-4-103-16,1 1-25 0,-1-1 0 16,0 1 0-16,3-4 56 0,-3 0 7 0,3 2 1 15,0-6 0-15,3 4-52 0,2-3-12 0,-2-2 0 0,2 5 0 16,0-4 0-16,-2 1 0 0,-1-2 0 0,4 5 0 15,-4-4 54-15,1 4 8 0,-1-3 2 0,-2 3 0 16,0 0-52-16,-3 2-12 0,1-2 0 0,-1 7 0 16,0-4 14-16,1 1 0 0,-1-2 0 0,0 3 0 15,-2 2 5-15,2 0 1 0,0-5 0 0,1 5 0 16,-6 0-3-16,8 5 0 16,-6-3 0-16,6-2 0 0,-2 8-3 0,-1-4-1 15,0 3 0-15,0 0 0 0,-2 5-13 0,2-2 0 16,-2-3 0-16,2 4 0 0,1 3 30 0,2-2 3 15,-3-5 1-15,3 7 0 0,0-7-24 16,-3 5-10-16,0-5 8 0,-2 0-8 16,0 5-25-16,-3-3-11 0,2-1-1 0,-2-1-1 0,0-7 82 0,0 0 16 0,0 0 3 0,0 0 1 15,0 0-52-15,0 0-12 16,0 0 0-16,0 0-919 0,0 0-186 0</inkml:trace>
  <inkml:trace contextRef="#ctx0" brushRef="#br0" timeOffset="35811.71">12414 6447 806 0,'0'0'36'0,"0"0"7"0,0 0-35 0,0 0-8 16,0 0 0-16,0 0 0 16,0 0 104-16,0 0 20 0,0 0 3 0,0 0 1 0,0 0 0 0,0 0 0 15,0 0 0-15,0 0 0 0,6-4-25 0,-1 4-5 16,0 0-1-16,0 0 0 0,3 0-53 0,-2 0-10 15,-1-3-2-15,3 3-1 0,0-5 26 0,0 5 6 16,2-2 1-16,1-3 0 0,2 3-52 0,0-3-12 0,-2 5 0 16,5-4 0-16,-3 1 0 0,3 3 0 0,-5-4 0 0,2 4 0 15,0 0 0-15,-2 4 0 0,-3-4 0 0,-1 0 0 32,-1 0-48-32,-6 0-13 0,0 0-3 0,2 7-614 0,-2 0-123 0</inkml:trace>
  <inkml:trace contextRef="#ctx0" brushRef="#br0" timeOffset="35999.25">12491 6642 403 0,'0'0'36'0,"0"0"-36"0,0 0 0 0,5 0 0 0,1-2 268 0,2 2 48 16,-3-5 8-16,5 5 3 16,1 0-178-16,0 0-35 0,4 0-7 0,1-4-2 0,-2 1-33 15,4-1-6-15,3 4-2 0,0-3 0 0,-2-1-51 0,-1 1-13 16,1 3 0-16,-3-5 0 0,0 5 0 0,-3 0 0 15,-2-7 0-15,-4 7 0 0,4 0 0 0,-3 5 0 16,-3-5 0-16,-2-5-970 16</inkml:trace>
  <inkml:trace contextRef="#ctx0" brushRef="#br0" timeOffset="39531.63">13425 6421 1497 0,'0'0'66'0,"0"0"14"0,0 0-64 0,0-7-16 16,-3 3 0-16,-2-3 0 0,2 4 106 0,-2-2 18 0,0-2 3 15,0 7 1-15,-3-7-52 0,0 7-9 0,0-2-3 0,-3 2 0 16,3 2 0-16,-2 3 0 0,-4-3 0 0,1 5 0 15,0 1-51-15,0-1-13 16,-1 0 0-16,1 4 0 0,3 4 0 0,-1-1 0 16,-2-3 0-16,5 8 0 0,-3-5 0 0,3 0 0 15,3 1 0-15,2-1 0 0,3 4 0 0,0-6 0 0,3-2 0 0,0-6 0 16,5 8 0-16,0-5 0 0,2-5 0 0,6 6 0 16,0-8 0-16,0 0 0 0,5 0 0 0,-3-8 0 15,1 1 19-15,0 0 1 16,-1-4 0-16,-2 1 0 0,-5-2 19 0,2-2 4 0,-3 3 1 0,-2-4 0 0,0 1 16 15,-3 3 3-15,1 1 1 0,-4-2 0 16,-2 3-52-16,0-3-12 0,0 5 0 0,-2-5 0 16,-1 5 54-16,0 7 8 0,3 0 2 0,0 0 0 15,0 0-56-15,0 0-8 0,0 0 0 0,0 0-10 0,0 7 10 0,0 1 0 16,6 3 0-16,-1-4 8 0,3 7-8 16,0-7-16-16,3 5 4 0,2-2 0 0,0 1 12 0,-2 4 0 15,2-4 0-15,-3 3 8 16,1-2-8-16,0-2 0 0,-4 1-8 0,1-4 8 15,0 5 0-15,0-5 0 0,-2 3 0 0,-1-6 0 16,0 3 0-16,-5-7 0 0,5 7 8 0,-5-7-8 0,0 0 10 0,0 0-2 16,0 0-8-16,0 0 12 15,0 0-75-15,0 0-15 0,0-7-3 0,-2 0-789 16,2 0-158-16</inkml:trace>
  <inkml:trace contextRef="#ctx0" brushRef="#br0" timeOffset="39859.97">13629 6414 2080 0,'0'0'46'0,"0"0"10"0,0 0 1 0,0 0 1 0,0 0-46 0,0 0-12 0,0 3 0 0,-3 1 0 15,3 3 77-15,0 5 14 0,3-2 2 0,-1 1 1 16,1-4-28-16,2 7-6 0,-2 1 0 0,2-4-1 16,-2 1-43-16,2-2-16 0,-2 1 11 0,-1 3-11 15,1-2 36-15,0-2 0 0,-3-3 1 0,2-3 0 16,-2-1-21-16,3 1-5 0,0 1-1 0,-3-5 0 15,0 0 6-15,0 0 0 0,0 0 1 0,0 0 0 16,5-5-17-16,-2-2 0 0,-3 0 0 0,2-4 0 0,1 1 0 0,0-2-14 16,2-2 2-16,-3 0 1 15,1-2-19-15,2 2-4 0,-2-1-1 0,5 6 0 0,-3-7 14 0,-2 9 2 16,0-3 1-16,2-2 0 0,3 5 18 0,0 3 0 16,0-3 0-16,-3 4 0 0,3-2 0 0,3-2 0 15,-4 0 0-15,1 7 0 0,0-2 0 0,0 2 0 16,3 0 0-16,-3 0 0 15,-3 0-208-15,3 0-39 0</inkml:trace>
  <inkml:trace contextRef="#ctx0" brushRef="#br0" timeOffset="40413.19">14213 6428 1728 0,'0'0'38'0,"0"0"8"0,0 0 2 0,0 0 0 0,0 0-39 0,0 0-9 15,0 0 0-15,0 0 0 0,0 0 104 0,-5-2 20 16,0 2 3-16,0 0 1 0,-1 2-72 0,1-2-13 16,0 0-3-16,-3 0-1 0,2 7-10 0,-1-2-1 15,-1 2-1-15,-3 0 0 0,0 0-19 0,1 5-8 16,-1-3 8-16,3 3-8 0,-2-5 0 0,2 7 0 15,0-2-9-15,0-2 9 0,5 1 0 0,1 1 0 16,-1-2 0-16,6-3 0 0,-1 4 0 0,1-4 0 16,0-2 0-16,2-3 0 0,0 5-8 0,3-2 8 15,0-2 0-15,0-3 0 0,0 4 0 0,2-4 0 0,-2-4 0 16,0 4 0-16,3-3 12 0,0-2 4 0,-4-2 0 16,1 0 0-16,0 0 25 0,-2 3 6 0,-1-6 1 0,0-2 0 15,0 5-39-15,-2 0-9 0,0 0 0 0,-1 0 0 16,-2 0 53-16,3 2 9 0,-3-2 2 0,3 5 0 15,-3 2-73 1,0 0-15-16,0 0-2 0,0 0-1 0,0 0 27 0,2 0 0 0,6 2 0 0,-2-2-8 16,-1 5-23-1,0-3-4-15,3 3-1 0,0 2 0 0,3 0 36 0,2 7 0 0,3-2 0 0,0 5 0 16,2-6 0-16,1 8 0 0,-6-5 0 0,0 7 0 16,0-2 0-16,-5-5 0 0,0 1 0 0,-2-1 0 15,-1 4 27-15,-5-3 12 0,0-1 2 0,0-3 1 16,-5 4-16-16,2-4-3 0,0 3-1 0,1-7 0 0,-6 1-22 0,-3 3-18 15,3-4 3-15,-2 0 1 0,-6 0 14 0,-3-7 0 16,1 7 0-16,-1-2 0 0,3-2 0 0,0-3 0 16,-5-3 0-16,3-2 0 15,-1 5-172-15,-2-7-31 0</inkml:trace>
  <inkml:trace contextRef="#ctx0" brushRef="#br0" timeOffset="41225.49">14579 6482 1497 0,'0'0'32'0,"0"0"8"0,0 0 0 0,0 0 4 0,0 0-36 0,0 0-8 16,0 0 0-16,0 0 0 0,0 0 104 0,0 0 20 16,0 0 3-16,0 0 1 0,0 0-52 0,5 8-9 15,-3-1-3-15,1-3 0 0,2 8 0 0,1-5 0 16,-6 0 0-16,5 0 0 0,-5 0 0 0,3 0 0 16,-3 5 0-16,2-2 0 0,-2-3 0 0,0 0 0 15,0 0 0-15,3 2 0 0,-3-7-51 0,0-2-13 16,0 0 0-16,0 0 0 0,0 0 0 0,0 0 0 15,0 0 0-15,0 0 0 0,0 0 0 0,0 0 0 16,0-2 0-16,0-3 0 0,0-2 13 0,0 3 0 16,3-3 0-16,-1 0 0 0,4-8-13 0,-4 8 0 15,1-4 0-15,2-4 0 0,6 1-12 0,-3 3 0 16,-6 4 1-16,6-3 0 0,-2-2 11 0,1 10 0 16,-1-3 0-16,2 1 0 0,-8 4 0 0,13-3 0 0,-3 6 0 15,1-3 0-15,-11 0-8 0,11 4 0 0,2 3 0 0,-3 0 0 16,-2 0 8-16,0 1 9 0,-2-1-1 0,2-3-8 15,0 3 12-15,-3 0-12 0,0 0 12 0,0 1-12 16,-2-1 0-16,0-3 0 0,-3-4 0 0,0 0-9 16,0 0 9-16,0 0 0 0,0 0 0 0,0 0 0 15,0 0 12-15,8 3 4 0,-8-3 0 0,0 0 1 16,0 0-27-16,8 0-6 0,-1-3 0 0,1-1-1 16,0 1 32-16,-2-1 6 0,2-4 2 0,0 1 0 15,-1 0-37-15,4 0-7 0,-3 0-2 0,3 0 0 16,-1 0 35-16,-2 2 6 15,3 3 2-15,-1-3 0 0,1 3-32 0,-1-3-7 0,-2 5-1 0,3 0 0 0,0 0 20 16,-1 5 0-16,3-3 0 0,-2 3 0 0,0 2 0 0,-1 0 0 16,1 0 0-16,-1 0 0 0,-4 0 0 0,1 5 0 15,-1-5 0-15,-1 3 0 0,3-3 23 0,-3 4 8 16,-5 1 1-16,3-5 1 0,0 3-10 0,-3-6-3 16,2 3 0-16,-2 0 0 0,0 0-20 0,0 1 8 15,0-8-8-15,0 0 0 16,0 0-40-16,3 4-12 0,-3-4-2 0,3 3-825 15,2-6-165-15</inkml:trace>
  <inkml:trace contextRef="#ctx0" brushRef="#br0" timeOffset="41428.72">15253 6482 2188 0,'0'0'48'0,"0"0"11"0,0 0 1 0,0 0 1 0,3 8-49 0,0-1-12 0,2-3 0 0,-3 3 0 15,1 0 105-15,0 0 19 0,-1 5 3 0,4-5 1 16,-4 0-103-16,1 0-25 0,0 5 0 0,-1-2 0 16,1-6 56-16,2-1 7 15,-5 1 1-15,3 3 0 0,0-2-52 0,-3-3-12 0,0-2 0 0,0 0 0 16,0 0-109-16,0 0-25 0,0 0-5 0,0 0-630 16,0 0-127-16</inkml:trace>
  <inkml:trace contextRef="#ctx0" brushRef="#br0" timeOffset="41584.84">15227 6370 1958 0,'0'-7'43'16,"0"-1"9"-16,0-1 1 0,0-3 3 0,0 8-45 0,2-3-11 0,-4 0 0 0,4 4 0 0,-2-2 130 0,0 5 24 15,0 0 5-15,0-7 1 0,3 7-103 0,-3 0-20 16,0 0-4-16,5 0-1 0,3 5-32 0,-2-3 0 16,-1 6 0-16,3-1-778 15,0-3-162-15</inkml:trace>
  <inkml:trace contextRef="#ctx0" brushRef="#br0" timeOffset="41968.85">15409 6480 1958 0,'0'0'87'0,"0"0"17"0,-2 2-83 0,-4 3-21 15,6-2 0-15,3 4 0 0,0-3 117 0,2-1 19 16,0 1 4-16,3 3 1 0,0 0-72 0,-3 5-14 0,-7-5-3 0,7 0-1 15,6-2 1-15,-6 2 1 0,-5 0 0 0,0 0 0 16,0-4-21-16,3 1-5 0,-3-4-1 0,0 0 0 16,0 0-10-16,0 0-3 15,0 0 0-15,0 0 0 0,0 0-1 0,2-4 0 0,1 1 0 0,2-1 0 16,-2-4-12-16,2 1 0 0,0 0 8 0,3 0-8 16,0-4 0-16,3-4 0 0,-1 1-12 0,4 3 12 15,2-4-36-15,-3 8 0 0,0-4 0 0,0 4 0 16,-2 0 36-16,2 4 0 0,-2-2 0 0,-1 5 0 15,-2 0 0-15,0 5 0 0,-3-2 0 0,3 1 0 16,-2-1 0-16,-1 4 0 0,0 2 0 0,3 0 0 0,0-2 17 16,-3 1 11-16,1 3 1 0,2-4 1 0,-6 5-10 0,4-2-3 15,-1-3 0-15,0 4 0 0,0 1 0 0,-2-5 0 32,2 0 0-32,-2 3 0 0,0-6-17 0,-1 3-11 15,-2-7 2-15,6 0 0 16,-6 7-37-16,0-7-7 0,0 0-2 0,0 0-824 0,0 0-165 0</inkml:trace>
  <inkml:trace contextRef="#ctx0" brushRef="#br0" timeOffset="43045.9">14428 7106 57 0,'0'0'0'0,"0"0"0"15,0 0 0-15,0 0 0 0,0 0 273 0,0 0 50 16,0 0 9-16,0 0 3 0,0-3-165 0,0 3-33 0,0 0-6 0,0 0-2 16,0 0-14-16,0 0-3 0,0 0-1 0,0 0 0 15,0 0-75-15,0 0-16 0,0 0-2 0,0 7-1 16,0 5 37-16,-3-2 7 0,-2 1 2 0,5-1 0 15,0 2-50-15,0 2-13 16,0-3 0-16,0-1 0 0,0 2 0 0,2-5 0 16,1 0 0-16,0 0 0 0,-3-7 56 0,8 4 7 15,-8-4 1-15,8 0 0 0,0 0-52 0,2 0-12 0,-2 0 0 0,3-4 0 16,-1 1 0-16,1-4 0 0,-1-4 0 0,1 4 0 16,0-1 0-16,-3-3 0 0,-1 4 0 0,-1 0 0 15,-1-3 0-15,-5 10 0 0,0 0 0 16,8-5 0-16,-8 5 54 0,0 0 8 0,3-7 2 0,-3 7 0 0,0 0-52 15,0 0-12-15,0 0 0 0,0 0 0 16,0 0 0-16,0 0 0 0,5 0 0 0,0 7 0 16,3-7 0-16,0 8 0 0,3-4 0 0,-1 3 0 15,3-4 0-15,1 4 0 0,2-3 0 0,-1 3 0 0,7 1-12 0,-1-4-6 16,0-1-1-16,-3 1 0 0,1-1 31 0,-3-3 5 16,0-3 2-16,-3-1 0 15,0 1-19-15,-2-1 0 0,-1-4 0 0,-4 1 0 0,-1 0 0 0,0 3 0 16,1-3 0-16,-4 4 0 0,-2-1 55 0,0-4 7 15,0-3 2-15,0 4 0 0,-2 0-13 0,-1-3-3 16,-2-2 0-16,-1 1 0 0,-2 4-26 0,0 0-6 16,0-3 0-16,1 1-1 0,-1 2-15 0,0 4 0 15,2-1 0-15,-2-3 0 0,1 4 0 0,1-1-15 16,1-4 3-16,2 8 1 16,1 0-188-16,2 0-37 0</inkml:trace>
  <inkml:trace contextRef="#ctx1" brushRef="#br0">18764 10523 0,'0'0'16,"0"0"0,48 35-1,-43-28 1,-2 5 0,-3-5-1,2 7 1,4-7-1,-17-7 1,3 0 0,3 0-1,5 0 1</inkml:trace>
  <inkml:trace contextRef="#ctx0" brushRef="#br0" timeOffset="44631.48">16058 6228 864 0,'0'0'76'0,"0"0"-60"0,0 0-16 0,0 0 0 15,0 0 144-15,0 0 25 16,0 0 6-16,0 0 1 0,0 0-39 0,0 0-7 0,0 0-2 0,0 0 0 16,2 8 0-16,1-4 0 0,-3 8 0 0,3 2 0 15,-3 0-51-15,2 5-10 0,-2 2-3 0,0 0 0 16,0 1-51-16,3 1-13 0,-1-2 0 0,-2 0 0 15,3 5 40-15,-3-5 4 16,3 1 2-16,-1 1 0 0,1-6-22 0,-3 1-5 16,3-3-1-16,-3 3 0 0,0-4-18 0,2-2 0 0,-2-2 0 0,3 1 0 15,-3-4 37-15,0 0 4 0,0-7 1 0,0 0 0 16,0 0-20-16,0 0-4 0,0 0-1 0,-3-7 0 16,1 0-9-16,-1 0-8 0,-2-4 9 0,2-4-9 0,-2-3 28 0,2 1 0 15,-2-2 0 1,5-2 0-16,-3-5-44 0,1 5-10 0,2-2-2 15,2 1 0-15,-2-3 41 0,3 3 8 0,-3 1 2 0,0 0 0 16,0 2-37-16,0 0-7 0,3 5-2 0,-3 0 0 16,2 2 35-16,-2 5 6 0,0-2 2 0,3 0 0 0,-3 9-32 0,0 0-7 15,0 0-1-15,0 0 0 0,0 0 29 0,0 0 6 16,2 4 1-16,4 3 0 0,-1 0-16 0,3 0 0 16,-3 1 0-16,1 3 0 0,1-4-17 0,1 0 3 15,0 5 1-15,-2-9 0 16,2 4 13-16,0-3 15 0,-3 3-3 0,3 0-1 0,0 0-11 0,2-2 0 15,1-3 0-15,-1 3 0 0,4-5 0 0,-4-5-14 16,3 5 2-16,-2-2 0 0,0-3 23 0,-1 3 5 16,1-5 0-16,-1-2 1 0,-2-1-27 0,0-2-6 0,3 3 0 15,-3-3-1-15,-3 1 31 0,3 1 6 0,3-2 2 0,-6 5 0 16,3-4-22-16,0 1 0 0,-3 3 0 0,3-5 8 16,0 5-8-16,-3 0 0 0,1 0 0 0,1 0 0 15,-1 0-17-15,2 2-5 16,-3-2-1-16,-2 3 0 0,-3 4 36 0,0 0 7 15,0 0 2-15,0 0 0 0,0 0-35 0,2 11-7 0,4-4-2 0,-1 8 0 16,-2-4 34-16,-1 3 8 0,3 5 0 0,-2 0 1 16,0 2-21-16,-1 0 8 0,4 5-8 0,-4 0 0 15,1-5-14-15,0 5-7 0,-1-5-2 0,4 5 0 16,-1-9 40-16,-3 6 8 0,1-6 2 0,0 1 0 16,-3-3-27-16,2-1 8 0,1-3-8 0,0 4 0 15,-3-8 0-15,0 4 8 0,2-4-8 0,4 0 0 16,-4 0 0-16,-2-7 8 0,0 0-8 0,0 0 0 15,0 0-21-15,0 0-10 0,0 0-1 0,8-7-1 16,-2 5-230-16,-1-7-45 0,0-12-10 0,-2-1-2 0</inkml:trace>
  <inkml:trace contextRef="#ctx0" brushRef="#br0" timeOffset="45131.54">16907 6221 57 0,'5'-2'0'0,"-5"2"0"0,0 0 0 0,3-5 0 16,5 3 325-16,-6-3 60 0,-4-2 12 0,2 3 3 16,0 4-180-16,0-3-36 0,-3-1-8 0,0 1 0 15,-2-2-76-15,5 5-16 0,-2-2-2 0,-1-3-1 16,-2 5-14-16,-3-2-3 0,2-3-1 0,4 5 0 15,-6 0-27-15,0 0-6 0,-3-2-1 0,3 4 0 16,0-2 6-16,-2 0 1 0,-3 5 0 0,-1-3 0 16,4 3-36-16,-1-3-16 15,1 6 2-15,-6-4 0 0,0 3 14 0,5 0 0 0,1 0 0 0,-1 0 0 16,1 5 0-16,4-2-9 0,6 6 9 0,-2-7-12 16,-4 3 12-16,9-5 0 0,2 7 0 0,6-2 0 0,-1 2 13 15,4 0 5-15,-1-2 1 0,3 2 0 16,5-2-67-16,-3-3-12 0,-2 6-4 0,5-4 0 0,1 3 52 15,-7-7 12-15,-1 5 0 0,-1-2 0 0,-2 1 0 0,-1 3 0 16,1-6 0-16,-3 3 0 0,0 1 0 16,0-3 0-16,-1-1 0 0,-1 3 0 15,-1-4 48-15,-2 0 13 0,-3 0 3 0,0 5 0 16,-3-5-52-16,0 0-12 0,-2 0 0 0,0 0 0 0,0 5 14 0,-1-2 0 16,-4-3 0-16,-1 4 0 0,0-6-22 0,-2-3-5 15,0 3-1-15,0-2 0 0,-6 4 14 0,3-3 0 16,3-1 0-16,0-3 0 15,0 4 0-15,2-4 0 0,-2 0 0 0,0-4 0 16,2 1-105-16,0-1-19 0,6 1-3 0</inkml:trace>
  <inkml:trace contextRef="#ctx0" brushRef="#br0" timeOffset="45756.04">17571 6139 1130 0,'0'0'50'0,"0"0"10"0,0 0-48 15,0 0-12-15,-3-5 0 0,-2-2 0 0,5 7 136 0,-3 0 24 16,-2-7 4-16,0 7 2 0,-3-7-30 0,8 7-5 16,0 0-2-16,0 0 0 0,-11 0-53 0,1 0-10 15,4-4-2-15,1 4-1 0,5 0-3 0,0 0 0 16,-8 0 0-16,0 0 0 0,3 4-28 0,-6-4-5 16,1 0-2-16,-3 5 0 0,2-3-11 0,0-2-2 15,-2 5-1-15,5-3 0 0,-2-2-11 0,-1 7 8 16,0-2-8-16,1-3 8 0,-1-2-8 0,3 5 0 15,0-2 0-15,1 1 0 0,-1-4 0 0,0 3 0 16,0 1 0-16,0 1 0 0,0-3 0 0,0 5 0 16,0-2 9-16,3-3-9 0,-3 6 0 0,5-4 0 15,0 3-12-15,-2 0 4 0,0 0 8 0,2 0 0 16,1 0 0-16,2 5 0 16,-3 0-30-16,3 2-1 0,0 0 0 0,0 5 0 0,3-5 31 0,-1 0 0 0,-2 7 0 15,3-2 0-15,-1 0 21 0,1-2 11 0,-3 6 1 0,3-2 1 16,-1-2-3-16,-2-3-1 0,0 3 0 0,0 2 0 15,0-6-30-15,0 3-21 0,0 1 3 0,0-5 1 16,0 0 27-16,0-2 6 0,0 2 0 0,3 0 1 16,-3-2-17-16,3-2 0 0,2-3 8 0,-2 4-8 15,2-4 0-15,0 5 0 0,3-9 0 0,0 4 0 16,-3-3 16-16,6-1 5 0,5-3 2 0,-6 0 0 16,1 0-37-16,0-3-7 0,4 3-2 0,4-4 0 15,2-3 23-15,-2 4 0 0,2-1 0 0,3-4 0 16,-1 1 29-16,-4 0 11 0,-3 3 1 0,-3-3 1 15,-2 0-67-15,-3 4-14 0,-3-2-2 0,-2-2-832 16,-3 0-167-16</inkml:trace>
  <inkml:trace contextRef="#ctx0" brushRef="#br0" timeOffset="45943.51">17267 6501 2188 0,'0'0'97'0,"5"0"20"0,3 0-93 0,-3 0-24 16,1 0 0-16,1 0 0 16,1 0 56-16,0 0 6 0,3 0 2 0,0 0 0 0,2 0-18 0,0 0-3 15,5 0-1-15,4 0 0 0,1 0-16 0,-1 0-3 16,1-4-1-16,-1 4 0 0,-4 0-22 0,3 0-15 16,-2-3 3-16,-1-1-1154 0</inkml:trace>
  <inkml:trace contextRef="#ctx0" brushRef="#br0" timeOffset="46365.27">18015 6059 1472 0,'0'0'32'0,"0"0"8"0,0 0 0 0,0 0 1 0,0 0-33 0,0 0-8 15,0 0 0-15,-2 0 0 0,-1 3 106 0,-5-3 19 16,0 4 4-16,3 3 1 0,0 5-38 0,-1-3-7 15,-4-2-1-15,-3 12-1 0,5-5-27 0,-3 5-4 16,1 2-2-16,2 1 0 0,2 1-40 0,4 1-10 16,2 1 0-16,-3 6 0 0,-2-3 0 0,-1-2 0 15,6 2 0-15,0-2 0 0,0 2 18 0,0-2 2 16,0-5 0-16,6 1 0 0,-4 1-8 0,1-2-2 16,-3-2 0-16,3-2 0 0,2-1-10 0,3-2 12 15,-3-4-12-15,3 6 12 0,0-7 12 0,3 3 4 0,-1-9 0 16,1 4 0-16,2-3-28 0,0-1 0 0,0-3 0 0,1-3-780 15,2 3-160-15</inkml:trace>
  <inkml:trace contextRef="#ctx0" brushRef="#br0" timeOffset="46818.72">18150 6461 1987 0,'0'0'44'0,"0"0"8"0,0 0 3 0,0 0 1 15,0 0-45-15,0 0-11 0,0 0 0 0,0 0 0 16,0 0 76-16,0 7 12 0,-2 0 4 0,2 5 0 0,-3-5-36 16,3 0-8-16,0 5 0 0,-3-3-1 0,1 3-25 0,2-2-5 15,0-1-1-15,5 0 0 0,-2-1-8 0,-1-1-8 16,4 0 9-16,-1 0-9 0,3 2 9 0,0-7-9 16,0 5 8-16,-3-7-8 0,0 5 12 0,1-5-2 15,4 3-1-15,1-3 0 0,-1-3 2 0,1-2 0 16,2-2 0-16,0 5 0 0,1-7 15 0,-4 2 3 15,1 4 1-15,-1-4 0 0,-4-5 5 0,2 5 1 16,-3 0 0-16,-2 0 0 0,-1 3-36 0,1-3 0 16,-3-1 0-16,0 8 0 0,0 0 24 0,0 0 4 15,0 0 0-15,0 0 1 16,0 0-46-16,0 0-10 0,0 0-1 0,0 0-1 0,3 5 29 0,2 2 0 16,0-4 0-16,3 1 0 0,-3 3 10 0,6 0 8 15,-3 0 2-15,2 1 0 0,4-1-32 0,-1-3-7 16,0-1-1-16,0 1 0 0,1-1 32 0,-1 1 7 0,-3-4 1 15,1 0 0-15,-3 0-32 0,0 0-7 0,0-4-1 0,-3 1 0 16,3-1 20-16,-3 1 0 0,1-4 0 0,-1 3 0 16,-2-4 48-16,-1 1 12 0,1 0 4 0,-3-4 0 15,0 1-55-15,0-2-9 0,-3-2 0 0,1 3 0 16,-1 1-56 0,-2-2-3-16,-3-2-1 0,2 7-821 0,-2-5-165 0</inkml:trace>
  <inkml:trace contextRef="#ctx0" brushRef="#br0" timeOffset="47099.74">18439 6080 1789 0,'0'0'79'0,"5"0"17"0,0 0-77 0,3 0-19 15,3 5 0-15,0-3 0 0,-1 3 90 0,1 2 14 16,2 0 4-16,0 0 0 0,0 7-32 0,1 0-5 15,-1 5-2-15,3 0 0 0,0 7-5 0,2 5-2 16,-2 6 0-16,-3-2 0 0,-5 3 2 0,0-3 0 16,-3-2 0-16,-2 3 0 0,-3-4-27 0,0 1-5 15,-3-7 0-15,-2 7-1 0,0-12-11 0,-3 8-3 16,3-6 0-16,-3-2 0 0,2-2-1 0,1-9 0 16,-3 4 0-16,3-7 0 0,2 4-16 0,1-4 0 0,-6-2 0 15,5-2 0 1,3-3-99-16,0 0-23 0,-5-8-5 0,2 1-1 0</inkml:trace>
  <inkml:trace contextRef="#ctx0" brushRef="#br0" timeOffset="47974.67">19095 6316 864 0,'0'0'38'0,"5"-3"8"0,-2-2-37 0,2 3-9 0,1-3 0 0,1 5 0 16,1 0 194-16,3 0 37 0,2-2 7 15,3 2 2-15,0-5-90 0,0 5-18 0,2 0-3 0,4 0-1 16,-4 0-60-16,1 0-13 0,-4 5-3 0,4-5 0 16,-6-5-32-16,0 5-6 0,1 0-2 0,-4 0 0 15,1 0-12-15,-6 0 0 0,3 0 0 0,-3 0 0 16,-2 0 0-16,0 0 0 0,-3 5 0 0,0-3-714 15,-3 3-146-15</inkml:trace>
  <inkml:trace contextRef="#ctx0" brushRef="#br0" timeOffset="48177.42">19140 6527 1958 0,'0'0'43'0,"0"0"9"0,5 3 1 0,3-3 3 0,-3 4-45 0,6-1-11 16,0-3 0-16,-1 0 0 0,6 0 53 0,0 0 9 15,3 0 2-15,4 0 0 0,-2 0 0 0,1 0 0 16,-4-3 0-16,-2 3 0 16,-3-4 0-16,3 4 0 0,-3-3 0 0,1 3 0 0,-1-5-52 0,-3 5-12 15,1 0 0-15,2-7 0 16,-2 7-151-16,-3-7-33 0,5-4-6 0,-2 4-2 0</inkml:trace>
  <inkml:trace contextRef="#ctx0" brushRef="#br0" timeOffset="49113.64">20317 6341 1267 0,'-5'0'28'0,"2"-2"5"0,6-3 2 0,0 1 1 0,-1 1-36 0,-2 3 0 0,0-4 0 0,0 4 0 16,3 0 58-16,-3 0 5 0,0 0 1 0,0 0 0 15,3 0 40-15,-3 0 8 0,0 0 1 0,0 0 1 16,-3 4-39-16,0 3-8 0,3 0-2 0,0 5 0 16,-5-2-41-16,0 1-9 15,-1 3-2-15,1 1 0 0,0-4 38 0,5 8 7 0,0-5 2 0,0 0 0 16,3-2-40-16,-1-3-8 0,1 6-2 0,2-4 0 16,-2-4-10-16,5 0 12 0,-3 1-12 0,3-1 12 0,5-3 3 15,3-4 1-15,0 0 0 0,2 0 0 0,-2 0 5 0,3-4 2 16,2 1 0-16,0-4 0 0,-5 2-3 0,0-2-1 15,0 0 0-15,-6 0 0 0,1-4-19 0,-3 3 0 16,0 1-11-16,-3 0 11 0,-2 0 44 0,-3 3 16 16,2 1 4-16,-2 3 0 15,0 0-52-15,0 0-12 0,0 0 0 0,0 0 0 16,0 0 0-16,0 0 0 16,-2 7 0-16,2 0 0 0,0 0 0 0,2 0 0 0,1 1 0 0,0-1 0 15,2 4 9-15,0-4-1 0,6 0 0 0,2 5 0 16,0-5-8-16,3 0 0 0,3-2 0 0,-1-3 0 15,3 5 0-15,1-7 0 0,-1 0 0 0,0 0 0 16,0 0 0-16,-2-7 12 0,-4 7-4 0,1-7 0 16,-2 0 19-16,-4 3 3 0,1-6 1 0,-3 3 0 0,0-5-11 0,-3 1-1 15,-2-4-1-15,-1 1 0 0,-2 3 23 0,0-3 5 16,0 4 1-16,-2-2 0 0,2 1-31 0,-3-4-7 16,-2 1-1-16,-3 3 0 0,2 1 1 0,-2-2 0 0,3 3 0 15,-3-3 0-15,3 1-25 0,-3 1-6 0,0-2-1 0,3 5 0 31,-1 0-141-31,1 3-28 0,3-4-5 0,-4 6-2 0</inkml:trace>
  <inkml:trace contextRef="#ctx0" brushRef="#br0" timeOffset="49738.52">20286 6101 1094 0,'0'0'97'0,"0"0"-77"0,0 0-20 0,0 0 0 15,0 0 194-15,0 0 35 0,0-2 7 0,2-5 2 16,6 2-109-16,-5-2-21 0,2 0-5 0,-2 0-1 16,-1 3-38-16,1-4-7 0,0-1-1 0,-1-3-1 15,6 5-15-15,0-5-2 0,3 3-1 0,-1-3 0 16,1-2-29-16,2 2-8 0,3-2 0 0,-3 0 0 16,1 2 0-16,-1 3 0 0,0-3 0 0,0 1 0 15,-2 3 0-15,-1 1 0 0,-2 0 0 0,0 0 0 16,0 0 52-16,-2 5 10 0,-1-3 2 0,-5 5 0 15,5 0-64-15,-5 0 0 0,0 0-14 0,8 0 2 0,-8 0 20 16,5 5 4 0,1-3 1-16,-4 10 0 0,4-5 0 0,-1 2 0 0,0-4 0 0,0 9 0 0,1 0-22 0,-1 5-5 15,3 2-1-15,0-7 0 0,-3 5 15 0,3-5 0 16,-3 1 0-16,3-4 0 0,0 3 0 0,0-7 0 16,0 1 0-16,0-1 0 0,-3 2 0 0,1-7 0 15,-1 5 0-15,0-7 0 0,-5 0 48 0,6 0 13 16,-6 0 3-16,0 0 0 15,2 0-154-15,-2 0-30 0,3 0-7 0</inkml:trace>
  <inkml:trace contextRef="#ctx0" brushRef="#br0" timeOffset="50394.59">21177 6621 1036 0,'21'3'46'0,"-21"-3"10"0,-2-3-45 0,-1-1-11 16,3 4 0-16,0 0 0 0,-3 0 53 0,-2-3 9 16,0-2 2-16,0 5 0 0,5 0 51 0,-6 0 10 15,1 0 3-15,2 0 0 0,3 0-52 0,0 0-9 16,-8 0-3-16,1 5 0 16,4-2 0-16,-2 4 0 0,2-3 0 0,-2 3 0 0,-3 0-51 0,0 5-13 15,0 2 0-15,0 0 0 0,0-2 0 0,0-2 0 16,3 1 0-16,-1 1 0 0,4-3 35 0,-1 6 4 0,0-4 1 0,6 1 0 15,0-2-32-15,2 4-8 0,3-7 0 0,3 4 0 16,2-3 0-16,0-1 9 0,6-3-9 0,-4-4 10 16,4 0 10-16,-1 0 1 0,-2-4 1 0,3 1 0 15,-3-4 31-15,-3 0 7 0,-2-2 0 0,-1 2 1 16,-2 0-49-16,-3 0-12 16,3-3 0-16,-5-2 0 0,0 8 37 0,-1-6 5 0,-4-2 1 0,2-2 0 15,-3 7-15-15,-2 0-4 0,-1-4 0 0,-2 3 0 16,1 1-24-16,-1 0 0 0,0 3 0 0,0 1 0 15,2-1 0-15,-2 4 0 0,3-3 0 0,0 3 0 16,-3-4-68-16,8 4-8 0,0 0-3 0,0 0 0 16,0 0-181-16,0 0-36 0</inkml:trace>
  <inkml:trace contextRef="#ctx0" brushRef="#br0" timeOffset="50785.31">21365 6664 1152 0,'0'0'102'0,"0"0"-82"16,3-3-20-16,-3 3 0 15,0 0 132-15,0 0 23 0,0 0 4 0,0 0 1 0,0 0-19 0,0 0-3 16,0 0-1-16,5 3 0 0,0-3-65 0,-2 0-14 16,5 7-2-16,-3-3-1 0,1 8 7 0,-1-2 2 15,-3-3 0-15,1 4 0 0,0 3-52 0,-1 1-12 16,-2-1 0-16,0-3 0 15,0 4 54-15,0-4 8 0,0-1 2 0,0 6 0 16,3-6-52-16,-3 4-12 0,0-3 0 0,3 1 0 0,-3-2 0 0,0-3 0 16,2-3 0-16,1 3 0 0,0-2 0 0,-1-3 0 0,4 3 0 0,1-2 0 15,1-6 0-15,3-2 0 0,2 5 0 0,3-2 0 16,0-3 0-16,3-2 0 0,-1 3 0 0,1-3 0 16,2 0 54-16,-3 4 8 0,-2-4 2 0,0 2 0 15,0-2-52-15,-3 7-12 0,0-4 0 0,-5-3 0 16,0 4 0-16,-3-1 0 15,3 4 0-15,-2-3 0 0,-1-1 0 0,0 4 0 16,-5 0 0-16,0 0 0 0,0 0 0 0,0 0 0 0,0 0 0 0,0 0 0 16,3 0 0-16,-3 0 0 0,0 0 0 0,0 0 0 15,0 0-151-15,0 0-33 0,0-8-6 0,-3 1-2 0</inkml:trace>
  <inkml:trace contextRef="#ctx0" brushRef="#br0" timeOffset="51207.24">21852 6649 1094 0,'0'0'97'0,"3"-2"-77"16,-1-3-20-16,1-2 0 0,2 3 144 0,-2-3 26 16,-1 4 5-16,1-4 1 0,-3 7-41 0,3-5-8 15,-3-2-2-15,2 0 0 0,-2 7-44 0,0-4-9 16,0 4-1-16,0-3-1 0,-5-1-2 0,0 4-1 15,2-3 0-15,-2-1 0 0,0 4-24 0,-1 0-5 0,-2 0-1 16,3 4 0-16,-3-1-24 0,0-3-5 0,0 4 0 0,0 3-8 16,0 0 0-16,0 0 0 0,1-2 0 0,1 2 0 15,1 3 0-15,2-1 0 0,-2 0 0 0,2-1 0 16,3 3 11-16,0-1 5 0,3 1 0 0,0-3 1 16,-1 3-17-16,6-4 0 0,0 5 0 0,0-3 0 15,3-1 0-15,-1-1 0 0,-2 4 0 0,11 3 0 16,-3-2 0-16,-3-2 0 0,-3 1 0 0,-2-4 0 15,0 5 0-15,-2-5 0 0,-1 3 0 0,0-6 0 16,-2 8 0-16,2-2 0 0,-5-3 0 0,-3 4 0 16,1-4 0-16,-1 0 0 0,-2 1 0 0,-3-1 0 15,-3 0 41-15,3-3 5 0,-5-1 1 0,3 1 0 0,-6 3-33 16,2-2-6-16,1-2-8 0,0 1 11 16,0-1-51-16,0-3-11 0,-3-3-1 0,2 3-826 15,4 0-165-15</inkml:trace>
  <inkml:trace contextRef="#ctx0" brushRef="#br0" timeOffset="61950.94">10975 9559 1267 0,'0'0'28'0,"0"0"5"0,0 0 2 0,0 0 1 0,0 0-36 0,0 0 0 0,0 0 0 0,0 0 0 16,0 0 108-16,0 0 14 0,0 0 3 0,0-7 1 16,0 2-48-16,0 5-10 0,0 0-1 0,0 0-1 15,0 0-2-15,0 0 0 0,0 0 0 0,0 0 0 16,0 0 0-16,0 0 0 0,-3 7 0 0,1 0 0 16,-1-2 0-16,0 4 0 0,1 3 0 0,-1 0 0 15,0-3-64-15,1 5-12 0,-1-2-4 0,3 2 0 16,-3 0 16-16,1-2 0 0,4 2 9 0,1 0-9 15,-3-2 8-15,5 0-8 0,1-3 0 0,2-2 0 16,2 0 8-16,3 0-8 0,-2-2 0 0,2 2 0 16,3-7 12-16,3 5-3 0,-3-5-1 0,2-5 0 15,1 5 9-15,-1-2 2 0,1-3 0 0,-4-2 0 16,-4 2 20-16,0-2 4 0,-1 5 1 0,1-3 0 16,-3-2-33-16,-3 0-11 0,0 2 0 0,-2-2 9 0,0 5 7 0,-1-3 0 15,-2 5 1-15,0 0 0 0,0 0-5 0,0 0 0 16,0 0-1-16,0 0 0 0,0 0-11 0,0 0 10 15,0 0-10-15,0 0 10 0,0 0-10 0,0 0 0 16,3 7 0-16,0-2 0 0,-1 2 20 0,4 0 8 16,-1 0 1-16,3 0 1 15,-3 0-75-15,3-2-15 0,3-3-4 0,-1 3 0 0,-2 2 52 0,5-2 12 16,-5-3 0-16,3 3 0 0,-1-5 0 0,1 2 0 16,2-4 0-16,-2-3 0 0,-1 5 0 0,1-2 0 15,0-3 0-15,-6-2 0 0,-3 2 28 0,1 3 8 16,2-5 1-16,-2-5 1 0,-3 5-10 0,3-5-3 15,-3 5 0-15,0-2 0 0,-3-3-5 0,3 5-2 16,3-5 0-16,-3 3 0 0,0-3-9 0,0 3-1 0,-3-3-8 0,3 5 12 16,0-5-12-16,0 5 0 15,-3-2 0-15,3-3 0 0,-2 5-14 0,2 0-9 0,0 0-1 16,-3 0-1-16,3-3 25 0,0 8 0 0,0-3 0 0,0-2 0 31,-5 5-108-31,5 2-16 0,0-5-3 0,0 5-1 0</inkml:trace>
  <inkml:trace contextRef="#ctx0" brushRef="#br0" timeOffset="62497.97">11004 9366 979 0,'0'0'43'0,"0"0"9"0,0 0-41 0,0 0-11 15,0 0 0-15,0 0 0 0,0 0 168 0,0 0 32 16,0 0 7-16,0 0 1 0,5 0-118 0,-2-5-23 16,-3 5-5-16,5-7-1 0,-2 5-46 0,2-3-15 0,3-2 8 15,0 0-8-15,-3 0 54 0,1 2 7 0,4-2 2 0,1 0 0 16,-1 0-31-16,1-2-7 0,0-3-1 0,-1 0 0 16,3 5-4-16,-2-7 0 0,-3 7-1 0,5-5 0 15,-5 3 2-15,3-3 1 0,-3 5 0 0,-3 0 0 16,0 0 34-16,0 0 6 0,3 2 2 0,-5-2 0 15,2 0-52-15,-2 2-12 0,2 3 0 0,-2 2 0 16,-3 0 54-16,5 0 8 0,-2 0 2 0,5 2 0 16,-6 3-52-16,4 2-12 0,-1 0 0 0,3 0 0 15,-3 0 0-15,-2 5-15 0,5 0 3 0,-6-3 1 16,4 3 11-16,-1 0 9 0,0-3-1 0,3 5-8 16,-2-2 9-16,-1-5-9 0,0 7 0 0,0-7 9 0,1 0-9 15,-1 5 0-15,0-7 9 0,1 2-9 0,-4-5 0 0,1 5 9 16,2-2-9-16,1-3 0 0,-1-2 8 0,-5 0-8 15,2 0 0-15,6 0 0 0,-5 5 0 0,-3-5-11 16,0 0 0-16,0 0 0 16,5-5-149-16,-5 5-29 0,0 0-7 0</inkml:trace>
  <inkml:trace contextRef="#ctx0" brushRef="#br0" timeOffset="63919.25">11811 9465 806 0,'0'0'36'0,"0"0"7"0,8 0-35 0,-8 0-8 16,0 0 0-16,0 0 0 0,0 0 104 0,0 0 20 15,0 0 3-15,0 0 1 0,0 0-15 0,0 0-2 0,5 0-1 0,3 0 0 16,-8 0-22-16,5 0-5 16,6-5-1-16,0 5 0 0,-1 0-14 0,3 0-4 0,1 0 0 0,-1 0 0 15,3 0-21-15,-3 0-5 0,0 0-1 0,3 5 0 16,-3-5-8-16,1 2-1 0,-4-2-1 0,3 0 0 15,-2 0-27-15,0 5 0 0,-4-5 0 0,1 2 0 16,-2-2 0-16,2 0 0 0,0 5 0 0,0-5 0 16,-6 0 0-16,-2 0 0 0,0 0 0 0,0 0 0 15,0 0-103-15,5 0-25 16,-5 0-6-16,0 0-502 0,0 0-100 0</inkml:trace>
  <inkml:trace contextRef="#ctx0" brushRef="#br0" timeOffset="64200.41">11875 9674 1267 0,'13'5'56'0,"-5"-3"12"0,0-2-55 0,5 0-13 16,0 0 0-16,0 5 0 0,3-5 100 0,0 0 18 15,0 0 3-15,2 0 1 0,-2 0-42 0,0 0-8 16,0 0-1-16,3-5-1 0,-4 5-56 0,1 0-14 16,0 0 0-16,-3-2 0 0,3-3 35 0,-2 5 4 15,1-5 1-15,-1 5 0 0,-9-2-26 0,0 2-5 16,1-5-1-16,-6 5 0 0,0 0-8 0,0 0 0 0,0 0 9 0,5 0-9 31,-5 0-190-31,0 0-42 0,0 0-9 0,0 0-2 0</inkml:trace>
  <inkml:trace contextRef="#ctx0" brushRef="#br0" timeOffset="65106.5">12925 9493 1404 0,'13'-5'62'0,"-13"5"13"0,0 0-60 0,0 0-15 0,-3-2 0 0,-2-3 0 15,0 3 75-15,0-3 12 0,-1 5 2 0,-2-2 1 16,-2-3-21-16,2 5-4 0,0 0-1 0,3 0 0 16,-3 0-51-16,0 0-13 0,0 0 0 0,0 0 0 0,0 0 40 0,-3 0 6 15,3 5 1-15,-2-3 0 0,-1-2-28 0,1 5-6 16,-1 2-1-16,-2-5 0 0,2 5-12 0,-2 3 0 16,2-1 0-16,-2 3 0 0,-3-3 0 0,6-2 0 15,-1 5 8-15,3 2-8 0,0-2 0 0,6 0 0 16,-1-3 0-16,0 3 0 0,6-3-9 0,2-2 9 15,3 3 0-15,0-3-9 0,3 0 9 0,-1-5-8 16,6 3 8-16,-3-3-8 0,3-2 8 0,0 0 0 16,0 0 0-16,-3 0 0 0,3-7 13 0,-3 5-1 15,-2-3-1-15,0-2 0 0,-6 0 21 0,3-5 4 16,0 5 0-16,0 0 1 0,-6 0-4 0,4 0-1 16,-4 5 0-16,1-3 0 0,0-2 22 0,-3 7 4 15,0 0 1-15,0 0 0 0,0 0-47 0,0 0-12 16,0 0 0-16,0 0 0 0,0 0-12 0,0 0-5 0,0 0-1 0,2 7 0 15,1 0 18-15,0 0 0 0,2-2-8 0,-3 4 8 16,1-2 0-16,2 5 0 0,3-5-8 0,3 5 8 16,-3-3 0-16,2 3 0 0,1 2 0 0,2-2 0 15,3-3 19-15,-3 3 1 0,1 0 0 0,-1-3 0 16,0-2-20-16,-2 0 0 0,-6 5-8 0,3-7 8 16,0-3 0-16,-3 3 0 0,0-3 0 0,-5-2 10 15,0 0-2-15,0 0-8 0,6 0 12 0,-6 0-4 16,0 0-21-16,0-7-5 0,0 0-1 0,0 0-762 15,-3 0-153-15</inkml:trace>
  <inkml:trace contextRef="#ctx0" brushRef="#br0" timeOffset="65450.27">13113 9554 1958 0,'0'0'43'0,"0"0"9"0,0 0 1 0,0 0 3 0,0 0-45 0,0 0-11 16,0 0 0-16,0 0 0 0,5 5 88 0,-2 2 15 15,-3 0 3-15,2 0 1 0,1 0-42 0,0 5-8 16,-1-3-1-16,4-2-1 0,-1 7-20 0,0-2-4 16,0 2-1-16,1-7 0 0,-4 5-30 0,1-5 0 15,0 0 0-15,-1-2 0 0,1-3 0 0,-3-2 0 16,0 0 0-16,0 0 0 0,5 0 18 0,1-2-2 16,-6 2-1-16,2-5 0 0,3-2-15 0,-2 0 11 15,2-5-11-15,1 3 10 0,-4-3-10 0,4 0 0 16,-4 3 0-16,6-3 0 0,-2 3-14 0,-1-3-5 15,3 5-1-15,-3 0 0 0,0-5 20 0,3 5 0 16,0 0 0-16,0 0 0 0,0 2 0 0,0-2 0 0,0 7 0 0,3-2 0 16,-4-3 0-16,1 5 0 0,-2-2 0 0,4 2 0 15,-2-5 0-15,3 5 0 0,-3 5 0 0,0-5 0 16,0 0 0-16,0 2 0 0,0-2 0 0,2 5 0 31,-5-3-120-31,1-2-20 0,-1 7-4 0,-5-7-888 0</inkml:trace>
  <inkml:trace contextRef="#ctx0" brushRef="#br0" timeOffset="65918.76">13605 9599 1497 0,'0'0'32'0,"0"0"8"0,0 0 0 16,3-5 4-16,-3-2-36 0,2 2-8 0,-2 3 0 0,0-3 0 0,3-2 123 0,-3 5 22 15,0-3 5-15,-3-2 1 0,1 5-37 0,-1-3-7 16,0 0-2-16,-2 3 0 0,-3 2-33 0,0 0-6 15,0 0-2-15,-2 2 0 0,-1 3-51 0,-2 0-13 16,2-3 0-16,-2 5 0 0,2 0 0 0,1 0 0 16,-3-2 0-16,7 2 0 0,4 0 0 0,-1 5 0 15,-2-3 0-15,5-2 0 16,0 0-20-16,5 3-6 0,-2-1-2 0,2-2 0 0,0-2 18 0,6 2 10 16,-1-5-12-16,1 3 12 0,0 0-12 0,-1-3 12 15,3-2-12-15,1 0 12 0,1 0 0 0,-4-2 0 16,2-3 0-16,-2 0 0 0,-1 3 25 0,1-3 12 15,0-2 3-15,-3 5 0 0,-1-5-40 0,1 2-12 16,-2-2 0-16,-1 2 0 0,-2 3 20 0,-1-3 3 0,-2 5 1 16,0 0 0-16,0 0-12 0,6 0 0 0,1 5 0 0,-1-3 0 15,-4 3 0-15,1 2 0 0,5 0 0 0,-3 0 8 16,-2 0-8-16,2 5 0 0,1 0 0 0,-1-3 0 16,0-2 0-16,0 5 0 0,-2 2 0 0,2-2 0 15,3-3 0-15,-5 3 0 0,-3 2 9 0,0-2-9 16,0-3 10-16,0 3-2 0,-3 2-8 0,-2 0 12 15,-3-2-2-15,3 0-1 0,-1-5 0 0,1 0 0 16,0 2-24-16,0-4-5 0,-3 2 0 0,-3 0-1 16,0 5 21-16,1-5 0 0,-1-5 0 0,-5 5 0 15,3-2 0-15,0-5 0 0,0 0 0 0,0 0 0 16,-1-7-107-16,1 2-17 0,2-4-3 0,4 2-922 16</inkml:trace>
  <inkml:trace contextRef="#ctx0" brushRef="#br0" timeOffset="66527.98">13856 9528 1670 0,'0'0'148'0,"0"0"-118"15,0 0-30-15,8 7 0 0,3-2 102 0,-6-3 14 16,-5-2 4-16,3 12 0 0,5-5-11 0,-3 5-1 15,-2-5-1-15,2 7 0 0,-5-7-48 0,3 7-10 16,2-7-1-16,0 0-1 0,-2 3-13 0,-1-3-2 16,-2 0-1-16,3-5 0 0,-3 5-7 0,3-2 0 0,-3 2-1 0,0-7 0 15,0 0-13-15,0 0-2 0,0 0-8 0,0 0 12 16,0 0-4-16,0 0-8 0,0 0 11 0,5 0-11 16,0-7 8-16,-2 2-8 0,2-2 0 0,0 0 0 15,1 0 0-15,-1-7 0 0,3 2-10 0,-3 3 10 16,3-3 0-16,-2-2 0 0,1 7 0 0,4-5 0 15,-3 3-28-15,0-3 1 0,3 7 1 16,-4-2 0-16,4 0-10 0,-6 5-1 0,3 2-1 0,-2-5 0 16,-1 5 82-16,3 0 16 0,-3 5 3 0,0-3 1 15,1 5-52-15,-1 0-12 0,-2-2 0 0,2 2 0 16,0 0 0-16,-2 5 0 0,2-5 0 0,-2-5 0 0,-1 5 0 16,4 3 0-16,-6-10 0 0,2 2 0 0,-2 5 0 0,0-7 0 15,0 0 0-15,0 0 0 16,6 5 17-16,-6-5 1 0,0 0 0 0,5-5 0 0,0 5-29 15,1-7-5-15,-1 7-2 0,0-7 0 0,0-5 18 0,1 10 0 16,2-10 0-16,0 5 0 0,-1 0 0 0,1 0 0 16,0-5 0-16,0 5 0 0,0 0 0 0,3 0 0 15,-3 5 0-15,0-3 0 0,2 0 0 0,-2 3 0 16,0 2 0-16,3 0 0 0,2 0 0 0,-2 2 0 16,-9 3 0-16,3 2 0 0,3 0 0 0,-2-2 0 15,-1 2 0-15,0 2 0 0,1-2 0 0,2 5 0 16,-3 0 0-16,0-3 0 0,0 3 15 0,1-5 6 15,-4 5 2-15,4-3 0 0,-1-2-14 0,-2 5-9 0,-1-5 12 16,-2 0-12-16,0 0 12 0,0-2-4 16,6-3 0-16,-6-2-8 15,0 0-64-15,0 0-20 0,5 5-4 0,3-5-751 0,-8 0-149 0</inkml:trace>
  <inkml:trace contextRef="#ctx0" brushRef="#br0" timeOffset="66731.4">14547 9486 1555 0,'0'0'138'16,"0"0"-110"-16,5 0-28 0,-2 2 0 15,-1 3 145-15,1 2 24 0,0 0 5 0,2 0 1 16,-2 0-37-16,-3 0-7 0,2 5-2 0,-2 0 0 16,0-5-103-16,3 0-26 0,0 2 0 0,-3-4 0 15,0 2 0-15,2 0 0 0,-2 0 0 0,0-7 0 16,0 0-56-16,0 0-16 0,0 0-3 0,0 0-1 15,0 0-185-15,0 0-38 0,0 0-7 0,8-9-2 0</inkml:trace>
  <inkml:trace contextRef="#ctx0" brushRef="#br0" timeOffset="66871.65">14534 9354 1868 0,'0'0'83'0,"0"0"17"0,0-2-80 0,0-3-20 15,0 5 0-15,0-7 0 0,2 5 75 0,-2 2 11 16,0 0 2-16,0 0 1 0,0 0-42 0,0 0-9 15,6-5-2-15,1 5 0 16,1 0-170-16,0 5-34 0,0-3-8 0</inkml:trace>
  <inkml:trace contextRef="#ctx0" brushRef="#br0" timeOffset="67231.31">14669 9514 1497 0,'0'0'66'0,"2"0"14"0,3 7-64 0,1-2-16 0,-4 2 0 0,4 0 0 16,-4 0 106-16,4-2 18 0,-6 2 3 0,5-5 1 16,-2 5-15-16,-3 0-2 0,0-7-1 0,5 5 0 15,0-3-33-15,-5-2-6 0,0 0-2 0,0 0 0 16,8 5 7-16,-8-5 0 0,0 0 1 0,0 0 0 16,0 0-61-16,0 0-16 0,3-5 0 0,-1-2 0 0,1 5 0 15,2-5 0-15,1 0 0 0,2-5 0 0,-3 5 0 16,3-5 0-16,0 3 0 0,5-3 0 0,-2 0 0 0,-1 5 0 15,1-2 0-15,5 2 0 0,2-5 0 0,-2 5 0 16,-8 2 0-16,0-2 0 0,5 5 9 0,-5 2-1 16,-3 0 0-16,-5 0 0 0,6 2-8 0,-1-2-11 15,0 7 3-15,3-2 0 0,-3 2 8 0,1 5 0 16,-1-5 0-16,3 2 0 0,-5 3 0 0,2 2 0 16,-3-2 0-16,4-3 0 0,-1 3 0 0,0 2 0 15,-2-2 0-15,0-5 0 0,-1 5 0 0,-2-3 0 16,3-4 0-16,0 2 0 0,-6 0 24 0,3-7 8 15,0 0 0-15,0 0 1 16,0 0-161-16,0 0-33 0,0 0-7 0</inkml:trace>
  <inkml:trace contextRef="#ctx0" brushRef="#br0" timeOffset="68058.88">13946 10043 691 0,'0'0'61'0,"0"0"-49"0,0 0-12 0,0 0 0 16,0 0 182-16,0 0 34 0,0-2 6 0,0 2 2 15,0 0-80-15,0 0-15 0,-2-5-3 0,2 5-1 16,0 0-46-16,0 0-10 0,0 0-1 0,0 0-1 15,0 0-12-15,0 0-3 0,0 0 0 0,-3 7 0 16,0-2-32-16,3-3-6 0,-2 5-2 0,-1 5 0 16,0-5 42-16,3 5 8 0,0-3 2 0,0-2 0 15,3 5-52-15,-3-5-12 0,5 5 0 0,1-3 0 16,-1-4 0-16,0 2 0 0,6 0 0 0,-3 0 0 16,2-2 0-16,3-3 0 0,-2 3 0 0,2-3 0 15,1-2 0-15,-1 0 0 0,0 0 0 0,0-2 0 16,-2-3 15-16,-1-2 0 0,4 5 0 0,-4-5 0 15,1 2 1-15,-3-2 0 0,0 0 0 0,0 0 0 0,0 0-1 0,-3 2 0 16,0-2 0-16,0 0 0 0,1 7 2 0,-6 0 1 16,0 0 0-16,0 0 0 0,0 0-18 0,0 0 0 15,0 0 0-15,2 0 0 0,4 7 0 0,2-7 0 16,-1 7 0-16,1-2 0 0,0 2 0 0,3-5 0 16,0 5 0-16,-1-2 0 0,3-5 0 0,1 7 0 15,1-7-11-15,1 0 11 0,0 5-8 0,0-5 8 16,-3-5 0-16,6 5 0 0,-1-7 0 0,-2 7 9 15,3-5 1-15,-6-2 0 0,0 0 14 0,-2 0 2 16,-3 0 1-16,0 0 0 0,-3 0 2 0,0 0 1 16,-2-5 0-16,0 5 0 0,-3-5-10 0,0 5-3 15,0 0 0-15,-3 0 0 0,0 0-6 0,1 0-2 16,-4 0 0-16,1 0 0 0,0 2-9 0,2 3 0 0,-5-3 0 0,3 5 0 31,2-2-116-31,1-3-15 0,-6 5-3 0,2 0-1142 0</inkml:trace>
  <inkml:trace contextRef="#ctx0" brushRef="#br0" timeOffset="68730.85">15417 9145 1036 0,'0'0'23'0,"0"0"5"0,0 0 0 0,3-5 1 0,-3 5-29 0,5-2 0 0,-5 2 0 0,6-5 0 16,1 5 108-16,-1-2 16 0,-6 2 4 0,5-5 0 16,0 5-52-16,-5 0-9 0,0 0-3 0,0 0 0 15,6 0 43-15,-4 5 8 0,4-3 1 0,-1 3 1 16,0-3-33-16,0 10-8 0,1-5 0 0,2 7-1 15,2 0-9-15,1-2-2 0,2 7 0 0,0-3 0 16,-2 3-42-16,5-5-9 0,-3 5-1 0,3 2-1 0,0-2-11 16,-3 0-16-16,3-3 4 0,0 3 1 0,-3 2 47 0,-2-2 8 15,2 0 3-15,-3-3 0 0,-2 3-25 0,3-5-5 16,-3 3-1-16,0-3 0 0,-3 0-16 0,0-5 0 16,1 8 0-16,-1-8 0 0,-2-2 0 0,2 0 0 15,-3-2 0-15,1 2 0 0,-3-7 22 0,0 0-2 16,0 0-1-16,0 0 0 15,0 0-82-15,0 0-16 0,-3-7-3 0,3 0-742 16,0 0-148-16</inkml:trace>
  <inkml:trace contextRef="#ctx0" brushRef="#br0" timeOffset="69886.72">15981 9086 345 0,'0'0'15'0,"0"0"4"0,0 0-19 0,0 0 0 0,0 0 0 0,0 0 0 15,0 0 208-15,0 0 39 0,0 0 7 0,0 0 2 16,0 0-103-16,0 0-20 0,2 7-4 0,-2 0-1 15,0 5-1-15,3 0-1 0,-3 2 0 0,5 0 0 16,-2 0-47-16,2 7-10 0,1-2-1 0,2 2-1 16,-3-2-18-16,0 7-3 0,3-5-1 0,0 5 0 0,0-5-21 0,0 5-5 15,0 2-1-15,0-2 0 16,0 0 23-16,0-5 5 0,0 5 1 0,-3 0 0 0,0-10-24 16,0 8-5-16,-2-8-1 0,2 3 0 0,-2-7-2 0,-3-3-1 15,3 3 0-15,-3 0 0 0,0-5-6 0,0 0 0 16,0-7-8-16,0 0 12 0,0 0-12 0,0 0 0 15,-3-5 0-15,-2-2 0 16,2 0-124-16,0-7-22 0,-2-5-4 0,3 0-633 16,2-2-126-16</inkml:trace>
  <inkml:trace contextRef="#ctx0" brushRef="#br0" timeOffset="70167.75">16158 9112 1209 0,'0'-7'53'0,"0"7"12"0,0 0-52 0,0 0-13 0,0 0 0 0,0 0 0 16,0 0 169-16,0 0 31 0,0 0 7 0,0 7 1 16,0 0-72-16,3 7-13 0,2 0-3 0,-2 5-1 15,-1 0-48-15,1 2-10 0,2 0-1 0,1 5-1 16,-1-5-19-16,0 5-4 0,0 0-1 0,3 2 0 16,3-2-7-16,0 0-2 0,-4 2 0 0,1-2 0 15,-2-5-7-15,-1 5-2 0,6-5 0 0,-6-2 0 16,-2 2-17-16,2-7 0 0,0 5 0 0,0-7 0 15,-2-3 0-15,-3 3 0 0,5-5 0 0,1 0 0 16,-1-2 0-16,-5-5 0 0,0 0 0 0,0 0 0 16,5 0 23-16,1-5 1 0,-4-2 0 0,3 0 0 15,3 0-90-15,0 0-18 0,-5-5-3 0,2 3-739 16,-2-3-148-16</inkml:trace>
  <inkml:trace contextRef="#ctx0" brushRef="#br0" timeOffset="70761.39">16574 9352 979 0,'0'0'43'0,"0"0"9"0,0 0-41 0,0 0-11 0,-3 0 0 0,3 0 0 15,0 0 168-15,0 0 32 0,0 0 7 0,0 0 1 16,0 0-78-16,0 0-15 0,-5 7-3 0,2 0-1 16,-2 0-24-16,2 5-5 0,3-3-1 0,0 3 0 15,-3 2-65-15,1 0-16 0,4-2 0 0,1 2 0 16,0-7 55-16,-1 5 7 0,4-3 2 0,2-2 0 15,-1 5-52-15,4-5-12 0,-6-2 0 0,6-3 0 16,2 3 0-16,0-5 0 0,1 0 0 0,-4-5 0 16,1 3 0-16,-1-3 0 0,-2-2 0 0,3 5 0 15,-3-8 0-15,2 3 0 0,1 0 0 0,-3 0 0 16,0-2 40-16,0-3 6 0,0 0 1 0,0-2 0 16,-6 7-24-16,1-5-5 0,0 5-1 0,-3 5 0 0,0 2-5 0,0 0-2 15,0 0 0-15,0 0 0 0,0 0-10 0,0 0-14 16,0 0 3-16,0 2 1 0,-3 5 10 0,6 3 16 15,-1-3-4-15,6 2-1 0,-3-2-11 0,3 0-16 16,3-2 4-16,0 7 1 0,-3-5 11 0,5-5 0 16,-3 5 0-16,6-2 0 0,-5-3 0 0,-1-2 0 15,4 0 0-15,-4 0 0 0,1-2 0 0,-3-3 0 16,0 3 0-16,0-3 0 0,-3 3 28 0,3-3 7 16,-3-2 1-16,0 0 1 0,1 0-2 0,-4 0-1 15,-2-5 0-15,3 5 0 0,-3-5-10 0,0 5-1 16,-3 0-1-16,1 0 0 0,2 0-9 0,-3 0-1 15,-2 0-1-15,5 2 0 0,-3-2-11 0,-2 0 0 16,2 5 0-16,1-3 0 16,2-2-59-16,-3 7-17 0,0-7-3 0,3 7-1 15,0 0-148-15,0 0-29 0</inkml:trace>
  <inkml:trace contextRef="#ctx0" brushRef="#br0" timeOffset="71136.42">17126 9067 806 0,'0'0'72'0,"0"-2"-58"0,0-5-14 0,0 7 0 0,0 0 208 0,0 0 38 15,0 0 8-15,0 0 2 0,0 0-116 0,0 0-24 16,0 0-4-16,0 0 0 0,3 2-25 0,2 5-5 16,1 5-1-16,-1 0 0 0,0-3-13 0,1 10-4 15,-1 0 0-15,0 2 0 0,0 0-51 0,-2-2-13 16,2 2 0-16,1 5 0 0,-4-5 34 0,1-2 4 16,2 2 1-16,-2-2 0 0,0 2-11 0,-1-2-3 15,4-5 0-15,-4 0 0 0,1 0-25 0,-1-2 0 16,1 2 0-16,0-7 0 0,-3 5 0 0,2-10 0 15,-2-2 0-15,0 0 0 0,0 0 0 0,0 0 0 16,0 0 0-16,0 0 0 16,3-7-204-16,-3-2-45 0,3-10-10 0,-1 0-760 0</inkml:trace>
  <inkml:trace contextRef="#ctx0" brushRef="#br0" timeOffset="71355.19">17306 9046 1497 0,'3'-7'66'0,"-3"7"14"0,0 0-64 0,0 0-16 0,3-7 0 0,-3 7 0 15,0 0 157-15,0 0 28 0,0 0 6 0,5 7 1 16,-2 0-72-16,2 5-13 0,-2 2-3 0,-1 0-1 16,1 5-63-16,0 7-12 0,-1-5-2 0,3 0-1 15,-2 5 15-15,0-5 4 0,-3 5 0 0,2-5 0 16,-2 5-23-16,3-5-4 0,-3-2-1 0,0 2 0 16,3-2-16-16,-3-5 10 0,0 5-10 0,0-5 8 15,2 0-8-15,1 0 0 0,-3-2 0 0,0-5 0 16,0 5-49-16,3-10-12 0,-3-2-3 0,0 0-751 15,0 0-150-15</inkml:trace>
  <inkml:trace contextRef="#ctx0" brushRef="#br0" timeOffset="71667.74">17711 9479 1324 0,'0'0'118'0,"0"0"-94"0,0 0-24 0,0 0 0 16,0 0 94-16,0 0 14 0,0 0 4 0,0 0 0 15,0 0 64-15,0 7 12 0,0 2 4 0,-2 3 0 16,2 0-103-16,-3-3-20 0,3 10-4 0,0-5-1 15,-3 0-51-15,3 5-13 0,0 0 0 0,3-5 0 16,-3 5 37-16,3-5 5 0,-3 0 1 0,2 0 0 16,1 0-27-16,-3-2-4 0,3 2-2 0,-1-2 0 15,-2-5-10-15,3 0 0 0,-3 0 9 0,2 0-9 16,-2 0-64-16,0-7-18 0,0 0-3 0,0 0-1096 16</inkml:trace>
  <inkml:trace contextRef="#ctx0" brushRef="#br0" timeOffset="88107.09">17926 9145 1036 0,'0'0'46'0,"0"0"10"0,-3-5-45 0,3 5-11 16,0 0 0-16,0 0 0 0,0 0 104 0,0-2 20 15,-3-3 3-15,3 5 1 0,0 0-52 0,0 0-9 0,0 0-3 0,8 0 0 16,0-2 7-16,3 2 1 0,-3 0 0 0,2 2 0 16,3-2-24-16,1 5-4 0,2-5 0 0,-1 2-1 15,1-2-10-15,3 5-1 0,-1-5-1 0,4 0 0 16,-1 2-18-16,0-2-3 0,0 0-1 0,0 5 0 16,-2-5-29-1,2 0-5-15,3 0-2 0,-6 0 0 0,-7 0 51 0,-3 0 9 0,5 2 3 0,-2 3 0 16,-1-5-27-16,-2 7-9 0,-8-7 0 0,0 0 9 15,-3 5-113-15,1 2-24 16,-6 0-4-16</inkml:trace>
  <inkml:trace contextRef="#ctx0" brushRef="#br0" timeOffset="88310.56">18045 9354 1209 0,'0'0'108'0,"0"0"-87"16,0 0-21-16,0 0 0 0,0 0 107 0,0 0 17 15,0 0 3-15,5 7 1 0,0-7-37 0,3 0-7 16,0 0-2-16,3 0 0 0,-1 0-22 0,6 0-5 16,-3 0-1-16,3 0 0 0,0 0-37 0,3-2-7 15,-1-3-2-15,1 5 0 0,2-2-8 0,-3-3 0 16,1-2 0-16,-6 7 0 0,-5-7 0 0,0 7 0 16,0-2 0-16,0-3 0 15,0 5-49-15,-3 0-12 0,0 0-3 0</inkml:trace>
  <inkml:trace contextRef="#ctx0" brushRef="#br0" timeOffset="88919.4">19024 9077 864 0,'10'-5'76'0,"-10"5"-60"16,0 0-16-16,0 0 0 0,0 0 144 0,-3-7 25 16,-2 0 6-16,-3 2 1 0,3 3-40 0,5 2-7 15,-3 0-1-15,-2-5-1 0,0 5-52 0,-1 5-11 16,-1-5-1-16,1 2-1 0,1 5-47 0,0 0-15 16,-3 5 8-16,0 0-8 0,0 2 44 0,0 0 4 15,0 7 2-15,0-2 0 0,3 2-30 0,-3 3-5 16,0-1-2-16,3 1 0 0,-1-1-13 0,4 1 0 15,2-3 0-15,0 5 0 0,0-5 0 0,5 0 0 16,0 5 0-16,6-5 0 0,-3-7 0 0,5 5 0 16,0-7 0-16,6 2 0 0,2-7 0 0,0 0 0 0,5 0 0 0,4 0 0 15,-4-7 43-15,1 0 2 0,-1-7 1 0,3 5 0 16,-5-10 8-16,2 5 2 0,-4-5 0 0,-1-2 0 16,-5-5-14-16,-1-2-2 0,-1 2-1 0,-4 5 0 15,-2-2 9-15,0-3 3 0,-3 0 0 0,-2-2 0 16,0 2-51-16,-3 5-14 0,-3-5-1 0,0-2 0 15,-5 2 24-15,-2 3 5 0,-1-1 1 0,1 3 0 16,-4 0-7-16,4 2-8 0,-3 3 11 0,-1 2-11 16,4-5 0-16,-1 5 0 0,1 0-12 0,-4 0 3 15,4 2-94-15,2-2-18 0,0 5-4 0,3-3-719 16,-3 3-143-16</inkml:trace>
  <inkml:trace contextRef="#ctx0" brushRef="#br0" timeOffset="89466.14">18804 8799 1497 0,'0'0'66'0,"3"-2"14"0,-3 2-64 0,2-5-16 0,4 3 0 0,1-3 0 16,-1 5 80-16,-1 0 12 0,6-2 2 0,-1 2 1 15,1 0-11-15,2 0-3 0,0 2 0 0,0-2 0 16,1 0-52-16,2 5-10 0,2-5-3 0,3 0 0 15,0 2-16-15,3-2 0 0,-3 0 0 0,3 0 0 16,-3 0 43-16,6 5 5 0,-1-10 0 0,-2 5 1 16,-3 0-25-16,0 0-4 0,1-2-2 0,-4-3 0 15,-2 5 34-15,-3-2 8 0,-2-3 0 0,-1 3 1 16,-2-3-20-16,-2 5-4 0,-4-7-1 0,1 2 0 16,0 3 5-16,-3-3 1 0,0-2 0 0,-3 5 0 0,0-3-14 0,1-2-2 15,-1 0-1-15,0 7 0 0,-2-7-14 0,2 2-3 16,-2 3-8-16,5-3 12 0,-5 3-12 15,2-3 0-15,1 3 0 0,-4-3 0 0,4-2 17 0,-4 0 1 16,1 2 0-16,0-2 0 0,-3 5-18 0,0-10-12 16,0 5 1-16,-3 0 1 0,6 0 10 0,-3 0 0 15,0-5 0-15,0 5 0 0,0 0 0 0,3 0 0 16,0 2 0-16,-1-2 0 0,1 5 0 0,2-5 0 16,1 2 0-16,2 5 0 0,0 0-8 0,0 0 8 15,0 0-8-15,0 0 8 16,0 0-96-16,0 0-13 0,0 0-3 0,8 0-1 0</inkml:trace>
  <inkml:trace contextRef="#ctx0" brushRef="#br0" timeOffset="99341.71">12044 13517 979 0,'0'0'87'0,"0"0"-70"0,0 0-17 0,0-7 0 0,0 4 104 0,-3-1 18 16,1 1 3-16,2-1 1 0,-3-3 0 0,3 7 0 15,-3-5 0-15,1 3 0 0,-4-5-36 0,1 2-7 16,2 5-2-16,-2-3 0 0,0-1-26 0,2 1-6 15,-2-1-1-15,2 4 0 0,-2 0-12 0,2 0-4 16,-2-5 0-16,0 10 0 0,-1-5-14 0,1 4-3 16,-3-1-1-16,0-3 0 0,3 7-14 0,-3 5 9 15,0-5-9-15,0 0 8 0,-2 0-8 0,2 5 0 16,0-3 0-16,0 3 0 0,0 2 0 0,0 0 0 16,5 0 0-16,1 2 0 0,-4-1 0 0,4-1 0 0,-4 5-8 0,4-3 8 15,4 3 0-15,-2-5 0 0,3 5 0 0,0-5 8 16,-1 7 0-16,4-9-8 0,2 7 12 0,2-5-4 15,1 0-8-15,-1 0 8 0,3-2-8 0,3-3 8 16,0 3-8-16,0 0 10 0,3-5-10 0,-1-5 10 16,1 5-1-16,-1-7 0 0,3 0 0 0,1 0 0 15,-4 0 16-15,1 0 3 0,-1-7 1 0,3 5 0 16,0-5 25-16,-5 0 5 0,-5-5 1 0,-1 0 0 16,4-2-29-16,-1 0-6 0,-2-5-1 0,-1 3 0 15,1-3-1-15,-3 0-1 0,-3-2 0 0,0 2 0 16,0 2-10-16,1-1-3 0,-4-1 0 0,-2 5 0 15,-2-5 9-15,-1 5 2 0,-2 0 0 0,0 2 0 16,-1-2-1-16,-2 0 0 0,-2 2 0 0,-1 3 0 0,6 4-7 16,-8-2 0-16,-1-5-1 0,-1 5 0 15,-1 5-11-15,0-5 8 0,0-1-8 0,-3-3 8 16,4 4-8-16,-1 2 0 0,-3-2 0 0,3 5 0 0,3-5-18 0,0 2 1 16,2 5 0-16,1-7 0 15,2 4-16-15,2-1-3 0,4 4-1 0,2 0 0 16,0 0-92-16,0 0-19 0,0 0-3 0</inkml:trace>
  <inkml:trace contextRef="#ctx0" brushRef="#br0" timeOffset="100151.9">12840 13355 979 0,'0'0'87'0,"0"0"-70"16,0 0-17-16,0 0 0 0,0 0 144 0,0 0 24 15,0 0 6-15,0 0 1 0,3-5-27 0,-3 5-4 0,0 0-2 16,0 0 0-16,0 0-46 0,0 0-10 0,0 0-2 0,0 0 0 15,0 0-31-15,0 0-6 0,0 0-2 0,-5 5 0 16,-1 2-13-16,4-5-2 0,-4 3-1 0,4 2 0 16,-6-3-7-16,2 4-2 0,-4-1 0 0,2 0 0 15,-3 0-7-15,1 4-1 0,-1-1-1 0,-2 2 0 16,0-5-11-16,0 0 8 0,2 7-8 0,0-7 8 16,3 0-8-16,0 5 0 0,3-5 0 0,0 5 0 15,2-3 0-15,-2-2 0 0,0 0 0 0,-1 2 0 16,6-1 0-16,-2-1 0 0,-1-5 0 0,3 5 0 15,0-2 0-15,0-3 0 0,0-2 0 0,0 0 0 16,5 5 0-16,1 2 0 0,2 0 0 0,0-2 0 16,5-3 14-16,-3 3-2 0,4-3-1 0,1-2 0 15,1 0 7-15,3 0 2 0,-1 0 0 0,4 0 0 16,-1 0-2-16,-3 0 0 0,3-2 0 0,-2-3 0 16,-1 5-2-16,4 0 0 0,-4 0 0 0,1 0 0 15,-3-2 1-15,-1 2 0 0,1 0 0 0,-5 0 0 16,-11 0-3-16,3 0-1 0,7 0 0 0,1 0 0 15,-6 0-3-15,0 2-1 0,-2-2 0 0,2 0 0 0,-5 0-9 0,0 0 8 16,0 0-8-16,0 0 8 0,0 0-8 0,0 0 0 16,0 0 0-16,0 0 8 15,0 0-30-15,-8 5-6 0,-2-3-2 0,-1-2 0 16,1 0-146-16,-4 0-30 0,1 5-6 0</inkml:trace>
  <inkml:trace contextRef="#ctx0" brushRef="#br0" timeOffset="100495.47">12621 13804 57 0,'-6'-5'0'0,"6"5"0"0,0 0 0 0,0 0 0 0,0 0 0 0,0 0 0 15,8-2 475-15,0 2 89 0,-8 0 19 0,6 0 3 16,1 0-380-16,4 0-76 0,0 0-15 0,-1 2-3 15,1-2-48-15,2 5-8 0,0-5-3 0,0 0 0 16,1 0-26-16,2 0-6 0,-1 0-1 0,4 5 0 16,-1-5 8-16,1 0 2 0,-3 0 0 0,5 0 0 15,0-5-13-15,-2 5-2 0,2 0-1 0,0 0 0 16,0 0-6-16,-2-5-8 0,-6 3 11 0,0 2-11 16,0-5 10-16,1 5-10 0,-1 0 8 0,0 0-8 15,-5-7 0-15,0 7 0 0,0 0 0 0,0-2 0 16,-3 2 8-16,-2-5-8 0,-3 5 12 0,0 0-4 15,0-2-85-15,0-3-18 0,-3-2-3 0,-2 0-1158 16</inkml:trace>
  <inkml:trace contextRef="#ctx0" brushRef="#br0" timeOffset="101027.09">13462 13235 1036 0,'-3'0'92'0,"3"0"-73"16,0 0-19-16,0 0 0 0,0 0 134 0,0 0 23 16,-5 0 5-16,5 0 1 0,0 0-36 0,0 4-7 15,-3-1-2-15,1 8 0 0,2-1-44 0,0 2-9 16,-3 2-1-16,3 0-1 0,0 5-23 0,0 2-5 16,0-2-1-16,3 7 0 0,2-5-1 0,-2 7 0 15,2-2 0-15,0 2 0 0,-2 3-20 0,0-6-4 16,2-1-1-16,0 7 0 0,0-10 4 0,-2 0 1 15,2-2 0-15,1 2 0 0,-1-2-3 0,-2-5-1 16,-3 0 0-16,2 0 0 0,4-2 0 0,-6-5 0 16,0 0 0-16,0 0 0 0,0 0-9 0,0-7 0 15,0 0 0-15,0 0 8 16,-3-7-168-16,0 0-33 0,1 0-7 0</inkml:trace>
  <inkml:trace contextRef="#ctx0" brushRef="#br0" timeOffset="101338.98">13584 13246 1267 0,'-6'-7'112'0,"6"7"-89"0,-5-4-23 0,5 4 0 0,0 0 156 0,0 0 26 0,0 0 6 0,0 0 0 16,0 0-76-16,0 11-15 0,3-1-3 0,-1 2-1 15,1 2-29-15,0 5-7 0,2-3-1 0,-2 10 0 16,2 0-42-16,0 0-14 0,1 2 8 0,1 5-8 15,-1-5 14-15,-1 3-1 0,0-3 0 0,1 0 0 16,-1 3-1-16,0-3 0 0,-2-7 0 0,0 5 0 16,2-5 1-16,-3-2 0 0,1 2 0 0,0-2 0 0,2-5 1 15,-2 0 0-15,-1 0 0 0,1-2 0 0,0 0-1 0,2-5 0 16,-2 0 0-16,-1-5 0 0,-2-2 3 0,0 0 0 16,5 5 0-16,-2-10 0 0,2 3-1 0,-2-3 0 15,-3 3 0-15,5-10 0 16,-2 3-72-16,0-3-15 0,-3-7-2 0,0 5-1114 0</inkml:trace>
  <inkml:trace contextRef="#ctx0" brushRef="#br0" timeOffset="102229.39">14002 13569 496 0,'0'0'22'0,"0"0"5"0,0 0-27 0,0 0 0 16,0 0 0-16,0 0 0 0,0 0 23 0,0 0-1 16,0 0 0-16,0 0 0 0,0 0-22 0,0 0 0 15,0 0 0-15,0 0 0 0,0 0 0 0,0 0 0 0,0 0 0 16,0 0 0-16,0 0 0 0,0 0 0 0,0 0 0 0,0 0 0 15,0 0 0-15,0 0 0 0,0 0 0 0,0 0-254 16</inkml:trace>
  <inkml:trace contextRef="#ctx0" brushRef="#br0" timeOffset="102823.01">14015 13562 525 0,'0'0'23'0,"0"0"5"0,0 0-28 0,0 0 0 0,0 0 0 0,0 0 0 15,0-5 74-15,0 5 9 0,0 0 1 0,0 0 1 16,0-7-21-16,0 7-4 0,0 0 0 0,0 0-1 15,0 0-1-15,0-3 0 0,0-1 0 0,0 4 0 16,0 0-6-16,0 0-2 0,0-7 0 0,0 7 0 16,0 0 6-16,0 0 0 0,0 0 1 0,0 0 0 15,3-5-4-15,-1 5-1 0,1-7 0 0,-3 7 0 0,0 0-1 16,0 0-1-16,0 0 0 0,0 0 0 0,0 0-10 0,0 0-3 16,0 0 0-16,0 0 0 0,0 0-11 15,0 7-2-15,0-7-1 0,0 7 0 0,3 5-9 0,-3-5-2 16,0 5 0-16,0-5 0 0,0 4-1 0,2-1-1 15,-2 2 0-15,0-3 0 0,3 3-10 0,-3 0 12 16,3-5-12-16,-1 2 12 0,-2-4-12 0,3 2 10 16,2 0-10-16,-2 0 10 0,-3-7-10 0,5 7 12 15,0-2-12-15,1-3 12 0,2 3 1 0,-3-3 1 16,3-2 0-16,-3 0 0 0,3 0 9 0,0-7 1 16,0 5 1-16,0-3 0 0,0-2 4 0,0 0 1 15,0 0 0-15,0 0 0 0,0 0 0 0,-1-5 0 16,1 5 0-16,-2-5 0 0,2 5-14 0,-3-2-2 0,0 2-1 15,0-1 0-15,-2 1-13 0,0-2 11 0,-1 7-11 0,4-3 10 16,-6-2-10-16,0 7 0 0,0 0 9 0,0 0-9 16,0 0 0-16,0 0 0 0,0 0 0 0,0 0 0 15,5 5 0-15,-2-3 0 0,2 3 0 0,0 2 0 16,1-3-10-16,-1-1 10 0,3 4-12 0,0-2 12 16,2-3-9-16,6 3 9 0,0-3 0 0,3-2-9 15,-1 0 9-15,1 0-12 0,-1 0 12 0,1 0-12 16,-3 0 12-16,-1-2 0 0,1-5 0 0,-3 2 8 15,1-2-8-15,-4 4 0 0,1-6 8 0,-3 7-8 16,0-5 16-16,-3 0-2 0,0 0 0 0,-2-5 0 16,0 5 21-16,-3-5 4 0,0 5 1 0,0 0 0 15,-3-7-8-15,0 2 0 0,1 5-1 0,-1 0 0 16,0 0-16-16,-2-5-3 0,0 5-1 0,2 0 0 16,-2 0-11-16,0 0 0 0,-1-3 0 0,1 1 8 15,-3 7-72-15,3-5-14 0,-3 2-3 0,3-2-1216 16</inkml:trace>
  <inkml:trace contextRef="#ctx0" brushRef="#br0" timeOffset="104557.28">14078 13270 748 0,'0'0'67'0,"0"0"-54"0,0 0-13 0,0 0 0 16,-2 0 153-16,2 0 28 0,0 0 6 0,0 0 1 16,0 0-58-16,0 0-11 0,0 0-3 0,0 0 0 15,0 0-33-15,0 0-7 0,-3 0-2 0,3 0 0 16,0 0-32-16,0 0-6 0,0 0-2 0,3-7 0 16,-3 7 2-16,2-2 0 0,-2-6 0 0,6 1 0 15,-4 0-10-15,1-2-2 0,2 7 0 0,1-3 0 16,-1-5-6-16,3 3-2 0,-3-4 0 0,3 4 0 0,-3 2-16 0,3-2 0 15,3 0-13-15,-3 0 5 0,-3 0 8 0,3 0 8 16,-3 2-8-16,3 3 11 0,0-3 1 0,-2 5 0 16,-4-2 0-16,3-3 0 0,1 5 0 0,-4 0 1 15,-2 0 0-15,0 0 0 0,0 0-13 0,6 0 0 16,-4 5 0-16,4-5 0 0,-6 0 12 0,5 2-3 16,3 3-1-16,-3-3 0 0,0 3-8 0,3-1 8 15,-2-1-8-15,2 4 8 0,0 0 11 0,2 0 1 16,-2 0 1-16,0-2 0 0,3 2-21 0,-3 0-10 15,2-3 1-15,-5-1 0 0,3 4 9 0,0 0 8 16,-2-2-8-16,2-3 11 0,-8-2-11 0,5 5 12 16,0 2-12-16,-5-7 12 0,0 0-12 0,8 7 10 0,-8-7-10 15,3 4 10-15,-3-4-2 0,0 0-8 0,0 0 12 0,0 0-4 16,0 0-8-16,0 0 0 0,0 0 0 0,0 0 0 31,0 0-95-31,0 0-24 0,0 0-5 0</inkml:trace>
  <inkml:trace contextRef="#ctx0" brushRef="#br0" timeOffset="116237.87">14698 13623 403 0,'0'0'36'0,"0"0"-36"16,0 0 0-16,0 0 0 0,-3 0 102 0,-2 7 14 16,2 0 2-16,0-2 1 0,-2-3-12 0,5-2-3 15,0 7 0-15,0-7 0 0,0 0-45 0,0 0-10 16,-3 7-1-16,3-7-1 0,0 5 25 0,0-5 4 0,-2 7 2 0,2-7 0 0,0 7 11 15,0-7 3-15,0 0 0 0,-3 7 0 0,3-7-15 16,0 7-2-16,0-7-1 0,0 7 0 0,0 0-23 0,0-2-5 31,0 2-1-31,3 0 0 0,-3 0-16 0,0 0-3 16,2 0-1-16,1 0 0 0,0 2-13 0,-1-1-4 0,-2-8 0 0,3 7 0 0,2 2-8 0,-2-2 8 16,-3-7-8-16,0 5 8 0,3 2 0 0,-1 0-8 15,1 0 12-15,-3-7-4 0,0 0 1 0,5 7 0 16,3-2 0-16,0-3 0 0,-8-2 4 0,0 0 1 15,8 0 0-15,3 0 0 0,-1 0 5 0,1 0 1 16,-1-2 0-16,1-3 0 0,0 5 3 0,2-2 1 16,-3-3 0-16,1 3 0 0,2-3-7 0,-2 5-1 15,-3 0 0-15,0-2 0 0,0 2-4 0,-1 0-2 16,-1 0 0-16,-6 0 0 0,0 0-2 0,0 0-8 16,5 0 12-16,-5 0-4 0,0 0-8 0,0 0 8 15,5 2-8-15,-5-2 8 0,0 0-8 0,0 0 0 0,0 0 0 0,0 0 8 31,6 5-71-31,-6-5-14 0,0 0-3 0,0 0-748 0,0 0-148 0</inkml:trace>
  <inkml:trace contextRef="#ctx0" brushRef="#br0" timeOffset="116831.5">15134 13832 1551 0,'0'0'68'0,"0"0"16"0,0 0-68 0,0 0-16 15,-2 0 0-15,-4 0 0 0,4-2 102 0,-1-3 17 16,3 5 3-16,-5 0 1 0,2-2-28 0,0-3-6 16,1-2-1-16,-1 0 0 0,3 2-24 0,0-2-6 15,-3 5-1-15,3-5 0 0,0 0-12 0,0 2-2 0,0-5-1 0,0-1 0 16,3 6-18-16,0-4-3 0,-3 4-1 0,2-5 0 15,1-1-8-15,2 4-3 0,3 0 0 0,-2-5 0 16,-1 5-9-16,0 0 0 0,0-5 9 0,3 5-9 16,0 0 0-16,0 0 0 0,-2 4 0 0,1-1 8 15,1-3-8-15,-2 2 0 0,-1 3 0 0,0-3 8 16,-5 5 4-16,8-2 2 0,-8 2 0 0,0 0 0 16,0 0 2-16,0 0 0 0,0 0 0 0,5 2 0 15,3-2-8-15,-2 7 0 0,-4-2-8 0,4 2 12 16,-1 0-12-16,0 0 0 0,1 5 0 0,1-5 0 15,1 4 9-15,0-1-9 0,-2 2 8 0,4-3-8 16,-4 3 10-16,4 2-10 0,-5-2 12 0,6-5-12 16,-3 7 10-16,0-2-10 0,0-5 8 0,-3 2-8 15,0-2 8-15,1 5-8 0,-1-5 8 0,-2 0-8 16,-1 0 9-16,1-2-9 0,0-3 10 0,-3-2-10 0,0 0 0 0,0 0 8 16,0 0-8-16,-6 9 0 15,1-6-33-15,-3 4-10 0,-3-7-1 0,3 5-1 16,-5-3-204-16,3-2-41 0</inkml:trace>
  <inkml:trace contextRef="#ctx0" brushRef="#br0" timeOffset="117019.22">15139 13776 576 0,'0'0'51'0,"0"0"-41"16,0 0-10-16,3-5 0 0,2 5 353 0,-5 0 69 15,0 0 14-15,3-2 2 0,5-3-260 0,-3 5-52 16,1-3-10-16,-1 3-3 0,3-4-70 0,0 4-15 0,0 0-2 0,0 0-1 15,0 0-25-15,-1 0 0 0,4 0 8 0,-3 0-8 16,0 0 0-16,3 0 0 0,-4 4 9 0,1-1-9 31,0-3-75-31,-2 0-19 0,-1 7-4 0,0-7-989 0</inkml:trace>
  <inkml:trace contextRef="#ctx0" brushRef="#br0" timeOffset="117534.49">15589 13670 1648 0,'0'0'36'0,"0"0"8"0,0-5 2 0,0 3 0 0,0 2-37 0,0-5-9 15,-2-2 0-15,2 5 0 0,0 2 98 0,0-5 18 16,-3-2 3-16,0 4 1 0,1-1-46 0,2-1-9 16,-6 3-1-16,4-3-1 0,-1 5-21 0,-2-2-4 15,2 2-1-15,-2 0 0 0,0 0-16 0,-1 0-3 16,-2 2-1-16,3-2 0 0,0 5-7 0,-3-5-2 0,0 0 0 0,3 7 0 15,-1-3-8-15,4-1 0 0,-6 4 0 0,2-2-11 16,6-5 11-16,-2 7-12 0,2 0 12 0,0 0-12 16,0-7 12-16,2 7-12 0,4 0 12 0,2 0-12 15,0 0 12-15,2 0-13 0,3-2 5 0,3 2 8 16,-2 0-9-16,1 0 9 0,-1-7 0 0,1 7 0 16,-1 0 0-16,-1-2 0 0,-2 2 0 0,-1 0 0 15,-2 0 0-15,0-2 0 0,-3 2 0 0,1 2 0 16,-1-4 0-16,-2 2 8 0,-1 0 0 0,-2 5 1 15,0-12 10-15,-5 9 1 0,0-4 1 0,-3 2 0 16,0 0 3-16,-3-2 0 0,1 2 0 0,-1 0 0 16,-2-5-12-16,2 5-1 0,-2-7-1 0,0 5 0 15,5 2-43-15,-3-7-9 0,-2 0-2 0,2 0-1099 16</inkml:trace>
  <inkml:trace contextRef="#ctx0" brushRef="#br0" timeOffset="117971.83">15939 13691 1432 0,'0'0'64'0,"0"0"12"0,0 0-60 0,0 0-16 15,2-2 0-15,-2 2 0 0,0-7 130 0,-2 2 23 0,-6-2 5 0,-3 2 1 16,3 3-55-16,0 2-10 0,-2 0-2 0,2 0-1 16,-3 0-46-16,0 0-9 0,1 2-1 0,-1 3-1 15,1-5-19-15,-1 7-4 0,1-7-1 0,2 7 0 16,2-2-10-16,1 2 0 0,-3-5 0 0,5 5 0 16,3-7 0-16,0 0 0 0,-2 5 0 0,-1 2-11 15,3-7 11-15,3 7-12 0,5 0 12 0,0 0-12 16,0 0 12-16,0 0-13 0,2 2 5 0,3-1 8 15,1-1-9-15,-1 0 9 0,0-5 0 0,-2 5 0 16,-3-2 0-16,-1 2 19 0,-1 0-3 0,2 0 0 16,-3-2-16-16,0 2-9 0,-5-7 1 0,3 7 0 15,0 0 26-15,-3-7 6 0,-6 7 0 0,1-2 1 16,0-3 18-16,-3 5 3 0,-3-2 1 0,3 2 0 16,-2-5-28-16,-4 5-6 0,4 3-1 0,-3-8 0 15,2 5-12-15,-2 0 0 0,0-7 0 0,2 5 0 16,-2-3-140-16,2-2-25 0</inkml:trace>
  <inkml:trace contextRef="#ctx0" brushRef="#br0" timeOffset="118518.76">16177 13764 691 0,'16'-3'30'0,"-16"3"7"0,0 0-29 0,0 0-8 0,2-4 0 0,3-1 0 16,-2 3 243-16,-3 2 47 0,0 0 10 0,0-5 1 16,5-2-153-16,-2 5-32 0,-6-3-5 0,3 5-2 15,0 0-35-15,0 0-7 0,-5-2-2 0,5 2 0 16,0 0-18-16,0 0-4 0,0 0-1 0,-3 0 0 16,-7 2-22-16,5-2-5 0,5 0-1 0,-6 7 0 15,-2 5-6-15,3-5 0 0,-3 5-8 0,5-3 12 0,-2 5-12 0,3-7 0 16,-1 10 0-16,0-8 0 0,3 3 0 0,3 2 0 15,-3-2 0-15,0-3 0 0,5 3 0 0,3-5 0 16,0 0 0-16,-3-2 0 0,3-3-9 0,3-2 9 16,5 0 0-16,-3 0-9 0,-5 0 9 0,2-2 0 15,6-3 0-15,0-2 0 0,-5 0 21 0,-3 2 7 16,0-2 0-16,2 0 1 0,4-2 13 0,-7-3 2 16,-4 5 1-16,2-5 0 0,1-2 2 0,-4 7 0 15,-4-5 0-15,-4 3 0 0,-2-3-23 0,1 5-4 16,4 0 0-16,-8 0-1 0,-2 2-7 0,2-2-2 15,6 5 0-15,-3-3 0 0,-5 5-10 0,5 0 0 16,3-2 0-16,5 2 0 16,-6 0-105-16,1-5-17 0,0 5-3 0,5 0-1146 0</inkml:trace>
  <inkml:trace contextRef="#ctx0" brushRef="#br0" timeOffset="119069.1">16571 13056 1324 0,'10'-7'118'0,"-10"7"-94"0,0 0-24 0,-2-2 0 16,2 2 75-16,0 0 10 0,0 0 3 15,0 0 0-15,0 0 12 0,0 0 4 16,0 0 0-16,0 0 0 0,-5 7-23 0,5 0-4 0,2 7-1 0,3-3 0 16,1 6-17-16,-4 6-4 0,1-1-1 0,2-1 0 15,6 5-18-15,-6 2-3 0,-2 2-1 0,2-1 0 16,6 4-8-16,-6 2-3 0,0 3 0 0,-2-3 0 15,0 5-6-15,2-3-2 0,3-1 0 0,-8-3 0 16,-3 0-1-16,6-5-1 0,2 0 0 0,0-2 0 0,-7-5-3 16,2 3 0-16,5-8 0 0,-2-4 0 0,-1 2 0 0,1-2 0 15,0-5 0-15,2-5 0 0,0 3-8 0,-5-5 0 16,-5-5 0-16,5 3 8 16,5-5-124-16,-2-5-24 0,-3-2-6 0,-3 0-603 15,1-5-121-15</inkml:trace>
  <inkml:trace contextRef="#ctx0" brushRef="#br0" timeOffset="119365.89">16851 13108 1497 0,'3'-12'66'0,"-3"12"14"0,0-7-64 0,0 7-16 15,0 0 0-15,0 0 0 0,5-3 180 0,-5 3 32 0,0 0 6 0,0 0 2 16,3 3-131-16,-3 9-25 0,-3 2-6 0,3 5-1 15,0-1-27-15,3 4-6 0,0-1 0 0,-1 7-1 16,-2 2-5-16,3-1-1 0,2-1 0 0,-2 5 0 16,-3 0-3-16,5 0-1 0,0-5 0 0,3 2 0 15,-2-1-2-15,2-1-1 0,-6 3 0 0,6-10 0 16,0 5 2-16,-3-5 0 0,-5-2 0 0,6-3 0 16,2 3-12-16,-3-5 12 0,-5 0-12 0,3-2 12 15,-1 0-4-15,1-5 0 0,-1 2 0 0,-2-4 0 16,-5 2-8-16,5-7 0 0,0 0 0 0,0 0-11 15,0 0-187-15,0 0-38 0</inkml:trace>
  <inkml:trace contextRef="#ctx0" brushRef="#br0" timeOffset="119722.29">17156 13689 1728 0,'0'0'153'0,"0"0"-122"16,0 0-31-16,2 7 0 0,4 2 120 0,-4-4 17 15,-4 9 4-15,4-2 1 0,3-3-50 0,-2 7-9 0,-3-1-3 16,0-6 0-16,0 5-21 0,3 3-5 0,-1-3-1 0,1-5 0 16,-6 3-36-16,6 2-7 0,0-2-2 0,-3-3 0 15,-3 3-8-15,3-5 8 0,3 0-8 0,-3 0 8 16,0-2-8-16,0-5 0 0,0 0 0 0,0 0-823 15,0 0-157-15</inkml:trace>
  <inkml:trace contextRef="#ctx0" brushRef="#br0" timeOffset="121126.74">17910 13103 748 0,'0'0'33'0,"0"0"7"0,0 0-32 0,0 0-8 15,8-2 0-15,-3-3 0 0,0-2 131 0,0 0 24 16,-5 7 5-16,6 0 0 0,-1-7-24 0,-5 7-6 0,0 0-1 0,5 0 0 16,-5 0-17-16,0 0-4 0,0 0-1 0,6 0 0 15,-6 0-17-15,0 0-3 0,0 0-1 0,0 0 0 16,0 0-50-16,0 0-11 0,0 0-1 0,-3 4-1 15,-2 3 14-15,-1 3 3 0,-2-3 1 0,-2 5 0 16,2-1-33-16,0-1-8 0,0 6 0 0,0-2 0 16,0-4 0-16,0 4 0 0,0-2 0 0,3 2 0 15,2-2 0-15,1 2-17 0,-4-3 4 0,4-1 1 16,2 2 12-16,-3 2 0 0,1-2 0 0,2-3 0 16,0-4 0-16,0 2 0 0,0 4 0 0,0-4 10 15,0-7 2-15,2 8 0 0,-2-1 0 0,3 0 0 16,-1-5 1-16,4 3 1 0,-1-1 0 0,3-1 0 15,0-3 13-15,2 4 2 0,1-1 1 0,0-3 0 16,5 0-7-16,-1 0-2 0,1 0 0 0,3 0 0 16,-3 0-5-16,5-3 0 0,-3-1-1 0,-2 1 0 15,0-1-3-15,-3 4-1 0,3 0 0 0,-3 0 0 16,-2-5-3-16,0 3 0 0,-1 2 0 0,-5 0 0 0,3 0-8 0,-2 0 10 16,-6 0-10-16,0 0 10 0,0 0-10 0,0 0 10 15,0 0-10-15,0 0 10 16,0 0-53-16,-6 7-10 0,-2-7-3 0,1 0 0 15,-7 7-96-15,1-3-20 0,-5 4-4 0,-1-1-947 16</inkml:trace>
  <inkml:trace contextRef="#ctx0" brushRef="#br0" timeOffset="121345.44">17748 13623 2012 0,'0'0'89'0,"0"0"19"0,0 0-87 0,6 2-21 0,-1 3 0 15,5-5 0-15,-2 0 83 0,6 4 12 0,-1-4 2 0,5 3 1 16,1-3-15-16,2 0-3 0,3 0-1 0,2 5 0 16,1-3-52-16,2-2-11 0,-3 0-1 0,-2 0-1 15,0 0-14-15,0 0 11 0,-6 0-11 0,1 0 10 16,-3-2-10-16,0 2 10 0,-3 0-10 0,0 0 10 16,0-5-10-16,-2 5 8 0,-3 0-8 0,2 0 8 15,-2 0-25-15,-2-3-6 0,-1-1-1 0,-5 4 0 31,0 0-171-31,0 0-34 0</inkml:trace>
  <inkml:trace contextRef="#ctx0" brushRef="#br0" timeOffset="122517">18688 13082 57 0,'0'0'0'0,"0"0"0"0,0 0 0 0,5-3 0 15,-3-1 0-15,4 4 0 0,-6 0 258 0,0 0 46 16,0 0 10-16,5-3 2 0,0 3-184 0,-5 0-37 16,0 0-7-16,0 0-2 0,0 0 2 0,0 0 1 15,0 0 0-15,0 0 0 0,0 0-5 0,0 0-2 16,11 3 0-16,-6 4 0 0,1 0-28 0,-1 5-6 15,0 2 0-15,0 0-1 0,-2 5 6 0,5-1 2 16,-5 4 0-16,2 3 0 0,3-3-19 0,-6 4-3 0,1-1-1 0,-3-1 0 16,3 6 9-16,-6-1 2 0,3-3 0 0,0-1 0 15,0-1-19-15,3 2-4 0,-1 0-1 0,1 0 0 16,0-5 12-16,-1 0 2 0,1-2 1 0,2 2 0 16,-2-7-23-16,0-2-11 0,2 2 10 0,-2 0-10 15,2-7 13-15,-3 5-3 0,1-5-1 0,0-2 0 16,2-3-9-16,-5-2 12 0,0 0-12 0,0 0 12 15,0 0-2-15,0 0 0 0,-8-2 0 0,3-3 0 32,-3-2-32-32,3 0-6 0,-6-5-2 0,3-2 0 0,0 0-126 0,0-5-26 15,3 2-5-15,0-1-573 0,-1-1-116 0</inkml:trace>
  <inkml:trace contextRef="#ctx0" brushRef="#br0" timeOffset="122876.33">18915 13094 979 0,'-3'-5'87'0,"1"2"-70"15,-4-1-17-15,4 1 0 0,-3 3 208 0,2-4 39 16,-2 4 7-16,2 0 2 0,0-3-125 0,3 3-25 16,0 0-5-16,0 0-1 0,0 0-52 0,6 7-10 15,-4 3-2-15,4 2-1 0,-1 6-8 0,3-1-2 16,-3 6 0-16,3-1 0 0,-3 3 9 0,3-1 2 15,3 2 0-15,-3 0 0 0,0 7-4 0,2-5-1 16,1 2 0-16,-3-1 0 0,2-1-7 0,-2 5 0 16,-5-7-1-16,2 2 0 0,1-2-4 0,-4 2-1 0,3-2 0 15,1-5 0-15,-4 3-6 0,-2-3-2 0,6 0 0 0,-4-7 0 16,1 5-10-16,-3-5 10 0,3 0-10 0,-1-2 10 16,4 2-10-16,-4-7 8 0,-2-7-8 0,0 0 8 15,3 7 1-15,-3-7 0 0,3 0 0 0,-3 0 0 16,0-2 3-16,0-3 1 0,0-2 0 0,0 0 0 15,0-7-24-15,-3 2-5 0,3-2 0 0,-3 2-867 16,-2-2-173-16</inkml:trace>
  <inkml:trace contextRef="#ctx0" brushRef="#br0" timeOffset="123751.08">19510 13409 576 0,'0'0'25'0,"0"0"6"0,0 0-31 0,0 0 0 0,3-5 0 0,-3 5 0 15,3-2 230-15,-1-3 40 0,-4 3 8 0,2 2 2 16,0 0-126-16,0 0-25 0,0-5-5 0,0 3 0 15,0 2-51-15,0 0-9 0,0 0-3 0,0 0 0 0,0 0-32 0,0 0-6 16,0 0-2-16,0 0 0 0,0 7-4 0,0 0-1 16,0 7 0-16,2-2 0 0,-2-3-4 0,0 3-2 15,0 9 0-15,3-7 0 0,2 5-2 0,-5 2-8 16,3-2 12-16,0-5-4 0,2 5 2 0,3-1 0 16,0-3 0-16,0-6 0 0,0 3-10 0,2 2-9 15,1-7 9-15,2 0-13 0,-2-2 13 0,2 2 0 16,0-3 12-16,0-4-12 0,0-4 27 0,-2 4-2 15,2-5 0-15,1 3 0 0,-4-5 20 0,1-5 4 16,-1 5 1-16,-2-5 0 0,0 5-12 0,0-7-2 16,-3 4-1-16,1-1 0 0,-1-1-11 0,-2 5-3 15,-1 0 0-15,-2-3 0 0,0 6-5 0,0 4 0 0,0 0-1 0,0 0 0 16,0 0-15-16,0 0 11 0,-5 0-11 0,5 0 10 16,0 0-10-16,0 0 0 0,0 7-12 15,0 0 12-15,3-2-13 0,-1 2 5 0,4 0 8 0,1 0-13 16,1 0 13-16,0-3-11 0,6-1 11 0,-1 2-10 15,3-3 10-15,0-2 0 0,2 0 0 0,-2 0 0 16,2 0 0-16,-2 0 0 0,0-2 0 0,-3-3 0 16,1-2 0-16,-1 4 0 0,-2-6 9 0,-4 2-9 15,1 0 28-15,-5 0-2 0,2 0 0 0,-2 0 0 16,-3 0 11-16,3 0 3 0,-6 0 0 0,3-5 0 16,-3 2-14-16,1 1-2 0,-4 2-1 0,-4-2 0 15,2 4-11-15,0-5-3 0,-3-1 0 0,3-1 0 16,0 5-9-16,1 0 0 0,-1 0 0 0,0-5 0 15,-3 5-53-15,3-2-7 0,3 4 0 0,0-2-1 16,-3 0-159-16,0-5-32 0</inkml:trace>
  <inkml:trace contextRef="#ctx0" brushRef="#br0" timeOffset="124373.42">19497 13162 1267 0,'0'0'112'0,"0"0"-89"0,0 0-23 0,0 0 0 16,0 0 115-16,0 0 18 0,0 0 4 0,0 0 1 15,0 0-21-15,0 0-4 0,5 0-1 0,-5 0 0 16,0 0-40-16,0 0-9 0,3-7-2 0,2 4 0 15,-2-6-4-15,2 2-1 0,-2 0 0 0,2 0 0 16,1 0-16-16,-1 0-3 0,-3-5-1 0,4 2 0 16,2 3-28-16,-3 0-8 0,0-4 0 0,1-1 0 15,2 5 8-15,-1-3 0 0,4-1 0 0,-3-1 0 16,-3 2-8-16,3 3-16 0,3 0 4 0,-3 0 0 16,0-2 12-16,0 7 0 0,0-3 8 0,-1-2-8 15,-1 7 12-15,-1-3-1 0,-5 3-1 0,0 0 0 16,0 0 4-16,0 0 1 0,0 0 0 0,0 0 0 0,8 3-1 0,-8-3 0 15,0 0 0-15,5 4 0 0,1 4-4 0,-1-1-1 16,-2 0 0-16,2 0 0 0,0-3-9 0,0 6 12 16,1 2-12-16,2-1 12 0,-3-4-12 0,3 3 8 15,2 2-8-15,1-1 8 0,-3-1-8 0,3 4 0 16,-4-2 0-16,4-5 8 0,-3 4 0 0,3-1 0 16,-3-3 0-16,2 5 0 0,-5-5-8 0,1 0 0 15,-1 0 0-15,0 0 8 0,-2-2-8 0,2-3 10 16,-2 3-10-16,-3-5 10 0,0 0-10 0,0 0 8 15,0 0-8-15,0 0 8 0,0 0-8 0,0 0-16 16,0 0 4-16,0 0 1 16,0 0-215-16,0 0-43 0</inkml:trace>
  <inkml:trace contextRef="#ctx0" brushRef="#br0" timeOffset="125653.93">20317 13634 1375 0,'0'0'60'0,"0"0"14"0,0 0-59 16,0 0-15-16,0 0 0 0,0 0 0 0,0 0 93 0,0 0 16 16,0 0 3-16,0 0 1 0,-5 0-33 0,5 0-6 15,0 0-2-15,0 0 0 0,-5 3-29 0,-1 2-7 16,1-3 0-16,0-2-1 0,2 7-8 0,-2-2-2 16,0-3 0-16,-1 5 0 0,1 2-13 0,0-1-4 15,0-1 0-15,-1 2 0 0,-2-2-8 0,3 5 0 16,2-5 0-16,-2 5 0 0,2-3 0 0,1-2 0 15,-1 5 0-15,3-5 0 0,3 5 0 0,-1-5 8 16,1 0-8-16,2 0 0 0,3 0 0 0,0 0 0 16,0-2 0-16,3-3 0 0,2 3 0 0,-2-5 8 15,-4 0-8-15,4-5 12 0,2 3 12 0,-2-3 4 16,-1-2 0-16,1 0 0 0,-3 0 19 0,3-5 4 0,-6 5 1 16,0-2 0-16,0-3 0 0,1 0 0 0,-1 3 0 0,-2-3 0 15,-6-2-17-15,3 2-3 0,-3 5-1 0,1-2 0 16,-1-3-8-16,0 5-2 0,-4 0 0 0,-1 2 0 15,0-2-9-15,0 5-3 0,-6-3 0 0,7 2 0 16,1-1-9-16,1-1 0 0,-3 3 0 0,3 2 0 31,-3 0-27-31,0 0-7 0,5 0-2 0,-2 0 0 16,5 0-132-16,0 0-28 0,-5 7-4 0</inkml:trace>
  <inkml:trace contextRef="#ctx0" brushRef="#br0" timeOffset="126059.99">20526 13658 1713 0,'0'0'76'0,"0"0"16"0,0 0-74 0,0 0-18 16,0 0 0-16,0 0 0 0,0 0 102 0,0 0 17 15,0 0 3-15,0 0 1 0,6 5-50 0,-4 2-9 16,1 0-3-16,0 0 0 0,-1 0-32 0,1 0-6 16,0 5-2-16,-1-1 0 0,1-1 0 0,-1 2 0 15,1-3 0-15,2 3 0 0,-5 0 0 0,3-3 0 16,0 5 0-16,-1-2 0 0,4 2-5 0,-4-2 0 16,1-5-1-16,0 7 0 0,-1-7-4 0,1 0-1 0,0 0 0 0,2-2 0 15,3 2 7-15,-6 0 2 0,6-7 0 0,0 5 0 16,0-5 7-16,0 0 2 0,5 0 0 0,-2-5 0 15,0 3-4-15,-1-3-1 0,3 5 0 0,1-5 0 16,-1 3-12-16,-3-3-3 0,4 3 0 0,-4-3 0 16,3 5 0-16,1-7-8 0,-4 5 12 0,1-3-4 15,2-2-8-15,-2 7 10 0,-6-7-10 0,3 7 10 16,-3-5-10-16,3 3 0 0,-5 2 9 0,-3 0-9 16,0 0 0-16,0 0 0 0,0 0 0 0,2-5-894 15,-2 3-181-15</inkml:trace>
  <inkml:trace contextRef="#ctx0" brushRef="#br0" timeOffset="126622.92">21138 13656 1094 0,'-3'-5'97'0,"-2"5"-77"0,2-2-20 0,-2-3 0 15,-3 5 132-15,2-7 24 0,-1 7 4 0,-1-7 0 16,-3 7-51-16,3 0-10 0,0 0-3 0,0 0 0 16,0 0-49-16,0 0-11 0,0 0-1 0,3 7-1 15,-3-7-19-15,3 7-4 0,-3-2-1 0,3-3 0 16,2 5-10-16,-2-2 0 0,-1 2 0 0,4 0 0 15,-1-2 0-15,3 2-9 0,0-5 9 0,3 5 0 16,-1 0-11-16,1-2 11 0,5 2-10 0,-3 0 10 16,6 0-9-16,2 0 9 0,3 0-8 0,2-2 8 15,6 2 0-15,-3 5-8 0,-2-10 8 0,0 10 0 0,2-5 0 16,-5 0 0-16,-1 0 0 0,-1 0 0 0,-4 0 0 0,-2 0 11 16,0 0-1-16,-3 0 0 0,-2 5 34 0,-3-5 6 15,-3 0 2-15,-5 0 0 0,3 0 9 0,-3-2 3 16,-2 2 0-16,-4-2 0 0,-1-3-20 0,1 5-3 15,4-2-1-15,-3-3 0 0,-1 3-25 0,-2-3-6 16,1-2-1-16,-1 0 0 16,2 0-65-16,1-2-14 0,0-3-2 0</inkml:trace>
  <inkml:trace contextRef="#ctx0" brushRef="#br0" timeOffset="127122.77">21333 12974 921 0,'0'0'82'0,"0"0"-66"16,0 0-16-16,0 0 0 0,0 0 185 0,0 0 34 15,0 0 6-15,3 11 2 0,0-4-113 0,-1 3-22 16,-2 2-5-16,3 2-1 0,2 5-15 0,-2-1-3 16,-3-1-1-16,3 4 0 0,-1 5-11 0,1 0-3 15,-1 2 0-15,1 2 0 0,0-1-18 0,-1-1-4 16,1 5-1-16,2 0 0 0,-2 0-14 0,2 0-4 16,1 0 0-16,-1-5 0 0,-2 5-4 0,-1-7-8 15,1-1 11-15,-3-1-11 0,2-5 13 0,-2 0-4 16,0-5-1-16,3 5 0 0,-3-10 0 0,0 3-8 15,3-5 12-15,-6 0-4 0,3 0-8 0,0-7-9 0,0 0 9 0,0 0-13 32,0 0-183-32,-3-2-36 0,3-6-7 0</inkml:trace>
  <inkml:trace contextRef="#ctx0" brushRef="#br0" timeOffset="127388.31">21582 12967 2016 0,'-11'-12'89'0,"11"9"19"0,0 3-87 0,0 0-21 0,0 0 0 0,0 0 0 15,0 0 72-15,0 0 9 0,3 7 3 0,-3 1 0 16,0 6-38-16,3 4-7 0,-1 4-2 0,1-1 0 16,0 5-12-16,-3 7-2 0,2 0-1 0,1 2 0 0,2 2-1 0,-2-1 0 15,-3-3 0-15,3 2 0 0,-1 5 7 0,4-7 0 16,-6 0 1-16,2-5 0 0,1 3-29 0,-1-3 0 15,-2-2 0-15,0-5 0 0,-2-2 0 0,2-1 14 16,0-1-4-16,0-3-1 0,-5-9-9 0,2 6 0 16,3-3 0-16,0-8-805 15,0 0-168-15</inkml:trace>
  <inkml:trace contextRef="#ctx0" brushRef="#br0" timeOffset="127825.26">21947 13583 288 0,'3'-7'12'0,"-3"7"4"0,0 0-16 0,0 0 0 16,0 0 0-16,0 7 0 0,5 4 439 0,-2 4 85 16,-1-6 16-16,1 7 4 0,2 1-376 0,1-3-75 15,-6 5-15-15,2-5-3 0,4 5-43 0,-4 0-8 16,1-5-1-16,0 5-1 0,-3-3 10 0,0-4 1 16,0 7 1-16,0-10 0 0,-3 3-21 0,0-5-4 15,3 0-1-15,0-7-818 16,-2 7-164-16</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7-07T00:44:13.897"/>
    </inkml:context>
    <inkml:brush xml:id="br0">
      <inkml:brushProperty name="width" value="0.05" units="cm"/>
      <inkml:brushProperty name="height" value="0.05" units="cm"/>
      <inkml:brushProperty name="color" value="#E71224"/>
      <inkml:brushProperty name="ignorePressure" value="1"/>
    </inkml:brush>
  </inkml:definitions>
  <inkml:trace contextRef="#ctx0" brushRef="#br0">208 1082,'-5'-3,"0"-2,0 1,1 0,-1-1,1 0,0 0,0-1,1 1,0-1,0 1,-1-4,-6-8,-63-85,64 90,0 0,1-1,1 0,0-1,1 1,0-1,1-2,-1 1,3 3,0-1,0-1,1 1,1 0,1 0,0-1,0 1,2-4,-1-21,-1-397,0 425,1 0,0 1,1-1,0 1,0-1,1 1,0 0,1 0,0 0,0 0,1 1,0 0,0 0,1 0,0 1,1-1,0 2,2-4,18-4,-15 10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5:56.298"/>
    </inkml:context>
    <inkml:brush xml:id="br0">
      <inkml:brushProperty name="width" value="0.05" units="cm"/>
      <inkml:brushProperty name="height" value="0.05" units="cm"/>
      <inkml:brushProperty name="color" value="#E71224"/>
    </inkml:brush>
  </inkml:definitions>
  <inkml:trace contextRef="#ctx0" brushRef="#br0">242 1 920 0 0,'-10'0'372'0'0,"6"0"3969"0"0,-6 10 1401 0 0,13 0-5925 0 0,-3 2 519 0 0,-1-10-168 0 0,1 0 0 0 0,0 1-113 0 0,-1 0 1 0 0,1 0-1 0 0,-1 0 1 0 0,0 0 0 0 0,0 0-1 0 0,0 0 1 0 0,0 0-1 0 0,0 0 1 0 0,-1-1-1 0 0,0 1 1 0 0,1 0 0 0 0,-1-1-1 0 0,0 1 1 0 0,0-1-1 0 0,0 1 1 0 0,0-1-1 0 0,-1 0 1 0 0,1 0 0 0 0,-2 1-56 0 0,-9 25 480 0 0,-2 3-26 0 0,-26 38 348 0 0,-1-14-122 0 0,11-19 987 0 0,30-35-1577 0 0,1-1-24 0 0,0 0-2 0 0,0 2-10 0 0,-3 3-32 0 0,2-4 41 0 0,1-1 18 0 0,0 0-13 0 0,0 0-4 0 0,-2 1 0 0 0,-3 5 0 0 0,4-5-33 0 0,-12 13-334 0 0,-6 7 947 0 0,17-19-560 0 0,2-2-41 0 0,16 7-323 0 0,-7-6-515 0 0,0 1 347 0 0</inkml:trace>
</inkml:ink>
</file>

<file path=ppt/ink/ink18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04:32.336"/>
    </inkml:context>
    <inkml:brush xml:id="br0">
      <inkml:brushProperty name="width" value="0.05292" units="cm"/>
      <inkml:brushProperty name="height" value="0.05292" units="cm"/>
      <inkml:brushProperty name="color" value="#FF0000"/>
    </inkml:brush>
  </inkml:definitions>
  <inkml:trace contextRef="#ctx0" brushRef="#br0">12943 4006 403 0,'3'-7'17'0,"-3"7"5"0,0 0-22 0,0 0 0 15,3-7 0-15,-3 7 0 0,2-5 189 0,1 3 34 16,-3-3 6-16,0 3 2 0,0 2-75 0,0-5-16 15,-3 3-2-15,3 2-1 0,0 0-58 0,0 0-12 16,-5-5-3-16,0 3 0 0,2-3 0 0,-2 5 0 0,2-2 0 0,1-3 0 16,-4 5-51-16,-2 0-13 15,0 5 0-15,3-3 0 0,-3-2 28 0,-2 0 2 0,-1 5 1 0,-2-3 0 16,2 3 1-16,-2-3 1 0,0 5 0 16,-1 5 0-16,1-5-45 0,-3 0-10 0,3 7-2 0,0-2 0 15,0 0 24-15,-1-3 0 0,4 5 0 0,-1 3 0 16,1-1-9-16,-1-9 9 0,3 12 0 0,3-5 0 15,0 0 0-15,2-2-8 0,0 2 8 0,3 0 0 16,6-2 0-16,-1 2 0 0,3-2 0 0,2-5 0 16,4 5 0-16,2-3 0 0,2-2 0 0,1 0 0 15,2 0 0-15,-3-2 0 0,3-5 0 0,3 2 0 16,-3-2 9-16,3 0-9 0,0-2 8 0,2 2-8 0,1-5 8 0,-3 5-8 16,-6-7 8-16,3 5-704 15,-5-5-140-15</inkml:trace>
  <inkml:trace contextRef="#ctx0" brushRef="#br0" timeOffset="416.53">13290 4065 1728 0,'0'0'38'0,"0"0"8"0,0 0 2 0,0 0 0 0,0 0-39 0,0 0-9 16,0 0 0-16,0 0 0 0,0 0 53 0,0 0 9 15,-5 0 2-15,2 0 0 0,-2 2-14 0,2 3-2 0,-2 7-1 0,0-3 0 16,-1-2-27-16,1 0-4 0,0 5-2 0,2 2 0 16,0 0-14-16,1-2 9 0,2 2-9 0,0 0 8 15,0-2-8-15,5 2 0 0,0-2 0 0,3-3 0 16,0-2 0-16,3 5 0 0,-1-5 0 0,4 0 0 15,-1-7-10-15,3 5 10 0,0-5 0 0,2-5-9 16,-2 5 9-16,-3-7 0 0,3 5 10 0,0-3-10 16,0-7 16-16,-3 5-4 0,0 0 0 0,-2 0 0 15,-1-7 46-15,-4 7 9 0,-4-5 1 0,-2 3 1 0,0-3-17 16,0-2-4-16,-8 7-1 0,1-5 0 0,-1-2 11 0,0 7 2 16,0 0 1-16,-3 2 0 0,6-9-46 0,-3 7-15 15,0 0 8-15,0 7-8 16,0-7 0-16,0 7 0 0,0-5 0 0,3 5 0 15,0 0-60-15,5 0-16 0,0 0-4 0,0 0 0 16,-6 0-151-16,4 5-30 0</inkml:trace>
  <inkml:trace contextRef="#ctx0" brushRef="#br0" timeOffset="804.54">13671 4133 1324 0,'0'0'118'0,"0"0"-94"16,0 0-24-16,0 0 0 0,0 0 125 0,3 0 21 16,-1-2 4-16,1 2 1 0,2-5-61 0,1 5-12 15,-1-2-2-15,3 2-1 0,-3-5-49 0,3 5-10 0,3 0-1 0,-1-7-1 16,3 7-14-16,-2-5 9 0,0 3-9 0,2-3 8 16,-3 5 0-16,1-7-8 0,0 0 12 15,-4 5-4-15,1-3 2 0,-2-2 0 0,-4 0 0 0,1 2 0 16,0-2 14-16,-6 5 4 0,0-3 0 0,-2-2 0 15,2 0 3-15,-2 0 1 0,0 7 0 0,0-5 0 16,-3-2-9-16,-3 7-2 0,0 0 0 0,1-7 0 16,2 7-21-16,-3 7 8 0,-5-7-8 0,3 0 0 15,0 7 0-15,2-2 0 0,-4 2 0 0,4 0 0 16,-5 5 0-16,6-3 0 0,-1 5 0 0,0 3 0 16,1-8 0-16,4 3 0 0,-1 2 0 0,4 0 0 0,0-2 0 0,6 2 0 15,-3 0-8-15,5-2 8 0,3-5 18 0,3 0 9 16,-1 0 1-16,4 0 1 15,4 0-120-15,6-2-24 0,0-5-5 0,2 0-592 16,1-5-118-16</inkml:trace>
  <inkml:trace contextRef="#ctx0" brushRef="#br0" timeOffset="1124.61">14391 3799 1850 0,'-14'-7'82'0,"9"5"17"0,0-3-79 0,0 5-20 16,-6-7 0-16,3 5 0 0,-5-8 93 0,2 8 15 15,-2 2 4-15,2-7 0 0,1 2-53 0,2 5-11 0,0-7-1 0,-3 7-1 16,3 0-25-16,-2 0-5 0,2 0 0 0,-3 7-1 16,3-7-24-16,0 0-5 0,-2 5-1 0,-1 2 0 15,1-5 15-15,-1 10 0 0,1-5 0 0,-1 5 0 16,0-3 48-16,3 3 13 0,-2 2 3 0,5 0 0 15,2-2-52-15,0 7-12 0,1-5 0 0,2 7 0 16,5-2 0-16,0 0 0 0,3-3 0 0,-3 3 0 16,3 2 0-16,6-2 0 0,-1-5 0 0,3 7 0 15,-6-7-13-15,4 3-6 0,-1-3-1 0,-3-5 0 16,4 3 20-16,-1 2 0 0,-3-7 0 0,4 0 0 16,-1 5-44-16,-3-5-14 0,-2-2-3 0,0-3-669 15,3 5-134-15</inkml:trace>
  <inkml:trace contextRef="#ctx0" brushRef="#br0" timeOffset="1441.88">14618 3853 1382 0,'3'-9'61'0,"-3"9"13"0,0-5-59 0,0-2-15 15,-3 0 0-15,6 0 0 0,0 0 212 0,-3 2 39 16,-6-2 8-16,4 5 1 0,-1-5-135 0,0 2-27 15,1 3-6-15,-4-3 0 0,1 5-57 0,-3-2-11 16,0-3-3-16,0 5 0 0,0 5 18 0,0-3 3 16,-2 3 1-16,2-3 0 15,3 3-55-15,-3 2-12 0,0 0-1 0,0 0-1 0,2 0 42 0,-1 7 8 0,1-7 1 0,-2 12 1 32,0-5-72-32,3 0-14 0,5 5-4 0,-3 2 0 0,3-9 52 0,3 9 12 0,0-2 0 0,2 2 0 15,0 0 17-15,1-2 7 0,2-5 0 16,-1 5 1-16,-1 0-40 0,2-5-8 15,0 0-1-15,0 0-1 0,0-2 41 0,-3-3 8 0,3 3 1 0,0 0 1 16,-3-3-42 0,0-4-8-16,-5-5-1 0,0 0-1 0,3 7-133 15,-3-7-26-15,0 0-6 0</inkml:trace>
  <inkml:trace contextRef="#ctx0" brushRef="#br0" timeOffset="1659.34">14004 4093 2120 0,'0'0'94'0,"0"0"19"0,0 0-90 0,0 0-23 15,0 0 0-15,0 0 0 0,6 0 67 0,-1 0 9 16,3-2 1-16,3 2 1 0,2 0-30 0,0 0-7 16,3 0-1-16,2 0 0 0,11 0-29 0,3-5-11 15,-3 5 0-15,6 0 9 0,4-7-9 0,1 7 0 16,-6-5 0-16,4 3 0 15,-7-5-26-15,-4 2-10 0,-1 3-3 0,1-3-696 16,-9 5-139-16</inkml:trace>
  <inkml:trace contextRef="#ctx0" brushRef="#br0" timeOffset="1876.57">14790 4060 2012 0,'0'0'89'0,"0"0"19"0,0 0-87 0,0 0-21 0,0 0 0 0,0 0 0 16,3 5 78-16,0-3 11 0,2 3 3 0,-3 2 0 16,4 0-36-16,-1 0-6 0,-2 0-2 0,2 5 0 15,0-5-29-15,3 5-7 0,-3-5 0 0,1 2-1 16,-4-2-11-16,4 3 10 0,-4-8-10 0,1 5 10 16,-3-7-10-16,0 0 0 0,0 0-10 0,0 0-750 15,0 0-151-15</inkml:trace>
  <inkml:trace contextRef="#ctx0" brushRef="#br0" timeOffset="2020.05">14817 3957 2419 0,'0'0'53'0,"0"0"11"0,0 0 3 0,0 0 1 0,0-5-55 0,2-2-13 16,-2 7 0-16,0 0 0 0,3 0 54 0,0-7 8 15,-3 7 2-15,0 0 0 0,8 2-52 0,-3 3-12 16,-5-5 0-16,5 5-1175 0</inkml:trace>
  <inkml:trace contextRef="#ctx0" brushRef="#br0" timeOffset="2300.79">15253 4018 1958 0,'0'0'87'0,"0"0"17"0,0 0-83 0,0 0-21 0,0-5 0 15,-2 5 0-15,-1-7 92 0,0 5 13 0,-2-3 3 0,2 3 1 16,-5-3-72-16,3 5-14 0,-3 0-3 0,-2 0-1 16,-1 0 13-16,0 5 2 0,-2-3 1 0,0-2 0 15,0 7-5-15,0 0-1 0,-1 0 0 0,4-2 0 16,2 9-29-16,0-7 0 0,3 7 0 0,-1-2 0 16,4 0 0-16,-1-3 0 0,0 5 0 0,-2-2 0 15,5 0-17-15,-3-3-10 0,3 3-1 0,0-5-1 16,0 7 46-16,6-7 10 0,4 0 1 0,1 0 1 15,2-2-53-15,3 2-12 0,0-7-1 0,2 5-1 16,-2-5-138-16,3-5-27 0,-1 5-5 0</inkml:trace>
  <inkml:trace contextRef="#ctx0" brushRef="#br0" timeOffset="2499.82">15372 4046 1911 0,'0'0'42'0,"0"0"9"0,-2-2 1 0,2 2 2 0,0 0-43 0,0 0-11 15,0 0 0-15,0 0 0 0,0 0 119 0,0 0 21 16,0 0 5-16,0 0 1 0,0 7-84 0,5 0-17 16,6 0-3-16,-6 2-1 0,3 3-18 0,-3-5-4 15,0 0-1-15,3 5 0 0,3-5-18 0,-6 0 0 16,0 0 0-16,1 0 0 0,-1-2 0 0,0-3 0 16,-5-2 0-16,0 0 0 15,6 5-140-15,-6-5-31 0,0 0-6 0,0 0-2 0</inkml:trace>
  <inkml:trace contextRef="#ctx0" brushRef="#br0" timeOffset="2635.84">15462 3964 1094 0,'-5'-7'97'0,"0"2"-77"0,-1 5-20 0,4-7 0 16,2 7 196-16,0-7 35 16,2 2 7-16,1 5 2 0,-3 0-91 0,3-2-17 0,-1-3-4 0,4 5-1 15,-4 0-101-15,1 0-26 0,5 5 0 0,-3-5-1068 16</inkml:trace>
  <inkml:trace contextRef="#ctx0" brushRef="#br0" timeOffset="3018.76">15647 4072 1209 0,'-7'0'53'0,"7"0"12"0,0 0-52 0,0 0-13 15,0 0 0-15,0 0 0 0,0 0 198 0,0 0 37 16,7 0 7-16,-7 0 2 0,0 0-154 0,6 2-30 15,2-2-7-15,2 5-1 0,1-5-60 0,2 0-13 16,-2 0-3-16,-1 0 0 0,1-5 44 0,2 3 9 16,-2 2 2-16,-1-7 0 0,-2 2-21 0,3-2-10 15,-6 5 10-15,0-5-10 0,1 2 28 0,-6-2 0 16,0 0 0-16,0 0 0 0,-3 2-28 0,-2-4 0 16,2 4 0-16,-2-2 0 0,-3 7 57 0,3-5 6 15,-3 3 1-15,0 2 0 0,-3 0-52 0,0 2-12 16,4 3 0-16,-4-5 0 0,0 7 0 0,1 0 0 0,-1 0 0 0,-2 0 0 15,2-2 0-15,1 9 0 0,-1-7 0 16,1 7 0-16,2-2 0 0,0 0 0 0,0-3 0 16,3 3 0-16,-1-3-16 0,1 3-7 0,2 0-1 0,3-3 0 15,0 3 39-15,0 0 7 0,6-5 2 0,-1 2 0 16,3-4-24-16,0 2 0 0,2 0 0 0,4-7 0 16,1 5-47-16,7-5-13 0,-4 0-4 0,3 0 0 15,3-5-180-15,0-2-37 0,24-5-7 16,-14 3-497-16</inkml:trace>
  <inkml:trace contextRef="#ctx0" brushRef="#br0" timeOffset="3560.47">16452 3846 1958 0,'0'0'43'0,"0"0"9"0,0 0 1 0,0 5 3 0,0 2-45 0,2 0-11 16,1 0 0-16,0 0 0 0,-3 5 90 0,2 2 16 15,-2-2 3-15,6 4 1 0,-4 3-74 0,1 2-14 16,0-2-3-16,-1-5-1 0,1 5-18 0,-3-5 0 15,0 0 0-15,0-2 0 0,0 2 12 0,0-7-2 16,-3 7 0-16,1-9-733 16,2 2-146-16</inkml:trace>
  <inkml:trace contextRef="#ctx0" brushRef="#br0" timeOffset="3730.47">16364 4032 1868 0,'0'0'41'0,"0"0"9"0,0 0 2 0,0 0 0 0,0 0-42 0,0 0-10 16,6 0 0-16,-1 0 0 0,0-5 73 0,3 3 13 16,3 2 2-16,-1 0 1 0,1-5-71 0,0 5-18 0,-1 0 0 0,1-2 0 15,-1-3 0-15,1 5 0 16,0 0 0-16,2 0 0 0,-3-7-150 0,1 7-34 16,-3 0-6-16,2-2-2 0</inkml:trace>
  <inkml:trace contextRef="#ctx0" brushRef="#br0" timeOffset="4125.47">16825 3938 403 0,'0'0'36'0,"0"0"-36"16,0 0 0-16,0 0 0 0,0 0 301 0,0-5 54 15,0-2 10-15,0 7 3 0,-3-7-192 0,1 7-39 16,-1-7-7-16,0 7-2 0,1-2-51 0,-4-3-10 16,-2 5-3-16,6 0 0 0,2 0-24 0,-6-5-4 15,-4 3-2-15,-1 2 0 0,3 0-23 0,0 2-11 16,-2 3 10-16,-3-5-10 0,-1 5 26 0,6-3-1 15,3 3 0-15,-5-3 0 0,-6 5-25 0,2 0 0 16,9-2 0-16,-3 2 0 0,0 5 0 0,3-5 0 16,0 0 0-16,2 0 0 15,6 0-31-15,-3 5-11 0,0-3-2 0,2-2-1 0,6 5 25 0,0-5 6 16,0 0 1-16,-3 5 0 0,6-10 4 0,0 5 1 16,2-2 0-16,0 2 0 0,-2 0 8 0,2-7 0 15,5 7 0-15,-4-2-8 0,-4-3 8 0,3 5 0 16,1-7 8-16,-4 7-8 0,1-7 0 0,-3 5 0 0,0 2 0 15,0-7-8-15,-3 7 8 0,0-2 12 0,-5-5-2 0,0 0-1 16,0 0 40-16,0 2 8 0,-5 5 2 0,0-7 0 16,-6 5 4-16,3-3 1 0,-5-2 0 0,0 0 0 15,-6 5-28-15,1-5-4 0,4 0-2 16,1 0 0 0,-3 0-48-16,3 0-10 0,3 0-1 0,-1 0-1 0,0 0-82 0,3 0-17 15,-2 0-3-15,2 0-1016 0</inkml:trace>
  <inkml:trace contextRef="#ctx0" brushRef="#br0" timeOffset="5218.95">13409 4615 288 0,'0'0'12'0,"0"0"4"0,0 0-16 0,0 0 0 0,0 0 0 0,0 0 0 16,-3 5 272-16,3-5 51 0,0 0 10 0,0 2 3 15,0 5-172-15,0 5-33 0,3-5-7 0,0 7-2 16,-1-2-44-16,1 7-9 0,0-10-1 0,-1 10-1 16,1 0 0-16,0-3 0 0,-1-4 0 0,4 2 0 0,-4 0-54 0,3 0-13 15,-2-2 0-15,2 0 0 0,-2-3 54 0,0-4 8 16,-3 2 2-16,2 0 0 0,-2-7-52 0,0 0-12 16,0 0 0-16,0 0 0 0,0 0 0 0,0 0 0 15,0-7 0-15,0 0 0 0,0 0 0 0,0-5 0 16,-5-2 0-16,5 2 0 0,3-2 0 0,-3 5 0 15,0-8 0-15,5 3 0 0,-2 5 0 0,-1-3 0 16,4 5 0-16,-4 0 0 16,4 0 0-16,-1 0 0 0,3 2 0 0,0-2 0 0,-3 7 0 0,3-7 0 15,0 7 0-15,2 0 0 0,1 0 0 16,-3 0 0-16,3 7 0 0,2-7 0 0,-3 7 0 0,4-2 0 16,-4 4 0-16,3-2 0 0,1-2 0 0,-4 2 0 15,-2 7 0-15,3-7 0 0,-3 5 0 0,0-5 0 16,-3 5 0-16,0-3 0 15,0-2 0-15,-2 5 0 0,2-5 0 0,-2 5 0 0,-3-3 54 0,3-2 8 16,-1 0 2-16,-2 5 0 0,0-5-52 0,0 0-12 16,0-7 0-16,0 0 0 0,0 0 0 0,-2 7 0 0,2-7 0 0,0 0 0 31,0 0-48-31,0 0-13 0,0 0-3 0,0 0-751 0,2-2-150 0</inkml:trace>
  <inkml:trace contextRef="#ctx0" brushRef="#br0" timeOffset="5626.78">13838 4707 2188 0,'0'0'48'0,"0"0"11"0,0 0 1 0,0 0 1 0,0 0-49 0,0 0-12 0,0 0 0 0,5 2 0 0,3-2 54 0,3 0 8 16,-4 0 2-16,4 5 0 0,5-3-52 0,-3-2-12 15,0 0 0-15,3 0 0 16,0 0 0-16,0 0 0 0,0 0 0 0,-3 0 0 0,0-2 0 0,-2-3 0 15,0 5 0-15,-4-7 0 0,1 5 0 0,-8 2 0 16,6-7 0-16,-4 0 0 0,1 2 34 0,-3 5 4 16,3-7 1-16,-6 0 0 0,0 0-19 0,1 0-3 15,-1 2-1-15,-2-2 0 0,-3 2-5 0,0 3-2 16,0-3 0-16,0 5 0 0,0 5-9 0,0-5 0 16,-2 0 0-16,-1 0 0 0,3 2 0 0,-3 3-12 15,1 0 2-15,-1 2 1 0,-2 0 9 0,2 2 11 16,1-2-3-16,-1 5 0 0,3 0-8 0,0-3 0 15,0 3 0-15,3 0 0 0,0 2 0 0,2 0 0 16,1-2 0-16,-1 2 0 0,3-5 0 0,0 5-12 16,3-2 0-16,2 0 1 0,-2-3 11 0,4 3 0 15,1-5 0-15,3 5 0 0,0-5-8 0,2-5 8 0,3 5-8 0,2-7 8 32,3 5-108-32,1-5-17 0,1-5-3 0,1 3-563 0,3-3-112 0</inkml:trace>
  <inkml:trace contextRef="#ctx0" brushRef="#br0" timeOffset="6005.03">14407 4728 1728 0,'0'0'38'0,"0"0"8"0,0 0 2 0,0-7 0 0,-3 2-39 0,3 3-9 0,-3-3 0 0,1-2 0 15,-4 5 148-15,4-3 27 0,-4-2 5 0,-2 5 2 0,1-3-94 0,-1 5-18 16,-3 5-4-16,0-3-1 0,-2-2-45 0,0 7-8 16,-3-7-3-16,3 7 0 0,0 0-9 0,-1 5 0 15,1 0 0-15,3-3 0 0,-4 3 0 0,4-3 0 16,-1 3 0-16,3 2 0 0,3-2 14 0,2-5 1 15,1 5 0-15,-1-3 0 0,3-2-24 0,3 5-5 16,-1-5-1-16,4 0 0 0,2 0 5 16,5 0 1-16,0-2 0 0,3-3 0 15,2-2-37-15,4 0-7 0,-1-2-2 0,-3-3 0 0,3-2 63 0,-5 5 12 16,0-5 2-16,0-3 1 0,-3 3-23 0,-2 0 0 16,-3 0 0-16,-3 0 0 0,-2 0 37 0,-3-5 3 15,0 5 1-15,0-2 0 16,0 2-33-16,-3 0-8 0,3-3 0 0,-5 3 0 0,2 7 0 0,1-2 0 15,-4-3 0-15,6 5 0 0,0 0 32 0,0 0 4 16,-2 5 0-16,-1-3 1 16,0 3-59-16,3-3-12 0,0 3-2 0,3 7-1 0,0-5 37 0,-1 2 0 0,4-2 0 15,-4 5 0 1,3-5 0-16,1 0 0 0,-4 5 0 0,4-5 0 0,2 0 10 0,-3 0 10 0,0 0 1 0,0-2 1 31,1-3-138-31,2 3-27 0,-3-3-5 0</inkml:trace>
  <inkml:trace contextRef="#ctx0" brushRef="#br0" timeOffset="6337.4">14552 4728 2188 0,'0'0'48'0,"0"0"11"0,0 0 1 0,0 0 1 0,0 0-49 0,5 7-12 16,1 5 0-16,-1-3 0 0,0-2 54 0,1 5 8 15,-1 0 2-15,0-3 0 16,3 3-3-16,-3 0 0 0,1-3 0 0,-1-2 0 0,-2 0-34 0,-1-2-7 15,1 2-2-15,0 0 0 0,-3-7-26 0,0 0-6 16,0 0-1-16,0 0 0 0,0 0 41 0,0 0 8 16,0 0 2-16,5-2 0 0,0-3-27 0,-2-2-9 15,-1 0 0-15,1 0 9 0,0-5-9 0,2 0-9 16,-2 5 9-16,5-2-13 16,-3-3-15-16,0-2-4 0,3 7 0 0,0-5 0 0,0 5 19 0,0 0 3 15,0-5 1-15,2 5 0 0,4 5 9 0,-1-3 0 16,-3 3 0-16,1-3 0 15,0 3 0-15,5-3 11 0,-3-2-1 0,0 5 0 0,0-3-10 0,-2 5-12 16,-1 0 2-16,4-5 1 0,-4 5 9 0,1 5 0 16,-1-5 0-16,1 0 0 15,0 0-162-15,-1 0-30 0,6 0-7 0,-16 0-1 0</inkml:trace>
  <inkml:trace contextRef="#ctx0" brushRef="#br0" timeOffset="7021.83">15409 4655 1267 0,'0'0'112'0,"6"-2"-89"0,-4-3-23 0,-2 5 0 15,3 0 73-15,0-2 11 0,2-3 1 0,3 5 1 16,-3-5 14-16,-2 3 2 0,-1 2 1 15,6-5 0-15,0 5-44 0,3 0-9 0,2 0-2 0,0-2 0 16,1-3-23-16,1 5-5 0,-1 0 0 16,2 0-1-16,-1 0 36 0,-1 0 7 0,-4 0 2 0,3 0 0 15,-5 5-52-15,3-3-12 0,0-2 0 0,-11 0 0 16,2 7 0-16,-2-7 0 0,5 5 0 0,-2 2 0 16,-3 5 37-16,-5-5 5 0,2 2 1 0,-5 3 0 15,0-5-19-15,0 5-3 0,-2-3-1 0,-1-2 0 16,3 10-20-16,-2-8 0 0,4 3 0 0,1 0 8 0,0-3-8 15,0 3 0-15,2-3 0 0,0-4 0 0,3 7 0 0,3-3 0 16,-3-4 0-16,8 2 0 0,0-5 0 0,0 3 0 16,-3 2 0-16,3 0 0 0,2-7 0 0,1 7 0 15,0-7 0-15,5 5 0 0,-3-5 0 0,3 2 0 16,0-2 0-16,5 0 0 0,0-2 0 0,0-3 0 16,-2 5 0-16,-1 0 0 0,-2-7 0 0,0 7 0 15,0-7 0-15,-3 2-784 16,0 3-157-16</inkml:trace>
  <inkml:trace contextRef="#ctx0" brushRef="#br0" timeOffset="7440.52">15862 4721 518 0,'0'0'46'0,"0"0"-37"0,0 0-9 15,-3 0 0-15,3-5 220 0,0 5 41 0,0 0 9 0,0 0 2 16,0 0-167-16,8 0-33 0,3 0-6 0,-1 0-2 15,3 0 0-15,1 0 0 0,-1 0 0 0,0 0 0 16,3 0-51-16,-3 0-13 0,0-2 0 0,1-3 0 16,-1 5 0-16,-2 0 0 0,2-2 0 0,-3-3 0 15,1 3 0-15,0-3 0 0,-4 5 0 0,1-7 0 16,-5 5 52-16,0-3 7 0,-3 5 1 0,2-7 1 16,-2 2 5-16,-2-2 1 0,-1 5 0 0,0-3 0 15,-2-2-54-15,0 5-13 0,-3-3 0 0,0 0 0 16,0 3 0-16,0 2 0 0,-3-5 0 0,1 5 0 0,2 0 54 0,-3 0 8 15,1 5 2-15,-1-5 0 0,1 2-52 0,2 3-12 16,-6 0 0-16,4-3 0 0,-3 5 0 0,2 0 0 16,0 0 0-16,4 5 0 15,-1-5-48-15,5 7-13 0,-2-2-3 0,2-3 0 0,0 3 52 0,3 2 12 16,0 0 0-16,3-2 0 0,2 2 0 0,1-2 0 16,-1-3 0-16,3 3 0 0,2-5 0 0,4 5 0 15,2-5 0-15,2 0 0 0,1 0 0 0,2-7 12 16,3 5-3-16,-1-10 0 15,1 5-198-15,3-7-40 0,-1 2-8 0,3-2-2 0</inkml:trace>
  <inkml:trace contextRef="#ctx0" brushRef="#br0" timeOffset="7741.52">16380 4669 864 0,'0'0'38'0,"0"0"8"0,-8-2-37 0,8 2-9 0,0 0 0 0,0 0 0 15,-8 0 245-15,8 0 47 16,-7 2 10-16,7-2 2 0,2 0-151 0,-2 0-29 15,-2 7-7-15,2 5-1 0,5 0-83 0,-3-5-17 0,-2 2-3 0,3-4-1 16,0 9 42-16,-1-7 8 16,1 5 2-16,2-5 0 0,-7 5-64 0,2-5-8 0,5-5-4 0,-2 5-1 15,-3-7 21-15,0 0 4 0,0 0 0 0,0 0 1 16,5 0 1-16,-5 0 0 0,0 0 0 0,0 0 0 16,3-2-22-16,-1-3-5 0,-4-2-1 0,2 0 0 15,2 0 14-15,-2-5 0 0,3 3 0 0,-3-3 0 16,0 0 0-16,3 3 0 0,4-3 0 0,-1 5 0 15,-4 0-54-15,6-5-8 0,0 5-2 0,3 0 0 0,-3 5 52 0,0-3 12 16,-3-2 0-16,6 7 0 0,-1-7 0 0,1 7 0 16,-3-5 0-16,0 5 0 0,5 0 0 0,-3 0 0 15,-2 0 0-15,0 0 0 0,3 0 0 0,0 0 0 16,2 5 0-16,-5-3 0 16,-3 3-105-16,3-5-19 0,2 5-3 15,1-3-1-15</inkml:trace>
  <inkml:trace contextRef="#ctx0" brushRef="#br0" timeOffset="8105.18">16851 4648 1728 0,'0'0'38'0,"0"0"8"0,0 0 2 0,0 0 0 0,0 0-39 0,0 0-9 16,-5 0 0-16,0-7 0 0,5 7 119 0,0 0 21 0,-8 5 5 15,0-3 1-15,3-2-80 0,-3 7-16 0,-3 0-3 16,0 0-1-16,-2 5-37 0,3 0-9 0,4-3 0 0,-2 5 0 15,-2-2 0-15,-1 2 0 0,9 0 0 0,-1 3 0 16,0-3 0-16,3-5 0 0,6 3 0 0,-1 0 0 16,3-3 0-16,2-2 0 0,-2 0 0 0,0 0 0 15,8-2 0-15,0 0 0 0,-3-3 0 0,3-2 0 16,-3-7 0-16,1 7 0 0,4-7 0 0,-7 0 0 16,-1 0 0-16,1-5 0 0,-1 0 0 0,1 5 0 15,0-7 53-15,-6 5 9 0,-2-3 2 0,2 0 0 0,-2-2 0 16,-3 5 0-16,-3-3 0 0,-2 0 0 15,-1 5-52-15,-2 0-12 0,3 0 0 0,0 0 0 16,-1 2 0-16,1 3 0 16,-3 2 0-16,-2 0 0 0,2-5-48 0,0 5-13 0,2 5-3 0</inkml:trace>
  <inkml:trace contextRef="#ctx0" brushRef="#br0" timeOffset="8285.48">17171 4775 2041 0,'0'0'44'0,"0"0"10"0,-2 7 2 0,4 0 2 0,1 0-46 15,-3 0-12-15,-3-2 0 0,3 7 0 0,3-3 86 0,-3 3 15 16,0-5 3-16,-3 7 1 0,-2-7-49 0,3 7-11 16,2-2-1-16,-6-5-1 0,-4 5-23 0,4-5-5 0,4 2-1 0,2-4 0 15,-8 2-6-15,2 0 0 0,1 0-8 0,5 0 12 31,0 0-167-31,0-2-33 0,-8-3-8 0,8-2 0 0</inkml:trace>
  <inkml:trace contextRef="#ctx0" brushRef="#br0" timeOffset="9455.92">14163 5191 806 0,'0'0'36'0,"0"0"7"0,0 0-35 0,0 0-8 0,0 0 0 15,0 0 0-15,0 0 104 0,0 0 20 0,0 0 3 0,0 0 1 16,5 7-52-16,-2 5-9 0,0-5-3 0,-1 5 0 16,-2-3 52-16,6 8 9 0,-6-3 3 0,2 0 0 15,-2 5-52-15,3-3-9 0,0 3-3 0,-1 0 0 16,1-5-51-16,2 7-13 0,0-2 0 0,1 0 0 15,-4-3 44-15,4 3 7 0,-4-5 1 0,4 0 0 0,-4-2-32 16,1 2-7-16,-6-7-1 0,3 5 0 0,6-5-12 16,-6-5 0-16,0-2 0 0,0 0 0 15,0 0 54-15,0 0 8 0,0 0 2 0,0 0 0 0,0-7-52 0,-3 0-12 16,6 0 0-16,-3-2 0 0,0-3 0 0,0 5 0 16,0-5 0-16,0 5 0 0,2-2 0 0,1-1 0 15,2 3 0-15,3 5 0 16,0-5-48-16,3 2-13 0,-1-2-3 0,3 7 0 0,-2-2 64 15,2-3 8-15,3 5 4 0,-3 5 1 0,1-3-13 0,-1-2-18 16,3 5 4-16,-6-3 1 0,1 5 13 0,-3 0 0 16,2 5 0-16,-2-5 0 0,0 0 0 0,-2 0 0 15,-4 0 0-15,3 0 0 0,1 5 48 0,-4-5 13 16,1 0 3-16,-3 5 0 0,-3-5-52 0,1 7-12 16,-1-2 0-16,-2-3 0 0,-6-2 0 0,1 5 0 15,-1-5 0-15,-5 0 0 0,-2 0 0 0,-1 0 0 16,1-2 0-16,-4 2 0 0,1 0 0 0,0-2 0 15,0-3 0-15,5-2 0 0,0 5-12 0,0-5-4 0,3 0-2 0,-3 0 0 32,6-5-125-32,-1 5-25 0,1-2-4 0,-1-3-2 15,3-2-66-15,3 2-12 0,-3-4-4 0,8-3 0 0</inkml:trace>
  <inkml:trace contextRef="#ctx0" brushRef="#br0" timeOffset="9889.11">14600 5485 1267 0,'0'0'56'0,"0"0"12"0,0-2-55 0,0 2-13 16,0 0 0-16,0 0 0 0,0 0 105 0,0 0 19 15,0 0 3-15,0 0 1 0,-3 2-20 0,0 3-4 16,3-5-1-16,-2 2 0 0,-4 10-63 0,4-5-12 15,-1 5-2-15,6-3-1 0,-3-2-25 0,0 5 0 16,0-5 0-16,2 5 0 0,4-3 0 0,-1-4 0 16,-2 2 0-16,5-5 0 0,0 3 0 0,0 0 0 15,-1-3 0-15,4-4 0 0,0-3 0 0,-1 0 0 16,3 3 0-16,1-5 0 0,-1-5 0 0,0 5 0 16,-2 0 0-16,2-5 0 0,-5 5 56 0,0-2 7 15,0-3 1-15,-3 5 0 0,-2-5-64 0,-1 5-10 16,1-2-3-16,-3 4-1 0,0-2 34 0,0 5 8 0,-3-3 0 15,3 5 1-15,-2 0 2 0,2 0 0 0,0 0 0 0,0 0 0 16,0 5-11-16,-3-3-1 0,3 5-1 0,3 0 0 16,-1 0-18-16,4 0 0 0,-1 0 0 15,0 3 0-15,1-3 0 0,-1 0 0 0,0 0 0 16,0 0 0-16,3 0 0 0,-2 0 0 0,-1 0 0 0,3 0 0 16,-3 0 0-16,0-2 0 0,1-3 0 0,-6-2 0 15,5 5 0-15,-5-5 0 0,8 0 0 0</inkml:trace>
  <inkml:trace contextRef="#ctx0" brushRef="#br0" timeOffset="10067.53">14864 5283 1094 0,'-5'7'97'0,"5"-7"-77"0,0 5-20 0,3-3 0 15,2 5 210-15,-2 0 38 0,2 0 8 0,0 0 2 0,3 5-165 0,-3 2-33 16,3-2-6-16,0 2-2 0,0 5-52 0,0-3 0 15,-3 1 0-15,1-1-8 0,-4-4 57 0,4 2 12 16,-4-2 3-16,1-3 0 16,0 3-110-16,-3-5-22 0,0 0-4 0,0-7 0 0</inkml:trace>
  <inkml:trace contextRef="#ctx0" brushRef="#br0" timeOffset="10232.09">14904 5438 1267 0,'0'0'112'0,"0"0"-89"0,5-2-23 0,1-3 0 15,-1 5 107-15,0-2 17 0,3-3 3 0,3 5 1 16,-1 0-8-16,1 0 0 0,2-5-1 0,3 3 0 16,0 2-74-16,0-5-14 0,0 5-3 0,2 0-1 15,3-2-18-15,-2 2-9 0,2 0 10 0,0 0-10 32,-5-5-40-32,-3 5-15 0,0 0-2 0,-5 0-1 0</inkml:trace>
  <inkml:trace contextRef="#ctx0" brushRef="#br0" timeOffset="10865.41">15563 5452 1958 0,'0'0'43'0,"0"0"9"0,0 0 1 0,0 0 3 0,0 0-45 0,0 0-11 16,0 0 0-16,0 0 0 0,0 0 53 0,0 0 9 15,0 0 2-15,0 0 0 0,5 7 0 0,0-2 0 0,-2 2 0 16,2 0 0-16,-2 0-52 0,2 0-12 0,1 5 0 16,-4-5 0-16,1 0 54 0,-1 5 8 0,1-3 2 0,0-4 0 15,-1 7-52-15,-2-5-12 0,0-5 0 0,3 5 0 16,-6-2 0-16,3-3 0 0,0-2 0 0,0 0 0 15,0 0 0-15,0 0 0 0,0 0 0 0,0 0 0 16,0 0 0-16,0 0 0 0,0-7 0 0,-2 0 0 0,2 0 0 16,0 0 0-16,2 0 0 0,1-5 0 15,0-2 0-15,-1 2 0 0,4 3 0 0,2-3 0 0,0 5 0 0,-3-2 0 16,3-3 0-16,0 7 0 16,2-2-48-16,-2 0-13 0,0 5-3 0,-3-3 0 15,1 5 52-15,4 0 12 0,-2 0 0 0,0 0 0 0,3 0 0 16,-3 0 0-16,5 7 0 0,3-2 0 0,2 2 48 0,1 0 13 15,-1 0 3-15,1 0 0 0,-3 0-52 16,0 0-12-16,-3 5 0 0,0-5 0 0,-2 0 0 16,-3 0 0-16,-3 0 0 0,0 0 0 0,-2 0 0 0,0-2 0 15,-3-5 0-15,2 7 0 0,-2-7 0 0,0 0 0 16,3 7 0-16,-3-7 0 0,0 0 0 0,0 0 0 16,0 0 0-16,0 0-782 15,0 0-159-15</inkml:trace>
  <inkml:trace contextRef="#ctx0" brushRef="#br0" timeOffset="11223.4">16240 5436 1695 0,'0'0'37'0,"0"-5"8"0,0 3 2 0,3-3 1 0,-1-2-39 0,1 7-9 0,-6-5 0 0,1 3 0 15,2 2 117-15,-6-5 22 0,-4 5 4 0,-1 0 1 16,3 0-73-16,-2 7-15 0,-1-2-2 0,-2 2-1 15,-3 0-39-15,6 0-14 0,-1 7 9 0,0-2-9 16,-2 0 0-16,5-3 0 0,3 5 0 0,2-2 0 16,1 2 0-16,-1-2 0 0,3-3 0 0,3 3 0 15,-1 0 0-15,4-5 0 0,-1 0 0 0,3 0 0 16,2 0 0-16,1-7 0 0,0 5 0 0,4-5 0 16,-1-5 0-16,4 5 0 0,-2-7 0 0,3 2 0 0,-9 3 0 0,3-5 0 15,-2 0 0-15,0-5 0 0,-4 5 0 0,-1-5 0 16,2 3 0-16,0-3 0 15,-6 5 56-15,1-5 7 0,-6 3 1 0,3 2 0 0,3 0 0 0,-6 0 0 16,-5 2 0-16,0-2 0 0,6 2-64 0,-6 5 0 16,-5-2-9-16,-1 2 0 15,1 0-60-15,3 0-12 0,2 0-3 0,-3 2-709 16,0-2-143-16</inkml:trace>
  <inkml:trace contextRef="#ctx0" brushRef="#br0" timeOffset="11425.69">16444 5264 2188 0,'0'0'48'0,"0"0"11"0,0 0 1 0,0 0 1 0,0 0-49 0,0 0-12 0,0 5 0 16,3 2 0-16,2 0 69 0,-3 5 11 0,1-3 3 16,0 5 0-16,-1-2-54 0,1 2-10 15,0 5-3-15,-1-5 0 0,4 0-6 0,-4 0-2 16,1 0 0-16,2-2 0 0,-2 2 11 0,-3-2 1 0,5 0 1 0,-2-3 0 15,-3-2-21-15,2 0 0 0,-2 5 0 0,0-10 0 16,0-2-164-16,0 0-36 0,-2 0-8 0</inkml:trace>
  <inkml:trace contextRef="#ctx0" brushRef="#br0" timeOffset="11588.99">16380 5405 864 0,'0'0'38'0,"0"0"8"0,3 0-37 0,-3 0-9 0,0 0 0 0,5-2 0 0,3-3 233 0,0 3 45 16,-3-3 9-16,3 5 1 0,6-2-161 0,-1-3-33 15,0 5-6-15,0 0-2 0,1-2-41 0,1-3-8 16,1 5-1-16,-2-5-1 16,1 5-15-16,1-2-2 0,-2 2-1 0,-1-5 0 0,-3 5-9 0,4 0-8 15,-4-2 9-15,3 2-9 16,-5 0 0-16,0-5 0 0,0 5 0 0</inkml:trace>
  <inkml:trace contextRef="#ctx0" brushRef="#br0" timeOffset="12124.98">17253 5217 460 0,'24'-7'20'0,"-18"7"5"0,-6 0-25 0,0-7 0 15,0 0 0-15,2 2 0 0,-2 5 184 0,3-2 32 16,-3 2 7-16,0 0 1 0,0 0-128 0,0 0-26 16,0 0-5-16,0 0-1 0,0 0 52 0,0 0 9 15,0 0 3-15,0 2 0 0,0 5-47 0,0 5-9 16,3 2-1-16,-3 0-1 0,0 3-27 0,0-1-6 15,0 3-1-15,2 2 0 0,-2-2-11 0,3 2-2 16,-1-2-1-16,-2 0 0 0,6-3-22 0,-4 3 0 16,-2 2 0-16,3-7 0 0,-3 5 0 0,0-7 0 0,0-3 0 0,0 3 0 15,-3 0 0-15,3-5 0 16,-2-5 0-16,-1 3 0 16,0-5-252-16,-2 0-54 0,-11-7-11 0,6 0-3 0</inkml:trace>
  <inkml:trace contextRef="#ctx0" brushRef="#br0" timeOffset="12270.92">17137 5396 288 0,'0'0'12'0,"0"0"4"16,8 0-16-16,-3 0 0 0,-5 0 0 0,8-5 0 15,0 5 272-15,3 0 51 0,2 0 10 0,0 0 3 16,6-2-232-16,2-3-47 0,-3 5-9 0,4 0-1 16,1 0-32-16,-4 0-7 0,-1 0 0 0,-2 0-8 0,0 0 9 0,0 0-9 15,0 0 0-15,-3 0 9 16,3 5-104-16,3-5-21 15,-1 0-4-15,-2 2-514 0</inkml:trace>
  <inkml:trace contextRef="#ctx0" brushRef="#br0" timeOffset="12562.11">17582 5384 1209 0,'0'0'53'0,"0"0"12"0,0 0-52 0,0 0-13 15,0 0 0-15,0 0 0 0,-6 0 117 0,4 0 21 16,-4 0 4-16,1 0 1 0,0 5-63 0,-1-5-12 16,-4 2-2-16,2-2-1 0,0 7-1 0,0-2 0 15,0-3 0-15,3 5 0 0,2 0-51 0,-2 3-13 16,0-3 0-16,2 0 0 15,-2 2 0-15,2-4 0 0,-2 7 0 0,2-3 0 0,0-4 0 0,3 4 0 16,0-4 0-16,3 2 0 0,2 0 0 0,3-2 0 16,3-3 0-16,2 5 0 0,0-7 0 0,1 0 0 0,1 0 0 0,4 0 0 15,0-2 0-15,-1-3 0 0,1-2 0 0,-4 2 0 16,1-2 0-16,-5 0 0 0,2 0 0 0,-5-2 0 16,0-3 54-16,-3 5 8 0,-2-5 2 15,-3 5 0-15,-3 5-52 0,1-5-12 16,-4 2 0-16,1-2 0 0,-3 2 54 0,0-2 8 0,0 5 2 15,-5-3 0-15,0 3-52 0,2-3-12 0,1 5 0 16,-1 0 0 0,0 0-85-16,4 0-20 0,1 5-4 0,1-3-610 0,5-2-121 0</inkml:trace>
  <inkml:trace contextRef="#ctx0" brushRef="#br0" timeOffset="12977.63">17846 5391 518 0,'0'0'46'0,"0"0"-37"16,0 0-9-16,0 0 0 0,-2 0 253 0,2 0 49 16,-6 0 10-16,4 0 1 0,-4 0-130 0,4 0-27 15,-4 5-4-15,4-3-2 0,-1 5-76 0,0 0-15 16,1 0-3-16,-1-2-1 16,0 2-37-16,3 5-7 0,0-5-2 0,0-5 0 0,0 10-9 0,3-5 0 15,2 0 0-15,3 0 0 0,-2 0 0 0,4-2 0 16,-4 2 0-16,7-5 0 0,-3 3 0 0,4-5 0 15,-1 0 0-15,3 0 0 0,-3-7 0 0,3 7 0 16,-3-7 0-16,0 2 0 0,0 3 0 0,-2-5 0 16,0-5 0-16,-3 5 0 0,-3 0 53 0,0 0 9 15,0-5 2-15,-2 5 0 16,2 0-74-16,-2 0-14 0,-3 2-4 0,3-2 0 0,-3 0 47 0,-3 5 9 0,0-3 1 16,1 3 1-16,-1-3-30 0,3 5 0 0,0 0 0 0,0 0 0 15,-3 5 25-15,3-5 6 0,0 0 1 0,0 0 0 31,3 7-52-31,2 0-9 0,-2-5-3 0,2 10 0 0,1-5 32 0,2 0 0 0,-6 0 0 0,3 0 0 16,1 0 0-16,-4-2 0 0,4 2 0 0,-4 0 0 16,4 0 0-16,-4 0 0 0,4-2 0 0,-4-3 0 15,1 3 0-15,-3-5 0 16,8 7 0-16,-8-7-791 0,5 2-152 0</inkml:trace>
  <inkml:trace contextRef="#ctx0" brushRef="#br0" timeOffset="13260.09">18492 5384 1900 0,'-6'-7'84'0,"6"7"18"0,-2-7-82 0,-3 2-20 15,-1 3 0-15,-2-3 0 0,0-2 120 0,-2 7 20 16,-3-2 4-16,-1 2 1 0,1 0-88 0,-3 0-17 16,0 2-4-16,6-2-1 15,-1 5-26-15,1-3-9 0,-1 5 0 0,3-2 9 0,0 2-9 0,0 0 0 16,3 5 0-16,0-3-11 0,-1-2 32 0,4 5 7 15,2-5 0-15,2 5 1 16,1-3-49-16,2-2-11 0,1 5-1 0,1-5-1 16,4 0 1-16,0 0 1 0,5-2 0 0,-3-3 0 0,3-2 39 0,2 0 7 0,-2 0 1 15,-3 0 1-15,0-2-27 0,1-3-6 16,2 3 0-16,-6-3-1 16,3-2-140-16,-2 0-28 0,0-5-6 0,-1-2-1 15,-2 5-74-15,0-10-15 0</inkml:trace>
  <inkml:trace contextRef="#ctx0" brushRef="#br0" timeOffset="13563.56">18513 5229 1497 0,'0'0'32'0,"0"0"8"0,0-5 0 0,0 5 4 0,0 0-36 0,0 0-8 0,0 0 0 0,0 0 0 16,0 0 102-16,0 0 18 15,0 0 4-15,5 5 1 0,0 2-37 0,1 0-8 0,2 7-2 0,-3 0 0 16,3-2-20-16,-3 7-4 0,-2-3-1 0,2-2 0 16,-2 5 9-16,-1-5 2 0,-2 5 0 0,3-5 0 0,-3 5-52 15,0-5-12-15,0 0 0 16,3-2 0-16,-3 2 0 0,2-7 0 0,-2 5 0 0,0-5 0 15,0-5 0-15,3 3 0 0,-3-5 0 0,0 0 0 0,0 0 54 0,0 0 8 16,0 0 2-16,5-5 0 16,1-2-103-16,2 0-20 0,0 0-4 0,2 0-1 0,-2 0 52 0,3 0 12 15,-1 2 0-15,1-2 0 0,-1 5 0 0,1-3 0 16,0 3 0-16,-1-3 0 0,3 5 0 0,-2-2 0 16,0 2 0-16,-1 0 0 0,3 2 0 0,-2-2 0 15,-1 7 0-15,4-2 0 0,-1 2 0 0,0-5 0 16,0 3 0-16,3 2 0 0,-5 0 0 0,-1 0 0 15,1 0 0-15,-3 0 0 16,0 0 0-16,-3-2 0 0,0 2 0 0,-5-7 0 16,0 0-54-16,0 0-8 0,0 0-2 0,0 0 0 0</inkml:trace>
  <inkml:trace contextRef="#ctx0" brushRef="#br0" timeOffset="14376.93">15182 5913 1497 0,'0'0'32'0,"0"0"8"0,0 0 0 0,0 0 4 0,0 0-36 0,0 0-8 0,0 0 0 0,0 0 0 16,8 0 81-16,-3 5 15 0,-5-5 2 0,8 0 1 16,-3 0-31-16,3 2-7 0,-3-2-1 0,3 0 0 15,0 0-21-15,3 0-5 0,0 0-1 0,-1 0 0 16,1 0-11-16,-1 0-2 0,4 0-1 0,-1-2 0 0,0 2-6 0,-2 0-1 15,2 0 0-15,-3 0 0 0,1 2 4 0,-3-2 0 16,-3 0 0-16,0 7 0 0,-5-7 0 16,6 0 1-16,-9 8 0 0,3-4 0 0,0 8 38 0,-3-3 7 15,1-2 2-15,-3 5 0 0,-1 0-52 0,1-3-12 16,0 3 0-16,-3-2 0 0,0 1-12 0,2 3-4 16,1-7-2-16,3 5 0 0,-4 0 18 15,1-3 0-15,2-2 0 0,1 0 9 0,2 5-9 0,0-5 10 16,-3 0-10-16,3-2 10 0,0 2-10 0,0 0 10 15,0-4-10-15,3 1 10 0,-3-4-1 0,5 7 0 16,0 0 0-16,3-2 0 0,-3-3-9 0,3-2 0 16,3 5-10-16,2-5 10 0,-2 0 0 0,5 0 0 15,-3 0 0-15,5-5 0 0,1 5 0 0,-1-7 0 16,1 7 0-16,2-7 0 0,-5 3 0 0,0 1 0 16,-3-1 0-16,-2 4 0 15,-1-3-62-15,-4-2-6 0,-6 5-2 0,0 0-1038 0</inkml:trace>
  <inkml:trace contextRef="#ctx0" brushRef="#br0" timeOffset="14770.27">15595 6047 1728 0,'-3'0'38'0,"3"0"8"0,0 0 2 0,0 0 0 16,0 0-39-16,0 0-9 0,0 0 0 0,13 5 0 15,-2-5 52-15,-1 2 8 0,1-2 1 0,-3 0 1 16,5 0-48-16,-5 0-14 0,3 0 0 0,-3 0 8 16,-1-2 24-16,1-3 6 0,0 5 1 0,-2-7 0 0,-4 5-13 0,4-3-2 15,-1 3-1-15,0-3 0 0,-5-2-23 0,0 2 8 16,-3-2-8-16,3 0 0 0,0 7 56 0,-5-2 6 16,0-5 2-16,0 2 0 0,-3-2-52 0,2 7-12 15,-2-5 0-15,-2 5 0 0,5 0 21 0,-6 0 2 16,3 0 0-16,0 0 0 0,-2 5-37 0,2-5-7 15,0 7-2-15,-3 0 0 0,3 0 23 0,0 0 0 16,0 0 0-16,3 5 0 0,0-5 0 0,2 5 0 16,-2-3 0-16,5-1 0 0,0 3 0 0,0 3 0 15,2-2 0-15,4-2 0 0,-4-1 0 0,4 0 16 16,-1-2-2-16,0 0-1 0,3 1-13 0,0-1 0 16,0 2 0-16,0-7 0 0,3 3 0 0,-1-3 0 15,1-2 0-15,2 0 0 0,0 0-17 0,0-2-3 16,3-3-1-16,0-2-696 15,0 0-139-15</inkml:trace>
  <inkml:trace contextRef="#ctx0" brushRef="#br0" timeOffset="15109.36">15817 6019 518 0,'0'0'23'0,"0"0"5"0,0 0-28 0,0 0 0 0,0 0 0 0,0 0 0 15,0 0 325-15,0 0 60 0,5 3 12 0,3 1 3 16,-3 3-245-16,1 0-49 0,-1 0-10 0,0 0-1 15,3 1-49-15,0-1-10 0,-5 2-1 0,2 0-1 0,0-2 0 0,1 0 0 16,-4 1 0-16,4-4 0 16,-6 3-17-16,2 0-3 0,-2-7-1 0,0 0 0 0,0 0-2 0,0 0-1 15,0 0 0-15,0 0 0 0,0 0 2 0,0 0 1 16,0 0 0-16,0-2 0 0,3-3-13 0,-3-2 0 16,0-5 0-16,2 5 0 15,4-7-22-15,-1 3-7 0,-2 1-2 0,2-2 0 16,-2-2-7-16,5 3-2 0,-3 1 0 0,0-2 0 0,0 5 40 0,1-4 0 15,-1 3 0-15,3 1 0 0,-3 5 0 0,1-3 0 16,-1-2 0-16,3 5 0 0,-3 2 0 0,3-5 0 16,0 5 0-16,0 0 0 0,2 0 0 0,-2 0 0 15,-2 0 0-15,-1 0 0 0,3 0 0 0,-3 5 0 16,-5-5 0-16,6 2-721 16,-4 3-140-16</inkml:trace>
  <inkml:trace contextRef="#ctx0" brushRef="#br0" timeOffset="15525.3">16240 5974 1728 0,'0'0'38'0,"0"0"8"0,0 0 2 0,0 0 0 0,0 0-39 0,0 0-9 15,-3 0 0-15,3 0 0 0,6-2 84 0,-6 2 16 0,-6 0 2 0,4 2 1 16,-3-2-63-16,-1 5-12 0,1 2-2 0,-3 0-1 15,-3 0-25-15,1 5 0 0,5-5 0 0,-1 5 0 16,-2-3 29-16,3 3 1 0,-3-2 0 0,5 1 0 16,1 1-19-16,-1-3-11 0,1-2 12 0,4 5-12 0,3-5 8 0,-2 0-8 15,0-2 0-15,7 2 0 0,4-5 0 0,-4 3 0 16,1-2 0-16,-1-3 0 0,4 0 0 0,1-3 0 16,4-2 0-16,-6 3 0 0,-5-3 8 0,8-2-8 15,3 0 12-15,-1 0-12 0,-7 0 12 0,-1 0-4 16,1-5 0-16,-3 3-8 0,0-3 18 0,-6 5-3 15,-2-5-1-15,0 3 0 0,3-3 40 0,-6 5 8 16,-5 0 2-16,-2-5 0 0,4 5-52 0,-1 5-12 16,-7-7 0-16,1 6 0 0,0-2 54 0,2 5 8 15,3-7 2-15,-5 7 0 0,-3 0-52 0,3-2-12 16,13 2 0-16,0 0 0 16,-8 0-48-16,0 0-13 0,8 0-3 0,0 0 0 15,0 0-102-15,0 0-21 0,0 0-4 0,5 0-1 16,11 0 0-16,-10 0 0 0,-6 0 0 0,0 9 0 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6:06.929"/>
    </inkml:context>
    <inkml:brush xml:id="br0">
      <inkml:brushProperty name="width" value="0.05" units="cm"/>
      <inkml:brushProperty name="height" value="0.05" units="cm"/>
      <inkml:brushProperty name="color" value="#E71224"/>
    </inkml:brush>
  </inkml:definitions>
  <inkml:trace contextRef="#ctx0" brushRef="#br0">43 46 1376 0 0,'0'0'65'0'0,"0"0"158"0"0,0 0 638 0 0,0 0 277 0 0,0 0 56 0 0,0 0-122 0 0,0 0-564 0 0,-9-5 2073 0 0,-14-2-1485 0 0,15 6 2173 0 0,6 12-1932 0 0,2-9-895 0 0,1 19-276 0 0,7-3-166 0 0,10 19 2005 0 0,-6-17-2048 0 0,-6-3 840 0 0,-5-17-615 0 0,-1 0-280 0 0,0 0-118 0 0,0 0-28 0 0,3 5 1344 0 0,-9-3-1076 0 0,5-1 35 0 0,1-1 17 0 0,0 0 39 0 0,0 0-1 0 0,0 0-2 0 0,1-1-18 0 0,4-5-76 0 0,0-9-18 0 0,-10-3-16 0 0,-4-19-17 0 0,10 29-48 0 0,5 1 15 0 0,23-12 1 0 0,-19 9 44 0 0,46-10-86 0 0,-42 10 96 0 0,32-5 11 0 0,-6 18 12 0 0,23 20 208 0 0,-24 11 12 0 0,-28-16-160 0 0,1 35 810 0 0,-12-52-553 0 0,1 1-122 0 0,12 41 311 0 0,-2-7-420 0 0,-10-35-130 0 0,2 8 425 0 0,-3-6-6475 0 0,0-3-750 0 0</inkml:trace>
</inkml:ink>
</file>

<file path=ppt/ink/ink18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05:29.710"/>
    </inkml:context>
    <inkml:brush xml:id="br0">
      <inkml:brushProperty name="width" value="0.05292" units="cm"/>
      <inkml:brushProperty name="height" value="0.05292" units="cm"/>
      <inkml:brushProperty name="color" value="#FF0000"/>
    </inkml:brush>
  </inkml:definitions>
  <inkml:trace contextRef="#ctx0" brushRef="#br0">11269 1638 576 0,'0'0'51'0,"0"0"-41"16,0 0-10-16,0 0 0 0,0 0 104 0,0 0 20 15,5 0 3-15,-5 0 1 0,0 0-14 0,0 0-2 16,0 0-1-16,0 0 0 0,5 4-24 0,-2 3-5 16,2-2-1-16,-2 5 0 0,2-3-13 0,-2 0-4 15,-1 4 0-15,1 4 0 0,0-4 0 0,-1-1 0 16,1 9 0-16,2-5 0 0,-2 0 0 0,2 5 0 16,-2-1 0-16,2-4 0 0,-2 5-51 0,-1-2-13 15,4-1 0-15,-1 1 0 0,0 1 0 0,-2-3 0 16,2-4 0-16,1 3 0 0,-4-2 54 0,3-2 8 15,-2 1 2-15,0-4 0 0,-1 1-52 0,-2-1-12 16,3 0 0-16,-3 4 0 0,0-11 0 0,0 0 0 16,0 0 0-16,0 0 0 0,0 0 0 0,0 0 0 15,0 0 0-15,0 0 0 16,0-11-68-16,0 4-17 0,-3 0-3 0,1-1-1 16,-1 4-165-16,0-6-33 0,-4-11-6 0,4 5-2 0</inkml:trace>
  <inkml:trace contextRef="#ctx0" brushRef="#br0" timeOffset="430.11">11414 1852 691 0,'0'0'30'0,"0"0"7"15,0 0-29-15,3 0-8 0,-3 0 0 0,2 0 0 16,4 0 180-16,-1 4 36 0,-2-4 6 0,5 3 2 16,0-3-108-16,-1 0-22 0,4 0-4 0,0 0-1 15,-1 0-53-15,3 0-10 0,-2 0-2 0,0 0-1 16,2 0-12-16,-3 0-3 0,-2 0 0 0,3 0 0 15,-3-7-8-15,0 7 12 0,-3-3-12 0,0 3 12 16,1-7-12-16,-1 3 0 0,-2-3 0 0,-1 4 8 0,-2-2 21 0,0 5 4 16,0-7 1-16,0 3 0 0,0-3-10 0,-2 4-3 15,-1-1 0-15,0-3 0 0,1 4-11 16,-1-2-2-16,0 3-8 0,3 2 12 0,-2-5-2 0,-4 5-1 16,1 0 0-16,0 0 0 0,0-4-9 0,-1 4-9 15,-2 4 9-15,3-4-13 0,-3 0 27 0,0 7 6 16,0-7 0-16,0 8 1 0,0-1-12 0,0-3-9 15,-2 3 12-15,2 0-12 16,0 5-15-16,3-2-9 0,-3 1-3 0,2-1 0 0,4 2 27 0,-3 2 0 16,2-3 0-16,-2-4 0 0,5 8 26 0,-3-4 10 15,0-1 3-15,3-3 0 0,3 5-39 0,2-5 0 16,3 4 0-16,0-1 0 0,0-1 0 0,3-2 0 16,2 3 0-16,3-10 0 0,2 4-22 0,1-1-2 15,-1-6-1-15,-2 3 0 16,3-4-245-16,-1-3-49 0,27-15-9 0,-10 11-3 0</inkml:trace>
  <inkml:trace contextRef="#ctx0" brushRef="#br0" timeOffset="758.6">11848 1798 748 0,'0'0'67'0,"0"-7"-54"0,0 4-13 0,0-2 0 15,-3-2 168-15,1 3 32 0,-1 1 5 0,0-1 2 16,-2 1-63-16,-3 3-12 0,3-7-2 0,0 7-1 15,5 0-69-15,-3-4-15 0,-2 4-2 0,-3 0-1 0,0 0-16 0,3 4-3 16,-3 3-1-16,0-4 0 0,0-3-10 0,0 7-3 16,3-3 0-16,-1 3 0 0,-2 1-9 0,6-1 0 15,-1-3 0-15,3 3 0 16,0 0 0-16,3-2 0 0,-3 2 0 0,5-4 0 0,0 4-9 0,1 4 9 16,1-8-12-16,1 4 12 0,3 2-8 0,2-2 8 15,3 3 0-15,-3-3 0 0,3 0 0 0,-3 2 0 16,1-2 0-16,-1 3 0 0,0-10 0 0,-2 11-12 15,-3-8 12-15,0 4-10 0,-3-3 10 0,0 1 0 16,-2-2 10-16,-3 4-10 0,0 0 36 0,0-3 0 16,-3 3 1-16,-5-4 0 0,0 1-8 0,-2 4-1 15,-1-1-1-15,-7 0 0 0,2 4 29 0,0-8 7 16,3 4 1-16,-3-7 0 0,5 4-52 0,-2 1-12 16,2-2 0-16,1-3 0 15,-1 0-48-15,1 0-13 0,2 0-3 0,2 0-682 16,1-3-137-16</inkml:trace>
  <inkml:trace contextRef="#ctx0" brushRef="#br0" timeOffset="1120.5">12044 1809 1749 0,'0'0'77'0,"0"0"17"15,0 0-75-15,-3-7-19 0,3 3 0 0,0-3 0 16,-2 7 88-16,-4-3 13 0,4-2 3 0,2 3 1 0,0 2-53 0,-6-5-12 15,4 5-1-15,2 0-1 16,0 0-16-16,-6 0-3 0,4 0-1 0,-4 0 0 16,1 0-18-16,3 5 10 0,2-5-10 0,-6 2 8 0,4 6-8 0,-4-1 0 15,4-3 0-15,2 3 0 16,0-4-11-16,2 6 11 0,4-7-8 0,-4 6 8 16,4 3-34-16,1-4-2 0,1-4 0 0,0 4 0 0,0 2 50 0,3-2 10 15,-1-4 1-15,4 8 1 16,-4-4-42-16,1 0-8 0,-1 0-1 0,-2 1-1 0,0-1 26 0,-2 4 0 15,-1-8 0-15,-2 4 0 0,-1 2 46 0,-2 1 14 16,0-3 4-16,0 4 0 0,0-8-52 0,-5 9-12 16,2-5 0-16,-2 4 0 0,0-4 41 0,-1 0 6 15,1 0 1-15,-3 1 0 0,0-4-27 0,0-1-5 16,3 4 0-16,-6-3-1 0,3-4-15 0,-2 0 11 16,-1 0-11-16,3 0 10 15,-2 0-62-15,2-4-13 0,0 4-3 0</inkml:trace>
  <inkml:trace contextRef="#ctx0" brushRef="#br0" timeOffset="1562.95">12861 1812 1656 0,'0'0'36'0,"0"0"8"0,0 0 2 0,0 0 0 0,0 0-37 16,3 0-9-16,2 4 0 0,1 1 0 0,-4-3 69 0,4 3 12 16,-4-2 3-16,4 4 0 0,-1 4-16 0,-3-4-4 15,4 0 0-15,-1 5 0 0,-2-2-20 0,-1 1-4 16,4-4 0-16,-4 0-1 0,-2 1-20 0,3-1-4 15,-3 4-1-15,0-8 0 0,0 4-3 0,-3-3-1 0,1-4 0 0,2 0 0 32,0 0-161-32,-8 0-32 0,0 0-6 0,0-4-2 0</inkml:trace>
  <inkml:trace contextRef="#ctx0" brushRef="#br0" timeOffset="1699.7">12853 1689 1728 0,'-2'-7'76'0,"-1"3"16"0,3 1-73 0,0-4-19 0,0 3 0 15,0-4 0-15,0 1 125 0,0 7 22 0,0 0 4 0,0 0 1 16,0 0-97-16,0 0-19 0,0 0-4 0,0 0-1 0,0 0-31 0,5 5 0 16,1-3-11-16,2 6-693 15,-3-1-138-15</inkml:trace>
  <inkml:trace contextRef="#ctx0" brushRef="#br0" timeOffset="2232.43">13089 1838 1958 0,'0'0'43'0,"0"0"9"0,5 4 1 0,1 3 3 0,-1-7-45 0,0 3-11 16,3 4 0-16,-3-3 0 0,3 4 49 0,-2-1 8 16,-1 4 2-16,0-4 0 0,-2-4-43 0,2 6-16 15,-2-7 11-15,2 6-11 0,-5-8 37 0,0 7 2 16,3 0 0-16,-3-7 0 0,0 0-22 0,0 0-4 15,0 0-1-15,0 0 0 0,0 0 1 0,0 0 0 16,0 0 0-16,0 0 0 16,2-7-32-16,-2 0-6 0,6-1-2 0,-4-3 0 15,4 4-36-15,-1 0-7 0,0-7-2 0,3 2 0 16,0 5-3-16,-3 0-1 0,1 0 0 0,2 0 0 0,-3-1 50 0,3 6 10 0,-3-3 1 0,3 1 1 16,-3 4 48-16,3 0 10 0,-2 0 1 0,1 0 1 15,1 4 26-15,0-4 6 0,0 7 1 0,-2-2 0 16,1-2-21-16,-1 4-4 0,2-3-1 0,-3 3 0 15,0 0 18-15,1-4 3 0,-1 1 1 0,-2 4 0 16,-1-4-75-16,-2-4-12 16,5 3-4-16,-5-3-1 0,0 0 17 0,3 0 16 0,2 0-4 0,-2 0 0 0,2 0-12 0,1-7 11 15,2-1-11-15,0 4 10 0,-1-3-10 0,1 4 10 16,3-8-10-16,-3-4 10 0,2 8-19 0,1 0-4 16,0 0-1-16,-1 3 0 0,-2-3 2 0,0-1 1 15,3 8 0-15,-6 0 0 0,-2 0 11 0,2 0 0 16,3 0 0-16,-3 5 0 0,3-2 0 0,-3 4 0 15,3-3 0-15,0 3 0 0,0 0 0 0,0 5 0 16,-3-2 0-16,3 1 8 0,0-4 7 0,-2 5 1 16,2-2 1-16,-3 1 0 0,0-4-17 0,0 0 0 15,1 0 0-15,-4 1 0 16,-2-8-52-16,3 7-13 0,-3-7-3 0,0 0-1 0</inkml:trace>
  <inkml:trace contextRef="#ctx0" brushRef="#br0" timeOffset="2621.49">13716 1816 2012 0,'5'7'44'0,"-2"1"10"0,2-1 2 0,1 4 0 0,-1-4-45 0,0 8-11 0,0 3 0 0,3-8 0 16,0 9 78-16,3-1 14 0,-3-4 2 0,5 8 1 15,-5-4-50-15,3 4-9 0,-6-11-3 0,3 3 0 16,-6 1-8-16,1-4-1 0,0-1-1 0,-1-1 0 15,-2-2-1-15,0-4 0 0,0-3 0 0,0 0 0 16,0 0-14-16,0 0-8 0,-2-7 8 0,-1-1-8 16,0 1 25-16,1-4 1 0,-6-11 0 0,3 8 0 15,-1-11-42-15,1 3-8 0,2-4-1 0,-2-6-1 16,-3 6-53-16,5-3-10 0,1 8-3 0,2-5 0 16,0 12 25-16,2-12 5 0,4 12 1 0,2-4 0 0,2 3 36 0,-4 8 7 15,4-4 2-15,3-4 0 0,3 8 16 0,0 3 12 16,0 4-1-16,3-3-1 0,-1 6 28 0,3 1 6 15,-5 3 0-15,0 1 1 0,-3 3-7 0,3-1-2 16,-5-1 0-16,-1 8 0 0,-4-10-1 0,-1 4-1 16,-3-4 0-16,-2 8 0 0,-2-4-9 0,-3-1-1 15,2 1-1-15,-5 4 0 0,0-4-9 0,-5-4-2 16,0 0 0-16,-1 5 0 0,-2-2-25 0,3 1-6 16,-5-8-1-16,2 1-743 15,5 3-149-15</inkml:trace>
  <inkml:trace contextRef="#ctx0" brushRef="#br0" timeOffset="2989.01">14375 1762 1440 0,'-13'-7'128'0,"13"7"-103"0,-6 0-25 0,1 0 0 16,0-4 176-16,-3 4 31 0,0 0 5 0,5 0 2 15,-5 0-117-15,0 0-23 0,-2 0-5 0,-3 0-1 16,-1 0-43-16,1 4-9 0,0 3-1 0,0-4-1 15,-1 4-14-15,1-3 0 0,-3 3 0 0,6 1 0 16,-1 3 0-16,3-4 0 0,0 0-10 0,3 8 10 16,0-8 0-16,2 4 0 0,3-1 0 0,-3-1-8 15,6 1 8-15,2-3-8 0,1 4 8 0,2-8-8 0,-1 1-5 16,7 3-1-16,-1-2 0 0,5-2 0 0,4-3 14 0,-1-3 0 16,-3-2 0-16,1 3 0 15,2-3 0-15,-5-2 0 0,0 0 8 0,0 3-8 0,-3-10 25 0,0 2-1 16,-2 2-1-16,-3-8 0 0,-3 8 9 15,-2-2 3-15,-1 1 0 0,1 1 0 0,-3-2-27 16,-3 8-8-16,-2-6 0 0,0 6 0 0,-3-3 43 0,-3 7 5 16,-2-7 0-16,2 7 1 15,-5-3-81-15,3 6-16 0,-3-3-3 0,6 0-755 16,2 7-151-16</inkml:trace>
  <inkml:trace contextRef="#ctx0" brushRef="#br0" timeOffset="3306.61">14462 1741 345 0,'0'0'31'0,"0"0"-31"0,0 0 0 0,5 3 0 16,1-3 262-16,-1 0 46 0,-5 0 10 0,8 0 2 16,-3 7-136-16,-2-7-26 15,2 4-6-15,-2-1 0 0,2 1-65 0,0-1-13 0,-2 4-2 0,2-3-1 16,-2 3-30-16,2 8-5 0,1-11-2 0,-4 6 0 16,4-1 3-16,-4-2 1 0,1 3 0 0,-1-3 0 15,1 0-10-15,0 0-1 0,-3-3-1 0,0 1 0 16,0 2-26-16,0-7 0 0,0 0 0 0,0 3 0 15,-8-3 0-15,5 0 0 0,3 0 0 0,0 0 0 16,0 0 56-16,-2-7 7 0,-1 7 1 0,0-12 0 16,3 5-52-16,0-3-12 0,6-1 0 0,-1 1 0 15,3-2-48-15,-3 1-13 0,0-4-3 0,3 4 0 16,3-3 12-16,-1 0 3 0,1 6 0 0,-3-3 0 16,0 4 27-16,2 0 6 0,1 0 0 0,0-1 1 0,-3 1 0 0,0 3 0 15,2-3 0-15,1 7 0 0,-3-3 24 0,0 3 5 16,-1 0 1-16,4 0 0 15,-3 0-83-15,0 0-17 0,-8 0-3 0,5 0-1 0</inkml:trace>
  <inkml:trace contextRef="#ctx0" brushRef="#br0" timeOffset="3514.7">14796 1529 1497 0,'0'0'66'0,"0"0"14"0,0 0-64 0,0 0-16 16,7 8 0-16,4-4 0 0,-6 3 72 0,3 5 12 16,0-5 1-16,3 3 1 0,-3 4-35 0,-3 4-7 15,3 1-2-15,-3-9 0 0,-2 8 18 0,0 1 3 0,-1-5 1 0,1 8 0 16,-3-11-35-16,2 3-6 0,-2 1-2 0,0-1 0 16,0-3-33-16,0 1-8 0,0-2 0 0,-2-3-1 15,-1 0 37-15,3-3 8 0,0-4 2 0,-2 7-690 16,-1 1-139-16</inkml:trace>
  <inkml:trace contextRef="#ctx0" brushRef="#br0" timeOffset="3663.94">14769 1704 1728 0,'0'0'38'0,"0"0"8"0,5-8 2 0,1 8 0 0,-1-7-39 0,0 7-9 0,3-4 0 0,5 4 0 0,-2 0 33 0,2 0 5 15,0 0 1-15,3 0 0 16,0 0-27-16,0 0-12 0,0 0 10 0,-3 0-10 15,3 4-51-15,0-4-16 0,0 0-3 0,0 0-698 16</inkml:trace>
  <inkml:trace contextRef="#ctx0" brushRef="#br0" timeOffset="4120.08">15256 1725 288 0,'0'0'25'0,"0"0"-25"15,5-3 0-15,-5 3 0 0,0 0 256 0,3-4 47 16,-1 1 9-16,-2 3 1 0,6-4-141 0,-6 4-28 15,0 0-5-15,0 0-2 0,0 0-54 0,0 0-11 16,0 0-3-16,-6 0 0 0,-1 0-49 0,1 0-9 16,-4 0-3-16,2 4 0 0,-6-1 3 0,7 1 0 0,-1-1 0 0,-3 1 0 15,0 8-11-15,1-2 0 0,-1-6 0 0,1 6 0 16,2-3 0-16,-5 4 0 16,2 4-9-16,3-4 9 0,3 1-9 0,-1-2 9 0,4 1-13 0,-1-1 5 15,3-3 8-15,0 5 9 0,3-5-1 0,-1 0-8 16,4-3 0-16,2 3 0 0,0-4-10 0,0-3 10 15,5 4 0-15,-3-4 0 0,1-4 0 0,2 4 0 16,3-3 0-16,-3-4 0 0,0 3 0 0,1-10 0 16,-1 6 0-16,0 1 16 0,-2 0 0 0,-3-4-1 15,-3-4-24-15,0 8-5 0,-2 0-1 0,0 0 0 16,-3-4 15-16,0 3 0 0,-3 1 0 0,3 3 0 16,0-3 44-16,0 4 11 0,0-4 2 0,0 7 1 0,0-4 10 0,0 4 1 15,0 0 1-15,0 0 0 0,0 0-56 0,0 0-14 16,0 0 0-16,0 0 0 15,3 7-24-15,2 0-8 0,0 0-2 0,0-3 0 0,3 3 54 0,0 8 12 16,-2-11 1-16,-1 6 1 16,0-6-54-16,0 8-10 0,3-2-2 15,-2-3-1-15,2 0 33 0,-6 4 0 0,1-3 10 0,2-4-2 0,3 6-19 16,-5-10-3-16,-3 0-1 0,0 0-733 16,5 4-148-16</inkml:trace>
  <inkml:trace contextRef="#ctx0" brushRef="#br0" timeOffset="4503.91">15468 1689 1209 0,'5'0'108'0,"-5"0"-87"0,0 7-21 0,2-2 0 15,1-2 171-15,0 8 29 0,2-4 7 16,-2 0 1-16,5 0-80 0,-6 8-15 0,4-4-3 0,-1-1-1 16,0 1-21-16,-2 4-4 0,2-8 0 0,-5 0-1 15,3 2-67-15,-3-2-16 0,0-7 0 0,2 10 0 16,1-10 0-16,-3 0 0 0,0 0 0 0,0 0 0 15,0 0 0-15,0 0 0 0,0 0 0 0,0 0 0 16,5 0 55-16,-2-7 7 0,-3 7 2 0,5-8 0 16,1-3-103-16,-4 4-20 0,4 0-4 0,1-8-1 15,-1 8 19-15,2 0 3 0,0 0 1 0,2 0 0 16,-2 3 13-16,3-3 2 0,-1-1 1 0,4 6 0 16,-4-3 25-16,1 5 0 0,-1-4 0 0,1 4 0 15,2 4 0-15,-2 1 0 0,-3-3 0 0,2 6 0 0,-2-1 14 0,0-3 5 16,0 3 1-16,-3 3 0 15,-2-6 2-15,2 3 1 0,6 8 0 0,-3-4 0 0,0-4-10 16,0 0-1-16,0 1-1 0,2 3 0 0,-5-1-1 16,3-3 0-16,-2-3 0 0,2 4 0 0,-6-4-2 0,4-1-8 15,-1 4 12-15,0-7-4 16,-5 0-237-16,8-7-48 0,3 0-10 0,-3-5-1 0</inkml:trace>
  <inkml:trace contextRef="#ctx0" brushRef="#br0" timeOffset="4682.31">15915 1490 1904 0,'0'0'42'0,"5"4"9"0,0-1 1 0,1 1 1 0,2-1-42 0,-1 4-11 16,-1 2 0-16,4 0 0 0,-4 3 55 0,2 7 9 0,-1-2 1 0,1 4 1 15,0-2-42-15,-2 2-9 0,2-3-2 0,-3 1 0 16,0-5 19-16,0 8 3 0,-2-8 1 15,2 2 0-15,-5-6-17 0,0 4-3 0,0-7-1 0,0 4 0 16,-2-3-15-16,-1-1 0 0,0-3 0 0,-2 3-1054 16</inkml:trace>
  <inkml:trace contextRef="#ctx0" brushRef="#br0" timeOffset="4863.51">15909 1729 230 0,'0'0'20'0,"0"0"-20"0,0 0 0 0,8-4 0 0,0 4 286 0,0 0 53 15,5-3 10-15,1 3 3 0,-1 0-180 0,3 0-35 16,0 0-7-16,2 0-2 0,1 0-51 0,-1 0-10 16,-2 0-3-16,0 0 0 0,-3-4-51 0,0 4-13 15,-2 0 0-15,-3 0 0 0,0 0 27 0,0-3 2 16,-3 3 1-16,-5 0-697 16,0 0-139-16</inkml:trace>
  <inkml:trace contextRef="#ctx0" brushRef="#br0" timeOffset="5489.29">17148 1424 1688 0,'5'0'37'0,"-5"0"8"0,-5-7 2 0,2 4 0 0,3-4-38 0,-5 2-9 16,-3-2 0-16,-3 0 0 0,1 5 79 0,2-7 13 15,5 9 4-15,-5-3 0 0,-2 3-47 0,2 0-9 16,0 0-1-16,0 0-1 0,-3 3-26 0,1-3-4 16,-4 9-8-16,6-7 11 0,3 5-11 0,-3 0 0 15,-2 5 0-15,2-5 0 0,0 0 0 0,2 7 0 0,-4-2 0 16,5-2 0-16,-1 6 8 0,1-2 2 16,2 3 1-16,1-1 0 0,-4 1-11 0,6 1-16 15,6 1 4-15,-4 2 1 0,-2 5 34 0,6-7 6 0,-1-2 2 16,5 4 0-16,1-2-15 0,-3-1-4 15,-3-4 0-15,1 1 0 0,-1-4 8 0,0-1 0 0,-2 1 1 16,-1 4 0-16,1-8 12 0,0 0 3 0,-3 4 0 0,0-3 0 16,-3 3-10-16,0-4-2 0,1-4 0 0,-4 4 0 15,1-3-16-15,0-4-8 0,-3 5 8 0,0-5-8 16,-5 0-97-16,2-5-25 0,-5 5-5 0</inkml:trace>
  <inkml:trace contextRef="#ctx0" brushRef="#br0" timeOffset="5651.91">16735 1755 518 0,'-3'-4'46'16,"3"4"-37"-16,8 0-9 0,0-7 0 0,0 4 314 0,0-2 61 16,5 3 12-16,3-3 2 15,0 5-252-15,0 0-50 0,0-4-11 0,5 4-1 0,3 0-27 0,-3-3-4 16,0 3-2-16,3-4 0 0,5 1-31 0,-3 3-11 16,4-4 0-16,-4-3 9 0,0 7 8 15,-2-3 2-15,3-2 0 0,-3 5-727 16,-3-2-146-16</inkml:trace>
  <inkml:trace contextRef="#ctx0" brushRef="#br0" timeOffset="6005.48">17362 1711 1728 0,'0'0'76'0,"0"0"16"0,0 0-73 0,0 0-19 15,0 0 0-15,0 0 0 0,0 0 109 0,5 4 19 0,3-4 3 0,3 0 1 16,-3 0-72-16,2 0-15 0,4 0-2 0,1 0-1 15,1 0-26-15,0-4-4 0,-3 4-2 0,3 0 0 16,3-7-2-16,-1-1-8 0,-7 8 12 0,2-7-4 16,0 3 1-16,-2-3 0 0,-6 4 0 0,1-4 0 15,-4 3 3-15,1-4 0 0,-3 1 0 0,0 0 0 16,-8 0 8-16,0 3 1 0,0-3 1 0,-3 7 0 16,-2-7-3-16,0-1-1 0,0 8 0 0,-1-2 0 15,4 4-18-15,-6-2 10 0,0 0-10 0,0 5 8 0,3-2-8 16,0 4 0-16,-3-3 0 0,3 3 0 15,-1 5 9-15,4-5 0 0,-1 3 0 0,3 1 0 16,0-1-9-16,1 1 0 0,1 4 0 0,1-4-11 16,2-4 11-16,1 8 0 0,4-4-9 0,1-1 9 0,0 1 0 0,2 1 0 15,0-2 0-15,6 1 0 0,2-4 0 0,-2 0-9 16,4-2 9-16,1 5 0 16,5-6-39-16,1 3-1 0,-4-7 0 0,3 0-720 15,3 0-144-15</inkml:trace>
  <inkml:trace contextRef="#ctx0" brushRef="#br0" timeOffset="6368.69">17896 1696 288 0,'0'0'25'0,"-5"-7"-25"15,0 3 0-15,0 1 0 0,-6-4 341 0,6 3 63 16,-3 1 13-16,0-1 3 0,0 4-223 0,0 0-44 16,0 0-9-16,0 0-1 0,0 0-77 0,-2 4-15 15,2 3-3-15,-3-4-1 0,0 4-35 0,-2 2-12 0,3 1 0 16,-1-3 9-16,3 4-9 0,-2-4 0 0,4 5 0 0,-2-2 0 15,6 1-9-15,-1-1 9 0,3 1 0 16,0-3 0-16,3 3-19 0,2-4 3 0,0-4 1 0,1 1 0 16,1 1 15-16,4-3-9 0,0-2 9 0,2 5-8 15,-3-5 8-15,4 0-13 0,-1-5 5 0,3 3 8 16,-3-3 0-16,0 1 0 0,-2 1 0 0,-1-4 0 16,-2-4 15-16,0 3 1 0,-5 1 0 0,0 3 0 15,-3-3 32-15,2 4 6 0,1-4 2 0,-3 7 0 16,-3-4-45-16,3 4-11 0,0 0 0 0,0 0 0 15,0 0 0-15,0 0 0 0,0 0 0 0,0 0 0 16,-5 7 0-16,5 0 0 0,0 0 0 0,0 4 0 0,5-3 0 0,-2-1 0 16,-1 4-8-16,1-8 8 0,2 8 0 0,1-3 0 15,-1-1 0-15,3-3 8 16,-3 3-8-16,6-4 0 0,-3 4 0 0,-3-3 0 16,0 1-39-16,1-2-9 0,4-3-3 0,-2 0-1076 15</inkml:trace>
  <inkml:trace contextRef="#ctx0" brushRef="#br0" timeOffset="6609.7">18021 1515 230 0,'-3'-11'10'0,"3"11"2"0,0 0-12 0,0 0 0 16,0 0 0-16,0 0 0 0,0 0 436 0,0 0 84 0,5 7 16 15,1 2 4-15,-1 0-378 16,0 10-76-16,3-5-15 0,0 5-3 0,-3-2-55 0,1 2-13 0,-1 2 0 0,0 5 0 15,-2-5 21-15,0-2 2 0,-1-1 0 0,-2-4 0 16,3 5 14-16,-3-5 3 0,0 0 1 16,0 1 0-16,0-4-52 0,0 1-10 0,-3-2-3 0,3-3 0 15,-2 0-155-15,2-7-31 16,0 0-6-16,-6 4-2 0</inkml:trace>
  <inkml:trace contextRef="#ctx0" brushRef="#br0" timeOffset="6770.59">17944 1729 864 0,'0'0'76'0,"0"0"-60"0,3-4-16 0,-1 1 0 16,1 3 193-16,2-7 36 0,1 7 7 0,2-4 2 0,-1 4-95 0,7 0-19 16,-4 0-4-16,6 0-1 0,-3 0-73 0,3 0-14 15,0 0-4-15,0 0 0 0,0 0-28 0,0 0-21 16,0 0 3-16,-3 4 1 0,3-4 17 0,-3 0 0 16,-2 0 0-16,-1 0 0 15,1 0-166-15,-3 0-30 0</inkml:trace>
  <inkml:trace contextRef="#ctx0" brushRef="#br0" timeOffset="7186.53">18307 1722 748 0,'0'0'67'16,"0"0"-54"-16,0 0-13 0,0 0 0 0,0 0 228 0,0 0 44 16,5 0 8-16,-5 0 1 0,0 0-130 0,0 0-27 15,5 3-4-15,-5 1-2 0,0 3-60 0,-5 1-12 16,2 3-2-16,3-1-1 0,3-3-18 0,-3 2-3 0,-3 1-1 15,1 1 0-15,4-1 35 0,-2-6 6 0,0 11 2 0,0-8 0 16,0 4-52-16,0-4-12 0,0 0 0 0,5 1 0 16,-2-1 0-16,5 0 0 0,3-7 0 0,-1 4 0 15,1-4 0-15,2 0 0 0,0 0 0 0,3-4 0 16,0-3-20-16,-3 7-8 0,0-7 0 0,1-1-1 16,-1-3 46-16,-2 4 10 0,-4 0 1 0,4-8 1 15,-6 4-44-15,3 1-9 0,-2-4-1 0,-4 2-1 16,1 1 26-16,-1 4 0 0,-2 0 0 0,3-8 0 15,-3 8 0-15,0 3 0 0,0-6 9 0,0 6-9 16,0-3 23-16,0 7-3 0,0 0 0 0,0 0 0 16,0 0-20-16,0 0 0 0,0 0 0 0,5 7 0 0,1-3 0 0,-1-1 0 15,0 4 0-15,1-3-8 16,-1 3 8-16,0 1 0 0,0-1 0 0,-2 4 0 0,2-1 0 0,-2 1 0 16,2-3 8-16,3 10-8 15,-2-6 0-15,-1-2 0 0,0 4 0 0,0-7 0 0,1 0 0 0,-1 5 0 16,0-5 0-16,3 0 0 15,-2-3-105-15,1-1-26 0,-1 1-5 0,-1-4 0 0</inkml:trace>
  <inkml:trace contextRef="#ctx0" brushRef="#br0" timeOffset="7536.47">18690 1744 1324 0,'0'0'118'0,"0"0"-94"0,0 0-24 0,0 0 0 16,0 0 196-16,5 7 36 0,-5-7 6 0,3 4 2 15,2 3-142-15,1 0-28 0,-1-4-6 0,3 8 0 16,-3-3-51-16,3 3-13 0,0-1 0 0,0 1 0 16,0-3 0-16,-3 3 0 15,1-4 0-15,-1 0 0 0,0-4 41 0,-2 1 3 0,2 4 1 0,-2-1 0 16,-3-7-29-16,0 0-7 0,0 0-1 0,0 0 0 16,0 0 3-16,0 0 0 0,2-3 0 0,-2 3 0 15,0 0-11-15,3-4 0 0,0-4 0 0,-1 1 0 16,-2 0 0-16,0-4 0 0,3 4 0 0,0-8 0 15,-3 8-52-15,2-4-8 0,1 1-3 0,2 3 0 16,3-2-1-16,0 2 0 0,-3 4 0 0,3-4 0 16,3 3 52-16,-3 4 12 0,0-7 0 0,2 7 0 0,-2-3 0 0,0 3 0 15,3 0 0-15,-3 0 0 0,-3 0 0 0,3 3 0 16,0-3 0-16,0 7 0 0,0-7 0 0,0 0 0 16,0 4 0-16,0-1 0 0,-3 1 0 0,3-4 0 15,0 3 0-15,0-3-976 16</inkml:trace>
  <inkml:trace contextRef="#ctx0" brushRef="#br0" timeOffset="7890.49">19145 1809 1231 0,'0'0'54'0,"0"0"12"0,8 0-53 0,-3 0-13 0,3 0 0 0,0 0 0 15,0 0 114-15,3 0 20 16,-3 0 4-16,2 0 1 0,-2 3-69 0,3-3-14 15,-3-3-2-15,5 3-1 0,0 0-24 0,-2-7-5 16,-1 7 0-16,1-4-1 0,2 4-2 0,-5-7 0 0,0 4 0 0,0-2 0 16,0-2 0-16,-3 3 0 0,1-3 0 0,-6 4 0 15,0-4-1-15,0 3 0 0,0-3 0 0,0-1 0 16,-6 6-5-16,1-3-2 0,2 1 0 0,-2 4 0 16,0-3-5-16,-3 3-8 0,-3 0 11 0,3 0-11 15,-2 0 0-15,2 0 0 0,-5 3 0 0,-1 1 0 16,1 1 0-16,0-3 0 0,0 6 0 0,-1 3 0 15,1-4 0-15,0 3 0 0,0 1 0 0,2 4 0 16,1-4 10-16,2-4-10 0,2 8 8 0,1-4-8 16,0-1 8-16,2-3-8 0,3 5 0 0,0 2 8 15,3-7 1-15,-1 0 0 0,4-3 0 0,-1 3 0 16,3 8 7-16,5-15 2 0,-2 7 0 0,2-3 0 16,3-1-117-16,0-3-23 0,0 0-5 0,5 0-820 15</inkml:trace>
  <inkml:trace contextRef="#ctx0" brushRef="#br0" timeOffset="8243.5">19730 1711 1324 0,'-8'-15'118'0,"5"8"-94"16,6 3-24-16,-3 4 0 0,-5-7 92 0,2 4 15 15,0-4 2-15,1 3 1 0,2 4 16 0,-5 0 3 16,-3 0 1-16,0 0 0 0,0 0-108 0,0 0-22 0,-3 0 0 0,1 4 0 15,-4-1 0-15,1 1 0 0,-5-1 0 0,2 4 8 16,3-3-8-16,2 3 0 16,11-2-10-16,-3 5 10 0,-5-6-9 0,6 6 9 15,2-6-8-15,2 3 8 16,-4 8-49-16,4-11-5 0,1 6-1 0,5-3 0 0,3 2 40 0,2 1 15 0,3 1-11 0,5 3 11 16,0-2-12-16,0-2 3 0,0 4 1 15,-2-3 0-15,-3 4 8 0,-3-4 0 0,0-1 0 0,-5 1 0 16,0-3 8-16,-3-1 4 0,1 4 1 15,-4-4 0-15,1 0 41 0,-3-2 8 0,0-2 2 0,-5 4 0 16,2-7 32-16,-5 7 6 0,0-7 2 0,-2 4 0 16,-1-4-64-16,-8 0-13 0,-2-4-3 0,3 4 0 15,-1 0-24-15,-2 0 0 0,-3-7 0 0,3 7 0 16,8 0-148-16,0 0-36 0,5 7-6 0,-3-14-2 0</inkml:trace>
  <inkml:trace contextRef="#ctx0" brushRef="#br0" timeOffset="8504.42">20000 1464 1605 0,'0'0'35'0,"0"0"7"0,0 0 2 0,0 0 2 0,0 0-37 0,0 0-9 16,0 0 0-16,3 9 0 0,-3-2 86 0,-3 3 15 16,0 4 3-16,1-3 1 0,2 11-38 0,-3 1-8 0,-5-6-2 0,5 4 0 15,1 5-14-15,-1-8-3 0,-8 4-1 0,4-8 0 16,4 2-19-16,-2 1-3 16,2-3-1-16,-2-3 0 0,2 4-6 0,0-4-2 0,3-1 0 0,0 1-720 15,0-3-144-15</inkml:trace>
  <inkml:trace contextRef="#ctx0" brushRef="#br0" timeOffset="9553.7">11546 2545 345 0,'0'0'15'0,"0"0"4"0,0 0-19 0,0 0 0 0,0 0 0 0,0 0 0 16,-2-4 249-16,2-3 47 0,-3 7 8 0,0 0 3 0,1-7-151 0,-3 7-29 16,-1 0-7-16,-2 0 0 0,0 0-49 0,0 0-10 15,-5 0-1-15,3 0-1 16,-1 7-26-16,-2-7-5 0,2 4 0 0,-2 3-1 0,2-7-1 0,-2 8 0 15,0-1 0-15,2 0 0 0,-4 0-17 0,4 4-9 16,-2-1 10-16,-1 2-10 0,4-5 0 16,2 7 0-16,0-2 0 0,3-1 0 15,-1 3-19-15,1 1-9 0,2-1-3 0,3 0 0 0,0-2 31 0,6 2 0 16,-4 0 0-16,6 0 0 0,0 2 20 0,3 1 11 16,-1-5 1-16,4-1 1 0,2-4-23 0,-3 3-10 15,3-3 8-15,0 0-8 0,5-7 10 0,-3 7-10 16,3-7 12-16,3 0-12 15,-3-2-76-15,3-3-23 0,-3-2-4 0</inkml:trace>
  <inkml:trace contextRef="#ctx0" brushRef="#br0" timeOffset="11275.54">12240 2691 864 0,'0'0'76'0,"0"0"-60"16,5 0-16-16,-2 0 0 0,-3 0 180 0,5 0 34 15,-2 3 6-15,-1-6 2 0,6 3-112 0,-3 0-22 16,-2 3-5-16,2-3-1 0,3-3-28 0,-2-1-6 16,-1 4 0-16,3 0-1 0,0 0-24 0,0-5-5 15,2 3-1-15,-2-3 0 0,0-2-17 0,0 4 0 16,0-1 0-16,-3-3 0 0,1 4 50 0,-1-4 6 15,0-2 2-15,-2 7 0 0,-1-6-42 0,1 4-8 16,-3-3-8-16,-3 0 12 0,3 0 24 0,-2 2 6 16,-3-2 1-16,2 0 0 0,-2 4-18 0,-3-1-3 15,2-3-1-15,-2 7 0 0,0-3 0 0,1-1 0 16,-1 4 0-16,0-3 0 0,-6 3-13 0,4 3-8 16,-1-3 10-16,1 0-10 15,-4 7-15-15,1-3-9 0,0-1-1 0,2 4-1 0,3 0 43 0,1 0 9 0,-1 2 2 0,-3 1 0 16,0-3-28-16,3 5 0 15,3-1 0-15,0-1 0 0,0 1-22 16,2-1-3-16,-2 2-1 0,2 2 0 0,3-3 26 0,0 4 0 0,-3-1 0 0,6 0 0 16,0-7 0-16,2 5 0 0,-2 2 0 0,2-7 0 15,0 5 0-15,3-5 0 0,3 0 0 0,2-3 0 16,-2-1 0-16,4 4 19 0,4-7-3 0,-1 4-1 16,4-4-24-16,1 0-5 0,1-4-1 0,3 1 0 15,-1-1-90-15,1-3-19 0,-1 4-3 0</inkml:trace>
  <inkml:trace contextRef="#ctx0" brushRef="#br0" timeOffset="11726.53">12901 2346 1036 0,'0'0'92'0,"-3"-7"-73"0,1 7-19 0,-3-5 0 0,2-2 143 0,-2 0 25 0,-1 0 4 0,-2 0 2 16,3 7-62-16,0-7-12 0,-3 7-2 0,-3-5-1 15,3 5-38-15,0-3-8 0,-2 3-2 0,2 0 0 16,-3 3-39-16,1-3-10 0,-1 5 0 0,1-5 0 16,-1 7 0-16,-2 0 0 0,-3 0 0 0,3 0 0 15,-1-3 0-15,1 4 0 0,0-1 0 0,2 7 0 16,1-7 0-16,2 0 0 0,-3 5 0 0,6 2 0 16,2 0 28-16,-2 5 4 0,2-5 1 0,3 5 0 15,0-5-21-15,3 4-4 0,2 1 0 0,-2 2-8 16,5-2 9-16,0-2-9 0,0 4 0 0,5 5 9 15,-2-7 10-15,2 2 1 0,-3-7 1 0,4 9 0 0,-4-1-21 16,3-1 0-16,-2-7 0 0,2 5 0 0,-2-5 0 0,-1 5 0 16,1-8 0-16,0-1 0 0,-1 1-11 0,1-1-6 15,-1-3-2-15,4-2-1037 16</inkml:trace>
  <inkml:trace contextRef="#ctx0" brushRef="#br0" timeOffset="12048.07">13293 2421 1958 0,'2'-10'43'0,"-2"6"9"0,-2-3 1 0,2-3 3 0,-3 1-45 0,3-1-11 16,-3 3 0-16,1-4 0 0,-1 4 104 0,-5 0 20 15,3 2 3-15,0-2 1 0,-3 4-52 0,-3-1-9 16,0 4-3-16,1 0 0 0,-3 0-51 0,-1 0-13 0,-1 4 0 0,-1-1 0 15,2 4 0-15,-1-2 0 0,-4 2 0 0,3 0 0 16,6 4 0-16,2-1 0 0,0 2 0 0,0 2 0 16,-3 0 0-16,6 2 0 0,0 1-9 0,-1 2 9 15,4-1-8-15,-4-1 8 0,6 6 0 0,-2-2-9 16,2-2 9-16,2 2 0 0,1-2 0 0,0 2 0 16,2-2 0-16,-2-2 9 0,-3 2 0 0,2 2 0 15,4-2-9-15,-4-5 0 0,-2 0 0 0,3 5 0 16,-1-5 0-16,1 0 0 0,-3-2-10 0,3-5 10 15,-3 0-12-15,0 0 3 0,-3 0 1 0,-2-3-768 16,0-1-152-16</inkml:trace>
  <inkml:trace contextRef="#ctx0" brushRef="#br0" timeOffset="12273.43">12578 2741 1958 0,'0'-10'43'0,"0"10"9"0,3-4 1 0,5-3 3 16,0 7-45-16,0-8-11 0,2 4 0 0,1-3 0 0,2 0 104 0,3 4 20 16,0-1 3-16,8-1 1 0,0-2-103 0,-1 4-25 15,4-1 0-15,-3 4 0 0,-1-7 24 0,4 7-1 0,-3-3 0 16,2-1 0-16,1 1-37 0,2-1-7 16,-3 1-2-16,6 3 0 0,-6-9 40 0,1 7 8 0,-1 2 2 15,-2 0 0 1,-5-5-95-16,-1 2-18 0,1 3-4 0,-6-4-938 0</inkml:trace>
  <inkml:trace contextRef="#ctx0" brushRef="#br0" timeOffset="12482.44">13348 2621 1094 0,'0'0'48'0,"0"0"11"0,0 0-47 0,0 0-12 0,0 0 0 0,6 7 0 16,-6-7 206-16,5 5 39 0,0 6 8 0,0-4 2 15,1 0-135-15,-1 3-28 0,0-3-4 0,1 5-2 16,2-5-47-16,-3 7-10 0,0-2-1 0,-2-1-1 0,5-8-27 0,-3 4 0 16,-2 0 0-16,-3 0 0 0,-3 0 0 0,3 0 0 15,0-7 0-15,0 0 0 16,-3 0-109-16,3 0-27 0,0 0-6 0,-5 0-1 0</inkml:trace>
  <inkml:trace contextRef="#ctx0" brushRef="#br0" timeOffset="12626.45">13409 2520 1382 0,'-3'0'123'0,"3"-7"-99"16,0 7-24-16,0 0 0 0,0-5 184 0,0 5 32 15,0 0 7-15,6-7 1 0,-1 4-150 0,-5 3-30 16,0 0-5-16,0 0-2 0,5 0-37 0,-5 0 0 16,0 0 0-16,0 3-687 15,3 4-135-15</inkml:trace>
  <inkml:trace contextRef="#ctx0" brushRef="#br0" timeOffset="12940.76">13795 2611 345 0,'0'0'31'16,"6"-4"-31"-16,-1-3 0 0,0 2 0 15,1 5 216-15,-1-7 38 0,-3 7 7 0,4-7 2 16,-4 4-113-16,-2 3-22 0,-2-4-5 0,-4 4-1 15,1-7-22-15,0 7-5 0,5 0-1 0,-8 0 0 16,-3 0-49-16,1 0-9 0,-1 0-3 0,3 7 0 16,0-7 1-16,-2 4 0 0,-1-1 0 0,1 4 0 15,-4 0-15-15,4-2-3 0,-1 6-1 0,1-1 0 0,-1 2 0 0,3-1 0 16,3-1 0-16,0 1 0 0,2-1-15 16,0 2 0-16,3-1 0 0,0-1 0 0,3 2 0 0,0-1-12 15,-1-4 3-15,1 3 0 0,2-3 9 0,-2 0 0 16,2 0 0-16,0-2-8 0,3 2 8 0,0 0 0 15,0-7 0-15,3 7 0 0,-1-7 0 0,4 4 0 16,4-4-12-16,1-4-692 16,-1 4-139-16</inkml:trace>
  <inkml:trace contextRef="#ctx0" brushRef="#br0" timeOffset="13137.47">14031 2574 1774 0,'0'0'39'0,"0"0"8"0,0 0 1 0,0 0 3 0,0 0-41 0,5 4-10 16,0-1 0-16,1 4 0 0,-1-2 74 0,0 2 13 16,3-3 2-16,-5 3 1 0,2 3-22 0,-2-6-5 15,2 4-1-15,0-1 0 0,1 0-28 0,-1 0-6 0,0 4 0 0,-2-1-1 16,2-3-27-16,-2 2 0 0,2 1 0 0,-2-3 0 16,-1 0 56-16,-2-2 7 0,0-5 1 0,0 0 0 15,0 0-256-15,6 0-52 0,-6 0-9 0,2 0-3 16</inkml:trace>
  <inkml:trace contextRef="#ctx0" brushRef="#br0" timeOffset="13274.54">14094 2513 1699 0,'0'0'75'16,"-2"-5"16"-16,2-2-73 0,0 7-18 0,-3 0 0 0,3 0 0 0,-3-7 112 0,3 7 20 16,0 0 3-16,0 0 1 0,0 0-58 0,0 0-11 15,0 0-3-15,0 0 0 0,6 0-51 0,2 7-13 16,-6-7 0-16,6 7-714 15,0-2-146-15</inkml:trace>
  <inkml:trace contextRef="#ctx0" brushRef="#br0" timeOffset="13690.64">14303 2625 460 0,'0'0'41'0,"0"0"-33"16,0 0-8-16,0 0 0 0,0 0 232 0,0 0 45 15,8 0 9-15,0 0 2 0,0-4-128 0,3 4-26 16,-1 0-5-16,4 0-1 0,-4 0-100 0,3-7-20 0,1 7-8 0,-1 0 0 16,0-3 10-16,0-1-10 0,-5 4 8 0,3 0-8 15,-3-3 9-15,0-1-9 0,0-1 10 0,-3-2-10 16,0 4 15-16,-2-1-3 0,0-3-1 0,-3 4 0 16,-3-1 15-16,0-3 3 0,1 4 1 0,-4-6 0 15,4 6-15-15,-4 3-3 0,-2-7-1 0,3 3 0 16,-3 4 20-16,-2 0 4 0,-1 0 1 0,3 0 0 15,-2 0-36-15,-1 0 0 0,-2 7 0 0,-1-3 0 16,1-1 29-16,3 6-1 0,-4-6 0 0,4 8 0 16,-3-1-44-16,5 2-10 15,-3-5-2-15,3 7 0 0,0 0 45 0,6-2 9 0,-1 2 2 0,0-3 0 16,3 4-45-16,0-4-9 0,0-1-2 0,6 1 0 0,-4-3 28 16,4 3 0-16,-1-1 0 0,3-3 0 0,0-3 0 0,2-1 0 15,3 2 0-15,1-3 0 0,-1-2 0 0,3 0 0 16,0 0 0-16,0-7 0 15,2 4-91-15,-2-1-16 0,0-3-3 0,2 0-1 16,-4-5-128-16,-4 5-25 0,3 0-6 0</inkml:trace>
  <inkml:trace contextRef="#ctx0" brushRef="#br0" timeOffset="14074.5">14557 2604 961 0,'0'-9'42'0,"0"9"10"0,0-7-42 0,0 4-10 16,0-1 0-16,0-3 0 0,0 4 120 0,0-1 21 16,0 4 5-16,0 0 1 0,0 0-18 0,0 0-3 15,8 0-1-15,-2 0 0 0,-6 0-41 0,5 0-9 16,3 7-2-16,0 0 0 0,0 0-10 0,0 0-3 15,-3 2 0-15,3 1 0 0,-3-3 4 0,0 5 0 16,1-1 0-16,-4-1 0 0,4 1-52 0,-1-1-12 0,3-3 0 0,-3 5 0 16,-2-5 0-16,2 4 0 15,3-3 0-15,-3-6 0 0,-2 7 54 0,2-6 8 0,1-3 2 0,-1 4 0 16,-5-4-52-16,0 0-12 0,5 0 0 16,0-4 0-16,3 1 0 0,-5-6 0 0,0 7 0 0,2-10 0 15,0 5 0-15,1 0 0 0,-1-5 0 0,0 2 0 16,0-1-48-16,3 4-13 15,-2-3-3-15,2-1 0 0,0 6 52 0,0-2 12 0,2 0 0 0,1 4 0 16,-1-1 0-16,-2-3-9 0,3 7 9 0,-1 0-8 16,-2 0 8-16,3 0 0 0,-3 0 8 0,2 0-8 15,-2 4 0-15,3-1 0 0,-3 1 0 0,0-1 0 16,0 4 0-16,2-3 0 0,-4 4 0 0,2-6-8 0,-1 7 8 0,1-6 0 16,0 4 10-16,-2 0-10 0,-4 0 0 0,4 5 0 15,2-5 0-15,-3 0 0 0,-5 0 0 16,0 0 0-16,2 5 0 0,-2-12 0 0,6 0 0 0,-6 0 0 15,0 0 0-15,10 7 0 0,-2-3 0 0,0-1 0 16,-8-3 0-16,8 0 0 16,0-3-253-16,0 3-54 0,-3-11-10 0,1-8-3 0</inkml:trace>
  <inkml:trace contextRef="#ctx0" brushRef="#br0" timeOffset="14293.63">15110 2343 1728 0,'-8'-4'76'0,"8"4"16"0,0 0-73 0,3 0-19 0,-6 4 0 0,3-4 0 16,0 0 92-16,8 3 16 0,0 4 2 0,0 4 1 15,3-1-53-15,-3 6-10 0,-3 1-3 0,3-3 0 16,-3 2-19-16,1 5-4 0,-1-2-1 0,-2-2 0 16,-1 2-5-16,-2 2 0 0,3-10-1 0,-3 4 0 15,2-4-15-15,-2-1 0 0,0-3 0 0,0 5 0 16,0-5-14-16,0 0-6 0,-2-7 0 0,-1 7-1 15,1-7-251-15,-1 4-51 0,-5-4-9 16,0-4-3-16</inkml:trace>
  <inkml:trace contextRef="#ctx0" brushRef="#br0" timeOffset="14441.73">15081 2545 1036 0,'0'0'46'0,"0"0"10"16,0 0-45-16,3-4-11 0,5 1 0 0,-3 3 0 0,3-4 92 0,0 4 17 15,5 0 3-15,0 0 1 0,1 0-78 0,2 0-16 16,-1 0-3-16,4 0-1 0,-1 0 14 0,4 0 3 15,-1-7 1-15,0 7 0 16,-2 0-142-16,-4 0-29 0</inkml:trace>
  <inkml:trace contextRef="#ctx0" brushRef="#br0" timeOffset="14792.67">15642 2477 1152 0,'0'0'51'0,"0"0"10"0,0 0-49 0,0 0-12 16,0 0 0-16,0 0 0 0,3-4 143 0,-3 4 25 15,0-3 6-15,0 3 1 0,-3-4-63 0,1-1-12 0,-4 2-2 0,4 3-1 16,2 0-56-16,-8 0-11 0,0 0-2 0,-3 0-1 16,3 3-27-16,-2 2 0 0,-1-1 8 15,3 3-8-15,0-4 0 0,-2 4 0 0,4 0 0 0,-2 0 0 16,6 0-10-16,-4 2 10 0,4-2 0 0,-1 3-9 16,3-3 9-16,3 0-10 0,-1 2 10 0,4-2-10 15,2 3 10-15,0-3-12 0,-3-3 12 0,3 6-12 16,2-5 12-16,-2 2 0 0,-2 0-9 0,2 0 9 15,-3-3 0-15,0 4 0 0,0-1 0 0,1 0 0 16,-1-3 0-16,0 6 0 0,-5-6 14 0,6 3-4 16,-6-4-10-16,2 4 0 0,-2-2 0 0,0-5 0 15,0 0 0-15,-2 7 0 0,-4-3 0 0,1-1 0 16,0 4 53-16,-3-7 9 0,0 4 2 0,-5-1 0 0,-1 2 0 0,1-5 0 16,-3 0 0-16,0 0 0 0,1 2-52 0,-1-2-12 15,0-2 0-15,0 2-782 16,0 2-159-16</inkml:trace>
  <inkml:trace contextRef="#ctx0" brushRef="#br0" timeOffset="15742.84">16370 2527 345 0,'0'0'31'0,"0"-7"-31"16,-6 7 0-16,4-3 0 0,2 3 213 0,-3-4 37 15,-2-1 7-15,0 5 2 0,5 0-135 0,0 0-26 16,-3-2-6-16,0 2 0 0,-5 0-17 0,8 0-3 0,0 0-1 0,-2 2 0 16,-11 7-26-16,7-6-5 0,9 4 0 0,-3 4-1 15,-5-4-6-15,2 1-1 0,-2-1 0 0,2 4 0 16,8-4-11-16,-5 3-2 0,-2-3-1 0,4 2 0 15,4-2-18-15,-1-4 0 0,-5 4 8 0,0-3-8 16,5 4 0-16,0-8 0 0,6 0 0 0,-3 0 0 16,-8 0 0-16,11 0 0 0,7-8 0 0,-2 4 0 15,-5-3 55-15,2 0 7 0,0 0 2 0,3-5 0 16,-8 5-64-16,0 0-10 0,-3 0-3 0,0 0-1 16,1 4 22-16,-4-6 5 0,-4 6 1 0,2 3 0 15,0 0 13-15,0 0 2 0,0 0 1 0,0 0 0 0,-8 0-15 0,0 0-3 16,2 8-1-16,4-1 0 0,-6-3-11 0,5-1 0 15,3 4-10-15,0 4 10 0,0-1-11 16,6-1 11-16,-1-2-12 0,5 3 12 16,-2 2-31-16,3-10 1 0,-1 7 0 0,6-6 0 0,3 4 41 0,-1-3 8 15,-2-1 1-15,3 1 1 0,5-1-33 0,-6-3-8 16,-5 0 0-16,3-3-1 0,-5-1 68 0,2 1 13 16,3-1 4-16,-3-3 0 0,-8 4-52 0,3-6-12 15,3 7 0-15,-3-10 0 0,-5 2 24 0,-1-1 3 16,-2 4 0-16,3-5 0 0,-3 5 4 0,-3-7 1 15,-7 7 0-15,4-1 0 0,6-3-22 0,-5 4-10 16,-8 0 10-16,5 0-10 0,5 2 19 0,3 5-3 16,-5-7 0-16,0 4 0 0,-3-1-26 0,8 4-6 15,0 0 0-15,0 0-1 16,-8 0-118-16,8 0-23 0,0 0-5 0,0 0-951 0</inkml:trace>
  <inkml:trace contextRef="#ctx0" brushRef="#br0" timeOffset="15945.5">16878 2508 1094 0,'0'0'97'0,"0"0"-77"0,0 0-20 0,0 0 0 16,0 0 185-16,5 5 34 0,-5-5 6 0,0 0 2 16,5 0-111-16,3 7-21 0,-2 0-5 0,2 0-1 15,-6 4-47-15,1-8-10 0,2 9-1 0,3-1-1 0,-3-1-6 0,1 2 0 16,-4-1-1-16,4-1 0 0,-1-3-23 0,-2 5 0 15,-1-1 0-15,1-8 0 0,2 4 20 0,-5 0 2 16,0 0 1-16,0-7 0 16,0 0-162-16,0 0-32 0,0 0-6 0,-13-7-2 0</inkml:trace>
  <inkml:trace contextRef="#ctx0" brushRef="#br0" timeOffset="16126.93">16904 2381 1958 0,'-2'-10'87'0,"-1"3"17"0,-2 3-83 0,5 4-21 16,2-7 0-16,-2 7 0 0,-2-3 56 0,2 3 6 16,0 0 2-16,0 0 0 0,0 0-52 0,0 0-12 15,0 0 0-15,0 0 0 16,8 3-64-16,-8-3-16 0,0 0-4 0</inkml:trace>
  <inkml:trace contextRef="#ctx0" brushRef="#br0" timeOffset="16425.07">17124 2320 1497 0,'0'0'32'0,"0"0"8"0,0 0 0 0,0 0 4 0,0 0-36 0,0 0-8 0,0 0 0 0,0 0 0 16,2 0 90-16,1 4 16 0,-6 3 3 0,1 1 1 0,2-1-74 0,2 7-14 15,1 0-3-15,2 5-1 0,-2 2 24 0,5 5 5 16,0-5 1-16,0 5 0 16,-3-5-28-16,3 5-6 0,-3-7-1 0,3 2 0 0,-2 0-13 0,2-2 8 15,-6 0-8-15,4-5 0 0,-1 0 0 0,-3 0 0 16,1-2 0-16,0-1 0 0,-1-1 0 0,-2-6 0 16,-2-1 0-16,2-3 0 15,0 0-148-15,0 0-36 0,-3-17-8 0,3-6-588 16</inkml:trace>
  <inkml:trace contextRef="#ctx0" brushRef="#br0" timeOffset="16613.79">17261 2339 1267 0,'3'-5'112'0,"0"2"-89"16,-3 3-23-16,5 0 0 0,-2 3 107 0,-1 2 17 0,4-1 3 0,-1 3 1 15,-2 3-52-15,2 1-9 16,0 4-3-16,3 6 0 0,0-7 12 0,-3 5 1 0,6 2 1 0,-6 2 0 15,3-6-35-15,-3 6-7 16,1-2-2-16,2-6 0 0,0 3-10 0,-6-1-1 0,1 2-1 16,-1-5 0-16,-2-2-22 0,3-1 0 0,-3-1-10 0,0-3 10 15,0 5 16-15,0-5 11 0,0 0 1 0,0 0 1 16,0-7 5-16,0 0 1 0,0 0 0 0,0 0 0 16,0 0-253-16,5-7-50 0</inkml:trace>
  <inkml:trace contextRef="#ctx0" brushRef="#br0" timeOffset="17212.46">17817 2498 864 0,'0'0'76'0,"0"0"-60"0,0 0-16 0,0 0 0 15,0 0 144-15,0 0 25 0,0 0 6 0,0 0 1 16,0 0-80-16,0 0-16 0,8 3-4 0,0 2 0 16,-8-5-25-16,8 2-6 0,2-2-1 0,4 0 0 15,-9 0-5-15,6 0-2 0,-1 0 0 0,6 0 0 16,0 0-1-16,2-2-1 0,-4-3 0 0,-1 5 0 16,0-7-35-16,-2 7 0 0,-3-7 0 0,-3 0 0 15,0 4 34-15,0-4 0 0,1-2 0 0,-6 6 0 16,0-8 4-16,-3 4 1 0,0 0 0 0,-2 0 0 15,-3-1-7-15,0 1-2 0,0 3 0 0,0 4 0 16,3-7-4-16,-3 4-1 0,-5-1 0 0,2 4 0 16,1 0-25-16,2 0 0 0,-3 0 0 0,1 0 0 0,-1 7 0 0,3 0 0 15,-5-3 0-15,2 3 0 0,1 1 0 0,-3 3-16 16,2-1 3-16,0 1 0 0,3 1 13 0,1-2 0 16,-1 4 0-16,2-2 0 0,1-1 0 0,0-1 16 15,-1 1-1-15,4-1-1 0,-1 2-26 0,3 2-4 16,-3-7-2-16,3 5 0 0,3-5 18 0,0 7 0 15,-1-7-8-15,4 0 8 0,2 0 0 0,0 2 0 16,5-6 0-16,-3 4 0 16,6 0-32-16,3-3-12 0,-1-1-2 0,9-3-1 15,-3 0-94-15,5 0-19 0,0 0-4 0,3 0-1 0</inkml:trace>
  <inkml:trace contextRef="#ctx0" brushRef="#br0" timeOffset="17745.8">18307 2548 748 0,'0'0'67'0,"0"-3"-54"15,2-4-13-15,-4 3 0 0,-1-3 220 0,0 0 42 0,1 0 8 0,-4 2 2 16,4-2-116-16,-4 4-22 16,1-1-5-16,0 4-1 0,-1-7-102 0,-1 7-26 0,-1 0 0 0,0 0 0 15,2 0 36-15,-2 0 3 0,-2 7 0 0,-1-3 0 16,-2-1-11-16,5 4-3 0,-2-2 0 0,2 6 0 16,-3-1-40-16,3 1-8 0,0-3-1 0,0-1-1 15,0 4-11-15,3-4-3 0,2 3 0 0,1-3 0 16,-1 5 39-16,6-5 0 0,-3 0 0 0,5-3 0 15,0 4 17-15,1-6 11 0,1 7 3 0,1-9 0 16,3 3-50-16,0-3-9 0,-1-3-3 0,1 3 0 0,2-4 31 16,0-1 0-16,3 3 0 15,-3-6 0-15,-5 4 31 0,0-3 12 0,0-3 2 0,-3 1 1 0,1 2-22 0,-1 0-5 16,0 0-1-16,1 4 0 0,-4-1 4 16,-2 4 1-16,0 0 0 0,0 0 0 15,0 0 14-15,0 0 3 0,0 0 1 0,0 0 0 0,0 0-33 0,-2 7-8 16,2 0 0-16,-3 5 0 0,-2-5 17 0,5 7 2 15,0-3 0-15,0-1 0 0,-3 2-31 0,3 2-5 16,0-3-2-16,-3 4 0 0,1-1 19 0,-1 5 0 16,3-12 0-16,0 7 0 0,0-3 0 0,-3-1 0 15,1 2 0-15,2-5 0 0,0 7 0 0,0-2 0 16,-3-10 0-16,3 7 0 0,0-6 18 0,3 4 7 16,-3-7 2-16,0 0 0 0,0 0 8 0,5 0 1 15,3 0 1-15,-8 0 0 0,0 0-29 0,8-3-8 0,5-4 0 16,3-2 0-16,-3 2 0 0,3 0 0 0,0-7 0 0,-5 7 0 15,-1 2 0-15,1-2 0 0,2 0 0 0,-2 0 0 16,2 0 0-16,-3-3 0 0,4 1 0 0,-1 2 0 16,-3 0 0-16,1-3 0 0,-3-1 0 0,-8 11 0 15,0 0 0-15,0 0 0 0,8-5 0 0,-8 5 0 16,0 0 0-16,0 0 0 0,0 0 0 0,0 0 0 16,0 0-161-16,0 0-34 0,0 0-6 0,0 0-2 15</inkml:trace>
  <inkml:trace contextRef="#ctx0" brushRef="#br0" timeOffset="18175.61">18613 2513 1663 0,'0'0'73'0,"0"0"16"0,0 0-71 0,0 0-18 15,0-5 0-15,0 5 0 0,0 0 118 0,0 0 20 16,0 0 4-16,0 0 1 0,0 0-74 0,0 0-14 15,0 5-3-15,-2 6-1 0,2-1-30 0,-3-3-5 16,3 0-2-16,0 5 0 0,0-5-14 0,0 4 0 16,3-1 8-16,2-3-8 0,-2 2 0 0,2-2 0 15,-2 3 0-15,5-6 0 0,0 4 0 0,2-8 0 16,3 2 0-16,-2-2 0 0,2 0 0 0,3-2 0 0,-3 2 0 16,3-8 0-16,-3-3 26 0,3 4 2 0,-3 0 1 0,-2 2 0 15,2-5-15-15,-5-1-3 16,3 4-1-16,-6-3 0 0,3-2-2 0,-3 5 0 0,-2-4 0 15,2 4 0-15,-5 0 7 0,0 2 1 0,0-5 0 16,-2 6 0-16,-1-3 8 0,3 0 3 0,-3 7 0 0,3 0 0 16,0 0-9-16,0 0-2 0,0 0 0 0,0 0 0 15,0 0-16-15,-2 7 0 0,4 0 0 0,-2 0 0 16,3 0-8-16,-3-2 8 0,5 6 0 0,-2-1-9 16,0-3 29-16,-1 0 7 0,1 2 1 0,0-6 0 15,2 4-43-15,-3 0-8 0,1 0-1 0,-3 0-1 16,3 0 14-16,-1-2 11 0,-2 2-13 0,6 0 5 15,-4 0-184 1,1-3-36-16,-3-4-7 0,13 8-1 0</inkml:trace>
  <inkml:trace contextRef="#ctx0" brushRef="#br0" timeOffset="18577.54">19214 2527 1324 0,'0'0'59'0,"0"-7"12"0,0 4-57 0,-3-1-14 16,3-3 0-16,-2 2 0 0,-4-2 209 0,4 0 39 15,-3 4 8-15,-3-1 2 0,2-3-167 0,-2 4-34 16,0-1-6-16,0 4-2 0,1 0-35 0,-4 4-14 16,0-4 11-16,1 3-11 0,-3 4 0 0,-3 0 0 15,0 0 0-15,3 0 0 0,2 5 0 0,0-5 0 16,1 0 0-16,2 4-10 0,3-1 10 0,-1 2 0 16,1-5-9-16,2 4 9 0,1-1 0 0,2-3 0 15,0 2-9-15,2-2 9 0,1 3-8 0,2-10 8 0,3 12-12 0,3-12 12 16,-1 2-12-16,4 3 12 15,2-5-12-15,-1 0 12 0,1 0 0 0,0-5 0 0,-3 3 0 0,1 2 0 16,-1 0 11-16,-3-5-1 0,-2 2 0 0,3-1 0 16,-6-3 9-16,-2 0 1 0,-3 7 1 0,0 0 0 15,0 0-1-15,0 0-1 0,0 0 0 16,0 0 0-16,0 0-2 0,0 0 0 0,0 0 0 0,0 0 0 16,0 0-17-16,0 0 0 0,0 0 0 0,5 7 0 15,-5-7 0-15,5 7 0 0,1-7 0 0,-1 7-9 16,0-2 9-16,1-3 0 0,-1 7 0 0,0-6 0 15,3-3 0-15,-3 4 0 0,3-1 0 0,0-3 0 16,0 4 8-16,0-1 3 0,5-3 1 0,-2 0 0 16,0 0-266-16,-3-3-53 0,-1-1-10 0,-1-3-3 15</inkml:trace>
  <inkml:trace contextRef="#ctx0" brushRef="#br0" timeOffset="18810.39">19386 2294 518 0,'-3'-10'46'0,"3"10"-37"15,0 0-9-15,0 0 0 0,3-7 271 0,-3 7 52 16,0 0 10-16,0 0 3 0,0 0-116 0,0 0-22 16,0 0-5-16,0 7-1 0,0-7-153 0,3 10-31 15,-3 2-8-15,2 2 0 0,1 5 33 0,2 2 6 16,1-2 1-16,-1 9 0 0,3-2-20 0,-3-1-3 16,0-3-1-16,1-1 0 0,-1-2-3 0,0 2-1 15,-2-5 0-15,2 1 0 0,0-6-12 0,1-1 0 16,-4 2 0-16,4 2-10 0,-4-10 10 0,4 4 0 15,-4-1 0-15,1-3 0 16,-3-4-40-16,0 0-5 0,0 0-2 0,0 0-1084 0</inkml:trace>
  <inkml:trace contextRef="#ctx0" brushRef="#br0" timeOffset="20078.94">12290 3166 864 0,'0'0'38'0,"0"0"8"0,0 0-37 0,0 0-9 0,0 0 0 0,0 0 0 15,0 0 92-15,0 0 16 0,0 0 3 0,0 0 1 0,0 0 12 0,5 0 4 16,3 0 0-16,0 0 0 0,0 0-66 0,0 0-13 15,-3 0-2-15,3 0-1 0,3 0-22 0,-1 0-5 16,1 0-1-16,0 0 0 0,2 0 26 0,-3-4 6 16,1-1 1-16,2 3 0 0,0 2-31 0,3 0-5 15,0-5-2-15,3 3 0 0,-3-3-13 0,5 5 0 16,-3 0 0-16,-2 0 0 0,-3-7 33 0,-2 7 4 16,-3 7 1-16,-8-7 0 0,0 0-10 0,0 0-1 15,2 5-1-15,-2 2 0 0,-2 4 30 0,-1-1 7 0,1-3 1 16,-4 7 0-16,1-7-55 0,0 5-9 0,-3 2 0 15,2-2 0-15,4-1 0 0,-4-4 0 0,4 3 0 0,-1 2 0 16,-2-3 0-16,2 3 0 0,3-5 8 0,-2 5-8 16,-1-5 0-16,3 4 0 0,0-1 0 0,3-3 0 15,-3-7 0-15,0 7 0 0,0-7 0 16,5 7 0-16,-5-7 0 0,8 7 0 0,0-2 0 0,0 2 0 16,2-2 8-16,1-3-8 0,-1-2 0 15,4 0 8-15,-1 0 0 0,5-2-8 0,1-3 12 0,-1 5-4 16,4-7-8-16,-1 2-17 0,0 3 4 0,0-3 1 15,-2-2 12-15,-1 5 0 0,-5-5 0 0,1 2 0 16,-6 2 0-16,-3-1 0 0,3 1 0 0,-6-6 0 16,4 7-100-16,-4 2-18 0,-2-5-3 0</inkml:trace>
  <inkml:trace contextRef="#ctx0" brushRef="#br0" timeOffset="20495.46">12914 3244 1324 0,'0'0'118'0,"0"0"-94"16,0 0-24-16,6-2 0 0,-6 2 94 0,2 0 14 15,1-7 4-15,2 2 0 16,-2 5-39-16,2-7-7 0,-2 4-2 0,5-1 0 0,-3 1-12 0,3-1-4 16,0-1 0-16,5 3 0 0,0-3-25 0,1 3-6 15,-1-3-1-15,-3-2 0 0,4 4-16 0,-4-1 0 16,-2 4 0-16,0-7 0 0,-3 4 0 0,1 3 0 15,-4-9 0-15,-2 9 0 0,0 0 55 0,0 0 7 16,0-2 2-16,0-3 0 0,-8-2-52 0,3 7-12 0,-3-7 0 0,3 4 0 16,0 3 54-16,-3 0 8 15,0-4 2-15,0 8 0 0,-3-4-52 0,1 3-12 16,-1-3 0-16,0 7 0 0,-2-2 0 0,3 2 0 16,-4-5 0-16,6 10 0 15,-2-5-48-15,-1 7-13 0,3 0-3 0,-2 5 0 0,2-5 64 0,3 2 24 0,-1-1 0 0,4-1-1 16,2 0-23-16,0 0 0 0,0-2 0 0,2-3 0 15,1 3 0-15,2 0 0 0,0-5 0 0,3 0-8 16,3-5-9-16,2 5-2 0,0-2 0 16,3-1 0-16,0-1 19 0,3-3 0 0,-3 0 0 0,2-7 0 15,6 7-155-15,-3-7-30 16,0 2-7-16,0-4-692 0</inkml:trace>
  <inkml:trace contextRef="#ctx0" brushRef="#br0" timeOffset="20778.68">13216 3190 345 0,'0'0'31'0,"0"0"-31"15,0 0 0-15,0 0 0 0,0 0 262 0,0 0 46 16,0 0 10-16,0 0 2 0,11 5-156 0,-6-3-32 16,3 5-5-16,0 2-2 0,-3 1-49 0,0-3-9 15,1 5-3-15,2-1 0 0,-3-4-16 0,0 3-4 16,-2-3-1-16,2 7 0 0,-2-5-7 0,-1 1-2 16,1-3 0-16,0 0 0 0,-3-2-34 0,0-5-9 15,2 7-1-15,-2-7 0 0,0 0 59 0,0 0 12 16,0 0 3-16,0 0 0 0,0 0-64 0,0 0-8 15,0-5-4-15,0 3-1 0,0-5 13 0,0 2 0 0,0-9 0 16,0 2 10-16,3 3-1 0,0-5 0 16,2 2 0-16,0-2 0 15,0 2-69-15,1 5-15 0,-1-7-2 0,0 7-1 0,1-5 78 0,2 5 0 0,-1 0 18 16,-1 0-3 0,2 7-63-16,0-3-13 0,-3 3-3 0,3 0 0 0,0 0 52 0,-3 0 12 15,-5 0 0-15,8 0 0 0,-3 0 0 0,3 0 0 16,0 0 0-16,0 0 0 15,-3 3-156-15,1 4-29 0,7-7-6 0,-5 4-1 0</inkml:trace>
  <inkml:trace contextRef="#ctx0" brushRef="#br0" timeOffset="21111.97">13780 3133 1497 0,'0'0'66'0,"0"0"14"0,-3-4-64 0,3 4-16 16,0 0 0-16,-8 0 0 0,3 0 106 0,-1 0 18 15,-2 7 3-15,-2 0 1 0,2 5-52 0,-3-1-9 16,-2-1-3-16,5 4 0 0,-2 0-51 0,2 2-13 16,-3 1 0-16,6-1 0 0,-1-1 0 0,1-1 0 15,5 0 0-15,0 0 0 0,0-7 0 0,0 5 0 16,5-5 0-16,-2 0 0 0,5-3 0 0,-3-1 0 16,3 4 0-16,3-7 0 0,-1 5 36 0,4-10 5 15,-1 5 1-15,0-2 0 0,3-6-16 0,3 1-3 16,-4-2-1-16,1 0 0 0,0-3 34 0,3-7 6 15,-3 5 2-15,-1-7 0 0,-1 7 0 0,-4-8 0 0,-2 4 0 16,-3-1 0-16,-2 2-52 0,-6 6-12 0,1-8 0 0,-1 9 0 16,-2 1 18-16,-3 0 1 0,-3 2 0 0,1-1 0 15,-3 4-31-15,2 1-5 0,-2-1-2 0,-3 4 0 32,3 0-101-32,-1 7-21 0,-1-7-4 0,1 4-1 0</inkml:trace>
  <inkml:trace contextRef="#ctx0" brushRef="#br0" timeOffset="21547.46">12499 3590 1497 0,'0'0'66'0,"8"0"14"0,0 0-64 0,2 0-16 16,1 0 0-16,2 0 0 0,6 0 55 0,2 0 7 16,0 0 2-16,6 0 0 0,2 0 0 0,0 0 0 15,0 0 0-15,3 0 0 0,-3 0-8 0,0 2 0 16,0-4-1-16,3 2 0 0,5 0-37 0,5 0-7 15,8 0-2-15,3-5 0 0,3 3 44 0,15 2 9 16,1-5 2-16,2 5 0 0,-11 0-52 0,-2-7-12 0,-5 0 0 0,-1 7 0 16,-10-3 0-16,0 3 0 15,-3 0 0-15,1-4 0 0,-6 4 54 0,0-5 8 0,-5 3 2 16,-9-3 0-16,-1 5-52 0,-1-2-12 16,-5-3 0-16,0 5 0 0,-3-2 54 0,-3 2 8 15,-2-5 2-15,0 3 0 0,-2-3-39 0,-1 3-7 16,-3-3-2-16,-2 5 0 0,0 0 26 0,0 0 5 0,-5-3 1 0,3-1 0 31,-4 4-90-31,1 0-18 0,0-5-3 0,5 5-820 0,-6 5-164 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6:21.384"/>
    </inkml:context>
    <inkml:brush xml:id="br0">
      <inkml:brushProperty name="width" value="0.05" units="cm"/>
      <inkml:brushProperty name="height" value="0.05" units="cm"/>
      <inkml:brushProperty name="color" value="#E71224"/>
    </inkml:brush>
  </inkml:definitions>
  <inkml:trace contextRef="#ctx0" brushRef="#br0">179 29 1376 0 0,'0'0'260'0'0,"-2"-22"9253"0"0,-22 15-8742 0 0,-6 14 421 0 0,28-7-1236 0 0,-18 7 264 0 0,-1-3-220 0 0,14-1 25 0 0,-6 8 491 0 0,3-5-929 0 0,-19 51 1910 0 0,26-48-1423 0 0,-1-1-1 0 0,1 1 1 0 0,1 0-1 0 0,-1-1 1 0 0,2 1 0 0 0,-1 0-1 0 0,1 0 1 0 0,0 1 0 0 0,1 3-74 0 0,0-10 20 0 0,0-1 0 0 0,0 1 0 0 0,0-1 1 0 0,0 1-1 0 0,0-1 0 0 0,1 1 1 0 0,-1-1-1 0 0,1 1 0 0 0,0-1 1 0 0,0 0-1 0 0,0 1 0 0 0,0-1 1 0 0,0 0-1 0 0,0 0 0 0 0,1 0 1 0 0,-1 0-1 0 0,1 0 0 0 0,-1 0 0 0 0,1 0 1 0 0,0 0-21 0 0,5 6 539 0 0,71 29 429 0 0,-24-42-212 0 0,9-12-290 0 0,-43 8-295 0 0,10-16 244 0 0,-9-16-37 0 0,0-21 682 0 0,-25 43-637 0 0,2 13-400 0 0,1 0 0 0 0,-1 1 0 0 0,0 0 0 0 0,0-1 0 0 0,-1 1 0 0 0,0 0 0 0 0,1 0 0 0 0,-2 0 0 0 0,1 0 0 0 0,0 1-1 0 0,-1-1 1 0 0,0 1 0 0 0,0 0 0 0 0,-4-3-23 0 0,-28-10 0 0 0,30 16 0 0 0,-3 3-229 0 0,7-2-966 0 0,2 0-430 0 0,0 0-86 0 0</inkml:trace>
</inkml:ink>
</file>

<file path=ppt/ink/ink18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06:45.665"/>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11142 4114 1047 0,'0'0'23'0,"0"0"5"0,0 0 0 0,0 0 2 0,2-2-30 0,1-3 0 16,-3 5 0-16,3-7 0 0,-1 7 106 0,-2 0 15 15,0 0 3-15,3-7 1 0,-3 7-49 0,0 0-9 16,2-2-3-16,-2 2 0 0,0 0 0 0,0 0 0 16,0 0 0-16,0 0 0 0,0 0 1 0,0 0 0 15,0 0 0-15,0 0 0 0,-2 2-24 0,2 5-5 16,-3 0 0-16,-2-2-1 0,2 7-10 0,-2-3-1 15,0 3-1-15,-1 2 0 0,1 0-15 0,0 0-8 16,0 0 10-16,-1 5-10 0,4 0 0 0,-1-5 0 16,3 5 0-16,-3-5 0 0,6 0 0 0,0-2 0 0,-1 2 0 15,4 0 0-15,1-7 0 0,1 7 0 0,3-7 0 16,0-2 0-16,-1 2 57 0,3-2 6 16,1-3 1-16,1-2 0 0,1 0-64 0,3-7-13 0,-3 2-3 0,-3-2 0 15,3 5 26-15,-3-5 5 0,3 0 1 0,-3 0 0 16,0-5-16-16,1 5 0 0,-4-5 0 0,3-2 0 15,-5 7 45-15,0 0 7 0,-2-5 0 16,-4 10 1-16,-2 2-28 0,0 0-5 0,3-7-2 0,-3 7 0 16,0 0-18-16,0 0 0 0,0 0-13 0,0 0 5 15,0 0 20-15,0 0 4 0,3 2 0 0,-3 3 1 16,2-3-17-16,-2 5 0 0,3 0 0 0,-3 5 0 0,2-5-17 16,4 0 2-16,-1 0 1 0,3 5 0 0,3-5 14 15,-1 0 0-15,3 5 0 0,3-5 0 0,0 0 0 0,3-5 0 16,-3 8 0-16,5-8 0 0,-3 5 0 0,1-7 0 15,2 0 0-15,-3 0 0 0,1-2 0 0,-3-3 0 16,0-2 0-16,0 0 0 0,-6 0 0 0,3 2 0 16,1-2 0-16,-1-2 0 15,-3-3 28-15,-2 5 9 0,0-5 2 0,-2 3 0 0,-1-8-3 0,0 3-1 16,-5 5 0-16,3-5 0 0,-6-3 15 0,3 8 3 16,-2-5 1-16,-4 2 0 0,4 0-54 0,-1-2-24 15,0 0 1-15,1 7 1 0,-1 0 22 0,-2 0 0 16,2-5 0-16,-2 5 0 0,5 7 0 0,0 0 0 15,-3-5 0-15,3 5 0 0,0 0-10 0,0 0 10 16,0 0 0-16,0 0-9 16,0 0-63-16,0 0-12 0,0 0-2 0,0 0-1 15,0 0-149-15,0 5-31 0</inkml:trace>
  <inkml:trace contextRef="#ctx0" brushRef="#br0" timeOffset="276.94">12078 4079 57 0,'0'0'0'31,"0"0"0"-31,6 0 0 0,-4-5 0 0,3 5 362 0,-2-2 67 0,5 2 14 0,-3-5 2 15,3 5-272-15,-2-2-54 0,2 2-11 0,2 0-3 0,-2-5-51 0,3 5-10 16,2 0-3-16,3-2 0 16,-3-3-21-16,3 5-5 0,-3-2-1 0,3 2 0 0,-3-5-22 0,0 5-5 15,-2-2-1-15,0 2 0 0,-4-5 35 0,-1 5 7 16,-4 0 2-16,-2 0 0 16,0 0-210-16,0 0-43 0</inkml:trace>
  <inkml:trace contextRef="#ctx0" brushRef="#br0" timeOffset="473.35">12147 4187 1728 0,'16'0'76'0,"-11"0"16"0,3 0-73 0,3 5-19 0,-3-5 0 0,2-5 0 16,-2 5 91-16,0 0 14 0,0 0 3 0,5 0 1 16,6 0-25-16,-1-7-6 0,-2 7-1 0,5 0 0 15,-5-2-57-15,0-3-11 16,3 5-9-16,-3-2 12 0,-1 2-12 0,-1-5 0 0,-4 5 0 0,1-2 0 15,-3 2 0-15,-8 0 0 16,5-5 0-16,-5 5-1073 0</inkml:trace>
  <inkml:trace contextRef="#ctx0" brushRef="#br0" timeOffset="1368.07">12988 3811 1497 0,'0'0'32'0,"0"0"8"0,6-7 0 0,-1 2 4 0,0 5-36 0,-5 0-8 0,0 0 0 0,6-7 0 16,-4 5 103-16,-2 2 18 0,0 0 4 0,0 0 1 16,0-5-38-16,0 5-7 0,0-7-1 0,0 7-1 15,-2-2-20-15,-1 2-4 0,-2-5-1 0,-1 5 0 16,-2 0-14-16,0-5-2 0,1 5-1 0,-4 0 0 15,0 0-16-15,-2 0-3 0,0 0-1 0,-3 5 0 0,-2-5-17 0,2 0 10 16,-3 5-10-16,3-3 8 16,0 3-8-16,0-3 0 0,1 5 0 0,-1-2 0 0,3-3 0 0,-1-2 0 15,4 5 0-15,-1-3 0 0,1 3 0 0,2 2 0 16,0-7 8-16,0 7-8 0,0-2 0 0,0-3 0 16,3 5 0-16,-1 0 0 0,-2-2 0 0,3 2-16 15,0-2 3-15,2-3 0 0,0 10 21 0,1-5 4 16,-3 0 0-16,5 0 1 0,-3 0-13 0,3 0 0 15,0 0 0-15,-3 0 0 0,3 0-10 0,-2 5-5 16,2-5-1-16,2 5 0 0,-2-3 16 0,3 3 0 16,0 2 0-16,-3 0 0 0,2-2 10 0,1 2-10 15,-1 0 8-15,1 0-8 0,0 3 0 0,-3-1 8 16,2-4-8-16,-2 2 0 0,3 5 11 0,-3-5-3 16,0 0-8-16,0 0 12 0,0 5-12 0,-3-5 0 15,3 0 0-15,0 3 0 0,-2-3 0 0,2 0 0 16,0-5 0-16,0 3 0 0,0 7 0 0,0-10 0 0,0 8 0 0,0-3 0 15,2-7 0-15,-2 0 0 16,3 7 0-16,0-7 0 0,-1 0 34 0,6 0 4 0,-5 0 1 0,2-2 0 16,0 2-22-16,3 0-4 0,0-2-1 0,6-3 0 15,-1-2 6-15,3 5 1 0,-3-5 0 0,8 0 0 16,-2-5-1-16,-4 3 0 16,4-3 0-16,-3 5 0 0,2-2-9 0,1-3-1 0,2 3-8 0,-2-3 12 15,-1 0-4-15,3 3 0 0,-2-3-8 0,-1 5 12 16,-4-2 12-16,-4-3 1 0,1 5 1 0,-3-2 0 15,-3-3-26-15,0 5 0 0,-5 0 0 0,0 0 0 16,0 0-46-16,0 0-14 0,0-7-4 0,0 7-1254 16</inkml:trace>
  <inkml:trace contextRef="#ctx0" brushRef="#br0" timeOffset="2296.32">13248 4112 975 0,'0'0'43'0,"0"0"9"0,0 0-41 0,0 0-11 15,0 0 0-15,0 0 0 0,0 0 96 0,0 0 16 16,0 0 4-16,0 0 1 0,0 0-25 0,0 0-4 16,0 0-2-16,0 0 0 0,0 0-22 0,0 0-4 15,0 0 0-15,0 2-1 0,0 8-11 0,0-3-3 16,-3 2 0-16,0-2 0 0,1 5-9 0,2-5-3 16,-3 5 0-16,0-3 0 0,1 3-33 0,2 2 0 15,-3-7 0-15,3 5 0 0,3-3 0 0,-3 1 0 0,5-8 0 16,-2 5 0-16,5 0 0 0,-3-7 0 15,3 5 0-15,3-3 0 0,-1-2 35 0,3 0 9 0,-2 0 3 16,2-2 0-16,0-5-24 0,1 2-5 0,-1-4-1 16,3-1 0-16,-3 8 20 0,-5-5 4 0,-5 0 1 0,2-5 0 15,0 5-12-15,3 2-2 0,-8-2-1 0,3 5 0 16,2-3-27-16,-5 5 0 0,0 0 0 0,0 0-11 16,0 0 33-16,0 0 6 0,0 0 2 0,0 0 0 15,0 0-30-15,0 0 0 0,3 0 0 0,-1 7-10 16,1 0-12-16,0 3-2 0,4-3-1 0,1 0 0 15,3 0 25-15,0 0 17 0,2 0-2 0,0 0-1 0,3 0-22 0,0-2-5 16,0-3-1-16,2 3 0 0,1-3 23 0,-3 5 5 16,2-7 1-16,-2 0 0 0,0 0-24 0,-3 0-5 15,0 0-1-15,1-7 0 0,-4 5 34 0,1-3 6 16,-1-2 2-16,-4 0 0 16,2 0-1-16,-3 0 0 0,0 0 0 0,0 0 0 0,-5-5 15 15,3 0 3-15,-3 3 1 0,-3-5 0 16,1 0-17-16,-4-3-4 0,4 8-1 0,-3-3 0 0,-1-2-11 0,1 2-1 15,0 5-1-15,-1-2 0 0,1-3-10 0,0 7 0 16,2-2 0-16,-2 5 8 0,2-5-8 0,1 2 0 16,2 5-10-16,0 0 10 0,0 0 0 0,0 0 0 15,0 0 0-15,0 0 0 0,0 0-14 0,0 0 3 16,0 0 1-16,0 0 0 16,0 0-33-16,0 0-6 0,0 0-2 0,0 0 0 15,0 0-125-15,-3 5-26 0,3 2-5 0</inkml:trace>
  <inkml:trace contextRef="#ctx0" brushRef="#br0" timeOffset="2765.19">13944 4279 1728 0,'0'0'38'0,"0"0"8"0,0 0 2 0,0 0 0 15,5-5-39-15,-5 5-9 0,0 0 0 0,0 0 0 0,0 0 100 0,0 0 19 16,0 0 3-16,0 0 1 0,0 0-45 0,0 0-9 16,-5 0-1-16,5 0-1 0,-8 0-52 0,0 0-15 15,0 7 0-15,2-2 8 0,-1 2-8 0,-1 0 0 16,-3 0 0-16,6 5 0 0,-3-5 0 0,2 5 0 15,4-3 0-15,-1 3 0 0,3-3 0 0,0 3 0 16,-2 0 0-16,2-3 0 0,5 3 11 0,3-5 1 16,-6 7 0-16,6-9 0 0,3 2-12 0,0-5 0 15,2 3 0-15,0-3 0 0,-2-2 0 0,2 0 10 16,0 0-1-16,0-7 0 0,-2 7 6 0,-1-7 1 16,1 0 0-16,0 0 0 0,-3 0 10 0,-3 0 2 15,0 0 1-15,0-5 0 0,-2-2 28 0,-3 2 6 16,3 3 1-16,-6-3 0 0,0-2 0 0,1 2 0 15,-4 5 0-15,-1-7 0 0,1 2-64 0,-2 3-18 0,0-3-1 16,0 5 0-16,-2 0 19 0,5 0 0 16,-3 0 0-16,2 2 0 0,-2 3 0 0,3-3-16 0,0 5 3 0,5 0 1 31,0 0-121-31,0 0-24 0,0 0-5 0,0 0-630 0,0 0-127 0</inkml:trace>
  <inkml:trace contextRef="#ctx0" brushRef="#br0" timeOffset="3110.14">14401 4286 806 0,'0'0'36'0,"0"0"7"0,0 0-35 0,0 0-8 16,0 0 0-16,0 0 0 0,-5 7 207 0,2-7 39 16,1 7 8-16,-1-2 2 0,0-3-103 0,1 5-20 15,2 0-4-15,-3 0-1 0,-2 5-54 0,0 2-11 16,-3 0-3-16,0-2 0 0,2 2-12 0,4 0-4 16,-4-2 0-16,1 2 0 0,-3-2-16 0,6-3-4 15,-4 3-1-15,1 2 0 0,2-7-12 0,-2 0-3 16,2 5 0-16,1-5 0 0,-1-2-8 0,-2 2-9 15,2-5 9-15,1 5-13 0,2-7 13 0,-3 0 0 0,-2 7 0 16,5-7 0 0,0 0-54-16,0 0-8 0,0 0-2 0,0 0-682 0,0 0-137 0</inkml:trace>
  <inkml:trace contextRef="#ctx0" brushRef="#br0" timeOffset="3832.88">14584 4084 518 0,'0'0'46'0,"0"0"-37"15,2-5-9-15,-2 5 0 0,0-5 238 0,0 5 46 16,0-2 8-16,0 2 3 0,0 0-150 0,0 0-29 16,0 0-7-16,0 0-1 0,0 0-44 0,0 0-10 15,-2 7-2-15,2 0 0 0,-3 7-16 0,1-7-3 16,2 5-1-16,-3 2 0 0,0-2-7 0,1-3-1 16,2 3-1-16,0 2 0 0,0-2-4 0,2 2-1 15,4-2 0-15,1-3 0 0,-1 3-18 0,2-5 0 16,0 5 0-16,2-3 0 0,3-2 0 0,1-2 0 15,-1-3 0-15,0 3 0 0,3-3 0 0,0-2 0 16,0 0 0-16,0-2 0 0,-3-3 0 0,3 5 0 16,-3-7 0-16,3 0 0 0,-6 0 55 0,1-7 7 0,0 7 2 0,-3-5 0 15,-1 3-52-15,1-3-12 0,-2 0 0 0,-1 5 0 16,-2-2 28-16,-3-3 4 0,0 0 0 0,0 5 0 16,0 0 0-16,0 0 0 0,-3 0 0 0,3 5 0 15,-3-3-32-15,3 0 0 0,0 5 0 0,0 0 0 16,0 0 0-16,0 0-15 0,0 0 2 0,0 0 0 15,0 0 1-15,0 12 0 0,3 0 0 0,2-3 0 16,1 3 12-16,-4 2-11 0,4 0 11 0,1-2-10 16,-1 2-19-1,2 0-4-15,0-2-1 0,0 2 0 0,2 0 34 0,3 0 0 0,1-2 0 0,1 0 0 16,1-5 44-16,0 0 16 0,0-5 4 0,-3 3 0 16,1-3-52-16,1 3-12 0,-1-10 0 0,2 3 0 15,-1-3 0-15,1 5 0 0,0-9 0 0,0-3 0 16,-3 5 0-16,-2-7 0 0,-1 2 0 0,-2-2 0 0,0 0 15 15,0 2 0-15,0-4 0 0,-5-1 0 0,-1 10 1 0,1-9 1 16,0 4 0-16,-1 0 0 0,-4-2 2 0,2 5 0 16,-3-3 0-16,0 5 0 0,1 2-4 0,-1-4-1 15,-2 2 0-15,2-3 0 0,-2 8-14 0,5-3 0 16,0 5 0-16,0 0 0 0,0 0 0 0,0 0 0 16,0 0 0-16,0 0-10 0,-3 5 10 0,1 2 0 15,2-2 0-15,-3 2 8 16,3 2-209-16,-3-4-42 0,1 9-8 0,-6-2-1 0</inkml:trace>
  <inkml:trace contextRef="#ctx0" brushRef="#br0" timeOffset="4266.85">15372 4265 806 0,'0'0'36'0,"0"0"7"16,0 0-35-16,0 0-8 0,0 0 0 0,0 0 0 0,8 2 91 0,-8-2 16 15,0 0 3-15,6 5 1 0,-6-5 13 0,0 0 4 16,0 0 0-16,5 2 0 0,-3 5-7 0,1-2-1 16,0 2 0-16,-3 0 0 0,0-7-24 0,0 7-6 15,0 0-1-15,0 0 0 0,0 0-20 0,-3 5-4 16,3-5-1-16,0 7 0 0,0-2-51 0,-3 0-13 16,3-3 0-16,0 5 0 0,0-7 0 0,3 3 0 15,-3-1 0-15,0-2 0 0,0 0 54 0,3 0 8 16,-3-2 2-16,0 2 0 0,0-2-52 0,0-5-12 15,0 0 0-15,0 0 0 0,0 0 0 0,0 0 0 16,0 0 0-16,0 0 0 16,0 0-202-16,0 0-43 0,-11-12-9 0,3 5-2 0</inkml:trace>
  <inkml:trace contextRef="#ctx0" brushRef="#br0" timeOffset="5431.96">15264 3665 1152 0,'0'0'51'0,"0"0"10"0,0 0-49 0,0 0-12 15,0 0 0-15,0 0 0 0,0 0 66 0,0 0 10 16,0 0 3-16,0 0 0 0,0 0 1 0,5 0 0 16,3 0 0-16,0 0 0 0,0-7-25 0,3 7-5 15,-1-2-1-15,1-3 0 0,-1 5-20 0,6-2-4 16,3-3-1-16,-3 0 0 0,-1 3-8 0,1 2-3 15,3 0 0-15,-3-5 0 0,0 5-1 0,-1 0 0 16,1 0 0-16,0 0 0 0,-3 0 0 0,1 0 0 16,-4 5 0-16,-2-5 0 0,-8 0 6 0,8 0 1 15,-8 0 0-15,8 0 0 0,0 2 4 0,-8-2 1 0,5 5 0 0,-5-5 0 16,8 0 12-16,-8 0 4 0,5 7 0 0,1 0 0 16,-1-7-40-16,0 7-15 0,1-2 1 0,-4 2 0 15,4-5 22-15,-4 7 5 0,4-1 1 0,-1-1 0 16,0 2-22-16,-2-2-5 0,5 5-1 0,-6-5 0 15,4 7 22-15,-4-9 5 0,1 4 1 0,0 3 0 16,2 0-14-16,0-3 0 0,3 3 0 0,-3 2 0 16,1 0 0-16,-1 0 0 0,0 5 0 0,1-5 0 15,-1 5 0-15,3 7 0 0,0 0-9 0,-3-3 9 16,0 3 0-16,3 0 0 0,-2 0 0 0,-1-5 0 16,-3 5 8-16,1-5-8 0,0 0 0 0,-3-2 0 15,2 2 37-15,-2-2 4 0,0 2 1 0,3-2 0 0,-3-5-16 16,0 5-3-16,0-5-1 0,0 5 0 0,3-5-22 15,-3 0 0-15,0 0 0 0,0 0 0 0,0-2 32 0,0 0 1 16,0-3 1-16,0 3 0 0,0-5-7 0,-3 0-2 16,3 0 0-16,0 0 0 0,-3-2 1 0,3-3 0 15,-2 5 0-15,-1-2 0 0,0-5-2 0,1 7-1 16,-1-7 0-16,1 5 0 0,-1-3 0 0,-2-2 0 16,-1 0 0-16,4 5 0 0,-4-3-23 0,1-2 0 15,0 0 0-15,-3 0 0 0,3 5 15 0,-3-5 8 16,0 0 1-16,0 2 1 0,-3-2-15 0,-2 0-10 15,0 0 12-15,-1 5-12 0,1-5 12 0,0 0-12 16,0 2 12-16,-3-2-12 0,-3 0 12 0,4-2-12 16,-1 2 12-16,-3 0-12 0,3-5 9 0,3 5-9 15,0-2 0-15,5 2 9 0,-3 0-9 0,3-5 0 0,3 5 0 16,-3 0 0-16,0 0 0 0,3 0 0 16,5 0 0-16,5-2 0 15,0 2-92-15,1-5-15 0,-6 5-2 0,5 0-1234 0</inkml:trace>
  <inkml:trace contextRef="#ctx0" brushRef="#br0" timeOffset="16477.99">21606 12578 1231 0,'8'-7'27'0,"-6"3"5"0,1 1 2 0,0-1 1 0,-1-3-35 0,-2 7 0 15,0-3 0-15,0 3 0 0,0 0 66 0,0 0 6 16,0 0 2-16,0 0 0 0,-2-4 25 0,2 4 5 16,0 0 0-16,0 0 1 0,0 0-48 0,0 0-9 15,0 7-3-15,-3 0 0 0,0 0-6 0,1 4-2 16,-1 1 0-16,1-2 0 0,-1 1-25 0,0 4-12 15,-2-4 10-15,2 3-10 0,1 1 53 0,2-1 5 16,0 0 1-16,0-3 0 0,2 4-42 0,4-8-8 16,-1 7-1-16,3-7-8 0,0 5 10 0,2-5-10 0,1-3 8 0,0-1-8 15,2 1 14-15,0-1-2 0,0-3-1 0,0-3 0 16,1-1 29-16,-1-3 5 0,-3 4 2 0,1-1 0 16,0-3-47-16,-1-1 0 0,1 1-10 0,-3-4 2 15,0 4 8-15,0 0 11 0,-3-1-3 0,0 4 0 16,0-3-8-16,-2 4 0 0,-3 3 0 15,0 0 0-15,0 0 0 0,0 0 0 0,0 0 0 0,0 0 0 16,0 0 0-16,0 7 0 0,3-4 0 0,-3 4 0 16,0 2 0-16,0-6 0 0,0 4 0 0,-3 0 0 15,3 0 18-15,3 0 2 0,-3-2 0 0,2 2 0 16,6 0-20-16,0 0 0 0,0 0 0 0,3-3 0 16,2-1 0-16,0 2 0 0,3-3 0 0,5 3 0 0,0-5-15 0,1-5-3 15,-1 3-1-15,3-3 0 16,-3 2 45-16,-3-4 9 0,3 0 1 0,-2-4 1 15,-6-1-8-15,0-2-1 0,-2 0-1 0,0-1 0 0,-6 1 9 0,-2 0 3 16,-1-2 0-16,-2 2 0 0,-2 0-4 0,-1-1-1 16,-2 4 0-16,-1 1 0 0,-2-1-8 0,0-1-2 15,1 5 0-15,-4 0 0 0,0 0-13 0,3 0-3 16,0 2-8-16,1 3 12 0,1-6 10 0,1 8 2 16,5 0 0-16,0 0 0 0,0 0-24 0,0 0 0 15,0 0 0-15,0 0 0 16,0 0-31-16,0 0-10 0,0 0-3 0,0 0 0 15,0 3-12-15,3 2-2 0,-3 2-1 0,2 0 0 16,4 0-126-16,-4 0-26 0,6 0-5 0,-3 5-533 0,1-5-107 0</inkml:trace>
  <inkml:trace contextRef="#ctx0" brushRef="#br0" timeOffset="16889.2">22323 12800 1224 0,'0'0'54'0,"0"0"11"0,0 0-52 0,0 0-13 16,0 0 0-16,5 4 0 0,-5-4 124 0,5 3 23 15,-5-3 4-15,3 4 1 0,-3-4-33 0,5 7-7 16,-2-4 0-16,0 4-1 0,-1 0-34 0,1 5-6 16,-3-5-2-16,0 4 0 0,0-1-1 0,0 2 0 15,0-1 0-15,-3-1 0 0,3 4-27 0,-2-2-5 16,2 2-2-16,-3-3 0 0,3-1-14 0,0 2-2 15,-3-1-1-15,3-1 0 0,0-3-7 0,0-2-2 16,0 6 0-16,3-4 0 0,-3-7-8 0,0 0 0 16,0 0 0-16,0 0 0 0,0 0 0 0,0 0 0 0,0 0 0 15,0 0 0-15,0 0 0 0,0 0 0 0,0 0 0 0,0-7-848 16,0-4-176-16</inkml:trace>
  <inkml:trace contextRef="#ctx0" brushRef="#br0" timeOffset="19592.2">16359 6407 1036 0,'0'0'23'0,"0"0"5"0,0 0 0 0,0 0 1 0,0 0-29 0,0 0 0 0,0 0 0 0,0 0 0 16,0 0 108-16,0 0 16 0,0 0 4 0,0 0 0 15,0 0-52-15,0 0-9 0,0 0-3 0,8 3 0 16,3 1 0-16,-6-4 0 0,-5 0 0 0,5 7 0 16,1 5-51-16,2-2-13 0,-3-3 0 0,-3 4 0 15,1 1 54-15,0 2 8 0,2-4 2 0,0 6 0 16,-5-2 0-16,0 0 0 0,3 5 0 0,0-2 0 15,-1-6 0-15,1 8 0 0,2-5 0 0,-2 0 0 16,2 5-52-16,-2-2-12 0,-1-6 0 0,1 4 0 16,0-8 0-16,-1 4 0 0,-2 3 0 0,3-2 0 15,-3-5 54-15,3 0 8 0,-3 0 2 0,0 0 0 16,-3-2-52-16,3-5-12 0,0 0 0 0,0 0 0 16,-3 2 0-16,3-2 0 0,0 0 0 0,0 0 0 15,0 0 0-15,-5-2 0 0,2-3 0 0,1-2 0 0,2-4 0 16,-3 1 0-16,-2-2 0 0,2-2 0 0,3 3 24 0,-5-4 3 15,0-3 0-15,-1 8 0 0,1-9-27 0,2 8 0 16,1 1 0-16,-1-2 0 0,-5-2-9 0,3 3 9 16,5-3-12-16,0 4 12 0,-5-2-16 0,2 1 4 15,6 1 1-15,-1-2 0 0,1 5 11 0,-3-4-8 16,3 1 8-16,-1-2-8 0,6 3 8 0,-3-3 0 16,-2 5-9-16,2-5 9 0,3 5 0 0,-2 0 0 15,-1 0 0-15,0 0 0 0,-2 0 0 0,5 0 0 16,-3 2 0-16,0-2 0 0,-2 5 0 0,2-3 0 0,3-2 0 0,3 7 0 15,-11 0 0-15,5 0 0 16,0 3 0-16,3 1 0 0,3 3 0 0,-3 0 0 0,-6-2 0 0,4 2 0 16,4 3-16-16,-4-3 2 0,-4 4 0 0,1-4 0 15,2 5 14-15,-2-2 0 0,0 1 0 16,-3 1 0-16,0-5 10 0,0 3-2 0,0-3 0 16,0 4 0-16,-6-4-8 0,4-2 8 0,2 2-8 0,-3 0 8 15,3-7-8-15,-5 3 0 0,-1 1 0 0,1 3 0 16,5-7 8-16,-5 5-8 0,-6-3 12 0,6-2-4 15,5 0-8-15,-5 0 0 0,-3 0 0 0,0 5 0 16,0-5 0-16,2 0-9 0,1 0 9 0,0 3-13 0,-3-3 13 16,3 0 0-16,5 0 0 0,0 0 0 0,-6 4 0 15,6-4 0-15,0 0 0 0,0 0 0 0,0 0 0 0,6 3 0 16,-1 4 0-16,3-3 0 0,2 3-10 0,1-2 1 16,-3-3 0-16,0 5 0 0,5 1 9 0,0-1 12 15,-5 0-2-15,3 4-1 0,-3-4-9 0,5-2-9 16,0 5 9-16,-2-3-13 0,-8 4 13 0,4-4 8 15,9 5 0-15,-5-5-8 0,-6 0 0 0,1 0 0 16,4-2 0-16,3-3 0 0,-2 5 0 0,2 1 0 16,-10-8 0-16,5 7 0 0,5-7 0 0,-2 4 0 15,-11-4 0-15,0 0 0 0,7 3 0 0,1-3 0 16,-8 0 0-16,0 0 0 0,0 0 0 0,0 0 0 16,6-3 0-16,-6 3 0 0,0 0 0 0,0 0 0 15,2-4 0-15,-2 4 0 0,-2-7 32 0,-1 4-1 16,3 3 0-16,0-5 0 15,3-2-115-15,-6 5-22 0,-2-3-5 0,-1-2-708 16,9 3-141-16</inkml:trace>
  <inkml:trace contextRef="#ctx0" brushRef="#br0" timeOffset="20160.13">16978 6327 0 0,'-10'3'0'0,"10"-3"0"15,2-3 0-15,-2 3 0 0,0 0 303 0,0 0-61 16,0 0 49-16,0 0 9 0,0 0-158 0,0 0-32 16,0 0-6-16,0 0-2 0,0 0-23 0,0 0-5 15,-5 7-1-15,2 0 0 0,3 5-18 0,0-5-4 16,-5 0-1-16,0 0 0 0,0 0 5 0,2 5 1 15,0-2 0-15,-2-3 0 0,-3 4-26 0,3 3-5 16,2-2-1-16,-2-2 0 0,-3 6 32 0,3-2 7 16,2 0 1-16,0-2 0 0,1 2-52 0,-1 0-12 0,0-2 0 0,1 2 0 15,4 0 54-15,-2 0 8 16,0 5 2-16,0-5 0 0,0 0-52 0,6-2-12 0,-6 5 0 16,2-6 0-16,1 4 0 0,0-4 0 15,2-1 0-15,0 1 0 0,-2 1 0 0,2-2 0 0,3-3 0 0,0 4 0 16,0-4 0-16,0-2 0 0,2-2 0 0,1 1 0 15,2-1 0-15,0 1 0 0,-2-4 0 0,2 0 0 16,3-4 0-16,-3 4 0 0,-7-7 0 0,2 4 0 16,5-2-84-16,-5-2-19 0,-6 0-4 0,-2 7-613 15,-5-4-122-15</inkml:trace>
  <inkml:trace contextRef="#ctx0" brushRef="#br0" timeOffset="20697.83">17166 6581 1490 0,'-10'-4'66'0,"10"4"14"0,8-3-64 0,-8 3-16 16,0 0 0-16,0 0 0 0,0 0 56 0,0 0 8 15,0 0 1-15,0 0 1 0,0 0-2 0,0 0 0 16,5 0 0-16,-5 0 0 0,0 0-4 0,0 0 0 15,5 3-1-15,-2 4 0 0,-1-3-21 0,-2 3-4 0,-2 0-1 0,2 5 0 16,5-5-12-16,-5 0-2 16,0 0-1-16,0 7 0 0,3-6-9 0,2-1-1 0,-2 0-8 0,2-3 12 15,-2 3-12-15,2 0 0 0,0 1 8 0,3-8-8 16,0 4 9-16,3-4-1 0,-3 0 0 0,2 0 0 16,-2 0-8-16,3-4 0 0,-3-4 0 0,0 1 0 15,-1 0 20-15,1 3 0 16,-2-3-1-16,-1 4 0 0,-2-9 1 0,2 5 0 0,-2 0 0 0,-3 3 0 15,2-3-5-15,-2 0-1 0,0 4 0 16,0 3 0-16,0-5-2 0,0 5-1 0,0 0 0 0,0 0 0 16,-5 0-3-16,5 0-8 0,-3 0 12 0,1 0-4 15,-1 8-8-15,3-4 0 0,0-4 0 0,0 3 0 16,0 1 0-16,3 3 0 0,-1-7 0 0,1 7 0 16,-3 0 0-16,3-2 0 0,2-2 0 0,0 1 0 15,0-1-11-15,3-3 11 0,-2 0-8 0,-1 4 8 16,0-4 0-16,1-4 0 0,1 4 12 0,1-3-4 0,0-1-8 0,-2 4-10 15,2-8 10-15,0 6-13 0,-1-10 32 0,1 5 6 16,-2 3 2-16,-1-3 0 0,0-1-14 0,-2 1-2 16,0 0-1-16,-1 0 0 0,1 3 14 0,-3-3 2 15,-3 0 1-15,3 4 0 0,0 3-27 0,-2-5-17 16,2-2 2-16,-3 5 1 0,0-3 14 0,1 1 0 16,-1 1 0-16,-2-1 0 15,-1 1 0-15,1-1-9 0,0 4-1 0,0-3 0 16,2 3-78-16,-2-5-15 0,5 5-3 0,-3 0-661 15,-2-2-132-15</inkml:trace>
  <inkml:trace contextRef="#ctx0" brushRef="#br0" timeOffset="21148.96">17457 6313 1267 0,'0'0'28'0,"0"0"5"0,0 0 2 0,6-5 1 16,-1 5-36-16,0-2 0 0,-5 2 0 0,8 0 0 16,0 2 58-16,-3 3 5 0,-5-5 1 0,11 3 0 0,-1 1 51 0,1 3 10 15,0 0 3-15,2 7 0 0,-3-2-72 0,4-2-13 16,-1 1-3-16,3 8-1 15,-3-2 10-15,3 6 3 0,2-2 0 0,-2 0 0 0,3 1-21 0,-6 1-4 16,3-2-1-16,-6 1 0 0,1-4 5 0,0 3 1 16,-3 1 0-16,-3-4 0 0,-3 4 8 0,1-6 3 15,0-2 0-15,-1 0 0 0,-2-2 17 0,-2-3 3 16,2 3 1-16,-3-5 0 16,0 0-52-16,-2 0-12 0,0 0 0 0,2-2 0 0,-2-2 0 0,2-3 0 15,-5 0 0-15,3 4 0 0,0-8 54 0,0 4 8 16,-1-3 2-16,1-2 0 15,0 5-103-15,-1 0-20 0,1-7-4 0,2 7-1 0,3 0 52 0,-5-4 12 16,2 1 0-16,-2-1 0 16,5 4-208-16,0 0-38 0,0 0-8 0,-2-3-2 0</inkml:trace>
  <inkml:trace contextRef="#ctx0" brushRef="#br0" timeOffset="40658.37">21788 6555 0 0,'0'0'0'0,"0"0"0"16,0 0 0-16,0 0 0 0,3 0 216 16,-3 0-44-16,0 0 36 0,5-7 6 15,-2 7-104-15,-3 0-21 0,0 0-4 0,0 0-1 0,0 0-25 0,0 0-6 16,0 0-1-16,0 0 0 0,0 0 61 0,0 0 12 15,0 0 3-15,5 0 0 0,-5 0-52 0,6 5-9 16,-6-5-3-16,2 2 0 0,1 5 0 0,0-2 0 16,-1-2 0-16,-2 4 0 0,3 0-20 0,-1-3-4 15,1 10 0-15,0-7-1 0,-3 5 4 0,2-2 1 16,1 6 0-16,0-2 0 0,-3-4 0 0,2 1 1 16,4 4 0-16,-4-1 0 0,1 2-21 0,0-2-4 15,2-4 0-15,0 8-1 0,0-3-31 0,1-1-5 0,-4-3-2 0,4 1 0 16,-1-2 55-16,-2 1 12 0,-1-4 1 0,1 7 1 15,2-6-14-15,-2-1-2 0,-3 0-1 0,5-3 0 16,-5 3-21-16,3-2-12 0,-3-5 12 0,0 0-12 16,2 2 14-16,-2-2-4 0,0 0-1 0,0 0 0 15,0 0 1-15,0 0 0 0,0 0 0 0,0 0 0 16,0 0-2-16,0 0-8 0,0 0 12 0,0 0-4 16,0 0-8-16,0 0 0 15,-5 0 0-15,0 0 8 0,0-2-8 0,-1-3 0 0,4 1 0 0,-4 1 8 16,4-1-8-16,-4-3 0 0,4 0 9 0,-1-1-9 15,-5 1 8-15,3-4-8 0,2-3 8 0,1 4-8 16,-4-2 0-16,4 1 0 0,-4-3 0 0,4-1 0 16,-1 1 0-16,-2 0 0 0,2 2 0 0,3-2 0 0,0 0 0 0,0 0-10 15,0-2 10-15,0 6 0 0,0-2-11 16,3-2 11-16,-3 3-10 0,2 1 10 0,1-2-9 0,2 1 9 16,1 1-8-16,-1-1 8 0,0 1-8 0,3-2 8 15,0 1-8-15,3 4 8 0,-1-3 0 0,-2-2-10 16,-2 5 10-16,1 3 0 0,1-3-9 0,0 7 9 15,6-8 0-15,-4 8-9 0,1-2 9 0,-1 2 0 16,1 0-9-16,2 2 9 16,0 3-32-16,-2-2-1 0,0 1-1 0,-1 3 0 0,1 0 51 0,-3 0 11 15,-3 0 1-15,0 1 1 0,3-1-30 0,-5 4 8 16,-3-4-8-16,2 5 0 16,-4-5-22-16,2 3-7 0,0 1-2 0,-3-4 0 0,-2 0 56 0,0 1 11 0,-1 3 3 15,-2-4 0-15,3 0-29 0,-3 0-10 0,0 1 0 0,0-1 9 16,0-7-9-16,0 7 0 15,0-3 9-15,-2-1-9 0,5 1 0 0,-6-4 0 0,-2 5 0 16,2-5 8-16,1 0-8 0,2 2 0 0,2-2 0 0,1 0 0 16,0 5 0-16,5-5 0 0,-6 3 0 0,6-3 0 15,0 0 0-15,0 0-8 0,0 0 8 0,-5 4 0 16,5-4-8-16,-2 3 8 0,2-3-8 0,0 0 8 16,0 0-8-16,0 7 8 0,2-3-8 0,1 3 8 15,-3 0 0-15,2 0 0 0,1-2 0 0,-3 2 0 16,3-4 0-16,-3-3 0 0,2 4 0 0,-2-1 0 15,6 1 0-15,-6 3 0 0,0 0 0 0,0-7 0 16,0 0-30 0,0 0-4-16,2 5-1 0,4-2 0 0,-1 1 35 0,0-1 0 0,3 1 0 0,3-1 0 0,-1 4 0 0,1-3 0 15,-1 3 0-15,1-2 0 0,2 2 17 0,1 0 11 16,-1 0 1-16,3 0 1 0,-3 0-30 0,0 0 0 16,-2 1 0-16,-1 3 0 15,3-4-18-15,1 0-10 0,-6 0-1 0,2 1-1 0,-2-1 50 16,0 0 9-16,3 0 3 0,-3-3 0 0,0 3-24 0,-1 1-8 15,-1-8 0-15,2 7 9 0,-3-3-1 0,-2-1-8 16,-3-3 12-16,0 0-4 0,0 0 0 0,0 0 0 16,0 0 0-16,5 0 0 0,-5 0 2 0,0 0 0 15,0 0 0-15,0 0 0 0,-3-7-10 0,1 4 12 16,-4-1-12-16,4-4 12 16,-6 8-132-16,2-7-25 0,1 3-6 0</inkml:trace>
  <inkml:trace contextRef="#ctx0" brushRef="#br0" timeOffset="41124.58">22463 6497 748 0,'0'0'67'0,"0"0"-54"16,0 0-13-16,0 0 0 0,5-3 118 0,-5 3 21 15,0 0 4-15,0 0 1 0,0 0-13 0,0 0-3 16,-2-4 0-16,2 4 0 0,0 0-34 0,0 0-7 15,0 0-2-15,0 0 0 0,-3 4-30 0,0 3-7 16,1 0 0-16,-1 0-1 0,1 5-7 0,-1-2 0 16,0 1-1-16,-2 1 0 0,2-2-3 0,-2 4 0 15,2 4 0-15,-2-3 0 0,0 3-4 0,0 1 0 16,2-5-1-16,-2 0 0 0,2 1-11 0,-2-1-1 16,5 2-1-16,-3-2 0 0,3-4-18 0,0 4 0 15,3 2 0-15,-3-2 0 0,2-7 0 0,1 7 0 16,2-2 0-16,1-2 0 0,-1-3 21 0,3 0 1 0,0 2 0 15,0-2 0-15,0 0-22 0,-1 0 8 16,1-4-8-16,0 1 0 0,0-1-15 0,0-3-7 0,-2 4-2 16,1-4 0-1,-1-4-175-15,-1 4-35 0,-5 0-7 0</inkml:trace>
  <inkml:trace contextRef="#ctx0" brushRef="#br0" timeOffset="41623.71">22617 6722 460 0,'0'0'41'0,"0"0"-33"16,0 0-8-16,0 0 0 0,0 0 284 15,0 0 54-15,0 0 11 0,0 0 3 16,0 0-182-16,-6 7-36 0,4 0-7 0,-1-2-2 16,0 5-97-16,-2-3-20 0,5 0-8 0,-3 4 0 15,3-3 50-15,0 3 4 0,-2-4 1 0,4 5 0 0,-2-2-37 0,3-3-7 16,0 4-2-16,-1-4 0 0,4 0-9 0,-1 0 12 15,-2-2-12-15,5-2 12 0,-1 1-12 0,1-4 0 16,0 3-12-16,0-3 12 0,3-3 0 0,-3-1 0 16,2-4 0-16,1 6 0 0,0-3 44 0,-1-2 16 15,3 0 3-15,-5 0 1 0,0-4-52 0,0 3-12 16,-3-3 0-16,1 4 0 0,-4 0 0 0,1 0 0 16,0-1 0-16,-3 1 0 0,2 3 0 0,-2 4 0 15,0 0 0-15,0 0 0 0,0 0 0 0,0 0 0 16,0 0 0-16,0 0 0 0,0 0 0 0,0 0 0 15,0 9 0-15,0-7 0 0,0-2 0 0,3 8 0 0,0-1 0 0,-1 0 0 16,1-3 0-16,2 3 0 0,1-2 0 16,1-3 0-16,1 3 0 0,0-2 0 0,0-3 0 0,3 0 0 15,-3 0 0-15,2 0 0 0,-2 0 0 16,0-3 0-16,0-2 0 0,0-2 0 0,-3 7 0 16,3-7 0-16,-2 3 0 0,-1 1 0 15,-2-4 0-15,-1 3 0 0,1-4 0 0,-3 1 0 0,3 0 0 0,-3 3 0 16,-3-3 40-16,3 0 6 0,-3 4 1 0,3-2 0 15,0-2-24-15,-2 0-5 0,-1 3-1 0,0 1 0 16,3 3-35-16,-5-4-7 0,2 1-2 0,-2-1 0 16,2 1-169-16,1-1-33 0,-6-6-7 0,0-2-2 15</inkml:trace>
  <inkml:trace contextRef="#ctx0" brushRef="#br0" timeOffset="41915.17">22902 6515 172 0,'0'0'8'0,"0"0"1"0,0 0-9 0,0 0 0 15,6-2 0-15,-1-3 0 0,0 5 310 0,1-4 60 16,1 4 12-16,4 4 2 0,-3-4-227 0,3 7-45 16,-4-2-10-16,7-3-2 0,-4 10-27 0,4-5-5 15,-4 5-2-15,1-3 0 0,-1 6 6 0,-4-8 0 16,-1 9 1-16,-2-2 0 0,2 0-7 0,-3 5-2 15,4-2 0-15,-4-3 0 0,1 5-52 0,0 6-12 16,-3-3 0-16,2-4 0 0,-2 4 0 0,0-8 0 0,0 2 0 0,0-2 0 16,-2-4 33-16,-1 1 3 0,0-4 1 0,1 5 0 15,2-5-20-15,-3 0-4 0,0-4-1 0,1 1 0 16,2-4-12-16,-5 3 11 0,5-3-11 0,0 0 10 16,-6-3-139-16,1-1-28 15,2-3-6-15</inkml:trace>
  <inkml:trace contextRef="#ctx0" brushRef="#br0" timeOffset="42186.55">23289 6654 1497 0,'10'-5'66'0,"-10"5"14"0,3 0-64 0,5 0-16 16,-3-2 0-16,3-3 0 0,0 5 55 0,0 0 7 16,-3-2 2-16,3-3 0 0,3 5 0 0,-3 0 0 15,0 0 0-15,2 0 0 0,-2-4-24 0,0 4-4 16,3 0 0-16,-3 0-1 0,-3 0-25 0,0 0-10 16,0 0 8-16,1 0-8 0,-6 0 8 0,0 0-8 15,5 0 8-15,-5 0-8 16,0 0-183-16,0 0-41 0,0 0-9 0,-3 11-2 0</inkml:trace>
  <inkml:trace contextRef="#ctx0" brushRef="#br0" timeOffset="42367.03">23318 6774 1800 0,'0'0'40'0,"0"0"8"0,0 0 1 0,0 0 1 0,8 2-40 0,-6-2-10 15,4 0 0-15,2 0 0 0,-3 0 88 0,3 0 16 0,2 0 4 0,1-2 0 16,0-3-40-16,-1 5-8 0,1-7-2 0,-1 7 0 15,1 0-42-15,-3-4-16 0,2 4 11 0,1 0-11 16,-6 0 0-16,3-3 0 0,0-1 0 0,-5 4-1074 16</inkml:trace>
  <inkml:trace contextRef="#ctx0" brushRef="#br0" timeOffset="42826.53">23678 6450 230 0,'0'0'20'0,"0"0"-20"0,0 0 0 0,0 0 0 16,0 0 216-16,0 0 38 0,0 0 8 0,0 0 2 16,0 0-100-16,5 0-20 0,0 4-4 0,0-1-1 15,1 1-20-15,-1 8-4 0,-2-5-1 0,5 3 0 16,-3 4-31-16,0 2-7 0,0 1 0 0,1 1-1 15,-1 1 4-15,-2-5 1 0,2 7 0 0,-2-2 0 16,-1 2-64-16,1 1-16 0,2-4 0 0,-2 4 0 16,-3-4 54-16,3 1 8 0,-1-2 2 0,1 2 0 15,-1-8-52-15,-2 3-12 0,0 1 0 0,3-8 0 16,0 0 0-16,-1 0 0 0,-2-3 0 0,0 3 0 0,0-7 0 0,0 0 0 16,0 0 0-16,0 0 0 15,0 0 0-15,0 0 0 0,3-4 0 0,2-3 0 16,-5 0-224-16,3-7-47 0,-3-19-9 0,3 7-3 15</inkml:trace>
  <inkml:trace contextRef="#ctx0" brushRef="#br0" timeOffset="43091.62">23860 6475 1152 0,'0'0'51'0,"0"0"10"0,0 0-49 0,0 0-12 16,0 0 0-16,0 0 0 0,0 0 208 0,0 0 40 0,0 0 7 0,5 7 1 15,-2 1-128-15,0 3-27 0,-1 3-5 0,1-2 0 16,0 2-77-16,-1 5-19 16,1-2 0-16,-3 1 0 0,3 1 55 0,-3 2 7 15,2-2 2-15,1-2 0 0,-3 1-52 0,0 1-12 0,0 0 0 0,3-2 0 16,-3-3 40-16,2-3 6 16,1 4 1-16,-1-4 0 0,-2-1-29 0,3-1-6 0,-3 1 0 0,3-3-1 15,-1 0-11-15,-2-3 10 0,0-4-10 0,0 0 10 16,0 0-10-16,0 0 8 0,0 0-8 0,0 0 8 15,3-4-120-15,0-3-25 16,-1-3-5-16,1-2-1 0</inkml:trace>
  <inkml:trace contextRef="#ctx0" brushRef="#br0" timeOffset="43758.86">24172 6657 288 0,'0'0'25'0,"0"0"-25"15,0 0 0-15,0 0 0 0,0 0 172 0,0 0 28 16,0 0 7-16,0 0 1 0,0 0-64 0,0 0-13 15,0 0-3-15,0 0 0 0,0 0 0 0,0 0 0 16,0 0 0-16,0 0 0 0,0 0-60 0,-2 7-12 0,2 0-2 0,-3 4-1 16,3-4 18-16,-3 1 3 0,3-1 1 0,0 4 0 15,0-4-60-15,0 0-15 0,0 0 0 0,3 5 0 16,0-5 54-16,2 0 8 0,0 0 2 0,-2 0 0 16,5 1-52-16,-5-1-12 0,4-3 0 15,-1-1 0-15,2 1-11 0,-3-1-5 0,3-3 0 0,0 0-1 16,-3 0 27-16,3 0 6 0,0-3 0 0,0-1 1 15,0-3-17-15,-3 4 0 0,0-4 0 0,1-5 0 16,-1 5 0-16,0 0 0 0,1-4 0 0,-1 3 0 16,-2 8 0-16,-1-7 0 0,-2 0 0 0,3 0 0 15,-3 3 0-15,0 4 0 0,0-3 0 0,0 3 0 16,-3-4 0-16,3 4 0 0,0 0 0 0,0 0 0 16,0 0 0-16,0 0 0 0,0 0 0 0,0 0 0 0,3 7 0 0,0-3 0 15,-1 3 0-15,1 0 0 16,5 0 0-16,-3-2 0 0,0-2 0 0,1 4 0 0,-1-3 16 15,3-1-1-15,0-3 0 0,0 4 0 0,-3-4-15 0,3-4 0 16,0 4 0-16,2 0 0 0,-2 0 0 0,0-7-20 16,0 4 4-16,0-1 0 0,0-4 16 0,0 1 0 15,0 0 0-15,0 3 0 0,-3-3 0 0,3-3 0 16,-5-2 0-16,2 5 0 0,-2 0 32 0,-1-4 11 16,1 4 1-16,0-3 1 0,-3-2-21 0,0 5-4 15,0 3 0-15,0-3-1 0,0-1-19 0,0 1-12 16,0 0 1-16,-3 0 1 0,3 3 10 0,0-3 0 15,-3 4 0-15,1-1 8 0,2 1-8 0,0 3 0 0,0 0 0 0,0 0 0 32,0 0-44-32,-8 0-11 0,8 0-1 0,-5 7-1 15,-1-4-211-15,4 4-41 0,-6 4-9 0,2 1-2 0</inkml:trace>
  <inkml:trace contextRef="#ctx0" brushRef="#br0" timeOffset="44297.75">24614 6433 1036 0,'0'0'46'0,"0"0"10"0,0 0-45 0,0 0-11 0,0 0 0 0,0 0 0 16,0 0 118-16,0 0 22 0,3 2 4 16,2 6 0-16,-2-4-28 0,2 3-7 0,0 0-1 0,1 5 0 15,-4-3-20-15,4 6-5 0,-1-4-1 0,0 3 0 16,-5 1-14-16,5 3-4 0,-2 1 0 0,-3-5 0 15,3 7-14-15,-3-6-3 0,0 3-1 0,2 4 0 16,-4-8-34-16,2 5-12 0,0-5 0 0,0 4 9 16,0-3 23-16,0-1 4 0,0-3 0 0,2 1 1 15,-2-2-25-15,3-3-4 0,-3 0-8 0,0-3 11 16,3 3-11-16,-3-7 12 0,0 0-12 0,0 0 12 16,0 0-59-16,0 0-11 0,2-7-2 0</inkml:trace>
  <inkml:trace contextRef="#ctx0" brushRef="#br0" timeOffset="44541.67">24754 6468 1958 0,'-26'-2'43'0,"23"-3"9"0,3 5 1 0,8 0 3 0,-8 0-45 15,6 0-11-15,-6 0 0 0,5 7 0 0,0-2 53 0,3 2 9 16,0 3 2-16,0 1 0 0,-3 1 0 0,1 2 0 15,-1 0 0-15,0 0 0 0,-2 1 0 0,2 3 0 16,-5 3 0-16,3-6 0 0,-3 3-52 0,2-3-12 16,-2 3 0-16,0-4 0 0,0 1 0 0,0-1 0 15,0-3 0-15,-2 4 0 0,2-4 0 0,-3-4 0 0,3 5 0 0,0-2 0 16,0-3 0-16,0 0 0 16,0-3 0-16,0-4 0 15,0 0-36-15,0 0-11 0,0 0-1 0</inkml:trace>
  <inkml:trace contextRef="#ctx0" brushRef="#br0" timeOffset="45610.87">25016 6835 172 0,'0'0'8'0,"0"0"1"16,0-7-9-16,0 7 0 0,0 0 0 0,0 0 0 15,0 0 260-15,0 0 51 0,0 0 9 0,0 0 3 16,0 0-159-16,0 0-32 0,0 0-7 0,6 7-1 0,-1-4-23 15,-2 4-5-15,-3 0 0 0,2 2-1 0,1-2-26 0,-3 3-5 16,0-3 0-16,0 4-1 0,0-4-13 0,0 5-2 16,3-2-1-16,-3 1 0 15,-3-4-10-15,3 5-1 0,3-2-1 0,-3-3 0 0,2 0-11 0,3 2-3 16,-2 1 0-16,0-3 0 0,-1 0-9 0,-2-7-1 16,0 4-1-16,6-1 0 0,-1 1-10 0,-5-4 12 15,0 0-12-15,0 0 12 0,0 0-12 0,0 0 0 16,0 0 0-16</inkml:trace>
  <inkml:trace contextRef="#ctx0" brushRef="#br0" timeOffset="47330.58">23260 7386 345 0,'0'0'31'0,"0"0"-31"16,0 0 0-16,0 0 0 0,0 0 172 0,0 0 28 16,0 0 5-16,0 0 2 0,2 0-67 0,3 0-12 15,1 0-4-15,-1 0 0 0,-5 0-23 0,3 4-5 16,-3-4 0-16,5 0-1 0,0-4-17 0,1 4-3 15,-1 0-1-15,0 0 0 0,3 0-27 0,-3 0-6 0,1 0-1 0,-1 0 0 32,0-3-15-32,3 3-3 0,-3-4-1 0,3 4 0 0,0-5-11 0,0 5-2 0,-8 0-8 0,8-3 12 31,0 3-12-31,0 0 0 0,0 0 8 0,0 0-8 0,-3 0 0 0,3 0 0 0,0 0 0 0,-8 0 0 16,5 0 8-16,-5 0-8 15,0 0 0-15,6-4 9 0,-6 4-9 0,0 0 0 0,0 0-12 0,0 0 12 16,0 0-212-16,0 0-34 0,-11 0-7 15,1 4-2-15</inkml:trace>
  <inkml:trace contextRef="#ctx0" brushRef="#br0" timeOffset="47576.82">23278 7553 1036 0,'0'0'46'0,"0"0"10"0,5 0-45 0,3 0-11 15,-2 0 0-15,2 0 0 0,-3 0 195 16,3 0 37-16,-3 0 7 0,6 0 1 16,-3-3-130-16,-1 3-26 0,4 0-6 0,-3-4-1 0,0 4-60 0,3 0-17 15,-4 0 0-15,4-5 8 0,0 2-8 0,-1-1 0 16,1 4 0-16,-1-3 0 0,1 3 0 0,-3-4 0 16,2 1 0-16,-4 3 0 0,2-4 53 0,-3 1 9 15,3-1 2-15,-3 4 0 0,-5 0-64 0,0 0-15 16,0 0-1-16,0 0-1 15,0 0-75-15,0 0-16 0,0 0-2 0,0 0-1 0</inkml:trace>
  <inkml:trace contextRef="#ctx0" brushRef="#br0" timeOffset="48563.66">23815 7205 734 0,'0'0'32'0,"0"0"8"16,0 0-32-16,0 0-8 0,0 0 0 0,0 0 0 0,3-5 84 0,-3 5 16 15,0-3 4-15,2-1 0 0,-2-3-16 0,0 7-4 16,0 0 0-16,0 0 0 0,0 0-7 0,0 0-1 15,0 0-1-15,0 0 0 16,0 0 1-16,0 0 1 0,0 0 0 0,0 0 0 0,0 0-21 0,0 0-4 16,0 0 0-16,0 0-1 0,0 0 1 0,0 0 1 15,3 7 0-15,0-3 0 0,-3-4-5 0,0 8 0 16,2-1-1-16,-2 0 0 0,0 0-11 0,3-3-1 16,-3 3-1-16,0 0 0 0,0 1-8 0,0-1-2 15,0 0 0-15,0 0 0 0,0 0-5 0,3 5-2 16,-1-5 0-16,-2 4 0 0,0-1-1 0,0-3 0 0,3 5 0 0,-3-1 0 15,0-1-1-15,0 1-1 0,0 4 0 0,0-4 0 16,0-1 3-16,0 6 1 16,0-2 0-16,0 0 0 0,0 1-29 0,0-1-5 0,3 0-2 0,-3 2 0 15,0-2 66-15,0 0 12 0,0 1 4 0,0-1 0 16,2 0-64-16,-2-2 0 0,0 2-9 0,3-3 0 16,-3-1 9-16,0 2 12 0,3-1-2 15,-3-1-1-15,2-3-9 0,-2 0 0 0,3 5 0 16,-3-5 0-16,0 0 20 0,0 0 3 0,2-2 0 15,-2 2 0-15,0 0-12 0,3-3-3 0,-3-1 0 0,3 1 0 16,-3-4-8-16,2 7 12 0,-2-7-12 0,0 3 12 16,0 4 12-16,0-7 2 0,0 0 1 0,0 0 0 15,0 0-35-15,0 0-8 0,0 0 0 0,0 0-1 16,0 5 17-16,0-5 0 0,0 0 0 0,0 0 9 16,0 0-9-16,0 0 12 0,0 0-12 0,0 0 12 15,-2-5-56-15,2-2-10 0,2-3-2 0,1-1-892 16,-3 4-179-16</inkml:trace>
  <inkml:trace contextRef="#ctx0" brushRef="#br0" timeOffset="49462.39">24133 7527 1497 0,'0'0'32'0,"0"0"8"0,0 0 0 0,0 0 4 0,0 0-36 0,5 0-8 16,-5 0 0-16,5-3 0 0,-2-1 53 0,-3 4 9 15,0 0 2-15,0 0 0 0,5-3 0 0,-5 3 0 16,0 0 0-16,0 0 0 0,0 0 0 0,5 0 0 16,-5 0 0-16,0 0 0 0,0 7-9 0,3 0-2 15,-6-4 0-15,3 4 0 0,0 5-17 0,-2-1-3 16,-1-1-1-16,1 2 0 0,-1-5-8 0,-2 7-3 15,2-3 0-15,3-1 0 0,-3 2-10 0,3-5-3 0,0 4 0 16,0-1 0-16,3-5-8 0,0 6 0 0,-1-8 0 0,4 4 8 16,-1 0-8-16,3-3 0 0,0-1 0 15,0-3 0-15,0 0 14 0,2 5-2 0,1-10-1 0,-1 5 0 16,-2-3-11-16,3-1 0 0,-1-3 0 0,1 4 0 16,-3-4 0-16,3-2 0 0,-4 2 0 0,-1-3 0 15,-1-1 0-15,-2 4 0 0,-1-5 0 16,1 5 0-16,-3 0 0 0,-3 0 0 0,3 4 0 15,-2-1 0-15,-4 4 53 0,6 0 9 0,0 0 2 0,0 0 0 16,-8 0-52-16,8 0-12 0,0 0 0 0,-2 7 0 16,-1-3 0-16,1 3 0 0,2-4 0 0,0 4 0 15,0 2-13-15,2-2-6 0,1 0-1 0,-1 0 0 16,4-4 32-16,-4 4 7 0,6-2 1 0,0 2 0 16,-2-7-34-16,2 7-6 0,-1-7-2 0,1 4 0 15,3-1 22-15,-3-3 0 0,2 0 0 0,1 0 0 0,0-3 0 0,-1-1 0 16,3 1 0-16,-2-1 0 0,0-3 0 0,-1 2 0 15,1-2 8-15,-3 0-8 0,0-3 19 0,0-1-2 16,-3 3 0-16,0-3 0 0,-2 4 38 0,2-3 7 16,-5-1 2-16,3-1 0 0,-3 5-52 0,2 0-12 15,-2 0 0-15,-2-5 0 0,2 5 0 0,0 0 0 16,0-7 0-16,-3 7 0 0,0 2 0 0,1-2 0 16,-1 0 0-16,3-3 0 0,-2 3 0 15,-1 3 0-15,3 4 0 0,-3-5 0 0,3-2 0 0,0 7 0 16,0 0 0-16,0 0 0 15,0 0-104-15,-5 5-18 0,2-3-3 0</inkml:trace>
  <inkml:trace contextRef="#ctx0" brushRef="#br0" timeOffset="57601.58">24720 7680 770 0,'0'0'34'0,"0"0"7"0,0 0-33 0,-5 0-8 15,2-5 0-15,-2 5 0 16,0 5 90-16,5-5 16 0,0 0 3 0,0 0 1 0,-6 0-28 16,6 0-6-16,0 0 0 0,0 0-1 0,0 0-26 0,0 0-5 15,0 0 0-15,0 0-1 0,0 0 8 0,6 7 1 16,-6-7 1-16,2 7 0 0,3-3 9 0,-2 3 2 15,0-4 0-15,2 4 0 0,-5 2-9 0,3-2-2 16,2 0 0-16,-2 0 0 0,-3 0-8 0,2 1-1 16,1-1-1-16,0 4 0 0,-1-1-7 0,3-3-2 15,-5-2 0-15,3 2 0 0,2 0-16 0,-5 0-3 16,-2-3-1-16,2-1 0 0,0-3-2 0,-3 7 0 16,3-7 0-16,0 0 0 0,0 0-3 0,0 0-1 15,0 0 0-15,0 0 0 0,0 7-8 0,0-7 12 0,0 0-12 0,0 0 12 16,0 0-12-16,0 0-9 0,0 0 9 0,-3-2-13 31,1-3-150-31,-3 2-29 0,-1-1-7 0</inkml:trace>
  <inkml:trace contextRef="#ctx0" brushRef="#br0" timeOffset="58203.85">25096 7324 777 0,'0'0'34'0,"0"0"8"0,0 0-34 0,0 0-8 0,0 0 0 0,0 0 0 16,0 0 76-16,0 0 12 0,0 0 4 0,0 0 0 16,0 0-5-16,0 0-1 0,0 0 0 0,0 0 0 15,0 8-10-15,2-1-3 0,-2 0 0 0,3 0 0 16,0 4-1-16,-1-1-1 0,-2 2 0 0,3-1 0 16,0 3-15-16,-1 1-2 0,1 3-1 0,0-3 0 15,-1 6-15-15,1-3-3 0,-1 4-1 0,1-1 0 16,0 2-2-16,-1-6-1 0,1 2 0 0,2 2 0 15,-5-2-3-15,3 2 0 0,2-2 0 0,-2-1 0 16,0-3-4-16,-1 3-2 0,1-4 0 0,0 1 0 16,2-4-5-16,-3-1-1 0,-2 4 0 0,3-7 0 0,2 2-4 15,-2-2-2-15,-3 0 0 0,0-7 0 16,0 0-10-16,3 7 12 0,-3-7-12 0,0 0 12 16,0 0-4-16,0 0 0 0,0 0 0 0,0 0 0 15,0 0-8-15,0 0 12 0,0 0-12 0,0 0 12 0,0 0-12 0,0 0-17 16,0 0 4-16,0 0 1 15,0 0-154-15,-3-7-30 0,0 3-7 0</inkml:trace>
  <inkml:trace contextRef="#ctx0" brushRef="#br1" timeOffset="63846.88">18695 6019 1036 0,'0'0'23'0,"0"0"5"0,0 0 0 0,0 0 1 0,0 0-29 0,0 0 0 16,0 0 0-16,0 0 0 0,0 0 57 0,0 0 6 15,0 0 1-15,0 0 0 0,0 0 0 0,0 0 0 16,0 0 0-16,0 0 0 0,6 7 0 0,-4-2 0 15,-2-5 0-15,0 7 0 0,3 0 12 0,2 0 4 16,-2 0 0-16,0 0 0 0,-3 5-20 0,5-3-4 16,-2-2-1-16,2 5 0 0,-2 2-10 0,-1-2-1 15,3 2-1-15,3-4 0 0,-2 1-23 0,-1 3-5 16,0-2-1-16,1 2 0 0,4 0 40 0,-5-2 8 16,-2-5 2-16,2 7 0 0,1 0-52 0,-1-2-12 15,-2-5 0-15,-3 0 0 0,0 0 54 0,-3-2 8 16,6-3 2-16,-3 6 0 0,-3-1-52 0,3-3-12 15,0-4 0-15,0 0 0 0,-3 7 0 0,-2-7 0 16,5 5 0-16,-3-10 0 0,3 5 0 0,-5-7 0 16,5 3 0-16,-3-3 0 0,3 4 0 0,-5-4 0 0,0 0 0 0,0-5 0 15,5 1 0-15,-6-4 0 0,-2 1 0 0,0-5 0 16,3 5 0-16,0 0 0 0,2-5 0 0,-2 5 0 16,0-4 21-16,-1 3 2 0,4 1 0 0,-1 0 0 15,6 2-37-15,-3-2-7 0,0 0-2 0,2 2 0 16,1-2 23-16,2 0 0 0,-2 2 0 0,2-2 0 15,3 5 0-15,0-3 0 0,-5 5 0 0,2-5 0 16,0 3 0-16,1-3 0 0,-1 8 0 0,0-4 0 16,0 6 0-16,1-3 0 0,2-2 0 0,0 7 0 0,-3-7 0 15,3 5 0-15,-3-3 0 0,6 5 0 0,-3 0 0 0,0 5 0 16,0-3 0-16,-1 5 0 0,1-7 0 0,0 5 0 16,3-3 0-16,-3 3 0 15,-3-3 0-15,3 3 0 0,0-2 0 0,-3 6 0 16,1 0 0-16,-1-2 0 0,0 0 0 0,0 5 0 0,-5-5 0 15,3 0 0-15,-3 0 0 0,-3 5 0 0,1-5 0 0,-3 0 0 16,2 5 0-16,-5-5 0 0,3 0 0 0,-3 3-9 16,0-6 9-16,-3 3 0 0,1 5 0 0,-1-5 0 15,3-5 0-15,-2 5 0 0,2-2 0 0,0-2 0 16,2 1-9-16,-2 1 9 0,3-3 0 0,2 3-9 16,1-3 9-16,2-2 0 0,-3 5 0 0,3-3 0 15,0-2 12-15,0 7-4 0,5-7-17 0,-2 8-3 16,2-4-1-16,-2 3 0 0,2-2 13 0,3-3-9 15,-2 5 9-15,2 0-8 0,-1 1 8 0,1-4 0 16,0-1 0-16,0 1 0 0,5 3 0 0,-2-2 0 0,2-3 0 16,-2 3 0-16,2-3 0 0,3 5 9 0,0-2 0 0,2-2 0 15,1 1 0-15,-3 3 0 0,2 0 0 0,1-2 0 16,-1-3-9-16,-2-2 0 0,-3 5 0 16,3-3 0-16,-5 6 0 0,-1-8 0 0,1 0 0 0,-3 4 0 15,-8-4 17-15,0 0 2 0,0 0 0 0,5 0 0 16,3 3-31-16,-8-3-5 0,0 0-2 0,0 0 0 15,0 0 43-15,0 0 8 0,-2-3 1 0,-4-1 1 16,1-4-157-16,-6 6-31 16,3-3-6-16</inkml:trace>
  <inkml:trace contextRef="#ctx0" brushRef="#br1" timeOffset="64639.72">19280 5819 1036 0,'0'0'23'0,"0"0"5"0,0 0 0 0,0 0 1 0,0 0-29 16,3-2 0-16,-1-3 0 0,-2 5 0 0,0 0 108 0,0 0 16 0,0 0 4 0,0 0 0 15,0 0-52-15,0 0-9 0,0 0-3 0,0 0 0 16,0 0 0-16,0 0 0 0,-2 5 0 0,-1-3 0 16,-2 5-15-16,2 5-3 0,-2-5-1 0,0 7 0 15,-1 0-21-15,-2-2-4 0,6 2 0 0,-1 0-1 0,-5 0-19 0,6 5 0 16,-1-5 0-16,0 0 0 16,3 5 30-16,0-5 2 0,3-2 1 0,0 2 0 0,-1 0-18 0,1 1-4 15,0-8-1-15,2 4 0 0,0-4 9 16,0 5 1-16,3-10 1 0,-2 6 0 0,-1-4-21 0,0 3 0 15,0-7-10-15,3 5 10 0,0-5 0 0,0 0 0 16,0 0 10-16,0-5-2 0,0 5 3 0,-3-2 1 16,1-3 0-16,2-2 0 0,0 2 1 0,-3-2 1 15,3 0 0-15,-3 0 0 0,0 0-4 0,-2 0-1 16,0 3 0-16,-1 1 0 16,-2-2 15-16,0 3 4 0,-2-3 0 0,2 5 0 0,0 0-40 0,0 0-7 15,0 0-1-15,0 0-1 0,0 0 21 0,0 0 0 16,0 0 0-16,0 0 0 0,0 0 0 0,-3 7 0 15,3 1 0-15,0-4 0 0,0 3 0 0,0 0 0 16,0 5 0-16,3-5 0 0,-1 0 0 0,1 0 0 0,0 0 0 0,-1 0 0 16,4-2 0-16,-4 2 0 0,3 0 0 15,1-4 0-15,-1 1 15 0,-2-4 4 0,2 7 1 0,3-7 0 16,5 5-20-16,-2-3 0 0,2-2 0 16,-2 0 0-16,-6 0 0 0,0 0 0 15,0 0 0-15,3 0 0 0,-2 5 0 0,-1-5 0 0,0 0 0 16,1 0 0-16,-6 0 0 0,0 0 0 0,0 0 0 0,0 0 0 15,2-5 21-15,-2 5 1 0,0 0 0 0,0 0 0 16,0 0-35-16,0 0-7 0,0 0-2 0,0 0 0 16,0 0 22-16,0 0 0 0,0 0 0 0,-2 0 0 15,-4-2-236-15,1-3-44 0,5 5-8 16,-8-7-599-16</inkml:trace>
  <inkml:trace contextRef="#ctx0" brushRef="#br1" timeOffset="65709.85">19285 5791 1148 0,'0'0'25'0,"0"0"6"0,0 0 1 0,0 0 0 0,0 0-32 0,0 0 0 15,0 0 0-15,0 0 0 0,0 0 102 0,0 0 14 16,0 0 4-16,0 0 0 0,0 0-32 0,0 0-7 15,0 0-1-15,0 0 0 0,0 0-20 0,0 0-5 16,0 0-1-16,0 0 0 0,0 0-8 0,0 0-2 16,0 0 0-16,0 0 0 0,-5 2-9 0,0 5-3 15,0-7 0-15,-1 5 0 0,4 2-12 0,2-7-2 16,-6 0-1-16,1 7 0 0,0-7-9 0,2 7-8 0,1-2 12 16,2-5-12-16,-3 2 19 0,3-2-3 15,0 0-1-15,-3 5 0 0,-2-3-24 0,5-2-5 0,-3 5-1 0,3-5 0 16,0 0 63-16,0 0 13 0,0 0 3 0,0 2 0 15,-2 3-52-15,2-5-12 0,0 0 0 0,0 0 0 16,0 0 0-16,0 0 0 0,-3 7 0 0,0-2 0 16,3 2 0-16,0-7 0 0,-2 2 0 0,2 5 0 15,-3-2 14-15,3-3 0 0,0-2 0 0,0 8 0 16,0 1-22-16,0-2-5 0,3 0-1 0,-3 0 0 16,2-5 14-16,1 10 0 0,-3-5 0 0,3 0 0 15,-1 5 48-15,1-3 13 0,-3-1 3 0,3 3 0 0,-1 1-64 16,-2-3 0-16,3-1-14 0,0 3 2 0,-1 3 12 0,-2-7 16 15,3 5-4-15,-1 2-1 0,4-7 4 0,-4 7 1 16,-2-6 0-16,3 3 0 0,2 1-26 0,-2-3-5 16,2-1-1-16,1 3 0 0,-1-4 40 15,3 5 8-15,0-2 2 0,-3-6 0 16,0 3-23-16,1 0-11 0,-1 0 10 0,0 0-10 0,6 0 10 0,-3 1-10 16,2-1 10-16,1 4-10 0,2-4 11 0,0-2-11 15,1 2 12-15,1-4-12 0,1 1 10 0,3 3-10 16,-1 0 8-16,1 0-8 0,-3-2 10 0,0-3-10 15,-1-2 12-15,-1 5-12 0,-4-2 18 0,1 1-3 16,-3-1-1-16,0 1 0 0,2-4 4 0,-2 0 1 16,-2 0 0-16,-4 0 0 0,4 3-2 0,-6-3 0 15,0 0 0-15,0 0 0 0,0 0 1 0,0 0 0 0,0 0 0 0,0 0 0 16,0 0-10-16,0 0-8 0,0 0 12 0,0 0-12 16,0-3 0-16,-6-1 0 0,4-3 0 0,-4 7-12 15,6 0 12-15,-5-3 0 0,-3-2 0 0,3 3 0 31,-1 2-105-31,-1 0-19 0,-4 0-3 0,3 0-785 0,-3 0-158 0</inkml:trace>
  <inkml:trace contextRef="#ctx0" brushRef="#br1" timeOffset="66498.69">19529 6000 907 0,'0'0'40'0,"0"0"8"0,0 0-38 0,0 0-10 0,3 0 0 16,-1-7 0-16,1 7 82 0,-3 0 14 16,0-2 4-16,0 2 0 0,0 0 17 0,0 0 4 15,0 0 1-15,0 0 0 0,0 0-46 0,0 0-8 0,0 0-3 16,0 0 0-16,0 0-19 0,0 2-4 0,0 5-1 15,0-2 0-15,-3 2 1 0,3-5 0 0,3 10 0 0,-3 0 0 16,2-3-6-16,-2-2-2 0,-2 5 0 0,2 0 0 16,0-3-10-16,2 3-1 0,-2-5-1 0,3 7 0 15,0-7-22-15,-1 0 0 0,1 0-10 0,0 1 10 16,-1-4 44-16,1 3 16 0,5-7 4 0,0 7 0 16,-8-7-64-16,8 0-26 0,0 5 2 0,2-5 0 15,-2-5 24-15,0 5 12 0,3-7 0 0,-3 3-1 0,2 1 1 16,-2-1 1-16,3-4 0 0,-6 1 0 0,3 0-13 0,0-2 0 15,-3-3 0-15,1 5 0 16,-4 0 20-16,4-5 2 0,-4 5 0 0,1 0 0 0,-1 3-35 0,-2-4-7 16,0 6-2-16,0 2 0 0,0 0 48 0,0 0 10 15,0 0 1-15,0 0 1 16,0-5-26-16,0 5-4 0,0 0-8 0,0 0 11 0,0 0-11 0,0 0 0 16,0 0 0-16,-2 5 0 0,2 5 0 0,0-6 0 15,2 3 0-15,1 0 8 0,0 0-8 0,-1 0 0 16,4 0-12-16,-1-2 12 0,0 2-8 0,1-2 8 15,-4-3 0-15,4 5 0 0,-4-2 0 0,3-5 0 16,1 2 0-16,-1-2 0 0,0 0 13 0,3 0 11 16,0 0 1-16,0-2 1 0,3-3-37 0,-3 5-7 15,0-7-2-15,0 5 0 0,-1-7 20 0,-1 1 16 0,-1 1-4 16,0 0 0-16,-2 0 4 0,0-4 0 0,-3 4 0 0,2-1 0 16,-2 1 1-16,-2 0 1 0,2 0 0 0,-3 0 0 15,0 0-4-15,1 2-1 0,-1-2 0 16,0 5 0-16,1-5-13 0,-1 2 9 0,0-2-9 0,-2 3 8 15,3 1-8-15,2 3 0 0,0 0 0 0,-6 0 8 16,4-5-42-16,2 5-9 0,0 0-1 16,0 0-1-16,-3-7-15 0,3 7-4 0,0 0 0 0,0 0-751 15,0 0-150-15</inkml:trace>
  <inkml:trace contextRef="#ctx0" brushRef="#br1" timeOffset="66941.78">19905 5673 1267 0,'-14'-2'28'0,"12"-3"5"0,2 5 2 0,0 0 1 0,0 0-36 0,0 0 0 16,0 0 0-16,0 0 0 0,0 0 58 0,0 0 5 15,0 0 1-15,8 0 0 0,-3 5 20 0,3-5 4 16,2 2 0-16,1 6 1 0,2 1-29 0,3-2-7 16,-3 2-1-16,6-2 0 0,-3 5-12 0,-3 0-2 0,3-3-1 0,-3 3 0 15,0 2-18-15,3 0-4 16,-3 5-1-16,-2-5 0 0,0 7 36 0,2 5 7 15,-5 0 2-15,0 0 0 0,-3-5-15 0,-2 5-4 0,-1-9 0 16,-2 6 0-16,-2-6 1 0,-1 1 0 0,0-4 0 0,1-2 0 16,-1 2-11-16,0-2-2 0,-2-3-1 0,0-1 0 15,2 3-11-15,-2-4-3 0,2-2 0 0,-2-3 0 16,2 5-1-16,-2-7 0 0,0 0 0 0,-1 0 0 16,4 0-12-16,-3 0 0 0,-1-2 0 0,1-3 0 15,2 3-96-15,-2-5-21 0,2-5-5 0,1 5-1035 16</inkml:trace>
  <inkml:trace contextRef="#ctx0" brushRef="#br1" timeOffset="67307.2">20254 5833 1267 0,'0'0'56'0,"0"0"12"0,0 0-55 0,0 0-13 0,0 0 0 0,0 0 0 15,0 0 105-15,5-2 19 0,0-3 3 0,1 5 1 16,2-7-54-16,-3 7-10 0,6 0-3 0,-4-2 0 16,1-3-21-16,0 5-5 0,0-4-1 0,3 1 0 15,-1 3-8-15,6 0-2 16,-2-5 0-16,1 5 0 0,1 0-24 0,-2-2 0 0,1-3 0 0,-1 5 0 16,-1 0 11-16,-3 0-3 0,-2 0-8 0,0 0 12 15,-8 0-12-15,0 0 8 0,0 0-8 0,0 0-645 16,0 0-133-16</inkml:trace>
  <inkml:trace contextRef="#ctx0" brushRef="#br1" timeOffset="67484.88">20354 5986 1497 0,'0'0'66'0,"6"0"14"0,2 0-64 15,-3 0-16-15,3 0 0 0,2 0 0 0,1 0 106 0,0 0 18 16,2 0 3-16,5 0 1 0,-2 0-49 0,-3 0-10 15,6-4-1-15,-3 1-1 0,0 3-56 0,2 0-11 16,-2-5 0-16,-3 5 0 16,-2 0 0-16,0-2 0 0,-4-3 0 0,1 3-654 15,-2-3-126-15</inkml:trace>
  <inkml:trace contextRef="#ctx0" brushRef="#br1" timeOffset="68579.65">20878 5525 1267 0,'0'0'56'0,"0"0"12"0,0 0-55 0,0 0-13 0,0 0 0 0,-2 5 0 15,2 2 54-15,0-5 8 0,2 3 2 0,-2 7 0 16,3-5 33-16,0 2 7 0,-1 3 2 0,4 7 0 16,-4-3-67-16,3-2-14 0,1 5-2 0,-1 0-1 15,0 0 53-15,1-3 10 0,-1 3 3 0,0 0 0 16,0-3-39-16,1 3-7 0,-1 0-2 0,3-5 0 15,-5 5 2-15,2-10 0 0,-2 8 0 0,-1-8 0 16,4 3-16-16,-6-3-3 0,2 3-1 0,1-5 0 0,-6-7-22 16,6 5 0-16,-1-3 0 0,-2 3 0 15,0-5 0-15,0 0 0 0,0 0 0 0,0 0 0 0,0 0 0 0,0-7 0 16,-2-5 0-16,2 0 0 16,-3 3-98-16,1-3-24 0,2-2-5 0,-3 0-922 15</inkml:trace>
  <inkml:trace contextRef="#ctx0" brushRef="#br1" timeOffset="68816.28">21021 5530 748 0,'0'0'33'0,"0"0"7"0,-2-5-32 0,2 5-8 16,0 0 0-16,0 0 0 16,0 0 245-16,0 0 47 0,0 0 10 0,0 7 2 0,0-2-167 0,2 2-33 15,-2 5-6-15,5 2-2 0,-2 0-45 0,5 0-10 16,-3 7-1-16,3 3-1 0,0-3-3 0,3 0-1 15,-3 0 0-15,0-2 0 0,-3 2-4 0,3-2-1 16,-3 0 0-16,3-3 0 0,0 1-5 0,-3-3-1 0,1 0 0 0,-4 0 0 16,4-2-24-16,-4-3 0 0,1 3 0 0,0-5 0 15,-1 0 56-15,1 0 7 16,-1 0 1-16,-2-2 0 0,0-5-52 0,3 2-12 0,-3-2 0 0,0 0 0 16,0 0 0-16,0 0 0 0,0 0 0 0,0 0 0 15,0-7-160-15,3 0-34 16,-3-2-7-16,2-3-2 0</inkml:trace>
  <inkml:trace contextRef="#ctx0" brushRef="#br1" timeOffset="69910.82">21283 5692 172 0,'0'0'8'0,"0"0"1"0,0 0-9 0,0 0 0 16,0 0 0-16,0 0 0 0,0 0 260 0,0 0 51 15,5-7 9-15,-5 7 3 0,0 0-176 0,0 0-35 16,0 0-8-16,0 0 0 0,0 0-32 0,0 0-5 16,0 0-2-16,0 0 0 0,0 0-7 0,0 7-2 0,3 0 0 0,-3 0 0 15,-3 5-16-15,3-5-3 0,0 7-1 0,0-7 0 16,0 5-15-16,0-2-3 16,0 1-1-16,3 1 0 0,-3-5-5 0,3 0-2 0,-1 0 0 0,1 0 0 15,2 0 2-15,1-2 1 0,-1 2 0 0,0-5 0 16,3-2 4-16,0 5 1 0,0-5 0 0,0 0 0 15,0-5-3-15,-3 5-1 0,6-2 0 0,-1-3 0 16,-4 3 1-16,2-5 0 0,-1 2 0 0,-1-2 0 16,2 0-1-16,-3-5 0 0,-2 5 0 0,2 0 0 15,-2 0-3-15,-3 0-1 0,0 2 0 0,2 3 0 16,-2 2-10-16,0 0 12 0,0 0-12 0,0 0 12 16,0 0-12-16,0 0 0 0,0 0 0 0,0 0 0 0,0 0 0 15,0 0 0-15,0 0 0 0,0 0 0 0,0 0-15 0,3 2 5 16,2 6 1-16,0-4 0 0,3 3 9 0,0 0 0 15,3-2-9-15,2-3 9 0,-5-2 0 0,5 0 0 16,-2 0-9-16,5 0 9 0,-3 0 0 16,0 0 0-16,0-2 8 0,1-3-8 0,-1 5 0 0,0-7 0 15,-2 0 0-15,-3 3 0 0,2 1 0 0,-4-4 9 16,1 0-1-16,-1 0 0 0,-4 2-8 0,1-4 0 16,-3-1-10-16,0 3 10 0,-3-2 41 0,3 2 15 15,-5-5 2-15,2 5 1 0,-2 0-29 0,0 0-6 16,0 0 0-16,-1 2-1 0,1-2-33 0,0 0-6 15,-3 2-2-15,2 3 0 0,4-3 18 0,-3 5 0 16,2-2 0-16,3 2 0 0,0 0 0 0,-5 0 0 0,2 0 0 0,3 0 0 31,0 0-188-31,-5 2-32 0,5-2-5 0</inkml:trace>
  <inkml:trace contextRef="#ctx0" brushRef="#br1" timeOffset="70249.23">21759 5412 864 0,'0'0'76'0,"0"0"-60"15,0 0-16-15,0 0 0 0,0 0 126 0,0 0 22 16,0 0 5-16,0 0 1 0,0 0-54 0,0 0-12 16,0 0-1-16,0 7-1 0,0 5 10 0,3-5 3 15,-3 7 0-15,3-2 0 0,-1 2-56 0,4 0-11 16,-4 0-3-16,4 12 0 0,-1-7 21 0,-3 7 4 16,4-5 1-16,-4 0 0 0,4-2-15 0,-4 0-2 15,1-3-1-15,0 3 0 0,-1-5-8 0,1-2-1 16,-3 2-1-16,5 0 0 0,-5-7-15 0,3 5-2 15,-3 0-1-15,2-5 0 0,1 0-9 0,-3-5 0 16,3 5 0-16,-3-7 0 0,-3 0 0 0,3 0 0 16,0 0 0-16,0 0 0 15,0 0-49-15,0 0-12 0,0-2-3 0,0-5-682 0,-3-5-137 0</inkml:trace>
  <inkml:trace contextRef="#ctx0" brushRef="#br1" timeOffset="70583.02">21847 5438 57 0,'0'0'0'0,"0"0"0"15,0-7 0-15,2 7 0 16,-2-7 0-16,0 7 0 0,0-5 325 0,0 5 60 0,0 0 12 0,0 0 3 16,0 0-224-16,0 0-45 0,0 0-9 0,8 5-2 0,-2 0-52 0,-1 2-10 15,0 0-2-15,0 2-1 16,3 3-31-16,-2 2-5 0,-1 5-2 0,0 2 0 0,-2-2 43 0,2-5 8 15,-2 7 1-15,2-2 1 0,-2 2-36 16,2-2-7-16,-2-5-2 0,2 7 0 0,-2-9-3 0,-1 7-1 16,1-5 0-16,0 0 0 15,-1-2-7-15,-2-3-2 0,3 3 0 0,-1-5 0 0,1 5-12 0,-3-5 0 16,3 0 0-16,2 0 0 0,-5-5 0 0,3 3 0 16,-1-5 0-16,1 3 0 0,-3-3 0 0,0 0 0 15,0 0 0-15,0 0 0 0,0 0-14 0,0 0-6 16,3-3 0-16,-1-9-752 15,-2 10-151-15</inkml:trace>
  <inkml:trace contextRef="#ctx0" brushRef="#br1" timeOffset="71264.78">22058 5746 0 0,'0'0'0'0,"0"0"0"16,0 0 0-16,0 0 0 0,0 0 300 0,0 0-60 15,0 0 48-15,0 0 9 0,0 0-136 0,0 0-27 16,0 0-6-16,0 0 0 0,0 0-39 0,0 0-7 16,0 0-2-16,6-2 0 0,-6-3-28 0,0 5-7 15,5-2-1-15,0-3 0 0,3 5-10 0,0-7-2 16,-3 7-1-16,3-5 0 0,0 3-11 0,3 2-3 16,-3 0 0-16,0 0 0 0,0-5-6 0,0 5-2 0,2 5 0 0,-2-5 0 15,-3 2 11-15,1 3 3 0,2 0 0 0,-3-3 0 16,0 5 2-16,-2-2 1 0,-1 2 0 0,1 0 0 15,-3 0-9-15,0 7-1 0,-3-7-1 0,1 7 0 16,-1-2 39-16,-2 0 8 0,0-3 2 0,-3 3 0 16,5 2-52-16,-2-2-12 0,-1-3 0 0,1 3 0 15,3 2 0-15,-4-7 0 0,6 5 0 0,-2-2 0 16,2-1 0-16,0 0 0 0,0-2 0 0,0-2 0 16,2-3 0-16,1 5 0 0,0-7 0 0,-1 5 0 15,3-5 0-15,1 3 0 0,-1-3 0 0,3 0 0 0,-3 0 0 0,6-3 0 16,-3 3 0-16,5-5 0 15,0 5 0-15,0-7 0 0,1 5 0 0,-1-3 0 0,-2-2 0 16,-1 0 0-16,-2 0 0 0,0 0 0 16,0 2-100-16,-5-2-22 0</inkml:trace>
  <inkml:trace contextRef="#ctx0" brushRef="#br1" timeOffset="71965.75">21947 5245 982 0,'-8'-2'44'0,"8"2"8"0,0 0-41 16,0 0-11-16,-2-5 0 0,2 5 0 0,0 0 99 0,0 0 17 16,2-7 4-16,-2 7 1 0,6-2-48 0,-4-3-9 15,6-2-3-15,-8 7 0 0,8 0-18 0,0 0-4 16,0-2-1-16,3-3 0 0,-1 5-4 0,1 5-1 16,-1-3 0-16,1-2 0 0,-1 5-12 0,1-3-2 15,0 3-1-15,-3-3 0 0,2 3 26 0,-5-3 6 0,1 3 1 0,-1 2 0 16,-5-7-31-16,3 7-5 0,-1 0-2 0,1 0 0 15,-6 0 26-15,3 0 5 0,-2 5 0 0,-1-5 1 16,-2 0-21-16,2 5-4 16,-2-5 0-16,-1 5-1 0,4-3-19 0,-1-2 0 0,1 0 0 0,2 0 0 15,-3 3 14-15,3-3-1 0,3 0 0 0,-1 0 0 16,1-5-13-16,-1 10-18 0,1-10 4 0,5 3 1 16,-3 2 26-16,3-7 6 0,0 7 1 0,0-7 0 15,3 0 19-15,2 5 4 0,-2-5 1 0,-1 0 0 16,6 0-64-16,-5 0-12 15,-1-5-2-15,1 5-1 0,-1 0 56 0,-2 0 11 0,3 0 3 0,-3 0-804 16,-3 0-161-16</inkml:trace>
  <inkml:trace contextRef="#ctx0" brushRef="#br1" timeOffset="72291.57">22423 5464 1324 0,'0'0'118'0,"0"0"-94"0,0 0-24 0,6 0 0 15,-1 0 94-15,0 0 14 16,1-5 4-16,4 5 0 0,-2 0-44 0,5 0-8 0,-2 5-1 16,2-5-1-16,3-5-42 0,-3 5-8 0,3 0-8 0,0 0 12 15,-3 0-12-15,0 0 0 0,1-2 0 0,-1 2 0 16,-2 2 0-16,-4-2 0 0,-1 0 0 0,-1 5 0 16,-5-5-100-16,0 0-23 0,0 0-4 15,-8 12-1-15</inkml:trace>
  <inkml:trace contextRef="#ctx0" brushRef="#br1" timeOffset="72455.19">22508 5633 1252 0,'0'0'56'0,"0"0"11"0,8 5-54 0,0-5-13 16,0 0 0-16,3 0 0 0,-4 0 116 0,4 0 21 16,2 0 4-16,0 0 1 0,-2 0-68 0,5-5-14 15,0 3-2-15,-8 2-1 0,-3-5-35 0,3 5-7 16,0-2-2-16,0-3 0 0,0 5-2 0,0-2-1 15,-3-3 0-15,3 5-916 0</inkml:trace>
  <inkml:trace contextRef="#ctx0" brushRef="#br1" timeOffset="74152.14">22992 5382 770 0,'0'0'34'0,"0"0"7"0,0 0-33 0,0 0-8 16,0 0 0-16,0 0 0 0,0 0 109 0,0 0 20 15,0 0 4-15,0 0 1 0,0 0-53 0,0 0-10 16,0 0-3-16,0 0 0 0,0 0 28 0,0 0 6 0,0 0 1 0,0 0 0 15,0 0-39-15,3 2-8 16,-3 5-2-16,0 0 0 0,0 0-15 0,0 5-3 0,-3-5-1 0,1 7 0 16,-1-7 23-16,0 5 5 0,3 0 1 15,-2-3 0-15,2 5-52 0,0-2-12 0,0 0 0 0,2-3 0 16,-2-2 0-16,6 5 0 0,-4-5 0 0,4 0 0 16,-4 0 16-16,6-2 1 0,-3-3 0 0,3 5 0 15,0-7-5-15,0 5-2 0,3-5 0 0,-1 2 0 16,1-4-1-16,2 2 0 0,-2-5 0 0,2 3 0 15,-2-3 2-15,-1-2 0 0,3 0 0 0,-5 5 0 16,-2-8 5-16,2 3 0 0,-3 0 1 0,3 0 0 0,-3 0-17 0,-2 0 0 16,-1 0 0-16,1 0 0 0,0 2 0 0,-3 3 0 15,0 2 0-15,0 0 0 0,0 0 0 0,0 0 0 16,0 0 0-16,0 0 0 0,0 0 0 0,0 0 0 16,0 0 0-16,0 0 0 15,0 0 0-15,-3 2 0 0,3 5 0 0,0-2 0 0,0 2 0 16,0 0 0-16,3 0 0 0,-1 0 0 0,4 5 11 0,-1-5-2 15,-2 0 0-15,5 5 0 0,-3-5-9 0,3-5 0 16,0 3 0-16,2 2 0 0,-2-5 0 0,3 3-12 16,-1-5 2-16,1 0 1 0,0 5 9 0,-1-5 14 15,1-5-3-15,-3 5-1 0,2-5-10 0,-2 3-14 16,0-5 3-16,0 0 1 0,-3-5 10 0,1 5 0 16,2-5 0-16,-6 5 0 0,4-7 34 0,-4 5 9 15,1-3 1-15,-3 0 1 0,0-2-29 0,0 5-7 0,-3-3-1 16,3 5 0-16,-2-5 14 0,-4 3 2 15,4-3 1-15,-4 7 0 0,4-2-10 0,-1 0-3 0,0 0 0 0,1 0 0 16,-1 5-12-16,3 2 0 0,0 0 0 0,0 0 0 16,0 0 0-16,0 0 0 0,0 0 0 0,0 0 0 31,0 0-67-31,0 0-9 0,0 0-3 0,-3 9 0 0,1-2-200 16,2 0-40-16,-3 12-8 0,-2 0-1 0</inkml:trace>
  <inkml:trace contextRef="#ctx0" brushRef="#br1" timeOffset="74422.79">23532 5598 1382 0,'0'0'123'0,"0"0"-99"15,0 0-24-15,0 0 0 0,0 7 105 0,0 0 16 16,3-2 3-16,-1 2 1 0,1 0-25 0,0 0-4 15,-1 7-2-15,1-7 0 0,-3 5-29 0,3-5-5 16,-3 7-2-16,0-7 0 0,2 5-2 0,-2-5-1 16,-2 7 0-16,2-7 0 0,2 0-19 0,-2 0-4 15,0 0-1-15,0 1 0 0,0-4-16 0,0 3-3 16,0-7-1-16,0 0 0 0,0 7-27 0,0-7-4 16,0 0-2-16,0 0 0 15,0 0-38-15,0 0-8 0,3-7-2 0,-3 0-1038 0</inkml:trace>
  <inkml:trace contextRef="#ctx0" brushRef="#br1" timeOffset="75052.9">23532 5102 1267 0,'0'0'28'0,"0"0"5"0,0 0 2 0,0 0 1 0,0-5-36 0,0-2 0 15,0 5 0-15,0 2 0 0,3-7 100 0,2 2 14 16,-2-2 2-16,2 2 1 0,0 5-85 0,-2 0-16 15,-3 0-4-15,8-2-1 0,0 2 38 0,0-5 8 0,5 5 2 16,-3 0 0-16,1 0-43 0,5 5-16 0,0-3 11 0,-3-2-11 16,3 5 37-16,-5-3 2 0,-1 3 0 0,1 2 0 15,2 0-11-15,-5 0-3 0,-3 0 0 0,3 0 0 16,-3 3-1-16,-2-1-1 0,0-2 0 0,-3 5 0 16,0-5-5-16,-3 7-1 15,0-2 0-15,-2-3 0 0,0 3 1 0,-1 2 0 0,-1-7 0 0,-1 5 0 16,2-5-6-16,1 5 0 0,-3-3-1 15,5-2 0-15,1 0-11 0,-1-2 10 0,1 2-10 0,2 0 10 16,2 0-10-16,3-2 10 0,1-3-10 0,7 5 10 16,-2-2-2-16,4-3 0 0,-1 3 0 0,4-5 0 15,-2 2 27-15,0 3 5 0,2-5 0 0,1 0 1 16,-1 0-52-16,1 0-10 0,0 0-3 0,-1 0 0 0,1-5 24 0,-4 3 12 16,-1 2-2-16,-4 0 0 0,1 0 0 0,-6-5 0 15,-5 5 0-15,0 0-1175 16</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28.613"/>
    </inkml:context>
    <inkml:brush xml:id="br0">
      <inkml:brushProperty name="width" value="0.05" units="cm"/>
      <inkml:brushProperty name="height" value="0.05" units="cm"/>
      <inkml:brushProperty name="color" value="#E71224"/>
    </inkml:brush>
  </inkml:definitions>
  <inkml:trace contextRef="#ctx0" brushRef="#br0">14 13 10136 0 0,'-13'-12'448'0'0,"13"12"96"0"0,0 0-440 0 0,0 0-104 0 0,0 0 0 0 0,0 0 0 0 0,0 0 816 0 0,0 0 144 0 0,3 0 24 0 0,4 0 8 0 0,-7 0-800 0 0,3 3-192 0 0,7 2 0 0 0</inkml:trace>
</inkml:ink>
</file>

<file path=ppt/ink/ink19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08:55.286"/>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16309 6428 806 0,'-27'0'17'0,"27"0"4"0,0 0 1 0,0 0 2 0,0 0-24 0,0 0 0 0,0 0 0 0,8-2 0 15,3 2 107-15,-11 0 17 0,0 0 3 0,0 0 1 16,8 2-52-16,-8-2-9 0,0 5-3 0,0 2 0 16,0 0 40-16,3 0 7 0,5 0 1 0,-8 7 1 15,-11 1-29-15,11-4-5 0,5 3-2 0,-2 1 0 16,-6 3-21-16,1-4-5 0,2 1-1 0,2 3 0 15,6 1-10-15,-3-5-3 0,-5 0 0 16,6 1 0-16,2-1 5 0,-3-3 1 0,-5 4 0 0,0-8 0 0,8 4-35 16,-5-4-8-16,2 0 0 0,-5 0 0 15,-3 1 0-15,3-4 0 0,3 3 0 0,-3-7 0 16,-5 3 53-16,5-3 9 0,0 0 2 0,0 0 0 16,0 0-52-16,0 0-12 0,0 0 0 0,2-7 0 0,1 0 0 0,-3-1 0 15,-5 1 0-15,2 0 0 0,8-4 0 0,-5 4 0 16,-8-8 0-16,3 8 0 0,5-4 0 15,-3-3 0-15,1 4 0 0,-4-6 0 0,-2 6 14 0,3-2 0 16,8-2 0-16,-6 3 0 0,-7-3-14 0,7-1-8 16,6 1 8-16,-1 3-13 0,1-4 3 0,0 4 1 15,2-3 0-15,3 4 0 0,5-2 9 0,-2 5 0 16,-9-4 0-16,9 4 0 0,2-1 0 0,-2 1 0 16,-3 0 0-16,-1 0 0 0,1 7 0 0,3-4 0 15,2 4 0-15,-2 0 0 0,-6 4-13 0,3-4-7 16,3 3-2-16,-1 6 0 0,-7-2 22 0,5 0 0 15,-3 0 0-15,0 0 0 0,1 0 20 0,-4 5 0 0,-2-5-1 0,0 3 0 16,3-3-19-16,-6 4-11 0,-2 1 2 0,0-2 0 16,-1-3 9-16,1 4 12 15,-3-4-2-15,0 0-1 0,-5 5-9 0,8-5 0 0,-1-4 0 16,-1 4 0-16,-4 2 0 0,0-2 0 16,6-5 0-16,0 3 0 0,-3-2 0 0,3 1 0 0,-1-1 0 0,6-3 0 15,0 0 0-15,-2 4 0 0,-4-1 0 0,6-3 0 16,0 0 0-16,0 0 0 0,-2 4 0 0,2-4 0 15,2 7 0-15,1-2 0 0,-3-5 0 0,3 2 0 16,-1 6 0-16,1-4 0 0,7-1 0 0,-2 4 0 16,-2-3 0-16,2 3 0 0,2 0 0 0,1 1 0 15,-1-1 0-15,-2 0 0 0,0-3 0 0,3 3 0 0,2-2 0 0,-2-3 0 16,-6 5 0-16,3 1 0 0,2-4 0 0,-2-1 0 16,-2 4 0-16,-4-3 0 0,4 3 0 0,-1-7 0 15,3 7 0-15,-8-7 0 16,0 0 0-16,3 5 0 0,4-2 0 0,-1-3 0 0,-6 0 24 0,0 0 4 15,0 0 0-15,8 0 0 16,-6 0-45-16,-2 0-9 0,0 0-2 0,0 0 0 16,8-8-60-16,-5 1-13 0,-6 0-3 0,-2 0-1072 0</inkml:trace>
  <inkml:trace contextRef="#ctx0" brushRef="#br0" timeOffset="431.2">16817 6388 1036 0,'8'-7'46'0,"-8"7"10"0,0 0-45 0,0 0-11 16,0 0 0-16,0 0 0 0,0 0 104 0,0 0 20 0,0 0 3 0,0 0 1 16,8 0-52-16,-8 0-9 0,0 0-3 0,0 0 0 15,0 0 52-15,0 0 9 0,0 0 3 0,-3 7 0 16,1 0-52-16,-1 1-9 0,3-1-3 0,-5 4 0 0,-3 1-51 0,0-2-13 16,5 1 0-16,-2 1 0 15,-3 2 54-15,0-4 8 0,5 4 2 0,-2 4 0 0,0-3-52 0,-1-4-12 16,-2 3 0-16,6 5 0 0,4-5 0 0,1 0 0 15,-11 1 0-15,5 1 0 0,6-2 0 0,0 0 0 16,-3-4 0-16,0 6 0 0,0-6 21 0,5 1 2 16,0 1 0-16,1-3 0 0,-4-1-37 15,4-1-7-15,2 0-2 0,2 0 0 0,-5 4 70 0,3-6 13 16,0-2 4-16,3 1 0 16,-1-1-103-16,-2-3-20 0,-8 0-4 0,14 0-1 15,-1 0-102-15,-3-3-21 0,-10 3-4 0,8-4-1 0</inkml:trace>
  <inkml:trace contextRef="#ctx0" brushRef="#br0" timeOffset="982.34">16989 6624 1728 0,'-13'0'38'0,"13"0"8"0,0 0 2 0,0 0 0 0,5-3-39 0,-5 3-9 0,0 0 0 0,0 0 0 15,8-4 104-15,-8 4 20 0,0 0 3 0,0 0 1 16,0 0-52-16,0 0-9 0,-3 7-3 0,3 0 0 16,-2-3-51-16,-1 8-13 0,3-5 0 0,-3 3 0 15,-2-3 54-15,2 4 8 0,6-4 2 0,-3 5 0 0,0-2-52 16,3-3-12-16,-3 4 0 0,5-4 0 0,3 1 0 0,-3-4 0 16,-2-1 0-16,5 4 0 15,5-7-48-15,0 4-13 0,-7-4-3 0,4 0 0 0,1-4 52 0,-1 4 12 16,-2-7 0-16,-2 4 0 0,-1-4 48 0,3-5 13 15,2 5 3-15,-2 0 0 0,-8 3-52 0,6-6-12 16,-1-2 0-16,0 5 0 16,-8 0 0-16,3 3 0 0,0-3 0 0,0 0 0 0,3 4 0 0,-3 3 0 15,-5-5 0-15,5 5 0 0,0 0 54 0,0 0 8 16,-8 5 2-16,8-5 0 0,0 0-52 0,0 0-12 16,-3 7 0-16,1 0 0 0,-1 0 0 0,3-7 0 15,5 7 0-15,3-2 0 16,-3 2-48-16,1-4-13 0,2 1-3 0,5-1 0 0,-2 1 52 0,-1-1 12 15,1 1 0-15,-1-1 0 0,4-3 0 0,-1 0 0 16,0 0 0-16,0 0 0 0,-2 0 0 0,2-3 0 0,0 3 0 16,0-4 0-16,-2 1 48 0,0-4 13 0,-1 3 3 15,-2-4 0-15,0 6-52 0,-3-7-12 0,1 6 0 0,-4-4 0 16,1 0 0-16,0 0 0 0,-1 2 0 0,-2-2 0 16,0 5 0-16,0-3 0 0,0-2 0 0,0 3 0 15,-2-3 0-15,2 4 0 0,-3-2 0 0,3-2 0 16,-5 0 0-16,2 3 0 0,0 1 0 0,1 3 0 31,-1-4-100-31,0-3-22 0,-2 7-5 0,0-3-1025 0</inkml:trace>
  <inkml:trace contextRef="#ctx0" brushRef="#br0" timeOffset="1381.05">17333 6374 288 0,'0'0'25'0,"0"0"-25"16,0 0 0-16,3-4 0 0,-1 1 223 0,3-1 39 15,-2-4 8-15,2 6 2 0,1 2-116 0,-1-5-22 16,3 5-5-16,-3 5-1 0,0-5-57 0,6 2-12 16,-3 6-3-16,3-4 0 0,2 3 13 0,0 0 3 15,6 0 0-15,-6 8 0 0,-3-4-39 0,4 3-7 16,-1-2-2-16,5 2 0 0,-4 0 12 0,1 8 1 15,1-8 1-15,-2 4 0 16,-1 1-29-16,-3 2-9 0,1-6 0 0,0 3 0 0,-4 4 58 0,-1-4 5 16,-4-4 1-16,-2 1 0 0,0 3-52 0,-2-3-12 0,-1-1 0 15,-2 4 0-15,-3-3 53 0,0-1 8 16,5-3 2-16,-7-4 0 0,-1 5-35 0,1-2-6 0,-1-3-2 16,0 2 0-16,3-2-9 0,1-4-3 0,-1 1 0 0,2-1 0 15,1-3-8-15,-3 0 8 0,0 4-8 0,3-8 8 16,-3 4-8-16,3-3-14 0,2-1 3 0,-5-4 1 15,5 1-111-15,-2 3-23 16,2-3-4-16,1 4-1016 0</inkml:trace>
  <inkml:trace contextRef="#ctx0" brushRef="#br0" timeOffset="2832.09">11742 4895 885 0,'0'0'39'0,"0"0"9"0,0 0-39 0,3-5-9 16,2-2 0-16,-2 5 0 0,-3 2 87 0,2-5 15 15,-2 5 3-15,0 0 1 0,0-7-2 0,0 7 0 0,0 0 0 0,0 0 0 16,0 0-20-16,0 0-4 16,0 0 0-16,0 0-1 0,0 0-14 0,0 0-2 0,0 0-1 0,-2 7 0 15,2-7-11-15,-3 7-3 0,1 5 0 0,-1-5 0 16,0 7-16-16,1-2-4 15,-4-5-1-15,4 7 0 0,-1-2-27 0,0-3 0 0,6 3 0 0,0-5 0 32,-3 0 19-32,2 0-2 0,4 0 0 0,-4 0 0 0,1-2-27 0,2 2-6 0,0 0 0 0,3-2-1 15,3-3 17-15,0-2 0 0,-4 0 0 0,4 0 0 16,0 0 28-16,2-2 8 0,-3-3 3 0,4-2 0 16,-4 7-11-16,1-7-3 0,-3 2 0 0,2-2 0 15,-2 0-25-15,-2 0 0 0,2 5 0 0,-3-8 0 0,0 8 9 16,-2-3-9-16,2-2 10 0,-5 5-10 0,3-3 12 15,-3 5-4-15,0 0-8 0,0 0 12 0,0 0-12 0,0 0-16 16,0 0 3-16,0 0 1 0,0 0 20 0,0 0 5 16,0 0 1-16,5 5 0 0,0-3-14 0,1 5 0 15,-1-2 0-15,0 2 0 0,3 0 0 0,0 0-8 16,0-2 8-16,0 2 0 0,3-5 0 0,-1 5-10 16,-2-2 10-16,5 0-8 0,0-5 8 0,-2 2 0 15,0-2 0-15,2 0 0 0,0-2 0 0,0-3 0 16,-2 0 0-16,0 3 0 0,-1-3 20 0,1 3 4 15,-1-3 0-15,-2-2 0 0,-3 0 7 0,1 0 1 16,-1-5 1-16,-2 5 0 0,-3-2 7 0,0-3 0 16,0 0 1-16,-3 3 0 0,0-3-12 0,1 5-2 15,-4 0-1-15,1 0 0 16,3 0-26-16,-4 2 0 0,1-2 0 0,0 0 0 0,2 5 10 0,0-3 6 16,1-2 2-16,-1 2 0 0,0 3-29 0,3 2-5 0,0 0-2 0,0 0 0 15,0 0 18-15,0 0 0 0,0 0 0 0,0 0 0 31,0 0-136-31,0 0-28 0,0 0-4 0,3 2-1046 0</inkml:trace>
  <inkml:trace contextRef="#ctx0" brushRef="#br0" timeOffset="3090.43">12393 4834 979 0,'0'0'87'0,"3"-5"-70"16,2 5-17-16,0-2 0 16,1-3 132-16,2 3 24 0,-1 2 4 0,-1 0 0 15,2 0-47-15,2 0-9 0,1 0-3 0,-1 0 0 0,1 0-52 0,0 0-10 16,-1 0-3-16,6 0 0 0,-3 0-20 0,1 0-5 16,1 0-1-16,-4 0 0 0,2 0-10 0,-2 0 12 15,-3 0-12-15,0 0 12 0,0 0-3 0,-8 0 0 16,0 0 0-16,0 0 0 15,0 0-99-15,0 0-20 0,0 0-4 0,0 0-1 0</inkml:trace>
  <inkml:trace contextRef="#ctx0" brushRef="#br0" timeOffset="3272.9">12390 4970 576 0,'6'5'25'0,"-4"-3"6"0,4-2-31 0,-1 0 0 0,0 5 0 0,3-5 0 16,0 0 291-16,-3 0 52 15,3 0 10-15,3 0 3 0,0 0-187 0,-1 0-37 16,1-5-7-16,2 5-1 0,0 0-74 0,6-7-14 0,-3 7-4 0,-1-2 0 16,1-3-24-16,-2 3-8 0,1-3 0 0,-4 3 0 15,2-3 19-15,-5 5 0 0,-3-7 0 0,1 7 0 16,-4-5-89 0,1 5-18-16,-3 0-3 0</inkml:trace>
  <inkml:trace contextRef="#ctx0" brushRef="#br0" timeOffset="4219.84">13277 4521 691 0,'8'-9'61'0,"-8"9"-49"0,0-5-12 0,0 5 0 15,0 0 163-15,0 0 29 0,-3-5 7 0,0 3 1 16,3 2-33-16,-2-5-7 0,2 3 0 0,-5-3-1 15,2 5-47-15,0-2-10 0,3 2-2 0,-5-5 0 16,-3 5-63-16,0 0-13 0,0 0-2 0,0 0-1 16,0 0 15-16,-5 0 4 0,0 5 0 0,0-3 0 15,-1-2-28-15,-4 0-4 0,-1 5-8 0,3-3 11 0,6-2 5 0,-3 5 2 16,-3-5 0-16,2 2 0 0,1 3-18 0,3 0 0 16,-1-3 0-16,-2 3 0 0,2-3-12 0,1-2-7 15,2 5-1-15,0-3 0 0,0 5 20 0,0-2 0 16,3-3 0-16,-1 3 0 0,1 2 0 0,0-2-8 15,2-3 8-15,3 5 0 0,-3-2 14 0,3-3 6 16,-2 5 2-16,2-2 0 0,0-3-37 0,0 8-7 16,2-8-2-16,1 5 0 0,-3-2 39 0,3 2 7 15,-3 0 2-15,2 0 0 0,1 0-24 0,-3 0 0 16,3 5 0-16,-3-3 0 0,0 8 16 0,0-8 0 16,0 5-1-16,-3-2 0 0,0 7-24 0,3-5-5 15,-2 0-1-15,2 0 0 0,0 0 15 0,0 0 0 0,0 5 0 16,0-5 0-16,-3-2 16 0,3 2 7 0,0 0 1 0,0 0 0 15,0-2-39-15,0 2-7 16,0-2-2-16,0 2 0 0,0-7 54 0,-3 7 10 0,1-7 3 16,2 5 0-16,0-5-19 0,-3 5-3 0,3-5-1 15,-2-5 0-15,-1 5-5 0,3-2-2 0,-3 2 0 0,1 0 0 16,2 0-13-16,-3 0-16 0,3 0 3 0,-3 0 1 16,3 3 12-16,3-8 0 0,-3 5 0 0,3-2 0 15,-3-5 0-15,2 2 0 0,1 5 0 0,2-7 0 16,-2 5 0-16,2-5 0 0,0 2 0 0,3 3 0 15,0-5 48-15,6 0 13 0,-1 0 3 0,0 0 0 16,3-5-52-16,0 5-12 0,2-2 0 0,-2 2 0 0,3-5 0 0,-3 5 0 16,-1 0 0-16,1-2 0 0,0-3-13 0,-3 5-6 15,1-2-1-15,-1-3 0 0,0 5 20 0,0 0 0 16,-2 0 0-16,-3 0 0 0,0 0 20 0,-3 0-3 16,3 0 0-16,-3 0 0 0,1 0-17 0,-4 0 0 15,-2 0 0-15,0 0 0 16,0 0 0-16,6 0 0 0,-6 0 0 0,0 0 0 0,0 0-8 0,2-7 8 15,-2 7-13-15,0 0 5 16,0-7-243-16,0 7-48 0</inkml:trace>
  <inkml:trace contextRef="#ctx0" brushRef="#br0" timeOffset="5183.37">13488 4815 518 0,'40'-5'46'0,"-27"3"-37"0,-10 2-9 15,-3 0 0-15,0 0 66 0,0-5 11 16,0-2 3-16,0 7 0 0,0 0 45 0,0 0 10 16,0-7 1-16,0 7 1 0,0-2-33 0,0 2-8 0,0 0 0 0,0 0-1 15,0 0-8-15,0 0-2 16,-5-5 0-16,5 5 0 0,-3 5-14 0,-2 2-3 0,0 0-1 0,-3 0 0 16,2 0-22-16,1 5-4 0,0-3-1 0,2 3 0 15,-2 0-21-15,-1-3-5 0,4 5-1 0,-1-2 0 16,3-5-13-16,3 5 0 0,-1-3 8 0,1 3-8 15,0-5 0-15,2 0 0 0,3 0 0 0,0-2 0 16,0 2 0-16,2-5 0 0,-2 3 0 0,6-3 0 16,-4-2 0-16,3 0 0 0,-2-2 8 0,0-3-8 15,-1 3 13-15,3-3-3 0,-5-2-1 0,3 0 0 0,-6 0 9 16,3 0 2-16,0 0 0 0,-3-5 0 16,-2 5 3-16,2 0 1 0,-5 0 0 0,0 2 0 0,0-2 1 0,0 7 1 15,0-7 0-15,0 7 0 0,0-2-6 16,0 2-2-16,0 0 0 0,0 0 0 15,0 0-36-15,0 0-7 0,-2 2-2 0,-1 5 0 16,6 0 39-16,-1 0 7 0,1 3 1 0,0-3 1 0,2 0-21 0,0 2 0 16,0-4-12-16,3 2 4 0,0 0 8 0,-2-2-8 15,2 2 8-15,0-5-8 0,-1 5 8 0,4-7 0 16,-3 7-9-16,3-7 9 0,2 5 0 0,-3-5 0 16,1 0 0-16,0-5 0 0,7 3-10 0,-5-3 10 15,1 3-13-15,-4-5 5 0,1 0 24 0,-1 0 4 16,-2-5 2-16,0 5 0 0,-3-5 0 0,3-2 0 15,-2 0 0-15,-1 0 0 0,-2 2 5 0,-1-2 1 0,-2 2 0 0,0-2 0 16,0 2-2-16,0 3 0 0,-2-3 0 0,-1 5 0 16,0-2 3-16,3-1 1 0,-5 3 0 0,5 5 0 15,-3-3-44-15,1 3-9 0,-1-3-1 16,0 5-1-16,3 0 7 0,0 0 2 0,0 0 0 0,-2 7 0 16,-1-2-121-16,3-3-24 15,0 10-5-15,-2-5-984 0</inkml:trace>
  <inkml:trace contextRef="#ctx0" brushRef="#br0" timeOffset="5671.13">14147 5017 288 0,'0'0'25'0,"0"0"-25"16,0 0 0-16,0 0 0 0,0 0 223 0,0 0 39 16,0 0 8-16,0 0 2 0,0-7-98 0,0 7-19 15,0 0-4-15,0 0-1 16,0 0-35-16,0 0-7 0,-2 0-2 0,-4 0 0 0,4 0-63 0,-4 0-13 15,1 5-2-15,0-3-1 0,2 3 8 0,-2-3 1 16,-3 8 1-16,3-3 0 0,-1 0-37 0,-2 2 0 16,3-2 0-16,0 5 0 0,2 0 0 0,1-3 0 15,-1-2 0-15,3 5 8 0,0-5-8 0,3 5 0 0,-1-5 0 0,3 2 0 16,3-4 0-16,-2 2 0 0,2-2 0 0,2-3 0 16,-2 3 0-16,3-3 9 0,-1-4-9 0,4-3 10 15,-1 5-10-15,0-2 0 0,-2-3-10 0,2-2 10 16,-3 2 45-16,-2-4 15 0,0 2 4 0,-2-5 0 15,-1 5 0-15,-2-5 0 0,-1 3 0 0,1-3 0 16,-3 0-52-16,0 5-12 0,-3-2 0 0,-2-3 0 16,0 5 24-16,-6 0 1 0,0 2 1 0,6 3 0 15,-3-3-12-15,3 3-2 0,0-3-1 0,-3 3 0 0,2 2-11 0,1-5-17 16,0 5 4-16,0 0 1 16,5 0-126-1,0 0-25-15,0 0-5 0,0 0-983 0</inkml:trace>
  <inkml:trace contextRef="#ctx0" brushRef="#br0" timeOffset="5996.49">14563 5024 1728 0,'0'0'38'0,"0"0"8"0,0 0 2 0,0 0 0 0,0 5-39 0,0 2-9 0,0 0 0 0,0 0 0 15,0 5 104-15,0-5 20 0,-6 0 3 0,4 5 1 16,-1-3-52-16,-2-2-9 0,2 5-3 0,-2 2 0 16,0-7 0-16,2 5 0 0,0-3 0 15,-2 3 0-15,0 0-52 0,-1-5-12 0,4 0 0 0,-4 0 0 16,1 0 0-16,3 0 0 15,2-7 0-15,0 0 0 0,-3 7 9 0,3-7-9 0,0 0 0 0,0 0 9 16,0 0-9-16,0 0-9 0,0 0 9 0,0 0-13 16,0 0-243-16,0-2-49 0,0-12-10 15,3-3-1-15</inkml:trace>
  <inkml:trace contextRef="#ctx0" brushRef="#br0" timeOffset="6673.02">14848 4822 1267 0,'0'0'28'0,"0"0"5"0,0 0 2 0,0 0 1 0,0 0-36 0,0 0 0 16,-5-2 0-16,5 2 0 0,-3 2 109 0,-2 5 15 15,0 0 4-15,0 0 0 0,-3 0-40 0,2 3-7 16,1-1-1-16,0 5-1 0,0-7-39 0,2 5-8 0,3 2-2 0,0-2 0 16,0-3-16-16,0 3-3 0,3-5-1 0,-1 0 0 15,3 0-10-15,1 5 0 0,-1-5 9 0,3 0-9 16,0-2 9-16,0-3-9 0,0 3 12 0,0-3-12 15,0-2 0-15,2 5 0 0,1-5 0 0,-1 0 0 16,1-5 48-16,0 5 4 0,-1-2 0 0,1-3 0 16,-3-4-32-16,0 4-7 15,0-2-1-15,-1 0 0 0,4 0 8 0,-3-5 0 0,0 5 1 0,-3 0 0 16,1 0-2-16,-1 0-1 0,-3-5 0 0,1 5 0 16,-3 0 18-16,0 0 4 0,0 0 1 0,0 0 0 0,-3 2-14 15,3 5-3-15,0-7-1 0,0 7 0 0,0 0-14 0,0 0-9 16,0 0 12-16,0 0-12 0,0 0 0 0,0 0 0 15,0 0 0-15,0 7 0 16,0 0 0-16,3 0 0 0,0-2-12 0,2 7 12 0,0-5 0 16,-2 0 0-16,0 0-8 0,2 2 8 0,3 3 0 0,-3-5 0 15,3 0 0-15,-3 0 0 0,3 0 19 0,0-2 6 16,0-3 2-16,3 3 0 16,-1 0-43-16,6-5-8 0,-3 2-1 0,-2-2-1 15,5-2 26-15,0-3 0 0,-3-2 0 0,0 2-8 0,0-2 17 0,1 0 4 16,-1 0 1-16,-2-2 0 0,-4-3-1 0,-1 0 0 15,2 3 0-15,-3-3 0 0,0-2-13 0,-2 2 0 16,-3-2 0-16,0 2 0 0,0 3 47 0,0-3 6 16,-3 3 2-16,3-3 0 0,0 7-33 0,-2-2-6 0,-1 0-2 0,3 0 0 15,-3 5-14-15,1-3 0 16,-4 3-9-16,4-3 9 0,-4 10-16 0,4-3 4 0,-1-2 0 16,1 7 0-1,-1 0-135-15,3 0-26 0,-3 0-6 0,1 0-1004 0</inkml:trace>
  <inkml:trace contextRef="#ctx0" brushRef="#br0" timeOffset="6993.78">15428 4996 1324 0,'-8'-2'118'0,"8"2"-94"0,-3 0-24 0,3 0 0 0,0 0 92 0,0 0 15 16,0 0 2-16,0 0 1 0,0 0 1 0,3 2 0 15,2 5 0-15,-2 0 0 0,-3 0-74 0,3 0-14 16,-1 5-3-16,-2-5-1 0,3 0 36 0,-3 7 7 16,0-7 2-16,0 5 0 0,0 0 0 0,0-3 0 15,0 3 0-15,-3-5 0 0,3-2-52 0,0-5-12 16,0 7 0-16,-2-5 0 0,2-2 0 0,0 0-12 15,0 0 3-15,0 0 0 0,0 0 9 0,0 0-13 16,0 0 5-16,0 0 8 16,0 0-214-16,0 0-35 0,2-9-7 0,1-3-2 0</inkml:trace>
  <inkml:trace contextRef="#ctx0" brushRef="#br0" timeOffset="8036.36">15356 4413 576 0,'0'0'51'0,"0"0"-41"16,0 0-10-16,0 0 0 0,0 0 136 0,0 0 26 0,0 0 5 0,0 0 1 15,0 0-48-15,0 0-10 0,0 0-2 0,0 0 0 16,0 0-29-16,8 0-7 0,3-5 0 0,-3 5-1 16,0 0-7-16,0 0-2 0,5 0 0 0,0 0 0 15,0-2-18-15,1 2-3 0,2 0-1 0,2 0 0 0,1-5-19 0,-1 5-4 16,1 0-1-16,-1-2 0 15,3 2-7-15,-2 0-1 0,-3 0-8 0,2 0 12 0,-2 0-1 0,0 2-1 16,-3-2 0-16,-2 0 0 0,-11 0 6 0,10 5 2 16,-2-3 0-16,0-2 0 0,-8 0 7 15,8 5 2-15,-8-5 0 0,8 2 0 0,-3 3-3 0,1 2 0 16,-4-2 0-16,4-3 0 0,-4 5-12 0,4 0-2 16,-1 0-1-16,0-2 0 0,-2 2-9 15,2 0 0-15,0 0 0 0,1 5 8 0,2-5-8 0,0 0 0 16,0 5 0-16,2-3 0 0,-5 3 0 0,3-3 0 15,0 3 0-15,0 2 0 0,0 0 8 0,-3 5 7 16,3-5 1-16,0 10 0 0,-2-3-16 0,2 0 0 16,-1 0 0-16,1-2 0 0,0 7 0 0,0-5 0 15,0 0 0-15,0-2 0 0,0 2 0 0,-3-2 8 16,1 0-8-16,-4-3 9 0,4 1-9 0,-4-1 0 0,-2-4 0 16,3 2-11-16,-6 0 32 0,3 0 7 0,-2-2 0 0,2 0 1 15,-3-3 5-15,0 3 1 0,1 0 0 0,-1-3 0 16,0-2-35-16,-2 5 0 0,2-5 0 0,1 5 0 15,-1-3 58-15,3-2 5 0,-2 0 1 16,-1-2 0-16,0-3-52 0,1 8-12 0,-1-8 0 0,-2 5 0 16,2-7 0-16,-2 5 0 0,-1-3 0 0,1 5 0 15,-3-7 37-15,0 5 5 0,0-3 1 0,0 3 0 16,-2-5-22-16,-1 0-4 0,-2 0-1 0,-3 0 0 16,6 0-4-16,-6 0-2 0,2 0 0 0,1 0 0 15,-3-5-10-15,3 5 0 0,0-7-10 0,0 7 10 0,-3 0 0 16,0-2 0-16,3-3 0 0,-1 5 0 15,1-2 0-15,3 2 0 0,2-5 0 0,0 5 0 16,0 0 0-16,0 0 18 0,3 0-2 0,-1 0-1 0,1 0-24 16,2-2-5-16,1-3-1 0,-1 5 0 0,0 0 15 0,3 0 0 15,0 0 0-15,0 0-9 16,0 0-94-16,0 0-18 0,11 5-4 0,5-10-1231 16</inkml:trace>
  <inkml:trace contextRef="#ctx0" brushRef="#br1" timeOffset="26997.86">18992 6219 576 0,'0'0'25'0,"0"0"6"0,0 0-31 0,0 0 0 0,2-5 0 0,-2 5 0 16,0 0 109-16,0 0 16 0,3-7 3 0,-3 7 1 15,0 0-53-15,0 0-10 0,3-2-2 0,-1-3-1 16,1 1 25-16,-3 1 4 0,0 3 2 0,0 0 0 0,0 0-48 0,0 0-10 16,0 0-1-16,0 0-1 0,0 0 35 0,0 0 7 15,0 0 2-15,0 0 0 0,0 0-22 0,5 3-5 16,-5 1-1-16,3 3 0 0,2 0-23 0,-2 5-5 16,2-5-1-16,-2 3 0 15,-1 6 18-15,1-2 3 0,2 0 1 0,-2 0 0 0,2 1 17 0,-2 3 3 16,2-4 1-16,1 5 0 15,-4 0-52-15,-2-2-12 0,0-3 0 0,3 4 0 0,2-3 54 0,-2-4 8 16,-1 3 2-16,4 1 0 0,-1-4-56 0,-2-4-8 16,2 5-8-16,-2-5 8 15,-1 0 9-15,-2-4 9 0,3 1 2 0,-3-4 0 0,0 0-20 0,0 0-19 16,0 0 4-16,0 0 1 0,0 0 46 0,0 0 10 16,0 0 2-16,-3-4 0 0,3-3-20 0,-5-3-3 15,2-2-1-15,1-6 0 0,-4 3-20 0,1-3 0 16,0 4 0-16,-3-8 0 0,3 4 0 0,-1 3 0 0,1-6 0 0,2 2 0 15,-2 5 0-15,2 3 0 0,1-4 0 0,-1 1 0 16,0 0 0-16,3 0 0 0,0 0 0 0,0 2 8 16,3 0-8-16,2 3-12 0,-2-3 4 0,2 1 0 15,3 1 8-15,3-2-13 0,-3 5 5 0,2-7 8 16,4 2-12-16,-1 5 12 0,-3 0-12 0,4 0 12 16,-6 5 8-16,2-3 10 0,1 5 2 15,-1 0 0-15,1 0-38 0,2 0-7 0,-2 7-2 0,-1-7 0 16,1 7 43-16,2-2 9 0,-8 2 2 0,3-5 0 15,-2 6-43 1,-1 3-8-16,-2-4-1 0,-3 0-1 0,2 0 26 0,-4 1 0 0,-4-1 0 0,1 4 0 0,-3 1 11 16,3-3-3-16,-6-1 0 0,1 3 0 15,-4 1-8-15,1-3 0 0,0-1 0 0,-3 3 8 16,3 1-8-16,-3-3 0 0,3-1 0 0,-3 3 0 0,3-4 0 16,2 0 0-16,0 0 0 0,4 0-11 0,-1 1 11 15,2-4-13-15,1 3 5 0,2-7 8 16,1 7-40-16,2-7 0 0,0 0 0 0,2 7 0 0,1-2 40 0,0-3 0 15,2 3 0-15,3 2 0 0,2-4 0 0,1 1 0 16,2 3 0-16,1 0 0 0,1-2 9 0,9 2 10 16,-3 3 1-16,1-6 1 0,-1 3-21 0,0 0 8 15,-5-2-8-15,2 2 0 0,1-5 0 0,-3 3 8 16,0-2-8-16,-3 4 0 0,0-7 0 0,-2 4 9 16,-1-1-9-16,-5 1 0 0,-5-4 36 0,6 0 0 15,2 0 0-15,-3 5 0 0,0-5-36 0,-5 0 0 16,0 0 0-16,0 0 0 0,0 0 0 0,0 0-14 15,0 0 1-15,0 0 0 0,0 0 21 0,-2-5 4 16,-1 1 0-16,0 1 1 16,-2-1-215-16,0-3-43 0,-11-1-9 0,5 6-872 0</inkml:trace>
  <inkml:trace contextRef="#ctx0" brushRef="#br1" timeOffset="27536.15">19619 6012 1036 0,'0'0'23'0,"0"0"5"0,0 0 0 0,0 0 1 0,0 0-29 0,0 0 0 16,0 0 0-16,0 0 0 0,-3-5 108 0,3 5 16 15,0 0 4-15,0 0 0 0,0 0-52 0,0 0-9 0,-5 5-3 16,0-3 0-16,2 3 0 0,-2 2 0 16,-1 5 0-16,1-3 0 0,-3-2 1 0,6 5 0 0,-6 2 0 0,2 0 0 15,-4 1-1-15,2 1-1 16,0-2 0-16,3 0 0 0,-3 7-51 0,0-6-12 0,5 3 0 0,-2 1 0 16,2 2 0-16,0 5 0 0,1-5 0 0,4 5 0 15,1-5 54-15,0-2 8 0,2-5 2 16,0 5 0-16,1-2-64 0,2-1-23 0,-3-7 1 0,3 6 0 15,2-4 22-15,-2-4 8 0,6 0 0 0,-4 0 0 16,3 1 3-16,1-1 0 0,-4-7 0 0,1 4 0 16,2-1-11-16,-2 1 0 0,-1-4 9 0,1 0-9 15,-3 0 0-15,0 0 0 0,0 0 0 0,-1-4 0 16,-1 1 17-16,-1 3-1 0,-5 0 0 0,0 0-810 16,0 0-162-16</inkml:trace>
  <inkml:trace contextRef="#ctx0" brushRef="#br1" timeOffset="28355.77">19809 6254 345 0,'0'0'31'0,"0"0"-31"15,0 0 0-15,0 0 0 0,-2-2 211 0,2-3 36 16,5-2 7-16,-2 3 2 0,-3 4-133 15,2 0-27-15,-2 0-4 0,3-8-2 0,-3 8-13 0,3 0-2 16,-3 0-1-16,0 0 0 0,0 0-12 0,0 0-2 16,0 0-1-16,0 0 0 0,0 0-20 0,0 0-4 15,-3 0-1-15,0 8 0 0,1-4-34 0,-1 3 0 16,0 0 0-16,1 5 0 0,-1-2 55 0,0 1 7 16,1 3 2-16,2 1 0 0,0-4-52 0,2 3-12 15,-2-2 0-15,3-2 0 0,-3-3 0 0,3 2 0 16,2-2 0-16,3-5 0 0,-3 3 0 0,3-3 0 15,0-2 0-15,3 0 0 0,-3-2 0 0,5-3 0 16,-3-2 0-16,1 0 0 0,2 0 0 0,-2 3 0 0,-1-4 0 16,4 1 0-16,-1 0 54 0,-5 0 8 0,-6 0 2 0,1-4 0 15,2 8-54-15,-2-2-10 0,2-2 0 16,-5 7 0-16,-5-2 8 0,5-3 8 0,0 5 0 0,0 0 1 16,0 0-17-16,0 0-19 0,0 0 4 0,0 0 1 15,0 0 14-15,0 0 0 0,0 0 0 0,3 7 0 16,2 0 0-16,0 1 0 0,-5-8 0 0,6 7 0 15,2-3 0-15,-1-1 0 0,-1 1 0 16,4 1 0-16,-2-3 0 0,0-2 0 0,3 0 0 0,-1-2 0 16,-2-3 0-16,0 5 0 0,0-7 0 0,0 3 0 15,0 1 0-15,0-1 0 0,0 1 0 0,0-4 0 16,-3 2 0-16,0-2 0 0,1-4 0 0,-4 4 0 16,1-1 40-16,-3 6 10 0,3-5 2 0,-1 0 1 0,-2 2-33 15,0-2-8-15,0 3 0 0,0 1-1 0,-2-4-11 0,2 0 0 16,-3 2 0-16,3 5 0 0,0-7 17 0,0 7 2 15,-3-2 0-15,3 2 0 16,-2-5-91-16,2 5-19 0,0 0-3 0,0 0-722 16,0 0-145-16</inkml:trace>
  <inkml:trace contextRef="#ctx0" brushRef="#br1" timeOffset="28683.81">20108 5911 1497 0,'0'0'32'0,"0"0"8"0,0 0 0 0,0 0 4 0,3 0-36 0,5 2-8 0,-3-2 0 0,3 0 0 15,0 5 53-15,0 2 9 0,0 0 2 0,5 0 0 16,3 7-12-16,3 0-3 0,-4 5 0 0,1 0 0 15,3-5-4-15,-3 5-1 0,-3-3 0 0,3 8 0 16,-3-8-4-16,0 3-2 0,6 0 0 0,-3 2 0 16,-6 0-6-16,-2-2-2 0,0 0 0 0,-3-3 0 15,-2-4 6-15,0 2 0 0,-3 0 1 0,0-2 0 16,0 0 17-16,-6-3 3 0,4 3 1 0,-3-2 0 0,-1-6-58 16,4 3 0-16,2-7-17 0,-6 0 4 15,1 5-31-15,2-3-7 16,3-2-1-16,0 0-1054 0</inkml:trace>
  <inkml:trace contextRef="#ctx0" brushRef="#br1" timeOffset="28941.35">20587 6062 1728 0,'0'0'76'0,"0"0"16"0,3 0-73 0,2-3-19 16,0-2 0-16,1 3 0 0,-1-3 55 0,0 3 7 16,3-3 2-16,0 5 0 0,3-2-16 0,-3-3-4 15,2 5 0-15,4-2 0 0,-4-3-32 0,3 5-12 16,1 0 0-16,1 0 9 0,-1 0-9 0,-4 0 8 0,1 0-8 0,2-4 8 16,-5 4 4-16,-8 0 1 0,11 0 0 0,-11 0 0 15,0 0-13-15,0 0 0 0,0 0 0 0,5 4-651 16,-5-4-125-16</inkml:trace>
  <inkml:trace contextRef="#ctx0" brushRef="#br1" timeOffset="29131.64">20669 6174 1728 0,'0'0'76'0,"0"0"16"15,0 0-73-15,6 0-19 0,-4 0 0 0,6 0 0 0,0 0 106 0,0-2 18 16,3-3 3-16,-1 5 1 0,3 0-60 0,3 0-12 15,3 0-3-15,-1-2 0 0,-2-3-33 0,3 5-6 16,-6 0-2-16,3-4 0 0,-3 4-3 0,0 0-1 16,-2 0 0-16,-1-3 0 15,-10 3-64-15,0 0-14 0,8 0-2 0,-8 0-1 0</inkml:trace>
  <inkml:trace contextRef="#ctx0" brushRef="#br1" timeOffset="29753.36">21201 5793 518 0,'0'0'46'0,"0"0"-37"16,0 0-9-16,0 0 0 0,0 0 161 0,0 0 31 15,0 0 5-15,0 0 2 0,0 0-101 0,0 0-20 16,0 0-4-16,3 5-1 0,-1 2 30 0,1 0 5 16,-3 7 2-16,0-2 0 0,3 2-22 0,2 0-5 15,-2 5-1-15,-1 9 0 0,4-2-14 0,-1 0-4 16,0-5 0-16,0 7 0 0,-2-4-37 0,2-3-8 16,-2-2-2-16,2 2 0 0,-2-7 24 0,0 0 5 0,-3 0 1 15,2 5 0-15,1-7-38 0,-3-3-9 0,0-1 0 16,0-1 0-16,3 2 0 0,-3-2 0 0,0-5 0 0,0-2 0 15,0 0 53-15,0 0 9 16,0 0 2-16,0-7 0 0,0 0-103 16,0 0-20-16,0-5-4 0,0 3-1 0,-3-10-213 15,3 5-43-15</inkml:trace>
  <inkml:trace contextRef="#ctx0" brushRef="#br1" timeOffset="30020.29">21317 5786 172 0,'0'0'16'0,"0"0"-16"15,0 0 0-15,0 0 0 0,6 0 345 0,-6 0 67 16,0 0 12-16,5 0 4 0,-5 0-244 0,5 0-49 16,-2 5-10-16,2 2-1 0,-2 0-50 0,0 7-10 15,2 0-1-15,0 5-1 0,0 0 10 0,1-3 3 16,-4 3 0-16,4 2 0 0,-1 5-67 0,0-12-8 31,-2 5-13-31,0 2 3 0,-1-2 23 0,1-5 5 0,-3 5 1 0,3-5 0 0,2 0-19 0,-3 5-12 16,1-5 1-16,0 0 1 0,-1 1 43 0,1-8 9 15,0 4 2-15,-1-4 0 0,1 0-20 0,0 1-3 16,-1-4-1-16,1-1 0 0,-3-3-20 0,5 4 9 16,-5-4-9-16,5 0 0 0,-5 0 16 0,6-4-4 15,-4 1-1-15,4-1 0 16,-4 1-71-16,1-4-15 0,2 2-2 0,-2-2-1147 0</inkml:trace>
  <inkml:trace contextRef="#ctx0" brushRef="#br1" timeOffset="30744.29">21701 5958 1036 0,'0'0'46'0,"0"0"10"0,0 0-45 0,0 0-11 16,3-5 0-16,-3 5 0 0,0 0 104 0,0 0 20 16,0 0 3-16,0 0 1 0,0 0-12 0,0 0-3 15,0 7 0-15,-3 0 0 0,3 0-47 0,-3 5-10 16,-2 0-1-16,3-3-1 0,-1 3-14 0,0 2-4 16,3 0 0-16,-2-7 0 0,4 5-16 0,-2-5-4 15,3 5-1-15,2-3 0 0,-2-2-15 0,2-2 0 16,0 2 8-16,3-7-8 15,0 7-20-15,0-7-6 0,0 0-2 0,3 0 0 0,-1 0 57 0,1 0 11 16,0-7 3-16,-4 7 0 0,1-7-21 0,0 2-4 0,0 3-1 0,-2-5 0 16,1 0 5-16,-1 0 1 0,2-5 0 0,0 5 0 15,-6-5-3-15,4 5 0 0,-4 0 0 0,-2 0 0 16,0 0-3-16,0 2-1 0,-2 5 0 0,-4 0 0 16,6 0-5-16,0 0-2 0,0 0 0 0,-2 0 0 15,-1 5-9-15,0-2 0 0,3 1 0 0,0 3 0 16,0-2 0-16,3 2 0 0,0-5 0 0,5 5-11 15,-3 1 11-15,0-4-10 0,3-1 10 0,-3 1-10 0,3 3 10 0,3-7 0 16,-3 7 0-16,2-7-8 0,1 0 8 0,0 0 0 16,-1 0 0-16,1 0 0 0,2 0 12 0,0 0-3 15,-2-7 0-15,2 5 0 16,-2-3-9-16,-3-2 0 0,2 3 0 0,-2-4-11 0,0 6 20 0,-3-5 4 16,3-5 1-16,-2 5 0 0,-4 0 5 0,3 0 1 15,-2-5 0-15,-3 5 0 0,0-4 11 0,0 3 2 16,-3 1 1-16,1 0 0 0,-1 0-34 0,1 0-11 15,2 7 0-15,-6-2 0 0,6-3 11 0,0 5 16 16,0 0-4-16,0 0-1 16,0 0-115-16,-8-4-22 0,3 1-5 0,0 3-1017 0</inkml:trace>
  <inkml:trace contextRef="#ctx0" brushRef="#br1" timeOffset="31204.6">22180 5732 748 0,'0'0'67'0,"0"0"-54"0,0 0-13 0,0 0 0 0,-3-7 118 0,3 7 21 16,0 0 4-16,0 0 1 0,0 0-22 0,0 0-4 16,0 0-1-16,0 0 0 0,0 0-33 0,6 7-8 15,-1 0 0-15,-2 5-1 0,-1-3-9 0,1 3-2 16,0 7 0-16,2-5 0 0,-3 5 0 0,1-3 0 15,0 8 0-15,-1-10 0 16,1 3 0-16,0 1 0 0,-1 1 0 0,1 2 0 0,0-2-64 0,-1 0 0 16,1-3-8-16,0 3-1 0,-1 2 23 0,4-6 5 15,-6 1 1-15,2-7 0 0,1 3-20 0,-1-5-14 16,-2 0 2-16,0 0 1 0,3 0 11 0,-3-2 0 16,3-3 0-16,-1-2 0 0,1 5 49 0,-3-5 12 15,0 0 3-15,0 0 0 16,0 0-169-16,3-12-34 0,-1 3-6 0,1-3-988 0</inkml:trace>
  <inkml:trace contextRef="#ctx0" brushRef="#br1" timeOffset="31429.32">22315 5777 1497 0,'0'0'66'0,"0"0"14"0,0 0-64 0,0 0-16 0,0 0 0 0,0 0 0 15,0 0 127-15,0 0 21 0,0 0 5 0,5 7 1 16,-2-5-66-16,2 5-14 0,3 5-2 0,-3 2-1 15,3 0-32-15,-2 0-7 0,-1 5 0 0,-2 0-1 16,2 2 26-16,0-2 6 0,0 2 1 0,-5-2 0 16,3-2-56-16,0 1-8 0,-1-4 0 0,-2 5-10 0,3-5 10 0,-3 1 16 15,3-8-4-15,-1 4-1 16,1 1-3-16,-3-5 0 0,3 0 0 0,-1-4 0 16,-2-3 0-16,0 0 0 0,0 0 0 0,0 0 0 15,0 0-62-15,0 0-13 0,0 0-2 0</inkml:trace>
  <inkml:trace contextRef="#ctx0" brushRef="#br1" timeOffset="31835.29">22505 6080 864 0,'0'0'38'0,"0"0"8"16,0 0-37-16,0 0-9 0,3-2 0 0,-3 2 0 0,3-5 204 0,2 5 38 0,0 0 8 0,1-4 2 16,-1 1-160-16,3 3-32 15,0 0-7-15,2 0-1 0,1 0-27 0,-3 0-5 0,2 3-2 0,1-3 0 16,0 4 0-16,-3-4 0 0,0 0 0 0,-3 0 0 16,-5 0 6-16,0 0 0 0,0 0 1 0,2 7 0 15,1-2 3-15,-3 2 1 0,3-5 0 0,-1 5 0 16,-2 1 0-16,-2 1 0 0,-1 0 0 0,0 3 0 15,3-5-16-15,-5 0-3 0,3 0-1 0,-1 5 0 16,0-5 44-16,1 3 9 0,-4 1 2 0,6 1 0 16,-2-5-76-16,-1 2-14 0,0-1-3 0,3-4-1 0,0 3 30 0,3 0 0 15,-3 0 0-15,3 0 0 0,-1-2 0 0,1-2 0 16,0 1 0-16,2 3 10 0,0-7 12 0,0 0 2 16,-5 0 1-16,8 0 0 0,0 0-25 0,0 0 0 15,3-4 0-15,-3 1 0 0,2-1 0 0,-2 1 0 16,0-4 0-16,3 2-780 15,-1-2-160-15</inkml:trace>
  <inkml:trace contextRef="#ctx0" brushRef="#br1" timeOffset="32392.5">22487 5643 1108 0,'0'0'49'0,"0"0"11"0,0 0-48 0,0 0-12 0,3-5 0 0,-1-2 0 16,-2 7 106-16,3-5 19 0,2 3 4 0,0-3 1 16,-5 5-53-16,6-2-10 0,2-3-3 0,0-2 0 15,0 7-26-15,0-2-6 0,2-3 0 0,1 5-1 16,-3-5-11-16,2 5-1 0,1 0-1 0,-6 0 0 0,0 0 3 0,3 0 1 15,-2 5 0-15,-1-5 0 0,0 5 0 0,-2-3 0 16,2 5 0-16,0 0 0 0,-2-2 4 0,2 2 1 16,-5 0 0-16,3 0 0 0,-3 5-6 0,3-5-1 15,-6 0 0-15,3 0 0 0,-3 5 8 0,3-3 2 16,0-2 0-16,0 0 0 0,0 0-30 0,0 3 0 16,3-3 0-16,-3 0-10 0,5 0 10 0,-2-5 0 15,0 3 10-15,2 2-10 0,3-4 8 0,0 1-8 16,2 1 0-16,1-3 9 0,-1-2-9 0,4 7 10 15,-1-7-10-15,3 0 10 0,0 0-10 0,0 5 8 0,-1-5-8 0,1 0 8 16,0 0 0-16,-5-5-8 0,-1 5 12 0,1 0-4 31,-3 0-116-31,-3 0-23 0,-5 0-5 0,5 0 0 0</inkml:trace>
  <inkml:trace contextRef="#ctx0" brushRef="#br1" timeOffset="32611.59">23029 5847 1497 0,'0'0'66'0,"0"0"14"0,6-2-64 0,-4-3-16 16,6 5 0-16,-2 0 0 0,1-2 55 0,-1-3 7 16,-6 5 2-16,5 0 0 0,6-2 0 0,-3 2 0 15,2 0 0-15,1 0 0 0,2 0-52 0,0 0-12 16,0 0 0-16,3 0 0 0,-5 0 0 0,2 0-15 15,-2 2 3-15,-3-2 1 0,0 0 11 0,-3 5 16 16,-5-5-4-16,0 0-588 16,0 0-116-16</inkml:trace>
  <inkml:trace contextRef="#ctx0" brushRef="#br1" timeOffset="32794.14">23074 6000 1483 0,'0'0'65'0,"0"0"15"0,0 0-64 0,8 0-16 0,0 0 0 0,3 0 0 16,-1 0 104-16,1 0 17 0,0 0 4 0,2-2 1 15,3 2-65-15,0 0-13 0,-1 0-2 0,1-5-1 16,0 5-27-16,-3 0-6 0,3 0 0 0,-5 0-1 16,-1 0-11-16,-2-2 10 0,-2-3-10 0</inkml:trace>
  <inkml:trace contextRef="#ctx0" brushRef="#br1" timeOffset="33690.06">23561 5826 1036 0,'0'0'46'0,"0"0"10"0,0 0-45 0,0 0-11 16,0 0 0-16,0 0 0 0,0 0 50 0,5 0 8 16,-5 0 2-16,0 0 0 0,0 0 6 0,8-2 2 15,-8 2 0-15,6 2 0 0,-6-2-4 0,5 0 0 16,-2 7 0-16,2 0 0 0,-5-2 0 0,0 2 0 15,0 0 0-15,-3 5 0 0,3-3-2 0,0 3-1 16,0 0 0-16,0-3 0 0,3-2-46 0,0 5-15 16,-1-5 8-16,3 0-8 0,1 5 20 0,2-5 0 15,0-5 0-15,0 5 0 0,2-7-20 0,3 5 8 16,-2-5-8-16,2 0 0 0,3-5 15 0,0 5-4 16,-3-7-1-16,3 5 0 0,-3-3-1 0,1-2 0 15,-4 0 0-15,1-4 0 0,-1 3 11 0,-2 1 1 16,-2 0 1-16,-1-2 0 0,-3 0-22 0,1 1 0 15,0 6 0-15,-1-3 0 0,-2-2 0 0,0 7 0 16,-2-2 0-16,2 2 0 0,0 0 56 0,0 0 6 0,0 0 2 0,-3 7 0 16,3-5-52-16,0 5-12 0,0 5 0 0,0-5 0 31,3 0-48-31,-1 0-13 0,4 0-3 0,-1 5 0 0,0-5 64 0,3 0 24 0,0-2 0 0,0 2-1 16,0-5-37-16,3 5-7 0,-1-7-2 0,3 0 0 15,-2 0 23-15,0 0 0 0,-1-2 0 0,1-3 0 16,-1 3 47-16,1-3 13 0,-1-2 4 0,1 0 0 15,-3 0-52-15,0 0-12 0,0 0 0 0,-3 0 0 16,-2-5 0-16,-1 5 0 0,1-5 0 0,0 3 0 16,-3-3 39-16,-3 3 5 0,0-3 0 0,1 5 1 15,-1 0-28-15,1 0-5 0,-1 2-2 0,-2-2 0 16,2 3-10-16,3 4 0 0,0 0 0 0,-5-3 0 16,5 3 9-16,0 0 0 0,-6 0 0 0,6 0 0 15,-5 7-109-15,0-7-23 0,2 7-4 0,0 0-649 16,1 0-131-16</inkml:trace>
  <inkml:trace contextRef="#ctx0" brushRef="#br1" timeOffset="34041.32">24231 6040 1173 0,'0'0'52'0,"0"0"11"0,0 0-51 0,0 0-12 0,5 5 0 0,-3-3 0 15,4 5 106-15,-4-2 18 16,4-2 4-16,-4 4 1 0,1 4-37 0,0-4-7 0,-1 0-1 0,1 5-1 16,-3-5-11-16,3 5-1 0,-3-3-1 0,2 3 0 15,-4-5-5-15,2 7-1 0,-3-7 0 0,3 8 0 16,-3-8 0-16,3 4 0 0,-2 1 0 0,-1-3 0 15,0 3-51-15,1-5-13 0,-4 5 0 0,1-5 0 16,0 0 0-16,2-4 0 0,-2 4 0 0,2-3 0 16,-5 1 0-16,3-3 0 0,0-2 0 0,-3 0 0 15,0 0 0-15,-3-2 0 0,3-7 0 0,-2 2 0 16,-1 4-100-16,1-4-22 0,-4-5-5 0,-2-2-1 0</inkml:trace>
  <inkml:trace contextRef="#ctx0" brushRef="#br1" timeOffset="34230.88">24207 5859 172 0,'0'0'8'0,"0"0"1"0,0 0-9 0,0 0 0 16,0 0 0-16,0 0 0 0,0 0 392 0,0 0 76 15,0 0 15-15,0 0 3 0,0 0-330 0,8 0-67 16,-6 7-13-16,-2-7-2 0,8 0-59 0,-2 0-15 15,-1 5 0-15,0-3 0 0,-5-2 0 0,5 5-12 16,1-5 3-16,-1 2-955 0</inkml:trace>
  <inkml:trace contextRef="#ctx0" brushRef="#br1" timeOffset="34770.42">24262 5518 691 0,'0'0'30'0,"0"0"7"0,0 0-29 0,0 0-8 16,3-2 0-16,0-3 0 0,-1-2 192 0,1 2 36 15,-3 5 8-15,8-2 2 0,0-3-150 0,0 3-31 16,0-3-5-16,2 5-2 0,-2-2-6 0,3 2 0 15,2 2-1-15,-2-2 0 0,-1 5-12 0,1-3-3 16,-1-2 0-16,-2 5 0 0,3-3 1 0,-3 3 0 0,0 2 0 0,0 5 0 16,-3-5-1-16,0 2 0 15,-5 3 0-15,3-5 0 0,-3 7 12 0,0-2 1 0,-3 2 1 0,1 0 0 16,-1-2-17-16,-2-3-3 16,-1 3-1-16,4 2 0 0,-1-7-6 0,0 5-2 0,1-5 0 0,-1 0 0 15,3 5-13-15,0-5-16 0,0 0 3 0,3-5 1 16,-1 8 21-16,4-8 5 0,2 5 1 0,2-2 0 15,1-3-24-15,2-2-5 0,0 5-1 0,0-5 0 16,3 0 31-16,3 0 5 0,-1 0 2 0,-2 2 0 16,0-4-15-16,0 2-8 0,-3 0 10 0,-2-5-10 15,-1 5 12-15,-2 5-4 0,0-5-8 0</inkml:trace>
  <inkml:trace contextRef="#ctx0" brushRef="#br1" timeOffset="40319.4">22701 6932 1594 0,'0'0'35'0,"0"0"7"0,0 0 2 0,0 0 1 15,0 0-36-15,0 0-9 0,6 4 0 0,-1-1 0 0,-3 1 75 0,4 8 13 16,-1-5 2-16,-2 3 1 0,-1 1-15 0,1 1-2 15,2-2-1-15,-2 4 0 0,0 2-6 0,-1-2-2 16,4 0 0-16,-1 1 0 0,-5-4-31 0,2-1-6 16,1-3-2-16,0 4 0 0,-1-3-2 0,1-1-1 15,-3 0 0-15,0 0 0 0,0-3-7 0,0-4 0 16,0 0-1-16,0 0 0 0,0 0-15 0,0 0 0 16,0 0 0-16,-3-4 0 15,1 1-24-15,-4-4-7 0,1-4-1 0,0 3-733 16,-3 1-147-16</inkml:trace>
  <inkml:trace contextRef="#ctx0" brushRef="#br1" timeOffset="40484.34">22720 6798 403 0,'0'0'36'0,"0"-3"-36"0,0-1 0 0,2-3 0 15,-2 4 301-15,0 3 54 0,3-5 10 0,-3 5 3 16,0 0-251-16,5-7-49 0,1 7-11 0,-6 0-1 15,0 0-45-15,5 0-11 0,6 0 0 0,-6 0 0 16,-5 0-144-16,0 0-32 0,0 0-5 16,10 15-2-16</inkml:trace>
  <inkml:trace contextRef="#ctx0" brushRef="#br1" timeOffset="40925.07">23162 6809 921 0,'0'0'40'0,"0"0"10"0,0 0-40 0,0 0-10 16,2-4 0-16,4 1 0 0,-6 3 165 0,0-7 31 15,-3 3 7-15,3 4 1 0,3-7-76 0,-3 7-14 16,-6-8-3-16,4 1-1 0,2 7-35 0,0 0-7 15,-3-4-2-15,-2 1 0 0,-1-1-25 0,-2 4-5 16,3 0 0-16,-3 0-1 0,-2-3-17 0,-1 3-3 16,3 3-1-16,0-3 0 0,-2 0-14 0,2 4-18 15,0-1 4-15,0 1 1 0,-3 3 23 0,6 1 5 16,-3-4 1-16,3 3 0 0,-3 0-26 0,0 0-5 0,3 0-1 0,-1 5 0 16,4-2 16-16,-1-3 0 0,0 4 0 0,3 1 0 15,-2-2 0-15,2 1 0 16,2 3 0-16,1 1 0 0,0-4 0 0,2 3 0 0,0 1 0 0,0-1 0 15,3 2 0-15,0 1 0 0,0-3 0 0,0 5 0 16,0-1 35-16,0-4 9 0,0 1 3 16,3-4 0-16,-6 3-24 0,3-2-5 0,-3 2-1 0,-2-4 0 15,2 1 2-15,-2-3 0 0,-3 3 0 0,0-4 0 16,0-4-9-16,0 4-2 0,-6 0 0 0,4-2 0 16,-4-1-77-16,-1-1-16 0,-1-3-3 0,0 0-1044 15</inkml:trace>
  <inkml:trace contextRef="#ctx0" brushRef="#br1" timeOffset="41066.58">22953 7085 1778 0,'2'-7'39'0,"-2"7"8"0,6 0 1 0,-1-3 3 0,3-2-41 0,2 5-10 16,-2-4 0-16,3 1 0 0,-3 3 56 0,5 0 10 16,0-4 2-16,3 4 0 0,-3 0-68 0,3 0-16 15,-3 0-1-15,1 0-1 16,-4-3-8-16,1-1-2 0,-1 4 0 0</inkml:trace>
  <inkml:trace contextRef="#ctx0" brushRef="#br1" timeOffset="41720.29">23508 7038 1036 0,'0'0'46'0,"0"0"10"16,-2 0-45-16,2 0-11 0,0 0 0 0,0 0 0 0,0 0 104 0,0 0 20 15,0 0 3-15,0 0 1 0,0 0-52 0,0 0-9 16,0 0-3-16,0 0 0 16,2 7 0-16,-2 4 0 0,0-8 0 0,0 8 0 15,3-3 0-15,-3-1 0 0,0-7 0 0,0 11 0 0,3-1-24 0,-3-6-4 16,0 3-2-16,0 1 0 0,0-8-12 0,2 7-2 16,3 4-1-16,1-8 0 0,-6-3-7 0,5 4-2 15,3-4 0-15,-3 3 0 0,3-3 2 0,0 0 1 16,3 0 0-16,-1-3 0 0,1 3 31 0,2-7 7 15,-2 0 1-15,2 0 0 0,-2 0-42 0,-1-2-10 16,-2 2 0-16,0 0 0 0,-3-3 0 0,1 3 0 16,-1 0 0-16,-2-2 0 0,-3 2 0 0,2 4 0 0,-2-1 0 0,0 4 0 15,0 0 0-15,0 0 0 16,0 0 0-16,0 0 0 0,0 0 0 0,0 0-11 0,0 0 3 0,0 0 0 16,0 7-1-16,0-3 0 0,0-4 0 0,5 7 0 15,1 1 9-15,-1-1 0 0,3-3 0 0,0 3 0 16,-3-4 12-16,6-3 4 0,-3 4 0 15,0-1 1-15,2-3-27 0,-2 0-6 16,3 0 0-16,-3 0-1 0,0 0 17 0,0 0 0 0,0-3 11 0,-1-1-11 16,1 4 20-16,-2-3-2 0,-1-1-1 0,0-3 0 15,-2 4-2-15,0-4-1 0,2-2 0 0,-5 2 0 16,2 0 24-16,-2 0 5 0,-2-3 1 0,2 1 0 16,-3 2-36-16,1-3-8 0,2 3 0 0,-3 0 0 15,0 0 0-15,1 2 0 0,2-2 0 0,0 7 0 16,-3-4 0-16,3 4 8 0,-3 0-8 0,3 0 8 15,0 0-52-15,0 0-12 0,0 0-1 0,0 0-1 16,0 0-150-16,0 0-31 0,0 0-5 0</inkml:trace>
  <inkml:trace contextRef="#ctx0" brushRef="#br1" timeOffset="42142.76">23990 7172 1267 0,'0'0'56'0,"0"0"12"0,0 0-55 0,0 0-13 0,0 0 0 0,5 4 0 16,0-1 138-16,-2 1 25 0,2 3 5 0,-2 0 0 15,2 1-77-15,1-1-16 0,-1 0-3 0,3 4-1 16,-3-4-15-16,3 8-4 0,0-4 0 0,-3 3 0 16,3-7-19-16,-3 8-4 0,1-8-1 0,-1 4 0 15,-5-1 9-15,0 2 2 0,0-5 0 0,-3-3 0 16,1 6-11-16,-1-6-3 0,-2 3 0 0,2-4 0 15,-2 2-25-15,-3-5 0 0,3 7 0 0,-3-7 0 16,2 0 41-16,-2 0 3 0,-2 0 1 0,2 0 0 16,0-3-34-16,0-1-11 0,-3-4 0 0,4 1 0 15,-1 0-133-15,-3-4-34 0,3 4-6 0,3 0-557 16,-3-1-111-16</inkml:trace>
  <inkml:trace contextRef="#ctx0" brushRef="#br1" timeOffset="42644.84">24043 7070 1497 0,'0'0'66'0,"0"0"14"0,0 0-64 0,0 0-16 15,0 0 0-15,0 0 0 16,0 0 147-16,0 0 25 0,0 0 6 0,0 0 1 0,0 0-82 0,0 0-16 15,0 8-3-15,0-8-1 0,0 0-61 0,2 4-16 16,-2-4 0-16,0 0 0 0,0 0 0 0,0 0 0 16,0 0 0-16,0 0 0 0,0 0 0 0,0 0 0 15,0 0 0-15,0 0 0 16,0 0-68-16,0 0-16 0,0 0-3 0,0 0-900 0</inkml:trace>
  <inkml:trace contextRef="#ctx0" brushRef="#br1" timeOffset="42983.34">24164 6943 1555 0,'11'0'138'0,"-11"0"-110"0,0 0-28 0,0 0 0 0,0 0 95 16,8 0 13-16,-3 0 4 0,-5 0 0 0,0 0-39 0,6 0-7 16,-1 0-2-16,3 0 0 0,0 0-32 0,-3 0-8 15,0-4 0-15,3 1-1 0,3 3-15 0,-1 0-8 16,1-4 8-16,0 4-8 15,-1 0-17-15,1 0-8 0,-1 0-2 0,-2 0 0 0,3 0 35 0,-6 0 8 16,0 0 0-16,1 0 1 16,-6 0-233-16,0 0-48 0</inkml:trace>
  <inkml:trace contextRef="#ctx0" brushRef="#br1" timeOffset="43139.06">24246 7038 864 0,'0'0'76'0,"0"0"-60"0,0 0-16 0,0 0 0 0,0 0 144 0,8 0 25 16,0 0 6-16,3 0 1 0,-3 0-39 0,0 0-7 0,2 0-2 0,1 0 0 16,2 0-102-16,-2-3-26 0,2-2 0 0,0 5 0 15,-2 0 0-15,2-4 0 0,-2 4 0 0</inkml:trace>
  <inkml:trace contextRef="#ctx0" brushRef="#br1" timeOffset="43560.21">24606 6809 1389 0,'-10'0'61'0,"10"0"14"0,0 0-60 16,0 0-15-16,5 0 0 0,-5 0 0 0,0 0 103 0,5 0 17 0,-2 5 4 0,2-3 1 15,-2 3-46-15,-1 2-10 0,1 0-1 16,2 3-1-16,-2 1-21 0,0 1-4 0,-3-2-1 0,2 4 0 15,-2-3 10-15,0 4 1 0,-2-1 1 0,2 2 0 16,0-2-42-16,-3 0-11 0,3 5 0 16,0-2 0-16,0 1 53 0,-3-3 9 0,3-1 2 0,-2-3 0 15,2 4-64-15,0-4 0 16,0-1-16-16,0-3 3 0,0 5 13 0,0-5 8 0,2-3 0 0,-2-4-8 16,0 0 15-16,0 0-4 15,0 0-1-15,0 0 0 0,0 0-156 0,0 0-31 0</inkml:trace>
  <inkml:trace contextRef="#ctx0" brushRef="#br1" timeOffset="43978.22">24702 6882 57 0,'0'0'0'0,"0"0"0"15,0 0 0-15,0 0 0 0,0-7 272 0,0 7 50 16,0 0 10-16,0 0 1 0,5-4-161 0,3 4-33 16,-6 0-7-16,-2 0 0 0,0 0-62 0,3 4-12 15,-3 3-2-15,0-4-1 0,-3 8-15 0,1 4-4 16,2-4 0-16,-6 3 0 0,4 1-8 0,-1-4-3 16,1 3 0-16,2 0 0 0,-3 1-11 0,3-1-2 0,0 2-1 0,3-6 0 15,-1 4-11-15,3-7 12 16,1 5-12-16,-1-1 12 0,0-8-4 0,3 4 0 15,0-3 0-15,3-1 0 0,-3 1 8 0,5-4 0 0,-2 3 1 0,2-6 0 16,3 3 14-16,-3-4 2 16,0-3 1-16,-2 0 0 0,-1 0 0 0,1-8 0 0,-3 4 0 0,0 1 0 15,0-4-4-15,0 2-1 0,-3-2 0 0,0 3 0 16,-5-4-10-16,3 4-3 0,-3-3 0 0,-3-1 0 16,1 8 12-16,-1-4 1 0,-2 1 1 0,2 3 0 15,-2-5-8-15,-1 5-2 0,-2 0 0 0,3 0 0 16,0 3-20-16,0-4 8 0,-1 1-8 0,-2 3 0 31,-2 1-56-31,4-1-15 0,-1 4-3 0</inkml:trace>
  <inkml:trace contextRef="#ctx0" brushRef="#br1" timeOffset="44505.25">24958 6784 1026 0,'0'0'45'0,"0"0"10"0,0 0-44 16,0 0-11-16,0 0 0 0,0 0 0 0,0 0 119 0,0 0 21 16,0 0 5-16,0 0 1 0,0 0-45 0,0 0-9 15,0 0-1-15,0 0-1 0,5 0-22 0,3 0-5 16,-2 0-1-16,2 0 0 0,0-3-29 0,-1-2-5 15,1 5-2-15,0-2 0 0,3-3-12 0,-3 5-2 16,2 0-1-16,1-4 0 0,-3 1-11 0,3 3 10 16,-3-4-10-16,-1 4 10 15,1 0-18-15,-2 0-4 0,2-3-1 0</inkml:trace>
  <inkml:trace contextRef="#ctx0" brushRef="#br1" timeOffset="44993.31">25135 6727 748 0,'0'0'67'0,"0"0"-54"0,3-5-13 0,-3 5 0 0,5-4 118 0,-2 1 21 0,2-1 4 0,1 1 1 15,-1-1-64-15,-2 1-13 0,4 3-3 0,1-4 0 0,-2 4 0 16,-1-3 0-16,3-2 0 0,0 10 0 16,2-2-51-16,-2-3-13 0,0 0 0 0,0 4 0 15,-2-1 54-15,1 1 8 0,-1-1 2 0,-1-3 0 16,0 4-42-16,1 3-8 0,-6-7-2 0,2 5 0 15,1 2 15-15,-3 0 2 0,-3 3 1 0,3-3 0 0,-5 4-2 0,2-4 0 16,-2 1 0-16,0 3 0 0,-1-4-8 0,-1 5-3 16,1-2 0-16,1-3 0 0,-3 4-17 0,5-4 10 15,-2 5-10-15,0-2 8 0,2-3-8 0,1 0 0 16,2 0 9-16,-3 2-9 0,3-9 10 0,0 0-2 16,3 2-8-16,2 6 12 0,0-4 4 0,3-1 0 15,0 1 0-15,0-4 0 0,2 3 4 0,1-3 0 16,2 0 1-16,1 0 0 0,-1 0-9 0,0 0-3 0,0 0 0 0,0 0 0 15,3 0-1-15,-5 0 0 0,-3 0 0 0,0 0 0 16,-8 0-8-16,0 0 0 0,0 0 0 0</inkml:trace>
  <inkml:trace contextRef="#ctx0" brushRef="#br1" timeOffset="49281.34">22453 8103 997 0,'0'0'44'0,"0"0"9"0,0 0-42 0,0 0-11 16,0 0 0-16,0 0 0 0,0 0 94 0,0 0 17 16,0 0 3-16,0 0 1 0,0 0-29 0,0 0-6 15,0 0 0-15,0 0-1 0,0 0-56 0,0 0-11 16,0 0-3-16,0 0 0 0,0 0 39 0,0 0 8 15,0 0 2-15,2 5 0 0,-2 2-14 0,-2 0-4 0,2 0 0 0,-3 0 0 16,3 0 0-16,-5 5-1 0,2-5 0 0,-2 7 0 16,2-2-7-16,3 2-2 15,-3-3 0-15,3-1 0 0,-2 4-8 0,2-2-2 0,0-1 0 0,2-1 0 16,1-3-12-16,0 5-8 0,2-5 10 0,3 0-10 16,0-7 0-16,2 5 0 0,-2-3 0 0,3-2 0 15,0 0 0-15,-1 0 0 0,3-2 0 16,1-3 0-16,-4 2 57 0,3-1 6 0,-2-3 1 0,0 0 0 15,-1-5-76-15,1 5-14 16,-3 0-3-16,0 0-1 0,-3 0 30 0,-2 0 0 0,2 2 8 0,-3-2-8 16,-2 5 16-16,0-3-3 0,0-2-1 0,0 4 0 15,-2-1 0-15,2-1 0 0,-3 3 0 0,3 2 0 16,0 0-12-16,0 0 0 0,0 0 0 0,0 0 0 16,0 0 0-16,0 0 0 0,0 0 0 0,0 0 0 15,0 0-11-15,0 0 11 0,0 2-10 0,0 10 10 0,3-5-9 16,-1 0 9-16,1 0-8 0,0 5 8 0,2-5 0 0,0 4 0 15,3-1 0-15,-2-3-8 0,-1-2 16 0,3 2 4 16,0-3 1-16,2-1 0 0,-2 4-13 0,3-2 0 16,-1-3 0-16,1-2 0 0,2 0 0 0,-5 0-18 15,-3 0 4-15,1 0 1 0,-1-2 21 0,0-3 4 16,3-2 0-16,-2 0 1 0,-1 0 19 0,-2-5 4 16,2 5 1-16,-3-7 0 0,4 7-10 0,-1-5-3 15,-5 3 0-15,3-3 0 0,-1 5-7 0,-2-5-1 16,0 3-1-16,0 1 0 0,-2-3-15 0,-1 4-16 0,0 0 3 0,3 0 1 15,-2-1 12-15,-4 4 0 16,4-3 0-16,-1 0 0 0,1 2 0 0,2 3 0 0,0 2 0 0,0 0 0 16,-3-5 0-16,3 5 0 15,0 0 0-15,0 0 0 0,0 0-11 0,0 0 1 0,0 0 0 16,0 0 0-16,0 0-168 0,3 5-34 16,2 2-6-16</inkml:trace>
  <inkml:trace contextRef="#ctx0" brushRef="#br1" timeOffset="49697.95">22982 8343 1036 0,'0'0'92'0,"0"0"-73"15,0 0-19-15,0 0 0 0,0 0 157 0,0 0 28 16,0 0 6-16,0 0 1 0,0 0-65 0,0 0-13 16,0 0-2-16,0 0-1 0,2 5-75 0,4-3-16 15,-4 3-2-15,4 2-1 0,-1-5 28 0,0 5 6 16,-2 2 1-16,5 1 0 0,-6-3-17 0,4 0-3 15,-4 5-1-15,4 2 0 0,-4-7 2 0,1 7 1 16,0-7 0-16,-1 5 0 0,-2 2-3 0,0-2-1 0,3-5 0 0,-3 7 0 16,-3-2-7-16,1-3-2 0,-1-2 0 0,0 5 0 15,-2-5-3-15,0 0-1 0,-1 0 0 0,1 0 0 16,-3 2-7-16,3-6-2 0,-3 2 0 0,0-3 0 16,0 3-8-16,-3-5 10 15,6 0-10-15,-3-5 10 16,0 3-39-16,0-3-8 0,0-2-2 0,1 0 0 0,-4-5-198 0,0 5-40 15</inkml:trace>
  <inkml:trace contextRef="#ctx0" brushRef="#br1" timeOffset="49925.64">23019 8228 1605 0,'0'0'71'0,"0"0"15"0,0 0-69 0,0 0-17 15,0 0 0-15,0 0 0 0,0 0 113 0,0 0 19 16,0 0 4-16,0 0 1 0,0 0-89 0,0 0-19 16,0 0-3-16,0 0-1 0,5 2 18 0,-5-2 3 15,0 0 1-15,3 5 0 0,-1-3-32 0,-2-2-7 16,3 5 0-16,-3-5-8 0,3 7 0 0,-1 0 0 16,-2-7 0-16,0 0 0 15,0 0-145-15,0 4-30 0,0-4-5 0,0 0-694 0</inkml:trace>
  <inkml:trace contextRef="#ctx0" brushRef="#br1" timeOffset="50704.44">22982 7835 172 0,'0'0'16'0,"0"0"-16"0,0 0 0 0,0 0 0 16,0 0 219-16,0 0 41 0,2-3 8 15,-2 3 1-15,0 0-137 0,6-4-27 0,-4 1-5 0,4-1-2 16,-1 4-27-16,0-7-6 0,3 7-1 0,0-3 0 16,-3-1-20-16,3-1-4 0,0 5 0 0,3-2-1 15,-3 2-11-15,2-5-3 0,-2 5 0 0,3 0 0 16,-3 5 9-16,0-5 2 0,0 2 0 0,-3 3 0 16,0 2-7-16,1-3-1 0,-4 3 0 0,1 0 0 15,-1 3 16-15,-2-3 2 0,-2 5 1 0,-1-1 0 0,-2-1-24 0,0-3-5 16,2 5-1-16,-2 2 0 0,-1-2-17 0,4-5 0 15,-4 7 0-15,4-7 0 0,-1 5 0 0,3-5 0 16,0 0 0-16,0 0 0 0,3 0 0 16,-1 0 0-16,4-3 0 0,-1-1 0 0,0-3 0 0,3 5 0 15,0-3 0-15,0-2 0 0,5 5 22 0,1-5 1 16,1 0 0-16,1-5 0 0,3 5-37 0,-1 0-7 16,1 0-2-16,-3-2 0 0,0 2 70 0,-3-5 13 15,0 5 4-15,-2-3 0 0,-1 3-52 0,-2-4-12 16,-3 1 0-16,1 3 0 15,-6 0-157-15,0 0-35 0,0 0-6 0</inkml:trace>
  <inkml:trace contextRef="#ctx0" brushRef="#br1" timeOffset="51438.28">23754 7908 288 0,'0'0'12'0,"0"0"4"15,0 0-16-15,3 0 0 0,0-7 0 0,-3 7 0 16,0 0 272-16,0 0 51 0,0 0 10 0,0 0 3 16,0 0-218-16,5 0-43 0,0 4-9 0,-2-1-2 15,-1 4 0-15,4 0 0 0,-4 5 0 0,4 2 0 0,-4-3 27 16,-2 4 5-16,3-1 0 0,0 0 1 0,-1 5-25 0,1-5-6 15,-3 0-1-15,3 5 0 0,-3-1-18 0,0-3-4 16,2-1-1-16,-2 0 0 0,0 0-9 16,3 5-1-16,-3-8-1 0,0-1 0 0,0 2-9 0,3 2-2 15,-3-7 0-15,2 5 0 0,1-5-20 0,-3 0 0 16,2 0 0-16,-2-3 8 0,0-4 5 0,0 0 2 16,0 0 0-16,0 0 0 15,0 0-47-15,0 0-8 0,0 0-3 0,6-4 0 16,-4 1-205-16,1-6-42 0</inkml:trace>
  <inkml:trace contextRef="#ctx0" brushRef="#br1" timeOffset="51865.31">23940 7981 691 0,'0'0'61'0,"2"0"-49"0,-2 0-12 0,3-7 0 16,-3 2 214-16,0 5 40 0,0 0 8 0,0 0 2 15,0 0-132-15,0 0-25 0,0 0-6 0,0 0-1 16,0 12-48-16,0-5-11 0,0 4-1 0,0-1-1 16,-3 4-3-16,1 2 0 0,2 1 0 0,-3-5 0 15,0 2-10-15,3 0-2 0,0 5-1 0,0-5 0 16,0 0-9-16,3-2-2 0,0 2 0 0,2-2 0 16,-3-3-4-16,1 3-8 0,5-5 11 0,-3 0-11 15,3 0 0-15,3-2 0 0,-3-3 0 0,2-2 0 16,4 5 36-16,-4-5 0 0,1 0 0 0,2-5 0 0,0 3-7 15,0-3-1-15,-2-2 0 0,2 0 0 0,0 0 14 0,-5 0 2 16,0-5 1-16,0 5 0 16,-2-3-9-16,-1-1-1 0,-2-3-1 0,2 2 0 15,-5-2-15-15,0 0-3 0,0-1-1 0,0 4 0 0,-3-3-7 0,1 2-8 16,-1-2 11-16,-2 0-11 0,-1 7 29 0,1-5-1 16,0 5 0-16,-1-3 0 0,1 1-28 0,0 2 0 15,-3-3 0-15,3 3 0 0,-1 3 0 0,1-3 0 16,0 2 0-16,-3 3 0 0,3-3 0 0,2 5 0 15,-2 0 0-15,-1 0 0 16,1 0-45-16,0 0-15 0,-1 5-4 0,1-3 0 16,0 3-130-16,0 2-26 0,2-3-6 0</inkml:trace>
  <inkml:trace contextRef="#ctx0" brushRef="#br1" timeOffset="52206.45">24220 7868 1267 0,'0'0'56'0,"0"0"12"0,0 0-55 0,0 0-13 16,0 0 0-16,0 0 0 0,5-7 105 0,-5 7 19 16,6 0 3-16,-1-3 1 0,0-1-52 0,0 4-9 15,1 0-3-15,-1 0 0 0,0 0-7 0,1-5-1 16,-1 3-1-16,3 2 0 0,-3 0-37 0,0-5-7 16,3 5-2-16,-2 0 0 0,-1 0-9 0,0 0 0 15,1 0 0-15,-6 0 0 0,5 0 0 0,-5 0 0 16,0 0 0-16,0 0-647 15,0 0-131-15</inkml:trace>
  <inkml:trace contextRef="#ctx0" brushRef="#br1" timeOffset="52829.77">24469 7785 1195 0,'0'0'52'0,"0"0"12"0,0 0-51 0,0 0-13 0,0 0 0 0,0 0 0 15,0 0 112-15,0 0 20 0,0 0 4 0,0 0 1 16,0 0-69-16,0 0-15 0,0 7-2 0,2-4-1 0,1 4-12 16,0-2-2-16,-3 2-1 0,2 0 0 0,-2 0 1 15,3 0 1-15,-3 0 0 0,3 0 0 0,-3 2-16 0,2-2-3 16,1 0-1-16,-1 0 0 0,1-4-17 0,2 4 0 16,1-2 0-16,-1 2 0 0,0-3 0 0,3-1 0 15,-2 1 0-15,1-4 0 0,1 3 37 0,0-3 4 16,3-3 1-16,-3-1 0 0,0 4-20 0,0 0-4 15,-3-7-1-15,3 4 0 0,-3-6-9 0,1 2-8 16,-1 0 9-16,3 0-9 0,-3 0 0 0,-2 0 0 16,-1 0 0-16,1-5 0 0,0 5 0 0,-1 0 0 15,-2 0 0-15,3 0 0 0,-3 0 0 0,0 2 0 0,0-2 0 0,0 4 0 16,0 3 32-16,0 0 0 0,0-4 0 0,0 4 0 16,-3-3-24-16,3 3-8 0,0 0 0 0,0 0 0 31,0 0-21-31,0 0-11 0,0 0-1 0,0 0-1 0,0 0 34 0,0 0 0 0,8 3 0 0,-2 1 0 15,-4 3 24-15,1 1 11 0,2-6 2 16,-2 7 1-16,2 1-15 0,-2-3-3 0,-3 0-1 0,5 5 0 16,-5 2-10-16,3-3-1 0,-3-4-8 0,2 1 12 15,-2-1-12-15,3 7 0 0,-3-7 0 0,3 5 0 16,-3-5 32-16,2 4 4 0,1-1 1 0,0-3 0 16,-3 0-25-16,2 0-12 0,-2-2 10 0,3 2-10 15,-3-7 8-15,0 0-8 0,0 0 0 0,0 0 9 16,0 0-39-16,0 0-8 0,0 0-2 0</inkml:trace>
  <inkml:trace contextRef="#ctx0" brushRef="#br1" timeOffset="53448.29">23376 8169 691 0,'0'0'61'15,"0"0"-49"-15,0 0-12 0,0 0 0 0,0 0 131 0,0 0 23 16,5 0 5-16,-5 0 1 0,6-3-26 0,-6 3-5 16,2-4-1-16,3 4 0 0,1 0-20 0,-1 0-4 15,3-3 0-15,0-1-1 0,-3 4-63 0,6 0-12 16,-3 0-2-16,5 0-1 0,-2 0 2 0,-1-5 0 16,1 5 0-16,-3 0 0 15,0 0-43-15,2 0-9 0,-2-2-2 0,0 2 0 0,0 0 43 0,-3 0 8 16,1 0 1-16,-4 0-689 15,-2 0-139-15</inkml:trace>
  <inkml:trace contextRef="#ctx0" brushRef="#br1" timeOffset="53650.18">23387 8322 1267 0,'0'0'112'16,"0"0"-89"-16,5 0-23 0,3 2 0 15,-3-2 107-15,3 0 17 0,3 0 3 0,-3-2 1 16,-3 2-52-16,5 0-9 0,1-5-3 0,2 5 0 0,0-2-23 16,-2-3-5-16,-3 5 0 0,3-2-1 0,-4-3-5 0,-1 5-1 15,2-3 0-15,0-1 0 16,-3 4-177-16,0 0-35 0,1 0-7 0,-4-3-2 0</inkml:trace>
  <inkml:trace contextRef="#ctx0" brushRef="#br0" timeOffset="89880.3">9051 1087 1036 0,'0'0'46'0,"3"0"10"0,-3 0-45 0,0 0-11 16,3-7 0-16,-6 7 0 0,3-4 131 0,0 4 24 16,0 0 5-16,0 0 0 0,0 0-49 0,0 0-11 15,3-3-1-15,-3 3-1 0,5 0-26 0,-5 0-6 16,0 0-1-16,0 0 0 0,0 0-21 0,0 0-5 15,0 0-1-15,0 0 0 0,0 0-13 0,-3 7-2 16,1 0-1-16,-1 0 0 0,-2 5 19 0,-1-5 4 0,4 5 1 0,-1-3 0 16,-2 10-22-16,0-5-5 15,-1 0-1-15,4 1 0 0,2 1-10 0,2 0-8 16,-2-1 12-16,3-4-12 0,2 3 0 0,1-2 0 16,-4-5 0-16,1 5-12 0,5-10 12 0,2 5 0 0,1 0 9 0,2-2-9 15,-2-5 0-15,2 3 8 16,3-3-8-16,-3-3 0 0,0-2 9 0,3 5-1 0,-3-7 0 0,-2 0 0 15,2 5-17-15,-5-7-4 16,3 2-1-16,-9-1 0 0,6 1 47 16,-2 0 10-16,-1 0 1 0,-2 0 1 0,-1 0-21 0,1 0-4 0,-1 2 0 0,-2 5-1 15,0 0 13-15,0 0 2 0,0 0 1 0,0 0 0 16,0 0-5-16,0 0-1 0,0 0 0 0,-2 5 0 16,2 2-41-16,0 0-8 0,0 0-1 0,0 0-1 0,2 0 22 0,1 5-11 15,0-2 11-15,2-1-8 0,0-7 8 16,1 12 0-16,-1-9-9 0,0 2 9 0,1-4 0 0,1 4 0 15,1-3-9-15,3 3 9 16,0-7-30-16,-1 5-2 0,1-5-1 0,-1 2 0 0,4-2 52 0,-4-2 10 16,3-3 3-16,1 5 0 0,-4-7-24 0,3 3-8 15,-2-3 0-15,0-3 9 0,-1 5 3 0,-2-9 0 16,0 7 0-16,0-4 0 0,-3-4 15 0,1 6 3 16,-4 0 1-16,3-1 0 0,-2-2 1 0,-3-2 1 15,0 12 0-15,0-10 0 0,-3 0-17 16,3-2-3-16,0 3-1 0,-2 1 0 0,-1-2-12 0,1 5 0 15,2-2 0-15,0 0 0 0,0 6 0 0,-3-4 0 16,3 2 0-16,0 5 0 0,0-7 9 0,0 7-9 16,-3-2 8-16,3 2-8 15,0 0-80-15,0 0-20 0,-2-5-5 0,2 5-821 16,0 0-164-16</inkml:trace>
  <inkml:trace contextRef="#ctx0" brushRef="#br0" timeOffset="90513.08">9059 866 1641 0,'0'0'36'0,"0"0"7"0,0 0 1 0,3 0 4 0,-3-2-39 0,0 2-9 15,0 0 0-15,3 0 0 0,2-9 104 0,0 9 20 16,-5 0 3-16,0 0 1 0,3-3-50 0,2-2-10 16,-2 3-1-16,-1-3-1 0,4-2-35 0,-1 0-7 15,3 0-2-15,-3 0 0 0,3 0 34 0,0 2 6 16,0-2 2-16,0-7 0 0,0 7-52 0,-3 0-12 0,3-5 0 0,0 5 0 16,-3-7 0-16,1 2 0 15,-1 5 0-15,0 0 0 0,-2-2 0 0,0 4 0 16,2 1 0-16,-2-4 0 0,2 6 0 0,3-3 0 0,-6 3 0 15,4-3 0-15,-1 5 0 0,0-7 0 0,1 7 0 0,-4-7 0 16,-2 7 0-16,0 0 0 0,5 0 0 0,-5 0 0 16,0 0 12-16,0 0 4 0,0 0 0 0,0 0 0 15,0 0 1-15,11 0 1 0,-11 0 0 0,8 7 0 16,-8-7 10-16,11 7 3 0,-3 0 0 0,-3 0 0 16,3 1-31-16,0 1 0 0,-3 0 0 0,3-2 0 15,-3 0 0-15,3 1 0 0,0-4 0 0,-3 3 0 16,1 0 0-16,2 5 0 0,-8-12 0 0,8 7 0 0,-8-7 0 15,5 2 0-15,3 8 0 0,-8-10 0 0,0 0 57 0,8 2 6 16,-8-2 1-16,0 0 0 0,5 7-52 0,-5-7-12 16,5 7 0-16,-5-7 0 15,0 0-152-15,3 0-34 0,8 14-6 16,-11-14-996-16</inkml:trace>
  <inkml:trace contextRef="#ctx0" brushRef="#br0" timeOffset="90825.96">9821 998 288 0,'0'0'12'0,"0"0"4"0,6-5-16 0,-4 5 0 0,-2 0 0 0,0 0 0 16,8-4 365-16,-2 4 71 0,1 0 13 0,-1-3 3 15,2-1-305-15,0 4-62 0,5 0-12 0,-3 0-2 16,1-3-41-16,0 3-8 0,2 0-2 0,0 0 0 16,0 0-11-16,-2 0-9 0,-1 0 12 0,-2 0-12 15,-8 0 14-15,0 0-4 0,0 0-1 0,0 0 0 16,0 0-43-1,0 0-9-15,0 0-1 0,-2 3-932 0</inkml:trace>
  <inkml:trace contextRef="#ctx0" brushRef="#br0" timeOffset="91010.78">9813 1148 806 0,'3'0'72'0,"-3"0"-58"0,0 0-14 0,0 0 0 0,0 0 208 0,11 5 38 15,2-2 8-15,-3-3 2 0,1 0-103 0,5 0-20 16,0 0-4-16,2 0-1 0,-4 0-51 0,1 0-10 15,1 0-3-15,3 0 0 0,-6 0 0 0,3 0 0 16,0-3 0-16,-3 3 0 0,3 0-51 0,-6 0-13 16,1 0 0-16,0-5 0 0,-3 3 0 0,0-3-12 15,-3 5 3-15,-5 0-1160 0</inkml:trace>
  <inkml:trace contextRef="#ctx0" brushRef="#br0" timeOffset="91805.25">10745 1019 921 0,'0'0'82'0,"0"0"-66"0,0 0-16 0,0 0 0 15,0 0 133-15,0 0 23 0,0-5 5 0,-3-2 1 16,-2 0-29-16,2 5-5 0,-2-3-2 0,0 5 0 16,-3-4-54-16,2 4-10 0,-4 0-2 0,-1 0-1 15,-2 0-5-15,0 0-1 0,-1 4 0 16,4 3 0-16,-1-2-27 0,1-3-6 0,-1 10 0 0,-2-5-1 16,2 5-19-16,3-5 0 0,-2 2 0 0,5 3 0 15,-1-5 0-15,1 0 0 0,2 0 0 0,1 7 0 16,2-2 0-16,2-5 0 0,1 0 0 0,5 0 0 15,0 0 0-15,5 5 0 0,0-9 0 0,6-3 0 0,-1 0 0 16,3 0 0-16,1 0 0 0,-1-3 0 16,0-2 45-16,-5-2 15 0,0 0 4 0,0 0 0 0,-6 0-52 15,1 0-12-15,-3-5 0 0,-3 5 0 0,-2 0 49 0,-3 0 7 16,2 3 2-16,-4 1 0 0,-1-1-18 0,3 1-3 16,-3-4-1-16,-2 2 0 0,0 5-16 0,5 0-4 15,0 0-1-15,-3 0 0 0,3 0-15 0,0 0 0 16,0 0 0-16,0 5 0 0,0 2 0 0,0-4 0 15,3 4 0-15,2 4-10 0,3 3 10 0,0-6 0 16,-3-1-9-16,3 4 9 0,0 3 16 0,-3-7 8 16,1 1 2-16,2 3 0 0,-3 1-26 0,0-3 0 15,1 3 0-15,-1 0 0 0,0-3 0 0,3 3 0 16,0-2 0-16,-3 1 0 0,1-4-8 0,-4-2-8 16,3-3 0-16,-2 5-1 0,-3-7 8 0,0 0 9 15,0 0-13-15,0 0 5 16,0 0-204-16,-3-7-40 0</inkml:trace>
  <inkml:trace contextRef="#ctx0" brushRef="#br0" timeOffset="92165.12">10938 1029 2091 0,'0'0'92'0,"0"0"20"0,0 0-89 0,0 0-23 15,0 0 0-15,0 0 0 0,5 9 77 0,-2-7 11 0,-1 12 3 0,4-9 0 16,-1 5-22-16,-2-3-4 0,2 4-1 0,0 3 0 15,1-2-51-15,-4 0-13 0,4-3 0 0,-4 3 0 16,3-2 54-16,-2 1 8 0,0-4 2 0,-1 7 0 0,1-9-52 0,-3 2-12 16,0-7 0-16,0 0 0 0,3 3 0 0,-3-3 0 15,0 0 0-15,0 0 0 0,0 0 54 0,0-7 8 16,0-1 2-16,0-6 0 0,0 7-52 0,0-7-12 16,2 2 0-16,1-2 0 0,0 3 0 0,2 1 0 15,-2-4 0-15,4 2 0 16,-1 1-48-16,-1 8-13 0,3-9-3 0,0 5 0 0,0 0 64 0,0 5 15 15,0 2 1-15,2-9 1 0,-2 9-27 0,3 0-6 16,-1 0 0-16,1 0-1 0,0 0 17 0,-1 0 0 16,1 4 0-16,-1 1 0 0,1-5 0 0,-3 2 9 15,-5-2-1-15,4 5 0 0,-4-3-8 0,5-2 0 16,-8 0 9-16,5 0-9 16,-2 7-136-16,2-2-31 0,-5-5-6 0,0 0-950 0</inkml:trace>
  <inkml:trace contextRef="#ctx0" brushRef="#br0" timeOffset="92663.87">11382 1094 1958 0,'11'-7'87'0,"-11"7"17"0,0-2-83 0,0 2-21 0,3-5 0 0,-1 1 0 16,-2-3 107-16,0 7 17 0,0 0 3 0,-2-3 1 15,2-4-59-15,0 7-11 0,-8-5-2 0,2 5-1 16,6 0-37-16,-8 0-7 0,-2 5-2 0,-1 2 0 15,1-4-9-15,2 4 0 0,-3-3 0 0,3 8 0 16,-2-3 53-16,2 3 9 0,0 0 2 0,2-5 0 16,1 2-103-16,3 3-20 0,2-5-4 0,0 0-1 15,0 5 52-15,5-3 12 0,-3 3 0 0,4-9 0 16,-1 6 0-16,3-7 0 0,0-2 0 0,0 7 0 0,2-7 0 0,4 0 0 16,-4-2 0-16,9-3 0 0,-6 5 0 0,0-2 0 15,0-7 0-15,1 6 0 0,-6-9 0 0,0 5 0 16,-3 0 0-16,0 0 0 0,-2-4 35 0,-3 8 9 15,0-9 3-15,0 12 0 0,0-7-24 16,-3 0-5-16,-2 7-1 0,2 0 0 0,3 0-17 0,0 0 0 16,0 0 0-16,0 0 0 0,0 0 0 0,0 0 0 15,6 7 0-15,1 0 0 0,4-2 0 0,-3 5 0 16,5-3 0-16,-2 4 0 0,-3 3 0 0,2-2 0 16,4 2 0-16,-1 0 0 0,-3 1-14 0,1 3-6 15,0-4-2-15,-1 1 0 0,-2 1 22 0,0-2 0 16,-3-4 0-16,-2 1 0 0,2 1 0 0,-5-2 12 15,0 1-12-15,-2-8 12 0,-4 8 2 0,1-4 1 16,-3 0 0-16,-5-2 0 0,-3 2-15 0,-3-4 0 0,1 1 0 0,-3-1 0 16,-3-3 21-16,3 0 5 0,-3 0 1 15,3-3 0-15,-3-1-19 0,3 1-8 0,-3 3 0 0,5-12 8 16,1 5-81 0,-1 0-17-16,1 0-3 0,7 0-1141 0</inkml:trace>
  <inkml:trace contextRef="#ctx0" brushRef="#br0" timeOffset="93287.27">11486 1038 1497 0,'0'0'66'0,"5"-5"14"0,0 1-64 0,0 4-16 16,-5 0 0-16,8-3 0 0,3 3 106 0,-3 0 18 15,0 0 3-15,0 3 1 0,2 6-24 0,1-7-5 16,0 5-1-16,-4 5 0 0,1-2-54 0,3 1-12 16,-3 3-1-16,-3-2-1 0,1-2 27 0,-1-1 6 15,0 0 1-15,0 3 0 0,-2-2 0 0,0-3 0 16,-1-3 0-16,1 3 0 0,0 0-52 0,-1 0-12 16,-2-7 0-16,0 0 0 0,0 0 0 0,0 0 0 15,0 0 0-15,0 0 0 0,0 0 0 0,0-9 0 16,-2 2 0-16,2-2 0 0,0-1 0 0,0-2 0 0,2-2 0 15,-2 3 0-15,3 4 8 0,2-1-8 0,-2-1 11 0,2-3-11 16,0 8-9-16,1-3-9 0,-1 4-2 0,0-9 0 16,3 12 28-16,0-7 4 0,-3 7 2 0,1 0 0 31,2 0-34-31,0 7-6 0,0-7-2 0,0 5 0 0,2 2 28 0,-5-4 0 0,3 1 0 16,3-1 0-16,-3 1 0 0,-3 3 14 0,3 0-3 15,-3 0-1-15,-5-7 1 0,6 0 0 0,-6 0 0 16,5 5 0-16,-5-5-11 0,0 0 12 0,0 0-12 0,0 0 12 15,0 0-12-15,0 0 0 0,0 0 0 0,0 0 0 16,0 0 0-16,5 0 0 0,-2-5 0 0,0-2 0 16,-3 5 24-16,0-5 2 0,2 2 1 0,1-2 0 15,2 0-27-15,-2-5-11 16,5 5 1-16,0 0 0 0,2 0-17 0,1 3-3 0,-3 1-1 0,2-2 0 0,1 3 14 16,-1-3 2-16,1 5 1 0,0 0 0 0,-1 0 14 0,1 5-12 15,-3-5 12-15,2 7-12 0,-2-4 12 0,3 6 0 16,-3-2 0-16,0 2 0 0,0-4 8 0,-3 2 2 15,0-4 0-15,1 4 0 0,-4 2 6 0,1-2 2 16,-1-5 0-16,1 10 0 0,0-5-10 0,-1-4-8 16,1 6 9-16,-3-7-9 15,0-2 0-15,0 0 0 0,3 5 0 0,-3-3 0 0,2 5 29 0,1-2 0 16,-3-5 0-16,0 0 0 16,0 0-68-16,0 0-13 0,0 0-4 0,0 0-794 15,0 0-159-15</inkml:trace>
  <inkml:trace contextRef="#ctx0" brushRef="#br0" timeOffset="93469.8">12168 1038 1440 0,'0'0'64'0,"0"0"12"0,0 0-60 0,5 0-16 0,-5 0 0 0,6 0 0 16,-1 0 220-16,0 0 42 0,1 2 8 0,-1 5 2 16,3 0-167-16,-3-7-33 0,0 7-6 0,1 1-2 15,-1-1-51-15,0 4-13 0,-2-4 0 0,0 0 0 16,2 1 54-16,-2-1 8 0,-3 2 2 0,0-9 0 15,0 0-52-15,0 0-12 0,0 0 0 0,0 0-851 16,0 0-173-16</inkml:trace>
  <inkml:trace contextRef="#ctx0" brushRef="#br0" timeOffset="93610.71">12187 932 172 0,'0'0'16'0,"-6"-12"-16"15,6 12 0-15,0-2 0 0,-5-10 452 0,5 8 87 16,0 4 17-16,0 0 4 15,0 0-360-15,0 0-72 0,0 0-14 0,3-3-3 0,-3 3-83 0,5 0-16 16,3 0-3-16,-3 3-1 16,1 1-53-16,2 3-11 0,-3 0-3 0</inkml:trace>
  <inkml:trace contextRef="#ctx0" brushRef="#br0" timeOffset="94033.15">12359 1045 2098 0,'0'0'46'0,"0"0"10"0,0 0 1 0,0 0 3 0,0 0-48 15,0 0-12-15,0 0 0 0,5 2 0 0,0 5 73 0,3-2 13 16,0 2 2-16,0-4 1 0,-3 4-71 0,1-3-18 0,-4 3 0 0,1 0 0 16,0 5 55-16,-1-5 7 0,1-4 2 0,-3-3 0 31,0 0-52-31,0 9-12 0,0-9 0 0,0 0 0 0,3 2 54 0,-3-2 8 15,5 5 2-15,-5-5 0 0,2 2-52 0,-2-2-12 16,0 0 0-16,0 0 0 0,0 0 0 0,0 0 0 0,3-7 0 0,2 5 0 16,-2-7 0-16,2 2 0 0,1-1 0 0,-1-1 0 15,0-3-31-15,1 8-5 0,4-3-2 0,1-1 0 16,-1 1 3-16,-2 0 1 0,0 7 0 0,0-7 0 0,0 5 20 0,5 2 4 16,-2-5 1-16,2 1 0 0,0 8 21 0,-2 1 5 15,-1-5 1-15,1 2 0 0,-3 3-18 0,3-3 0 16,-1 5 0-16,1 5 0 0,-3-9 55 0,2 4 7 15,1 4 2-15,-1-4 0 0,-2 5-52 0,0-2-12 16,0-1 0-16,-2-2 0 0,-1 2 0 0,-3-4 0 16,1 2 0-16,0-4 0 0,-1 4 0 15,-2-3 0-15,0 3 0 0,0-2 0 16,0-5-128-16,0 0-29 0</inkml:trace>
  <inkml:trace contextRef="#ctx0" brushRef="#br0" timeOffset="94943.99">11451 1642 1335 0,'0'0'59'0,"0"0"13"0,0 0-58 0,0 0-14 0,0 0 0 0,0 0 0 16,0 0 132-16,0 0 24 0,5-4 5 0,-5 4 1 15,3-7-54-15,-3 7-10 16,0 0-2-16,0 0-1 0,0 0-34 0,0 0-6 16,0 0-2-16,0 0 0 0,0 0-21 0,0 0-5 15,0 0-1-15,5 4 0 0,1 3-2 0,-4-2 0 0,1 2 0 0,-3 3 0 16,0-6-4-16,0 6 0 0,5-3-1 0,-5 2 0 15,0 1-7-15,3-3-2 0,2 0 0 0,1 0 0 16,-6-7-10-16,7 4 0 0,1 3 0 0,3-2 0 16,2-2 0-16,-2 4 0 0,-1-7 0 0,4 0 0 15,-1 0-15-15,0-7-8 0,-2 7-1 0,2-8-1 16,-3 6 45-16,-2-3 8 16,0 1 3-16,0-3 0 0,0 0-16 0,0 0-3 0,-3-8-1 0,1 8 0 15,-4 0 9-15,4-4 1 0,-4-4 1 0,1 8 0 0,-3 0-22 0,0 0 0 16,0 3 0-16,-3 4 0 0,3-7 0 0,0 7 0 15,-2 7 0-15,2-7 0 0,0 0 56 0,0 4 6 16,0 3 2-16,0-4 0 16,2 6-103-16,1-7-20 0,2 5-4 15,-2 1-1-15,2-1 76 0,0 0 14 0,1-3 3 0,2 3 1 0,0-2-30 16,2-3 0-16,-2 3 0 0,3-2 0 16,-1 4-25-16,1-7-2 0,-3 4 0 0,2-4 0 0,1 0 43 0,2 0 8 15,0 0 1-15,1 0 1 0,2 0-26 0,-1-4 0 16,1-3 8-16,0-1-8 15,-3 1-20-15,-2 0-5 0,0 0-2 0,-3-4 0 0,-3-4 73 0,3 4 14 16,-3 1 4-16,0-1 0 0,-2-4-64 0,-3 4-12 0,0-3-2 16,-3-1-1-16,3 4 24 0,-2 1 5 0,-1-2 1 15,-2 3 0-15,5 0-15 0,0-1 0 0,-6-1 0 0,1 11 0 16,3-8 0-16,-4 6 0 0,1-3 0 0,5 5 0 16,0 0 12-16,0 0 0 0,-5 0 0 0,-1 5 0 31,1-3-121-31,5-2-25 0,0 0-5 0,-3 8-1 0</inkml:trace>
  <inkml:trace contextRef="#ctx0" brushRef="#br0" timeOffset="96889.23">13346 459 1224 0,'0'0'27'0,"0"0"5"0,5-2 2 0,-2 2 0 15,-3-5-34-15,2-2 0 0,1 7 0 0,-3-7 0 16,2 7 119-16,-2 0 17 0,0 0 3 0,0 0 1 0,-2-7-10 0,-1 2-2 16,3 5 0-16,-2 0 0 0,-6-7 0 0,2 7 0 15,-2 0 0-15,0 0 0 0,0 0-102 0,-5 0-26 16,3 0 0-16,-6 0 0 0,0 5 0 0,0-3 0 15,0-2 0-15,-2 0 0 0,-1 0 0 0,1 5 0 16,-6-5 0-16,5 5 0 0,1-3 0 0,-3-2 0 16,-3 7 0-16,5-7 0 0,1 7 0 0,2-2 0 15,3-5 0-15,-1 2 0 0,1 3 0 0,3-3 0 16,2 3 0-16,0 0 0 0,0-3 0 0,2-2 0 16,1 7 0-16,0-7 0 0,0 7 0 0,5-7 0 0,0 0 0 0,-3 5 0 15,0-3 0-15,3-2 0 16,-5 5 0-16,5-5 0 0,0 2 0 0,0-2 0 0,-3 7 0 0,3-7 0 15,3 5 56-15,-6 9 7 0,3-7 1 16,3-2 0-16,-3 4-52 0,0-4-12 16,0 2 0-16,0 0 0 0,-3 5 0 0,3-3 0 0,-2 3 0 15,2 2 0-15,0-2 0 0,0 7 0 0,0 2 0 16,0-4 0-16,0 1 0 0,0 4 0 0,2-4 0 0,-2 3 0 16,6 5 0-16,-4-4 0 0,1 3 0 0,0-1 0 15,-1-3 0-15,1 0 0 0,-3 0 0 0,3-2 0 16,-1 2 0-16,1-6 0 0,-3 3 0 0,0 1 0 15,-3 0 0-15,3-3 0 0,0-4 0 0,0 2 0 0,0 7 54 16,0-9 8-16,0 2 2 0,0 0 0 0,0 1-52 0,0 1-12 16,-2-7 0-16,2 10 0 0,2-7 0 0,-2-3 0 15,0 6 0-15,0-4 0 0,0 1 0 0,0-3 0 16,0 3 0-16,0-2 0 0,3-1 0 0,-3 0 8 16,0-2-8-16,2 5 0 0,-2-12 0 0,3 7 0 15,-3-7 0-15,3 7 0 0,-3-7 0 0,0 0 0 16,0 7 0-16,0-7 0 0,0 0 0 0,0 0 0 15,0 0 0-15,0 0 0 0,8 7 15 0,-8-7 6 16,8 8 2-16,0-4 0 0,2-4-37 0,1 3-7 16,2 1-2-16,-2-4 0 0,-6 3 39 0,5-3 7 15,1 4 1-15,5 1 1 0,0-5-25 0,0 0 0 16,0 0 0-16,2 2 0 0,1-2-15 0,-4 0-8 16,1 0-1-16,0 0-1 0,0 0 25 0,-3 0 0 15,1 0 0-15,-1 0 0 0,-3 0 0 0,1 0 0 16,-3 0 0-16,0 0 0 0,0-2 16 0,2 2 9 0,-4 0 2 15,2 0 0 1,-6 0-43-16,3 0-9 0,1 0-2 0,-6 0 0 0,0 0 50 0,0 0 9 0,5-5 3 0,-5 5 0 16,0 0-22-16,0 0-4 0,0 0-1 0,0 0 0 15,0 0-61-15,0 0-13 0,-3-4-2 16,1 1-1315-16</inkml:trace>
  <inkml:trace contextRef="#ctx0" brushRef="#br0" timeOffset="97597.02">13369 746 1234 0,'0'0'55'0,"0"0"11"0,0 0-53 0,0 0-13 0,3 0 0 0,-3 0 0 16,0 0 112-16,0 0 20 0,0 0 4 0,0 0 1 16,3 0-58-16,-3 0-12 0,0 0-3 0,2 0 0 15,4 12-4-15,-4-5 0 0,1 0-1 0,-3 5 0 16,0 4 8-16,3-9 1 0,-3 12 1 0,2 0 0 15,-2-5-39-15,3 0-8 0,-3 7-2 0,0-4 0 16,0-1 9-16,0-1 2 0,3 1 0 0,-1 0 0 0,1-1-5 16,-1-4-1-16,-2 3 0 0,0-2 0 15,3 0-2-15,0-3-1 0,-3-2 0 0,0 5 0 0,5-2 5 0,-2-1 1 16,-1-2 0-16,4 2 0 0,-4-4-6 0,4-2-1 16,-4 1 0-16,-2-4 0 0,5 3 0 0,1-3 0 15,2 4 0-15,0 1 0 0,2-5-3 16,1 0-1-16,2-5 0 0,0 1 0 0,3 4-8 15,0 0-1-15,-3-3-8 0,0-1 12 0,3 4 3 0,0 0 0 16,-3-3 0-16,1 3 0 0,-1 0-24 16,-2 0-5-16,2 3-1 0,-3 1 0 0,-2-4 15 0,3 0 0 15,-6 0 0-15,-5 0 0 0,8 0 0 0,-8 0 0 16,5 3 0-16,3-3 0 0,-2 0 0 0,-6 0 0 16,5 0 0-16,-5 0 0 15,0 0 25-15,0 0 8 0,0 0 2 0,0 0 0 0,0 0-27 0,0 0-8 16,0 0 0-16,0 0 0 0,5 0 28 0,-5 0 0 0,0 0-1 0,3-3 0 31,-1-1-124-31,-2 1-25 0,0 3-5 0,0-5-785 0,-5-2-158 0</inkml:trace>
  <inkml:trace contextRef="#ctx0" brushRef="#br0" timeOffset="98147.12">14031 706 806 0,'0'-14'36'0,"0"14"7"0,0 0-35 0,5 0-8 16,-5 0 0-16,3-4 0 0,-3 4 104 0,0 0 20 16,5-3 3-16,-5 3 1 0,3-5 0 0,-3 5 0 0,0 0 0 0,0 0 0 15,0 0-56-15,0 0-12 16,0 0-1-16,0 0-1 0,0 0 5 0,0 0 1 15,-8 8 0-15,3-4 0 0,2-4-24 0,0 7-5 0,-2 7-1 0,0-9 0 16,-1 5-6-16,-2 1 0 16,3-4-1-16,0 5 0 0,-3-5 4 0,0 7 1 0,5 0 0 0,1 0 0 15,-4 3-7-15,1-1-1 16,0-1 0-16,2 1 0 0,-2 0-4 0,2-1-2 0,1 3 0 0,2 1 0 16,2-5-3-16,-2 0-1 0,0 5 0 0,3-5 0 15,-1 5-4-15,1-9-1 0,0 1 0 0,-1 3 0 16,1 1 3-16,2-4 1 0,1 3 0 0,-1-2 0 15,3-2 11-15,-3 1 3 0,0 3 0 0,3-9 0 16,0 5-27-16,0-3 0 0,-2-3 0 0,2 3 0 16,-1 7 0-16,-1-9-9 0,2 2 0 0,-3-4 0 0,-2 1 9 15,-3-4 0-15,0 0 10 0,5 0-10 16,0 5-108-16,-5-5-28 0,0 0-6 0</inkml:trace>
  <inkml:trace contextRef="#ctx0" brushRef="#br0" timeOffset="98684.71">14161 1026 230 0,'-3'-12'20'0,"3"12"-20"0,0-7 0 0,3 5 0 0,-1-3 374 0,-2-2 70 16,0 7 15-16,5 0 2 0,1-4-289 0,-6 4-57 15,0 0-12-15,5 0-3 0,0 0-56 0,-5 0-12 16,0 0-3-16,0 0 0 0,3 11 7 0,0-4 2 15,-3 0 0-15,-3 5 0 0,0-9-4 0,1 8-1 0,-4-4 0 0,4 0 0 16,2 5-18-16,-3-2-4 0,0 1-1 0,3-4 0 16,0 5-10-16,0-5 0 0,3 0 0 0,0 0 0 15,2-2 0-15,3-3 0 0,0 5 0 0,0-7 0 16,2 0 0-16,4 0 0 0,-4 0 0 0,3 0 0 16,1-7 0-16,2 5 0 0,-3-3 0 15,0 3 0-15,0-7 0 0,-2 6 0 0,-1-4 0 0,-2-5 0 16,0 5 0-16,0 0 0 0,-5 3 0 0,0 1 0 15,-1-1 0-15,-2 4 0 0,0 0 0 0,0 0 0 16,0 0 32-16,0 0 5 0,-2 0 1 0,2 0 0 16,0 0-10-16,0 0-1 0,0 0-1 0,-6 0 0 15,1 7-26-15,5-7 0 0,0 0 0 0,3 4 0 16,-3-4 0-16,5 7 0 0,3 0 0 0,-3 0 0 16,0-2-46-16,3-2-14 0,3 1-4 0,0-1 0 0,-1 1 52 15,1 1 12-15,-1-5 0 0,1 0 0 0,-1 0 48 0,1 0 13 16,0 0 3-16,-1 0 0 0,1 0-52 0,-1-5-12 15,1 1 0-15,0 1 0 0,-4-4 0 0,1-5 0 16,0 10 0-16,0-5 0 0,-2-2 0 0,-4 2 0 16,3 4 0-16,-5-4 0 0,3 2 0 0,-6-4 0 15,3 2 0-15,-2 2 0 0,-1 1 33 0,1 1 4 16,-1-4 1-16,0 2 0 0,1 5-30 16,-6-7-8-16,2 0 0 0,1 0 0 15,0 7-80-15,2 0-18 0,-2-4-3 0,0 1-1138 0</inkml:trace>
  <inkml:trace contextRef="#ctx0" brushRef="#br0" timeOffset="99030.78">14526 725 345 0,'0'0'31'0,"0"-5"-31"0,0-2 0 0,0 0 0 15,0 7 262-15,0 0 46 0,2 0 10 0,1-7 2 16,0 5-184-16,-3 2-37 0,8 0-7 0,-1 2-2 16,1-2-36-16,0 7-7 0,3-7-2 0,2 12 0 15,-2-10 10-15,5 10 1 0,2 2 1 0,1-2 0 16,-1 7-45-16,1-3-12 0,-1 6 0 0,-2-4 0 16,-3 4 53-16,1 3 9 0,-7-3 2 0,4 3 0 0,-3-6-52 0,0 2-12 15,-5 1 0-15,-1 3 0 0,-2-1 44 0,-2-3 7 16,-1 0 1-16,-5 0 0 0,0-2-32 0,-3-5-7 15,1 8-1-15,-1-4 0 0,1-4-12 0,2-2 0 16,0 0 0-16,3-3 0 0,-3-2 34 16,2 1 4-16,6-8 1 0,0 0 0 0,0 0-11 0,0 0-3 15,0 0 0-15,-2-8 0 16,2-1-71-16,0 2-14 0,2-5-4 0,4 5 0 0</inkml:trace>
  <inkml:trace contextRef="#ctx0" brushRef="#br0" timeOffset="99377.36">15057 998 1728 0,'0'0'38'0,"0"0"8"0,0 0 2 0,11 2 0 16,2-2-39-16,-5 0-9 0,3 5 0 0,-3-5 0 0,2 0 91 0,1 0 16 15,-1 2 3-15,4-2 1 0,-1 0-77 0,3 0-15 16,2 0-3-16,1 0-1 0,-1 0-15 0,-2 7 0 15,-3-7 8-15,1 0-8 0,-1 0 0 0,-2 0 0 16,-4-7 0-16,1 7 0 16,-2 0-19-16,-6 0-6 0,5-2-2 0,-5 2-919 15</inkml:trace>
  <inkml:trace contextRef="#ctx0" brushRef="#br0" timeOffset="99576.15">15282 918 1152 0,'0'0'51'0,"0"0"10"0,0 0-49 0,0 0-12 0,0 0 0 0,0 0 0 16,0 0 233-16,0 0 44 0,0 0 9 0,0 9 2 16,-2-2-180-16,2 1-35 0,0 3-7 15,0 3-2-15,-3-2 0 0,0-2 0 0,6 1 0 16,-3 8 0-16,0-9-51 0,0 1-13 0,3 3 0 0,-3 1 0 16,2-4 0-16,1-4 0 0,0 7 0 0,-1-9 0 15,1 2 0-15,0 0 0 0,-1 0 0 0,4-2 0 16,-6-5-120-16,0 0-26 0,0 0-6 15,0 0 0-15</inkml:trace>
  <inkml:trace contextRef="#ctx0" brushRef="#br0" timeOffset="100267.79">15856 739 1177 0,'0'-7'52'0,"0"7"11"0,0 0-51 0,0 0-12 15,0 0 0-15,0 0 0 16,0 0 125-16,0 0 23 0,6 0 4 0,-6 0 0 0,8 0-70 0,2 0-14 16,-2 0-4-16,3 7 0 0,-3 0-8 0,2 0-3 15,6 7 0-15,0 5 0 0,0 0-9 0,2 0-3 16,-2 2 0-16,3 0 0 0,-1 0-4 0,-2-2-1 16,0 2 0-16,0 3 0 0,0-8 4 0,-3 3 0 15,-2-5 0-15,-1 5 0 0,1-5-3 0,-3 0 0 16,0 0 0-16,2 1 0 0,-4-4-10 0,2 3-3 15,0-2 0-15,-3-9 0 0,0 8 1 0,0-4 0 16,-2 0 0-16,-3-2 0 0,3-5-25 0,-1 2 0 16,-2 3 0-16,0-5 0 0,0-5 0 0,-2 3 0 15,-1-3 0-15,-2-4-848 0,-1 2-176 16</inkml:trace>
  <inkml:trace contextRef="#ctx0" brushRef="#br0" timeOffset="100522.32">16105 960 1324 0,'0'0'118'0,"0"0"-94"0,0 0-24 0,0 0 0 15,0 0 176-15,0 0 32 0,0 0 5 0,0 0 2 16,0 0-82-16,0 0-16 0,0 0-3 0,0 0-1 16,-5 7-54-16,-3-7-11 0,-3 7-3 0,1 1 0 0,-3-1-14 15,2 4-3-15,-5-4-1 0,3 7 0 16,-6-6-15-16,3 3-4 0,1 3 0 0,1 1 0 0,-1-8-8 0,-1 4 0 15,5 3 9-15,0-9-9 16,4 2 8-16,-1-4-8 16,5 6 8-16,-2-7-8 0,-1 3 0 0,4-5 0 0,-1 0 0 0,0 2 0 0,3-2 0 0,0 0 0 15,0 0 0-15,0-7 0 16,0 5-187-16,3-7-41 0,-3 9-9 0,5-10-2 0</inkml:trace>
  <inkml:trace contextRef="#ctx0" brushRef="#br0" timeOffset="101433.19">16375 706 1267 0,'0'0'28'0,"0"0"5"0,-3 0 2 0,3 0 1 0,0 0-36 0,0 0 0 15,0 0 0-15,0 0 0 16,0 0 109-16,0 0 15 0,6 7 4 0,-1-2 0 0,-2 5-40 0,-1-1-8 16,6 0-2-16,-5 10 0 0,0-5-10 0,-1 7-3 15,3-2 0-15,3 7 0 0,-5-7-13 16,2-3-2-16,1 6-1 0,-1 3 0 0,3-10 12 0,-5 3 3 15,-1 1 0-15,3-5 0 0,1 7-52 0,-4-9-12 16,1 2 0-16,0 0 0 0,2-2 54 0,-2-2 8 16,-1-1 2-16,-2 0 0 0,0 3-52 0,3-5-12 15,-3 0 0-15,3-2 0 0,-3-5 54 0,0 0 8 16,0 0 2-16,0 0 0 0,0 0-64 0,0 0 0 16,0 0-9-16,2-9 0 0,-2-1 9 0,0-4 12 15,-2-2-2-15,-1-1-1 0,0-2 7 0,1 0 2 0,-4-4 0 0,1-1 0 16,-3 3-18-16,3-5 0 0,-3 1-13 0,0-4 5 15,0 8-4-15,0-5 0 0,5 7 0 0,1 5 0 16,-1-7-3-16,3 7-1 0,0-5 0 0,5 8 0 16,-2 1 5-16,2-2 1 0,1 3 0 0,4 0 0 15,-2-1-22-15,3 3-4 16,-1 2 0-16,1-2-1 0,2 7 37 0,0 0 0 0,1-7 0 0,-1 14 0 16,-3-7 0-16,1 0 8 15,2 12 2-15,-2-5 0 0,-1-5-10 0,1 6-14 0,-3 3 3 0,2 3 1 0,-2-7 10 0,-5 10 0 16,-3-1 0-16,-3-2 0 0,1-2 0 0,-6 2 0 15,-3 0 0-15,1 5 0 0,-1-5 21 16,1 1 7-16,-4-4 0 0,1 3 1 16,2-2-21-16,4-5-8 0,-1 0 0 0,-3-2 0 0,3 2 0 15,0-5 8-15,3 10-8 0,0-12 0 0,-1 7 0 0,-2-4 0 16,8-3 0-16,0 0 0 16,0 0-28-16,0 9-1 0,3-7-1 0,0 5 0 0,2 0 40 0,3-7 8 15,-3 12 2-15,3-9 0 0,5 4-32 0,-2-3-7 16,-1 3-1-16,-2 0 0 15,3 5 20-15,0-5 0 0,2-4 0 0,-3 6 0 0,6-2 0 0,-3 2 0 16,3-4 0-16,3 5 0 0,-1-3 0 0,-2 2 0 16,3-2 0-16,-3 2 0 0,0-4 20 0,-3 2 7 15,0-4 1-15,-2 6 1 0,-1-9 5 0,-2 0 1 16,-3 0 0-16,1 0 0 0,-4 2-35 0,-2-2-12 16,0 0 0-16,3-2 0 0,-3 2 12 0,3-9 15 15,-3 6-3-15,-3-4-1 16,-2 2-120-16,2-2-24 0,0 0-5 0</inkml:trace>
  <inkml:trace contextRef="#ctx0" brushRef="#br0" timeOffset="101920.18">16944 633 288 0,'0'0'25'0,"0"0"-25"0,0 0 0 0,0 0 0 0,0 0 172 0,0 0 28 15,5-2 7-15,-5 2 1 0,3-1225-65 0,-3 2445-13 16,0-1220-2-16,0 0-1 0,5 0-50 0,-5 0-9 16,0 0-3-16,0 0 0 0,0 0-1 0,0 0 0 15,0 0 0-15,-2 7 0 0,-4 0 0 0,4 3 0 16,-1-1 0-16,-2 3 0 0,-1-3 0 0,1 10 0 16,0 0 0-16,2-5 0 0,-2 7-51 0,0 3-13 15,2-1 0-15,0 1 0 0,1-1 54 0,-1 1 8 0,0-1 2 0,3 1 0 16,0-3-64-16,0-2 0 0,0-3-14 0,3 3 2 15,0-5 12-15,2 5 11 0,-2-5-3 0,4 0 0 16,-1 1-8-16,2-4 0 0,0-4 9 0,2 7-9 16,-4-6 0-16,-1-4 0 15,3-1 0-15,2 6 0 0,1-9 0 0,-1 2 0 0,4-2 0 0,-1 0 0 32,0 0-47-32,3-2-13 0,-3-3-4 0,1 1-682 0,-4 1-137 0</inkml:trace>
  <inkml:trace contextRef="#ctx0" brushRef="#br0" timeOffset="102416.68">17209 906 1699 0,'0'0'75'0,"0"0"16"0,0 0-73 0,0 0-18 16,0 0 0-16,0 0 0 0,0 0 110 0,0 0 18 15,0 0 4-15,0 0 1 0,0 0-53 0,-3 7-10 16,0-2-2-16,3 4-1 0,0-2-45 0,0 1-9 15,0 1-1-15,0-2-1 0,0 2-11 0,0 3-16 16,0-9 4-16,0 8 1 0,0 1 11 0,0-3 0 16,6-2 0-16,-4 1 0 0,3 1 0 0,-2-7 0 15,5 5 0-15,0-7 0 0,0 7 49 0,2-7 12 16,1 0 3-16,0 0 0 0,-1 0-52 0,1 0-12 16,2 0 0-16,-2 0 0 0,-3 0-10 0,0-7-5 15,-1 0-1-15,1 5 0 0,-2-7 26 0,-1 6 5 16,0-4 1-16,1 2 0 0,-4-4-16 0,-2 9 0 0,0 0 0 15,3-7 0-15,-1-2 0 0,-2 9 0 16,-2-7 0-16,2 7 0 0,0 0 0 0,0 0 0 16,0 0 0-16,-3 0 0 0,3 0 0 0,0 0 0 0,0 0 0 0,0 7 0 15,0-3 0-15,3 3 0 0,2 0 0 0,0 0 0 16,1 0 0-16,-1-2 0 0,-2-2 0 0,2 1 0 16,3 1 0-16,-3-3 0 0,3 3 0 0,0-3 0 15,0-2 0-15,3 7 0 0,-1-7 0 0,-2 0 0 16,3-7 0-16,-1 7 0 0,1-7 0 0,-3 7 0 15,2-2 44-15,-2-7 7 0,-2 6 1 0,2-4 0 16,-3-5-32-16,0 5-7 0,0 0-1 0,-2 3 0 0,-3 4 18 0,5-7 3 16,-2-1 1-16,-3 8 0 0,0 0-34 0,3-7 0 15,-1 0 0-15,-2 7 0 0,0-7 0 0,0 5 0 16,0 2 0-16,-2-9 0 16,-1 9-85-16,-2-3-21 0,-1 3-4 15,-2-5-1112-15</inkml:trace>
  <inkml:trace contextRef="#ctx0" brushRef="#br0" timeOffset="102971.77">17571 612 806 0,'0'0'72'0,"0"0"-58"0,0 0-14 0,0 0 0 0,0 0 105 0,5-7 19 16,-2 7 3-16,5 0 1 0,-3-4-9 0,0 4-2 16,3 4 0-16,3-4 0 0,-3 5-55 0,2-3-11 15,1 12-3-15,2-7 0 0,-2 5-16 0,2 2-4 16,0 7-1-16,1-2 0 0,-1 2 21 0,0 5 4 15,0-5 0-15,-2-2 1 0,-1 7-14 0,-2-5-3 16,-2 1-1-16,-1 3 0 0,0-3 11 0,1-4 2 16,-6 4 1-16,0 3 0 0,0-3-4 0,-3-4-1 15,0 1 0-15,1-5 0 0,-4 0-26 0,1-2-6 16,0-2 0-16,-1 1-1 0,4-4 42 0,-4 0 9 16,1 5 2-16,0-9 0 0,0 1-52 0,5-4-12 15,-3 5 0-15,0-5 0 0,3 0 0 0,0 0 0 16,0 0 0-16,-5 0 0 15,2-5-151-15,3-2-33 0,-2 0-6 0,2-5-2 0</inkml:trace>
  <inkml:trace contextRef="#ctx0" brushRef="#br0" timeOffset="103917.28">17703 438 1497 0,'0'0'66'0,"0"0"14"0,0 0-64 0,0 0-16 0,0 0 0 16,3-2 0-1,2-3 70-15,-5 5 10 0,6-5 3 0,-1-2 0 0,3 7-16 0,-3-2-3 0,6-3-1 0,-1 3 0 16,-2 2-27-16,3-5-6 0,-3 5-1 0,2-7 0 15,6 7-14-15,0 0-3 0,3-7-1 0,-1 7 0 16,1-2-11-16,4 2 8 0,-1 0-8 0,-4-5 8 16,-2 5 7-16,0-5 1 0,-6 5 0 0,4 0 0 15,-4 0 7-15,-2 0 1 0,-3 0 1 0,-5 0 0 16,0 0 8-16,8 5 2 0,-2-5 0 0,-6 0 0 0,2 5-5 0,-2-5-1 16,3 2 0-16,2 5 0 0,-2 0-16 0,0-2-3 15,-1 2-1-15,1 0 0 0,2 5-9 0,-2-3 0 16,-1 5 9-16,4-2-9 0,-1 2 0 0,0-2 0 15,1 2 0-15,-1 0 8 0,0 5-8 0,-2-5 0 16,5 7 8-16,-3-2-8 0,0 2 8 0,3-2-8 16,0 2 10-16,-3 8-10 0,1-4 0 0,2 1 0 15,-3 2 0-15,0 5 0 0,1-7 11 0,2 3-11 16,-3 1 12-16,0-4-12 0,0 2 13 0,1-7-4 16,2-2-1-16,-3 2 0 0,3-2 4 0,-5 0 1 15,-3-3 0-15,0-1 0 0,0 1-29 0,2 0-5 16,1-1-2-16,-1-4 0 0,1 3 60 0,0 1 12 15,-1 1 3-15,1-7 0 0,-3 6-21 0,3-8-4 16,-3 4-1-16,-3-4 0 0,3 0 6 0,-3 5 0 16,1-9 1-16,-1-3 0 0,0 7-13 0,-2-7-2 0,5 0-1 15,-5 4 0-15,0-4 38 0,-1 5 7 0,-2-3 2 0,3-2 0 16,-3 0-64-16,-2 0 0 0,2 0 0 0,-3 0-10 16,3 0 10-16,-5 0 14 0,2 0-3 0,-2-2-1 15,0 2-2-15,0-5-8 0,-3 5 12 0,-3-4-4 16,3 1-8-16,0-1 0 0,1 4 9 0,-1-3-9 15,0 3 0-15,3-4 8 0,-1 1-8 0,4-2 0 16,-3 5 0-16,-3 0 0 0,2 0 0 0,1 0 0 16,3 0 0-16,-1 0 0 0,3-7 0 0,3 7 0 0,-3 7 0 0,8-7 0 15,0 0 0-15,0 0 0 0,0 0-12 0,0 0-1 16,0 0 0-16,0 0 0 16,0 0-143-16,8-7-29 0,-3 7-6 15</inkml:trace>
  <inkml:trace contextRef="#ctx0" brushRef="#br0" timeOffset="153784.82">17510 11287 345 0,'0'0'31'0,"0"0"-31"15,0 0 0-15,0 0 0 0,0 0 124 0,0 0 20 16,0 0 3-16,0 0 1 0,0 0-39 0,0 0-7 15,0 0-2-15,5 0 0 0,1 5-10 0,-1-3-2 16,0-2-1-16,1 0 0 0,4 0-31 0,-2 0-5 16,0 0-2-16,5 0 0 0,-2 0-5 0,2 0-2 0,0 0 0 0,1 5 0 15,1-5-16-15,1 0-3 0,-2-5-1 0,4 5 0 16,-2 0-22-16,0 0 0 0,0 0 0 16,2 0 0-16,-2 0 44 0,0 0 4 0,0 0 0 0,2 0 1 15,-2 0-27-15,-3 0-6 16,-5 0 0-16,6 0-1 0,-1 0-15 0,-3 0 0 0,-2 0 0 0,-2 0 0 15,-6 0 35-15,0 0 4 0,0 0 1 0,0 0 0 16,2 0-13-16,-2 0-3 0,6 0 0 0,-6 0 0 16,0 0-24-16,0 0 0 0,0 0 0 0,0 0 0 15,0 0-19-15,0 0 4 0,-6 0 1 16,6 0 0-16,0 0-185 0,-8-2-37 0</inkml:trace>
  <inkml:trace contextRef="#ctx0" brushRef="#br0" timeOffset="154275.31">17650 11207 576 0,'0'0'51'0,"0"0"-41"16,0-2-10-16,-2-3 0 0,2 5 76 0,0 0 12 16,0 0 4-16,0 0 0 0,-3-7 6 0,3 7 2 0,0-4 0 0,0 4 0 15,0 0-29-15,0 0-6 0,0-3-1 0,0 3 0 16,0 0 29-16,0 0 6 0,-3 0 1 0,3 0 0 16,-2 0-58-16,-1 0-11 0,-2 3-3 0,0 1 0 15,-1 3 8-15,-2 0 0 0,3 0 1 0,-3 0 0 16,-2 1-19-16,2-1-4 0,2 4-1 0,-2-4 0 15,0 0-1-15,-2 1 0 16,2-1 0-16,3 2 0 0,-1-2-12 0,1 0 0 0,5 0 8 0,-3 0-8 16,3 0 0-16,-2 0 0 0,2 0 0 0,0 0 0 15,2-2 0-15,1-3 0 0,-3 6 0 0,3-4 0 16,-3-4 51-16,2 7 7 0,1 0 2 0,2 0 0 16,-5-7-45-16,6 5-15 0,1 2 9 0,-1-4-9 15,-1 4 56-15,0-7 7 0,3 4 1 0,3-4 0 16,-3 3-52-16,2 1-12 0,1-4 0 0,0 0 0 15,-4 0 0-15,4 5 0 0,0-5 0 0,-1 0 0 16,-2 0 0-16,3 0 0 0,-3 0 0 0,0 0 0 0,0 2 0 0,0-2 0 16,-3 0 0-16,3 0 0 15,-3 5 0-15,-5-5 0 0,0 0 0 0,0 0 0 0,0 0 0 0,0 0 0 16,0 0 0-16,0 0-782 16,0 0-159-16</inkml:trace>
  <inkml:trace contextRef="#ctx0" brushRef="#br0" timeOffset="155160.18">18172 11292 57 0,'0'0'0'0,"0"0"0"16,0 0 0-16,0 0 0 0,0 0 120 0,0 0 20 16,0 0 3-16,0 0 1 0,0 0-20 15,0 0-4-15,8 0-1 0,-8 0 0 0,2-5-38 0,-2 5-7 0,5 0-2 16,-5 0 0-16,0 0-5 0,6 0-2 0,-6 0 0 0,0 0 0 16,0 0-1-16,0 0 0 15,0 0 0-15,0 0 0 0,0 0 0 0,0 0 0 0,0 0 0 0,-3 5 0 16,3-3-10-16,-3 5-2 0,1 0-1 0,-1 1 0 15,1-1-31-15,-1 2-5 0,0 0-2 0,1-2 0 16,2 1-13-16,0 3 0 0,0-4 0 0,2 0 0 16,-2 5 0-16,6-9 0 0,-4 4 0 0,3-3 0 15,3 3 0-15,0-7 0 0,3 0 0 16,0 0 0-16,-1 0 0 0,1 0 0 0,2-7 0 0,0 7 0 16,-2-4 38-16,2-3 5 0,-2 4 1 0,-1-4 0 15,-2 2-20-15,-3-2-3 0,1 5-1 0,-4-3 0 16,-2 1 13-16,0 4 3 0,0-3 0 0,0 3 0 15,0 0-17-15,0 0-3 0,0 0-1 0,0 0 0 0,-5 0-2 0,5 0 0 16,0 0 0-16,0 0 0 16,0 0-23-16,0 0-5 0,0 3-1 0,0-3 0 15,0 4 16-15,3 3-9 0,2-2 9 0,0-3-8 0,1 3 8 0,1-3 0 16,4 3 0-16,2-2-8 0,-2 4 8 0,2-7 0 16,0 0 8-16,-2 0-8 0,2 0 0 0,-5 0 0 15,3-3 0-15,-1-1 0 16,-2 4 0-16,3-3 0 0,-3-2 0 0,-3 3 8 15,0-3 3-15,-2-2 1 0,0 0 0 0,-1 0 0 16,-2 3 16-16,0-4 4 0,-2 1 1 0,-1 5 0 0,0-5-4 0,-2-2-1 16,2 6 0-16,-2-1 0 0,0-4-17 0,2 6-11 15,-2-3 12-15,2 3-12 0,-2-3 0 0,2 3 0 16,1-3 0-16,2 5 0 16,-3 0-81-16,3 0-20 0,0 0-4 0</inkml:trace>
  <inkml:trace contextRef="#ctx0" brushRef="#br0" timeOffset="155629.11">18637 11120 1497 0,'0'0'32'0,"0"0"8"0,0 0 0 0,0 0 4 16,0 0-36-16,0 0-8 0,0 0 0 0,3 0 0 16,0 7 53-16,2-2 9 0,-3 2 2 0,1 0 0 0,-3 7 16 0,0 0 3 15,3-2 1-15,-1 2 0 0,4 5-35 0,-1-9-6 16,-2 1-2-16,-3 3 0 0,2 1-30 0,1-4-11 16,0 3 0-16,-3-2 9 0,0-2 44 0,0 6 9 15,0-7 2-15,0 6 0 0,-3-8-52 0,3-7-12 16,0 9 0-16,0-9 0 0,0 0 0 0,0 0 0 15,0 0 0-15,0 0 0 0,0 0 54 0,0 0 8 16,0 0 2-16,0 0 0 0,0 0-52 0,3-5-12 16,2 5 0-16,0-7 0 0,0 3-13 0,3 1-6 0,-2-2-1 0,2 3 0 15,5-3 32-15,-3-2 7 0,1 7 1 16,-3-7 0-16,3 7-20 0,-1-4 0 0,3 1 0 0,-2 3 0 31,-3 0-22-31,0 3-8 0,-3 1-2 0,3-4 0 0,0 5 32 0,-3-3-9 0,1 3 9 0,-1-3 0 16,3 5 22-16,-8-7 10 0,2 8 1 0,4-1 1 31,-1-3-51-31,-5-4-11 0,0 0-1 0,5 12-1 0,-2-5 48 0,-3-7 10 0,0 0 1 0,0 0 1 16,3 7-41-16,-3-7-8 0,0 0-1 0,0 0-1 15,0 0-171-15,0 0-35 0</inkml:trace>
  <inkml:trace contextRef="#ctx0" brushRef="#br0" timeOffset="156086.09">18981 11301 1728 0,'0'0'76'0,"0"0"16"0,0 0-73 0,0 0-19 15,0 0 0-15,0 0 0 0,0 0 55 0,0 0 7 16,3 7 2-16,0-7 0 0,2 8-52 0,-3-8-12 16,4 4 0-16,-1-4 0 0,3 3 29 0,3-3 3 15,2 4 1-15,3-4 0 0,-6 0-25 0,3 0-8 16,1-4 0-16,-4 1 0 0,1 3 12 0,-3-4-12 15,0 4 12-15,2-3-12 0,-2-2 15 0,-2 3-4 16,-4-3-1-16,-2-2 0 0,3 5 2 0,-3-3 1 16,0 3 0-16,-3-3 0 0,-2-2-3 0,0 3-1 15,-1 1 0-15,1-2 0 0,-3 3-9 0,0-3-12 16,3 5 2-16,0-2 1 0,-1-3 9 0,-2 5 0 16,6 0 0-16,2 0 0 0,-6 0 49 0,1 5 12 15,-5-3 3-15,4 3 0 0,6-5-64 0,-5 2-23 16,-6 6 1-16,6-4 0 0,0 3 35 0,-3 0 7 0,5 0 2 0,-2 0 0 15,0 0-22-15,2 5 0 0,0-5 0 0,-2 7 0 16,2-7 0-16,1 5 0 0,2-5 0 0,0 7 0 16,0-7 0-16,2 1 0 0,1 3 0 0,5-4 0 15,-3 0 0-15,3 0 0 0,3 0 0 0,-1 1 0 16,1-8 0-16,2 4 0 0,0-4 0 0,3 3 0 16,0-3 0-16,3 0 0 0,-6 0 0 0,5-3 0 15,-4 3 0-15,-1-4 0 0,0 4 0 0,0-8 0 16,-5 8 0-16,0-7 0 0,0 5 0 0,-3-3-712 15,1-2-148-15</inkml:trace>
  <inkml:trace contextRef="#ctx0" brushRef="#br0" timeOffset="156642.64">19391 11301 1267 0,'8'0'56'0,"-8"0"12"0,0 0-55 0,0 0-13 0,0 0 0 0,0 0 0 16,0 0 105-16,0 0 19 0,6 0 3 0,-6 0 1 16,-3 7-52-16,3-2-9 0,0 2-3 0,0 0 0 15,0 0 0-15,3 0 0 0,-3 0 0 0,0 1 0 16,2 3 0-16,1-4 0 0,-3 5 0 0,0-5 0 16,2 3-51-16,-2-6-13 0,0 3 0 0,0-2 0 15,0-5 40-15,0 2 6 0,0-2 1 0,0 0 0 16,0 0-25-16,0 0-5 0,0 0-1 0,0 0 0 15,0 0-16-15,3-2 0 0,0-3 0 0,-1-2 0 0,4 0 0 0,-1 0 0 16,3-5 0-16,0 5 0 0,0 0 0 0,2 0 0 16,1 0 0-16,0 0 0 0,2 2 0 0,0-2 0 15,0 5 0-15,0-3 0 0,1 5 0 0,-4 0 0 16,6-4 0-16,-3 4 0 0,1 4 0 0,-1-4-11 16,0 0 0-16,-2 0 0 0,2 7 11 0,-3-7 16 15,1 7-4-15,-3-7-1 0,3 7-11 0,-3-2 0 16,-1-2 0-16,1 8 0 0,3-4 0 0,-3 0 0 15,-3 0 0-15,3 1 0 0,-3-1 0 0,-2-3 0 16,2 3 0-16,-2 0 0 0,0 0 53 0,-1-2 9 16,-2-5 2-16,3 2 0 0,-3-2-52 0,0 0-12 15,0 0 0-15,0 0 0 16,0 0-166-16,0 0-36 0,0 0-7 0,0 0-2 0</inkml:trace>
  <inkml:trace contextRef="#ctx0" brushRef="#br0" timeOffset="157135">20047 11240 1166 0,'0'0'52'0,"6"0"10"0,-1 0-50 0,-5 0-12 15,0 0 0-15,5 0 0 0,3 0 76 0,-2 0 13 0,2 0 3 0,-1 5 0 16,4-5 7-16,-3 2 1 0,3-2 1 0,-1 0 0 15,-2-2-59-15,5 2-12 16,-2 0-2-16,-1 0-1 0,1-5-27 0,0 5 0 0,-1 0 0 0,1 0 0 16,-1-4 0-16,-2 4 0 0,0-3 0 0,3 3 0 31,-3 0-97-31,0 0-25 0</inkml:trace>
  <inkml:trace contextRef="#ctx0" brushRef="#br0" timeOffset="157471.91">20463 11052 1267 0,'0'0'56'0,"0"0"12"0,5 0-55 0,0 0-13 16,-5 0 0-16,0 0 0 0,6 0 105 0,-1 0 19 15,-2 2 3-15,2-2 1 0,-2 5-16 0,2-2-2 16,3 6-1-16,0 0 0 0,-3-2-45 0,0 5-8 16,1 2-3-16,2 0 0 0,-3 1-3 0,0 1-1 15,-2 0 0-15,2-1 0 0,0 3-16 0,-2-4-3 16,0 1-1-16,-1 3 0 0,-2-3-10 0,6-4-3 16,-6 3 0-16,0-2 0 0,2-2-16 0,-2-3 0 15,0 4 0-15,0-4 0 0,-2-2 0 0,4-3 0 16,-2-2 0-16,0 0 0 0,0 0 0 0,0 0 0 15,0 0 0-15,0 0 0 16,0 0-48-16,0 0-12 0,3-2-4 0,2-3-682 0,-2-2-137 0</inkml:trace>
  <inkml:trace contextRef="#ctx0" brushRef="#br0" timeOffset="157914.18">20849 11047 1177 0,'0'0'52'0,"0"0"11"0,0 0-51 0,0 0-12 15,0 0 0-15,0 0 0 0,0 0 108 0,0 0 20 16,0 0 3-16,0 0 1 0,0 0-38 0,0 0-7 15,0 0-2-15,0 0 0 0,0 0-19 0,3 7-4 16,-3 1-1-16,0 1 0 0,0-7-20 0,-3 5-4 16,3 0-1-16,0 0 0 0,-5-2-13 0,2 2-3 15,1 0-1-15,-4 0 0 0,4-2-5 0,-1 2-1 16,0 0 0-16,3 0 0 0,0 0-13 0,0 0 9 16,-2 0-9-16,-1-2 8 0,3 2-8 0,0-5 0 15,0 3-10-15,0 2 10 0,3-2 0 0,2-3 0 0,0 3 0 0,-2-3 0 16,-3-2 0-16,5 7 18 0,6-2-2 0,-3-3-1 15,0-2-3-15,0 8-1 16,0-8 0-16,2 0 0 0,-2 4-2 0,3-4 0 0,-6 0 0 16,3 0 0-16,0 3-9 0,0-3 10 0,-3 0-10 0,3 0 10 15,-3 0-10-15,1 0 12 0,-6 0-12 16,5 0 12-16,-5 0-12 0,0 0 0 0,0 0 0 16,0 0-11-1,0 0-229-15,0 0-47 0</inkml:trace>
  <inkml:trace contextRef="#ctx0" brushRef="#br0" timeOffset="158168.44">20772 11403 1497 0,'19'-3'66'0,"-8"3"14"0,-6-4-64 0,3 4-16 16,0 0 0-16,2 0 0 0,1 0 106 0,-3-3 18 15,2 3 3-15,1-5 1 0,-3 5-22 0,3 0-4 16,-1-2-1-16,-2 2 0 0,3 0-59 0,-1 0-12 15,-2-5-2-15,3 5-1 0,-3 0-27 0,2 0 0 16,-2 0 0-16,0 0 0 0,0 0 0 0,0 0 0 16,0 0 0-16,0 0 0 0,-3 0 0 0,3-2 0 15,-3-3 0-15,-5 5 0 0,0 0 0 0,0 0 0 16,0 0 0-16,0 0 0 16,0 0-148-16,0 0-36 0,3 0-6 0,-3 0-2 0</inkml:trace>
  <inkml:trace contextRef="#ctx0" brushRef="#br0" timeOffset="159389.94">21254 11198 914 0,'5'-5'20'0,"1"5"4"0,-6 0 0 0,0 0 3 0,0 0-27 0,0 0 0 15,0 0 0-15,0 0 0 0,0 0 84 0,0 0 11 0,0 0 2 0,0 0 1 16,0 0-27-16,0 0-6 0,0 0-1 0,0 0 0 16,0 0 1-16,0 0 0 0,5 7 0 0,-2 0 0 15,-1-2-16-15,1 2-3 0,-1 0-1 0,-2 0 0 16,0 0-16-16,0 0-3 0,0 0-1 0,3-2 0 16,0 2-13-16,-1-4-2 15,1 4-1-15,0 2 0 0,2-7-9 0,-5-2 8 16,5 7-8-16,1-7 8 0,-6 0 1 0,10 5 0 0,-2-5 0 0,3 0 0 15,-1 0 1-15,1-5 0 0,-1 3 0 0,1-3 0 16,0-2 1-16,-1 3 0 0,1-3 0 0,-3-1 0 16,-3 1 1-16,0 5 0 0,-5-3 0 0,0-2 0 15,3 0 6-15,-3 7 2 0,0-4 0 0,0 1 0 16,0-2 6-16,0 5 2 0,-3 0 0 0,3 0 0 16,-2 5-13-16,-1-2-3 0,0 1 0 0,3-1 0 15,0 6-4-15,0-2-8 0,0 0 11 0,3 0-11 0,2-4 0 0,-2 4-12 16,0 2 0-16,4-2 0 0,-1 0 12 0,2-5 0 15,0 3 0-15,2-3 0 0,1 3 0 0,-1-2 16 16,1-3-3-16,0 0-1 0,2 4-12 0,-3-4 0 16,4 0 0-16,1-4-10 0,1 4 10 0,-5-3 0 15,0-2 8-15,-1 3-8 0,-2-5 36 0,0 2 2 16,0-2 1-16,-3 0 0 0,-2 3-12 0,0-3-3 16,-1-1 0-16,1 1 0 0,-3 0-24 0,0 0 0 15,0-4 8-15,0 3-8 0,-3 1 0 0,1 0 0 0,-1 0 0 0,3 0 0 16,-3 3 22-16,3 1 2 15,-5-2 1-15,5 3 0 0,0 2-40 0,-3-5-8 16,3 5-1-16,-2 0-1 16,-1 0-35-16,3 0-8 0,0 0 0 0,0 7-1 15,-3-7-135-15,6 8-28 0,2 3-4 0,-7 1-2 0</inkml:trace>
  <inkml:trace contextRef="#ctx0" brushRef="#br0" timeOffset="159647.63">21781 11334 1497 0,'0'0'66'0,"0"0"14"0,0 0-64 0,0 0-16 0,0 0 0 0,0 0 0 0,0 0 98 16,0 0 16-16,2 7 3 0,-2-2 1 0,0-5-40 0,0 7-8 15,3 0-2-15,-1 0 0 0,-2 0-27 0,3 5-5 16,0-2-2-16,-3-3 0 0,2 4 2 15,-2-4 0-15,0 0 0 0,3 0 0 0,-3-7-36 0,0 8 0 16,0-8 0-16,0 7 0 0,0-7 0 0,3 4 0 16,-3 3 0-16,0-7 0 0,0 0 0 0,0 0 0 15,0 0 0-15,0 0 0 16,0 0-20-16,0 0-10 0,0 0-2 0,0 0-1011 16</inkml:trace>
  <inkml:trace contextRef="#ctx0" brushRef="#br0" timeOffset="160417.77">22066 11054 172 0,'6'0'16'0,"-1"0"-16"16,-5 0 0-16,0 0 0 0,0 0 195 0,2-7 36 0,4 7 7 16,-6 0 2-16,0 0-97 0,0 0-19 0,0 0-4 0,5-7-1 15,-2 7-37-15,-3 0-7 0,0 0-2 0,0 0 0 16,0 0 18-16,0 0 3 0,0 0 1 0,0 0 0 15,0 0-50-15,0 0-9 0,0 0-3 0,0 0 0 16,-6 5-33-16,1-3 0 0,0 5 0 0,0-2 0 16,-3 2 34-16,0 0 0 0,0 5 0 0,0-5 0 15,3 0-20-15,-1 5-4 0,1-3-1 0,2-2 0 16,1 5-9-16,2-5 0 0,-6 7 9 0,4-7-9 16,-1 5 19-16,3-2-1 0,0-1 0 0,-3 0 0 0,3-4-18 0,3 2-14 15,0 0 2-15,-1 0 1 0,-2-4 11 0,6 1 12 16,2 1-2-16,0-3-1 15,-1 3-9-15,4-5 0 0,0 2 0 0,2-2 8 16,0 0 22-16,0 0 4 0,1-2 1 0,-4-3 0 16,1 5-19-16,2 0-4 0,-2 0-1 0,-1-2 0 0,-2-3-11 15,0 5 10-15,0 0-10 0,-3 0 10 0,-5 0-10 0,0 0 8 16,0 0-8-16,0 0 8 0,0 0-8 0,0 0 0 16,0 0 0-16,0 0 0 15,0 0-215-15,0 0-45 0</inkml:trace>
  <inkml:trace contextRef="#ctx0" brushRef="#br0" timeOffset="160638.17">22008 11403 518 0,'13'0'46'0,"-13"0"-37"0,0 0-9 0,6 4 0 15,2-4 220-15,2 0 41 0,1 0 9 0,-3 0 2 16,2 0-116-16,1 0-22 0,2 0-5 0,-2 0-1 15,2 0-66-15,-5 0-14 0,5 0-2 0,-2 0-1 16,-1 0-17-16,1 0-4 0,-1-4-1 0,-2 4 0 16,0 0-23-16,5 0 0 0,-2-7 0 0,-3 7-8 15,-5-3 8-15,5 3 0 0,-3-5 0 0,0 5-651 16,-5 0-128-16</inkml:trace>
  <inkml:trace contextRef="#ctx0" brushRef="#br0" timeOffset="161128.16">22614 11047 918 0,'11'0'40'16,"-11"0"9"-16,0 0-39 0,0 0-10 0,5 5 0 0,-3 2 0 15,1 0 80-15,2 0 13 0,1 0 3 0,-4 7 1 16,4-2 22-16,-4 2 4 0,-2-2 1 0,0 2 0 16,0 0-54-16,0 0-10 0,3-2-3 0,0 7 0 15,2-5-37-15,-2 3-7 0,2 1-1 0,-3-3-1 0,1 1 41 0,0-2 9 16,-1-5 2-16,1 3 0 15,0-5-36-15,-1 7-7 0,-2-7-2 0,3 1 0 0,0-4-6 0,-3-4-2 16,2 3 0-16,-2-3 0 16,0 0-10-16,0 0 0 0,0 0 0 0,6 0-676 15,4 0-136-15</inkml:trace>
  <inkml:trace contextRef="#ctx0" brushRef="#br0" timeOffset="161924.79">23085 11323 806 0,'34'4'36'16,"-26"-4"7"-16,-8 0-35 0,0 0-8 0,0 0 0 0,0 0 0 16,0 0 116-16,0 0 22 0,0 0 4 0,0 0 1 15,-2 7-24-15,2 0-5 0,-3 0-1 0,0 1 0 16,3 3-39-16,-2-4-8 0,-1 0-2 0,0 5 0 15,1-2 0-15,-4-3 0 0,1 4 0 0,-3-4 0 0,3 0 0 0,2-2 0 16,1 2 0-16,-4 0 0 16,4 0-51-16,-4 0-13 0,4-2 0 0,-1-3 0 0,3-2 0 0,0 0 0 15,0 0 0-15,0 0 0 0,0 0 54 0,0 0 8 16,0 0 2-16,0 0 0 0,0 0-52 0,0 0-12 16,0 0 0-16,0 0 0 15,0 0-151-15,0 0-33 0,0 0-6 0</inkml:trace>
  <inkml:trace contextRef="#ctx0" brushRef="#br0" timeOffset="162499.14">23514 11026 806 0,'10'0'72'15,"-2"0"-58"-15,-3 0-14 0,-5 0 0 0,0 0 54 0,0 0 8 16,3 7 2-16,2 5 0 0,-2-3 51 0,-3-4 10 0,3 7 3 16,-3-3 0-16,2 5-52 0,4 3-9 15,-1-1-3-15,0-1 0 0,-2 3 0 0,5 1 0 0,-3-5 0 0,0 7 0 16,1-6 0-16,-4 1 0 0,1-2 0 0,-1-4 0 15,-2 1-51-15,0-4-13 0,-2 0 0 0,2 0 0 16,-3 0 0-16,3-2 0 0,-2-2 0 0,-4 1 0 31,1-4-107-31,0-4-24 0,-3 4-5 0,0 0 0 0</inkml:trace>
  <inkml:trace contextRef="#ctx0" brushRef="#br0" timeOffset="162656.85">23432 11233 691 0,'0'0'61'0,"0"0"-49"0,0 0-12 0,2-4 0 0,6 4 189 0,-3 0 35 16,1 0 8-16,-1 0 0 16,6 0-122-16,-1 0-25 0,3 0-5 0,1-3 0 15,-4 3-52-15,3-5-11 0,1 5-1 0,2-2-1 0,-1-3-5 0,1 5-1 16,0-2 0-16,3-3 0 16,-3-2-65-16,-1 7-14 0,-1-7-2 0</inkml:trace>
  <inkml:trace contextRef="#ctx0" brushRef="#br0" timeOffset="163075.52">23773 11040 633 0,'0'0'28'0,"0"0"6"0,0 0-34 0,0 0 0 0,0 0 0 0,0 0 0 16,0 0 250-16,0 0 43 15,0 0 9-15,2 7 2 0,-2 5-169 0,3 2-34 0,0 0-6 0,-3 1-2 16,2 3-46-16,1-4-10 0,0 5-1 15,-1 0-1-15,-2-5 23 0,3 5 5 0,-3-5 1 0,3 0 0 16,-3-2-52-16,2-3-12 0,-2 3 0 0,3-5 0 16,-3 0 0-16,0 0 0 0,0 0 0 0,0-7 0 15,0 0 0-15,0 0 0 0,0 0 0 0,0 0 0 16,0 0 0-16,0 0 0 0,0 0 0 0,5 0 0 16,1-2 54-16,-4-3 8 0,3-2 2 0,3 3 0 15,-2 1-93-15,-1-1-19 0,3-4-3 0,-3 6-1 16,0-3 32-16,3 3 5 0,3-3 2 0,-3 5 0 15,-3-2 13-15,3 2-9 0,-3 0 9 0,3 2-8 16,0-2 8-16,-2 5 0 0,-1-3-9 0,3 3 9 0,-3-3 0 16,0 3 0-16,-2-2 0 0,2 4 0 0,1-3 0 0,-4 3 12 15,1 0-12-15,2-2 12 0,-5-5-12 0,0 2 0 16,0-2 0-16,3 7 0 0,-3-7 28 16,0 8 3-16,0-8 1 0,0 0 0 0,0 0-21 0,0 0-11 15,0 0 12-15,0 0-12 16,0 0-177-16,0 0-43 0,0 0-8 0,5-15-1 0</inkml:trace>
  <inkml:trace contextRef="#ctx0" brushRef="#br0" timeOffset="163492.22">24114 11254 1569 0,'0'0'34'0,"0"0"7"0,0 0 2 0,0 0 2 0,0 0-36 0,0 0-9 0,5 0 0 0,3 5 0 16,-2-5 88-16,-1 2 16 0,3-2 4 0,0 5 0 15,2-5-87-15,-2 0-21 0,0 0 0 0,3 0 0 16,-1 0 0-16,-2 0 0 0,0 0 0 0,0 0 0 16,0 0 32-16,-3 0 3 0,3-5 0 0,0 3 0 15,-2-3-5-15,-1 5-1 0,0-7 0 0,-2 5 0 16,2-3-29-16,-5 1 0 0,0 4-13 0,3-3 4 16,-3-1 9-16,0-4 11 0,0 8-3 0,0 0 0 15,0 0-8-15,-3-7 0 0,-2 5 0 0,2-3 0 16,-2-2 0-16,2 7 0 0,1-2 0 0,-4-3 0 15,1 5 0-15,0 0 0 0,-1 0 0 0,4 0 0 0,-6 0 29 16,3 0 4-16,-1 5 1 0,1-3 0 16,0 5-3-16,-3 0-1 0,0 0 0 0,3 1 0 15,-1-1-30-15,1 4 0 0,0-4 0 0,2 8 0 16,-2-8-16-16,-1 4-8 0,4 1-3 0,2-3 0 0,-3-1 27 0,3-1 0 16,0 2 0-16,3 0 11 0,-1-2-11 0,4 1 0 15,2-4 9-15,-3 3-9 0,6 0 8 0,-3-2-8 16,2-3 8-16,1 3-8 0,2-5 12 0,-3 0-3 15,4 0 0-15,-4-5 0 0,1 5-9 0,-1-7 8 16,1 7-8-16,-3-7 8 16,0 7-158-16,-3-7-32 0,6 0-6 0,-11 7-2 0</inkml:trace>
  <inkml:trace contextRef="#ctx0" brushRef="#br0" timeOffset="163958.12">24395 11233 1436 0,'0'0'32'0,"0"0"6"0,0 0 2 0,0 0 0 0,0 0-32 0,0 0-8 0,0 0 0 0,8 3 0 15,-3-3 117-15,0 4 23 0,-2 1 4 0,-1-3 0 16,4 5-64-16,-4 0-12 0,4 1-4 0,-4-1 0 16,-2 2-21-16,3-2-5 0,0 0-1 0,-1 0 0 0,1 0-8 0,-3-4-1 15,0 1-1-15,0-4 0 0,3 7 16 0,-3-7 3 16,0 0 1-16,0 0 0 16,0 0-31-16,0 0-7 0,0 0-1 0,0 0 0 0,0 0 1 0,0 0 0 15,7 0 0-15,-1-4 0 0,2 1-9 0,-3 3 0 16,3-4 0-16,0-4 0 0,-3 1 0 0,3 5-12 15,3-3 2-15,-3-2 1 16,2 5-37-16,1-3-7 0,-3 5-2 0,0-4 0 0,2 4 44 0,-2-3 11 16,0 3 0-16,0 0 0 0,-3 3 0 0,3-3 0 15,0 4 0-15,-3 1 0 0,1-3 0 0,2 3 0 16,-3-3 0-16,0 5 0 0,1-2 49 0,-4-3 12 16,4 6 3-16,-4-4 0 0,-2-4-52 0,3 7-12 0,-1-2 0 15,-2-5 0-15,0 7-11 0,0-7-5 0,0 0 0 0,0 2-1 31,-2 5-217-31,2-7-43 0,0 0-9 0,0 0-2 0</inkml:trace>
  <inkml:trace contextRef="#ctx0" brushRef="#br0" timeOffset="167897.59">21513 11816 288 0,'0'0'25'0,"0"0"-25"0,0 0 0 0,0 0 0 16,0 0 172-16,0 0 28 0,0 0 7 0,0 0 1 15,0 0-72-15,0 0-13 0,0 0-3 0,0 0-1 16,0 0-37-16,0 0-7 0,0 0-2 0,0 0 0 15,0 0-30-15,0 0-7 0,0 0 0 0,0 0-1 16,0 0-5-16,3 8-1 0,-3-1 0 0,5 0 0 16,-5 4 19-16,0 1 4 15,0-2 1-15,0 1 0 0,0 3-20 0,0-2-4 0,0-2-1 0,0 4 0 16,3 2-12-16,0-6-2 0,-1-3-1 16,1 4 0-16,-1-4-5 0,4 1-8 0,-4-1 11 0,1-3-11 15,-3-4 29-15,5 3-1 0,3-3 0 0,3 0 0 16,2 0-28-16,0-3 8 0,-2-1-8 0,5 1 0 0,-3-4 15 15,0 0 0-15,-2-2 0 0,-1 2 0 16,1 0-1-16,0-3 0 0,-6-2 0 0,3 5 0 0,-6-4-5 0,4 8-1 16,-4-4 0-16,-2 3 0 0,3-4 15 0,-3 8 2 15,0 0 1-15,0 0 0 0,0 0-26 0,0 0 0 16,0 0 0-16,0 0 0 0,0 0 0 0,0 0 0 16,0 0 0-16,0 0 0 0,0 8 0 0,0-1 0 15,0-7 0-15,3 7 0 0,-3 0-9 0,2-3-7 16,1 3-2-16,2 0 0 0,1 1 29 0,-1-4 5 15,0 3 2-15,0 0 0 0,1-4-28 0,2 6-6 16,2-7 0-16,-2 3-1 0,0-2 17 0,0 1 0 16,3-4 0-16,-3 0 0 0,-1 0 0 0,1 0 8 15,0-4-8-15,3 4 9 0,-3-3 2 0,2-2 0 16,-4 3 0-16,4-7 0 0,-2 2 12 0,0 0 2 16,-2-3 1-16,-1-2 0 0,-3 1 10 0,1 1 1 15,-3-1 1-15,0-4 0 0,0 8-30 0,-3-4-8 16,1 1 0-16,-1-2 0 0,-2 5 0 0,2 3 0 15,1-3 0-15,-1 0 0 0,0 4 0 0,1-2 0 0,-4-2 0 0,4 0 0 16,2 7 0-16,0 0 0 0,-6 0 0 0,4-4 0 16,2 4 0-16,0 0 0 0,0 0 0 0,0 0 0 15,0 0-50-15,0 0-11 0,0 4-3 0,0 8-751 16,2-5-150-16</inkml:trace>
  <inkml:trace contextRef="#ctx0" brushRef="#br0" timeOffset="169341.17">22109 11991 1036 0,'0'0'23'0,"0"0"5"0,0 0 0 0,0 0 1 0,0 0-29 0,0 0 0 16,0 0 0-16,0 0 0 0,0 0 89 0,0 0 12 15,8 0 3-15,-3 0 0 0,0 4-22 0,0 3-4 16,-2-4-1-16,2 4 0 0,1-3-13 0,-4 3-4 16,1 1 0-16,0-1 0 0,-1 0-4 0,1 0-2 15,0-3 0-15,-1 8 0 0,-2-2-5 0,0-6-1 16,3 3 0-16,-3 0 0 0,0 0-10 0,0-4-2 16,0-3-1-16,0 4 0 0,0-4-23 0,0 0-12 15,0 0 12-15,0 8-12 0,0-8 0 0,0 0 0 16,0 0 0-16,0 0 0 0,0 0 31 0,0 0-1 15,-3-3 0-15,1-2 0 16,-1-2-216-16,0 0-43 0</inkml:trace>
  <inkml:trace contextRef="#ctx0" brushRef="#br0" timeOffset="169959.81">22175 11704 345 0,'0'0'31'0,"0"0"-31"16,0 0 0-16,0 0 0 0,0 0 160 0,0 0 25 15,0-3 6-15,2-1 1 0,1-4-114 0,0 8-22 16,-1-2-5-16,4-3-1 0,-6 5-7 0,2 0-2 0,6-2 0 0,-3-3 0 15,-5 5 4-15,11-4 1 16,0 1 0-16,-1 3 0 0,1 0-9 0,-3 0-1 0,2 0-1 0,1 0 0 16,2 0-6-16,-5 0-1 15,-8 0 0-15,8 0 0 0,0 3 4 0,0 1 1 16,-3 1 0-16,0-3 0 0,-5-2-8 0,0 5-1 16,3-3-1-16,-3 6 0 0,0-4-23 0,0 3 0 0,-3-4 0 0,3 6 0 15,-5-2 45-15,3 0 5 0,-1 0 1 0,0 0 0 16,1-4-31-16,-1 1-7 0,0 3-1 0,1 0 0 15,2-7-12-15,-3 8 0 0,0-4 0 0,3 3 0 16,0-4 0-16,0-3 0 0,0 0 0 0,3 4 0 16,0 3 0-16,2-2 0 0,0-3 0 0,3 3 0 15,0-3 0-15,3-2 0 0,2 5 0 0,0-5 0 0,6 0 57 0,-3 0 6 16,2 0 1-16,1 0 0 0,-1 0-64 0,1-5-15 16,-1 5-1-16,-2 0-1 0,-3 0 27 0,1 0 6 15,-7-2 0-15,4 2 1 0,-3 2-17 0,-5-2-11 16,-3 0 2-16,0 0 0 0,0 0 9 0,0 0 0 15,0 0 0-15,0 0-704 16,0 0-147-16</inkml:trace>
  <inkml:trace contextRef="#ctx0" brushRef="#br0" timeOffset="171913.92">22916 11734 806 0,'18'-5'36'0,"-13"5"7"0,-5 0-35 0,0 0-8 16,0 0 0-16,0 0 0 0,0 0 53 0,0 0 9 15,0 0 2-15,0 0 0 0,0 0 0 0,0 0 0 16,0 0 0-16,0 0 0 0,0 0 24 0,0 0 4 16,0 0 2-16,0 0 0 0,3 8-21 0,-3-8-4 0,0 0-1 0,3 4 0 15,-3 3-30-15,0-4-6 0,0 4-2 0,-3-3 0 16,0 3 27-16,1 1 6 0,-1-1 1 0,0 0 0 16,-4 0-52-16,4 2-12 15,0 0 0-15,-2-1 0 0,-3-4 54 0,3 3 8 0,2 0 2 0,-2-4 0 16,-1 6-52-16,4-7-12 0,-3 6 0 15,2-1 0-15,0-3 0 0,3-4 0 0,0 7 0 0,0-4 0 16,0 1 0-16,0-4 0 16,0 0 0-16,3 7 0 0,0 1 54 0,2-4 8 0,0-1 2 0,3 1 0 15,-3-1-64-15,6-3-15 0,-3 4-1 0,2-1-1 16,1-3 25-16,0 0 4 0,2 0 2 0,0 0 0 16,0 0-5-16,1 0-1 0,-1 0 0 0,-3 0 0 15,4 0-8-15,-4 0 0 0,-5-3-10 0,1 3 10 0,-6 0 9 0,0 0 8 16,0 0 2-16,0 0 0 15,0 0-11-15,0 0-8 0,0 0 12 0,0 0-12 0,0 0 12 0,0 0-12 16,0 0 12-16,-3 7-12 16,3-7-71-16,-3 3-21 0,3-3-4 0,-5 4-664 15,3 3-132-15</inkml:trace>
  <inkml:trace contextRef="#ctx0" brushRef="#br0" timeOffset="172148.49">22855 12078 1267 0,'0'0'56'0,"2"0"12"0,4 4-55 0,-1-4-13 15,0 0 0-15,1 0 0 0,-1 0 105 0,0 0 19 16,3 0 3-16,0 0 1 0,0 0-17 0,0-4-3 16,2 4-1-16,4 0 0 0,-4 0-69 0,1 0-14 0,-1 0-2 0,4 0-1 15,-1-3 30-15,3-2 5 0,-6 5 2 0,6 0 0 16,-3-2-42-16,1-3-8 0,-1 5-8 0,0 0 12 15,-2-4-12-15,2 1 0 0,0 3 0 0,-8-4 0 16,-5 4 0-16,0 0 0 0,6 0 0 0,-4 0 0 16,-2 0 24-16,0 0 4 0,0 0 0 0,0 0 0 15,0 0-103-15,0 0-20 0,0 0-4 0,0 0-921 16</inkml:trace>
  <inkml:trace contextRef="#ctx0" brushRef="#br0" timeOffset="173466.93">23416 11694 230 0,'0'0'10'0,"2"0"2"0,4-5-12 0,-6 5 0 0,0 0 0 0,0 0 0 16,2 0 162-16,1-2 30 0,-3 2 5 0,0 0 2 15,3-5-95-15,-3 5-18 0,2-7-4 0,-2 7-1 16,0 0-11-16,0 0-2 0,5 0-1 0,-5 0 0 16,0 0 1-16,0 0 1 0,0 0 0 0,0 0 0 15,3 0-1-15,0 7-1 0,2 0 0 0,-2-2 0 16,2 2-19-16,-2 0-3 0,-1 0-1 0,4 5 0 16,-1-2-21-16,-3 4-5 0,1-3-1 0,0 1 0 15,-1 2 38-15,1-4 7 0,2 1 2 0,-2 8 0 16,0-5-52-16,-3 0-12 0,5 1 0 0,0-1 0 15,-5 2 41-15,3-2 6 0,0 0 1 0,-1 0 0 0,1 1-16 0,-1-4-4 16,-2 3 0-16,0-2 0 0,6-2-6 0,-6 1-2 16,-3 1 0-16,3-2 0 0,3-3-4 0,-3 0 0 15,0 0-1-15,0 2 0 0,0-9-1 0,2 7 0 16,1-4 0-16,-3-3 0 0,-5 4 0 0,5-4 0 16,0 0 0-16,0 0 0 0,0 0 1 0,0 0 0 15,0 0 0-15,0 0 0 0,0 0-7 0,0 0-8 16,0 0 11-16,0 0-11 0,0 0 0 0,0 0-11 15,-3-4 0-15,3 4 0 16,0-8-161-16,-3 1-33 0,1 7-7 0</inkml:trace>
  <inkml:trace contextRef="#ctx0" brushRef="#br0" timeOffset="174415.82">23749 11856 806 0,'0'0'17'0,"0"0"4"0,0 0 1 0,0 0 2 0,0 0-24 15,0 0 0-15,0 0 0 0,3-2 0 0,2-3 107 0,-5 5 17 0,0 0 3 16,5-4 1-16,-5 4-52 0,0 0-9 0,0 0-3 0,0 0 0 16,0 0 0-16,0 0 0 0,0 0 0 0,0 0 0 15,0 0-7-15,0 0-1 0,3 4-1 0,-3 3 0 16,0 1-2-16,-3-1 0 0,1 0 0 0,2 4 0 16,-3-4-21-16,3 5-5 0,-3-2-1 0,1 1 0 15,2 1-7-15,0-2-2 0,0-3 0 0,0 0 0 16,2 4-5-16,1-4-2 0,0 1 0 0,2-1 0 15,0 0 17-15,0-3 3 0,3-1 1 0,0 1 0 16,-2-4-31-16,2 3 0 0,0-6 0 0,2 3 0 0,-2 0 19 0,0-4 1 16,3 1 0-16,-6-1 0 0,3-3-4 0,-3 4 0 15,3-4 0-15,0 0 0 0,-3-2-2 0,-2 2-1 16,0 0 0-16,-1 0 0 0,1 4-4 16,-3-2-1-16,0-2 0 0,0 7 0 0,-5-4-8 0,2 1 10 15,3 3-10-15,0 0 10 0,0 0-10 0,0 0 0 16,-3 0 0-16,3 0 0 0,0 0 0 0,0 0 0 15,-2 7 0-15,2 0-11 0,5-2 11 0,-2-2 0 16,2 4 0-16,-3-3-8 0,4-1 8 0,-1 4 0 16,3-3 0-16,-3 1 0 0,3-3 0 0,0 3 0 15,0-2 0-15,0-3 0 0,0 4 0 0,3-1 0 16,-4-3 0-16,1 0 0 0,3 0 0 0,-3-3 0 16,0 3 0-16,0-4 0 0,0 4 9 0,-3-8-9 0,3 6 12 15,-3-3-12-15,1-2 19 0,-1 0-3 0,-2 0-1 0,2-5 0 16,-3 5 1-16,-2 0 0 0,3-4 0 0,0 4 0 15,-3 0 14-15,0-3 3 0,0-2 1 0,-3 5 0 16,3 0-34-16,-3 0 0 0,3 0 0 0,-2 2 0 16,2-6 0-16,-3 8 0 0,1-1 0 0,2 4 0 15,0 0 0-15,0 0 0 0,0 0 0 0,0 0 0 16,0 0-96-16,0 0-25 0,0 0-6 0,-3 0-649 16,0 7-131-16</inkml:trace>
  <inkml:trace contextRef="#ctx0" brushRef="#br0" timeOffset="174870.06">24246 11976 1522 0,'0'0'33'0,"0"0"7"0,0 0 2 0,0 0 2 0,0 0-36 0,0 0-8 0,0 7 0 0,3 1 0 15,0-1 79-15,-3 0 13 0,0 0 4 0,0 0 0 16,0 2-23-16,0-2-4 0,0 0-1 0,0 3 0 16,0-6-37-16,0 3-8 0,0 0-2 0,0 5 0 15,0-5 33-15,0-4 6 0,0 4 2 0,0-3 0 16,0 3-48-16,0-7-14 0,0 8 0 0,0-8 8 15,0 4 14-15,0-4 3 0,0 0 1 0,0 0 0 16,0 0 10-16,0 0 1 0,0 0 1 0,0 0 0 16,0 0-82-16,0 0-16 0,0 0-3 0,0 0-1050 15</inkml:trace>
  <inkml:trace contextRef="#ctx0" brushRef="#br0" timeOffset="175700.55">24397 11647 345 0,'0'0'31'0,"0"0"-31"0,0 0 0 0,0 0 0 15,0 0 160-15,0 0 25 16,0 0 6-16,0 0 1 0,0 0-62 0,0 0-12 16,0 0-2-16,0 0-1 0,8 0-31 0,-8 0-5 0,3 3-2 0,2 1 0 15,0-1-10-15,1 4-3 0,-4 0 0 0,4 4 0 16,-1-4 0-16,0 8 0 0,1-4 0 0,-1 1 0 16,3 2-12-16,-3 0-4 0,0 0 0 0,1 5 0 15,2-5-25-15,-3 0-6 0,0 1-1 0,0 3 0 16,1 1 22-16,-4-2 4 0,4 2 1 0,-4-5 0 15,4 0-18-15,-4 5-3 0,1-5-1 0,0-3 0 16,-3 4-5-16,2-1 0 0,1-3-1 0,-3-4 0 16,0 8-2-16,0-8 0 0,0 0 0 0,0-3 0 15,0 3-1-15,0-2-1 0,0-5 0 0,0 0 0 16,0 2-3-16,0-2 0 0,0 0 0 0,0 0 0 0,0 0-8 0,0 0 12 16,0 0-12-16,0-2 12 15,2-7-115-15,1 2-22 0,0 4-5 0</inkml:trace>
  <inkml:trace contextRef="#ctx0" brushRef="#br0" timeOffset="211079.1">7795 6642 597 0,'-14'0'26'0,"14"0"6"0,0 0-32 0,0 0 0 0,0 0 0 0,0 0 0 15,0 0 100-15,0 0 14 0,6 0 2 0,-6 0 1 16,-8-2-1-16,8 2-1 0,8 0 0 0,-8 0 0 16,-8-5-27-16,8 5-4 0,5 0-2 0,-5 0 0 15,0 0-14-15,0 0-4 0,0-7 0 0,3 3 0 16,5-3 0-16,-8 7 0 0,-8-3 0 0,5-2 0 16,6-2 0-16,-3 7 0 0,-6 0 0 0,-2-7 0 15,6 7-51-15,-3 0-13 0,-1-7 0 0,-4 7 0 16,-1 0 0-16,0 0 0 0,9 3 0 0,-6 1 0 15,-3-4 16-15,3 0 1 0,3 5 0 0,0-3 0 0,-3 5-17 0,0-7 0 16,3 8 0-16,-1-4 0 0,-2-1 0 16,3 4 0-16,-3 2 0 0,3-2 0 15,0 0-15-15,-1 3 0 0,1-3 0 0,2 4 0 0,-2-4 15 0,2 5 0 16,3-2 0-16,0 1 0 0,0 1 0 0,0-2 0 16,6-3 0-16,-4 4 0 0,4-4 24 0,-1 0 8 15,3 1 2-15,0-1 0 0,2-3-18 0,1-1-3 16,0-3-1-16,2 4 0 0,3-8 7 0,-6 4 1 15,1 0 0-15,-1-3 0 0,6-4-20 0,-2 0 0 16,-4 0 0-16,-5-5 0 0,1 8 48 0,2-6 13 16,2-2 3-16,-2 5 0 0,-5-7-36 0,2 3-8 15,0-4 0-15,1 1-1 0,-6 3-1 0,2-4 0 16,1 1 0-16,2 3 0 0,-2-4-5 0,0 1-1 0,-9 3 0 16,4-3 0-16,4-1-3 0,-2 4-1 15,-5-3 0-15,2-1 0 0,1 4-8 0,-4-3 12 16,6 4-12-16,-5-4 12 0,-5-2-12 0,4 6 0 0,9-4 0 0,-6 2 0 15,-5 1 0-15,3-4 0 0,5 8-12 0,0-4 12 16,0 4 0-16,-3-3 0 0,3 5 9 16,-2-2-1-16,2 5-8 15,-6-3 0-15,4 5 0 0,-4-4-8 0,4 4 8 0,2 0 0 0,0 0 0 0,-5 4 8 16,2 1-8-16,0-3 0 0,1 5 0 0,2 5 0 16,-3-2 0-16,6 1 0 0,-3 3 0 0,2 1 0 15,1 1 0-15,2 1 0 0,0-3 0 0,1 4 0 16,2 4 0-16,-3-6 0 0,3 1-8 0,0 1 8 0,2 1 0 0,1-2 0 15,-8 1 0-15,2 4 8 0,3 1-8 0,0 1 0 16,-3-1 0-16,-2-2 0 0,-1 0 0 0,4-2 0 16,4-5 0-16,-4 5 0 0,-6-5 0 0,2 0 0 15,6-2 0-15,-3-2 0 0,-2-3 14 0,2 4 2 16,-2-4 0-16,2 1 0 0,3-4-16 0,-8-4 11 16,0 0-11-16,0 0 10 0,8 3-2 15,0-3-8-15,-8 0 12 0,0 0-4 0,0-3-8 0,3-1-16 16,-3-6 4-16,0 1 1 15,-8 2-180-15,5 0-36 0,3 0-7 0</inkml:trace>
  <inkml:trace contextRef="#ctx0" brushRef="#br0" timeOffset="211596.14">7480 6962 57 0,'0'0'0'0,"0"0"0"0,-3 3 0 0,3-3 0 16,0 0 0-16,0 0 0 16,0 0 332-16,0 0 62 0,0 0 12 0,0 0 2 15,5 7-240-15,-5-7-48 0,8 0-9 0,-2 4-3 0,-6-4-32 0,10 3-6 16,-2 1-2-16,3-4 0 0,-1 0-9 0,1 5-3 16,0-3 0-16,2-2 0 0,0 0-32 0,3 0-8 15,2 0 0-15,-2 0-1 0,0 0 21 0,3 0 5 16,4 0 1-16,1 0 0 0,-3 0-22 0,1 0-4 15,-4 0 0-15,3 0-1 0,6 0-7 0,-11 0 0 16,-3 0-8-16,5 0 12 0,1 0 15 0,-3 0 2 16,-6 5 1-16,4-5 0 0,-4 3-11 0,1-3-3 15,-1-3 0-15,-2 3 0 0,-2 0 3 0,1 0 0 16,4 0 0-16,-6 0 0 0,1-5-4 0,-1 5-1 16,0 0 0-16,3-2 0 0,-5-3-14 0,-3 5 9 0,0 0-9 0,8 0 8 15,-3 0-8-15,-5 0 8 0,0 0-8 16,0 0 8-16,0 0-22 0,0 0-5 15,0 0-1-15,0 0 0 16,0 0-156-16,0 0-32 0,0 0-7 0,-11 0-1 0</inkml:trace>
  <inkml:trace contextRef="#ctx0" brushRef="#br0" timeOffset="212543.06">7639 7357 172 0,'0'0'16'0,"0"0"-16"0,0 0 0 0,0 0 0 16,0 0 245-16,0 0 47 0,-3-4 8 0,3 4 3 15,-3-3-139-15,3 3-28 0,0 0-6 0,-2-4-1 16,2 1-29-16,-3-1-5 0,-2 1-2 0,2-1 0 15,3 4-39-15,-3 0-8 0,-2-5-2 0,0 2 0 16,-1 3-13-16,1-4-3 0,-3 4-1 0,0 0 0 16,0 0-11-16,0 4-1 0,1-4-1 0,-4 8 0 15,3-8-2-15,-3 4 0 0,1-1 0 0,2 4 0 16,-3 0-3-16,3 0-1 0,0-3 0 0,0 3 0 16,1 1-8-16,4-1 0 0,-2 0-12 0,-1 0 12 0,1 0 0 0,2 5 0 15,3-5 0-15,0 4 0 0,3-1 0 0,0-3 0 16,-1-2 0-16,6 2 0 0,-2 0 0 15,1 0 0-15,4-3 0 0,0-1 0 0,2 1 44 0,-3-1 16 16,4-3 3-16,-1-3 1 0,0-1-52 0,-2 4-12 16,-1-7 0-16,-2 4 0 0,3-1 0 0,-1-3 0 15,-2 0 0-15,0-5 0 0,0 5 27 0,3-7 2 16,-9-1 1-16,4 1 0 0,-4 0-8 0,1-2-2 16,0 2 0-16,-1-3 0 0,-2 1-8 0,-2 2-3 15,4-8 0-15,-2 8 0 0,-2-4 2 0,2 3 0 16,-6 1 0-16,6-4 0 0,-2 3-11 0,-1 4 0 15,0-3-12-15,1-1 12 0,-1 11 20 0,1-3 11 16,-1 0 2-16,3 0 1 0,0 7-12 0,0 0-2 16,0 0-1-16,0 0 0 0,0 0-9 0,0 0-2 0,0 0 0 15,0 7 0-15,0 4-8 0,0-4 0 0,5 8 0 0,-2-1 0 16,2 0 0-16,0 2 0 0,-2-2 0 0,2-4 8 16,-2 6-8-16,0-2 12 0,-1-4-12 0,-2 9 12 15,3-5-12-15,-3-3 0 0,3 4-10 0,-1 3 10 16,1-4 12-16,0 1 9 0,-3-1 2 0,2-3 0 15,1-1-37-15,-1 2-7 0,-2-1-2 0,3-1 0 16,0-3 23-16,-1 5 0 0,-2-5 0 0,0 0 0 0,3-3 24 16,0-1 8-16,-1 4 3 0,-2-7 0 0,0 0-5 0,0 0-1 15,0 0 0-15,0 0 0 16,0 0-74-16,0 0-15 0,0 0-4 0,0 0 0 16,3-7-102-16,-3 4-21 0,3-1-4 15,-3-3-999-15</inkml:trace>
  <inkml:trace contextRef="#ctx0" brushRef="#br0" timeOffset="213242.12">7837 7339 460 0,'0'0'41'0,"0"0"-33"0,5 0-8 0,-5 0 0 15,0 0 181-15,0 0 35 0,0 0 6 0,0 0 2 16,0 0-77-16,0 0-15 0,0 0-4 0,0 0 0 15,8 0-51-15,-8 0-10 0,0 0-3 0,0 0 0 16,8 4 4-16,-5-1 0 0,-9 4 0 0,4-3 0 16,2 3-29-16,0-4-6 0,-3 4-1 0,-2 5 0 15,0-5-3-15,-1 0-1 0,12 0 0 0,-9-3 0 0,-2 4-28 0,2-1 0 16,6 0 0-16,2 0 0 0,-2-3 0 0,2-1 0 16,0 1 0-16,3-1 0 0,3 2 0 0,-1-5 0 15,-10 0 0-15,8 0 0 0,8 0 57 0,-8-5 6 16,-8 5 1-16,8 0 0 0,0-3-64 0,0-1 0 15,0 1-16-15,-3-1 3 0,-2-3 31 0,-1 0 6 16,4 0 2-16,-1-1 0 0,-8 4-26 0,3-3-17 16,6 4 2-16,-4-1 1 0,-2-3 38 0,0 4 8 15,0-1 2-15,0 4 0 0,0 0-21 0,0 0-4 16,0 0-1-16,0 0 0 0,0 0-8 0,0 0 0 16,0 0 9-16,0 0-9 0,0 0 0 0,0 7 0 15,3 0 0-15,0 0 0 0,-3 0 15 0,0-3 5 16,5 4 0-16,0-4 1 0,-2-1-30 0,-1 4-7 15,6-3 0-15,0-1-1 0,0 1 27 0,-2-1 6 16,-6-3 0-16,7 0 1 0,4-3-17 0,-3 3 0 16,-8 0 0-16,8 0 0 0,0-4 0 0,2 1 0 0,-4-1 0 0,-1 1 0 15,0-4 0-15,-2 3 0 16,0-4 0-16,-3 4 0 0,0 1 29 0,2-1 3 0,-2-3 0 0,3 0 0 16,0 4-18-16,-3-6-3 0,0 2-1 0,0 0 0 15,0 4-10-15,0 3 0 0,0 0 9 0,0 0-9 16,-3-4 0-16,3 4 0 0,0 0 0 0,0 0 0 15,0 0 0-15,0 0-15 0,0 0 3 0,0 0 0 16,0 0-120-16,0 0-23 0,0 0-5 0,0 0-632 16,-5 0-126-16</inkml:trace>
  <inkml:trace contextRef="#ctx0" brushRef="#br0" timeOffset="213527.04">8168 7440 633 0,'29'-3'56'0,"-29"3"-44"16,-8 0-12-16,8 0 0 0,8-4 194 0,-3 4 37 15,-5 0 7-15,0 0 2 0,0 0-90 0,0 0-18 16,0 0-3-16,0 0-1 0,-8 4-24 0,8-4-6 16,5 3-1-16,-2 4 0 0,-3 0-53 0,-3 0-10 15,6-2-2-15,0 6-1 0,2-4 26 0,-5 3 6 16,-3-3 1-16,3 2 0 0,6-2-52 0,-4 0-12 15,-7 3 0-15,2-3 0 0,6-2 37 0,-3 6 5 16,0-4 1-16,-3-4 0 0,-2 4-30 0,5-3-5 0,3-1-8 0,-3-3 11 16,-6 5-11-16,6-5 0 0,6 0 9 0,-6 0-9 15,0 0 0-15,0 0-15 0,0 0 3 0,0 0 0 32,8 0-140-32,-8 0-28 0,-6-5-6 0</inkml:trace>
  <inkml:trace contextRef="#ctx0" brushRef="#br0" timeOffset="-212600.95">8279 6661 885 0,'26'0'39'0,"-20"0"9"0,-6 0-39 0,0 0-9 0,0 0 0 0,2 3 0 16,-2-3 61-16,0 4 11 0,0-1 1 0,0-3 1 15,6 0 3-15,-1 4 1 0,-8 3 0 0,3 0 0 16,3 1-2-16,-1-4 0 0,-2 3 0 0,0 0 0 16,-5 0 12-16,5 5 1 0,5-2 1 0,-5 4 0 15,-5-3-15-15,5 1-3 0,3-2-1 0,-3 1 0 16,2 3-11-16,-2 5-3 0,0-5 0 0,0 5 0 15,3-5-14-15,0 0-3 0,-3 5-1 0,5-2 0 16,-2-6-6-16,2 4-1 0,-5 3 0 0,3-4 0 0,-3 1-6 0,0-1-2 16,5 2 0-16,-2 1 0 15,-3-6-8-15,2 4-3 0,3-1 0 0,-2-3 0 0,-3-1 41 0,3 2 8 16,-1-1 2-16,1-1 0 0,0 1-56 16,-3-3-8-16,2 3 0 0,1-4-10 0,0 0 25 15,-1 0 5-15,1 1 0 0,-3-4 1 0,0-4-5 0,3 3-2 16,-3 4 0-16,0-7 0 0,0 0-5 0,0 0-1 15,0 0 0-15,0 0 0 0,-3 4-8 0,3-4 10 16,0 0-10-16,0 0 10 0,0 0-2 0,0 0-8 16,0 0 12-16,0 0-4 0,0 0-8 0,0 0 0 15,-3-4 0-15,3-3 0 16,3 0-93-16,0-1-21 0,-6 1-4 0,3 3-1226 0</inkml:trace>
  <inkml:trace contextRef="#ctx0" brushRef="#br0" timeOffset="-211424.99">8628 7026 403 0,'-21'-3'17'0,"16"3"5"0,5 0-22 0,0 0 0 16,0 0 0-16,-3 0 0 0,-2-4 111 0,5 4 17 16,0 0 4-16,-6 0 1 0,-4 0-21 0,5-3-4 15,5 3 0-15,0 0-1 0,0 0-49 0,0 0-10 16,0 0-1-16,0 0-1 0,10 3 28 0,-10-3 6 16,0 7 0-16,0 2 1 0,5-2-13 0,-2 0-2 15,-3 0-1-15,-3 0 0 0,3 8-8 0,-2-8-1 0,2 0-1 0,-3 4 0 16,-5-4-37-16,8 8-7 15,5-8-2-15,-5 0 0 0,-5 0 17 0,5-3 3 0,3 3 1 0,2 1 0 16,0-1-21-16,-5-7-9 0,0 0 8 0,14 0-8 16,1 4 16-16,-4-1-1 0,-11-3-1 0,13-3 0 15,3 3 2-15,-3-4 1 0,-2-3 0 16,-3-1 0-16,0 1-17 0,2 3 0 0,-2-3 0 0,0 0 0 16,-5 0 52-16,5-1 9 0,-3 1 3 0,-2 3 0 15,-1-3-64-15,1 4-16 0,-3-1-2 0,3-3 0 16,-3 4 29-16,0 3 5 0,0 0 2 0,0-4 0 15,0 4-18-15,0 0 0 0,0 0 0 0,0 0 0 16,0 0 0-16,0 0-11 0,0 7 2 0,0 0 0 0,0 0 9 16,0-7 12-16,2 7-2 0,4-3-1 0,-1 8-9 0,3-5-12 15,-3 0 2-15,1 0 1 16,1-4 9-16,1 1-8 0,0 3 8 0,0-7-8 0,0 5 8 0,-2-2 0 16,1-3 0-16,1 0 0 0,0 0 0 0,0 0 0 15,0-8 8-15,0 8-8 0,-3-7 12 0,1 3-3 16,-1 1 0-16,-2-1 0 15,2-3-9-15,-2 4 0 0,-1-4 0 0,1-5 0 0,-3 8 53 0,0-3 9 16,3-3 2-16,-3-1 0 0,0 3-52 0,-3 1-12 16,3 0 0-16,0 0 0 0,-3 0 24 0,1 0 3 15,2 2 0-15,-3-2 0 0,3 3-27 0,0 4 0 16,0 0 0-16,0 0 0 16,0 0-19-16,0 0-5 0,0 0-2 0,0 0 0 0,0 0 15 0,0 0 11 15,0 0-13-15,0 0 5 16,0 0-142-16,0 0-28 0,-3 4-6 0,-2 3-550 15,5 1-110-15</inkml:trace>
  <inkml:trace contextRef="#ctx0" brushRef="#br0" timeOffset="-210880.78">9059 7172 57 0,'0'0'0'0,"0"0"0"16,3 4 0-16,0-1 0 0,-3-3 274 0,0 0 50 15,0 0 9-15,2 0 3 0,1 4-218 0,2-4-43 16,-5 0-9-16,3 3-2 0,2 1 33 0,-2 3 7 16,-3-7 0-16,0 8 1 0,2-1-25 0,1 0-4 0,-3-3-2 0,0 6 0 15,0-6-10-15,0 3-1 16,3 1-1-16,-3 3 0 0,-3-4-12 0,3 0-2 0,3 0-1 0,-3 1 0 16,0-1-11-16,0-7-1 0,0 7-1 0,2 0 0 15,-2-7-34-15,3 7 0 0,-3-7 0 0,0 0 0 16,0 0 24-16,3 12 5 0,-3-8 1 0,0 3 0 15,0-4-18-15,0-3-4 0,0 0-8 0,0 0 12 16,0 0-39-16,0 0-8 0,0 0-1 0,0-3-1 16,0-1-195-16,0-3-40 0</inkml:trace>
  <inkml:trace contextRef="#ctx0" brushRef="#br0" timeOffset="-209942.04">9155 6682 288 0,'0'0'25'0,"0"0"-25"0,0 0 0 0,0 0 0 16,0 0 172-16,0 0 28 0,0 0 7 0,0 0 1 15,0 0-116-15,0 0-22 0,2 7-5 0,1 1-1 16,-3-4-2-16,5-1-1 0,-2 4 0 0,-1-3 0 15,4 3-2-15,-4 0-1 0,-2 0 0 0,3 8 0 16,2-4 6-16,-2 3 0 0,0 1 1 0,-1-1 0 16,1 5-5-16,0-1-2 0,-1-4 0 0,1 5 0 0,-3-2-35 0,3 2-7 15,-1-5-2-15,1 4 0 16,-3-3 39-16,0 3 8 0,0 4 2 0,0-8 0 0,2 4-50 0,1 1-13 16,-3-5 0-16,0 8 0 0,0-8 56 0,3 4 7 15,-3-3 1-15,2-1 0 16,-2 2-52-16,0-2-12 0,3-4 0 0,0 1 0 0,-3 4 38 0,2-8 5 15,1 0 1 1,0 0 0-16,-3-3-14 0,2 3-2 0,-2 1-1 0,3-4 0 0,-3-4-7 16,3 3 0-16,-3 4-1 0,0-7 0 0,0 0-8 0,0 0-2 15,0 0 0-15,0 0 0 0,0 0-9 0,0 0 12 16,0 0-12-16,0 0 12 0,0 0-12 0,2-7 0 16,1 4 9-16,-3-4-9 15,2 2-70-15,1-2-18 0,-3 0-4 0,3 0-752 16,-3 3-151-16</inkml:trace>
  <inkml:trace contextRef="#ctx0" brushRef="#br0" timeOffset="-208419.52">9459 6871 403 0,'0'0'36'0,"0"0"-36"16,0 0 0-16,0 0 0 15,0 0 192-15,0 0 32 0,0 0 7 0,5 0 1 16,3 0-100-16,-8 0-20 0,0 0-4 0,8 0-1 0,0 0-31 0,0 0-7 16,0-3-1-16,-3 3 0 0,3-5-21 0,3 5-5 15,-3 0-1-15,2 0 0 0,-2 0-14 0,0 0-3 16,0 0-1-16,3 0 0 0,-3 0-11 0,-1 5-3 16,1-5 0-16,-2 3 0 0,2-3-9 0,-3 0 0 15,0 4 9-15,-5-4-9 0,5 0 8 0,-5 0-8 16,0 0 8-16,0 0-8 15,0 0-112-15,0 0-28 0,0 7-4 0</inkml:trace>
  <inkml:trace contextRef="#ctx0" brushRef="#br0" timeOffset="-208232.02">9462 7038 1152 0,'2'0'102'0,"3"0"-82"0,3 0-20 0,0 0 0 15,3-3 132-15,-1-2 23 0,4 5 4 0,-1 0 1 16,0 0-77-16,-2 0-15 0,-1 0-4 0,4-4 0 16,-4 4-15-16,1 0-3 0,-3 0-1 0,2-3 0 15,-2 3-21-15,3 0-4 0,-6 0 0 0,3 0-660 16,-8 0-131-16</inkml:trace>
  <inkml:trace contextRef="#ctx0" brushRef="#br0" timeOffset="-206725.09">10144 6205 939 0,'0'0'41'0,"0"0"10"0,0 0-41 0,0 0-10 16,0 0 0-16,0 0 0 0,0 0 75 0,0 0 13 15,0 0 2-15,0 0 1 0,0 0 29 0,0 0 7 16,0 0 1-16,0 0 0 0,0 0-52 0,0 0-9 15,0 0-3-15,0 0 0 0,-5 2-51 0,0 5-13 16,-1-2 0-16,-2 2 0 0,3-5 54 0,0 6 8 16,-1-4 2-16,-1 8 0 0,1-3-52 0,-2-2-12 15,0 5 0-15,3-5 0 0,-3 7 32 0,0-2 4 16,3-2 1-16,-3 1 0 0,0 3-8 0,0 1-1 16,3-4-1-16,-1 3 0 0,-1 1-18 0,1-4-9 0,-2 1 10 15,0 2-10-15,0-4 0 0,3 6 0 0,0-7 0 16,-3 6-10-16,0-4 59 0,5 1 12 0,-2-3 3 0,2 6 0 15,-2-8-64-15,2 4-28 0,1 1 3 16,-1-2 0-16,1 1 40 0,2-4 8 0,0 7 1 16,0-6 1-16,2-1-25 0,3 4 0 0,-2-4 0 15,2 0 0-15,-2 5 0 0,5-5 0 0,0-4 0 0,-3 4 0 16,1 4 0-16,1-6 0 0,1 2 0 0,0-4 0 16,-2 4 0-16,-1-7 0 0,0 4 0 0,0-4 0 15,-5 0 0-15,8 3 0 0,-2 1 0 0,-6-4 0 16,0 0 0-16,0 0 0 0,0 0 0 0,0 0 0 0,0 0 0 0,5 5 0 15,-5-5 0-15,5 2 0 0,-5-2 56 0,0 0 7 16,0 0 1-16,0 0 0 0,0 0-52 0,0 0-12 16,0 0 0-16,0 0 0 0,0 0 0 0,0 0 0 15,3 5 0-15,-3-5 0 0,0 0 0 0,0 2 0 16,3 6 0-16,-3-8 0 0,0 0 0 0,-3 7-13 16,0-7 2-16,-2 7 1 0,2-3 10 0,-2-1 8 15,2 1-8-15,-2 3 11 0,0-7-11 0,-3 8 0 16,3-8 0-16,-1 4 8 0,-2 3-8 0,3-4 0 15,0 1 0-15,-3-1 0 0,3 1 0 0,-1 3 0 16,-2-7 0-16,0 8 0 0,0-1 0 0,1-3 0 16,1 3 0-16,1 0 0 0,0 0 0 0,-1 0 0 15,-2-2 0-15,3 2 0 0,2 0 0 0,-2-4 0 16,0 4 0-16,0 2 0 0,-1-2 0 0,4 0 0 16,-1-4 0-16,3 4 0 0,-3 0 0 0,3-7 0 0,3 4 0 0,0 3 0 15,-1-2-9-15,1-2 9 0,2 4 0 0,3-3 0 16,0-1 0-16,0 4-8 0,3-7 8 0,-1 4 0 15,1-1 0-15,-1 1 0 0,1-4 8 0,0 5-8 16,2-3 0-16,-5-2 0 0,2 0 0 0,-2 0-10 16,0 5 10-16,-3-2 0 0,3-3 0 0,0 0 0 15,-2 0 0-15,-6 0 11 0,0 0-11 0,0 0 12 16,0 0-12-16,0 0 0 0,0 0 0 0,5 4 0 16,-5-4 0-16,0 0 0 0,0 0 0 0,0 0 0 15,0 0 0-15,0 0 0 0,0 0 11 0,0 0-11 16,0 0 8-16,0 0-8 0,0 3 0 0,-3 4 0 15,3-7 8-15,-2 7-8 0,-4-3 0 0,1 3 0 16,2-2 8-16,-2-2-8 0,0 4 0 0,0 0 9 16,2-3-9-16,-2 3 0 0,-1 0 0 0,-2 1 0 0,3-1 0 15,2-3-12-15,-2 6 0 0,0-3 1 0,0-3 11 0,2 8 0 16,-5-2 0-16,3 1 0 0,2-4 0 0,-2 8 0 16,-1-8 0-16,-1 7 0 0,4-3 0 0,-2 4 0 15,5-4 8-15,-3 3-8 0,0-2 0 0,3-2 0 16,-2 4 0-16,2-3 0 0,0-3 0 0,2 3 0 15,-2-4 0-15,3 3 0 0,-3-3 0 0,0 5 0 16,3-5 0-16,-1 4-8 0,4-8 8 0,-4 8 0 16,1-3 0-16,-3-1 8 0,2 0-8 0,-2 0 0 15,0 0 0-15,3-3-8 0,-3 4 8 0,3 3 9 16,-1-4-1-16,1 0-8 0,0-4 0 0,-1 4 0 16,4 0-10-16,-1 2 10 0,-2-6 0 0,2 1 0 0,3-1 0 0,-3-3 0 15,3 4 0-15,0-1 0 0,0 1 0 0,2-1 0 16,-2-3 0-16,0 4 0 15,0-8 0-15,3 4 0 0,-3 4 0 0,2-4 0 0,-2 0 0 16,0 3 0-16,0-3 0 0,-2 5 0 0,-1-5 0 0,-5 0 0 16,0 0 0-16,5 0 0 0,-5 0 0 0,0 0 0 15,0 0 0-15,0 0 0 0,0 0 0 0,0 0 0 32,0 0-161-32,0-8-25 0,-3 4-5 0</inkml:trace>
  <inkml:trace contextRef="#ctx0" brushRef="#br0" timeOffset="-206142.05">10192 6461 1267 0,'0'0'28'0,"0"0"5"0,0 0 2 0,0 0 1 16,0 0-36-16,0 0 0 0,0 0 0 0,0 0 0 16,0 0 120-16,0 0 16 0,0 0 4 0,5 0 1 15,0-4-72-15,1 1-14 0,2 3-3 0,0 0-1 0,2 0 10 0,1 0 3 16,-1 0 0-16,3 0 0 0,3-4-54 0,-5 4-10 16,2 0 0-16,-2 4 0 0,-1-4 0 0,1 0 0 15,0 0 0-15,-4 0 0 0,-1 0 0 0,2 3 9 16,0-3-9-16,-8 0 0 0,0 0 0 0,0 0 0 15,0 0 0-15,0 0 0 16,0 0-204-16,0 0-37 0</inkml:trace>
  <inkml:trace contextRef="#ctx0" brushRef="#br0" timeOffset="-205885.18">10268 6388 691 0,'0'0'30'0,"0"0"7"0,0 0-29 0,6 0-8 16,-4 0 0-16,-2 0 0 0,6 0 180 0,-1 5 36 0,0-5 6 0,1 2 2 15,-6-2-77-15,5 8-15 0,0-1-4 0,0-3 0 16,-2 3-51-16,0 5-10 0,-1-5-3 0,1 3 0 16,0 1-1-16,-1-4-1 0,1 5 0 0,0-2 0 15,-1 1-33-15,1-4-6 0,-3 7-2 0,0-6 0 16,3-1-9-16,-1-3-3 0,-2 3 0 0,0 0 0 15,0 0-1-15,0-7 0 0,0 0 0 0,0 0 0 16,0 0-8-16,0 0 0 0,0 0 0 0,0 0 0 16,0 0-236-16,0 0-44 0</inkml:trace>
  <inkml:trace contextRef="#ctx0" brushRef="#br0" timeOffset="-205585.64">10499 6339 288 0,'0'0'25'0,"2"-5"-25"15,-2 5 0-15,6 0 0 0,-6 0 254 0,0 0 46 16,0 0 8-16,0 0 3 0,0 0-178 0,0 0-35 16,0 0-7-16,5 7-2 0,-2 0-20 0,-1 0-4 15,-2 5-1-15,3 0 0 0,-3-3 0 0,0 6 0 16,2-1 0-16,1 4 0 0,-3 1-6 0,3-5-2 15,-3 8 0-15,5-8 0 0,-5 4-31 0,3-3-6 16,2 1-2-16,-2-2 0 0,-3-4-17 0,2 1-11 16,-2-4 2-16,3 5 0 0,0-5 37 0,-1 3 8 0,-2-3 2 0,3 4 0 15,0-6-22-15,-3 2-4 0,2-4 0 0,-2 4-1 16,0-7 2-16,0 0 1 0,0 0 0 0,0 0 0 16,0 0-62-16,0 0-12 0,0 0-2 0</inkml:trace>
  <inkml:trace contextRef="#ctx0" brushRef="#br0" timeOffset="-204912.36">10141 7296 288 0,'0'0'25'0,"0"0"-25"15,0 0 0-15,0 0 0 0,0 0 202 16,0 0 35-16,0 0 7 0,0 0 2 0,6-4-88 0,-6 4-18 16,5 0-3-16,0 0-1 0,3 0-43 0,-2 0-9 15,-6 0-1-15,8 0-1 0,-3-5-16 0,0 5-3 16,0 0-1-16,1-3 0 0,-1 3-48 0,3 0-14 16,3 0 0-16,-1 0 8 0,1 0 12 0,-1-4 2 15,1 4 1-15,-1 0 0 0,-2 0-23 0,0-3 0 16,0 3 0-16,-2 0 8 15,-1 0-180-15,-5 0-35 0</inkml:trace>
  <inkml:trace contextRef="#ctx0" brushRef="#br0" timeOffset="-204612.22">10448 7200 691 0,'0'0'61'0,"0"0"-49"0,0 0-12 0,0 0 0 16,0 0 158-16,0 0 29 0,0 0 5 0,0 0 2 15,0 0-53-15,0 5-10 0,6 2-3 0,-6 4 0 16,2-4-43-16,1 0-9 0,0 0-1 0,-3 1-1 16,2 3-22-16,-2-1-4 0,0 1 0 0,0 1-1 0,0 2-7 0,0-4 0 15,0 2-1-15,3 2 0 0,-3-3-14 0,3-4-2 16,-3 8-1-16,2-8 0 0,-2 4-8 0,3-1-2 15,-3 2 0-15,3-5 0 0,-3 0-4 0,2 0 0 16,-2 0-8-16,3-3 12 0,-3-1 8 0,2 2 0 16,-2-5 1-16,0 0 0 0,0 0-21 15,0 0 0-15,0 0 0 0,0 0-780 16,0 0-161-16</inkml:trace>
  <inkml:trace contextRef="#ctx0" brushRef="#br0" timeOffset="-202687.84">11113 6508 676 0,'0'0'30'0,"0"0"6"0,0 0-28 0,0 0-8 16,0 0 0-16,0 0 0 0,0 0 81 0,0 0 15 15,0 0 4-15,0 0 0 0,0 0-25 0,0 0-5 16,0 0-1-16,0 0 0 0,0 0-8 0,0 0-1 16,0 0-1-16,0 0 0 0,0 0 4 0,0 0 1 15,0 0 0-15,2 5 0 0,3-3-1 0,-5 5 0 16,0 1 0-16,0-1 0 0,0-3-50 0,0 3-13 15,0 0 0-15,0 5 0 0,0-5 55 0,0-4 5 16,3 4 2-16,-3 0 0 0,3 2-48 0,2-7-14 16,0 5 0-16,1-2 8 0,-1 2-8 0,3-4 0 15,-3-3 0-15,6 0 0 0,-3 4 0 0,2-8 0 16,1 4 0-16,-3 0 0 0,2-7 52 0,-2 4 10 0,3-2 2 0,-1-2 0 16,-2 0-52-16,0 0-12 0,0 3 0 0,0-3 0 15,-3-3 54-15,1 3 8 0,-6 0 2 0,2 2 0 16,-2 5-64-16,0 0 0 0,0-4-16 0,0 4 3 15,0 0 23-15,0 0 5 0,0 0 1 0,0 0 0 16,0 0-16-16,0 0 0 0,0 0 0 0,0 0-10 16,0 0 10-16,0 4 0 0,0 3 0 0,3-2 0 15,-3-3 0-15,5 6 0 0,-2-1 0 0,2-3 0 16,1 3 0-16,2 0 0 0,-1-2 0 0,1-3 0 16,3 5 0-16,-3-2 0 0,0-2 0 0,2-3 0 15,-2 4 0-15,3-1 0 0,-3-3 0 0,0 4 0 16,0-8 0-16,0 4 0 0,-3 0 0 0,0-3 0 15,3-1 0-15,-2-4 0 0,-1 6 0 0,0-3 0 16,0-2 0-16,1-4 0 0,-1 4 0 0,-2-3 0 0,-3-2 0 0,0 5 0 16,2 0 0-16,-4-4 0 0,-1 3 38 0,0 1 10 15,1 0 1-15,-4 3 1 0,4 1-29 0,-1-1-5 16,-2 1-2-16,5 3 0 0,0 0-14 0,0 0 0 16,0 0 0-16,0 0 0 15,0 0-96-15,0 0-21 0,-5 3-5 0,5-3-658 16,-3 11-131-16</inkml:trace>
  <inkml:trace contextRef="#ctx0" brushRef="#br0" timeOffset="-202402.68">11607 6577 1728 0,'0'0'38'0,"0"0"8"0,0 0 2 0,0 0 0 0,3 7-39 0,-3-3-9 0,0-4 0 0,3 7 0 16,-1 7 113-16,-2-6 21 0,3 3 4 0,-3-4 1 15,0 5-69-15,0-2-14 0,3-3-2 0,-3 4-1 16,2-4 9-16,-2 0 2 0,3 1 0 0,-3 3 0 16,0-11-52-16,0 3-12 0,2 1 0 0,-2-4 0 15,0 0 0-15,0 0 0 0,0 0 0 0,0 0 0 16,0 0 0-16,0 0 0 0,0 0 0 0,0 0 0 15,0 0-100-15,0 0-22 0,0 0-5 0,0 0-922 16</inkml:trace>
  <inkml:trace contextRef="#ctx0" brushRef="#br0" timeOffset="-201734.8">11777 6443 57 0,'0'0'0'15,"0"0"0"-15,0 0 0 0,0 0 0 0,0 0 0 0,0 0 0 16,0 0 325-16,0 0 60 0,0 0 12 0,5 0 3 0,0-3-269 0,0-2-54 16,1 5-10-16,-1 0-3 0,-5 0-4 0,5 0 0 15,3 0-1-15,0 0 0 0,3 5-43 0,2-2-16 16,0-3 11-16,3 4-11 0,-3-1 57 0,3 1 6 16,0-1 1-16,0 1 0 0,0 3-64 0,-3-2 0 15,0-3 0-15,1 5-13 0,-4-2 13 16,-2-2 10-16,0 1-2 0,-8-4 0 0,8 7-8 0,-8-7 0 15,3 3 0-15,-3-3 0 0,5 9 53 0,-5-9 9 16,5 7 2-16,-5-7 0 0,0 0-14 0,0 7-2 16,0-7-1-16,-2 7 0 0,-1 0-16 0,0-4-3 15,-2 1-1-15,0 3 0 0,-1 0-27 0,1-2-11 16,0-2 1-16,0 4 0 0,-1-3 44 0,-2-1 9 16,3 1 1-16,0 3 1 0,-3-2-21 0,0-3-4 15,3 5 0-15,-3-7-1 0,0 8-4 0,0-8-1 16,2 4 0-16,1-1 0 0,0-3-22 0,0 4-5 15,5-4-1-15,0 0 0 0,-6 0 36 0,6 0 7 0,0 0 2 16,0 0 0-16,0 0-19 0,0 0-4 0,0 0-8 0,0 0 12 31,0 0-40-31,0 0-8 0,0 0-1 0,0 0-1 0,0 0-75 0,0 0-15 0,0 0-4 0,0 0-1016 16</inkml:trace>
  <inkml:trace contextRef="#ctx0" brushRef="#br0" timeOffset="-201270.92">12345 6490 864 0,'-2'-8'38'0,"2"8"8"0,-3 0-37 0,1 0-9 16,-1 0 0-16,-2-2 0 0,2 2 196 0,-2 0 38 16,-3 0 7-16,2 2 2 0,1 3-121 0,-3-2-24 15,0 4-5-15,0 0-1 0,0 2-46 0,0 0-10 16,-2 3-1-16,2-2-1 0,3 1-6 0,2 4-2 16,-2-1 0-16,2-3 0 0,0 3 9 0,3 1 1 15,0 1 1-15,0-2 0 0,3-4-46 0,-3 4-10 0,3-3-1 0,2 4-1 16,3-8 21-16,0 0 0 0,2 4 0 0,4-4 0 15,2-2 20-15,-1-2-2 16,-1 1 0-16,2-4 0 0,-1 0 5 0,-1-7 1 0,2 2 0 16,-1-2 0-16,-4 0 12 0,0 0 4 0,-1 0 0 0,-2 0 0 15,-3-5 19-15,1 5 4 16,-1-4 1-16,0-3 0 0,1-1-52 0,-1 4-12 0,-3 1 0 16,-2-4 0-16,0-2 40 0,-2 2 4 0,-1-3 2 0,-2 1 0 15,0 6-22-15,-1-2-5 0,1 3-1 0,-3-3 0 16,0 8-18-16,0-3 0 0,0-3 0 0,0 5 0 15,0 3-71-15,-2-3-14 0,2 5-3 0,-3 0-780 16,1 0-155-16</inkml:trace>
  <inkml:trace contextRef="#ctx0" brushRef="#br0" timeOffset="-199922.63">11284 7186 403 0,'0'0'17'0,"0"0"5"0,0 0-22 0,0 0 0 16,0 0 0-16,0 0 0 15,0 0 145-15,0 0 25 0,0 0 5 0,0 0 1 0,0 0-39 0,6 4-7 0,-6-4-2 0,2 3 0 16,-2-3-51-16,6 4-10 0,-1 4-3 0,0-8 0 16,1 7-51-16,2-7-13 0,-3 4 0 0,3-4 0 15,0 0 54-15,0 0 8 0,2 0 2 0,-2-4 0 16,3 4-52-16,-6 0-12 0,3-7 0 0,0 7 0 16,0-5 54-16,0 2 8 0,-3-1 2 0,0 1 0 15,3-4-52-15,-2 3-12 0,-6 4 0 0,2-7 0 16,-2 0 54-16,3-1 8 0,-6 1 2 0,1 3 0 15,-1 1-52-15,3 3-12 0,0 0 0 0,-3-7 0 16,-2 3 0-16,2 1 0 0,-2-1 0 0,0 4 0 16,-1-8 54-16,1 8 8 0,-3 0 2 0,3-4 0 15,-3 1-52-15,3 3-12 0,-3 0 0 0,3 0 0 16,2 0 0-16,-5 0 0 0,3 0 0 0,-1 0 0 0,1 3 0 0,0 1 0 16,-3-4 0-16,3 8 0 15,-3-4 0-15,2 3 0 0,1 3 0 0,-3-3 0 0,3 2-12 0,-1-2-4 16,4 0-2-16,-3 3 0 0,2-3 18 0,-2 5 0 15,2-5 0-15,0 7 0 0,1-7 0 0,-1 4 8 16,3-3-8-16,0 3 12 0,0-4-4 0,3 0 0 16,-1 0-8-16,1 1 12 0,2-1-12 15,1 0 9-15,-1-3-9 0,3 3 8 0,2-4-8 0,-2 1 0 16,3-4 0-16,2 8 0 0,0-8 8 0,3 0-8 16,-5 0 0-16,-1 0 8 0,6 0-8 0,-3 0 0 15,3 0 0-15,-2-5-11 16,-1 2-107-16,-3-1-22 0,-2 1-4 0</inkml:trace>
  <inkml:trace contextRef="#ctx0" brushRef="#br0" timeOffset="-199615.25">11507 7016 1497 0,'0'0'66'0,"0"0"14"16,0 0-64-16,0 0-16 0,0 0 0 0,0 0 0 0,0 0 105 0,0 0 18 15,5 3 3-15,0 4 1 16,-2 5-50-16,2-5-9 0,1 7-3 0,-1-3 0 0,0 4-1 0,0-1 0 16,1-3 0-16,-4 4 0 0,4 3-16 0,-1-4-4 15,-5 1-1-15,3 3 0 0,-1-3-10 0,1-1-1 16,-3-3-1-16,0-1 0 0,0 2-15 0,3-1-4 15,-3-1 0-15,2-3 0 0,-2 5-27 0,0-8-5 16,0-4-2-16,3 3 0 0,-3-3 42 0,0 0 9 16,0 0 2-16,0 0 0 15,0 0-152-15,0 0-31 0,0 0-5 0,5 0-2 0</inkml:trace>
  <inkml:trace contextRef="#ctx0" brushRef="#br0" timeOffset="-199158.16">11811 7172 1497 0,'5'-7'32'0,"-5"7"8"0,0 0 0 0,0-8 4 0,0 1-36 0,0 3-8 0,0-3 0 0,0 4 0 15,0-1 104-15,0 4 20 0,-2-3 3 0,2 3 1 16,-3-4-52-16,0 1-9 0,3 3-3 0,-5-5 0 16,0 5 0-16,-3 0 0 0,3 0 0 0,-1 0 0 15,-2 5-51-15,3-2-13 0,-3-3 0 0,0 7 0 0,0-7 0 0,6 7 0 16,-4-3 0-16,1 3 0 16,2-4 0-16,1 6 0 0,2-9-9 0,0 10 9 0,2-3 0 0,4 0 0 15,-4 4-8-15,6-3 8 0,0-1 0 0,0 0 0 16,3 0 0-16,-3 0-9 0,2 0 9 0,1 5 0 15,-3-5 0-15,2 4 0 0,-2-4 0 0,-2 0 0 16,1 1 0-16,-1-1 0 0,-4 0 9 0,4 0-9 16,-6 0 12-16,0-7-12 0,0 0 41 0,0 4 2 15,0 4 0-15,-3-1 0 0,0-7-5 0,-2 7-1 16,-3-7 0-16,3 4 0 0,-3-1-16 0,3-3-3 16,-3 0-1-16,0 0 0 0,0 0-17 0,0-3 10 15,0 3-10-15,3-4 8 16,-3-3-98-16,0 0-20 0,5-1-4 0,1 4-642 15,-1-3-128-15</inkml:trace>
  <inkml:trace contextRef="#ctx0" brushRef="#br0" timeOffset="-198691.59">11927 7226 1504 0,'0'0'33'0,"0"0"7"0,8 0 2 0,-2-3 0 0,2 3-34 0,0 0-8 0,-3-4 0 0,3 4 0 15,0 0 99-15,0 0 17 0,2 0 4 0,-2 0 1 16,0 0-54-16,0 0-11 0,3-3-3 0,-6 3 0 16,3-4-18-16,0 4-4 0,0 0-1 0,0 0 0 15,0-3-3-15,0-1-1 0,-3 4 0 0,3-8 0 16,0 8 1-16,-3-4 0 0,-2 1 0 0,2-1 0 0,-2 1 1 0,-3 3 0 16,0-4 0-16,2-3 0 15,-2 0-6-15,3-1-1 0,-3 1 0 0,0 3 0 0,-3 1-9 0,3-4-3 16,-2 3 0-16,-1-3 0 0,3 7-9 0,-5 0 0 15,-3-8 9-15,2 8-9 0,1 0 0 0,0 0 0 16,-3-4 0-16,0 8 0 0,0-4 0 0,-3 8 0 16,3-8 0-16,-2 7 0 0,-1-3 0 0,1 3 0 15,2-4 0-15,0 4 0 0,0 5 0 0,0-1 0 16,0-1 0-16,3-3-12 0,-1 5 12 0,1-1 0 16,3-1 0-16,-1 1 0 0,0 1 0 0,3-2 0 15,3-3 0-15,0 0 0 0,-1 0 0 0,1 5 0 16,2-5 0-16,0 0 0 0,1 0 0 0,2 0 0 15,2-3 10-15,-2 4-10 16,3-1 0-16,-1-3 0 0,-2-1 0 0,5 1 0 0,-5-1 0 0,3-3 0 0,0 4 0 0,-3-4 0 16,2 0 0-16,1 0 0 0,-1-4 0 0,-2 4 9 15,3 0-9-15,-3-3 0 0,0-1 0 0,2 4 0 16,-2-3 0-16,0-1 0 0,-3 4 0 16,1-3 0-1,-6 3-46-15,0 0-8 0,2-4-2 0,-2 4-1065 0</inkml:trace>
  <inkml:trace contextRef="#ctx0" brushRef="#br0" timeOffset="-193153.65">7832 8816 1040 0,'-19'-5'46'0,"19"5"10"0,0 0-45 0,0 0-11 0,0 0 0 0,0 0 0 16,-5 0 90-16,5 0 16 0,3-7 3 0,-3 7 1 16,-8-5-14-16,5 3-2 0,3 2-1 0,0 0 0 15,-3-5-26-15,3-2-6 0,0 7-1 0,0 0 0 16,3-7-8-16,-3 5-1 0,-5-3-1 0,5 5 0 15,5-3-13-15,0-1-2 0,-10-1-1 0,2 3 0 16,-5-3-13-16,0 5-2 0,0 0-1 0,-2 0 0 16,-3 0-6-16,-1 0-2 0,9 5 0 0,-5-5 0 15,-4 7-2-15,4-7 0 0,-1 7 0 0,3-2 0 16,0-3-8-16,0 5 0 0,0 0 0 0,0 0 0 0,6 5 8 16,-6-5 0-16,5 0 0 0,-2 5 0 0,5-5-8 0,0 5-11 15,0-3 3-15,3-2 0 0,2 0 8 0,0 0 0 16,3 0 0-16,0 3 0 0,-3-8 0 0,6 5 0 15,5-7 0-15,0 5 0 0,-6-5 0 0,3 0 0 16,1 0 0-16,4-5 0 0,1 3 32 0,-3-3 9 16,-8-2 2-16,5 0 0 0,5 0-18 0,-4 0-3 15,-4-5-1-15,-5-2 0 0,6 2 7 0,-3-2 2 16,0-5 0-16,-3 5 0 0,-2-7-10 0,2 2-3 16,0 5 0-16,1 0 0 0,-6-5 0 0,0 5 0 15,2-7 0-15,-2 7 0 0,0-1-5 0,0-1-2 16,0 2 0-16,0 5 0 0,3-8 10 0,-6 8 1 15,1-3 1-15,-1-2 0 0,3 7-8 0,0-5-2 16,-5 3 0-16,-1 1 0 0,4 1-12 0,-1-2 0 16,1 2 8-16,-1 0-8 0,-2 5 0 0,2-3 0 15,6 5 0-15,-3 0 0 0,-6-2 0 0,6 2 0 0,0 0 0 0,0 0 0 16,0 0 8-16,0 0-8 0,3 7 0 0,0 2 9 16,-1-2-9-16,1 5 0 0,2 0 9 0,3 2-9 15,0 0 0-15,3 5 8 16,-1-5-8-16,-2 7 0 0,-3-2 8 0,1-1-8 15,2 4 10-15,-3-1-10 0,0 0 10 0,3 3-10 0,0-3 10 0,-3-3-10 16,1 4 11-16,-1-8-11 0,3 7 12 0,0-2-12 16,-3-5 13-16,-2 0-4 15,2 0-1-15,-2 3 0 0,-1-8 1 0,1 3 0 0,0-5 0 0,-3 7 0 16,2-7-1-16,1 0-8 0,-3-7 12 0,3 5-4 0,-3-5-8 0,0 0 10 16,0 0-10-16,0 0 10 0,0 0-2 0,0 0-8 15,0 0 12-15,0 0-4 16,0 0-8-16,0 0 0 0,0-5 9 0,2-2-9 15,4 0-111-15,-4 0-26 0,-4 0-6 0,2 0-1169 16</inkml:trace>
  <inkml:trace contextRef="#ctx0" brushRef="#br0" timeOffset="-192620.6">7369 9206 1497 0,'0'0'32'0,"0"0"8"0,0 0 0 0,0 0 4 0,8 5-36 0,-3-5-8 15,-5 0 0-15,8 0 0 0,0 2 91 0,2-2 16 16,1 0 3-16,2 0 1 0,0 5-35 0,3-3-6 15,-3-2-2-15,3 5 0 16,3-3-44-16,-1-2-8 0,1 0-3 0,2 5 0 0,-2-5 43 0,-4 0 9 16,4 2 2-16,5 3 0 0,0-5-5 0,5 0-1 15,-3 5 0-15,6-3 0 0,0-2-61 0,5 7-16 16,-6-7-2-16,1 0 0 0,0 5 29 0,-3-3 5 16,-8-2 2-16,0 0 0 0,-2 0 14 15,-3 0 4-15,0 0 0 0,0 0 0 0,-6 0-9 0,1 0-2 16,-1 0 0-16,-2 0 0 0,-2-2-17 0,-1 2-8 15,3-5 0-15,0 5 8 0,-3 0 20 0,-5 0 4 16,0 0 1-16,0 0 0 0,5-2-1 0,-2-3-1 16,-6-2 0-16,-2 7 0 15,0-5-175-15,-3 3-34 0,0 2-7 0,3 0-1011 0</inkml:trace>
  <inkml:trace contextRef="#ctx0" brushRef="#br0" timeOffset="-191370.92">7512 9667 172 0,'0'0'8'0,"0"0"1"0,5 0-9 0,-3 0 0 15,-2 0 0-15,6-5 0 0,-1 5 244 0,-5 0 46 0,0 0 10 0,0 0 1 16,3-7-147-16,2 5-30 0,-5 2-5 0,0 0-2 16,3-5-32-16,-3 5-6 0,2-7-2 0,-2 7 0 15,0 0-10-15,0-7-3 0,-2 2 0 0,-1 3 0 16,0-3-3-16,-2 3-1 0,0-3 0 0,-1 5 0 15,-1 0-44-15,1 0-16 0,-2 0 9 0,0 0-9 16,0 0 27-16,0 5 0 0,1-3 0 0,-1 3 0 16,0 2-13-16,0 0-2 15,0 0-1-15,-3 5 0 0,3-5-11 0,0 7 0 0,0-2 0 0,3-3 8 16,2 3-8-16,3 0 0 0,0-3 0 16,0 3 0-16,3-5 16 0,2 5 8 0,3-5 2 0,0-5 0 15,3 5-44 1,-3-2-9-16,2-3-1 0,-2-2-1 0,3 0 29 0,-1 0 8 0,1-2 1 0,2-3 0 15,-2-2 3-15,-1 0 1 0,4 0 0 0,-4 0 0 16,1-5-5-16,-1 5 0 0,-2-7-8 0,0 2 12 0,-2 3 17 0,-1-3 3 16,0-2 1-16,0 2 0 0,-2-2-1 0,0 5-1 15,-3-3 0-15,0 0 0 0,-3-2-31 0,3 5 0 16,-3-3 0-16,1 0 0 0,2-2 0 0,-5 0 0 16,2 2 0-16,0-2 0 0,1 0 0 0,-1 2 0 15,0 5 0-15,3 0 0 0,-5-2 0 0,5-1 0 16,-3 8 0-16,3 2 0 0,0 0 0 0,0 0 0 15,0 0 0-15,0 0 0 0,0 0 34 0,0 0 1 16,0 0 0-16,0 0 0 0,0 2-26 0,0 8-9 16,3-1 0-16,0-2 9 0,-1 5-9 0,4 2 10 15,-4 0-10-15,4 0 10 0,-1 3 0 0,-3-3 0 0,4 0 0 16,-1 0 0-16,0 0-10 0,-2 0 8 16,2 3-8-16,1-3 8 0,-4-5 1 0,1 8 0 15,0-8 0-15,2 3 0 0,3-3-9 0,-6-2 10 0,1 5-10 16,2-5 10-16,-2 5-10 0,2-5 0 15,-2 0 9-15,0-2-9 0,-1-3 0 0,-2 5 9 0,3-2-9 16,-3-5 0 0,0 0-48-16,0 0-16 0,0 0-3 0,0 0-1 0,0 0-157 0,0 0-32 15,0 0-7-15,10-7 0 0</inkml:trace>
  <inkml:trace contextRef="#ctx0" brushRef="#br0" timeOffset="-190820.53">7792 9679 1630 0,'0'0'72'0,"0"0"16"0,5-5-71 0,-5 5-17 16,-8-7 0-16,6 2 0 0,4 3 132 0,-2 2 24 15,0 0 4-15,0 0 0 0,-2-5-51 0,2 5-10 16,2 0-3-16,-2 0 0 0,0 0-46 0,0 0-10 16,6 5-1-16,-6-5-1 0,-6 7-14 0,4 0-2 15,2 0-1-15,2 0 0 16,-2 0-9-16,0 0-1 0,-2 0-1 0,2 5 0 0,0-5-10 0,0 0 0 15,2-2 0-15,4 4 0 0,-1-4 0 0,0-3 0 16,3 3 0-16,-3 0 0 0,3-3 0 0,3-2 0 16,-3 0 0-16,0-2 8 0,0-3-8 0,0 5 10 15,0-7-10-15,0 2 10 0,-3 3-1 0,0-3 0 16,0-2 0-16,3 5 0 0,-2-10 1 0,-1 7 0 16,-2 3 0-16,-1-3 0 0,4-2-10 0,-4 5 12 0,-4-3-12 0,2 5 12 15,0 0-12-15,0 0 0 0,0 0 9 0,0 0-9 16,-6 0 0-16,6 0 0 0,0 0 0 0,0 0 0 15,-2 5 0-15,2-5 0 0,0 0 0 0,0 0-8 16,5 2 8-16,-2 5 0 0,-3-7-9 0,8 5 9 16,-1 2 0-16,-1-7 0 0,-1 7 0 0,3-2 0 15,0-3 0-15,0-2 0 0,-3 0 0 16,3 0 0-16,-3 0 0 0,1 0 0 0,2 0 0 0,-8 0 0 16,0 0 0-16,8-2 10 0,-1-3-2 0,1-2-8 15,-2 2 22-15,-4-2-2 0,4 0-1 0,-4 5 0 16,4-5 7-16,-4 0 2 0,-2-5 0 0,3 5 0 15,-3 2-8-15,0-4 0 0,-3 2-1 0,3 0 0 16,0 2-11-16,0-2-8 0,-2 0 9 0,-1 0-9 0,0 2 0 16,3 5 0-16,0-7 0 0,-2 7 0 0,-4-7 0 0,6 7 0 15,0 0-13-15,0 0 4 16,0 0-55-16,0 0-12 0,0 0-1 0,0 0-1 16,0 7-160-16,0 0-32 0,-2 0-6 0,-1 5-2 0</inkml:trace>
  <inkml:trace contextRef="#ctx0" brushRef="#br0" timeOffset="-190511.73">8136 9754 748 0,'0'0'67'0,"0"0"-54"15,0 0-13-15,0 0 0 0,11 0 206 0,-11 0 38 0,0 0 8 16,0 0 2-16,5 0-89 0,0 2-17 0,-5-2-4 0,0 0-1 16,0 0-53-16,3 5-10 0,-1 2-3 0,1 0 0 15,-8-2-14-15,5 2-3 0,8 0-1 0,-8 0 0 16,0 5 0-16,-3-3 0 0,6-2 0 0,-1 0 0 16,-2 0-47-16,0 5-12 0,-2-5 0 0,4 0 0 15,6 0 0-15,-2 0 0 0,-9-2 0 0,3 2 0 16,3 0 0-16,-1-2 0 0,-4-3 0 0,2-2 0 0,0 0 0 15,0 0 0-15,0 0 0 0,0 0 0 16,-6 5-49-16,6-5-12 0,0 0-3 0,0 0-751 16,0 0-150-16</inkml:trace>
  <inkml:trace contextRef="#ctx0" brushRef="#br0" timeOffset="-189294.89">8477 9173 1036 0,'-10'-7'46'0,"10"7"10"0,0 0-45 0,0 0-11 0,0 0 0 0,0 0 0 0,0 0 104 0,0 0 20 16,0 0 3-16,0 0 1 15,0 0-52-15,0 0-9 0,0 0-3 0,0 0 0 16,0 0 0-16,0 0 0 0,0 0 0 0,2 7 0 0,1-2 9 0,-3 2 2 16,3 0 0-16,-3 0 0 0,2 0-25 0,-2 5-5 15,-2-3-1-15,-1 3 0 0,-2-5-14 0,5 7-3 16,0-7-1-16,-3 5 0 0,0-5-10 0,1 7-1 15,4-7-1-15,-2 5 0 0,0-5-6 0,0 0 0 16,6 0-8-16,-1 0 12 0,0-2-12 0,1 2 9 16,-4-5-9-16,9 3 8 0,2-3 4 0,0 3 0 15,-5-5 0-15,5 0 0 0,3-5-12 0,-2 3 0 16,-7-3 9-16,1 5-9 0,-5-7 10 0,5 5-2 16,0-3-8-16,-5-2 12 0,-3 0 20 0,2 0 4 15,1 2 1-15,-1-2 0 0,-2 5-10 0,0-5-3 16,0 2 0-16,0 3 0 0,0 2-10 0,0-5-2 0,-5 3-1 0,5 2 0 15,0 0-11-15,0 0 0 0,-5 0 0 0,5 0 8 16,0 0-8-16,0 0 0 0,0 0 0 0,0 2-11 16,-5 5 11-16,7 0-8 0,6 0 8 15,-3 0-8-15,-2-2 8 0,0 2 0 0,5 0-9 16,0 0 9-16,0-2 0 0,0 2 0 0,2-5 0 0,1 3 0 16,-1-3 0-16,4 3 0 0,-7-5 0 15,4 5 0-15,0-3 0 0,-3-2 0 0,2-2 0 0,-2 2 0 16,0-5 0-16,0 5 8 0,0-7-8 0,0 7 8 15,-3-7 4-15,0 0 1 0,1 2 0 0,-1-2 0 16,0-2 6-16,-2-3 1 0,0 7 0 0,-1-4 0 16,-2 2-5-16,0-5-1 0,3 5 0 0,-3 0 0 0,-3 0-3 0,1 0-1 15,2 0 0-15,-3 0 0 0,0 2-10 0,1-2 8 16,2 2-8-16,0 5 8 0,0-2-8 0,0 2 0 16,0 0 0-16,0 0 0 0,0-5 0 0,0 5-14 15,0 0 3-15,0 0 1 16,0 0-111-16,0 0-23 0,0 0-4 0,-3 7-675 15,0-2-135-15</inkml:trace>
  <inkml:trace contextRef="#ctx0" brushRef="#br0" timeOffset="-188908.78">8977 9408 633 0,'0'0'28'0,"0"0"6"0,-2 0-34 0,2 0 0 0,0 0 0 0,0 5 0 16,-6 2 250-16,6-2 43 0,0-3 9 0,0 5 2 16,0 0-141-16,0 0-28 0,0 0-6 0,-2 5-1 0,2-5-51 0,0-2-10 15,0 2-3-15,2 0 0 0,-2 0 0 0,0 0 0 16,-2 0 0-16,2-2 0 16,0 2-51-16,0-5-13 0,0-2 0 0,0 7 0 15,0-7 0-15,0 0 0 0,0 0 0 0,0 0 0 0,2 5 0 0,-2-5 0 16,0 0 0-16,0 0 0 15,0 0-104-15,0 0-24 0,0 0-5 0,0 0-911 16</inkml:trace>
  <inkml:trace contextRef="#ctx0" brushRef="#br0" timeOffset="-188367.19">8954 9013 345 0,'0'0'15'0,"0"0"4"16,0 0-19-16,0 0 0 0,0 0 0 0,0 0 0 16,5-7 208-16,0 5 39 0,-5 2 7 0,3 0 2 15,-3 0-91-15,5-5-17 0,-5 5-4 0,5-2-1 0,-2-3-58 0,2 3-11 16,-5 2-2-16,6-5-1 0,-6 5-23 0,5 0-5 16,5-7-1-16,1 7 0 0,-3 0-18 0,5-5-3 15,0 5-1-15,1 0 0 0,-1-2-9 0,0 2-3 16,0 0 0-16,-2 2 0 0,2-2 1 0,-2 5 0 15,-3-5 0-15,0 7 0 0,-3-2 15 0,0 2 2 16,-5 0 1-16,3 0 0 0,-3 0-15 0,-3 5-2 16,3-3-1-16,-5-2 0 0,0 5 37 15,-3-5 7-15,2 7 2 0,4 0 0 0,-6-7-44 16,0 5-11-16,5-5 0 0,3 5 0 0,-5-3 0 0,5-2 0 16,0 0 0-16,3 3 0 0,2-8 0 0,0 5 0 15,0-2 0-15,1-3 0 0,4 5 0 0,1-7 0 16,2 5-10-16,-2-5 10 15,2 2 0-15,0-2 0 0,3 0 0 0,-3 0 0 0,3 0 0 0,-5 0 0 16,2-2 8-16,0 2-8 0,0 0 0 0,1 0 0 0,-6 0 0 16,0 0 0-16,-8 0 0 0,0 0-17 0,0 0 3 0,0 0-763 15,0 0-153-15</inkml:trace>
  <inkml:trace contextRef="#ctx0" brushRef="#br0" timeOffset="-188043.18">9517 9220 1674 0,'0'0'36'0,"0"0"8"0,0 0 2 0,0 0 2 0,0 0-39 0,0 0-9 16,0 0 0-16,0 0 0 0,5 5 85 0,1-5 15 16,2 2 4-16,0-2 0 0,2 0-47 0,1 0-9 15,-1 5-1-15,1-5-1 0,-1 0-46 0,1 0 0 16,-3 0 0-16,3 0-13 0,-4 0 33 0,1 2 6 16,-2-2 2-16,-6 0 0 0,0 0-16 0,5 0-4 15,-5 0 0-15,0 0 0 16,0 0-35-16,0 0-7 0,0 0-2 0,0 0-629 0,0 0-127 0</inkml:trace>
  <inkml:trace contextRef="#ctx0" brushRef="#br0" timeOffset="-187850.66">9483 9392 576 0,'13'-5'51'0,"-13"5"-41"0,8 0-10 0,0 0 0 16,2 0 257-16,1 0 50 0,2 0 9 0,-2-2 3 15,2-3-152-15,0 5-31 0,0 0-5 0,1 0-2 16,-4 0-53-16,1 0-12 16,-1 0-1-16,1 0-1 0,0 0-36 0,-3 0-7 0,2 0-2 0,-2 0 0 15,-3 0-25-15,1 0-6 0,-6 0-1 0,5 0-709 16,-5 0-141-16</inkml:trace>
  <inkml:trace contextRef="#ctx0" brushRef="#br0" timeOffset="-186892.99">9827 9093 1267 0,'0'0'28'0,"0"0"5"0,0 0 2 0,0 0 1 0,0 0-36 0,0 0 0 0,0-2 0 0,0 2 0 15,2-5 89-15,-2 5 11 16,0 0 3-16,6-2 0 0,-1-3-31 0,0 3-7 16,6-3-1-16,-3 0 0 0,-3 3-3 0,6-3-1 0,-1 3 0 15,6 2 0-15,-5-5-24 0,4 3-6 0,1-3-1 0,3 5 0 16,-3 0 3-16,2 0 1 0,1 0 0 0,-1 0 0 15,-4 0-1-15,4 7-1 0,-2-2 0 0,0 2 0 16,-3 0-31-16,0 5 0 0,-2-3 0 0,-1 3 0 16,-4 2 38-16,-4-2 2 0,-2 2 0 0,0 0 0 15,-5 5 3-15,0-5 1 0,-1 5 0 0,-1-3 0 16,-1 1-17-16,-3-1-3 0,0-2-1 0,4 3 0 16,-1-3-15-16,0 0-8 0,2 0 8 0,-2-2-8 0,3-3 18 0,2 3-1 15,1 2 0-15,-1-2 0 0,1-3-17 0,2-2 0 16,2 3 0-16,1-1 0 0,-1-2 0 15,1-2 0-15,2 2 0 0,3-5 0 0,0 3 0 0,0 2 0 16,3-2 0-16,2-3 0 0,3-2 0 0,-3 5 0 16,3-3 0-16,3-2 0 0,2 0 0 15,3 0 0-15,-3-2 0 0,0 2 0 0,3-5 0 16,-3 5 0-16,-5 5 0 0,2-5 0 0,-5-5 0 0,1 5 0 16,-4 0 0-16,3 0 0 0,-5 0 0 0,0-2 0 15,-2-3 0-15,-1 5 0 0,-5 0 40 0,5 0 4 16,-5 0 0-16,0 0 1 0,3-7-31 0,-3 7-6 15,0 0-8-15,0 0 11 16,0 0-60-16,0 0-12 0,-3-5-3 0,1-2-805 16,-4 7-162-16</inkml:trace>
  <inkml:trace contextRef="#ctx0" brushRef="#br0" timeOffset="-185932.78">10549 9281 518 0,'0'0'46'0,"0"0"-37"0,0 0-9 0,0 0 0 15,0 0 179-15,0 0 33 0,0 0 8 0,0 0 0 16,0 0-87-16,0 0-17 0,0 0-4 0,0 0-1 16,0 0-37-16,0 0-7 0,0 0-2 0,0 5 0 15,0-5-9-15,0 12-1 0,-3-5-1 0,3 0 0 0,-5 0-33 0,5 0-6 16,0 7-2-16,-3-7 0 0,1 5 41 0,-1-5 8 15,3 5 2-15,0-3 0 16,3 3-52-16,-1-5-12 0,1 5 0 0,2-3 0 0,1-2 0 0,2 0 0 16,-3 0 0-16,3-2 0 15,8-3 0-15,-6 3 0 0,-4-5 0 0,4 0 0 0,3 0 54 16,3 0 8-16,0-7 2 0,0 7 0 0,-3-5-64 0,0-2-18 16,1 5-1-16,-1-3 0 0,-3-2 31 0,1 0 5 15,-6 5 2-15,3-3 0 0,-2 0 8 0,-4 3 1 16,-2 2 1-16,0 0 0 0,0 0 0 0,0 0 0 15,0 0 0-15,0 0 0 0,-2-5-16 0,2 5-3 16,0 0-1-16,0 0 0 0,0 0-9 0,0 0 0 16,0 0 0-16,0 7-11 0,0-2 11 0,2 2 0 15,3 0 0-15,-2 0 0 0,2 0-8 0,3 0 0 0,3-2 0 0,-3 2 0 16,0 0 8-16,2-7 0 0,1 7 0 0,2-7-8 16,-5 5 8-16,3-5 0 0,2 0 0 0,-2 0 0 15,-1-5 9-15,-2 5-9 0,3 0 12 16,-1-7-12-16,1 0 8 0,-1 0-8 0,-2 2 0 0,0-2 0 15,0-2 32-15,-2-3-1 0,-6 0 0 16,0 5 0-16,0-7 5 0,0 7 0 0,0-7 1 16,-3 2 0-16,-2-2-11 0,-1 7-2 15,4 0-1-15,-4-5 0 0,1 5-14 0,2 0-9 0,-2 0 12 0,2 0-12 16,1 0 0-16,-3 2 0 0,-1-2 0 0,4 7 0 16,-1-2-12-16,-2-3-5 0,5 5-2 0,0 0 0 15,0 0-84-15,0 0-17 0,-3 7-3 0,-2 0-737 16,2-2-147-16</inkml:trace>
  <inkml:trace contextRef="#ctx0" brushRef="#br0" timeOffset="-185585.15">11115 9514 1324 0,'0'0'59'0,"0"0"12"0,0 0-57 0,0 0-14 15,0 0 0-15,0 0 0 0,0 0 195 0,0 7 36 0,0 0 7 0,0 0 2 16,0-2-125-16,3 7-25 0,-1-5-5 0,-2 2-1 15,3-2-32-15,0 5-6 0,-1-5-2 0,1 5 0 16,-3-5-5-16,3 2-2 0,-1-4 0 0,1 7 0 16,-3-10-8-16,0-2-1 0,3 7-1 0,-3 0 0 15,2 0-27-15,-2-7-16 0,0 0 3 0,0 0 0 16,0 0-133-16,0 0-26 0,0 0-6 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6:54.284"/>
    </inkml:context>
    <inkml:brush xml:id="br0">
      <inkml:brushProperty name="width" value="0.05" units="cm"/>
      <inkml:brushProperty name="height" value="0.05" units="cm"/>
      <inkml:brushProperty name="color" value="#E71224"/>
    </inkml:brush>
  </inkml:definitions>
  <inkml:trace contextRef="#ctx0" brushRef="#br0">2 40 920 0 0,'3'1'29'0'0,"1"-2"-1"0"0,9-1 202 0 0,-11 1 842 0 0,-2 1 368 0 0,0 0 68 0 0,0 0-98 0 0,0 0-478 0 0,0 0-209 0 0,0 0-41 0 0,-5 1 3317 0 0,-4 20-3224 0 0,8-21-767 0 0,1 0 0 0 0,-1 1 0 0 0,1-1 0 0 0,-1 0 0 0 0,1 0-1 0 0,-1 1 1 0 0,1-1 0 0 0,0 0 0 0 0,-1 0 0 0 0,1 1 0 0 0,-1-1 0 0 0,1 1 0 0 0,0-1 0 0 0,-1 0 0 0 0,1 1 0 0 0,0-1 0 0 0,-1 1-1 0 0,1-1 1 0 0,0 1 0 0 0,0-1 0 0 0,-1 0 0 0 0,1 1 0 0 0,0 0 0 0 0,0-1 0 0 0,0 1 0 0 0,0-1 0 0 0,0 1 0 0 0,-1-1 0 0 0,1 1 0 0 0,0-1-1 0 0,0 1 1 0 0,0-1 0 0 0,1 1 0 0 0,-1-1 0 0 0,0 1 0 0 0,0-1 0 0 0,0 1 0 0 0,0-1 0 0 0,0 1 0 0 0,1-1 0 0 0,-1 1 0 0 0,0-1-1 0 0,0 1 1 0 0,1-1 0 0 0,-1 1 0 0 0,0-1 0 0 0,1 0 0 0 0,-1 1 0 0 0,0-1 0 0 0,1 0 0 0 0,-1 1 0 0 0,1-1 0 0 0,-1 0 0 0 0,1 1-8 0 0,1 0 65 0 0,-1 1 1 0 0,1-1-1 0 0,-1 1 1 0 0,1-1-1 0 0,-1 1 1 0 0,0 0-1 0 0,0-1 1 0 0,0 1-1 0 0,0 0 1 0 0,0 0-1 0 0,0 0 1 0 0,0 0-1 0 0,-1 0 0 0 0,1 0 1 0 0,0 0-1 0 0,-1 0 1 0 0,0 0-1 0 0,0 0 1 0 0,1 0-1 0 0,-1 0 1 0 0,0 0-1 0 0,-1 1 1 0 0,1 0-66 0 0,7 35 668 0 0,-6-35-642 0 0,0-1 0 0 0,1 0 0 0 0,-1 0 0 0 0,1 0 0 0 0,-1 0 0 0 0,1 0 0 0 0,0 0 0 0 0,0 0 0 0 0,0 0 0 0 0,0-1 0 0 0,0 1 0 0 0,0-1 0 0 0,1 1 0 0 0,-1-1 0 0 0,0 0 0 0 0,1 0 0 0 0,-1 0 0 0 0,1 0 0 0 0,-1 0 0 0 0,1-1-1 0 0,0 1-25 0 0,48 13 400 0 0,-37-14-244 0 0,0-1-1 0 0,0 0 1 0 0,0-1-1 0 0,-1 0 0 0 0,1-2 1 0 0,-1 1-1 0 0,0-1 1 0 0,0-1-1 0 0,6-3-155 0 0,11-6 209 0 0,5-4 47 0 0,-22 4-165 0 0,-11 12-48 0 0,2-4-33 0 0,4 1-10 0 0,9 2 0 0 0,16 10 15 0 0,-24 4 58 0 0,49 41-137 0 0,-52-48 69 0 0,35 6 72 0 0,21-20 585 0 0,-60 9-535 0 0,4-6 188 0 0,5-1-151 0 0,15-25 422 0 0,-17-10-194 0 0,-3 26-326 0 0,-9 7-204 0 0,6-9 74 0 0,-7 5 130 0 0,-19-5 1852 0 0,18 14-1966 0 0,4 4-289 0 0,1 1-138 0 0,0 0-33 0 0,0 0 66 0 0,1-2 292 0 0,2-3 62 0 0,-2 4-282 0 0,-1 1-118 0 0,11-7-5609 0 0,-1 3-147 0 0</inkml:trace>
  <inkml:trace contextRef="#ctx0" brushRef="#br0" timeOffset="687.33">789 203 1840 0 0,'-14'-2'317'0'0,"11"1"661"0"0,3 1 286 0 0,0 0 58 0 0,0 0-82 0 0,0 0-395 0 0,0 0-167 0 0,22-5 983 0 0,-19 5-1305 0 0,-3 0-17 0 0,0 0 21 0 0,0 0 100 0 0,0 0 41 0 0,0 0 10 0 0,1 2-372 0 0,-1-1 0 0 0,1 0 1 0 0,0 0-1 0 0,-1 1 0 0 0,1-1 1 0 0,-1 0-1 0 0,1 1 1 0 0,-1-1-1 0 0,0 0 0 0 0,1 1 1 0 0,-1-1-1 0 0,0 1 0 0 0,0-1 1 0 0,0 0-1 0 0,0 1 1 0 0,0-1-1 0 0,0 1 0 0 0,-1-1 1 0 0,1 1-1 0 0,0-1 0 0 0,-1 0 1 0 0,1 1-1 0 0,-1-1 1 0 0,0 0-1 0 0,0 1-139 0 0,-3 17 913 0 0,7 37 755 0 0,7-22-1150 0 0,2-6-256 0 0,-12-27-246 0 0,1 0 0 0 0,-1-1 0 0 0,0 1 0 0 0,1 0 0 0 0,-1-1 0 0 0,1 1 0 0 0,-1 0 0 0 0,1-1 0 0 0,-1 1 1 0 0,1 0-1 0 0,-1-1 0 0 0,1 1 0 0 0,0-1 0 0 0,-1 1 0 0 0,1-1 0 0 0,0 1 0 0 0,-1-1 0 0 0,1 0 0 0 0,0 1 0 0 0,-1-1 0 0 0,1 0 0 0 0,0 0 1 0 0,0 1-1 0 0,0-1 0 0 0,-1 0 0 0 0,1 0 0 0 0,0 0 0 0 0,0 0 0 0 0,0 0 0 0 0,-1 0 0 0 0,1 0 0 0 0,0 0 0 0 0,0 0 0 0 0,0-1 0 0 0,-1 1 1 0 0,1 0-1 0 0,0 0 0 0 0,0-1 0 0 0,-1 1 0 0 0,1 0 0 0 0,0-1 0 0 0,-1 1 0 0 0,1-1 0 0 0,0 1 0 0 0,-1-1 0 0 0,1 1 0 0 0,-1-1 0 0 0,1 0 1 0 0,-1 1-1 0 0,1-1 0 0 0,-1 0 0 0 0,1 1 0 0 0,-1-1 0 0 0,1 0 0 0 0,-1 1 0 0 0,0-1 0 0 0,0 0 0 0 0,1 0 0 0 0,-1 1 0 0 0,0-1 0 0 0,0 0 1 0 0,0 0-1 0 0,0 0 0 0 0,0 1 0 0 0,0-1 0 0 0,0 0 0 0 0,0 0 0 0 0,0 0 0 0 0,0 0-16 0 0,4-25 53 0 0,8 0-53 0 0,1 8 0 0 0,-9 11-12 0 0,-2 5-36 0 0,1 0 26 0 0,-2 2-61 0 0,-1 0-130 0 0,0 0-42 0 0,0 0-8 0 0,0 0 66 0 0,0 0 281 0 0,0 0 127 0 0,3 8 219 0 0,1 28-390 0 0,-11 2 24 0 0,2-9 8 0 0,2-22-72 0 0,5 1 0 0 0,5 15 54 0 0,-3-18 77 0 0,-2-4-6990 0 0,-2-1 4814 0 0</inkml:trace>
  <inkml:trace contextRef="#ctx0" brushRef="#br0" timeOffset="1737.63">777 222 3224 0 0,'20'-7'273'0'0,"-15"6"-59"0"0,-5 1-22 0 0,0 0-7 0 0,1-12 6863 0 0,13 5-4855 0 0,-13 7-1841 0 0,-1 0 89 0 0,0 0 21 0 0,0 0-54 0 0,0 0-235 0 0,2 9-82 0 0,13 17 757 0 0,-8 9 247 0 0,-10-23-925 0 0,0 43 90 0 0,6-15 657 0 0,1-32-850 0 0,-1 0 2 0 0,-5-2 26 0 0,0 0 785 0 0,3-13-578 0 0,8-31-190 0 0,-13-14-112 0 0,3 26 0 0 0,-6 8-12 0 0,9 15-48 0 0,-1 2-12 0 0,-1 3 12 0 0,9 52 60 0 0,0 1-242 0 0,-5-20 711 0 0,3-15-2798 0 0,-7-20 396 0 0</inkml:trace>
</inkml:ink>
</file>

<file path=ppt/ink/ink19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16:20.855"/>
    </inkml:context>
    <inkml:brush xml:id="br0">
      <inkml:brushProperty name="width" value="0.05292" units="cm"/>
      <inkml:brushProperty name="height" value="0.05292" units="cm"/>
      <inkml:brushProperty name="color" value="#FF0000"/>
    </inkml:brush>
  </inkml:definitions>
  <inkml:trace contextRef="#ctx0" brushRef="#br0">12906 5678 518 0,'0'0'46'0,"0"0"-37"16,0 0-9-16,0 0 0 0,0 0 168 0,0 0 32 16,0 0 7-16,0 0 1 0,0 0-89 0,0 0-18 15,0 0-3-15,0 0-1 0,0 0-14 0,0 0-3 16,0 0-1-16,0 0 0 0,0 0-22 0,0 0-4 15,0 0-1-15,-2 0 0 0,2 0-10 0,-3-7-2 16,0 2-1-16,1 5 0 0,-1-7-1 0,1 5 0 16,-1-3 0-16,0-2 0 0,1 5 1 0,-1-3 0 15,0-2 0-15,3 2 0 0,-2 3-3 0,-4-5-1 0,4 0 0 0,-4 0 0 16,4-3-24-16,-4 3-11 0,1 0 10 0,3-2-10 16,-4 2 36-16,4-5 2 0,-1 5 0 0,0-5 0 15,1 5-10-15,-4-7-1 0,4 2-1 0,-4 3 0 16,4-3-26-16,-1 5 0 0,-2-5 0 0,2 5 0 15,-2-2 0-15,2-3 18 0,-2-2-3 0,2 7-1 16,1-5-14-16,-4-2-15 0,4 2 3 0,-4 5 1 16,1-7 30-16,0 7 5 0,2-7 2 0,-2 2 0 15,-3-2-42-15,3 5-8 16,-1-3-1-16,-2-2-1 0,3 2 72 0,0-2 14 16,0 7 4-16,-1-5 0 0,1 3-52 0,0-3-12 0,-1-2 0 0,1 2 0 0,0-2 0 15,-3-5 0-15,0 5 0 0,0 0 0 16,0 0-14-16,3 0-6 0,-3-3 0 0,0 8-1 0,3-5 21 15,-3 2 0-15,0 0 0 0,2 3 8 0,-1-3-8 16,1-2 0-16,-2 2 0 0,0 5 8 0,3-7-8 0,-3 7 0 16,3-7 0-16,-3 7 8 0,0-5 4 0,3-2 1 15,-1 2 0-15,-2-2 0 0,1 0-13 0,1 0 0 16,-2 2 0-16,0-2 0 0,0 0 0 0,0 2-13 16,1-2 2-16,-4 0 1 0,3 0 10 0,-3 0 0 15,1-5 0-15,-3 7 8 0,2-2-8 0,-2 0 9 16,0 2-9-16,-1-2 10 0,1 0-10 0,0 2 0 0,-3 3 0 0,0-3 8 15,3-2-8-15,-3 0 0 0,3 0 0 0,2 2 0 16,-2 0 0-16,2-2 12 16,-2 5-12-16,0-8 12 0,0 8-12 0,2-5 8 15,-2-3-8-15,-3 3 8 0,3-2-8 0,2-1 8 0,-2 3-8 16,0 0 8-16,2 0-8 0,1 0 0 0,-4 2 9 0,4-2-9 16,-1 2 0-16,1 3 9 15,-1-3-9-15,-2-2 0 0,2 7 9 0,1-5-9 16,-4 5 0-16,4-7 9 0,-3 7-9 0,2-5 0 0,-5 5 0 15,3-7 8-15,0 7-8 0,-1-5 0 0,1 5 0 0,3 0 0 16,-4-2-16-16,4-3-8 16,-1 5-1-16,3 0-1 0,-2 0 43 0,2-5 9 15,0 5 2-15,0-5 0 0,-3 5-28 0,1 0 0 0,2-5 8 0,-3 3-8 16,1 2 0-16,2 0 0 16,2 2 0-16,1-4 8 0,-3-3-31 0,3 7-6 0,-3-2-2 0,0 0 0 0,0-2 51 0,0-3 9 15,-2 5 3-15,2 0 0 16,-3-5-52-16,3 5-9 0,-2 0-3 0,-1 0 0 0,0-5 77 0,3 5 15 15,-2 0 4-15,-1 0 0 16,3-5-74-16,0 5-14 0,-2 0-4 16,-1 5 0-16,3-10 28 0,0 10 0 0,3-3 0 0,-3-2 0 15,0 2 0-15,0 3 0 0,0-3 0 0,0-2 0 0,0 5 0 0,0-5 0 16,-2-3 0-16,-1 8 8 0,6-5-8 0,0 2 0 16,-3 3 0-16,2-3 0 0,1 3 0 0,-3-3 0 15,0 5 0-15,3-7 0 0,0 7 0 0,-1-2 0 16,-1-3 0-16,4 5 0 0,-5-5 0 0,8 5 0 15,0 0 0-15,-5-2 0 16,-1 2 0-16,1 0 0 0,2-5 0 0,-2 3 0 16,0 2 0-16,0-5 0 0,-1 5 0 0,1 0 0 0,5 0 0 0,-5 0 0 15,-1 0 0-15,1 0 0 0,2-7 0 0,-2 7 0 16,2 0 0-16,-2 0 0 0,3 0 0 0,-4 0 0 0,1 0 0 0,2-2 0 16,-2 2 0-16,2 0 0 0,-2-5 0 0,2 5 0 15,-2 0 0-15,0 0 0 0,0-2 0 0,-1-3 0 16,1 5 0-16,0-5 9 0,-1 3-1 0,1 2-8 15,0-5 0-15,2 5 0 16,-2-2 0-16,0-3-9 0,-1 5 9 0,1-2 0 16,-3 2 0-16,3-5 0 0,-1 3 0 0,-1-3 0 15,4 5 0-15,-2-7 0 0,-1 7 0 0,1-3 0 0,0-1 0 0,-1 4 0 16,1-5 0-16,0 3 0 16,0 2 0-16,2-5 0 0,-2 3 0 0,2-3 0 0,0 5 0 0,-2 0 0 15,2 0 16-15,-2 0 6 16,2 0 1-16,1-7 0 0,2 7-23 0,0 0 0 0,0 0 0 0,0 0 0 15,0 0-47-15,0 0-13 0,-5 0-4 0,5 0 0 16,-6 0 103-16,6 0 20 0,-5 0 4 0,5 0 1 16,0 0-103-16,0 0-20 0,-5 0-4 0,5 0-1 0,-3 0 103 0,3 0 20 15,0 0 4-15,0 0 1 0,-3-2-52 0,3 2-12 16,0 0 0-16,0 0 0 16,0 0-48-16,-2-5-13 0,2 5-3 0,0 0 0 0,-3-7 52 0,3 7 12 15,-3-7 0-15,3 7 0 16,0 0-156-16,0 0-29 0,-2-5-6 0,-1-2-999 0</inkml:trace>
  <inkml:trace contextRef="#ctx0" brushRef="#br0" timeOffset="1500.62">12621 5563 806 0,'0'0'36'0,"0"0"7"0,0 0-35 0,0 0-8 16,0 0 0-16,0 0 0 0,0 0 104 0,0 0 20 0,0 0 3 16,5 2 1-16,0 3-52 0,1-5-9 15,-1 2-3-15,0 3 0 0,0-3 0 0,1 3 0 0,2-3 0 0,0 5 0 16,-1-2 0-16,4 2 0 0,-3 0 0 0,3 0 0 15,-3 0-8-15,-1 0-3 16,4 5 0-16,-3-5 0 0,3 0-33 0,-3 0-8 0,-1 5 0 0,4-5-1 16,-3 0 28-16,0 0 5 0,-3 0 2 0,3 0 0 15,-3-2-23-15,1 2-5 0,2-2-1 0,-3-3 0 16,-2 5-2-16,-3-7-1 0,5 5 0 0,-5-5 0 16,0 0 30-16,8 0 5 0,-3 2 2 0,-5-2 0 15,5-2-41-15,3-3-10 0,-2-2 0 0,2 0 0 16,-3-5 43-16,3 3 6 0,2-5 2 0,-2-5 0 15,3 5-31-15,-3-5-5 0,0 0-2 0,0 3 0 16,2-3-13-16,-2 5 0 0,-2 0 0 0,1-3 0 0,1 3 24 16,-2 5 1-16,-1-8 1 0,-2 10 0 15,-1-2-42-15,4 4-8 0,-4-4-1 0,1 4-1 0,0-2 45 0,-1 7 9 16,1-5 1-16,-3 5 1 16,0 0-48-16,0 0-10 0,0 0-1 0,5 0-1 0,-2-2 43 15,-1 2 9-15,-2 0 2 0,0 0 0 16,3-5-195-16,-3 5-38 0,0 0-8 0,0 0-2 0</inkml:trace>
  <inkml:trace contextRef="#ctx0" brushRef="#br0" timeOffset="2768.77">8176 3023 0 0,'-16'0'0'0,"16"0"0"0,0 0 0 0,8-2 0 16,0-3 313-16,-8 5-63 0,-6-2 50 0,6 2 11 16,8-5-167-16,-8 5-32 0,-5-3-8 0,0-1 0 15,5 4 3-15,0 0 1 0,0 0 0 0,-6 0 0 16,-4-3-71-16,7 6-13 0,3-3-4 0,-5 0 0 15,-8 4 18-15,5-1 3 0,5 2 1 0,-2-3 0 16,-1 5-21-16,-1 0-4 0,1-2-1 0,1 6 0 16,5-1-2-16,-3 2-1 0,-7-1 0 0,4-1 0 0,6 4-13 0,-2 0-8 15,-3-2 8-15,2 2-13 16,3 0 37-16,3-2 7 0,-1 2 1 0,1-2 1 0,-3-3-25 16,8-4-8-16,8 2 0 0,-8 0 0 15,-8-7 13-15,10 7-1 0,1-7 0 0,7 0 0 0,-2-7 12 0,0 0 3 16,-3 0 0-16,0 2 0 0,9-2 21 0,-7 0 5 15,-7-3 1-15,3-1 0 0,0-3 9 0,-3 2 1 16,-6 2 1-16,-2-1 0 0,0-1-52 0,0-2-13 16,0 0 0-16,0 2 0 15,-2 3 58-15,-4 4 9 0,1-5 1 0,0 3 1 0,-3 3-45 0,0-1-10 16,2-2-2-16,-4 5 0 0,2-3-12 0,3-2 0 16,-3 4 0-16,2-1 0 0,1 4 0 0,5 0 0 0,0 0 0 0,0 0-10 31,0 0-55-31,0 0-11 0,0 0-3 0,0 0 0 15,0 0-88-15,0 0-17 0,0 0-4 0,-5 4-550 0,-6-1-110 0</inkml:trace>
  <inkml:trace contextRef="#ctx0" brushRef="#br0" timeOffset="3206.75">8401 3021 864 0,'10'-5'38'0,"-10"5"8"0,-5 0-37 0,5 0-9 0,0 0 0 0,0 0 0 16,0 0 245-16,0 0 47 0,2 7 10 0,1 0 2 15,5-2-192-15,-3 2-39 0,-5 7-7 0,3-2-2 16,5 2-4-16,-5 0 0 0,2 0-1 0,-2 5 0 0,-1 0 8 0,1-1 1 16,-1-1 1-16,1 4 0 0,-3-2-56 0,0 0-13 15,3 2 0-15,-1 0 0 0,-4-2 21 0,2-5 4 16,0-2 1-16,0 2 0 0,0-7-1 0,0 5 0 16,-3-10 0-16,3 5 0 15,0-2-4-15,0-5-1 0,-3 0 0 0,3 0 0 0,0 0 0 0,-2-7 0 16,-1-5 0-16,1-2 0 0,-1 0-8 0,0-5-1 15,3 0-1-15,-2-2 0 16,2-7-37-16,0 2-7 0,0 0-2 0,5 2 0 0,-5 1 36 16,3-3 0-16,2 5 0 0,0 0 0 0,3 2 0 15,-3 2 0-15,1 1 0 0,2 2 0 0,-1 0-8 0,1 2 8 16,0 5 0-16,3 0 0 0,0 0-12 0,-1 0 12 16,3 7-12-16,1-3 12 0,-1 3-11 0,0 3 11 15,0 1-10-15,0 6 10 0,3-5 0 0,-5 2 0 16,-3 4 0-16,0-4 0 0,-3 0 0 0,-2 3 10 0,-3 4-2 0,0-5 0 15,-6 1-8-15,1-3 8 0,-5 5-8 0,-1-1 8 16,-5-1-8-16,3-3 0 0,-6 0 0 0,4 0 0 16,-4 5 0-16,0-5 0 0,4-3 0 0,-1-1 0 15,-3 4 0-15,9-7 0 0,-1 0 0 0,-2 0-852 16,-3-7-172-16</inkml:trace>
  <inkml:trace contextRef="#ctx0" brushRef="#br0" timeOffset="3437.35">8731 2839 1994 0,'0'0'88'0,"0"0"19"0,0 0-86 0,0 0-21 16,0 0 0-16,0 0 0 16,0 0 94-16,0 3 14 0,0 4 4 0,0 0 0 0,0 5-52 15,0 2-9-15,3-2-3 0,2 2 0 0,0 0-24 0,1 7-4 16,-4-5-2-16,6 1 0 0,-5-1-18 0,2 1 10 15,1-3-10-15,-4 5 8 0,4-5 6 0,-4-2 1 16,1 2 0-16,-1-7 0 0,1 0-24 0,0 0-5 16,-3 0-1-16,0-7 0 15,0 0-141-15,0 0-29 0,0 0-6 0,0 0-1 0</inkml:trace>
  <inkml:trace contextRef="#ctx0" brushRef="#br0" timeOffset="3579.88">8668 2969 921 0,'10'0'82'0,"-10"0"-66"15,0 0-16-15,0 0 0 0,0 0 230 0,0 0 42 0,0 0 9 0,0 0 2 16,0 0-143-16,0 0-28 0,11 0-5 0,2 0-2 16,0 0-73-16,1 0-16 15,1-7-2-15,-1 7-1 0,2 0-13 0,-1 0 0 16,-1 0 0-16,2 0 0 16,-3 0-73-16,0 0-21 0,0 0-4 0</inkml:trace>
  <inkml:trace contextRef="#ctx0" brushRef="#br0" timeOffset="3782.4">8983 2969 1724 0,'0'0'76'0,"5"0"16"15,-5 0-73-15,0 0-19 0,0 0 0 0,3 0 0 0,2 7 118 0,-3-2 20 16,1-3 4-16,2 10 1 16,3-5-59-16,-2 0-12 0,-1 0-3 0,0 5 0 0,-2-5-19 0,0 0-4 15,-3 0-1-15,0 0 0 0,-3-2-36 0,6 2-9 16,-1 0 0-16,-2-3 0 0,0-4 0 0,0 0 0 15,0 0 0-15,0 0 0 16,0 0-100-16,-5 3-23 0,2-6-4 0,3 3-581 16,0 0-116-16</inkml:trace>
  <inkml:trace contextRef="#ctx0" brushRef="#br0" timeOffset="3939.81">9004 2821 2167 0,'0'0'48'0,"5"0"9"0,0-3 3 0,1-6 0 0,-1 7-48 0,-5 2-12 0,0 0 0 0,0 0 0 15,5-8 59-15,-5 8 9 0,0 0 1 0,0 0 1 16,0 0-56-16,0 0-14 0,0 0 0 0,0 0 0 31,3 8-32-31,0-8-10 0,2 2-2 0,-3 7-987 0</inkml:trace>
  <inkml:trace contextRef="#ctx0" brushRef="#br0" timeOffset="4474.42">9168 2969 1958 0,'0'0'43'0,"0"0"9"0,0 0 1 0,0 0 3 0,0 0-45 0,0 0-11 0,0 7 0 0,2-2 0 16,1-3 92-16,2 7 17 0,-5-6 3 0,6 4 1 16,-4 0-53-16,-2 0-10 0,6 0-2 0,-1 0-1 15,-5 5-13-15,3-5-2 0,-1 0-1 0,1 0 0 0,-3-2-31 0,0 2 8 16,0-3-8-16,0-4 0 0,0 0 0 0,0 0 0 15,0 0 0-15,0 0 0 0,0 0 0 0,0 0 0 16,0 0 0-16,5-4 0 0,-2-3 0 0,2 0 0 16,-2-5 0-16,2 5 0 0,0 0-13 0,1-5-6 15,-1 5-1-15,0 0 0 16,3 4-19-16,-3-4-4 0,1 3-1 0,2 1 0 0,-6-1 36 0,6-3 8 16,-8 7 0-16,0 0 0 0,0 0 0 0,8 2 0 15,0-2 0-15,-3 5 0 0,1-1 26 0,-1-1 7 0,3 4 2 16,-3-3 0-16,1-1-5 0,-1 4-1 15,0 0 0-15,0-2 0 0,-5-5 7 0,6 2 0 0,-4 3 1 16,-2-5 0-16,0 0-12 0,0 0-2 0,8 4-1 0,-8-4 0 16,0 0-14-16,0 0-8 0,0 0 10 0,8 0-10 15,-3-4 0-15,3 4 0 16,-2-5 0-16,2 3 0 0,-3-5 0 0,3 2 0 0,0-2 0 16,0 0 0-16,2-3-12 0,-2-1-8 0,0 6-1 0,3-2-1 31,-3 0-19-31,0 4-4 0,0-1-1 0,0 4 0 0,-8 0 46 0,0 0 0 0,0 0 0 0,7 0 0 15,1 4 0-15,-2-1-19 0,-4-3 4 0,4 7 1 16,-1 0 28-16,-2-2 6 0,-1 2 0 0,1 0 1 16,2 0 29-16,-2 0 6 0,-1 0 0 0,1 0 1 15,0 0-45-15,-1-2-12 0,1 2 0 0,0 0 0 0,-1 0 0 16,-2-7 0-16,3 5 0 0,-3-5 0 16,0 0-37-16,0 0-3 0,0 0-1 0,3 7-786 15,-3-7-157-15</inkml:trace>
  <inkml:trace contextRef="#ctx0" brushRef="#br0" timeOffset="4985.49">9895 2988 921 0,'0'0'40'0,"0"0"10"0,0-7-40 0,3 7-10 0,-3-7 0 0,0 2 0 15,0-2 239-15,-3 0 45 0,3 4 10 0,-5-1 2 16,0-1-161-16,-3-2-32 0,3 0-7 0,-1 7 0 16,-4-3-57-16,-1 3-11 0,6 0-3 0,0 3 0 15,-6-3 18-15,0 5 3 0,-2-3 1 0,3 5 0 16,-4-2-35-16,4 2-12 0,-1 0 9 0,3 0-9 15,0 5 0-15,0-10 0 0,3 10 0 0,-3-1 0 16,3-3 0-16,2 1 0 0,3 3 0 0,0-5 0 16,0 0-10-16,3 0 10 0,0 0 0 0,2-2-9 15,0 2 23-15,6-3 5 0,-1-4 1 0,3 0 0 16,3 3-20-16,-2-3 0 0,1 0 0 0,1-3 0 16,0-1 0-16,-3-1 0 0,-2 3 0 0,0-3 0 0,-1-2 0 15,-2 7 0-15,-3-7 0 0,1 0 0 0,-4 0 0 0,-2 7 10 16,0 0-10-16,0 0 12 0,0 0 12 0,0 0 2 15,0 0 1-15,0 0 0 0,0 0-10 0,0 0-1 16,0 0-1-16,3 7 0 0,5-3-15 0,-5-1 0 16,2 4 0-16,-2-2 0 0,2 2 0 0,0-5 0 15,0 7 0-15,-2-6 0 0,5 4 0 0,-3 0 0 16,1-2 0-16,-1-3 0 16,-5-2-47-16,0 0-5 0,8 0-2 0,-8 0-746 15,0 0-150-15</inkml:trace>
  <inkml:trace contextRef="#ctx0" brushRef="#br0" timeOffset="5200.35">10057 2795 1036 0,'0'0'92'0,"0"0"-73"16,0 0-19-16,0 0 0 0,2-7 244 0,-2 7 44 16,0 0 10-16,0 0 2 0,3 7-148 0,0 0-28 0,5 5-7 0,2 2-1 15,1 0-53-15,-3 5-11 0,2 2-3 0,1 2 0 16,-3-9-18-16,-3 3-4 0,-2-5-1 0,-1 9 0 15,1-9-3-15,2 2-1 0,1 5 0 0,-4-5 0 16,1 0-22-16,2 0 0 0,-2-2 0 0,0-1 0 16,-1-1 0-16,1-3 0 0,-3-7 0 0,0 0 0 15,0 5-50-15,0-5-11 0,0 0-3 0,0 0-1152 16</inkml:trace>
  <inkml:trace contextRef="#ctx0" brushRef="#br0" timeOffset="5987.58">10700 2915 1267 0,'0'0'56'0,"0"0"12"15,0 0-55-15,0 0-13 16,0 0 0-16,0 0 0 0,0 0 92 0,0 0 15 0,0 0 3 0,0 0 1 0,0 0-24 0,0 0-5 15,0 0-1-15,-3 4 0 0,3-1-13 0,-3 4-4 16,3 0 0-16,-2 0 0 0,-1 5-51 0,1-5-13 16,-1 0 0-16,3 5 0 15,0 2 28-15,3-7 2 0,-1 5 1 0,1-3 0 0,-1-2-16 0,4-2-3 16,-1 2-1-16,3-3 0 0,0-1 2 0,0-3 1 16,2 0 0-16,1 0 0 0,0-7-5 0,-3 4-1 15,2-1 0-15,-2-1 0 16,0-2 19-16,-3 0 3 0,1 0 1 0,-4 0 0 15,1 0-6-15,0 4-1 0,-3-8 0 0,0 6 0 16,0-2-12-16,0 7-2 0,0 0-1 0,0 0 0 0,0 0 3 0,0 0 0 16,0 0 0-16,0 0 0 0,0 0-12 0,0 0-17 15,0 0 4-15,2 5 1 0,-2-5 12 0,8 7 0 16,0-5 0-16,3 10 0 16,-1-5 0-16,1-3 0 0,-3-1 0 0,2 2 10 0,-2-5-10 0,0 2 0 15,3-2 0-15,-3 0-11 0,5 0 11 0,-2 0 0 0,-4 0 0 0,7-2 0 16,-1-3 22-16,-2 5 6 0,-4-7 2 0,4 0 0 15,-6 4 3-15,1-6 1 0,-1 7 0 0,-2-10 0 16,-1 5-4-16,-2 0-1 0,0 0 0 0,0 0 0 16,-2 0 5-16,-1 2 1 0,0 2 0 0,-2-1 0 15,0 1-35-15,2-1 0 0,0 4 0 0,3 0 0 16,-5 0-96-16,5 0-25 16,0 0-6-16,0 0-1 0,0 0-61 0,0 0-13 0,5 0-2 15,1 7-769-15</inkml:trace>
  <inkml:trace contextRef="#ctx0" brushRef="#br0" timeOffset="6322.35">11105 2948 172 0,'0'0'16'0,"0"0"-16"0,8 0 0 0,-6 0 0 16,-2 0 302-16,5 0 58 0,1 0 11 0,-1 0 2 15,-2 0-201-15,2 0-40 0,3 0-8 0,2 0-1 0,-2 0-47 0,3-5-10 16,-3 5-2-16,0 0 0 0,2 0-20 0,-2 0-4 16,3 0 0-16,0-2-1 0,-1-3-23 0,1 5-4 15,-1-2 0-15,1-3-1 0,-3 5-11 0,2-3 12 16,1-1-12-16,-3 1 12 0,-3-1-2 0,-2 4 0 15,2-3 0-15,-2-1 0 0,2 1 14 0,-2-1 4 16,-3-3 0-16,0 2 0 0,-3-2 9 0,0 0 3 16,1 0 0-16,-3 4 0 0,-1-6-40 0,1 7 0 0,0-3 0 0,-3 3-12 15,2-3 12-15,-2 5 0 0,1 0 0 0,-1 0 0 16,-3 0 0-16,3 7 0 16,-2-7 0-16,-1 7 0 0,0 2 0 0,1 1 0 0,2-3 0 0,0 5 0 15,0-1 12-15,3-1 4 0,-1 4 0 0,1-2 1 16,5-5-17-16,-3 7 8 0,3-2-8 0,3-5 0 15,0 4-9-15,2-4-9 0,-2 3-2 16,2 2 0-16,3-3 20 0,0-4 0 0,2 2 0 16,1 0 0-16,0 0 0 0,2-7 0 0,0 5 0 15,0-5 0 1,0 0-182-16,1-5-30 0,-1-2-5 0,-2 4-740 0</inkml:trace>
  <inkml:trace contextRef="#ctx0" brushRef="#br0" timeOffset="6500.22">11454 2936 921 0,'0'0'82'0,"0"0"-66"16,0 0-16-16,0 0 0 15,0 0 250-15,2-7 46 0,-2 7 10 0,0 0 2 0,0 0-150 0,0 0-30 16,3 0-5-16,5 5-2 0,0-3-61 0,0-2-13 16,0 7-3-16,0-2 0 0,2 2-10 0,-2 0-2 15,0 0-1-15,-2-2 0 0,-1 2-7 16,3 0 0-16,-8 0-1 0,2 0 0 0,-2-3-5 0,3 4-1 16,0-6 0-16,-3-2 0 0,-3 7-17 0,3-7 0 15,0 0 0-15,0 0 0 16,-5 0-252-16,5 0-53 0,0 0-11 0,-3-2-645 0</inkml:trace>
  <inkml:trace contextRef="#ctx0" brushRef="#br0" timeOffset="6637.9">11531 2849 864 0,'-6'-14'76'0,"4"11"-60"15,2-4-16-15,-3 3 0 0,0-3 242 0,3 0 46 16,0 2 8-16,0-2 3 0,0 7-117 0,0 0-23 0,0 0-5 16,0 0-1-16,6 0-101 0,-1 0-20 0,-5 0-4 15,5 4 0-15,3 4-28 0,-3-8 0 0,3 11 0 0,-2-8 0 31,-1 4-184-31,3 0-28 0,5 7-7 0,-5-2-1 0</inkml:trace>
  <inkml:trace contextRef="#ctx0" brushRef="#br0" timeOffset="7072.35">11737 2943 1713 0,'0'-9'76'0,"0"9"16"16,3-5-74-16,-1 5-18 0,1-3 0 0,2-1 0 15,-2-3 138-15,-1 7 24 0,-2 0 5 0,0-7 1 16,0 4-61-16,0 3-12 0,0 0-3 0,0 0 0 0,-2 0-73 0,-3-4-19 15,-1 4 0-15,-2 4 0 0,0-4 8 0,0 3-8 16,-2 4 9-16,2 0-9 16,0 0 0-16,0 0 0 0,-3 5 0 0,3-5 0 15,1 7 0-15,1-7 0 0,4-2 0 0,-1 6 0 16,3-4-9-16,0 0 9 0,3 1 0 0,-1-1-9 0,1 0 9 0,-3-7-10 16,0 0 10-16,10 2-10 0,-2-2 10 0,0 0-10 15,3 5 10-15,-3-10-10 0,0 5 10 0,0-7 0 16,0 5 0-16,0-3 0 0,-6 3 0 0,6-3 0 15,-5 2 0-15,2-1 0 0,0-3 0 0,-2 4 0 16,-3 3 8-16,0 0-8 0,3-4 8 0,-3 4-8 16,0 0 8-16,0 0-8 0,0 0 0 0,0 0 0 15,0 0 0-15,0 0 0 0,8 4 0 0,0-1 0 16,0 4-8-16,-1 0 8 0,1 0 0 0,-2 0-10 0,-4 0 10 0,4-2 0 16,2 6 0-16,2-1 0 0,-2 2 0 15,3-1 0-15,-1-1 0 0,-2 4 12 0,0-2 0 16,-5-5 0-16,-3 4-12 0,0-1 0 0,-3 2 0 0,-2-1 0 15,0-8 54-15,-6 8 8 0,3-3 2 16,-5-6 0-16,2 5-52 0,1-2-12 0,-4-3 0 16,4-2 0-16,-3 0 0 0,-1 0 0 0,1 0 0 0,3 0 0 31,-4-2-62-31,1-5-15 0,0 0-3 0,5-1-725 0,-3 4-145 0</inkml:trace>
  <inkml:trace contextRef="#ctx0" brushRef="#br0" timeOffset="7312.4">12007 2769 2188 0,'0'0'48'0,"0"0"11"0,0 0 1 0,0 0 1 16,0 0-49-16,0 0-12 0,0 0 0 0,0 0 0 16,0 0 105-16,2 5 19 0,1 6 3 0,0-1 1 0,2 2-103 0,-2-1-25 15,-1 3 0-15,4 3 0 0,-4-5 29 0,1 9 1 16,0-2 0-16,-1-5 0 0,1 5-18 0,-1-5-3 15,1 0-1-15,0-2 0 0,-1-3-8 0,1 3 0 16,-3-5 9-16,0 0-9 0,0 0 12 0,0-2-1 16,-3-3-1-16,3 5 0 15,0-7-100-15,-2 0-20 0,-4 5-4 0</inkml:trace>
  <inkml:trace contextRef="#ctx0" brushRef="#br0" timeOffset="7467.46">11898 2929 1969 0,'0'0'87'0,"0"0"18"0,0 0-84 16,6-3-21-16,-4-1 0 0,6 4 0 0,0-3 112 0,0 3 19 16,3-4 3-16,2 4 1 0,0 0-75 0,6 0-14 0,-1 0-3 0,-2 0-1 15,0 0-33-15,0 0-9 0,5 0 0 0,-8 0 0 16,3-3 0-16,0 3 0 0,-3-4 0 0,3 4 0 16,-3 0-193-16,0 0-43 0</inkml:trace>
  <inkml:trace contextRef="#ctx0" brushRef="#br0" timeOffset="7839">12269 2781 57 0,'0'-3'0'0,"0"-1"0"0,0-1 0 0,0 5 0 15,0 0 376-15,0 0 71 0,0 0 13 0,0 0 4 0,0 0-240 16,0 0-47-16,2 5-9 0,1 2-3 0,2 0-89 0,1 7-19 16,-1-2-3-16,3 2-1 0,-3 0-12 0,0 5-2 15,3-5-1-15,-5 5 0 0,2-8-10 0,-2 3-3 16,0 3 0-16,-1-5 0 0,1 2 11 0,-3-7 3 15,0 5 0-15,0 2 0 0,3-7-39 0,-3 5 0 16,0-5-14-16,0 0 4 0,0 0 10 0,0-3 12 16,0-4-2-16,0 0-1 0,0 0-9 0,0 0 0 15,0 0 0-15,0 0 0 0,0 0 0 0,5-4 0 16,-3-1 0-16,4-2 0 0,-1 0 0 0,0 0 0 0,3 0 0 0,0 0 0 31,3 4-50-31,-3-6-12 0,0 7-2 0,0 2-1 0,0-5 53 0,-3 3 12 16,0 2 0-16,-5 0 0 0,5 0-11 0,3 2-1 0,-2 3-1 15,-1-5 0-15,-2 2 13 0,2 7 16 0,3-9-3 0,-3 3-1 16,3 4 0-16,-3-7-1 0,1 4 0 16,-1-1 0-16,-2 4-11 0,5-2-14 0,-3-3 3 0,-5-2 1 15,0 0 37-15,0 0 7 0,2 5 2 0,-2-5 0 16,6 2-68-16,-6-2-12 16,0 0-4-16,0 0-1139 0</inkml:trace>
  <inkml:trace contextRef="#ctx0" brushRef="#br0" timeOffset="8188.24">12811 2936 1958 0,'0'-10'87'0,"0"6"17"0,0-3-83 0,0 4-21 16,-3-4 0-16,1 7 0 0,-3-9 100 0,2 7 16 15,-2-3 4-15,-3-2 0 0,2 7-52 0,-2-7-11 16,1 7-1-16,-4-3-1 0,0 3-33 0,-2 0-6 15,0 3-2-15,2-3 0 0,1 7-14 0,-4-7 0 16,7 5 0-16,-4 2 0 0,3-5 0 0,0 7 0 16,3-6 0-16,-3 8-10 0,3-1 10 0,2-3-10 15,0 0 10-15,3 2-10 0,3-2 10 0,0 3-8 16,2-5 8-16,-2 2-8 0,2 0 8 0,0 0-10 16,3 0 10-16,5-3-10 0,-2 4 25 0,2 1 5 15,-2-2 0-15,-1-2 1 0,1 6-21 0,-3-1 0 0,0-5 0 0,0 4 0 16,-3 0 0-16,-2-2 0 0,-1-4 0 0,-2 4 0 15,0 0 56-15,-5-2 6 0,2-3 2 0,-7 5 0 16,-4-7-52-16,1 5-12 0,-3-5 0 0,0 0 0 31,1 4-100-31,1-4-22 0,-1 0-5 0,1 0-1 0</inkml:trace>
  <inkml:trace contextRef="#ctx0" brushRef="#br0" timeOffset="9505.54">8488 3545 172 0,'0'0'8'0,"0"0"1"0,0 0-9 16,0 0 0-16,0 0 0 0,0 0 0 0,0 0 282 0,0 0 54 15,0 0 12-15,-3 0 1 0,3-7-184 0,0 5-37 16,-2-3-7-16,-1 3-1 0,0-3-37 0,-2 5-7 0,2 0-2 0,-5-2 0 16,0-3-31-16,3 2-7 0,0-1 0 0,-3 4-1 15,0 0-15-15,0 0-2 0,0 0-1 0,0 0 0 16,0 7-7-16,0-7-2 0,-2 0 0 0,4 5 0 16,-2-3 11-16,3 5 1 0,-5-2 1 0,2 2 0 15,5 0-21-15,-2 0 0 0,-3 0 0 0,3 0 0 16,-1 0-8-16,4 5-7 0,-1-5-1 15,0 5 0-15,-2-3 16 0,5 3 0 0,3 2 0 0,-3 0 0 16,0 5 11-16,5-5-2 0,3 0 0 0,-3 0 0 16,3 5-9-16,0-5 10 0,-3-2-10 0,3 2 10 15,0 0 20-15,-3-2 4 0,-2-5 1 0,2 7 0 16,1-7-16-16,-1 0-3 0,-5 5-1 0,0-5 0 0,3 0-3 0,-3-2-1 16,0-5 0-16,0 2 0 0,-3 5-11 0,-2-2 0 15,5-5 9-15,-6 0-9 16,-7 0-119-16,3 0-28 0,-1-7-5 0,0 2-2 15</inkml:trace>
  <inkml:trace contextRef="#ctx0" brushRef="#br0" timeOffset="9678.77">8128 3790 1576 0,'11'0'70'0,"-9"0"14"0,4-5-67 0,1 5-17 16,1 0 0-16,6-7 0 0,2 7 88 0,-3-2 15 15,-5-3 2-15,8 5 1 0,2-5-34 0,1 3-6 16,-4 2-2-16,1 0 0 0,0 0-51 0,0 0-13 0,-3-5 0 0,1 3 0 15,-7-3 30-15,7 5 3 0,-1 0 1 0,-2 0 0 32,2 0-54-32,-3 0-12 0,1 0-1 0,-3 0-1 15,0 0-158-15,0 0-31 0</inkml:trace>
  <inkml:trace contextRef="#ctx0" brushRef="#br0" timeOffset="9989.4">8583 3745 57 0,'0'0'0'0,"0"0"0"0,0 0 0 0,0 0 0 0,0 0 0 0,0 0 0 15,0 0 379-15,0 0 70 0,0 0 15 0,0 0 2 16,0 0-277-16,0 0-55 0,0 0-11 0,-5 7-3 16,2-7-60-16,-2 5-13 0,0 2-3 0,-1 0 0 15,1 0-24-15,-3 0-6 0,5 5-1 0,-2-5 0 16,0 2-13-16,2 3 9 0,1 2-9 0,2-7 8 0,0-2-8 0,0 2 0 16,2 0 0-16,3 0 0 0,3 0-10 0,-2-2 10 15,2-5 0-15,2 2-9 0,1-2 9 0,-1-2 0 16,4-3 10-16,-1-2-10 0,0 0 13 0,0 0-3 15,-2 0-1-15,2 0 0 0,-5-5-9 0,0 5 0 16,0-5 0-16,-5 5 0 0,-1 0 44 0,1 0 6 16,0-2 2-16,-6 2 0 0,0-3-6 0,-2 8-1 15,0-3 0-15,-3-2 0 0,2 7-14 0,-2-7-3 16,-5 7-1-16,5 0 0 0,8 0-27 16,-5 0 0-16,-6 0 0 0,6 0 0 15,5 0-120-15,0 0-27 0,0 0-5 0,0 0-604 16,-5 7-120-16</inkml:trace>
  <inkml:trace contextRef="#ctx0" brushRef="#br0" timeOffset="10289.17">8747 3705 1375 0,'13'7'30'0,"-13"-7"6"0,0 0 2 0,0 0 1 0,0 0-31 0,6 5-8 0,-1-3 0 0,3 3 0 16,-3-3 113-16,0 3 22 0,1 2 4 0,2 0 1 16,0 0-50-16,-3 5-10 0,3-5-1 0,-3 5-1 15,3-5-56-15,-3 2-11 0,3-2-3 0,-2 0 0 16,-4-2 39-16,1 2 7 0,2 0 2 0,-2 0 0 15,-3-2-39-15,0-5-7 0,2 2-2 0,-2-2 0 16,0 0 32-16,0 0 5 0,0 0 2 0,0 0 0 16,0 0-23-16,0 0-4 0,0 0 0 0,0 0-1 15,3-7-9-15,0 0-2 0,-3-2 0 0,0-3 0 16,5 5-8-16,-2 0-16 0,2-5 4 0,0 5 1 0,-2-5-4 0,2 5-1 16,3 0 0-16,-3-7 0 0,3 7 16 0,3-5-11 15,-3 5 11-15,3 0-10 16,-4 0 10-16,4 5 0 0,-3-3-9 0,3 5 9 15,-4-7 0-15,4 7-9 0,0 0 9 0,-1-5 0 0,-2 5 0 16,-8 0-8-16,8 5 8 0,-8-5-757 16,0 0-149-16</inkml:trace>
  <inkml:trace contextRef="#ctx0" brushRef="#br0" timeOffset="11245.13">9567 3536 806 0,'0'0'72'0,"0"0"-58"0,0 0-14 0,0 2 0 15,0-2 105-15,3 7 19 0,-3-2 3 0,0-5 1 16,0 0 0-16,0 2 0 0,0 7 0 0,0 1 0 16,-3-3-56-16,1 5-10 0,-1-5-2 0,3 5-1 0,-3-3-8 0,1 5-2 15,2-7 0-15,2 5 0 16,-2 2-20-16,3-2-4 0,2-5-1 0,1 0 0 0,-1 0-4 0,0-2 0 15,3 2-1-15,3-5 0 16,2-2 2-16,-2 5 1 0,-1-10 0 0,6 5 0 0,0-2-2 0,-6-3-1 16,-2-2 0-16,3 0 0 0,0 0 1 0,-1 0 0 15,1-5 0-15,-3 5 0 0,2-2 19 0,-2-3 4 16,0-2 1-16,-3 2 0 0,-2 2-36 0,0-1-8 16,-1 4 0-16,-2 2 0 0,-2-4 53 0,2 4 9 15,-3-2 2-15,0 2 0 0,3 3-52 0,0 2-12 16,0 0 0-16,0 0 0 0,0 0 0 0,0 0 0 15,0 0 0-15,3 2 0 0,2-2 0 0,-2 5 0 16,2-1 0-16,1-1 0 0,-1 11 0 0,0-9 0 16,0 2 0-16,3 4 0 0,0-1 0 0,0 2 0 15,0-3 0-15,0 3 0 0,0-5 0 0,0 7 0 0,3-7 0 16,-3 0 0-16,-1 2 0 0,-1 1 0 0,-1-3 0 0,0 0 0 16,1-2 0-16,-4-3 0 15,-2-2 0-15,0 0 0 16,6 5-103-16,-6-5-23 0,0 0-5 0,0 0-1017 0</inkml:trace>
  <inkml:trace contextRef="#ctx0" brushRef="#br0" timeOffset="11640.06">9970 3531 1267 0,'0'0'112'0,"0"0"-89"0,0 0-23 0,0 0 0 16,0 0 158-16,0 0 27 0,0 0 6 0,5 7 1 15,-3-2-53-15,1-3-11 0,2 10-1 0,-2-5-1 0,0 0-48 16,2 0-10-16,-2 5-1 0,-1 2-1 0,1 0-2 0,0 0 0 15,-1-2 0-15,1 2 0 16,-3-7-51-16,2 5-13 0,-2-5 0 0,3 0 0 0,-3 0 0 0,0 0 0 16,0 0 0-16,0-7 0 0,0 0 0 0,0 0 0 15,0 0 0-15,0 0 0 0,0 0 54 0,0 0 8 16,0 0 2-16,3-2 0 0,-3-10-52 0,2 5-12 16,-2-7 0-16,3 7 0 15,0-5-48-15,-1-2-13 0,4 7-3 0,-1-5 0 0,0 3 52 0,1 2 12 16,-1-5 0-16,0 7 0 0,-5 5-16 0,5-2-1 15,3-3 0-15,-8 5 0 16,8 0 27-16,0 0 6 0,0 0 0 0,0 5 1 0,0-5-17 0,0 2 0 16,0 3 0-16,2-1 0 0,-2-1 0 0,0 4 0 15,0 0 0-15,0 0 0 0,-5 0 0 0,2 0 0 0,0 3 0 16,3-3 0-16,-2 2 0 0,-4-9 0 0,-2 0 0 0,3 7 0 16,-3-2 0-16,0-5 0 0,0 0 0 0,0 0 0 15,0 0 0-15,0 0 0 0,0 0 0 0,0 0 0 31,0 0-210-31,0 0-46 0,0 0-8 0,5-5-3 0</inkml:trace>
  <inkml:trace contextRef="#ctx0" brushRef="#br0" timeOffset="11957.29">10295 3522 1728 0,'0'0'76'0,"0"0"16"0,0 0-73 0,0 0-19 0,3 2 0 0,-3-2 0 15,0 0 157-15,0 0 28 0,5 7 6 0,-2 0 1 16,2-2-103-16,-3 2-20 0,6 0-4 0,-2 0-1 15,2 7-51-15,-3-7-13 0,-2 0 0 0,2 5 0 0,0-5 54 16,-2 0 8-16,-1-2 2 0,-2-5 0 16,3 2-52-16,0 5-12 0,-1-2 0 0,-2-5 0 0,0 0 0 0,0 0 0 15,0 0 0-15,0 0 0 0,0 0 54 0,0 0 8 16,6-5 2-16,-4-2 0 16,4 0-103-16,-4 0-20 0,4-7-4 0,-1 7-1 0,0-5 52 0,-2 5 12 15,2-7 0-15,0 7 0 16,3-5-54-16,-2 5-8 0,-1 0-2 0,3 0 0 15,0 0 52-15,-6 7 12 0,-2 0 0 0,8-5 0 16,0 3-26-16,-2 2-2 0,-6 0-1 0,10-5 0 16,-2 10-5-16,3-5-1 0,-3 0 0 0,2 0 0 0,-5 0 35 0,1 2 0 0,-1 3 0 0,0-1 0 31,-5-4-176-31,6 3-28 0,-4-3-5 0</inkml:trace>
  <inkml:trace contextRef="#ctx0" brushRef="#br0" timeOffset="12290.33">10599 3550 1267 0,'6'7'28'0,"-6"-7"5"0,5 0 2 0,3 0 1 0,0 4-36 0,0-4 0 0,-3 0 0 0,3 0 0 16,0 0 137-16,5-4 21 0,-5 4 4 0,5 0 1 15,-2 0-107-15,2-5-22 0,-2 5-4 0,-1 0-1 16,1-2 8-16,-1 2 2 0,1 2 0 0,-1-4 0 16,-2-3-31-16,0-2-8 0,0 7 0 0,0-7 0 15,0 5 11-15,-3-3 1 0,-2 3 0 0,0-3 0 16,2-7 0-16,-2 10 1 0,-3-5 0 0,0 2 0 0,0-4-13 0,0 4 0 15,-3-2 0-15,0 2 0 0,-2-2 0 0,2 7 0 16,3 0 0-16,-7-2 0 16,-1 2 42-16,0 0 6 0,-3-5 0 0,3 10 1 0,-2-3-27 0,-1 5-6 15,-2-2 0-15,2-1-1 0,1 4-15 0,-4 1 0 16,1 3 0-16,0-5 0 0,2 0 0 0,3 5 0 16,0-3 0-16,3 5 0 0,0-9 0 15,2 9 0-15,3-2 0 0,0-5 0 0,0 4 0 0,0-1 0 16,5-3 0-16,1 0-10 0,-1 5 10 0,3-5 0 15,3-2 0-15,2 2 0 16,0-5-77-16,0 5-11 0,3-7-1 0,0 5-568 16,0-5-114-16</inkml:trace>
  <inkml:trace contextRef="#ctx0" brushRef="#br0" timeOffset="12728.68">11179 3505 1324 0,'0'0'118'0,"0"0"-94"0,2-2-24 0,-2 2 0 16,3-12 94-16,-3 12 14 0,-3-9 4 0,1 1 0 15,-1-1 64-15,0 7 12 0,-5-3 4 0,-2-2 0 16,-1 0-123-16,3 7-24 0,3-7-5 0,-6 7 0 16,1 0-15-16,-1 0-2 0,1 5-1 0,-4-5 0 15,1 2-22-15,-3 5 9 0,3 0-9 0,0 0 0 16,0-2 0-16,2 2 0 0,1 0 0 0,2 5 0 16,0-5 0-16,0 0 0 0,5 0 0 0,3 5 0 15,-3-10 0-15,3 5 0 0,0 5 0 0,3-5 0 16,2-3 0-16,3-1-19 0,0 4 3 0,3 0 0 15,2-7 16-15,0 5 0 0,0-3-8 0,3-2 8 16,0 0 0-16,-3-2 0 0,1-3 0 0,-1 5 0 0,-2 0 13 0,-1 0 3 16,-2-7 1-16,0 5 0 0,-3-3-17 0,1 2 0 15,-1-1 0-15,-5 4 0 0,2-5 0 0,-2 5 0 16,3 0 0-16,-3 0 0 0,3-2 0 0,-3 2 0 16,0 0 0-16,5 2 0 0,-5-2 0 0,5 0 0 15,3 5 0-15,-2 2 0 0,-1 0-9 16,3 0-6-16,-3 5-1 0,0-5 0 0,3 5 16 0,-5-3 0 15,2 5 0-15,-2-2 0 0,2 0 0 0,-2-3 0 16,0 3-8-16,-3-5 8 0,0 5 0 0,-3-3 0 16,3-2 0-16,-3 0 0 0,-2 0 12 0,-3 3 0 15,0-3-1-15,0-5 0 0,-5 5 4 0,0-7 1 0,-6 0 0 16,3 5 0-16,0-3-6 0,-2-2-1 16,2 5 0-16,0-10 0 15,6 3-113-15,-4-3-24 0,6 5-4 0</inkml:trace>
  <inkml:trace contextRef="#ctx0" brushRef="#br0" timeOffset="13143.94">11393 3470 748 0,'-5'0'67'15,"-1"0"-54"1,6 0-13-16,0 0 0 0,-2-5 309 0,-4 5 59 0,1 0 12 0,3 0 3 15,-1 0-242-15,0 5-48 0,3-1-9 0,-2 4-3 0,-1 1-65 0,3-2-16 16,0 0 0-16,0 5 0 0,3-5 0 0,-1 0 0 16,1 7 0-16,2-7 0 0,0 2 28 0,1 1 1 15,-1-3 1-15,3 5 0 16,0-12-21-16,0 7-9 0,2-3 8 0,1-1-8 16,2 4 9-16,-2-7-9 0,-1 0 10 0,4 0-10 0,-4-2 12 0,3-3-3 15,-2-2-1-15,0 0 0 0,-1 0 8 0,-5 2 0 16,3-2 1-16,0-3 0 0,-2 1-17 0,-1-5 0 15,0 7 0-15,-2-7 0 0,0 2 0 0,-1 3 0 16,1-3 0-16,-1 5 0 0,-2 0 0 0,0 2 0 16,0-2 0-16,0 5 0 0,0 2 0 0,0 0 0 15,0 0 0-15,0 0 0 0,0 0 16 0,3 2-1 16,0 5 0-16,-1-2 0 0,1 7-24 0,2-3-5 0,-2 3-1 0,0-5 0 16,2 5 15-16,-2-3 0 15,2 5 0-15,-2-2 0 0,-1-5 0 0,1 7 0 0,-1-7 0 0,1-2 0 16,0 2 15-16,-3 0 5 0,0-7 2 0,0 0-820 15,0 0-164-15</inkml:trace>
  <inkml:trace contextRef="#ctx0" brushRef="#br0" timeOffset="13352.75">11689 3355 1947 0,'0'0'86'0,"0"0"18"0,0 0-83 0,0 0-21 0,0 0 0 0,0 0 0 15,0 0 112-15,0 0 17 0,0 0 4 0,6 7 1 16,-1-5-67-16,0 10-14 0,-2-5-2 0,5 5-1 0,-6 2-31 16,6-5-7-16,-2 10 0 0,-1-5-1 0,-2 5-11 0,2-5 0 15,-5 0 0-15,3-2 0 0,-1 7 0 0,1-5 0 16,-1 0 0-16,1-2 0 0,2-3 23 0,-2 3 2 16,2-1 1-16,1-1 0 15,-4-5-195-15,4 2-39 0,-6-7-8 0</inkml:trace>
  <inkml:trace contextRef="#ctx0" brushRef="#br0" timeOffset="13759.29">12136 3503 1782 0,'0'0'79'0,"0"0"16"0,0 0-76 0,0 0-19 16,0 0 0-16,0-7 0 0,0 2 144 0,-2-2 26 15,-1 7 5-15,1-7 1 0,-4 7-89 0,4-3-18 16,-6 3-3-16,2 0-1 0,-2 3-53 0,-5 2-12 0,3-3 0 0,-1 5 0 15,-2 0 0-15,0-2-12 0,2 6 3 0,-2-1 1 16,5-3 8-16,0 0 12 0,0 5-2 0,3-5-1 16,-1 7-21-16,4-7-5 0,2 5-1 0,0-5 0 15,0 5 9-15,5-5 9 0,-2-5-13 0,5 5 5 16,-3 0 8-16,3-2-10 0,2-5 10 0,1 7-10 16,2-7 10-16,0 0 0 0,-2 0 0 0,2 0 0 15,-2 0 0-15,-1-5 0 0,1 3 0 0,-3 2 0 16,-3-5 0-16,1-2 0 0,-1 0 8 0,0 0-8 15,-5 0 8-15,3-5-8 0,-3 10 10 0,2-10-10 16,-2 5 9-16,0 0-9 0,0 4 8 0,-2-1-8 16,2 4 19-16,0 0-2 0,0 0 0 0,0 0 0 0,0 0-27 0,0 0-6 15,0 0 0-15,0 0-1 0,5 4 7 0,-2 4 2 16,-1 1 0-16,4-4 0 0,-1 2 26 16,0-7 6-16,3 7 0 0,-3 0 1 15,1-2-71-15,2-3-14 0,0 3-4 0,-3-3 0 16,0 3-103-16,3-3-21 0,0-2-4 0,-3 0-690 15</inkml:trace>
  <inkml:trace contextRef="#ctx0" brushRef="#br0" timeOffset="14110.52">12319 3477 1497 0,'0'0'66'0,"3"7"14"0,-3 0-64 0,2-7-16 0,-2 0 0 0,6 7 0 15,-4-2 144-15,1 2 24 0,0 0 6 0,-1 0 1 16,3 5-75-16,-2-3-16 0,2-2-2 15,-2 5-1-15,0 2-13 0,2-7-4 0,-2 0 0 0,2 5 0 16,3 2-15-16,-3-7-3 0,-2 0-1 0,2-2 0 16,-5-5-29-16,0 0-5 0,0 0-2 0,0 0 0 15,0 0 5-15,0 0 1 16,0 0 0-16,5-5 0 0,-2-2-15 0,2 0 8 0,-2-7-8 0,-3 7 0 31,0-5-24-31,0 5-12 0,0-7-1 0,3 2-1 16,-3 5 3-16,2 0 1 0,1 0 0 0,2 0 0 0,-2 0-24 0,-3 7-5 0,5-3-1 0,0-1 0 15,6 4 52-15,-3-5 12 0,0 3 0 0,0 2 0 16,0 0 0-16,0 0 0 0,0 0 0 0,2 0 0 16,-10 0 0-16,11 0 0 0,-11 0 0 0,10 0 0 0,1 0 0 0,0 0 0 15,-11 0 0-15,10 0 0 16,-10 0-156-16,0 0-29 0</inkml:trace>
  <inkml:trace contextRef="#ctx0" brushRef="#br0" timeOffset="14310.94">12708 3510 1497 0,'0'0'66'0,"3"7"14"0,2-7-64 0,-2 7-16 16,2-2 0-16,-3-3 0 0,4-2 131 0,-4 5 22 16,4-3 5-16,-4 3 1 0,1-3-50 0,2 5-9 15,-5-2-3-15,3 2 0 0,0 0-26 0,-1 0-6 16,-2 5-1-16,3-5 0 0,-3 0-64 0,0 0-25 0,0-2 1 0,3 2 0 15,-3-5 24-15,0-2-8 0,-3 5 8 0,3-5-761 16,0 0-149-16</inkml:trace>
  <inkml:trace contextRef="#ctx0" brushRef="#br0" timeOffset="14459.65">12732 3423 1209 0,'0'0'53'0,"0"0"12"0,2-5-52 0,1 3-13 0,0 2 0 0,-1-5 0 15,-2-2 236-15,3 7 45 0,0-7 9 0,-3 7 2 16,2-2-192-16,1 2-37 0,2 0-8 0,3 0-2 16,-8 0-53-16,13 2 0 0,-2 5-11 0,2-2-1070 15</inkml:trace>
  <inkml:trace contextRef="#ctx0" brushRef="#br0" timeOffset="14768.01">12888 3491 518 0,'0'0'46'0,"0"0"-37"16,5 0-9-16,3 0 0 0,0-7 168 0,0 7 32 16,3 0 7-16,-6 0 1 0,3-2-65 0,0 2-13 15,0-5-2-15,2 5-1 0,-2 0-57 0,3 0-11 16,-3 0-3-16,2-3 0 0,1 3-12 0,-3 0-4 16,0 0 0-16,-8 0 0 0,10 3-5 0,-2-3-2 15,-8 0 0-15,8 5 0 0,-3-3-33 0,-5-2 0 0,0 0 0 0,6 7 0 16,-6-7 36-16,2 5 0 0,4 2 0 0,-6-5 0 15,0 3-16-15,0 2-2 16,0 0-1-16,-3 0 0 0,-2 0 0 0,-1 5 0 0,1-5 0 16,0 0 0-16,0 7-9 0,2-9-8 0,0 2 12 0,1 0-12 15,-1 5 8-15,3-5-8 16,3 0 0-16,-1-5 0 0,1 5 0 0,2-2 0 0,3-3 8 0,0 3-8 16,0-5-8-16,3 5-6 0,-3-3-1 0,2-2 0 15,3 0 31-15,-2 0 5 0,2 0 2 0,0 0 0 16,-2-2-23-16,0-3-8 0,-1 5 0 0,3-5 0 15,-2 3-208-15,-3-3-40 0</inkml:trace>
  <inkml:trace contextRef="#ctx0" brushRef="#br0" timeOffset="15095.13">13272 3538 57 0,'0'0'0'0,"0"0"0"15,0 0 0-15,2 0 0 0,3 0 325 0,-2 0 60 16,0-2 12-16,2-3 3 0,3 5-218 0,-3-2-43 15,1 2-9-15,1-5-2 0,1 5-51 16,3 0-10-16,0-2-3 0,-1-3 0 0,-2 5-47 0,3-7-9 16,-1 7-8-16,-2-5 9 0,0 3-9 0,-3 2 8 15,1-7-8-15,-1 2 8 0,3 5 5 0,-5-7 1 16,2 5 0-16,-2-3 0 0,-1 2 22 0,3-1 4 16,-5-1 0-16,0 5 1 0,-5-7-30 0,0 7-11 15,0-2 0-15,-1-3 9 0,-2 5 2 0,3 0 0 16,-3 0 0-16,0 0 0 0,0 5-20 0,0-3-4 15,0-2-1-15,-2 7 0 0,-1-2 14 0,1 2 0 0,2 0 0 0,0 0 0 16,2 5 0-16,1-5 0 0,3 5 0 0,-4-3 0 16,6 3 0-16,-2-3 10 0,2 3-2 0,0 2 0 15,2-2-8-15,-2-5-11 0,6 0 3 0,-4 5 0 16,3-5-1-16,1-5 0 0,2 5 0 0,2-2 0 31,-2 2-191-31,5-7-37 0,-2 0-8 0</inkml:trace>
  <inkml:trace contextRef="#ctx0" brushRef="#br0" timeOffset="15561.4">13676 3505 1267 0,'3'-9'56'0,"-3"4"12"0,0-2-55 0,3 0-13 0,-3 0 0 0,0 2 0 16,0-2 105-16,0 0 19 0,-3 5 3 0,0-5 1 16,1 2-8-16,-4 2 0 0,1 3-1 0,-3-4 0 15,3 4-66-15,-3 0-13 0,0 4-2 0,-3-1-1 0,1 4-20 0,2 0-4 16,-3 0-1-16,3 0 0 0,3-2-12 0,0 9 0 15,-1-2 8-15,4-3-8 0,-1 3 0 0,1-5 0 16,-1 5 0-16,0-3 0 0,3 3 0 0,3-5 0 16,0 7 0-16,2-7 0 0,3-2 0 0,0 2 0 15,0 0 0-15,2 0 0 0,1-7 9 0,-1 5-1 16,4-5 0-16,-1-5 0 0,-3 5 15 0,4-7 2 16,-4 0 1-16,1 0 0 0,-1-5 21 0,1-2 4 15,-3 2 1-15,0-4 0 0,-3 2-42 0,0-5-10 16,1 0 0-16,-4-2 0 0,-2 0 36 0,-2-5 4 0,-1 7 2 15,-2-2 0-15,0 0-26 0,-3 2-6 16,2 0-1-16,1-2 0 0,-3 7-9 0,0 0 0 0,3 2 0 0,-3 0 0 16,3 5 0-16,2 0 0 0,0 0 0 0,-2 7 0 15,5 0 0-15,0 0 0 16,0 0 0-16,0 0 0 0,3 7 0 0,-1 5 0 0,1 2 0 0,0 0 0 16,2 0 0-16,3 2 12 0,-3 1-12 0,3 6 12 15,0-1-12-15,3-1 12 0,-3 0-12 0,-1-2 12 16,1 2-12-16,0 5 0 0,0-5 0 0,-5-2 0 15,0-5 0-15,-1-2 0 0,-2 2 0 0,0-3-848 16,-2-1-176-16</inkml:trace>
  <inkml:trace contextRef="#ctx0" brushRef="#br0" timeOffset="16385.5">8348 4105 633 0,'-6'0'56'0,"6"0"-44"16,0 0-12-16,0 0 0 0,-5-5 164 0,5 5 32 15,0 0 5-15,5 0 2 0,-5 0-82 0,0 0-16 16,0 0-3-16,0 0-1 0,6 0-25 0,-6 0-6 16,0 0-1-16,0 0 0 0,8 5-12 0,-6 2-2 15,-2 0-1-15,3 0 0 0,-3 5-8 0,2-3-2 0,-2 3 0 0,-2 2 0 16,-1 0-8-16,3-2-1 16,3 2-1-16,-3 0 0 0,2 0 17 0,-2 3 3 15,0-1 1-15,3-4 0 0,-3 7-44 16,3-5-11-16,-3-5 0 0,5 3 0 0,0 2 0 0,1-7 0 0,-6 5 0 0,5-5 0 15,0 0 0-15,1 0 0 16,-1-2 0-16,0-3 0 0,0 3 41 0,1-5 7 0,2 0 0 0,2-5 1 16,1 5-28-16,5-7-5 0,0 0-2 0,2 0 0 15,-2 2-14-15,2-2 0 0,-2 0 0 0,0 5 0 16,0-3 0-16,0-2 0 0,-3 7 0 0,-2-7 0 16,-1 7 0-16,-2-2 0 0,0-3 0 0,-2 5 0 15,-1 0 0-15,-3 0 0 0,1 0 0 0,-3 0 0 0,0 0 0 0,0 0 0 16,5 0 0-16</inkml:trace>
  <inkml:trace contextRef="#ctx0" brushRef="#br0" timeOffset="16616.9">8763 4253 1267 0,'0'0'112'16,"0"0"-89"-16,5-7-23 0,1 7 0 0,-6 0 158 0,0 0 27 15,5-5 6-15,0 3 1 0,-5 2-55 0,5 2-10 16,1 3-3-16,-1 2 0 0,0 0-44 0,1 0-10 16,-4 0-2-16,6 5 0 0,-2-5-54 0,-4 7-14 15,1-7 0-15,-1 0 0 0,1 5 0 0,0 2 0 16,-3-7 0-16,0 0 0 0,2 0 0 0,-2 0 0 0,0-2 0 0,0 2 0 31,0-7-52-31,0 0-14 0,0 0-2 0,0 0-676 0,0 0-134 16</inkml:trace>
  <inkml:trace contextRef="#ctx0" brushRef="#br0" timeOffset="16746.07">8827 4159 1695 0,'0'-7'75'0,"0"7"16"0,-3-5-73 0,3 3-18 0,3-3 0 0,-6-2 0 16,3 5 152-16,0 2 28 0,0 0 4 0,0 0 2 16,3-5-102-16,-3 5-20 0,0 0-4 0,0 0 0 15,0 0-50-15,5 0-10 0,-5 0 0 0,8 0-764 16,-3 7-151-16</inkml:trace>
  <inkml:trace contextRef="#ctx0" brushRef="#br0" timeOffset="17131.14">8935 4246 979 0,'0'0'87'0,"0"0"-70"15,0 0-17-15,0 0 0 0,5 5 170 0,1-3 30 16,-1 5 7-16,0-2 1 0,0 2-64 0,3-5-13 15,-2 5-3-15,-4-2 0 0,-2-5-51 0,0 7-10 16,3 0-3-16,0 0 0 0,-1-2 0 0,1 2 0 16,2 0 0-16,-2 0 0 0,-3-7-51 0,2 5-13 15,-2-5 0-15,0 0 0 0,0 0 0 0,6 2 0 16,-6-2 0-16,5 0 0 0,0-7 0 0,-2 2 0 16,2-2 0-16,1 5 0 0,-1-10 0 0,0 5 0 15,0-5 0-15,3 5 0 0,3-2 0 0,0 2 0 0,-3-5 0 0,2 5 0 31,1 0-52-31,2-5-12 0,-3 5-4 0,-2 0 0 0,0 7 58 0,0-7 10 0,3 7 0 0,-3 0 8 16,-3 0-8-16,3 0 0 0,-3 0-11 0,1 7 11 16,2 0 16-16,-3-2 10 0,0-3 2 0,3 5 0 15,-3-2 10-15,3 2 2 0,-2 0 1 0,2 0 0 16,-3 0-33-16,3 0-8 0,-3 0 0 0,0-2 0 16,1 2 0-16,-4 0 0 0,4 0 0 0,-4-2 0 15,-2-5 53-15,0 0 9 0,0 0 2 0,0 0 0 16,0 0-256-16,0 0-52 0,0 0-9 15,0 0-3-15</inkml:trace>
  <inkml:trace contextRef="#ctx0" brushRef="#br0" timeOffset="17511.33">9327 4213 288 0,'0'0'25'0,"0"0"-25"16,5 0 0-16,0-2 0 0,0-3 325 0,1 5 60 15,-4 0 12-15,4-5 3 0,-1 5-218 0,0 0-43 16,1 0-9-16,1 0-2 0,1 0-58 0,3 0-12 15,2-2-2-15,-2 2-1 0,2 0-37 0,-2 0-7 16,2-5-2-16,0 5 0 0,-2 0-9 0,-1 0 12 16,3-7-12-16,-5 7 12 0,3 0-12 0,-3-7 0 15,-3 5-12-15,3-3 12 0,-3-2 12 0,-2 5 9 16,0-3 3-16,2 0 0 0,-5-2 12 0,3 5 4 16,-6-3 0-16,0-2 0 0,1 0-32 0,-1 5-8 0,-2-3 0 0,-3-2 0 15,3 7-15-15,-1-5-4 0,-2 3-1 0,3-3 0 16,-6 5 20-16,4 0 0 0,-4 0 0 15,3 7 0-15,-3-7 12 0,1 5-3 0,-1-5-1 0,3 7 0 16,0 0-8-16,-2 0 12 16,2 5-12-16,3-5 12 0,-1 0-12 0,1 7 0 0,0-7 9 15,-1 7-9-15,4-7 0 0,2 5 0 0,0-5 0 0,0 7-12 16,2-7 12-16,1 5 0 0,5-5 10 0,-3 5-10 16,3-3 0-16,0-4 0 0,3 2 0 0,2 0 0 15,0 0-45-15,3-2-15 16,0-3-4-16,2-2 0 0,1 0-153 0,-3 0-31 0,0-2-7 0,2-3-1 0</inkml:trace>
  <inkml:trace contextRef="#ctx0" brushRef="#br0" timeOffset="17900.47">9880 4166 921 0,'7'-7'40'0,"-7"7"10"0,3-7-40 0,2 2-10 16,1-2 0-16,-1 5 0 0,0-5 262 0,-5 2 50 16,0-2 11-16,0 0 1 0,-2 2-176 0,-4-2-35 15,1 7-7-15,0 0-2 16,-3 0-34-16,0 0-7 0,0 0-2 0,-5 0 0 0,-3 5-32 0,5 2-6 15,6 0-2-15,-3 0 0 0,-3 0-21 0,1 5 0 16,-1-3 0-16,6 3 0 16,-3 0 0-16,0-3 0 0,3-2 0 0,-3 5 0 15,3-5-25-15,2 0-3 0,0 5-1 0,3-3 0 0,3 1 29 0,5-1 0 16,-3-2 0-16,3 0 0 0,3-2 0 0,2-3 0 16,0-2 0-16,6 0 0 0,-3-2 0 0,2-3 0 15,1 3 0-15,-1-3 0 0,-2-2-9 0,-3 5 9 16,-2-3-8-16,-1-2 8 0,1 0 0 0,-3 0 0 0,-3-5 0 0,1 5 0 15,-1 0 0-15,-3 0 0 0,-2 0 0 0,3 2 8 16,-3-4 5-16,-3 4 2 0,3-2 0 0,-2 5 0 16,-1-3 10-16,3 5 3 0,0 0 0 0,0 0 0 15,0 0-14-15,0 0-2 16,0 0-1-16,0 0 0 0,0 0-11 0,0 0 0 16,5 5 0-16,3 2-11 0,0-5 11 0,0 5-8 0,-2 0 8 0,-1-2-8 15,3-3 8-15,-3 10 0 0,3-5 0 0,-3 0 0 16,3-2 0-16,-2 2 0 0,1-5 0 0,-1 3 0 15,-1 2-148 1,0-2-24-16,1-3-4 0,-6-2-896 0</inkml:trace>
  <inkml:trace contextRef="#ctx0" brushRef="#br0" timeOffset="18200.2">10186 4140 1267 0,'-7'-7'112'0,"7"7"-89"15,0 0-23-15,0 0 0 0,0 0 158 0,0 0 27 16,0 0 6-16,5 5 1 0,-3 2-52 0,4-5-9 15,-1 5-3-15,0 5 0 0,6-5-40 0,-6 0-8 16,-5 0-1-16,3 0-1 0,0-2-30 0,2 2-5 16,0 0-2-16,0 0 0 0,-5 0-26 0,0-2-6 15,0-5-1-15,0 0 0 0,0 0-8 0,0 0 0 16,0 0 0-16,0 0 0 0,0 0 24 0,0 0-1 16,-2-5 0-16,2 3 0 0,0-5-23 0,2 0 0 15,-2-3-12-15,6 3 4 16,-1 0-27-16,0-7-5 0,1 5 0 0,-1-3-1 15,3 5 1-15,2-5 1 0,-2 5 0 0,3 0 0 0,-3 2 25 0,2-2 5 16,4 5 1-16,-1-3 0 0,-3 5 8 0,4 0-10 0,-1 0 10 0,0 0-10 16,0 0 10-16,1 0 0 0,-4 0 0 15,1 5 0-15,-1-3 11 0,4-2 1 0,-6 5 0 16,2-5-792-16,-2 2-157 0</inkml:trace>
  <inkml:trace contextRef="#ctx0" brushRef="#br0" timeOffset="19148.14">8446 4686 1728 0,'-19'-5'38'0,"19"5"8"0,0 0 2 0,0 0 0 0,0 0-39 0,0 0-9 0,0 0 0 0,0 0 0 16,5 7 100-16,-2 0 17 0,-6 0 4 0,6 5 1 15,2 2-50-15,-2-2-9 16,0 2-3-16,-1 0 0 0,1 7-8 0,-1-2-3 0,1 0 0 0,-3-3 0 0,0 3-13 0,3 2-4 16,2-2 0-16,-2 2 0 0,-1-7 0 0,1-2 0 15,0 2 0-15,-1-2 0 0,1-5-6 0,-3 0-2 16,3 0 0-16,-3 0 0 0,0-2-24 0,2-3 0 15,-2-2 8-15,0 0-8 0,0-2 53 0,-2-3 9 16,2-2 2-16,-3 0 0 0,-2-5-64 0,2-2-13 16,3 0-3-16,-5 0 0 0,2-5 26 0,-2-2 5 15,2 2 1-15,0-2 0 16,1 0-64-16,-1-5-13 0,1 7-3 0,2-2 0 0,0 2 52 0,2 3 12 16,-2-1 0-16,0 3 0 0,5 0 0 0,-2 0 0 15,2 7 0-15,-2-5 0 0,5 5 0 0,0 0-11 16,0 0 11-16,2 2-10 0,1-2 10 0,5 5-12 15,-3 2 12-15,6 0-12 0,-3 0 12 0,2 2 16 0,1 3-4 16,-4 2-1-16,4 0-11 0,-6 0 0 0,0 7 0 16,-5-2 0-16,-2 0 0 0,-4-3 0 15,-2 3 0-15,0-3 0 0,-5 3 0 0,0 2 0 16,-6 0 0-16,-2-2 0 0,-3 2 0 0,3 0 0 0,2-2 0 0,-5 2 0 16,-5-2 0-16,5-3 0 0,8 3 0 0,0-7 0 15,-7-3 0-15,1 5 0 0,9-7 0 0,5 5 0 16,0-5 0-16,0 0 0 0,0 0 0 0,0 0 0 15,0 0 0-15,0 0 0 0,0 2 0 0,5 5 0 16,3-7 0-16,0 5 0 0,0-3 0 0,5 3 0 16,1 2 0-16,1 0 0 0,1 0 0 0,3-2 0 0,-1 2 0 15,4-5 0-15,-4 5 0 0,3-2 0 0,-2 2 19 0,-1 0 1 16,-2-2 1-16,0-3 0 0,-3 5-33 0,-2-7-8 16,-3 0 0-16,0 5-1 0,-3-3 44 0,-5-2 9 15,0 0 1-15,0 0 1 0,0 0-18 0,0 0-4 16,0 0-1-16,0 0 0 15,0 0-96-15,0 0-19 0,-3 0-4 0,-2 0-1136 16</inkml:trace>
  <inkml:trace contextRef="#ctx0" brushRef="#br0" timeOffset="19987.89">8898 4890 1958 0,'0'0'87'0,"0"0"17"16,0 0-83-16,0 0-21 0,0 0 0 0,0 0 0 0,0 0 88 0,0 0 12 0,0 0 4 0,0 0 0 15,8-2-45-15,0-3-9 0,0 5-2 16,0-2 0-16,0 2-32 0,2-5-8 0,-2 5 0 0,3 0-8 16,-1-2 33-16,4-3 0 15,-1 5 0-15,-3-2 0 0,1-3-46 0,0 5-10 0,-4-7-1 0,4 2-1 16,-11 5 25-16,5-2 14 0,3-5-2 0,-5 0 0 16,-3 2 1-16,0-2 0 0,-3-5 0 0,1 5 0 15,-4 0 41-15,-2 5 8 0,0-5 2 0,-5 2 0 16,3-2-52-16,-1 0-12 0,3 2 0 0,0 3 0 15,-5 2-11-15,2 2-5 0,-2 3 0 0,3-5-1 16,-1 7 27-16,-2-2 6 0,2-3 0 0,1 10 1 16,-1-3-17-16,0-2 0 0,3 5 0 0,-2 2 0 15,2 0 0-15,3 3-14 0,-1-3 2 0,4-5 1 16,-1 8 2-16,3-8 0 0,3 5 0 0,2-2 0 0,0-5 23 0,1 5 5 16,2-3 1-16,-1-2 0 0,4-2-20 0,2 2 0 15,1 0 0-15,4-7 0 16,1 0-23-16,-1 0-8 0,1 0-1 0,2 0-1 15,-3 0-101-15,3-2-20 0,-2-3-4 0,-3 0-1 16,2 3-26-16,-2-3-6 0,0-2-1 0,3 0 0 16,-6 0 60-16,0 0 12 0,-2 0 3 0,2-5 0 15,-5 5 65-15,0 0 12 0,-6-2 4 0,4-1 0 0,2 3 100 0,-3 0 20 16,0 0 4-16,1 0 0 0,-4 0 58 0,1 0 11 16,-1 2 3-16,1-2 0 0,0 0-27 0,-3 0-5 15,0 5 0-15,0-3-1 0,0-2-42 0,0 7-8 16,0 0-1-16,-3 0-1 0,-2 0-43 0,0 0-8 15,-1 0-1-15,1 7-1 0,0 0 18 0,-3-2 3 16,-3 2 1-16,3 0 0 0,0 0-36 0,0 5-8 0,0-5 0 16,3 2 0-16,0 3 0 0,2-5 0 15,3 5 0-15,0-3 0 0,3-2-9 0,-1 0 9 0,4-2-12 16,2 2 12-16,-3-2-12 0,3-3 12 0,0 3-12 0,2-5 12 16,1 2-10-16,0-2 10 0,-3-2-8 0,2-3 8 15,1 5 0-15,-1-7 0 0,-2 5 0 0,3-3 0 16,-3-2-24-16,-3 0-2 0,0 0-1 0,1 2 0 15,-4-2 51-15,1 0 9 0,-3 0 3 0,3-5 0 16,-3 5-7-16,0 0-1 0,0 5 0 0,0-3 0 16,-3 3-42-16,0-3-9 0,3 5-1 0,0 0-1 15,0 0 40-15,0 0 8 0,0 0 1 0,0 0 1 16,8 5-50-16,0-3-11 0,0 3-1 0,-3-3-1 16,1 5 30-16,2 0 8 0,0 0 0 0,-1 0 0 0,1 5 0 0,3-5 0 15,-3 5 0-15,5-3 0 0,0 3-24 16,-2 2-1-16,0-2 0 0,-1-3 0 0,-2 3 41 15,-3 0 9-15,-2-3 2 0,0-2 0 0,-3-2-15 0,0 2-4 16,-3 5 0-16,-2-5 0 0,-1-5 17 0,1 5 3 16,0-7 1-16,-3 5 0 0,-3 2-29 0,1-2 0 15,-1-3 0-15,1 3 0 0,-6-3 0 0,-3-2 0 16,1 5 0-16,2-5 0 0,0 0 0 0,5 0 0 16,1 0 0-16,2-5 0 15,0 3-48-15,0-3-12 0,3-2-2 0,-1 0-752 16,4-5-150-16</inkml:trace>
  <inkml:trace contextRef="#ctx0" brushRef="#br0" timeOffset="20350.93">9485 4808 2221 0,'0'0'48'0,"0"0"11"0,0 0 1 0,6-5 4 0,-1 5-52 0,-5 0-12 0,0 0 0 0,0 0 0 15,0 0 81-15,5 5 14 16,3 2 2-16,-3-2 1 0,3 2-54 0,0 0-12 15,0 0-1-15,0 0-1 0,0 0-30 0,0 5-8 0,0-5-1 0,0 0 0 16,-3 0 53-16,1 0 10 0,-1 0 2 0,0 0 1 16,0-7-29-16,-2 7-5 0,-3-7-2 0,0 0 0 15,0 0-6-15,0 0-2 0,0 0 0 0,0 0 0 16,0 0-2-16,0 0-1 0,0 0 0 0,0 0 0 16,3-7-10-16,-1 7 8 0,1-7-8 0,0-5 8 0,-3 3-24 0,0-3-4 15,2-2-2-15,1 0 0 16,0 2-20-16,2-2-4 0,-3 2-1 0,1 3 0 15,2-3 9-15,-2-2 2 0,5 7 0 0,-3 2 0 0,1-2 36 0,2 0 0 16,-3 5 0-16,3-3 0 0,0 5 0 0,-3 0 0 16,-2-2 0-16,2 2 0 0,0 0 0 0,1 0 0 15,1 0 0-15,1 0 0 0,-2 2 0 0,2-2 0 16,0 5 0-16,-3-3 0 16,0 3-180-16,-5-5-28 0,3 2-5 0,-1 5-2 0</inkml:trace>
  <inkml:trace contextRef="#ctx0" brushRef="#br0" timeOffset="20680.59">9816 4829 1036 0,'0'0'46'0,"0"0"10"0,0 0-45 0,8 0-11 15,-3 0 0-15,6 0 0 0,-1 0 104 0,4 0 20 0,-4 0 3 16,1 0 1-16,-1 0-24 0,1-2-5 0,2-3-1 0,-2 5 0 16,-1-2-38-16,-2-3-8 0,3 0-2 0,-3 3 0 15,-3-3-11-15,0 3-3 0,3-3 0 0,-2 3 0 16,-4-10-22-16,4 10-5 0,-6-5-1 0,2-3 0 15,-2 3 45-15,0 0 9 0,0 5 2 0,-5-3 0 16,2-2-52-16,1 0-12 0,-4 2 0 0,1 3 0 16,0-3 0-16,-3 5 0 0,0-2 0 0,0 2 0 15,0 2 54-15,-3 3 8 0,4-5 2 0,-4 2 0 16,0 3-52-16,-2 2-12 0,3 5 0 0,2-5 0 0,0 0 0 16,2 5 0-16,1-3 0 0,5 3 0 15,-3-3-20-15,3 8-6 0,0-3-2 0,3-5 0 16,0 3 45-16,2 2 9 0,-2-7 2 0,2 5 0 15,0-5-49-15,1 0-10 0,4 0-1 0,-2 0-1 16,5-2 1-16,-2-3 1 0,5 3 0 0,-3-5 0 16,3 2-109-16,0-2-23 0,0-2-4 0,-1-3-740 15</inkml:trace>
  <inkml:trace contextRef="#ctx0" brushRef="#br0" timeOffset="21056.76">10319 4686 518 0,'0'0'46'0,"0"0"-37"15,0-5-9-15,0-2 0 16,-3 0 220-16,0 2 41 0,-2-2 9 0,0 5 2 0,0-3-78 16,-3 3-15-16,0-3-3 0,0 0-1 0,0 5-80 0,-3-2-16 15,1 2-3-15,-4 2-1 0,4 3-55 0,5-5-12 0,-1 7-8 0,-2-2 12 16,-2-3 41-16,2 5 9 0,0 0 2 0,3-2 0 16,-3 2-52-16,2 0-12 0,4 0 0 0,-1 0 0 31,0 0-24-31,3 0-7 0,0-2-1 0,3 2-1 15,0 0 1-15,2 0 1 0,0-2 0 0,1 2 0 0,2 0 31 0,-1 0 0 16,1 0 0-16,0-2 0 0,-2 2 0 0,4 0 0 0,1-5 0 0,-1 5 0 16,-2 0 0-16,3 3 0 0,-3-3 0 0,0 0 0 15,-3 0 0-15,0 0 0 0,1 0 0 0,-4 0 0 16,4 0 0-16,-6-7 0 16,2 5 0-16,-2-3 0 0,0 5 21 0,-2-2 11 0,-4-3 1 0,1 3 1 15,-3 2 6-15,0-7 2 0,0 7 0 0,0-7 0 16,-2 0-13-16,2 5-2 0,0-5-1 0,-3 2 0 0,-2-2 0 15,2 0 0-15,1 0 0 0,2 0 0 16,0 0-72-16,0 0-14 0,0-2-4 0,3-3 0 16,-1 5-115-16,1-7-23 0</inkml:trace>
  <inkml:trace contextRef="#ctx0" brushRef="#br0" timeOffset="21430.32">10538 4716 691 0,'0'0'30'0,"3"0"7"16,0-7-29-16,-1 5-8 0,1-5 0 0,-3 7 0 0,0-5 232 0,0 5 44 15,0-2 10-15,-3-3 2 0,1 3-128 0,-4-3-26 16,1 5-5-16,0-5-1 0,-1 5-60 0,1 0-13 16,0 5-3-16,0-5 0 0,-3 5-32 0,0-3-6 0,0 5-2 0,3 0 0 15,-1-2-12-15,1 2 0 16,0 0 0-16,-1 0 0 0,1 0 0 0,2 0 0 0,3 0 0 0,0 0 0 15,3 5 0-15,0-5 0 0,-3 0 0 0,5 0 0 16,-2 5 0-16,2-5 0 0,0 0 0 0,3 5 0 16,0-5-14-16,3 2-6 0,-6-4 0 0,0 2-1 15,-2 0 33-15,2 0 8 0,-2-7 0 0,2 7 1 16,0 0-32-16,-2-7-6 0,-3 0-2 0,3 7 0 16,-1-2 19-16,-2-5 0 0,0 7 0 0,0-2 9 0,-5-3 27 0,0 5 6 15,-1-2 1-15,1-3 0 0,-3 3 5 0,-2-3 2 16,2-2 0-16,-3 5 0 0,3-5-32 15,0 2-6-15,-2 3-2 0,2-5 0 16,0 0-10-16,0 0-14 0,3 0 3 0,-1 0 1 16,1 0-208-16,2-5-42 0</inkml:trace>
  <inkml:trace contextRef="#ctx0" brushRef="#br0" timeOffset="21642.3">10702 4768 1958 0,'0'0'43'0,"0"0"9"0,0 0 1 0,0 0 3 0,6 0-45 16,2-5-11-16,0 3 0 0,-3 2 0 0,-5 0 104 0,5 2 20 15,-5-2 3-15,0 0 1 16,3 5-52-16,2 2-9 0,-5 5-3 0,3-3 0 0,-1-2-51 0,1 0-13 0,-3 3 0 0,3-1 0 16,-3-2 0-16,0 5 0 0,2-5 0 0,-4 0 0 15,2 0 54-15,-3 0 8 0,3-2 2 0,0-3 0 31,0 3-103-31,0-5-20 0,0 0-4 0,0 0-1 16,0 0-153-16,0 0-31 0,0 0-7 0</inkml:trace>
  <inkml:trace contextRef="#ctx0" brushRef="#br0" timeOffset="21781.61">10745 4780 1728 0,'-6'-12'38'0,"6"12"8"0,3-7 2 0,-3 2 0 16,0-2-39-16,0 0-9 0,0 0 0 0,3 0 0 15,-3 0 98-15,2 2 18 0,1-2 3 0,0 5 1 0,-1-5-53 0,1 2-11 16,2-2-1-16,-2 7-1 0,0 0-29 0,2-2-5 15,0 2-2-15,0-5 0 16,-5 5-135-16,6 7-27 0,2-7-6 0</inkml:trace>
  <inkml:trace contextRef="#ctx0" brushRef="#br0" timeOffset="22154.23">10935 4728 1036 0,'13'-7'46'0,"-13"7"10"0,0 0-45 0,0 0-11 15,3 0 0-15,-3 0 0 0,0 0 156 0,0 0 28 16,0 0 7-16,0 0 1 0,5 0-84 0,-5 0-17 16,0 0-3-16,0 7-1 0,-2 0-50 0,-1 0-9 15,-5 0-3-15,3 0 0 0,0 5-16 0,2 0-9 16,0-3 10-16,1 3-10 0,-4-3 0 0,1 3 0 16,5-5 0-16,-3 5 0 0,3-5 0 0,3 0 0 0,0 0 0 0,-1 0 0 15,4-2 0-15,-1-3-8 0,3 3 8 0,0-3 0 16,-3-2 0-16,6 5 0 0,-3-5 0 0,8 0 0 15,-6-5 0-15,3 5 0 16,-2-2 0-16,2-3 0 0,-2 3 0 0,-1-3 0 0,1-2 0 0,-1 0 0 16,-2 0 30-16,0 0 0 0,0 0 0 0,-2-5 0 15,-1 5 16-15,-5-5 3 0,0 5 1 0,-3 5 0 16,3-5 9-16,-2 0 1 0,-1-5 1 16,-5 5 0-16,3 0-6 0,-1 0-2 0,-2 0 0 15,-2 0 0-15,2 2-34 0,0-2-7 0,0 2-2 0,3-2 0 16,5 7-10-16,0 0 0 0,-6 0 0 0,6 0 0 15,0 0-111-15,0 0-27 0,0 0-6 0,0 0-622 16,0 7-125-16</inkml:trace>
  <inkml:trace contextRef="#ctx0" brushRef="#br0" timeOffset="22539.34">11157 4728 57 0,'0'0'0'0,"0"0"0"15,0 0 0-15,0 0 0 0,0 0 376 0,0 0 71 16,0 0 13-16,0 0 4 0,8 5-269 0,-2-3-54 15,-6-2-10-15,5 7-3 0,0 0-51 0,-2 0-10 16,0 0-3-16,2 3 0 0,0-3-8 0,0 2-3 16,-2-2 0-16,2 0 0 0,-5 0-12 0,3 3-2 15,2-3-1-15,-2-5 0 0,-3-2-6 0,0 7-2 16,0-7 0-16,0 0 0 0,0 0-10 0,0 0-3 0,0 0 0 0,0 0 0 16,0 0-6-16,0 0-2 15,0 0 0-15,8-7 0 0,0 0-22 0,-3 0-5 16,0-5-1-16,1 5 0 0,-1-7 8 0,0 7 2 15,1-7 0-15,-1 7 0 16,3-5-26-16,-3 3-5 0,3-1 0 0,0 3-1 0,-3 0 21 0,-5 7 5 0,8 0 1 0,-2-2 0 16,4 2 4-16,-2 0 1 0,0 2 0 0,3-2 0 15,-1 5 9-15,1-3 12 0,-1 3-2 0,4 2-1 16,-4 5-9-16,1-3 0 0,-1-2 0 0,1 5 0 16,-1-5 40-16,4 5 5 0,-4-3 2 0,1 3 0 15,-1 0-24-15,1-3-5 0,-6-2-1 0,3 0 0 16,-5 0-17-16,2 3 0 0,-2-3 0 0,-1-5 0 0,-2-2 0 0,3 5 0 15,-3-3 0-15,3 3 0 0,-3-5 0 0,0 0 0 16,0 0 0-16,0 0-850 16,0 0-174-16</inkml:trace>
  <inkml:trace contextRef="#ctx0" brushRef="#br0" timeOffset="36581.15">9911 492 403 0,'0'0'36'0,"0"-7"-36"16,3 7 0-16,-3 0 0 0,3-7 148 0,-3 5 22 15,0-3 5-15,0 5 1 0,5-5-90 0,-5 5-18 16,0 0-3-16,0 0-1 0,0 0 52 0,0 0 9 15,3-7 3-15,-3 7 0 0,0 0-56 0,0 0-12 0,0 0-1 0,0 0-1 16,0 0-6-16,2 7 0 0,-2-2-1 0,0 2 0 16,0 7-26-16,0-7-5 0,-2 0 0 0,2 5-1 15,-3 2 36-15,3-7 7 16,-3 0 2-16,3 5 0 0,3-5-64 0,-3 7 0 16,3-7-9-16,2 0 0 0,0 1 9 0,3-4 0 0,0 1 10 15,0-3-10-15,3 5 14 0,-1-7-3 0,1 0-1 0,2-7 0 16,0 7 2-16,0-2 1 0,1-3 0 0,1 1 0 15,-1-4-25-15,2 6-6 0,-3-5-1 0,-3-5 0 16,1 5 47-16,0 0 8 0,-4 2 3 0,1-2 0 16,0 0-21-16,-2 0-4 0,-1 0-1 0,-2 0 0 15,-1 7-1-15,-2 0 0 0,0 0 0 0,0 0 0 0,0 0-12 0,0 0 0 16,0 0 0-16,0 0 0 0,0 0 0 0,0 0 0 16,-2 5 0-16,2-3 0 0,0 5 0 0,2 5 0 15,-2-10 0-15,6 5 0 0,-1-2 20 0,-3 9 2 16,4-7 0-16,-4-2 0 0,6 2-22 0,0-7 0 15,3 2 0-15,-1 6 0 0,1-8 0 0,2 4 0 16,-2-4 0-16,5 0 0 0,-6 0 8 0,6 0-8 16,-5-4 10-16,5 4-10 0,-6-8 18 15,1 6-2-15,-1-5-1 0,1 2 0 0,-3-2 5 0,-3-2 2 16,3-1 0-16,-3 3 0 0,-2 0 2 0,0 0 1 16,-1-7 0-16,1 7 0 0,0 0-5 0,-3 0 0 15,0 2-1-15,-3-2 0 0,3-2 1 0,-3-1 0 16,3 3 0-16,-2 5 0 0,-1-10-20 0,3 12 0 15,-3-7 0-15,3 7 0 0,-2-7 0 0,2 7 0 16,0 0 0-16,0 0 0 16,0 0-216-16,-3-5-48 0</inkml:trace>
  <inkml:trace contextRef="#ctx0" brushRef="#br0" timeOffset="37128.23">10065 311 806 0,'0'0'36'0,"0"0"7"0,0 0-35 0,0 0-8 15,0 0 0-15,0 0 0 0,0 0 156 0,0 0 28 16,0 0 7-16,0 0 1 0,0 0-52 0,0 0-9 16,0 0-3-16,0-7 0 0,5 0-51 0,-5 7-10 15,0 0-3-15,3-5 0 0,2 3-1 0,-2-5-1 16,2 2 0-16,-2-2 0 0,2 0-30 0,-2 0-5 15,2 0-2-15,-3 2 0 16,4-2-13-16,-4 5-2 0,1-10-1 0,2 5 0 0,1 0 19 0,-1 2 3 0,0-2 1 0,0 0 0 31,3 0-50-31,-2 0-10 0,-1 0-1 0,0 2-1 0,1-2 30 0,-4 7 0 16,4-2 0-16,-4-3 0 0,-2 5 0 0,0 0 0 16,5-2 0-16,-5 2 0 0,0 0 0 0,0 0 0 15,0 0 0-15,0 0 0 0,6 0 18 0,-4 0 10 0,-2 0 1 0,6 2 1 16,-1 3-30-16,0-5 0 0,1 2 0 0,-1 3-10 15,0-3 10-15,0 8 0 0,3-1 10 0,0-2-10 16,0-2 0-16,0 2 0 0,0-5 0 0,-3 3 0 16,3 2 32-16,-2 0 1 0,-1 0 0 0,3 0 0 15,-3-2-21-15,3-3-12 0,-8-2 12 0,5 7-12 16,3-2 11-16,-8-5-11 0,0 0 10 0,6 5-10 0,-6-5 22 16,0 0-2-16,0 0 0 0,0 0 0 0,0 0-20 0,0 0 0 15,0 0 0-15,0 0 0 16,0 0-100-16,0 0-24 0,0 0-4 0,0 0-2 0</inkml:trace>
  <inkml:trace contextRef="#ctx0" brushRef="#br0" timeOffset="37473.73">10602 466 1497 0,'0'0'32'0,"-5"-2"8"0,13 2 0 0,-1 0 4 0,4 0-36 0,0-5-8 0,-1 10 0 16,6-10 0-16,-3 5 87 0,3 0 15 0,-3 0 3 0,3 0 1 16,0 0-50-16,0 0-11 0,0 0-1 0,-3 0-1 15,0-2-31-15,1 2-12 0,-4 0 11 0,-2 0-11 16,0 0 8-16,-3 0-8 0,-2 2 0 0,-3-2 0 16,0 0-170-16,0 0-40 0,-13 7-8 15,2 3-477-15</inkml:trace>
  <inkml:trace contextRef="#ctx0" brushRef="#br0" timeOffset="37645.39">10644 591 1674 0,'0'0'36'0,"8"2"8"0,3-2 2 0,2 0 2 0,0 0-39 0,3 0-9 16,-3 0 0-16,1 5 0 0,1-5 116 0,-1 3 22 16,1-6 4-16,-1 3 1 0,2 3-115 0,-1-3-28 15,-1 0 0-15,2 0 0 0,-6 0 37 0,3 0 2 16,-2 0 0-16,-3 0-711 15,-3-3-143-15</inkml:trace>
  <inkml:trace contextRef="#ctx0" brushRef="#br0" timeOffset="38382.41">11427 504 345 0,'0'0'31'0,"0"0"-31"16,0 0 0-16,0 0 0 0,3-7 236 0,0 2 40 16,-3 5 9-16,-6-7 2 0,4 0-152 0,-1 0-31 15,0 2-5-15,-2 5-2 0,0-2-26 0,-3-3-6 0,0 5-1 0,0 0 0 16,3 0 0-16,-3 7 0 0,0-7 0 0,-3 5 0 16,3 2-64-16,-2 0 0 0,-1 0-8 0,3-2-1 15,-2 4 9-15,2-2 12 0,0 3-2 0,0-1-1 16,3-2-1-16,-1 0-8 0,1 0 12 0,2 3-4 15,3-1-8-15,-2-9-9 0,2 0 9 16,0 0-13-16,5 12 13 0,3-5 0 0,2-5 0 0,1 6 0 16,2-4 36-16,1-4 11 0,-1 0 1 15,3 0 1-15,5 0-25 0,-5 0-6 0,-3-4-1 0,0 1 0 16,0-2-2-16,1 3-1 0,-1-5 0 0,-3 2 0 16,-2-2 10-16,0-2 3 15,-5-1 0-15,2 3 0 0,-2 5 2 0,0-3 1 0,-3-2 0 0,0 0 0 16,-3 0 6-16,3 2 2 0,-3 3 0 0,1-3 0 0,2 5-18 15,0 0-4-15,-3 5-1 0,3-5 0 0,0 0-15 0,0 2 0 16,0 8 0-16,0-1 0 0,3 3 0 0,2-3 0 16,0 3 0-16,0 2-10 0,3-7 10 0,-2 0 8 15,-1 5-8-15,3 2 11 0,0-7-11 0,0 0 0 16,0 5 0-16,-3 2 0 0,0-7 0 0,3 5 0 16,0-2 0-16,-3 1 0 0,1-4 0 0,-4 0 0 15,-2-7 0-15,0 0-852 16,6 5-172-16</inkml:trace>
  <inkml:trace contextRef="#ctx0" brushRef="#br0" timeOffset="38727.35">11636 513 1670 0,'0'0'148'0,"0"0"-118"15,0 0-30-15,0 0 0 0,0 0 121 0,0 0 19 16,6 5 3-16,-6 2 1 0,2 0-28 0,1 5-6 0,2-10-1 0,-2 10 0 15,0-5-72-15,2 0-14 0,-3 5-3 0,1-3-1 16,0-1 21-16,-1 1 5 0,-2 0 1 0,3-2 0 16,0-2-22-16,-1-3-5 0,1 3-1 0,-3-5 0 15,0 0-18-15,3 2 0 0,-3-2 0 0,0 0 0 16,0 0 10-16,0 0-2 0,0 0 0 0,0 0 0 16,2 0-8-16,4-7 0 0,-4 0 9 0,1 0-9 31,0-2-18-31,-1 0-8 0,-2-1-2 0,3 3 0 0,2-5-22 0,-2 5-5 0,-1 0-1 0,4 2 0 15,-1-2 1-15,0 5 0 0,3-3 0 0,-2 5 0 0,1-7 44 0,1 7 11 16,0-7 0-16,3 7 0 0,-1 0 0 0,1-2 0 16,0 2 0-16,-3 0 0 0,0 0 0 15,-3 2 0-15,3-2 0 0,2 0 0 0,4 0 16 16,-4 0 6-16,-2 7 1 0,3-7 0 0,-1 0-23 0,1 7-12 16,-3-7 2-16,0 0-726 15,-3 0-144-15</inkml:trace>
  <inkml:trace contextRef="#ctx0" brushRef="#br0" timeOffset="39244.34">12139 572 1036 0,'0'0'46'0,"0"0"10"0,0-7-45 0,0 7-11 15,0-7 0-15,3 7 0 0,-3 0 224 0,0-5 42 0,2-2 9 0,-2 7 1 16,0 0-162-16,0-2-33 0,-2-3-6 0,-4 5-2 15,1 0-38-15,-3 0-8 0,0 0-2 0,-2 5 0 16,-1-5-16-16,1 2-9 0,-4 5 10 0,1-2-10 16,2 2 9-16,1 0-9 0,2 0 8 0,0-2-8 15,0 2 0-15,3-5 0 0,2 10-12 0,1-5 12 16,2 0 0-16,2 5 0 0,1-10 0 0,2 3 0 16,3 2-11-16,-3-7 11 0,1 7-8 0,2-7 8 15,-1 7 0-15,1-7 0 0,3 0 0 0,0 0-8 16,-3 0 8-16,2 0 0 0,3 0 0 0,-5-7 8 15,0 7 0-15,0-7 1 0,-3 2 0 0,1-2 0 0,-4 5-9 0,1-3 0 16,0-2 0-16,2-2 0 0,-5 9 53 0,0 0 9 16,3-9 2-16,-3 9 0 0,0 0-64 0,0 0-21 15,0 0 0-15,5 0 0 0,-5 0 21 0,8 0 0 16,0 4-9-16,0 1 9 0,2 4 0 0,1-2-12 16,-3 0 12-16,2 0-10 0,1 3 10 0,0-1 0 15,-1 3 0-15,1-3 0 0,-3 3 18 0,2 2 9 16,-2-7 1-16,0 0 1 0,-3 5-29 0,-2-5 0 15,-6 0 0-15,1 5 0 0,-4-5 0 0,1 0 0 16,-5 0 0-16,-1-2 0 0,0 4 0 0,-4-9 0 16,-1 12 0-16,-3-10 0 0,1-2 57 0,-1 8 6 15,1-4 1-15,-1 1 0 0,1-3-52 0,-1-2-12 16,3 0 0-16,0 0 0 16,3 0-21-16,2-2-7 0,1-3-2 0,2 1-806 15,3-4-160-15</inkml:trace>
  <inkml:trace contextRef="#ctx0" brushRef="#br0" timeOffset="39860.66">12369 518 1267 0,'0'0'56'0,"0"0"12"0,0 0-55 15,0 0-13-15,0 0 0 0,0 0 0 0,6 7 105 0,-1-7 19 16,3 7 3-16,-3 0 1 0,3-2-4 0,0 4-1 16,0-4 0-16,0 9 0 0,0-2-35 0,-3-3-8 15,3-1 0-15,-3 3-1 0,1-4-20 16,-1 5-4-16,3-10-1 0,-6 5 0 0,6-7 8 0,-5 5 2 16,2 2 0-16,1-7 0 0,-4 7-52 0,1-7-12 15,-3 0 0-15,5 0 0 0,-2 0 29 0,0 0 3 16,-1-7 1-16,-2 0 0 0,3 7-21 0,-3-7-12 15,2 0 12-15,-2-5-12 16,0 5-16-16,0-4-11 0,3 3-1 0,0-1-1 16,-1-3-38-16,1 5-7 0,2 0-2 0,-2 2 0 15,2 5 30-15,-2-7 6 0,0 5 0 0,2-3 1 0,-3 5 29 0,4 0 10 0,-6 0 0 0,8 0-9 16,0 5 9-16,2-3 14 16,-2-2-3-16,3 7-1 0,-3-2 17 0,2 2 3 15,1 0 1-15,-3 5 0 0,2-10-23 0,-2 5-8 0,0-2 0 0,-2-2 9 16,-1 1 44-16,0 3 9 0,0 0 2 0,1-7 0 15,-4 0-52-15,-2 0-12 0,0 0 0 0,0 0 0 16,3 7 9-16,-3-7 3 0,0 0 0 16,5-7 0-16,1 7-4 0,-4-7-8 15,1 0 12-15,2 3-4 0,0-4-8 0,3 6-16 0,-2-5 4 0,-1-5 1 32,0 5-31-32,1 0-6 0,-1 2-2 0,3 3 0 0,0-3 23 0,0 3 5 0,0-3 1 0,0-2 0 15,-1 7 8-15,1 7 1 0,0-7 1 0,0 5 0 16,-2-5 11-16,2 2 0 0,-1 5 0 0,1-2 8 15,0 0 11-15,0 4 2 0,-2-9 1 0,-1 7 0 0,-2-2 22 16,-1 2 5-16,3-5 1 0,-2 6 0 0,2-4-41 0,-2 3-9 16,0 0 0-16,-1-7 0 0,-2 7 0 0,0-7 0 15,0 0 0-15,3 5 0 0,0-3 0 0,-3-2 0 16,0 0 0-16,0 0 0 0,0 0 0 0,0 0 0 16,0 0 0-16,0 0 0 15,0 0-151-15,0 0-33 0,0 0-6 0,5 0-2 0</inkml:trace>
  <inkml:trace contextRef="#ctx0" brushRef="#br0" timeOffset="40123.01">13015 565 1630 0,'0'0'36'0,"0"0"7"0,5-7 1 0,-5 7 3 0,5 0-38 0,-5 0-9 16,0 0 0-16,0 0 0 0,6 5 120 0,-1-3 23 0,-5-2 4 15,3 7 1-15,-1 0-57 0,4-2-11 0,-1 2-3 0,-2 3 0 16,-3-6-11-16,2 3-2 0,-2 0-1 0,0 0 0 16,0-2-24-16,3 2-5 0,-3 0-1 0,0-2 0 15,2 4-21-15,1-2-12 0,-3-2 12 0,0 2-12 16,0-7 11-16,0 0-11 0,0 0 10 0,0 0-10 16,0 0 11-16,0 0-11 0,0 0 12 0,0 0-12 31,-5-7-88-31,2 7-25 0,1-12-5 0,-4 5-654 0,4 0-132 0</inkml:trace>
  <inkml:trace contextRef="#ctx0" brushRef="#br0" timeOffset="40279.63">13049 410 2120 0,'0'0'47'16,"0"0"9"-16,0 0 3 0,0-5 0 0,-2-2-47 0,2 7-12 0,0 0 0 0,0 0 0 0,0 0 120 0,0 0 21 15,0 0 5-15,0 0 1 0,0 0-132 0,0 0-27 16,5 0-4-16,0 0-2 0,3 12 29 0,-3-10 5 15,-2 3 2-15,0 2-794 16,2 0-160-16</inkml:trace>
  <inkml:trace contextRef="#ctx0" brushRef="#br0" timeOffset="40665.18">13208 563 1954 0,'0'0'43'0,"0"0"9"0,0 0 1 0,0 0 3 0,3 2-45 0,2 5-11 0,-2 0 0 0,2 0 0 16,-2-2 105-16,2 2 19 0,-3-4 4 15,4 6 1-15,-4 0-72 0,1-2-14 0,2-2-3 0,-2-3-1 16,0 5-11-16,-3-7-3 0,0 0 0 0,0 0 0 16,0 5-25-16,0-5 0 0,0 0 0 0,0 0 0 15,0 0 56-15,0 0 7 0,0 0 1 0,0 0 0 16,0 0-64-16,8-5-20 0,-3-2 0 0,0 5 0 15,0-3 8-15,-2-2 0 0,2 0 1 0,3 0 0 16,0 3-32-16,0 4-6 0,0-8-2 0,3 6 0 16,-3 2 19-16,2-7 4 0,1 7 1 0,-3 0 0 0,0 0 27 0,0 0 0 15,2 0 0-15,-2 2 0 0,3 3 0 0,-3-5 0 16,2 2 0-16,3 6 0 0,-2-4 10 0,0 3 7 16,2 0 2-16,0 5 0 15,-2-5 1-15,5 0 1 0,-6 0 0 0,1 7 0 0,-3-7-13 0,-3 0-8 16,0 1 10-16,-2 3-10 0,0-4 24 0,-3 0 0 15,2-2-1-15,-2-5 0 0,0 0-37 0,0 0-7 16,-5 2-2-16,5-2 0 0</inkml:trace>
  <inkml:trace contextRef="#ctx0" brushRef="#br0" timeOffset="41528.77">12393 967 518 0,'0'0'23'0,"0"0"5"0,0 0-28 0,0 0 0 16,0 0 0-16,0 0 0 0,3 0 242 0,-3 0 43 15,2-7 9-15,-2 7 2 0,0 0-152 0,0 0-31 16,3 0-5-16,0-2-2 0,2 4-38 0,-2-2-7 15,-1 7-1-15,1-7-1 0,0 7 2 0,-3-2 1 16,0-5 0-16,2 7 0 0,-2 0-10 0,0 0-3 0,0 0 0 0,0 5 0 16,3-5-18-16,-3-4-4 15,2 6-1-15,-2-2 0 0,3-5-13 0,2 5-2 16,-2-2-1-16,2 2 0 0,1-4-2 0,-1-3-8 16,0 4 12-16,3-4-4 0,0 3-8 0,3-6 10 0,-1-1-10 0,1 4 10 15,-1-3-2-15,1-2 0 0,2-2 0 0,0 7 0 16,-5-9 0-16,0 2-8 0,0 2 12 0,0-2-4 15,-2 2-8-15,-6 5 0 0,0 0 9 0,0 0-9 16,0 0 9-16,0 0-9 0,0 0 12 0,0 0-12 0,0 0 10 16,0 0-10-16,0 0 8 0,0 0-8 0,0 0 0 0,0 0 0 15,0 0 0-15,5 5 0 0,-3-2 0 0,6 6-11 16,-2-7 11-16,2 5-8 0,0 0 8 0,2-2 0 16,3 2 0-16,1-4-8 0,-1 4 8 0,3-3 0 15,-3 3 0-15,3 0 0 0,0 0 0 0,2-2 0 16,-2-2 0-16,0 1 0 0,0-4 0 0,0 0 9 15,-3 0-1-15,0 0-8 0,-2-4 14 0,-3 1-4 16,0-9-1-16,0 5 0 0,-3 0-9 0,0 3 0 16,0-6 0-16,-2 3 0 0,0-5 56 0,-3 5 5 15,2-4 2-15,-2 3 0 0,-2 1-38 0,2-2-7 16,0 2-2-16,-3-2 0 0,0 2-24 0,1-1-6 16,2 1-1-16,0 7 0 0,0 0 25 0,0 0 5 15,0-7 1-15,0 7 0 0,0 0-26 0,0 0-5 16,0 0-1-16,0 0 0 0,0 0 16 0,0 0 0 15,0 0 0-15,0 0 0 16,0 0-76-16,0 0-12 0,8 0-2 0,-8 0-1202 0</inkml:trace>
  <inkml:trace contextRef="#ctx0" brushRef="#br0" timeOffset="43019.93">13846 318 57 0,'0'0'0'0,"0"0"0"0,0 0 0 0,0 0 0 15,0 0 179-15,0 0 30 0,0 0 7 0,0 0 0 16,0 0-101-16,0 0-21 0,0 0-4 0,0 0-1 15,0 0-12-15,0 0-2 0,0 0-1 0,0 0 0 16,0 0-43-16,0 0-9 0,0 0-2 0,0 0 0 16,2 5 36-16,1-3 6 0,0 5 2 0,-1 5 0 15,-2-5 31-15,3 7 6 0,-3 0 2 0,0 5 0 0,3 0-28 0,2-5-6 16,-3 7-1-16,1-2 0 16,-3 2-12-16,3 0-2 0,-3-2-1 0,2 0 0 0,-2-5-13 15,3 5-2-15,-3-2-1 0,5-6 0 0,-2 8-11 0,2-12-2 16,-2 0-1-16,2 7 0 0,-5-7-4 0,3-2-1 15,0 2 0-15,-3-5 0 0,0-2-2 0,0 0 0 16,0 0 0-16,0 0 0 0,0 0 10 0,0 0 2 16,0 0 0-16,2-2 0 0,-2-10-8 0,0 5-2 15,-2-7 0-15,2 2 0 0,0-2 2 0,-3-4 0 16,0 3 0-16,3 1 0 0,-5-5-33 0,5 5-7 16,-3-7 0-16,1 7-1 0,-1-5 10 0,0 0 3 15,3-2 0-15,0 7 0 16,0 0-22-16,0 2-4 0,0-2-1 0,0 2 0 0,-2 3 52 0,-1-3 11 15,3 5 1-15,0-5 1 0,0 5-30 0,0-2 0 16,0 4 0-16,3-2 0 0,-1 0 0 16,1 5 0-16,2-3 0 0,1 5 9 15,-6 0-32-15,0 0-6 0,0 0-2 0,5 0 0 0,0 5 43 0,0 4 9 16,3-9 2-16,-2 12 0 0,-1-5-37 0,3-5-7 0,0 5-2 16,0 3 0-16,0-1 23 0,0-2 0 0,2-2 0 0,-2 2 0 15,3-5 0-15,-1 8 0 0,1-8 0 0,-3 5 0 16,2-7 16-16,-2 7 8 0,3-7 2 0,-3 0 0 15,0 0-18-15,0-7-8 0,0 7 0 0,2-7 8 16,1 0-8-16,-3 2 12 0,0-2-12 0,0 0 12 16,0 0-1-16,2-7 0 0,-2 7 0 0,0 0 0 15,-3 0 5-15,3-5 2 0,-2 5 0 0,2 0 0 16,-3 2-34-16,0 3-8 0,-2-5 0 0,-1 7-1 16,4-5 25-16,-1 5 0 0,-5 0 0 0,3 0-8 15,2 0 8-15,-2 5 0 0,2-5-9 0,-2 7 9 16,2 0-32-16,0 0-3 0,0 7 0 0,1-7 0 0,-4 0 58 0,4 10 11 15,4-1 2-15,-4 3 1 16,-1 2-59-16,0-2-12 0,3 2-2 0,0 0-1 16,-3 5 81-16,1-7 16 0,-1 2 3 0,0-7 1 0,0 5-64 15,-2 0 0-15,0-5-14 0,-1 0 2 0,4 0 12 0,-4-7 16 16,4 5-4-16,-6-5-1 0,2 0-11 0,-2 0 0 16,3-2 0-16,-3-5 0 0,0 0 16 0,0 0 2 15,0 0 0-15,0 0 0 0,0 0-29 0,0 0-5 16,5 0-2-16,0-5 0 15,1-2-37-15,-1-2-7 0,-2-1-2 0,-3 1-819 16,2-3-164-16</inkml:trace>
  <inkml:trace contextRef="#ctx0" brushRef="#br0" timeOffset="43797.83">14758 330 1263 0,'3'-7'56'0,"0"2"12"0,-1-2-55 0,-2 7-13 0,0-7 0 0,0 0 0 16,0 2 105-16,0 3 19 0,-2-5 3 0,2 2 1 15,-3 5 0-15,0-7 1 0,1 0 0 0,-3 7 0 16,-1 0-103-16,1-2-26 0,-3-3 0 0,0 5 0 16,-3 5 48-16,1-5 5 0,-3 2 1 0,2-2 0 15,1 0-43-15,-1 7-11 0,0-7 0 0,1 7 0 16,2-2 0-16,-3 2 0 0,3-5 0 0,0 8 0 16,-2-8 0-16,4 5 0 0,1 5 0 0,0-5 0 15,2 0 0-15,1 0 0 0,4 0 0 0,1 0-11 0,0 7 11 16,4-2 0-16,-1-5-9 0,7 7 9 15,-2-2 0-15,4 2 0 0,-1 0 0 0,2-2 0 0,2 2 9 0,-2 0 7 16,2-2 0-16,1 2 1 16,-3 0-29-16,-3 0-5 0,3-7-2 0,-3 10 0 0,-5-8 19 0,3 3 11 15,-6-3-2-15,3 3 0 0,-5-5 16 0,-1 7 3 16,1-7 1-16,-3 0 0 0,-3-2 30 0,1 2 5 16,-1 0 2-16,-2 0 0 0,-3-7-10 0,0 5-1 15,-3-5-1-15,-2 0 0 0,2 0-16 0,-4 0-3 16,1 0-1-16,-2-5 0 0,-5-2-15 0,8 7-3 15,0-7-1-15,0 0 0 0,-3 2-15 0,2-2 0 16,1 5 0-16,3-3 0 16,-1-2-64-16,0 0-20 0,1 5-3 0,2-3-778 15,3-2-156-15</inkml:trace>
  <inkml:trace contextRef="#ctx0" brushRef="#br0" timeOffset="44347.3">15147 311 1854 0,'0'0'40'0,"0"0"9"0,0 0 2 0,0 0 1 15,6 0-41-15,-4-7-11 0,1 5 0 0,0-3 0 0,-3 5 128 0,0 0 23 16,0 0 5-16,0-5 0 0,0 5-73 0,0-2-15 15,-3-3-4-15,0 5 0 0,-5 0 0 0,0 0 0 16,1-2 0-16,-4 2 0 0,-2 2-51 0,-1-2-13 16,1-2 0-16,-3 2 0 0,1 2 0 0,-1-2 9 15,2 0-9-15,1 5 8 0,0-5-8 0,2 0 0 16,1 2 0-16,2 3-11 0,0-5 11 0,3 7 0 16,-3 0 0-16,5-7 0 0,3 0 0 0,-5 12 0 15,2-5 0-15,0 0 0 0,-2-5 0 0,5 8 0 16,-2-1 0-16,2 3 0 0,0-5 0 0,0 5 0 15,0-3 0-15,0 5 0 0,0 0 0 0,0 5 0 16,0-5 0-16,2 3 0 0,-2-1 0 0,3-2 0 16,-1-2 0-16,1 2 0 0,0 0 0 0,2-2 0 15,0 2 0-15,-2 0 0 0,2-2 0 0,-2 0 0 16,2-3 0-16,0 3 0 0,-2-3 0 0,2 1 0 16,-2-1 0-16,2-2 0 0,-2 0 0 0,2-2 0 0,1-3 0 0,-1 6 0 15,0-4 49-15,0 1 12 0,3-3 3 0,-2-2 0 16,2 7-52-16,0-7-12 0,0 0 0 0,2 0 0 15,1 0 0-15,2 0 0 0,3 0 0 0,2-7 0 16,-2 5 0-16,0-3 0 0,0 1 0 0,-3 4 0 16,0-3 11-16,1-2-1 0,-1 5 0 0,-3-2 0 15,-2-3-10-15,0 3 0 0,0-3 9 0,-2-2-9 16,-1 7-43-16,-3-7-13 0,-2 5-2 0,0-3-1 16,0-2-141-16,-5 0-28 0</inkml:trace>
  <inkml:trace contextRef="#ctx0" brushRef="#br0" timeOffset="44531.24">15023 525 1958 0,'0'0'87'0,"0"0"17"0,0 0-83 0,0 0-21 16,0-7 0-16,0 7 0 0,0 0 107 0,5-5 17 16,1 5 3-16,2-2 1 0,2-3-44 0,3 5-9 15,1-2-2-15,1 2 0 0,1 0-65 0,3 0-8 16,-3 0-13-16,5 0 3 0,0 0 22 0,0 0 4 15,-2 0 0-15,2 0 1 16,-5 0-53-16,0 0-12 0,-6-5-1 0,1 3-1106 0</inkml:trace>
  <inkml:trace contextRef="#ctx0" brushRef="#br0" timeOffset="45230.29">15515 264 871 0,'0'0'38'0,"0"0"9"0,0 0-38 0,0 0-9 0,0 0 0 0,0 0 0 16,0 0 90-16,0 0 16 0,0 0 3 0,0 0 1 15,0 0-2-15,0 0 0 0,0 0 0 0,0 0 0 16,0 0-23-16,0 0-5 0,0 0 0 0,-2 7-1 16,-1-7-8-16,0 7-2 0,-2-2 0 0,2-3 0 15,-5 5-16-15,6-2-3 0,-6 2-1 16,2 7 0-16,-1-2-27 0,1-3-6 0,-2 3 0 0,3 2-1 16,0-2 15-16,-3-5 3 0,5 7 1 0,-2 5 0 15,0 0-13-15,-1-3-2 0,4 3-1 0,-1-5 0 16,0 5-4-16,3-5-1 0,-2 7 0 0,2-9 0 15,-3 2-2-15,3 5-1 0,3-10 0 0,-1 3 0 0,1 2-10 0,2 0-16 16,1-7 4-16,-1 5 1 16,0 2 11-16,0-2 0 0,3-10 0 0,3 10 0 15,0-5 0-15,-1 0 0 0,-2 0 0 0,3-2 0 0,-1-3 0 0,3 6 0 16,1-4 0-16,-4 3 0 0,1-7 0 0,-3 0 0 16,-8 0 0-16,10 0-787 15,1-2-155-15</inkml:trace>
  <inkml:trace contextRef="#ctx0" brushRef="#br0" timeOffset="45731.41">15687 532 921 0,'0'-9'40'0,"0"9"10"0,0 0-40 0,0 0-10 15,0 0 0-15,0 0 0 0,0 0 224 0,0 0 44 16,0 0 8-16,0 0 1 0,0 0-160 0,0 0-32 0,0 9-6 16,0-9-2-16,0 0-64 0,0 12-13 0,0-5 0 0,-2 0 0 15,2 7 42-15,-3-7 13 0,3-2 2 0,3 4 1 16,-3-1-39-16,2-4-8 0,1 3-2 0,-1 0 0 16,4 0-9-16,-4 0 0 0,-2-7 0 0,8 0 0 15,0 7 0-15,3-7 8 0,-1 5-8 0,1-5 12 16,0 0-3-16,-1 0 0 0,-2 0 0 0,0-5 0 15,3 5 5-15,-1-7 1 0,-2 5 0 0,3-3 0 0,-6-2 13 0,0 7 2 16,-2-14 1-16,0 10 0 16,-3 4-19-16,2-3-3 0,1-2-1 0,-3 5 0 0,0 0-8 0,0 0 10 15,0 0-10-15,0 0 10 0,0 0-10 0,0 0 0 16,0 0 0-16,0 0 0 0,0 0 0 0,0 0-11 16,5 5 11-16,3-2-12 0,-3 1 12 15,3 3 0-15,3-7 0 0,0 7-8 0,-4-7 8 0,4 7 0 16,0-2 0-16,2-5 0 0,0 2 0 0,-2-2 0 15,-1 0 0-15,1 0 0 0,-6-2 0 0,3 2 0 16,0 0-9-16,0-5 9 0,0-2 0 0,-5 7 12 16,2-7-2-16,0 0 0 0,0 3-10 0,-2-4-14 15,0 1 3-15,-1 0 1 0,-2 0 10 0,0-7 0 16,0 2 0-16,3 10 0 0,-6-10 0 0,1 5 9 16,-1 0-1-16,3 0-8 15,0 2-205-15,-3 3-48 0</inkml:trace>
  <inkml:trace contextRef="#ctx0" brushRef="#br0" timeOffset="46066.27">15997 290 1720 0,'0'0'38'0,"0"0"8"0,0 0 2 0,0 0 0 0,8-5-39 0,-3 5-9 0,-5 0 0 0,5 0 0 15,1 5 70-15,1-3 12 0,1 8 2 0,0-1 1 16,3 3-32-16,0-3-6 0,-1 3-2 0,1 9 0 16,-1-7-17-16,3 5-4 0,1 0-1 0,-1 0 0 15,-2 2 4-15,-4-2 1 0,4 2 0 0,0 0 0 0,2 0-12 0,-8-7-3 16,-5 5 0-16,0-5 0 0,3 5 41 0,-3 2 8 16,2-7 2-16,-2 5 0 0,-2 0-52 0,-1-5-12 15,1 7 0-15,-4-6 0 0,1-4 0 0,0 3 0 16,-3 0 0-16,2-2 0 0,-2-5 0 0,3 0 0 15,-3 5 0-15,3-10 0 0,-3-2 54 0,3 8 8 16,-1-8 2-16,4 0 0 16,-4 0-244-16,1-3-48 0</inkml:trace>
  <inkml:trace contextRef="#ctx0" brushRef="#br0" timeOffset="47053.22">12679 1370 1191 0,'0'0'26'0,"0"0"6"0,0 0 0 0,0 0 2 15,0 0-34-15,0 0 0 0,2-3 0 0,4 3 0 0,-6 0 75 0,5-4 8 16,-2 4 1-16,-3 0 1 0,0 0 30 0,0 0 5 15,0 0 2-15,0 0 0 0,-3-8-42 0,-2 6-8 16,5 2-1-16,-6-5-1 0,4 5-32 0,-3 0-6 16,-1 0-2-16,1 0 0 0,0 0-17 0,-1 0-3 15,-2 5-1-15,3-3 0 0,0-2-9 0,0 8 0 16,-1-4 0-16,-2-4 0 0,3 3 0 0,0 1 0 16,-1-1 0-16,1 6 0 0,0-7 0 0,2 5 0 0,-2 0 0 0,5-2 0 15,0-5 0-15,-3 7 0 16,3-4 0-16,3 4 0 0,0 2-9 0,2-2 9 0,0-5 0 15,3 10 0-15,3-9 0 0,-1 1 0 16,1-1 0-16,2 6 0 0,3-7 0 0,0 3 0 0,0 5 0 0,-3-10-10 16,0 11 10-16,0-4 8 0,1 0-8 0,-4 0 11 15,-2 0 7-15,0 1 2 0,-3-1 0 16,-2-3 0-16,0 8 39 0,-3-10 8 0,-3 5 1 0,0 1 1 16,1-4-55-16,-6 3-14 0,0-4 0 0,0 1 0 15,-3-1 54-15,-2 1 8 0,0-4 2 0,-3 5 0 16,3-5-52-16,0 2-12 0,-6-2 0 0,3 0 0 15,0-2 0-15,3-3 0 0,-3 1 0 0,3 1 0 16,2-1-48-16,1 1-13 0,2-1-3 0,0 1 0 16,3 3-102-1,5 0-21-15,-6-4-4 0,6 4-1 0</inkml:trace>
  <inkml:trace contextRef="#ctx0" brushRef="#br0" timeOffset="47511.18">12885 1424 1728 0,'0'0'38'0,"0"0"8"0,0 0 2 0,0 0 0 0,0 9-39 0,0-2-9 15,0 3 0-15,3-6 0 0,0 3 53 0,-1 5 9 0,1-5 2 0,-1 3 0 16,4-3-52-16,-1 0-12 0,0 4 0 0,1-4 0 16,-1 0 54-16,3 5 8 15,-3-5 2-15,0-4 0 0,1-3-64 0,-1 4 0 0,0 1-9 16,1-5 0-16,-1-5 9 0,3 1 12 0,0 4-2 0,2-3-1 16,1-4-9-16,-3-5 0 0,2 5 0 0,-2 0 0 15,3 3 53-15,-3-6 9 0,-3-1 2 0,3 1 0 16,-5 3-53-16,-1-2-11 0,1 6 0 0,-3 3 0 15,0 0 21-15,0 0 7 0,-3-7 2 0,3 7 0 16,0 0 9-16,0 0 1 0,0 0 1 0,0 0 0 16,0 0-41-16,0 0 0 0,0 0 0 0,0 0 0 15,0 0 0-15,6 7 0 0,-4-4 0 0,4 6 0 0,-1-2 0 16,0 3 0-16,3 1 0 0,0-8 0 0,-5 8 0 0,2-4 0 16,3 0 0-16,-3 1 0 0,-2-4 0 0,0 3 0 15,2 0 0-15,0-2 0 0,0-3 0 0,-5-2 0 16,0 0 0-16,3 5-792 15,2-3-152-15</inkml:trace>
  <inkml:trace contextRef="#ctx0" brushRef="#br0" timeOffset="47933.89">13319 1442 1252 0,'0'0'28'0,"-3"0"5"0,6-7 2 0,-3 0 0 0,-3 7-35 0,3-4 0 16,3-3 0-16,-3 7 0 0,-3-3 112 0,3 3 16 16,0 0 4-16,0 0 0 0,0 0-57 0,0 0-11 0,-5 0-3 0,0 0 0 15,5 0-9-15,-5 0-3 0,-1 3 0 0,1-3 0 16,-3 7-31-16,8-7-6 0,0 0-2 0,-5 0 0 16,2 4-10-16,3-4 0 0,0 0 0 0,0 0 0 15,0 0 0-15,-2 7 13 0,2-7-3 0,0 0-1 16,0 0-9-16,0 7 0 0,-3 1-10 0,3-8 10 15,0 0 15-15,-5 4 9 0,-1 3 1 0,4-4 1 16,2-3 6-16,-6 4 2 0,1 1 0 0,0-3 0 16,-1 3-20-16,4-3-4 0,-3 6-1 0,2-4 0 15,-2 3-9-15,-1-4 0 0,4 4 0 0,-1-3 0 0,-2 3 14 0,5 0 1 16,0 1 0-16,0-1 0 16,2 0-24-16,1 2-5 0,0 0-1 0,2-1 0 15,0 3 63-15,1-4 13 0,-1 0 3 0,3 5 0 0,0-2-52 0,0-6-12 16,0 3 0-16,2-4 0 15,-2 6-23-15,0-7-7 0,3-2-2 0,-1 0 0 0,-2 0 32 0,3 0 0 16,2-2-8-16,-2-3 8 16,-4 1-181-16,4 1-34 0,10-8-6 0,-2-4-2 0</inkml:trace>
  <inkml:trace contextRef="#ctx0" brushRef="#br0" timeOffset="48326.24">13443 1330 0 0,'0'0'0'0,"0"0"0"0,0 0 0 0,0 0 0 0,0 0 0 0,0 0 0 16,0 0 567-16,0 0-114 0,11 0 91 0,-3 0 19 16,0 7-384-16,3-3-77 15,-4 8-15-15,4-2-3 0,0 4-35 0,2-3-6 0,-8 3-2 16,6 1 0-16,-3 1-2 0,-3 1-1 0,0-6 0 0,1 3 0 15,-4 1 0-15,3-4 0 0,-2-1 0 0,-3 1 0 16,0 4-19-16,3-8-4 0,-1 0-1 0,1 2 0 16,-3-7 4-16,0-2 1 0,0 0 0 0,0 0 0 15,0 0-19-15,0 0 0 0,0 0 0 0,0 0 0 16,8-2 0-16,0-7 0 0,-3-1 8 0,3 6-8 16,0-6-49-16,3 3-14 0,-3-2-2 0,2 6-1 0,1-1 53 0,-3 1 13 15,0 3 0-15,0 0 0 0,0 0 0 0,-1 3 8 16,1-3 0-16,3 4-8 0,-3-1 0 0,0 1 0 15,2 3-10-15,-2 0 10 16,3 1 0-16,0-1 0 0,-3 0 0 0,2 2 0 16,-2 0 0-16,-3-1 0 0,1-1 0 0,-1 0 0 0,0 0 44 0,-2-7 16 15,-1 4 3-15,-2-4 1 0,0 0-52 0,0 0-12 16,0 0 0-16,0 0-851 16,0 0-173-16</inkml:trace>
  <inkml:trace contextRef="#ctx0" brushRef="#br0" timeOffset="48690.95">14280 1299 1267 0,'-6'-12'56'0,"6"12"12"0,0 0-55 0,-2-4-13 0,-1 1 0 0,3 3 0 16,-3-5 105-16,3 5 19 0,0 0 3 0,0 0 1 15,0 0-15-15,0 5-2 0,0 2-1 0,0 5 0 16,0-3-74-16,3 3-14 0,0 2-3 0,2 0-1 15,0 5 37-15,3-9 7 0,0 8 2 0,0 1 0 0,3-9-52 0,-1 8-12 16,-2-3 0-16,0 1 0 0,0-7 0 0,-3 3 0 16,1-2 0-16,-4-3 0 0,4 2 0 0,-6-7 0 15,0-2 0-15,-3 7-714 16,-2 1-146-16</inkml:trace>
  <inkml:trace contextRef="#ctx0" brushRef="#br0" timeOffset="48845.31">14153 1450 1609 0,'0'0'35'0,"5"0"7"0,5-8 2 0,4 8 2 0,2 0-37 0,2-2-9 15,-2-3 0-15,8 5 0 0,2 0 28 0,1 0 4 16,-1 0 1-16,-2-2 0 0,-3 2-33 0,-2-5 0 16,-3 5 0-16,-1 0-766 0</inkml:trace>
  <inkml:trace contextRef="#ctx0" brushRef="#br0" timeOffset="49236.77">14547 1299 979 0,'0'0'87'0,"0"0"-70"0,0 0-17 0,0 0 0 15,0 0 200-15,0 0 36 0,0 0 7 0,0 0 1 16,0 2-111-16,2 12-22 0,1-6-5 0,0-1-1 0,2 4-40 0,-2 3-8 16,2 5-1-16,-2-7-1 0,-1-3-14 0,4 10-2 15,-4-5-1-15,1 0 0 0,-1 1-5 0,1 1-1 16,0-9 0-16,-3 3 0 0,2 1-3 0,1-1-1 15,-3 1 0-15,3-4 0 0,-3 1-16 0,0-8-3 16,0 0-1-16,0 0 0 0,0 0 0 0,0 0 0 16,0 0 0-16,0 0 0 0,5-8 1 0,3 8 0 15,-3-7 0-15,6 0 0 0,-3 0-21 0,0 3-5 16,2-3-1-16,-2 0 0 16,0 7-15-16,3-8-3 0,-3 8-1 0,0-2 0 0,0 2 27 0,-3-5 10 15,0 5 0-15,3 0-9 0,0 5 9 0,-3-3 0 16,1-2 0-16,-1 8 0 0,0-8 0 0,0 4 0 15,3 3 0-15,-2-7 0 0,-1 3 0 0,3 1-10 16,-5-1 10-16,5 1-13 0,-3 3 13 0,0-2 0 16,-5-5 0-16,5 2 0 0,1 6 0 0,-6-8 0 0,0 0 0 0,0 0 0 31,0 0-54-31,0 0-8 0,0 0-2 0,0 0 0 0</inkml:trace>
  <inkml:trace contextRef="#ctx0" brushRef="#br0" timeOffset="49608.95">15052 1464 748 0,'0'0'67'0,"-2"-3"-54"0,-1-1-13 0,0-3 0 16,1-1 256-16,-1 6 49 0,-2-3 10 0,-1 3 1 16,-2-3-186-16,3 5-38 0,-3-4-7 0,0 4-1 15,0 0-40-15,-2 0-8 0,2 4-2 0,0 1 0 16,-3-3-54-16,3 5-12 0,-2 1-1 0,2-4-1 0,0 3 34 15,3-4 0-15,-1 6 0 0,1-2 0 0,2-5 20 16,3 6 10-16,-2 3 2 0,4-8 1 16,-2 8-53-16,6-4-10 0,-1-2-2 0,0 5-1 0,3-6 33 0,0-1 0 15,5 1 0-15,-2-4 0 0,-1 3 21 0,4-3 11 16,-1 0 3-16,0 4 0 0,-2-4-25 0,-1 5-10 16,1-5 8-16,0 0-8 0,-4-5 11 0,-1 1-3 15,-1 4-8-15,0 0 12 0,1-3 4 0,-4 3 1 16,-2 0 0-16,6-4 0 0,-6 4-17 0,0 0 0 15,5 0 0-15,-5 0 0 0,5 4 25 0,0-4-1 16,1 3-1-16,2 1 0 0,-3 1-37 0,3-3-7 0,0-2-2 16,0 7 0-16,0 1 23 0,0-4 0 0,2-1 0 0,-2 1 0 15,0-1 12-15,-3 4 8 0,3-7 0 0,0 4 1 16,-2-4-21-16,-1 0 9 16,3 0-9-16,-6 0 0 15,4-4-166-15,-4 4-40 0,4-10-8 0,-4-1-2 0</inkml:trace>
  <inkml:trace contextRef="#ctx0" brushRef="#br0" timeOffset="49815.24">15243 1280 2016 0,'0'0'89'0,"0"0"19"16,0 0-87-16,0 0-21 0,0 0 0 0,0 0 0 16,0 0 94-16,8 7 14 0,-3-4 4 0,3 6 0 15,-3 0-56-15,3 6-12 0,0-1-1 0,0 4-1 0,-3 1-20 16,3-5-4-16,0 5-1 0,-3-9 0 0,1 1-9 0,-1 3-8 15,0 5 9-15,-2-7-9 0,0-3 0 0,-1-1 0 16,-2 6 0-16,0-3 0 16,0-4-45-16,-2 0-15 0,-1 1-4 0,-2-8 0 15,-1 4-204-15,-2-8-42 0,-10-4-8 16,2 1-437-16</inkml:trace>
  <inkml:trace contextRef="#ctx0" brushRef="#br0" timeOffset="49965.27">15203 1457 1267 0,'0'0'56'0,"0"0"12"0,0 0-55 0,8-3-13 16,2 3 0-16,-2 0 0 0,-2-4 140 0,2 4 26 15,2-8 5-15,1 8 1 0,-1 0-67 0,4 0-13 16,2 0-2-16,-3 0-1 0,0 8-24 0,3-8-5 16,0 0 0-16,0 4-1 0,-1-4-59 0,4 3 0 15,-3-3 0-15,2 0-14 0,1 0 14 0,-6 0 8 16,0 0 0-16,-5 0-8 16,3 0-84-16,-6-3-24 0</inkml:trace>
  <inkml:trace contextRef="#ctx0" brushRef="#br0" timeOffset="51317.55">13880 1816 1036 0,'0'0'46'0,"0"0"10"0,3 0-45 0,-1-4-11 0,1 4 0 0,-3 0 0 15,0 0 104-15,0 0 20 0,0 0 3 0,0 0 1 16,0 0 4-16,0 0 0 0,0 0 1 0,3 4 0 16,-1 3-55-1,4 1-11-15,-1-1-3 0,0 0 0 0,-2 4-4 0,2 4 0 0,0-1-1 0,3 0 0 16,-2 5-47-16,-1-1-12 0,0-4 0 0,0 8 0 16,1-8 53-16,-4 2 9 0,4-6 2 0,-4 4 0 15,1-3-52-15,2-3-12 0,-5-1 0 0,3 4 0 16,0-4 54-16,-3-4 8 0,0-3 2 0,0 0 0 15,0 0-52-15,0 0-12 0,0 0 0 0,0 0 0 16,0 0 0-16,-3-3 0 0,3-4 0 0,-3 3 0 0,1-6 0 0,-1-2 0 16,-2 1 0-16,2-3 0 0,-2 0 0 0,-3-1 0 15,0-3 0-15,3-1 0 0,-3 5 0 16,2-3 0-16,1 1 0 0,2 6 0 16,3-8-48-16,0 6-13 0,3 2-3 0,0-1 0 0,-3 1 52 0,2-2 12 15,1 5 0-15,2 0 0 0,-2-4 0 0,5 3 0 16,0-3 0-16,2 4 0 0,-2 4 11 0,3-1 5 15,2 1 0-15,0-1 1 0,3 4-27 0,-2 0-6 16,1 4 0-16,1-1-1 0,-3 1 17 0,3-1 0 16,-2 1 0-16,-1 3 0 0,-3 0 0 0,-2 1 0 15,3-1 0-15,-3 4 0 0,-3-4 0 0,-2 0 0 16,-3 1 0-16,-3 3 0 0,1-1 28 0,-4 1 10 0,-2-3 2 0,-2 6 0 16,-1-3-13-16,1-8-3 0,-1 6 0 15,-2-2 0-15,-1 3-24 0,4-6 0 0,-1 3 0 16,1-4 0-1,2 1-46-15,0-1-14 0,0 1-4 0,3-4 0 0,5 0 52 0,0 0 12 0,0 0 0 0,0 0 0 16,0 0 0-16,0 0 0 0,0 0 0 0,2 8 0 16,1-4 0-16,2-1 0 0,1 4 0 0,1-3 0 15,1-1 0-15,3 4 0 0,0-3 0 0,4 4 0 16,1-1 0-16,-2 0 0 0,1 4 0 0,1-8 0 16,0 8 0-16,3-3 0 0,-6-1 0 0,0 4 0 15,0-4 48-15,1 0 13 0,-6 1 3 0,2-1 0 16,-2 0-52-16,3-7-12 0,-9 7 0 0,1-3 0 15,-3-4 0-15,0 0 0 0,5 0 0 0,-5 0 0 0,0 0 0 0,0 0 0 16,0 0 0-16,0 0 0 0,0 0 0 0,0 0 0 16,0 0 0-16,0 0 0 15,-2 0-151-15,-1-7-33 0,-2 3-6 16</inkml:trace>
  <inkml:trace contextRef="#ctx0" brushRef="#br0" timeOffset="51735.33">14510 1751 1436 0,'0'0'32'0,"0"0"6"0,0 0 2 0,0 0 0 0,0 0-32 0,2-7-8 16,-2 7 0-16,0 0 0 0,0 0 103 0,0 0 19 15,3-8 4-15,-3 8 1 0,0 0-36 0,0 0-7 16,0 0-2-16,0 0 0 0,0 0-14 0,0 0-4 0,0 0 0 0,-5 8 0 16,2-1-4-16,-2 4-2 0,-3-8 0 0,0 8 0 15,3 1-42-15,-3-2-8 0,2 1-8 0,1 1 12 16,0-2-12-16,0 8 0 0,-3-8 0 0,5 6 0 15,-2 1 32-15,2-1 4 0,0 1 0 0,3-3 1 16,0 5-59-16,0-1-12 0,3-4-2 0,0 1-1 0,2-1 57 16,-2 0 11-16,2-2 2 0,0 2 1 0,3-3-26 0,0 1-8 15,3-2 0-15,-1-3 0 0,1 4 9 0,2-4-9 16,-2 1 0-16,-1-1 9 0,1-3-9 0,-1-1 12 16,1 4-12-16,0-7 12 15,-1 0-104-15,-2 0-21 0,0 0-4 0</inkml:trace>
  <inkml:trace contextRef="#ctx0" brushRef="#br0" timeOffset="52222.14">14708 1958 1638 0,'0'0'72'0,"0"0"16"0,5-8-71 0,-5 8-17 15,3 0 0-15,-3 0 0 0,0 0 126 0,0 0 22 16,0 0 4-16,0 0 0 0,0 0-73 0,0 0-15 15,0 0-4-15,3 8 0 0,-1-1 7 0,1 4 1 16,-6-1 0-16,3-1 0 0,0 1-55 0,3 1-13 0,-3-1 0 0,0-3 0 16,3 5 0-16,-1-5 0 0,1 4 0 0,2-4-10 15,1-4 10-15,2 1 0 0,-1 1 8 0,1-2-8 16,3 1 8-16,-3-4-8 0,3 0 8 0,-4-4-8 16,4 4 14-16,-3-8-2 0,3 8 0 0,-4-4 0 15,4 1-1-15,-3-4-1 0,-3-4 0 0,1 8 0 16,2-4 22-16,-6 2 5 0,1-2 1 0,-1 0 0 15,-2 7-30-15,0 0-8 0,0 0 0 0,0 0 0 16,0 0 0-16,0 0 0 0,0 0 0 0,0 0 0 0,0 0 0 16,0 0 0-16,6 3 0 0,-4 1 0 15,4-1-24-15,-1 1-5 0,0-4-2 16,1 8 0-16,-1-8 31 0,0 7 0 0,3 0-8 0,0-3 8 16,0-4 0-16,0 7 0 0,0-7 0 0,2 3 0 0,1-3 0 15,0 0 0-15,-1 0 0 0,-2 0 0 0,3-3 0 0,-3 3 0 16,0-4 0-16,2 1 0 0,-2-8 8 0,-3 4 2 15,3-1 0-15,0 1 0 0,-5 0 9 0,2-4 1 16,-2 4 1-16,-1-3 0 0,1 1-21 0,0-1 0 16,-3-1 0-16,-3 1 0 0,0 1 0 0,3-1 0 15,-2 6 0-15,-3-3 0 0,2 7 0 0,0-7 0 16,-2 7 0-16,0-3 0 16,-1-2-149-16,1 5-35 0,0 0-6 0,0 0-2 0</inkml:trace>
  <inkml:trace contextRef="#ctx0" brushRef="#br0" timeOffset="52571.57">15068 1758 1321 0,'0'0'58'0,"5"-3"13"0,3-1-57 0,0 4-14 16,0 0 0-16,0 0 0 0,0 0 105 0,0 4 19 0,3-1 3 0,-4 1 1 16,4-1-26-16,0 4-5 0,2-3-1 0,-3 3 0 0,1 8-63 0,5-4-13 15,0-4-2-15,-3 8-1 0,3 3 38 0,-6-4 7 16,4 1 2-16,-4 6 0 0,1-2 0 16,-3 2 0-16,-3 2 0 0,3-2 0 0,-3 1-38 0,-2-4-7 15,0 1-2-15,-1 2 0 0,-2-7 10 0,0 1 1 16,-2-1 1-16,-1-3 0 0,0 1-1 0,-2-2 0 15,0 1 0-15,-1-4 0 0,1 0-9 0,0-2-3 16,0-2 0-16,-1 4 0 0,1-7-5 0,5 0-2 16,0 0 0-16,0 0 0 0,-5 0-9 0,-1 0 0 15,4-7 0-15,-1 4-893 16,0-6-174-16</inkml:trace>
  <inkml:trace contextRef="#ctx0" brushRef="#br0" timeOffset="54153.38">15698 1802 172 0,'0'0'8'0,"0"0"1"0,0 0-9 0,0 0 0 16,2-4 0-16,1 4 0 16,0-7 202-16,-1 7 38 0,4-3 8 0,-1-2 2 0,-2 5-126 0,2-2-26 15,-3-3-5-15,-2 5-1 0,3 0-16 0,-3 0-3 16,3-4-1-16,-3 4 0 0,5-3-6 0,-5 3-2 15,3-4 0-15,-3 4 0 0,5-3-1 0,-5 3-1 16,0 0 0-16,0 0 0 0,0 0-11 0,0 0-3 0,0 0 0 0,0 0 0 16,0 0-4-16,0 0-2 15,0 0 0-15,0 0 0 0,0 0-14 0,0 0-2 0,0 0-1 0,0 0 0 16,0 0-9-16,0 0-3 0,0 0 0 0,0 0 0 16,0 0-5-16,-3 7 0 0,3-7-8 0,0 3 12 15,-2 6 1-15,2-9 0 0,0 0 0 0,-3 7 0 16,3 3-13-16,-3-6-8 0,3-4 8 0,-2 7-13 15,-1-4 13-15,0 1 8 0,1 3 0 0,2 1-8 16,-3-1 16-16,1-3-3 0,2-4-1 0,-6 7 0 16,4-4-3-16,-1 4-1 0,0-3 0 0,1 4 0 15,2-1-22-15,-3 4-5 0,0-4-1 0,1-4 0 16,-1 8 20-16,0-3 0 0,1-1 0 0,-1 0 0 0,1-3 23 0,2-1 8 16,-3 4 1-16,3-3 1 0,0 1-24 0,0-5-9 15,0 0 0-15,3 3 9 16,-1 4-9-16,3 4 0 0,1-11 9 0,2 3-9 0,2 1 17 15,1-8-1-15,-1 4 0 0,4 0 0 0,2 0-5 16,2-3-2-16,-2 3 0 0,2 0 0 0,1 0-9 16,-3 0 0-16,0 0 0 0,-3 0 0 0,3 3 0 0,-3-3 0 15,-2 4 0-15,-1-4 0 0,1 3 0 0,-3-3 0 16,-3 4 0-16,0 1 0 0,1-2 0 0,-1 1 0 16,-2-1 0-16,-3-3 0 0,0 0 0 0,2 0 0 15,-2 0 0-15,0 0 0 0,0 0 0 0,0 0 0 16,0 0 0-16,-2 7 0 15,2-7-49-15,-3 0-12 0,-5 0-3 0,0 0 0 16,-3 0-204-16,1 0-42 0,-19 0-8 0,5 0-2 0</inkml:trace>
  <inkml:trace contextRef="#ctx0" brushRef="#br0" timeOffset="54400.27">15671 2113 518 0,'0'0'46'0,"0"0"-37"0,0 0-9 0,0 0 0 15,0 0 258-15,0 0 50 16,6 0 9-16,4 0 3 0,1 0-143 0,-3 4-28 0,2-4-5 0,1 3-2 16,-1-3-54-16,1 0-12 0,5 0-1 0,0 0-1 15,0 0-27-15,0 0-6 0,-1-3-1 0,4 3 0 16,-3-4-19-16,2 1-4 0,1 3-1 0,-1 0 0 16,-2 0-8-16,-3 0-8 0,1 0 12 0,-4 0-12 15,-2-4 10-15,0 4-10 0,-3-3 8 0,1 3-8 0,-6 0 10 0,0 0-10 16,0 0 12-16,8 0-12 0,-8 0 8 0,0 0-8 15,0 0 0-15,0 0 0 16,0 0-153-16,0 0-35 0</inkml:trace>
  <inkml:trace contextRef="#ctx0" brushRef="#br0" timeOffset="56253.46">16280 2059 1267 0,'-3'0'28'0,"3"0"5"0,0 0 2 0,0 0 1 0,-2 4-36 0,2-4 0 0,0 0 0 0,0 0 0 15,0 0 110-15,0 0 15 0,0 0 3 0,0 0 1 16,0 0-33-16,0 0-6 0,-6-4-2 0,6 4 0 16,0 0-24-16,0 0-6 0,-5 0-1 0,5 0 0 15,0 0-15-15,0-7-3 0,3 7-1 0,2-7 0 16,-2 4-3-16,-3-2-1 0,-3-2 0 0,6 3 0 16,-1-3 3-16,1 0 1 0,-6-7 0 15,1 2 0-15,-1 9-30 0,0-8-8 0,1-3 0 0,-1 6 0 0,0-3 0 0,3 4 0 16,0 0 0-16,-2-8 0 0,-1 8 0 0,0 0 0 15,6-4 0-15,-3-3 0 16,-3 6 29-16,3-3 5 0,0 4 1 0,0-7 0 0,3 4-5 0,-3-2-1 16,-3 1 0-16,3 1 0 15,0-2-37-15,3-2-8 0,-6 3-2 0,3 1 0 0,0-2 18 0,0 1-8 16,3 4 8-16,-3-8 0 0,-3 4 0 0,3 4-8 16,6-3 8-16,-4 6 0 0,1-11 0 0,0 13 0 15,5-10-8-15,-1 5 8 0,-1 3 16 0,-4-3 6 16,4-1 2-16,-1 6 0 15,6-7-71-15,-3 6-13 0,-1-1-4 0,1 1 0 0,0 3 103 0,0-4 20 16,-8 4 4-16,6 0 1 0,-6 0-52 0,5-3-12 16,-5 3 0-16,0 0 0 15,0 0-48-15,0 0-13 0,8 0-3 0,-8 0 0 0,0 0 103 0,0 0 20 16,2 7 4-16,4 0 1 0,-6-7-52 0,2 7-12 16,-2-7 0-16,0 7 0 15,3 8-48-15,0-11-13 0,-6 3-3 0,3 0 0 0,0 0 76 0,0 0 16 0,-3 1 2 16,1-4 1-16,-1 3-31 0,0-4 0 0,3 4 0 0,0-3 0 15,-2 3 0-15,-1 1 0 16,6-1 0-16,-3-7 0 0,-3 4 0 0,0-1 0 0,3 1 0 16,0-4 0-16,0 3 0 0,0-3 0 0,-2 4 0 0,-1 3 0 15,6 1 0-15,-6-1 0 0,-2-7 0 0,2 4 0 16,-5 3 0-16,3-7 0 0,5 0 0 0,-3 3 0 16,-5 4 0-16,6-7-8 0,2 0 8 0,-5 4 0 15,-6 1 0-15,6-3 0 0,5-2 0 0,0 0 0 16,-3 0 0-16,0 8 0 0,3-8 0 0,0 0 0 15,0 0-22-15,0 0-4 0,-5 0-1 0,2 7 0 0,3-7 27 0,0 0 0 16,-2 0 0-16,2 0 0 0,-3 0 15 0,3 0 8 16,0 0 1-16,0 0 1 0,-5 4-40 0,2-4-8 15,3 0-1-15,0 0-1 0,0 0 36 0,0 0 7 16,0 0 2-16,0 0 0 0,0 0-20 16,0 0 0-16,0 0 0 0,0 0-9 0,13 0 9 0,-5 0 0 15,-8 0 0-15,8 0-8 0,3 3-5 0,-1 1-1 16,-2-4 0-16,0 0 0 0,0 3 14 0,3-3 13 15,-3 0-2-15,0 4-1 0,-8-4-10 0,5 7 0 16,3-7 0-16,-3 8 0 0,1-1 0 0,-4-3 0 16,-2-4 0-16,3 7 0 0,-1-4 0 0,4 4 0 15,-6-3 0-15,0 4 0 0,0-8 0 0,0 7 0 16,0 0 0-16,-3-3 0 0,0 3 0 0,1-4-12 16,-1 1 0-16,-2 3 1 0,-3 1 11 0,3-1 0 15,2 0 0-15,-2 0 0 0,-6-3 0 0,3-1 0 0,3 9 0 0,0-8 0 16,-3-1 0-16,0-3 0 0,0 7 0 0,0-3 0 15,-3-1 0-15,6 1 0 16,5-4 0-16,0 0 0 0,-3 3 0 0,-2 1 0 0,-3-4 0 0,3 0 0 16,0 0 0-16,-1 0 0 0,-2 0 0 0,0 0 0 15,3 0 0-15,0 0 0 16,-1 0 0-16,1 0 0 0,0 0 0 0,-3 0 0 0,5 0 0 0,-2 0 0 16,2 0 0-16,1 0 0 0,2 0 0 0,0 0 0 15,-6 0 0-15,6 0 0 0,0 0 0 0,0 0 0 16,0 0 0-16,0 0 0 0,0 0 0 0,0 0-787 15,0 0-155-15</inkml:trace>
  <inkml:trace contextRef="#ctx0" brushRef="#br0" timeOffset="126971.22">10861 7995 806 0,'0'0'36'0,"0"0"7"0,0 0-35 0,0 0-8 0,0 0 0 0,0 0 0 16,0 0 53-16,0 0 9 0,0 0 2 0,0 0 0 16,0 0 0-16,0 0 0 0,0 0 0 0,0 0 0 15,0 0-52-15,0 0-12 0,0 0 0 0,0 0 0 16,0 0 54-16,0 0 8 0,0 0 2 0,0 0 0 16,0 0-52-16,0 0-12 0,0 0 0 0,0 0 0 15,0 0 0-15,0 0 0 0,0 0 0 0,3 7 0 0,-3-7 0 0,0 0 0 16,0 0 0-16,-3 7 0 0,3-7 0 15,0 7 0-15,-2-2 0 0,2-5 0 0,-3 2 31 0,0 7 3 16,1-6 1-16,2 4 0 0,-3-3-24 16,0 4-11-16,3-6 10 0,0-2-10 15,-2 5 0-15,2-5 0 0,0 0 0 0,0 7 0 0,0-7 0 0,0 4 0 16,0-4 0-16,0 3 0 0,0-3 0 0,5 7 0 16,-5-7 0-16,5 0 0 0,1 0 9 0,-1 0-9 15,-5 0 8-15,5 0-8 0,0-3 14 0,-5 3-2 16,0 0-1-16,6-4 0 0,-1 4 6 0,-2-3 2 15,2-1 0-15,-5 4 0 0,0 0 0 0,0 0 0 16,0-5 0-16,0 5 0 0,3-2 6 0,-3 2 2 16,0-5 0-16,0 5 0 0,0-7-3 0,0 7 0 15,0 0 0-15,-3-3 0 0,0-1-4 0,3 4-2 16,0 0 0-16,-5-3 0 0,0-1-10 0,2 4-8 0,3 0 12 0,-5 0-12 16,-3-3 0-16,3 3 0 0,5 0 0 0,-6 3 0 15,1-3 0-15,0 0 0 0,-1 4 0 0,1-1 0 16,2-3 0-16,-2 4 0 0,2-1 0 0,-2 4 0 15,5-7 0-15,-2 5 0 0,-1-3 0 0,0 7 0 16,3-9 0-16,0 3 0 0,0-3-10 0,0 7 10 16,0-7 0-16,0 7 0 0,3-2 0 15,-3-5 0-15,0 0 0 0,3 2 0 0,2 5 0 0,0-7 0 16,0 5 0-16,1-5 0 0,2 0 0 0,-3 0 0 16,0 0 0-16,1 0 0 0,-1-5 0 0,0 3 0 15,3-3 8-15,-3 3 0 0,-2-3 0 0,2-2 0 16,-2 4 15-16,0-1 2 0,-3-3 1 0,0 0 0 0,0 2 6 15,0-2 2-15,0 4 0 0,-3-1 0 0,-2 1 6 0,-1-1 0 16,4 4 1-16,-4 0 0 0,-2 0-17 0,3 0-4 16,-3 0-1-16,0 4 0 0,0-1-19 0,0-3 0 15,0 0 0-15,1 7 0 0,-1-2 0 0,2-3 0 16,1-2 0-16,-3 5-9 16,3-3-83-16,5-2-16 0,0 0-3 0</inkml:trace>
</inkml:ink>
</file>

<file path=ppt/ink/ink19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19:17.451"/>
    </inkml:context>
    <inkml:brush xml:id="br0">
      <inkml:brushProperty name="width" value="0.05292" units="cm"/>
      <inkml:brushProperty name="height" value="0.05292" units="cm"/>
      <inkml:brushProperty name="color" value="#FF0000"/>
    </inkml:brush>
  </inkml:definitions>
  <inkml:trace contextRef="#ctx0" brushRef="#br0">10298 2139 1267 0,'0'0'56'0,"0"0"12"0,0 0-55 0,0 0-13 15,0 0 0-15,0 0 0 0,0 0 72 0,0 0 11 0,2-3 2 0,-2 3 1 16,3-4 8-16,2-3 2 0,-2 7 0 0,5-5 0 15,0-2-40-15,0 4-7 16,-3 3-1-16,6-4-1 0,-1 1-7 0,1-1 0 0,2 4-1 0,0-7 0 16,3 7-39-16,0-3-12 0,0 3 0 0,0 0 0 15,2 3 52-15,1-3 11 0,-1 7 1 0,1-3 1 16,-1 3-32-16,1 3-6 0,-3 2-2 16,-6-5 0-16,3 7-13 0,-2-3 0 0,-3 4 0 0,0 3 0 15,0-3 40-15,-3-1 12 0,-2 7 3 0,-3 5 0 16,0-5-37-16,-3-2-7 0,-2 2-2 0,2-2 0 0,-5 2 39 15,3-2 8-15,-3-1 2 0,3 1 0 0,-1-2-42 0,1-3-8 16,0 2-8-16,2 1 12 0,-2-10-12 0,5 5 0 16,0-5 0-16,0 0 0 0,0 0 0 0,0 4 0 15,0-11 0-15,5 12 0 0,1-9 53 16,4 4 9-16,1-7 2 0,5 4 0 16,-3-1-74-16,5 1-14 0,1-4-4 0,-1 0 0 0,4-4 28 0,-1 4 11 15,0-3-1-15,0-1 0 0,3 4 4 0,-8 0 1 16,5 0 0-16,0 0 0 0,0-3-3 15,0 3 0-15,1-4 0 0,-1 4 0 0,0 0 0 0,3 0-1 16,-3-3 0-16,-3 3 0 0,-2 0-3 0,-3 0 0 16,-2 0 0-16,0-4 0 15,-3-1-28-15,0 5-7 0,-3-3-1 0,0 3 0 0,0 0 52 0,-5 0 9 16,3-7 3-16,-3 7 0 16,0-4-168-16,0 4-32 0,0 0-8 0,0-7 0 0</inkml:trace>
  <inkml:trace contextRef="#ctx0" brushRef="#br0" timeOffset="627.65">11247 2150 1267 0,'0'0'112'0,"3"0"-89"0,-3 0-23 0,0-4 0 16,0-3 138-16,0 7 23 0,0 0 5 0,0 0 1 16,0 0-44-16,0 0-9 0,5 7-2 0,-2 0 0 0,2 4-56 0,-2 4-12 15,2-1-3-15,3 0 0 16,-3 12 4-16,3-7 1 0,-2 2 0 0,-1 5 0 0,0-5 29 0,-2 5 5 16,2-5 2-16,-2-2 0 0,-3 2-66 0,0-2-16 15,3 2 0-15,-1-7 0 0,-2 2 46 0,-2 1 6 16,2-10 0-16,0 5 1 0,2-5-26 0,-2 0-6 15,0-7-1-15,0 0 0 0,0 0-3 0,0 0-1 16,0 0 0-16,0-7 0 0,-2 0 3 0,2-5 0 16,-3-5 0-16,0-6 0 0,1 2-7 0,-1-8-2 15,0-1 0-15,1 2 0 0,2-5-20 0,-3 4-4 0,3 1-1 16,0 2 0-16,0 1-1 0,0 3-1 0,3-4 0 16,-1 12 0-16,1-11 6 0,2 10 2 0,-2-3 0 0,5-1 0 15,0 9-3-15,2-4-1 0,4 2 0 0,1 1 0 16,4 8 13-16,-1 3 0 0,6-7 0 15,3 7 0-15,-1 7 0 0,1-4 0 0,-1 8 0 16,3 4 0-16,-2-1-10 0,-6 5 1 0,3-1 0 0,-3 4 0 16,-3-1 9-16,-2 2 12 0,-5-2-2 0,-1 1-1 15,-2 3-9-15,-5-3 0 0,-3 3 0 0,-3-6 0 16,-2 2 0-16,-3 1 0 0,3-4 0 0,-6-1 0 16,1 2 20-16,-4-5 1 0,1 5 1 0,-3-5 0 15,3-3-11-15,-3 1-3 0,-2-2 0 0,2-3 0 16,-3 0-8-16,1 0 12 0,-1 0-12 0,-2-7 12 15,3 5-4-15,-1-5 0 0,1 0 0 0,2 0 0 0,0 0-8 16,3-5 10-16,-1-2-10 0,4 4 10 0,-1-1-18 0,6-3-4 16,-3 0-1-16,5 0 0 15,1 0-139-15,4-1-27 0,-2 1-5 0</inkml:trace>
  <inkml:trace contextRef="#ctx0" brushRef="#br0" timeOffset="1960.55">18256 2621 979 0,'-2'0'87'0,"-4"0"-70"16,1 0-17-16,0 0 0 0,2 0 119 0,-2 0 20 15,2-7 4-15,-2 7 1 16,2 0-65-16,1 0-13 0,-4 0-2 0,4 0-1 0,2 0-13 0,0 0-2 16,0 0-1-16,0 0 0 0,0 0-6 0,0 0-1 0,0 0 0 0,8-7 0 15,-3 4 2-15,3-1 0 0,-3-1 0 0,6 5 0 16,-3-7-29-16,2 7-5 0,3-7-8 0,1 7 11 15,4-7-2-15,-2 7 0 0,3-7 0 0,-1 7 0 16,3-3 0-16,-2-1 0 0,2 4 0 0,-3 0 0 16,1 0-1-16,0 0-8 0,-4 0 12 0,-1 7-4 15,-1-3 3-15,-3-1 0 0,1 4 0 16,-3 0 0-16,3 0 1 0,-4 2 1 0,-1-2 0 0,-1 3 0 16,0 2 4-16,-2-5 1 0,0 4 0 15,-3-1 0-15,0 1 30 0,0-1 5 0,0 2 2 0,-3 2 0 16,-2-2-44-16,2-1-11 0,-2-4 0 0,2 3 0 15,-2-3 53-15,0 0 9 0,2 5 2 0,-2-5 0 16,-1 0-64-16,1 0-18 0,2 0-1 0,-2-2 0 0,2-3 19 0,-2 7 9 16,2-9-1-16,1 3 0 15,-1 4-8-15,3-7 12 0,-2 0-12 0,2 0 12 0,0 0-12 16,0 0 8-16,0 0-8 0,0 0 8 0,0 0-8 0,0 0 0 16,0 0 0-16,7 0 0 15,1-3 0-15,3 3 0 0,-3-4 0 0,3 4 0 0,2 0 0 0,3 0 0 16,0 4-12-16,-1-1 12 0,4 4-10 0,-1 0 10 15,1 0 0-15,-1 0-9 0,-2 5 9 0,-2 2 0 16,-1-2 0-16,-3-1 0 0,1-1 0 0,-6-3 0 16,-2 7 9-16,0-2-9 0,-3-1 14 0,-3-1-4 15,-2 2-1-15,-3-1 0 0,-3-1-9 0,1-3 0 16,-4 5 0-16,1-3-11 0,-3-4 51 0,0 2 9 16,-2 0 3-16,2 0 0 0,0 0-33 0,0-2-7 15,3 2 0-15,0-3-1 0,2-4-11 0,1 0 10 0,-1 0-10 16,0 0 10-16,3-4-10 0,-2-1 0 15,2 3 0-15,0-5 8 16,0 2-62-16,3-9-13 0,-3 7-2 0,3-5-1 16,2 3-136-16,3-3-27 0,0 2-6 0</inkml:trace>
  <inkml:trace contextRef="#ctx0" brushRef="#br0" timeOffset="2610.5">18973 2567 1681 0,'0'0'74'0,"0"0"16"0,0 0-72 0,0 0-18 0,3-3 0 0,-3 3 0 0,0 0 110 0,0 0 18 15,0 0 4-15,0 0 1 0,0 3-60 0,0 4-12 16,3 7-2-16,-1-2-1 0,4 9-34 0,-4-2-6 16,1 2-2-16,2 0 0 0,-2 5 37 0,-1-3 7 15,1 1 2-15,0 2 0 0,-1 2-30 0,1-2-7 16,0-5-1-16,-1 5 0 0,-2-12 5 0,0 5 1 16,0-5 0-16,0 5 0 0,0-8-3 0,0-1-1 15,0 2 0-15,-2-10 0 0,2 7 18 0,0-9 3 0,0 0 1 0,0 0 0 16,0 0-40-16,0 0-8 15,0 0 0-15,0 0 0 0,-3-9 0 0,3 0 0 0,-5-10 0 0,2 0 0 16,3-2 25-16,0 0 3 0,-3-12 0 0,3 4 0 16,0 4-28-16,0-4 0 0,0-1 0 15,3 2 0-15,-3 2-27 0,3 7 3 0,-1-2 0 0,1 0 0 16,2 2 24-16,-2 0 19 0,5 2-3 0,0-1-1 16,2 3-15-16,1 4 0 0,0-3 0 0,2 7-10 15,0-5-1-15,6 5 0 0,2 0 0 16,0 4 0-16,0-1 11 0,3 4 0 0,0 4-9 0,2-1 9 15,-2 4 0-15,0 5-9 0,-6-1 9 0,3 6 0 16,1-6 0-16,-4 8-8 0,3-2 8 0,0 9 0 16,-2 0 0-16,-6-1 0 0,-2-1 0 0,-3 6 0 0,-6-1 0 0,-2-3 0 15,-5 2 0-15,-3-2 0 16,-5 2 14-16,0-2-3 0,-3-5-1 0,3 2 0 0,-1-6-10 0,-2 2 0 16,1 0-12-16,-4-1 12 0,1-8 12 0,2 2 9 15,-3-3 3-15,-2 3 0 0,2-5-39 0,1-3-7 16,-1-1-2-16,4 4 0 0,-1-7 56 0,0 5 10 15,0-10 2-15,3 5 1 0,-3-7-21 0,5 0-4 16,-2 0 0-16,2 2-1 0,1-4-19 0,-1 2 0 16,3-5 0-16,0 5 0 15,0-5-93-15,3 10-23 0,2-10-4 0,1 5 0 16,-1 0-104-16,3 0-21 0,0-5-4 0,0 5-1 0</inkml:trace>
  <inkml:trace contextRef="#ctx0" brushRef="#br0" timeOffset="55479.58">18965 10410 57 0,'0'0'0'0,"0"0"0"0,0 0 0 0,0 0 0 16,-2 0 0-16,2 0 0 0,0 0 235 15,0 0 41-15,-3-5 9 0,3 5 2 0,0 0-156 0,-3-2-31 16,1-3-7-16,2 5-1 0,0 0-22 0,0 0-5 16,0 0-1-16,-6 0 0 0,4 0-12 0,-3 0-4 15,2 7 0-15,0-7 0 0,-2 5-26 0,0-3-6 16,2 8 0-16,-2-8-1 0,-1 5 3 0,-2 0 1 15,3 0 0-15,0 5 0 0,-3-5-3 0,3 0-1 16,-1 0 0-16,-2 5 0 0,3-5-7 0,-3 5-8 16,3-3 11-16,0-2-11 0,2 0 8 0,-2 0-8 15,-1 3 0-15,4-3 0 0,4-5 0 0,-4 3 0 0,2-3 0 0,0-2 0 16,0 0 0-16,0 0 0 0,0 0 0 0,10-2 0 16,1-3 0-16,-3 3 13 15,0-3-1-15,2-2 0 0,1 0 4 0,0 2 0 0,2-2 0 0,-5 0 0 16,2 0-1-16,1-5 0 0,-1 5 0 0,1 0 0 15,-6 5 13-15,3-5 4 0,-2 2 0 16,-1 3 0-16,-5 2-18 0,0 0-3 0,0 0-1 0,0 0 0 16,0 0 26-16,0 0 6 0,0 0 1 15,-3 2 0-15,-2 5-14 0,2 0-2 0,-5 0-1 0,0 5 0 16,0-5-14-16,1 7-2 0,-1-2-1 0,-6 2 0 16,4 0-9-16,2-2 0 0,-3 2 0 0,3-2 0 15,0-3 0-15,3 3 0 0,-3-5 0 0,3 0 0 0,2 5 0 0,1-5 0 16,-1 0 0-16,3-7 0 15,0 0 0-15,0 0-11 0,0 0 11 0,0 0-12 0,11 0 12 0,-4-5-10 16,1 5 10-16,0-7-10 0,6 5 10 16,-4-5 0-16,1 0 0 0,-1-3 0 0,4 3 0 0,-1 0-8 15,0-2 8-15,0-3 0 0,-2 5 0 0,-1 2 0 16,1 3 0-16,0-3 0 0,-4 3 0 0,-1 2 0 16,-1 0 0-16,-2 0 0 0,-3 0 15 0,0 0 1 15,0 2 1-15,-3 10 0 0,-2-5 9 0,-3 7 2 16,0-2 0-16,-3 2 0 0,3 0-28 0,-2-2 0 15,2-3 0-15,-3 3 0 0,3 2 0 0,0-2 0 16,0 2 0-16,6-7 0 16,-1 0 0-16,1 0 0 0,-1 0 0 0,3-2 0 0,0-5 0 0,0 0-11 15,0 0 11-15,0 0-8 0,0 0 8 0,0 0 9 0,5-5-1 0,3 3-8 16,0-10 0-16,3 3-16 16,-1-3 2-16,3 5 0 0,-2-5 14 0,5 3 0 0,0-3 0 0,-3 0 0 15,3 3 0-15,2-3-9 16,-2 0 9-16,-2 5 0 0,-1 0 0 0,-3 5 0 15,1-3 0-15,-3 3 0 0,0-3 0 0,-3 5 0 0,-5 0 0 0,0 0 8 16,0 0 6-16,-3 7 2 0,1-2 0 0,-4 2 0 16,-1 0 0-16,-1 5 1 0,-3-3 0 0,0 3 0 15,1-5-9-15,-3 2-8 0,-1 3 12 0,4-5-12 16,-3 5 8-16,2-5-8 0,0 0 0 0,3 0 0 16,1 5 0-16,4-5 0 0,-2-5 0 0,2 3 0 15,3-3 0-15,0-2 0 0,0 0 0 0,0 0 0 16,0 0-13-16,8-2 3 0,2-3 1 0,4-2 0 0,-4 0 9 0,4 0 0 15,1 0-9-15,4-5 9 0,-3 3 0 0,2-3-11 16,1-2 11-16,2 2-8 0,-2 3 8 16,-1-3 0-16,-2 0 8 0,0 5-8 0,-6 0 0 0,-2 0 0 15,3 5 0-15,-6-3-12 0,-5 5 12 16,0 0 0-16,0 0 8 0,0 0-8 0,-2 7 18 0,-4 0-1 16,-2 0 0-16,-5 5 0 0,0 2-1 15,-3-7 0-15,0 5 0 0,-2-3 0 0,2 3-6 0,0 2-2 16,0-2 0-16,0 0 0 0,3-3-8 0,0 3 0 15,-3-5 0-15,3 3 0 0,2-1 0 0,0-2 0 16,3-5 0-16,0 5 0 0,6-7 0 0,-1 5 0 16,3-10 0-16,0 5 0 0,0 0 0 0,0 0-12 15,8-7 2-15,3 0 1 0,2-7 9 0,3 2-8 0,0-2 8 16,5-5-8-16,-3 3 8 0,6-3-8 0,-5 0 8 16,2-2-8-16,-3 7 8 0,1-5 0 15,-3 5 0-15,0 0 0 0,-6 7 0 0,-2-5 0 0,-5 5 0 0,2 0 0 16,-5 0 15-16,-3 7-2 0,-2-5 0 0,-3 5 0 15,-2 5 14-15,-6-5 2 0,-3 7 1 0,-5 0 0 16,1 0-16-16,-4 7-3 0,1-7-1 0,-1 5 0 16,1 2-10-16,-1-2 8 0,6 2-8 0,-3 0 8 15,6-2-8-15,2-5 0 16,5 2 0-16,1 1 0 0,-1-3 0 0,3 0 0 0,0 0 0 0,0-5 0 16,8-2 0-16,0 0 0 0,0 0-11 0,0 0 11 15,0 0-19-15,0 0 2 0,3-2 0 0,2-3 0 16,1-2 0-16,2-2 0 0,5-3 0 0,0-2 0 15,3 0 9-15,2-5 8 0,1 5-12 0,-1 0 12 16,4-3 0-16,-1 3-8 0,-3 0 8 0,1 0 0 0,-6 2 0 16,3 5 0-16,-5-7 0 0,2 7 0 0,-8 0 9 0,0 2 6 15,-5 3 1-15,0 2 0 0,-2-5-16 0,-9 10 9 16,-5-3-9-16,3 5 8 0,-5 5-8 0,-1 0 0 16,-2-3 9-16,-3 3-9 0,0 2 0 0,0 5 0 15,6-10 0-15,2 3 8 16,3 2-8-16,0-2 0 0,2-3 0 0,0 3 0 15,1 0 0-15,-1-5 0 0,3-5 0 0,-2 5 0 0,2-2-8 0,2 2 8 16,6-7-8-16,0 0 8 0,0 0-12 0,0 0 4 16,0 0 0-16,6-7 0 0,-1 0-6 0,3-5-1 0,0-2 0 15,2 0 0-15,1 2 4 0,2-2 1 16,-2-5 0-16,2 5 0 0,3 0 10 0,0-5-12 16,0 5 12-16,-6 0-12 0,1 2 12 0,2-2 0 15,-2 0 0-15,-6 7 0 0,-2 0 0 0,-3 7 16 16,-8 0-4-16,-3 2-1 0,1 3 7 0,-6 2 2 0,0 5 0 15,-5-3 0-15,-1 3-11 0,1 2-1 0,-3 5-8 0,6 0 12 16,-3-3-12-16,2 3 0 0,-5 0 0 0,1-3 0 16,1 1 0-16,4-3 0 0,5-5 0 0,2-2 0 15,3 0 0-15,0-2 0 0,3 2-8 0,5-7 8 16,0 0-13-16,0 0 1 0,0 0 0 0,11-7 0 16,-1-5-2-16,6-2 0 0,0-2 0 0,0-3 0 15,2 0 14-15,1-2-11 0,-1 2 11 0,-4 0-10 16,1 5 10-16,-4 0 0 0,2 0-9 0,-2 0 9 0,-3 2 0 15,0-2 0-15,-3 7 0 0,0 0 0 0,-5 2 16 0,0 5 4 16,0 0 0-16,-5 0 1 0,-3 5 4 16,-3-3 1-16,-2 5 0 0,-5 5 0 0,-3 0-17 0,-1-3-9 15,1 5 10-15,-3 5-10 0,3-5 0 0,3-2 0 16,2 2 0-16,0 0 0 0,5 0 0 16,-2-2 0-16,5 0 0 0,3-3 0 0,0-4 0 0,2 2 0 15,3-7 0-15,0 0-10 0,3 5 1 0,2-3 0 16,0-2 0-16,3 0 0 0,3-7 0 0,2 2 0 15,0 3 0-15,0-5 0 0,9-5 9 0,-1 5-10 16,-3-5 10-16,-2 5-10 16,0 0 10-16,-3 0 0 0,3 0 0 0,-3 0-8 0,1 5 8 0,-4-3 0 15,1 0 0-15,-1 3 0 0,1-3 0 0,-6 5 0 0,-5 0 0 16,0 0 0-16,0 0 0 0,3 5 0 16,0 2 0-16,-3 0 0 0,0 5 12 0,-3-3-3 0,0-2 0 0,1 10 0 15,-4-8-9-15,1 5 0 0,0 3-10 16,-1-8 10-16,1 5 0 0,0-2 0 0,-3 0 0 0,3-3 0 15,-3 5 0-15,2-2 0 0,1 0 0 0,0-3 0 16,0 3 0-16,2-5 0 0,0 0 0 0,1 0 0 16,2-7 0-16,2 7 0 0,1 0-12 15,2-7 12-15,0 7-15 0,3-7 3 0,-2 0 1 16,2 0 0-16,2 0 2 16,1-7 0-16,2 5 0 0,3-5 0 0,0-5 9 0,2 5 0 0,3 0 0 0,3-7-8 15,3 2 8-15,-6-2 0 0,0 7 0 0,-5 0 0 16,0 2 0-16,-6 3 0 0,-4-3 0 0,-1 5 0 15,-2 0 0-15,-3 0 12 0,0 0-4 0,-8 0 0 16,-3 7-56-16,3 0-12 0,0 0-1 0,-5 5-1147 16</inkml:trace>
  <inkml:trace contextRef="#ctx0" brushRef="#br0" timeOffset="57063.59">19690 10450 460 0,'0'0'41'0,"0"-5"-33"16,3 5-8-16,0-2 0 0,-3-3 204 0,2 3 38 15,1 2 8-15,0-5 2 0,-3 5-112 0,0 0-23 16,0 0-4-16,0 0-1 0,0 0-32 0,2 5-6 16,3-3-2-16,-2 5 0 0,-3-7 0 0,3 5-1 15,-3 7 0-15,2-3 0 0,1-2-27 0,-3 0-6 16,0 7-1-16,3-2 0 0,-3 2 9 0,2-2 2 15,-2 2 0-15,0 0 0 0,3 5-26 0,-3-5-5 16,0 5-1-16,3-5 0 0,-3 5 11 0,0-5 1 0,0 0 1 0,0 5 0 16,-3-5 5-16,3 0 1 0,3 0 0 15,-1-2 0-15,1 2-35 0,-3-2 0 0,3-5 0 0,-1 2 0 16,4-2 0-16,-1-2 0 16,-3 2 0-16,1 0 0 0,0-2 0 0,-3-5 0 0,2 2 0 0,4 3 0 15,-1-3 34-15,3-2 0 0,5 0 0 0,-2 0 0 16,5-2-20-16,-1 2-4 0,1-5-1 0,3 3 0 15,2-3 10-15,0 5 1 0,0-7 1 0,1 7 0 16,-4-7-21-16,1 7 0 0,-1-5 0 0,-2 3 0 16,0 2 0-16,-3 0 0 0,0-5 0 0,-2 5 0 0,-3 0 20 15,0 0 0-15,0 0 0 0,-3 0 0 0,-5 0-2 0,5 0-1 16,1 0 0-16,-1 0 0 16,-5 0-7-16,0 0-2 0,0 0 0 0,0 0 0 0,0 0-8 0,0 0 12 15,0 0-12-15,0 0 12 0,0 0-12 0,0 0 8 16,0 0-8-16,0 0 8 15,0 0-50-15,0 0-10 0,0 0-3 0,0 0 0 16,0-7-141-16,0 7-29 0,3-2-6 0</inkml:trace>
  <inkml:trace contextRef="#ctx0" brushRef="#br0" timeOffset="57501.14">20360 10464 403 0,'-3'-7'36'16,"3"7"-36"-16,0 0 0 0,0-5 0 16,0 3 305-16,0 2 55 0,0 0 10 0,0 0 2 0,0 0-194 0,0 0-39 15,0 7-8-15,5 0-2 0,3 5-52 16,-5-3-10-16,-3 3-3 0,3 2 0 16,-1 5-8-16,1 0-1 0,0 2-1 0,2 0 0 15,-5-2-9-15,2-3-1 0,1 8-1 0,0-8 0 0,-1 8-15 0,-2-8-2 16,6 3-1-16,-4 0 0 0,1-5-25 0,2 0 0 15,-2 0 0-15,2-2 0 0,-2-5 56 0,2 5 7 16,-5-5 1-16,3 0 0 0,-1-5-52 0,-2-2-12 16,0 0 0-16,0 0 0 0,0 0 16 0,0 0 0 15,0 0 0-15,0 0 0 0,0 0-26 0,-2 0-5 16,2-2-1-16,-6-5 0 0,1 2 16 0,-3-2 0 16,0 0 0-16,0 0-924 15,0 2-183-15</inkml:trace>
</inkml:ink>
</file>

<file path=ppt/ink/ink19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21:33.987"/>
    </inkml:context>
    <inkml:brush xml:id="br0">
      <inkml:brushProperty name="width" value="0.05292" units="cm"/>
      <inkml:brushProperty name="height" value="0.05292" units="cm"/>
      <inkml:brushProperty name="color" value="#FF0000"/>
    </inkml:brush>
  </inkml:definitions>
  <inkml:trace contextRef="#ctx0" brushRef="#br0">10213 10001 864 0,'0'0'76'0,"0"0"-60"16,3-5-16-16,-1-2 0 0,-4 0 189 0,-4 2 35 15,1-2 8-15,0 0 0 0,-3 5-128 0,0-3-27 16,-3-2-5-16,1 5 0 0,-1-3-7 0,0 3-1 15,1-3 0-15,-1 5 0 0,1-7-1 0,-1 7-1 16,1 0 0-16,-4 0 0 0,4 0-48 0,-3 0-14 16,-1 0 0-16,1 2 8 0,0 3 12 0,2 0 4 15,-2-3 0-15,2 5 0 0,4-2-24 0,-4 2 0 16,0 0 0-16,3 0 0 0,0 0 0 0,1 7 0 16,-1-7 0-16,0 7 0 0,2-2-17 0,1 2-5 0,2 0-1 0,1 3 0 15,-1-3 32-15,6 0 7 0,2 0 0 0,3 5 1 16,0-5-27-16,3 0-6 0,2 5 0 15,3-5-1-15,0 0 17 0,2 0 0 0,1 5 0 0,2-5 0 16,0 0 0-16,0 3 0 0,6-3 0 0,-1 2 0 16,-2-4 15-16,0 2 6 0,-6 0 2 0,3-2 0 15,-2 2-7-15,-3 0 0 0,0-2-1 0,-3 2 0 16,-3 0 17-16,-2-2 3 0,3 0 1 0,-3-3 0 16,-6 5 4-16,-2-2 0 0,3-5 1 0,-3 7 0 15,-3-7-3-15,1 5-1 0,-6-5 0 0,0 7 0 0,-3-2 3 16,1-5 0-16,-6 7 0 0,3-7 0 0,-1 5-32 0,4-3-8 15,-6-4 0-15,3 7 0 0,-6-3 52 0,3-4 10 16,0-3 2 0,1 5 0-16,-1-2-52 0,0-3-12 0,-3 3 0 0,3-5 0 0,1 2 0 0,-1-4 0 15,0 2 0-15,-3-7 0 0,1 2 0 0,-3-2 0 16,-1 0 0-16,1 0 0 0,5 0 0 0,-2 0 0 16,2 0 0-16,0 2 0 0,6-2-16 0,2 5-7 15,-3-3-1-15,3-2 0 16,0 2-31-16,3 3-6 0,5 2-2 0,0 0 0 15,0 0-146-15,0 0-30 0</inkml:trace>
  <inkml:trace contextRef="#ctx0" brushRef="#br0" timeOffset="683.99">10732 10417 288 0,'15'-7'12'0,"-9"7"4"0,-6-5-16 0,2 3 0 15,-2-3 0-15,-2 3 0 0,-1-5 338 0,0 2 65 16,-2-2 13-16,-3 7 2 0,3-7-234 0,-3 7-46 16,-3-7-10-16,-2 7-1 0,0 0-57 0,0 0-11 15,-3 0-3-15,0 0 0 0,3 7-30 0,-3-2-6 16,3-3-2-16,-3 5 0 0,2 0-18 0,1 5 8 15,0-5-8-15,2 7 0 0,1-2 0 0,2-3 0 16,0 3 0-16,3 2 0 0,-1-2-12 0,4-3 12 16,-1 3-13-16,6 0 5 0,-1-3-9 0,6 3-2 15,0-5 0-15,0 5 0 0,5-5 19 0,1 0 0 16,2 0 0-16,2-5 0 0,1 3 0 0,2-5 0 16,3 0 0-16,-3-5 0 0,0 3 15 0,-3-3 6 0,1-2 2 0,-3 0 0 15,-3 0 14-15,-2 0 3 0,-3-5 1 0,-1 5 0 16,-1-7 19-16,-4 7 4 0,1-5 1 15,-3 3 0-15,0 2-29 0,0 2-5 0,-3-2-2 16,3 0 0-16,-2 2-2 0,-1 3-1 0,3 2 0 0,0 0 0 16,0 0-16-16,0 0-10 0,0 0 12 0,-3 7-12 15,3-7 0-15,0 7 0 0,0 5 0 0,3-3 0 16,0 3 0-16,2 2 0 0,-2-2-10 0,2-3 10 16,0 3 0-16,1 2 0 0,2 0-9 0,-3-2 9 15,3 0 0-15,-3 2 0 0,3-5 0 0,0 3 0 16,-3 2 0-16,3-7 0 0,-3 0 0 0,1-2 0 15,-1 2-42-15,0 0-11 0,-2-7-3 0,2 5 0 16,1-3-182-16,-1-4-37 0,-3-3-7 16</inkml:trace>
  <inkml:trace contextRef="#ctx0" brushRef="#br0" timeOffset="1237.96">10941 10431 1497 0,'0'0'133'0,"0"0"-106"16,0 0-27-16,0 0 0 0,0 0 185 0,2 5 32 15,1 2 7-15,-1 0 0 0,-2 0-106 0,6 5-22 16,-1-3-4-16,0-2 0 0,1 5-44 0,-1 2-9 16,-2-2-2-16,-1-3 0 0,4 3-2 0,-1 2-1 15,0-2 0-15,0-3 0 0,1 3-34 0,-4-5 0 16,-2 0 0-16,3 0 0 0,0 0 28 0,-1-2 8 16,-4 2 1-16,2-7 1 0,0 0-24 0,0 0-5 15,0 0-1-15,0 0 0 0,0 0 2 0,0 0 0 0,2-7 0 0,1 0 0 16,-3-5-10-16,0 3 0 0,3-8 0 0,-1 8 0 15,1-5-15-15,2-3-1 0,3 8-1 0,3-3 0 16,-1-2-4-16,1 7-1 0,-1-5 0 0,-2 5 0 16,6 0 10-16,-4 0 3 0,1 0 0 15,-3 0 0-15,2 2 9 0,1 5 0 0,-1 0 0 0,1 0-8 16,-3 0 8-16,0 5 0 0,2-3 0 0,-2 3 0 16,3 2 0-16,-3 0 0 0,0 0 0 15,0 0 8-15,2 0 0 0,-2 0 0 0,0 5 0 0,-2-5 0 16,-1 0 1-16,0 0 1 0,0-2 0 0,-2-3 0 15,-3-2 3-15,0 0 1 0,5 5 0 0,-5-5 0 16,0 0-3-16,0 0-1 0,0 0 0 0,0 0 0 16,0 0-2-16,0 0 0 0,3 0 0 0,5-7 0 0,-3 2-8 15,3-2 0-15,-3-2 0 0,3-3 0 0,3 0 0 0,0 5 0 16,-1-2 0-16,1-3 0 0,-1 5-16 0,-2 0 4 16,0 0 0-16,-3 2 1 0,3 3 11 0,3-3-8 15,-3 5 8-15,0-2-8 0,-3 2 8 0,3 2 0 16,3-2 0-16,-3 5 0 0,0-3 0 0,0 5-8 15,-1-2 8-15,1 2 0 0,0 0 0 0,3 0 0 16,-3 0 0-16,0 0 0 0,0 0 0 0,0 5 0 16,-3-5 0-16,0 0 8 0,1 0-8 0,-1 0 0 15,-3-2 0-15,1 2 0 0,2 0 8 0,-2-2-8 16,0-3 8-16,-3-2-8 0,0 0 0 0,0 0 0 16,5 5 0-16,-5-5 8 15,0 0-147-15,5 0-29 0,3 0-5 0</inkml:trace>
  <inkml:trace contextRef="#ctx0" brushRef="#br0" timeOffset="1636.55">11689 10464 806 0,'0'0'72'0,"0"0"-58"0,0 0-14 0,0 0 0 0,0 0 246 0,6 5 46 0,-6-5 10 0,8 2 2 16,-3-2-165-16,0 5-33 0,3-5-6 0,0 2-2 15,3 3-39-15,2-3-8 0,-3 3-2 0,4-3 0 16,-4-2-41-16,3 0-8 0,1 0 0 0,-1 0 0 15,-3 0 0-15,4 0 0 0,-1 0 0 0,3-7 0 0,-3 7 19 16,-2-7 9-16,-1 5 3 0,3-3 0 0,-5-2-8 0,0 0-2 16,-2 0 0-16,-1-5 0 0,0 5-7 15,-5-2-2-15,0-3 0 0,0 0 0 0,0 5 23 0,-2 0 4 16,-4-2 1-16,4-3 0 0,-4 7-24 0,1-2-5 16,0 0-1-16,-3 5 0 0,-3-3 3 15,1-2 1-15,2 7 0 0,-3-7 0 0,1 7-14 0,-1 0 0 16,-2 0 0-16,2 0 0 0,3 7 0 0,-2-2 0 15,-4 4 0-15,6-4 0 16,0 4 0-16,1 3 0 0,-4-5 0 0,3 7-10 0,0 0 10 0,0 3-8 16,0-3 8-16,0 2-8 0,3 3 8 0,0-5 0 15,-1 5 0-15,6-5 0 0,-2 0 0 0,4-2 0 16,1 2 8-16,0 0-8 0,2-2 0 0,0 0 0 0,6-3 0 16,2-2-8-16,6 0 8 0,-1-2 11 0,3 2-3 0,6-2 0 15,2-3-8-15,0-2-16 0,3 0 4 0,2 0 1 31,1-7-85-31,2 2-16 0,0-2-4 0</inkml:trace>
  <inkml:trace contextRef="#ctx0" brushRef="#br0" timeOffset="2336.93">13264 10457 403 0,'39'-5'36'0,"-31"3"-36"16,-5-3 0-16,-6 3 0 0,3-10 228 0,-2 5 38 15,-1 0 8-15,-2 0 2 0,2 0-103 0,-2 0-20 16,2 0-4-16,-2-5-1 0,2 5-36 0,-5 0-8 15,3 0-2-15,0 0 0 0,-1 0-3 0,1 2-1 16,-3-2 0-16,0 0 0 0,0 2-78 0,-2 5-20 0,-1-2 0 0,-2-3 0 16,0 5 0-16,-3 0 0 0,0 5 0 0,0-3 0 15,-3 3 55-15,1 2 7 0,2 0 2 0,0 0 0 16,6 0-52-16,-4 5-12 0,4 0 0 0,-3 2 0 16,-1 0-23-1,4 0-7-15,2 0-2 0,0 5 0 0,5-5 22 0,-2 5 10 0,5-5-10 0,3 5 10 16,2-3-28-16,3-4 1 15,2 2 0-15,4 0 0 0,-4-2 41 0,3 2 8 0,3-7 2 0,3 0 0 16,-1 0-39-16,1-7-7 0,-1 5-2 0,4-5 0 16,-4-5 24-16,-5 3 0 0,3-3 0 0,-3-2 0 15,1-2 18-15,-4-3 8 0,-2 5 2 0,0 0 0 0,-3-5-2 0,-2 3 0 16,0-3 0-16,-1 7 0 16,1-2-6-16,-3 5-2 0,0-3 0 0,3 3 0 0,-3 2 2 0,0 0 1 15,0 0 0-15,0 0 0 0,0 0-13 16,0 0-8-16,0 0 8 0,0 0-8 0,0 0 0 15,5 2 0-15,3 10 0 0,0-5 0 0,0 0 0 0,0 0-8 16,0 0 8-16,2 0 0 0,-2 0 0 0,3 5 0 16,-1-5 0-16,1 0-8 0,-3 0 8 0,2 0 0 15,-2 0 0-15,-2-2 0 16,2 2-19-16,-3-7-8 0,3 7-1 0,0-7-1 16,-3 5-37-16,0-3-7 0,3-2-2 0,0 0-1130 0</inkml:trace>
  <inkml:trace contextRef="#ctx0" brushRef="#br0" timeOffset="2718.15">13658 10405 1886 0,'-3'-7'41'0,"3"0"9"0,0 0 2 0,0 0 1 0,0 0-42 0,0 0-11 0,0-5 0 0,0 5 0 16,-2 0 69-16,2-5 12 0,-3 5 3 0,0 0 0 15,1 5 35-15,-1-5 7 0,-2 2 2 0,-1 5 0 16,-2-2-52-16,3 2-9 0,-3 2-3 0,-2-2 0 15,-1 0-51-15,3 5-13 0,0-3 0 0,-2 3 0 16,2-3 0-16,0 5 0 0,2 0 0 0,1 3 0 16,2-1 0-16,1-2 0 0,-1 5 0 0,3 0 0 15,5-3 0-15,-2 3 0 0,2-3 0 0,1 3 0 16,2 0-18-16,2-3-6 0,6 3-2 0,0 0 0 16,-3-3-10-16,3 3-1 0,3-3-1 0,2 3 0 0,-3 0 38 0,1-5 0 15,-1 2 0-15,1-2 0 0,-1 5 0 0,-4-5 0 16,-4 5 0-16,1-5 0 0,-3 2 44 0,-3 1 16 15,0-3 3-15,-2 0 1 0,-3 2-52 0,-3-4-12 16,1 2 0-16,-1-2 0 16,-5-3 39-16,0 5 5 0,-2-7 0 0,-1 7 1 0,-5-2-21 0,3-3-4 15,-3 3 0-15,-8-3-1 0,0 3 5 0,-2-5 0 16,2 2 1-16,-2-2 0 0,2 0-40 0,0-2-8 16,3 2-1-16,0 0-1 15,2-5-135-15,3 3-26 0</inkml:trace>
  <inkml:trace contextRef="#ctx0" brushRef="#br0" timeOffset="3147.58">14930 10417 1152 0,'0'0'102'0,"0"0"-82"0,-2 0-20 0,-1-5 0 0,3 5 158 0,0 0 27 16,0 0 6-16,0 0 1 0,0 0-56 0,-2 5-10 15,2 2-2-15,-3 0-1 0,3 0-45 0,3 0-9 16,-1 5-1-16,3 2-1 0,1-2-29 0,-1-3-6 16,-2 8 0-16,-1-3-1 0,1-5-23 0,0 3-8 15,-1 0 0-15,1-3 9 0,0-2 17 0,-3-2 3 16,-3 2 1-16,3 0 0 0,-3-2-14 0,3-3-2 15,-5-2-1-15,2 0 0 16,-2-7-96-16,2 0-19 0,-5 2-4 0,3-4-661 0,-3-3-132 0</inkml:trace>
  <inkml:trace contextRef="#ctx0" brushRef="#br0" timeOffset="3288.49">14785 10236 1267 0,'0'0'112'0,"-5"-7"-89"15,5 2-23-15,-3-2 0 0,3 0 205 0,0 0 37 0,0 7 7 0,0-7 2 16,0 7-136-16,0 0-27 0,0 0-6 0,0 0-1 15,0 0-81-15,0 0 0 0,5 7-12 0,1-7 0 16,-1 7 12-16,0 0 0 0,3 0 0 0,0 5-720 16,0-5-140-16</inkml:trace>
  <inkml:trace contextRef="#ctx0" brushRef="#br0" timeOffset="3689.85">15047 10384 1922 0,'0'0'42'0,"0"0"9"0,0 0 1 0,8 7 3 0,-3 0-44 0,0 0-11 16,3 5 0-16,3-5 0 0,-3 7 88 0,0-2 15 15,-3-5 3-15,3 7 1 0,0-2-43 0,-3-3-8 16,1 3-1-16,-1-5-1 0,-3 5-13 0,1-5-2 16,-3-5-1-16,0 5 0 0,0-7 23 0,3 10 5 15,-3-10 1-15,-3 2 0 0,0 3-54 0,3-5-13 16,0 0 0-16,0 0 0 0,0 0 12 0,0-5 0 15,0-2 0-15,0-5 0 0,6 5-12 0,-1-7 0 16,3 7 0-16,0-5 0 0,5 3 0 0,-2-3-15 16,2 3 2-16,0-3 0 0,0 7 13 0,-2-2 0 15,-3 5 0-15,3-3 0 0,-1 5 0 0,1-2-9 0,-3 2 9 0,2 2 0 16,-2-2 0-16,5 5-8 0,1 2 8 0,-1 0 0 16,3 0 0-16,0 7 0 0,-1-7 0 0,1 7 11 15,-2-2-11-15,-1 0 0 0,-3-3 0 0,4 3 0 16,-4 0 0-16,-2-3 0 0,0-2 0 0,-3 0 0 15,1 5 30-15,-1-5 4 0,-2 0 1 0,-1 0 0 16,-2-7-5-16,0 0-1 0,0 7 0 0,0-7 0 16,0 0-29-16,0 0 0 0,0 0 0 0,0 0 0 15,0 0-45-15,0 0-15 16,0 0-4-16,0-7-1254 0</inkml:trace>
  <inkml:trace contextRef="#ctx0" brushRef="#br0" timeOffset="4572.08">16722 10123 1036 0,'0'0'92'0,"0"0"-73"0,0 0-19 0,0 0 0 16,0 0 110-16,0 0 18 0,0 0 4 0,0 0 1 16,0 0-59-16,0 0-12 0,5 5-2 0,-2 2-1 15,-3 2 55-15,0 8 11 0,8-1 3 0,-3 3 0 16,-3 0-52-16,4 2-9 0,-1 5-3 0,0 2 0 16,3 0-29-16,-2-2-7 0,-6 0 0 0,2 2-1 0,4-2 17 0,-4-5 3 15,-4 3 1-15,-1-8 0 0,3 3-12 0,0 2-3 16,-3-7 0-16,1 3 0 0,-4-8-10 0,4 3-3 15,2-3 0-15,-3 1 0 0,-2-8 8 0,2 5 0 16,3-7 1-16,0 0 0 0,-3-7 3 0,1-5 1 16,-1 3 0-16,0-10 0 0,3-2-14 0,-2 2-3 15,-6-7-1-15,5-2 0 0,6-5-15 16,-6 0 9-16,1 5-9 0,-4 0 8 0,6-3-8 0,0 3 0 16,0 2 0-16,-2 0 0 0,-4 5 0 0,9 0-11 15,2 2 11-15,1-2-8 0,-6 7 8 0,5-5-8 16,3 5 8-16,2 0-8 0,4 2 8 0,-1-2-12 15,3 7 12-15,0 0-12 0,2 0 2 0,3 2 0 16,-5 5 0-16,5 0 0 0,1 0 10 0,-1 5 12 16,0-3-2-16,3 5-1 0,-3 5-21 0,0-5-4 15,0 7 0-15,-8 0-1 0,-5-2 17 0,0 2 0 0,0 0 0 16,-2 5 0-16,-6-5 13 0,-3 0 0 0,-2 3 0 0,2-3 0 16,-5-5-5-16,-3 5-8 0,-2 3 11 0,-3-3-11 15,6 0 0-15,-4 0 0 0,1-2 0 0,0 2 0 16,0-2 0-16,2-3 16 0,1-2-1 0,-1 0-1 15,3-2-14-15,0-3 0 0,3 3 8 0,5-5-8 16,-8 5 0-16,3-3 0 0,5-2 0 0,0 0 0 16,0 0 0-16,0 0 0 0,0 7 0 0,2-7-10 15,1 5 10-15,2-3-12 0,1 3 12 0,-1-3-12 16,5 5 12-16,4-2-12 0,-4 7 12 0,1-5-12 16,-1 0 12-16,4 0 0 0,-4 0 0 0,3 0 0 15,3 0 0-15,0 5 0 0,3-3 0 0,5-2 0 16,-3 5 0-16,2-5 0 0,-4 5 0 0,2-3 0 15,-5-4 0-15,3 7 0 0,-6-5 0 0,0 0 0 0,-2-5 0 16,-1 5 0-16,1-7 0 0,-11 0 0 0,0 0 0 0,0 0 0 16,0 0 0-16,5 5 0 0,-5-5 0 0,0 0 0 15,0 0 0-15,0 0 0 16,0 0-71-16,0 0-12 0,3-5-2 0,-1 3-1211 16</inkml:trace>
  <inkml:trace contextRef="#ctx0" brushRef="#br0" timeOffset="4796.65">17425 10384 1728 0,'0'0'153'0,"0"0"-122"16,0 0-31-16,0 0 0 0,0 0 143 0,0 0 22 0,0 0 5 0,0 5 1 16,0 2-78-16,0 2-15 15,3-2-3-15,2 5-1 0,-2 2-42 0,2-2-9 0,-2 2-2 16,0 0 0-16,2 0 3 0,-2 5 0 0,-3-7 0 0,5-3 0 15,-5 3 4-15,3 2 2 0,-3-7 0 0,0 0 0 16,0 0-30-16,0-7 0 0,0 0 0 0,0 0-10 16,0 0-90-16,0 0-19 0,0 0-3 0,-3-7-1027 15</inkml:trace>
  <inkml:trace contextRef="#ctx0" brushRef="#br0" timeOffset="4946.98">17402 10224 1152 0,'-3'-2'102'0,"0"-5"-82"16,3 0-20-16,-2 0 0 0,-1-3 235 0,3 8 42 15,0-3 9-15,0 5 2 0,0 0-152 0,0 0-29 16,0 0-7-16,0 0 0 16,3 0-76-16,-3 0-16 0,5 0-8 0,0 0 10 0,1 5-10 0,2 2 0 15,-1 0 0-15,-1 0-11 16,4 0-173-16,1 5-36 0,5 7-6 0,2-5-2 0</inkml:trace>
  <inkml:trace contextRef="#ctx0" brushRef="#br0" timeOffset="5455.07">17894 10337 2188 0,'0'0'48'0,"0"-7"11"0,2 0 1 0,-4 2 1 0,2-2-49 0,-3 5-12 0,3 2 0 16,0-5 0-16,3-2 105 0,-3 7 19 0,-8-2 3 0,0-3 1 15,3 3-103-15,-3 2-25 0,0 0 0 0,-5 0 0 16,2 2 0-16,0-2 0 0,1 7 0 0,-1 0 0 15,1 0 56-15,-4 5 7 0,4 2 1 0,-1 0 0 16,3-2-103-16,0 2-20 0,0 0-4 0,6 0-1 16,-4-2 64-16,4 2 23 0,2 0-1 0,0-2 0 15,2 0-22-15,4-3 0 0,-1-2 0 16,0 0 8-16,3-2-25 0,3 2-5 0,2 0-1 0,3-7 0 16,0 0 31-16,0 0 5 0,2 0 2 0,1-7 0 15,2 0-24-15,-3 0-5 0,1-5-1 0,-3-2 0 16,-3-5 63-16,-2 5 13 0,-3-12 3 0,0 5 0 15,-3-5 0-15,-3-2 0 0,-4 2 0 0,-3-2 0 16,-3 2-52-16,-3 0-12 0,0-2 0 0,1 7 0 16,-3-5 21-16,2 7 2 0,0-2 0 0,1 2 0 0,-1 5-12 0,3-5-3 15,0 5 0-15,0 0 0 0,1 2-8 0,1 3 0 16,4 2 0-16,-1 2 0 0,0-2 0 0,-2 7 0 16,5-2 0-16,0 2 0 0,0 0 0 0,0 0 0 15,5 7 0-15,1 2-11 0,2 3 11 0,5 2 0 16,0 5 0-16,3-3-8 0,2 8 8 0,1-3 0 15,-1 7-9-15,4-2 9 0,-7 0-22 0,1 2 0 16,-2-2 0-16,-1 2 0 0,-3-2 38 0,1 0 7 16,-3 0 1-16,0-5 1 0,0 0-17 0,-6-7-8 15,4 3 8-15,-4-3-8 16,4-5-25-16,-4 3-11 0,4 2-1 0,-4-7-1 16,1 0-218-16,2 0-44 0</inkml:trace>
  <inkml:trace contextRef="#ctx0" brushRef="#br0" timeOffset="5953.08">18513 10325 1209 0,'3'-9'53'0,"-3"2"12"0,-3 0-52 0,-2 0-13 0,2 0 0 0,-2-3 0 16,-3 3 256-16,2 5 49 0,-1-5 10 0,-1 2 1 15,0 3-186-15,-3-3-38 0,-2 3-7 0,0 2-1 16,-3 0-68-16,-3 2-16 0,-2-2 0 0,3 5 0 0,4-3 0 0,1 5 0 15,0 0 0-15,0 5 0 0,2 0 13 0,0-3-1 16,3 5 0-16,1-2 0 0,1 2-12 0,4 0-8 16,2-2 8-16,2 2-13 15,1 0 13-15,2-2-12 0,-2 0 12 0,5-3-12 0,-3-2 3 16,3 0 1-16,5-2 0 0,0 2 0 0,3-7 8 16,0 5-10-16,3-3 10 0,5-2-10 0,-3-2 10 0,-3-3 0 15,-2 0 0-15,0-2 0 0,-3 5 23 0,0-10 0 16,-2 5 0-16,0 0 0 0,-3 0 6 0,-3 2 2 15,0-2 0-15,3 0 0 0,-5 5-19 0,-3 2-3 16,0 0-1-16,0 0 0 0,0 0-8 0,5 2 0 16,-2 5 0-16,5-2 0 0,-3 2 0 0,0 0 0 15,0 7 0-15,3-7 0 0,-2 5-8 0,-1 2 8 16,0 5 0-16,3-5 0 0,-2 0 0 0,-1 5 0 0,0-5 0 16,0 0 0-16,-2 5 10 0,0 0 6 15,-3-3 2-15,0-4 0 0,0 2-18 0,-3 0 0 0,3-2 0 0,-3-3 0 16,-5 3 0-16,1-5 0 0,-1 0 0 0,0 0 0 15,0-2 60-15,-3-3 8 0,-2 3 1 0,0-5 1 16,-1 0-61-16,-1 0-9 0,-4 0 0 0,3-7-12 16,-2 2 12-16,-1-2 0 0,3 0 0 0,3 0 0 31,-3-7-54-31,3 7-8 0,2-7-2 0,3 0-819 0,-2-3-164 0</inkml:trace>
  <inkml:trace contextRef="#ctx0" brushRef="#br0" timeOffset="6344.58">18701 10391 1324 0,'0'0'59'0,"0"0"12"0,0 0-57 0,0 0-14 15,5 0 0-15,0 0 0 0,1-2 150 0,4-3 27 16,-2 5 6-16,5 0 1 0,-2-2-92 0,0 2-17 16,7-5-4-16,-2 5-1 0,2 0-46 0,-2 0-8 15,0-2-3-15,0-3 0 0,0 5 2 0,0-7 0 16,-6 2 0-16,1 3 0 0,0-3 10 0,-6-2 3 15,-2 0 0-15,-1 0 0 0,-2 0 12 0,0-5 4 16,-2 3 0-16,2-3 0 0,-3 5-24 0,-2 0-5 16,-1-5-1-16,-2 5 0 0,0 0 40 0,3-5 8 15,-3 10 2-15,0-3 0 0,-5-2-52 0,0 7-12 16,2 0 0-16,-2-2 0 0,2 2 0 0,-2 2 0 16,-3-2 0-16,3 7 0 0,0-7 0 0,2 7 0 15,-2 3 0-15,2-1 0 0,4 3 0 0,-4-3 0 16,3 8 0-16,0-1 0 0,0-2-9 0,3 5-5 0,0 0-1 0,2 0 0 15,0-3 15-15,1 3 0 0,4-5 0 0,4 5 0 16,-4-5 0-16,6 5 0 0,0-5 0 0,5 0-9 16,3 0 21-16,0-2 4 0,0 2 0 0,-3-7 1 15,0 5-17-15,6-10 0 0,-1 3 0 0,4-3 0 16,1-2 0-16,4 0 0 0,-3 0 0 0,10-2 0 31,0-5-152-31,6-5-35 0</inkml:trace>
  <inkml:trace contextRef="#ctx0" brushRef="#br0" timeOffset="6637.38">19185 9841 1728 0,'0'-5'38'0,"0"5"8"0,0 0 2 0,0 0 0 0,-3 0-39 16,3 0-9-16,0 0 0 0,8 5 0 0,-2 2 80 0,-1 0 15 16,3 5 2-16,0-3 1 0,0 3-25 0,2 7-5 15,-2-3 0-15,3 3-1 0,-1 2-14 0,-2 3-2 16,0-3-1-16,0 0 0 0,-3 0-10 0,3 3-3 16,-5-3 0-16,2-7 0 0,-2 5-26 0,0-3-11 0,-1 3 8 15,1 0-8-15,-3-5 0 0,5 0 0 16,-5 0 0-16,3-2 0 0,-1 0 0 0,-2-3 0 0,0 3 0 15,3-5-780-15,-3 0-160 0</inkml:trace>
  <inkml:trace contextRef="#ctx0" brushRef="#br0" timeOffset="7060.53">19389 10485 921 0,'0'0'82'0,"0"0"-66"15,0 0-16-15,0 0 0 0,0 0 183 0,0 0 33 16,0 0 6-16,0 0 2 0,0 0-93 0,0 0-19 16,-6 7-3-16,6-7-1 0,0 0-69 0,0 5-15 15,0-5-2-15,0 0-1 0,-2 7-6 0,2-7-2 16,0 0 0-16,0 0 0 0,0 0-2 0,-3 7-1 15,3-2 0-15,0-5 0 0,0 2 6 0,0-2 2 16,0 0 0-16,0 0 0 0,0 0 3 0,0 0 1 16,0 0 0-16,0 7 0 0,0-7-22 0,-5 5 0 15,5-5 0-15,-5 2 0 0,-1 3 0 0,1-5 0 16,2 7 0-16,-2-7 0 0,5 0 0 0,-3 7 0 16,3-7 0-16,0 0 0 0,0 0 0 0,0 7 0 15,0-7 0-15,0 5 0 0,0-5 16 0,0 0 0 16,0 0-1-16,0 0 0 0,6 2-24 0,-1 3-5 0,0-5-1 0,1 2 0 15,-1-2 24-15,3 0 5 0,-3 0 1 0,0-2 0 16,-5 2-3-16,0 0 0 0,0 0 0 0,0 0 0 16,0 0 1-16,0 0 0 0,0 0 0 0,0 0 0 15,0 0-42-15,0 0-9 16,0 0-2-16</inkml:trace>
  <inkml:trace contextRef="#ctx0" brushRef="#br0" timeOffset="36805.82">8557 3282 1267 0,'0'0'28'0,"0"0"5"0,0 0 2 0,0 0 1 0,0 0-36 0,0 0 0 15,0 0 0-15,0 0 0 0,0 0 109 0,0 0 15 16,0 0 4-16,0 0 0 0,8 0-72 0,-8 0-13 15,0 0-3-15,5 0-1 0,0 0-11 0,-5 0-3 16,5 2 0-16,1 3 0 0,2-3 31 0,0 3 7 16,0-1 1-16,-3-1 0 15,0 4 0-15,3 0 0 0,0 5 0 0,0-10 0 0,0 10-52 0,2-5-12 0,-2 5 0 0,6-3 0 16,-1 3 54-16,0 2 8 0,0-2 2 0,-2-3 0 16,2 3-52-16,0 0-12 0,-2-3 0 0,0 5 0 15,-1-5 0-15,-2 1 0 0,0 2 0 0,0-5 0 16,0 0 40-16,0 0 6 0,-3 0 1 0,0 5 0 15,3-5-24-15,-5 0-5 0,2-5-1 0,-5-2 0 16,0 0 8-16,0 0 2 0,0 0 0 0,8 5 0 16,-8-5-10-16,5 7-1 0,-5-7-1 0,0 0 0 15,0 0 0-15,0 0 0 0,0 0 0 0,0 0 0 0,6-7-7 0,2 7 0 16,-8 0-8-16,2-5 12 0,4-2-12 0,-4 5 0 16,4-3 0-16,-4 3 0 15,4-3 0-15,-4-2 0 0,1 5 0 0,-1-3 0 0,1-2 0 0,2 0 0 16,-2 2 0-16,2-2 0 15,-2 0 0-15,0 0 0 0,2 0 0 0,-2 0 0 0,-1 0 0 16,4-5 0-16,-1 5 0 0,0 0 0 0,0-5 0 0,-2 5 0 16,2-7 0-16,1 7 0 0,-4-5 0 0,1-2 0 15,-3 0 0-15,5 0 0 0,3 0 0 0,-3-5 0 16,1 5 0-16,-1-5 0 0,0 2 0 0,6-6 0 16,-3 2 0-16,2 2 0 0,1 2 25 0,0-1 3 15,-1-4 0-15,3-1 0 16,1 9-45-16,-4-3-9 0,1-1-2 0,2-1 0 0,-2 7 28 0,-3-2 0 15,2 0 0-15,-5 4 0 0,1-1 16 0,-1 4 9 16,0-5 2-16,1 5 0 0,-1 0-27 0,0 0 0 0,0-5 8 0,-2 5-8 16,2 0 0-16,1 0 0 0,-4-5 0 0,4 10 0 15,-4-10 0-15,4 5 0 0,-4 0 0 0,1 0 0 32,-3 0-18-32,2 0-9 0,1 2-1 0,-3 5-1 0,0 0 29 0,3-7 0 0,-1 4 0 0,-2 3 0 15,0 0 19-15,0 0 9 0,3-7 3 0,2 3 0 31,-5 4-50-31,0 0-9 0,0 0-3 0,0 0 0 0,3-3 50 0,-3 3 9 0,0 0 3 0,0 0 0 16,5-11-31-16,-5 11 0 0,0 0 0 0,0 0 0 16,0 0-19-16,0 0-9 15,0 0-3-15,0 0 0 0,0 0 55 0,0 0 12 0,0 0 1 0,0 0 1 16,0 0-38-16,0 0 0 0,6 0 0 0,-6 0 0 0,0 0 0 0,0 0 0 16,0 0 0-16,0 0 8 0,0 0-8 0,0 0 0 15,0 0 0-15,0 0-8 0,0 0 8 0,0 0 0 16,0 0 0-16,0 0 0 15,0 0-25-15,0 0-10 0,2-12-1 0,-2 12-1 0,0 0 57 0,0 0 11 16,0 0 2-16,0 0 1 0,0 0-34 0,0 0-22 16,0 0 3-16,0 0 1 15,0 0-103-15,0 0-21 0,0 0-4 0,0 0-704 16,3 7-141-16</inkml:trace>
</inkml:ink>
</file>

<file path=ppt/ink/ink19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23:12.269"/>
    </inkml:context>
    <inkml:brush xml:id="br0">
      <inkml:brushProperty name="width" value="0.05292" units="cm"/>
      <inkml:brushProperty name="height" value="0.05292" units="cm"/>
      <inkml:brushProperty name="color" value="#FF0000"/>
    </inkml:brush>
  </inkml:definitions>
  <inkml:trace contextRef="#ctx0" brushRef="#br0">9681 8477 633 0,'0'0'56'0,"0"0"-44"16,0 0-12-16,5-7 0 0,-2 7 111 0,-3 0 20 0,3-3 4 15,-3 3 1-15,2-4 16 0,-2 4 4 16,0 0 1-16,0 0 0 0,0 0-14 0,3-7-3 16,-3 7-1-16,0 0 0 0,-3-5-67 0,1 3-12 15,-4-3-4-15,4 3 0 0,-4-3-3 0,1 5-1 0,-3-2 0 0,0-3 0 16,-2 2-12-16,-1-1-4 15,-2 4 0-15,0-3 0 0,-3 3-12 0,-3-4-4 0,-2 4 0 0,-3-5 0 16,3 3-9-16,-3 2-3 0,1 0 0 0,-1 0 0 16,3 2-8-16,2-2 0 0,3 0 0 0,0 0 8 15,3 5 8-15,0-5 2 0,2 0 0 0,1 4 0 16,4-1-30-16,1 1-5 0,0-1-2 0,-1 2 0 16,6-5 19-16,-2 7 0 0,2-7 0 0,0 7 0 15,-3 0 0-15,1 0 0 0,2 5 0 0,0-3 0 0,0-2 0 0,0 5 0 16,0-1 0-16,2 4 0 0,-2-6 0 0,0 3 8 15,3 7-8-15,-3-5 12 0,2 0 0 16,1 0 0-16,-3 5 0 0,0 0 0 0,3-3-12 0,-1 3 0 16,-2-5 0-16,3 5 0 0,0 0 0 0,-1-3 0 15,1-4 0-15,0 7 0 0,-3-10 54 0,0 10 8 16,0-5 2-16,2-2 0 0,4-5-52 0,-4 7-12 16,1-7 0-16,-3 5 0 0,3-5 0 0,-1 0 0 15,-2 0-9-15,3 0 9 0,-3 0 0 0,0-2 0 16,0-5 0-16,0 7 0 0,0-7 9 0,0 0-9 15,0 0 0-15,0 0 9 16,0 0-59-16,0 0-12 0,0 0-2 0,-3-5-1 16,1 5-172-16,-1-7-35 0</inkml:trace>
  <inkml:trace contextRef="#ctx0" brushRef="#br0" timeOffset="185.32">9311 8778 1774 0,'0'0'39'0,"0"0"8"0,0 0 1 0,2-7 3 0,4 0-41 0,-1 7-10 15,0-7 0-15,-2 7 0 0,5-5 94 0,0 5 17 0,2-2 3 0,1-3 1 16,-1 10-41-16,4-5-8 0,2 0-2 0,-1 0 0 16,4 0-51-16,-3 0-13 0,2 0 0 0,1 0 0 15,-1 2 8-15,-2-2-8 0,3 0 11 0,-3 0-11 16,-3 0 0-16,0 0 0 0,-2 0 0 0,-1 5 0 16,-2-5-100-1,0 0-28-15,0 0-4 0</inkml:trace>
  <inkml:trace contextRef="#ctx0" brushRef="#br0" timeOffset="537.12">9779 8778 1940 0,'0'-7'43'0,"0"7"9"0,0-7 1 0,0 2 1 0,-3 3-43 0,3 2-11 16,-2-5 0-16,-1 5 0 0,3 0 101 0,0 0 19 15,0 0 3-15,0 0 1 16,-3 0-64-16,-2 0-13 0,-3 5-3 0,0-3 0 0,0 3-19 0,0 2-4 15,3 0-1-15,0 0 0 0,0 7-11 0,-1-2-9 16,4 0 12-16,-1-3-12 0,0 3 0 0,1 0 0 16,4-3 0-16,1 3 0 0,0-3 0 0,2-2 0 15,0 5 0-15,3-5 0 0,3 0 0 0,2-2 0 16,0-3 0-16,0 3 0 0,3-5 0 0,0 0-11 16,0 0 2-16,0 0 0 0,2-5 9 0,-4 5 8 0,-1-2-8 0,-3-5 11 15,1 2 8-15,0-4 1 0,-1-3 1 0,-5 5 0 16,-2 0 19-16,0-5 3 15,-1 5 1-15,-2-5 0 0,-2 3-16 0,-4 2-4 0,4 0 0 16,-3 0 0-16,-1 2-7 0,-2-2-1 0,0 2-1 0,0 5 0 16,6-2-39-1,-4-3-7-15,-4 5-1 0,5 5-1 0,5-5-3 0,0 0 0 0,0 0 0 0,0 0-796 16,0 0-159-16</inkml:trace>
  <inkml:trace contextRef="#ctx0" brushRef="#br0" timeOffset="884.84">10052 8806 1036 0,'0'0'92'16,"0"0"-73"-16,0 0-19 0,0 0 0 0,0 0 208 0,0 0 37 15,0 0 8-15,0 0 2 0,5 5-102 0,0 2-20 16,-2 0-4-16,2-2-1 0,-2 2-64 0,2 0-12 16,0 0-4-16,1-2 0 0,-1 2-13 0,-2 0-3 15,2 0-1-15,-3-5 0 0,4 3-9 0,-4 2-2 16,1-5 0-16,2 3 0 0,-5-5-5 0,0 0-2 15,0 0 0-15,0 0 0 0,0 0-1 0,3 5 0 16,2-5 0-16,-5 0 0 0,0 0-4 0,6-5 0 16,-1 0-8-16,3 3 12 0,0-5-12 0,-3 0 8 15,0-5-8-15,3 5 0 0,0-7 0 0,-3 7 0 16,1-5 0-16,-4 3-10 0,6-3 10 0,0 7 0 16,0-2 0-16,-2 0 0 0,1 0 0 0,1 5 0 0,3-3 0 0,2 5 0 15,-2-3 0-15,-1-1 0 0,4 4 0 0,-1 0 0 16,0-5 0-16,0 5 0 0,-2 0 0 0,2 0 0 15,0 5 0-15,-2-5 0 0,-3 0 0 0,2 0 0 32,-2 4-68-32,0-4-11 0,0 3-2 0,-2-3-1117 0</inkml:trace>
  <inkml:trace contextRef="#ctx0" brushRef="#br0" timeOffset="1544.4">11213 8818 1728 0,'0'-7'38'0,"0"7"8"0,3-7 2 0,-3 7 0 0,0-5-39 0,-3-2-9 15,3 7 0-15,0 0 0 0,0-7 53 0,0 7 9 0,-5-2 2 0,-1-3 0 16,1 5 31-16,0 0 6 0,-6 0 2 0,3 0 0 16,-2 5-63-16,-1-3-12 0,-2 3-2 0,-3 2-1 15,3 0 5-15,-3 0 1 0,3 5 0 0,-3-3 0 16,0-2-31-16,3 5 8 0,2 2-8 0,1-2 0 16,4-5 0-16,1 7 0 0,8-7 0 0,-1 7 0 15,4-7 0-15,2-2 0 0,-1 2-10 0,7 0 10 16,2 0-10-16,-1-2 10 0,1-5-12 0,3 0 12 15,-1 0 0-15,1-5 0 0,-6 5 8 0,3-7-8 16,-3 0 35-16,0 0 1 0,-5 2 0 0,0-2 0 0,0 0 17 0,-5 0 4 16,0 0 1-16,-1 0 0 0,1 0-14 0,-3 2-2 15,0-2-1-15,0 5 0 0,-3-3-20 0,3 5-4 16,0 0-1-16,0 0 0 0,0 0-8 16,0 0-8-16,0 0 9 0,0 0-9 0,0 0 0 0,0 0 0 15,3 7 0-15,-3-2 0 16,3 2 0-16,2 0 0 0,-3 0-8 0,4 0 8 0,-1 0 0 0,0 0 0 15,3 5-8-15,0-5 8 0,0 7 0 0,0-7 0 16,-3 0 0-16,3 5 0 0,-2-5 0 0,2 0 0 16,-1 0 0-16,1 0 0 0,-2-2 0 0,2-3 0 15,-3-2 0-15,3 0 0 16,-3 0-150-16,3 0-23 0,-3-2-5 0,3-5-618 16,-2 0-123-16</inkml:trace>
  <inkml:trace contextRef="#ctx0" brushRef="#br0" timeOffset="1906.76">11456 8839 1706 0,'0'0'76'0,"0"0"15"0,0 0-73 0,0 0-18 0,0 0 0 0,0 0 0 16,0 0 162-16,0 0 29 0,0 0 5 0,0 0 2 16,0 0-88-16,0 7-18 0,8 3-3 0,-2-1-1 15,-1-2-33-15,0 0-7 0,3 0-2 0,-2 5 0 16,-1-5-14-16,0 0-4 0,-2 0 0 0,2 0 0 16,0-2-14-16,-2 2-3 0,-3-7-1 0,0 0 0 15,5 5 0-15,-5-5 0 0,0 0 0 0,0 0 0 16,0 0 1-16,0 0 0 0,0 0 0 0,0 0 0 15,3-5-11-15,2-2 12 0,0 2-12 0,3-2 12 16,-2 0-12-16,2 0 0 0,-3 0 0 0,6 0 0 16,-4 0 0-16,4 0 0 0,0 0-9 0,-3 2 9 0,0 3-12 15,-1-3 12-15,1 5-12 0,0 0 12 16,0 0-9-16,0 0 9 0,3 5 0 0,-3-3-9 0,0-2 9 0,2 7 0 16,1 0-9-16,-1-2 9 0,1 2 0 0,0 0 0 15,2 0 0-15,-3 0 0 0,-2 0 0 0,3 0 0 16,-3 0 0-16,0 3 0 0,-3-3 8 0,0 0-8 15,1 0 0-15,-1-5 8 0,-2 3-8 0,-1 2 10 16,1-5-10-16,-3-2 10 16,0 0-61-16,3 5-12 0,-3-5-2 0,0 0-1 15,0 0-202-15,2 5-41 0,6-10-8 0</inkml:trace>
  <inkml:trace contextRef="#ctx0" brushRef="#br0" timeOffset="2269.08">11906 8879 1728 0,'0'0'76'0,"0"0"16"0,0 0-73 0,0 0-19 15,0 0 0-15,0 0 0 0,0 0 106 0,8 5 18 16,0-3 3-16,0 3 1 0,0 2-14 0,0 0-2 0,0 0-1 0,2 0 0 16,-2 0-53-16,3 0-10 0,-3 3-3 0,0-3 0 15,2-5-21-15,1 5-5 0,-3 0-1 0,3-2 0 16,-4 2-18-16,4-7 0 0,0 2 0 0,-1 3 0 16,1-5 13-16,-1 0-4 0,1 0-1 0,-3-7 0 15,3 2 1-15,-4-2 0 0,1 0 0 0,3 0 0 16,-3-2 4-16,0-3 1 0,2-2 0 0,-2 2 0 15,0-2-14-15,-2 2-13 0,-1 5 2 0,0-2 1 0,0-3 10 16,-2 5-10-16,-6 2 10 0,3 5-10 0,0 0 10 0,0 0 0 16,0 0 8-16,0 0-8 0,0 0 18 0,0 0-1 15,0 5 0-15,0 2 0 0,-5 5 8 0,3-3 2 16,2 5 0-16,-3 5 0 16,-2 0 0-16,2 0 0 0,-2 2 0 0,-1-7 0 15,4 7-27-15,-4-2-11 0,-2 2 1 0,1 0 0 0,1 3 41 16,1-3 8-16,-3 0 1 0,3 0 1 0,-3 3-29 0,3-8-12 15,2 3 8-15,-2-5-8 0,-1-2 8 0,4-5-8 16,-1 5 0-16,-2-5 8 16,5-5-54-16,0-2-11 0,0 0-3 0,0 0-876 15,0 0-176-15</inkml:trace>
  <inkml:trace contextRef="#ctx0" brushRef="#br0" timeOffset="2877.97">12859 8517 1497 0,'0'0'133'0,"0"0"-106"16,0 0-27-16,0 0 0 0,0 0 114 0,0 0 18 15,0 0 3-15,0 0 1 0,0 0-45 0,0 12-9 16,2-3-2-16,-2 10 0 0,0-5-24 0,3 5-6 16,2 9-1-16,1-2 0 0,-1 0 5 0,3 2 1 15,0-2 0-15,-3 7 0 0,3-7-27 0,-3-3-4 16,1 3-2-16,-1-7 0 0,0 2 5 0,-2-2 1 16,-1-5 0-16,1 0 0 0,0-2-9 0,-3-5-2 15,2 0 0-15,-2 0 0 0,-2-7-3 0,2 0-1 16,0 0 0-16,0 0 0 0,0 0 7 0,5-2 2 15,3-10 0-15,0 5 0 0,0-5-10 0,5-2-1 16,-2 2-1-16,2 3 0 0,3 2-10 0,-3-5 0 0,3 5 0 0,0 5-11 16,0-3 11-16,0 0-8 0,-3 5 8 0,3 0-8 15,-3 0 8-15,0 5-8 0,0 0 8 0,3 2-8 16,0 0 8-16,-5-5 0 0,-1 5 0 0,-2 0-8 16,3 0 8-16,-3 3 0 0,0-1 0 0,2-2 0 15,-4 0 10-15,1 5-2 0,-1-5-8 0,-1 5 12 16,0-5 0-16,-2 0 0 0,-3 0 0 0,3 0 0 15,-1 0-1-15,-2-2-1 0,0-5 0 0,0 0 0 32,0 0-38-32,0 0-8 0,0 0-2 0,0 0 0 0,0 0-196 0,0 0-39 0</inkml:trace>
  <inkml:trace contextRef="#ctx0" brushRef="#br0" timeOffset="3070.07">13404 8851 1267 0,'0'0'56'0,"0"0"12"0,0 0-55 0,0 0-13 16,0 0 0-16,0 0 0 0,5 5 249 0,0-3 47 15,-5-2 10-15,3 5 2 16,2-3-164-16,1 5-33 0,2 0-7 0,-1-2 0 0,-1 2-45 0,-1 0-9 16,0 0-2-16,3 0 0 0,0 0-24 0,-2 0-4 15,1-2-2-15,1 2 0 0,-2 0-18 0,-1-2 10 16,3-3-10-16,0 3 8 0,-3-3-8 0,0-2 0 16,1 0 9-16,-1 0-9 15,3 0-51-15,-5 0-14 0,2-2-3 0,-2-3-783 16,2 3-156-16</inkml:trace>
  <inkml:trace contextRef="#ctx0" brushRef="#br0" timeOffset="3304.49">13629 8856 1728 0,'0'0'76'0,"0"0"16"0,2 0-73 0,1-5-19 15,-3 5 0-15,0 0 0 0,5 0 178 0,-5 0 32 0,0 0 6 0,6 0 2 16,-6 0-102-16,2 5-20 16,-2-5-4-16,6 7 0 0,-4-5-36 0,-2 10-8 0,0-5 0 0,0 0-1 15,-2 7-12-15,-1-2-3 0,0 2 0 0,-2 5 0 16,0-3-10-16,-3 3-2 0,-3 0-1 0,3 2 0 15,0 0-11-15,0-2-8 0,-2 2 12 0,2-2-12 16,2 2 8-16,1-2-8 0,-3 0 0 0,0-3 0 16,3-4 0-16,0 2 0 0,-1 0 0 0,1-2 0 15,0-5-16-15,0 5-6 0,-1-5-2 0,4 0 0 16,-1-5-118-16,3-2-24 0,0 0-5 0,0 0-653 16,3-7-132-16</inkml:trace>
  <inkml:trace contextRef="#ctx0" brushRef="#br0" timeOffset="3755.91">13732 8886 1209 0,'0'0'108'0,"0"0"-87"15,0 0-21-15,0 0 0 16,5 5 244-16,0-5 44 0,-2 0 8 0,2 7 3 0,-2-2-147 0,0 4-28 16,-1-2-7-16,1 5-1 0,2 9-53 0,1-2-11 15,-1 2-3-15,-2 0 0 0,2 5-39 0,-3-5-10 16,4 3 0-16,-1-3 0 0,0 0 0 0,-2-7 0 15,0 5 0-15,-1-5 0 0,1 0 53 0,0-2 9 16,-1 0 2-16,1-5 0 0,-3 0-52 0,0-7-12 0,0 0 0 0,0 0 0 16,0 0 0-16,0 0 0 0,2-5 0 0,-2-4 0 15,0-3 0-15,0-2 0 0,3-5 0 0,-3-2 0 16,0 0 0-16,0-3 0 0,-3-11 0 0,1 9 0 31,2 0-19-31,0 3-6 0,0-1-2 0,0 3 0 0,2 7 11 0,1-5 3 0,0 5 0 0,-1 0 0 16,-2 0 13-16,3 2-9 0,2-2 9 0,1 7-8 15,-1-5 8-15,3 5 0 0,2-5-9 0,1 5 9 16,0 7-18-16,2-7 1 0,0 7 0 0,0 0 0 16,1 0 17-16,-1 0 17 0,-3 5-3 15,4-3-1-15,-1 5-13 0,-3 3 0 0,-2-1 0 0,3-2 0 0,-3 5 12 0,-3-5-4 16,-2 5-8-16,-1-3 12 16,4-2-3-16,-6 5-1 0,0-5 0 0,-3 5 0 15,-2-5 0-15,2 0 0 0,-2 0 0 0,-3 0 0 16,-3-2 0-16,3 2 0 0,-2-5 0 0,-1 3 0 0,1-3-8 0,-1-2-14 15,0 5 3-15,4-5 1 16,-4 0-106-16,3-5-22 0,0 5-4 0,0-7-1051 16</inkml:trace>
  <inkml:trace contextRef="#ctx0" brushRef="#br0" timeOffset="4157.1">14213 8872 2167 0,'0'0'48'0,"0"0"9"0,0 0 3 0,0 0 0 0,-5 0-48 0,5 0-12 0,0 0 0 0,0 0 0 16,0 0 83-16,0 0 13 15,0 0 4-15,0 0 0 0,0 0-72 0,0 0-15 16,5 0-2-16,3-2-1 0,3-3 11 0,0 5 3 16,-4-2 0-16,7-3 0 0,-4 5-37 0,1 0-7 15,2-7-2-15,-2 2 0 0,-1 3 22 0,1-3 0 0,2 3 0 0,-5-3 8 16,0-2-8-16,0 5 10 0,-3-3-10 0,0-2 10 15,-2 2-2-15,-3 3 0 0,3-3 0 0,-3-2 0 16,0 5 0-16,0-3-8 0,-6-2 12 0,4 7-4 16,-1-7-8-16,-2 4 0 0,-3-1 0 0,0 4 0 0,0 0 0 15,-5 0 0-15,2 4 0 0,-5-1 0 16,3 2 22-16,-3-3 9 0,3 5 1 0,0 0 1 0,-3 0-17 16,3 5-3-16,-1 2-1 0,1-2 0 0,3-5-12 0,2 7 0 15,0-2 0-15,3-3 0 0,2 3 0 0,0 0 0 16,3-3 0-16,0 3 0 0,3-5 0 0,2 7 0 15,0-7 0-15,3 5 0 0,6-5 13 0,1 0 7 16,1 0 0-16,3-2 1 16,2-3-51-16,3 3-10 0,0-3-3 0,2-2 0 15,-5 0-66-15,3-2-14 0,0-3-2 0,-3 5-607 16,0-7-120-16</inkml:trace>
  <inkml:trace contextRef="#ctx0" brushRef="#br0" timeOffset="4457.68">14539 8851 1036 0,'0'0'92'0,"-3"-7"-73"16,1 7-19-16,-1-5 0 0,0-2 206 0,3 7 38 15,0 0 7-15,0 0 1 0,0 0-89 0,0 0-19 16,0 0-3-16,0 0-1 0,0 0-67 0,0 0-13 16,0 0-4-16,6 5 0 0,-4-3-20 0,4 5-4 0,-4 5 0 0,3-5-1 15,1 5-3-15,-1-3 0 0,0 3 0 0,3 2 0 16,0-2-2-16,0-3-1 0,0 3 0 0,0-5 0 16,-3 5 15-16,1-10 2 0,-4 5 1 0,4-2 0 15,-6-5-35-15,0 0-8 0,0 0 0 0,0 0 0 16,0 0 0-16,5-5 0 0,0-2 0 0,-2 0 0 15,2-2 0-15,-2-3 0 0,-1 0 0 0,1 3 0 16,-3-3-20-16,3-2-5 0,-1 2-2 0,1 3 0 16,2-3-8-1,1-2-1-15,-1 7-1 0,3-5 0 0,0 5 37 0,0-5 0 0,0 5 0 0,-1 5 0 16,1-5-30 0,0 2 2-16,3 5 0 0,0 0 0 0,2 0 20 0,0 0 8 0,-2 0 0 0,2 5-9 15,0-5 9-15,0 2 0 0,-2-2 0 0,2 7-8 16,-2-7-135-16,-1 0-26 0</inkml:trace>
  <inkml:trace contextRef="#ctx0" brushRef="#br0" timeOffset="4773.82">15081 8818 979 0,'0'0'87'0,"8"0"-70"16,3-2-17-16,2-3 0 0,3 5 119 0,0-7 20 0,-3 7 4 0,3-5 1 15,0 5-64-15,0-2-13 0,-1-3-3 0,1 5 0 16,-2 0-4-16,-1-2 0 0,0-3-1 0,-2 5 0 16,2 0-42-16,-3 0-8 0,-2-2-1 0,-8 2-8 15,0 0 0-15,0 0 0 0,8 0 0 0</inkml:trace>
  <inkml:trace contextRef="#ctx0" brushRef="#br0" timeOffset="5262.27">15428 8776 576 0,'0'0'25'0,"0"0"6"0,0 0-31 0,0 0 0 16,0 0 0-16,5 2 0 0,6-2 313 0,-3 0 57 16,-8 0 11-16,5 7 3 0,0 5-219 0,-2-5-43 15,5 7-9-15,-3-2-1 0,-2 2-76 0,2 0-16 16,0 7-2-16,1-2-1 0,-4 2 43 0,4 3 9 15,-1-1 2-15,0 8 0 0,3-3-11 0,-5-2-3 16,-1 0 0-16,4-3 0 0,-4-4-45 0,-2 2-12 0,3-2 0 16,-3-5 0-16,-3 0 12 0,3-2 0 0,0 2 0 15,0-7 0-15,-2-2-12 0,-1-3-17 0,0-2 4 0,1 5 1 16,-1-10 53-16,-2 3 11 0,-6-5 3 0,6-5 0 16,2-2-37-16,3-5-7 0,0-7-2 0,-2 3 0 15,-4-8-9-15,1-4 0 0,0 2 0 0,-1 0 0 16,4 0-18-16,-3 0-6 0,-3 0 0 15,5 5-1-15,0 0-11 0,6 2-3 0,-3 0 0 16,3 5 0-16,-1 2-20 0,6 5-4 16,3-5-1-16,-1 12 0 0,6-2 52 0,3 2 12 0,-1-1 0 0,-2-1 0 15,3 7 0-15,-1 2 0 0,1 0 0 0,5 2 0 16,-3 3 0-16,-3 2 0 0,-2 5 0 0,-3 2 0 16,1 0 0-16,-4 0 0 0,-2 0 0 0,-3-2 0 15,-2 7 31-15,0-5 9 0,-3 0 1 0,-3 0 1 16,0-2-18-16,-2-3-4 0,-3 3-1 0,0-5 0 0,-2 5-4 0,-1-10-1 15,-2 5 0-15,2-2 0 0,-2 2-14 0,2 0 0 16,1-7-9-16,-1 5 9 16,1-3-125-16,-1-2-19 0,0-2-4 0,4-3-993 15</inkml:trace>
  <inkml:trace contextRef="#ctx0" brushRef="#br0" timeOffset="5713.53">16060 8806 2012 0,'3'-7'89'0,"-3"5"19"0,0-3-87 0,0-2-21 15,0 0 0-15,0 0 0 0,-5 0 96 0,2 0 14 16,-2 2 3-16,2-2 1 0,-2 5-50 0,-1-3-9 16,-4 5-3-16,-1 0 0 0,1 0-32 0,2 5-8 15,0-3 0-15,-3 3-1 0,-2-3-3 0,0 3-8 0,0 2 12 0,-1 0-4 16,4 0-8-16,-4 5 0 0,1-3 0 0,8 3 0 15,-3-5 0-15,3 5 0 0,5-3 0 0,0 3 0 16,2-5 0-16,1 0-11 0,5 5 11 0,0-10-8 16,2 5 0-16,1-2 0 0,5 2 0 0,0-7 0 15,0 5 8-15,0-3 0 0,-3-2 0 0,3 0-8 16,-3-7 8-16,0 7 0 0,0-7 10 0,1 0-10 16,-4 2 15-16,-2-4-3 0,0 2-1 0,0-5 0 15,-5 5-1-15,-1 2 0 0,1-2 0 0,0 0 0 16,-3 5-1-16,0-3 0 0,0 5 0 0,0 0 0 0,0 0 8 0,0 0 2 15,0 0 0-15,0 0 0 0,0 0-19 0,0 0 10 16,0 5-10-16,0 2 8 0,0 0-8 16,2 0 0-16,1 0 0 0,-1 5-11 0,1-3 11 15,2-2 0-15,-2 5 0 0,5 2 0 0,-5-2 0 16,5-3 0-16,0-2 0 0,2 5 0 16,-5-5-44-16,3-2-3 0,0-3-1 0,0 3 0 15,-2-3-163-15,1-2-33 0,1 0-6 0,-2 0-669 16</inkml:trace>
  <inkml:trace contextRef="#ctx0" brushRef="#br0" timeOffset="5988.96">16264 8785 518 0,'0'0'46'0,"0"0"-37"15,0 0-9-15,0 0 0 0,0 0 310 0,0 0 60 16,0 0 12-16,0 0 2 0,0 0-192 0,3 7-40 0,-3 0-7 0,2-2-1 16,1 2-76-16,2 5-14 0,0-3-3 0,1 3-1 15,-1-5-5-15,0 5-1 0,-2-3 0 0,5 3 0 16,-5-5-11-16,2 0-2 0,-2 0-1 0,2 0 0 15,-3-2-6-15,-2-3 0 0,0-2-1 0,0 0 0 16,0 0-7-16,6-2 0 0,-1-3-1 0,0 5 0 16,3-7-6-16,-2 0-1 0,-1 0 0 0,0 0 0 15,3 0-17-15,0-5-4 0,0-2-1 0,-3 7 0 32,6-5-50-32,-3 5-9 0,-3-2-3 0,3-3 0 0,-3 7-6 15,6-2-2-15,-1 0 0 0,-2 0 0 0,0 7 49 0,0-2 10 0,0-3 1 0,0 5 1 16,0 0 23-16,0 0-9 0,0 0 9 0,3 5 0 15,-4-3-34-15,1-2 0 0,0 7 0 0,0-2-630 16,3-3-127-16</inkml:trace>
  <inkml:trace contextRef="#ctx0" brushRef="#br0" timeOffset="6395.06">16931 8851 1267 0,'-16'-7'56'0,"11"7"12"0,2-5-55 0,3 5-13 15,3-2 0-15,-3-3 0 0,-6 3 169 0,6-3 31 16,0 5 7-16,-2-7 1 0,-4 7-100 0,1-2-19 16,2-3-4-16,-2 5-1 0,-6 0-38 0,4 0-8 15,-7 5-2-15,4-3 0 0,-1 5-24 0,-5-2-12 16,3 2 10-16,0 0-10 0,0 0 0 0,2 0-15 16,0 5 2-16,1-3 0 0,2 3 13 0,3 0 16 15,2-3-3-15,3-2-1 0,3 5-12 0,-1-5 0 16,6 0 0-16,0 5 0 0,-3-5-14 0,9-5 4 0,2 5 1 0,-3-2 0 15,0-5 9-15,0 0 0 0,0 2 0 0,9-4 0 16,-1 2 12-16,0-5 4 0,-10-2 0 0,-4 5 1 16,4-5 24-16,0-5 5 0,-3 5 1 0,-3 0 0 15,0 0-58-15,0-5-11 0,-2 5-2 0,0 0-1 16,-3 0 25-16,-3 0 8 0,3 0 0 0,0 2 0 16,0 5 4-16,0 0 2 0,0 0 0 0,0 0 0 15,0 0-14-15,0 0 0 0,0 0 8 0,0 0-8 16,0 7 0-16,0-2 0 0,0 2-12 0,0 5 12 0,5-3-10 0,1-2 10 15,-1 0-8-15,0 5 8 0,1-5 0 0,-1 0 0 16,3 0 0-16,-3 0 0 0,0 0 0 16,3-2 12-16,-2-3 0 0,2 3-1 15,-1-5-214-15,1 5-42 0,0-5-9 0</inkml:trace>
  <inkml:trace contextRef="#ctx0" brushRef="#br0" timeOffset="6956.39">17095 8816 1695 0,'0'0'75'0,"0"0"16"0,5-5-73 0,0 5-18 16,1 0 0-16,-4 0 0 0,4 5 125 0,-4-3 22 16,6 3 4-16,-3 2 1 0,1-5-52 0,-1 5-9 15,0 5-3-15,1-5 0 0,-1 5-29 0,0-3-7 16,0-2 0-16,-2 5-1 0,0-5-16 0,2 0-3 16,-2 0-1-16,-3 0 0 0,2-2-19 0,1-3-4 0,-3-2-8 0,0 0 12 15,0 0 8-15,0 0 0 0,0 0 1 0,3 5 0 16,-3-5-8-16,5 0-1 15,-5 0-1-15,5 0 0 0,-2-7-11 0,0 2 10 0,-1-2-10 0,3 0 10 32,1 0-38-32,-1 0-7 0,-2-5-1 0,2 5-1 0,0 0 13 0,1 0 4 0,1-7 0 0,1 14 0 31,3 0-20-31,0 0-3 0,-3-7-1 0,-1 2 0 0,1 3 35 0,3-3 9 0,0 5 0 0,-3 0 0 16,2 0 0-16,-2 5-9 0,0-3 9 0,0 3 0 15,0-5 0-15,0 7 0 0,-3 0 0 0,6-2 0 16,-6 2 0-16,3-5 0 0,-3 5 0 0,3 0 0 0,-3-2 0 15,1 2 0-15,-1-2 0 0,-2-3 0 16,2 5 48-16,-2-7 3 0,-3 0 1 0,2 7 0 0,-2-7-34 0,6 0-6 16,-1 5-2-16,-5-5 0 0,5 2-10 0,0-2 12 15,3-2-12-15,-2 2 12 0,2-5-12 0,-1 3 0 16,1-3 0-16,3 3-11 0,-3-3 11 0,3-2 0 16,2 0 10-16,-3 2-10 0,4 3 0 0,-4-3 0 15,-2 3 0-15,3-3-10 16,-1 3-14-16,1-3-4 0,-3 5 0 0,0 0 0 0,-3-2 28 15,3 2-8-15,0 2 8 0,-3-2 0 0,0 5 0 0,1-3-8 16,-1 3 8-16,3 2 0 0,-3 0 0 0,1 0 0 16,2 0 0-16,-3 0 8 0,3 5 16 0,-6-5 3 15,-2 5 1-15,3-3 0 0,2 3-28 0,1-5-16 16,-4 2 3-16,1 3 0 0,2-5 21 0,-2 0 4 16,-1 0 0-16,1-2 1 0,-3 2-13 0,3 0 0 15,2-7 0-15,0 7 0 16,-5-7-116-16,8 0-27 0</inkml:trace>
  <inkml:trace contextRef="#ctx0" brushRef="#br0" timeOffset="7365.03">17939 8926 1958 0,'0'0'87'0,"0"0"17"16,0 0-83-16,8 0-21 0,-3-2 0 0,3-3 0 15,0 5 56-15,2-2 6 0,1 2 2 0,5-5 0 16,2 5-15-16,-2 5-2 0,-8-5-1 0,3 0 0 16,-3 2-35-16,0-2-11 0,2 0 0 0,1-2 0 15,-3 2 10-15,0 0-10 0,5-5 8 0,0 5-8 0,-2-7 13 16,-1 5-2-16,-7-3-1 0,0-2 0 0,2 0 4 0,0 0 1 16,-2 0 0-16,-3 0 0 0,-3-5-15 0,1 5-18 15,-4 2 4-15,4-2 1 0,-6 0 41 0,0 0 9 16,5 0 2-16,-5 0 0 0,-2 2-28 0,2-2-11 15,0 5 8-15,-3 2-8 0,1-5 0 0,-4 5 0 16,1 0 0-16,0 5 0 0,2-3 0 0,-5 5 0 16,3-2 0-16,0 7 0 0,0-3 0 0,2-2 0 15,-2 5 0-15,5 0 0 0,-3-3 8 0,3 5-8 16,6-2 0-16,-1 2 8 0,1-2 8 0,4-3 2 16,1 3 0-16,5 0 0 0,0-3-18 0,0 3-14 15,5 2 2-15,3 0 1 0,2-2 11 0,1-3 11 0,-1 8-3 16,3-3 0-16,3-7-8 0,0 2 0 15,-3 3 0-15,3-5 0 16,3 0-49-16,-4-7-9 0,4 0-2 0,-1 0 0 0</inkml:trace>
  <inkml:trace contextRef="#ctx0" brushRef="#br0" timeOffset="7925.02">18579 8611 691 0,'-5'0'61'0,"2"0"-49"0,3 0-12 0,0 0 0 15,0 0 178-15,0 0 33 0,0 0 6 0,0 0 2 16,0 0-69-16,0 0-14 0,0 0-2 0,-3 5-1 16,3-3-55-16,-2 10-11 0,2-5-3 0,2 7 0 15,-2 0 0-15,0 5 0 0,3 0 0 0,0 7 0 16,2-3-10-16,-2 3-2 0,-1-5-1 0,1 5 0 15,0-5-27-15,-3 3-4 0,2-8-2 0,1 3 0 16,-3-5-18-16,0-2 0 0,0 2-8 0,-3 0 8 16,3-7 0-16,-2 0 0 0,2-2 0 0,0-5 0 15,0 0-84-15,-8 0-12 0,0 0-1 0,-3-5-983 16</inkml:trace>
  <inkml:trace contextRef="#ctx0" brushRef="#br0" timeOffset="8065.26">18373 8837 1641 0,'0'0'72'0,"0"0"16"0,0 0-70 0,0 0-18 15,5-5 0-15,-5 5 0 0,5-2 114 0,3 2 19 16,3-5 4-16,5 5 1 0,-3 0-61 0,3 0-12 16,5 5-2-16,-3-3-1 0,4-2-44 0,-1 5-9 15,0-5-1-15,5 2-8 0,-2-2 9 0,0 0-9 16,-3 0 0-16,0 0 9 16,1 0-58-16,1-2-12 0,-4 2-3 0,-1 0-608 15,-2-5-121-15</inkml:trace>
  <inkml:trace contextRef="#ctx0" brushRef="#br0" timeOffset="8390.08">18886 8825 1389 0,'0'0'61'0,"0"0"14"0,0 0-60 0,0 0-15 16,0 0 0-16,0 0 0 0,0 0 123 0,0 0 21 15,5 5 5-15,1-3 1 0,-6-2-62 0,7 5-13 0,4-5-3 0,0 2 0 16,-1-2-2-16,3 0-1 0,-2 0 0 0,0 0 0 16,2 0-46-16,-3-2-10 0,6 2-1 0,-5-5-1 15,2 3-3-15,-2-3 0 0,-1 3 0 0,1-3 0 16,-3-2 6-16,-6 0 1 0,4 2 0 0,-6-2 0 15,-3 5 8-15,0-3 1 0,-4-2 1 0,-1 5 0 16,0-3 4-16,0-2 1 0,0 2 0 0,-3 3 0 16,1 2-22-16,-1 0-8 0,0-5 0 0,1 5 9 0,-3 5-9 0,-1-5 8 15,1 7-8-15,-3-7 8 16,3 7 16-16,0 0 2 0,-3 0 1 0,5 0 0 0,-2 0-39 0,3 5-7 16,2 0-1-16,0-3-1 0,2 3 21 0,4 2-9 15,2 0 9-15,0-2 0 0,2 2-8 0,4-7 8 16,2 7 0-16,0-7 0 0,0 5 0 15,2-5 0-15,1 0 0 0,2 0 0 0,3 0 0 0,2 0 0 16,-2-2 0-16,3-3 0 16,-1 3-86-16,3-5-14 0,1 0-2 0,4-7-662 15,-2 2-133-15</inkml:trace>
  <inkml:trace contextRef="#ctx0" brushRef="#br0" timeOffset="8690.43">19256 8844 403 0,'0'0'17'0,"0"0"5"0,3-5-22 0,-3 5 0 16,0 0 0-16,0 0 0 0,0 0 401 0,0 0 76 15,0 0 15-15,0 0 4 0,0 0-319 0,0 0-63 0,0 5-13 0,3 2-2 16,-3 5-47-16,2-3-10 0,4 3-2 0,-4-3 0 16,1 3-8-16,2 0-1 0,-2-3-1 0,-1-2 0 15,1 5-6-15,0-5 0 16,-3 0-1-16,2 0 0 0,-2-7-23 0,0 0 0 0,0 0 0 0,0 0 8 16,0 0 25-16,0 0 6 0,0 0 1 0,-2-7 0 15,-1 0-21-15,0 0-4 0,3-7-1 0,-2 2 0 16,2-2-14-16,2 0 0 0,1-5-9 0,2 5 9 31,1-5-37-31,2 5-2 0,2 0 0 0,-2 2 0 0,3-2 11 0,-1 0 3 0,4 7 0 0,-6 0 0 16,-1 0 16-16,1 0 9 0,0 2-10 0,3-2 10 15,-1 7 0-15,4-2-9 0,2 2 9 0,2 0 0 16,1 2 0-16,-1-2 0 0,-2 5 0 0,0-3 0 16,0 3-12-16,-3-3 4 0,0 3 0 0,-2-3-817 15,-3 3-163-15</inkml:trace>
  <inkml:trace contextRef="#ctx0" brushRef="#br0" timeOffset="8967.07">19780 8578 864 0,'0'0'76'0,"0"0"-60"16,0 0-16-16,0 0 0 0,0 0 180 0,0 0 34 15,0 0 6-15,0 0 2 0,6-2-79 0,-6 2-16 16,0 0-3-16,7 2-1 0,-7-2-80 0,6 5-16 0,-1-3-3 0,0 3-1 16,-5-5 22-16,6 7 5 0,-4 0 1 0,1-2 0 15,0 2-39-15,-1 0-12 0,4 0 0 0,-4 0 0 16,-2 0-36-16,3 0-15 0,-6-2-2 0</inkml:trace>
  <inkml:trace contextRef="#ctx0" brushRef="#br0" timeOffset="9165.33">19849 8926 691 0,'0'0'61'0,"0"0"-49"0,0 0-12 0,0 0 0 0,0 0 369 0,-3 5 71 15,-2-3 15-15,2 3 2 0,3 2-266 0,-2-7-54 16,-1 7-10-16,3-7-3 0,0 7-79 0,0-2-16 16,0-5-3-16,0 0-1 0,-2 2-25 0,2 5 0 15,0-2 0-15,0-5 0 16,0 0-50-16,0 7-9 0,0-7-1 0,0 0-1 0</inkml:trace>
  <inkml:trace contextRef="#ctx0" brushRef="#br0" timeOffset="10330.7">11131 9686 1177 0,'0'0'52'0,"0"0"11"0,0 0-51 0,0 0-12 16,0 0 0-16,0 0 0 0,0 0 92 0,5 7 16 15,-2 0 4-15,0 0 0 0,-3 0-6 0,2 7-1 16,1 0 0-16,0 5 0 0,-1 0-33 0,1-3-6 15,-3 10-2-15,2-7 0 0,-2 2 52 0,3 5 9 16,0 0 3-16,-1-5 0 0,1 5-103 0,-3-5-25 16,0-2 0-16,3 2 0 0,-3-7 41 0,0 5 3 0,2-5 1 0,-2-2 0 15,0-3-10-15,0-2-3 0,0 5 0 0,0-7 0 16,0-5 16-16,0 0 2 0,0 0 1 0,0 0 0 16,0 0-23-16,-2-10-5 15,-1 3-1-15,0-7 0 0,1-5 16 0,-1 3 3 0,0-10 1 0,1 0 0 31,-1 0-85-31,1-2-17 0,2-5-3 0,-3 5-1 0,3 0 52 0,0 2 12 0,3 0 0 0,-1 5 0 16,-2-3 10-16,3 8 5 0,2-3 1 0,0 0 0 16,1 5-16-16,-1 0 0 0,3 0-9 0,3 2 9 15,-1-2-10-15,1 2 10 0,-1 5-10 0,4 0 10 16,1 0-11-16,-1 7 11 16,-1-2-12-16,3 2 12 0,2 2-9 0,1-2 9 0,-3 7 0 0,0-2-9 0,-1 2 9 15,1 2 0-15,-3 3 0 0,-2 2 0 0,-3-2 0 0,-8 2 9 16,0 0-1-16,-5 0-8 0,-3 3 15 0,0-3-4 15,-5-5-1-15,-3 3 0 0,-3 2-2 0,3-2 0 16,0-3 0-16,1 3 0 0,-1-5-24 0,2-2-4 16,-4-3-2-16,2 3 0 0,0-3 22 15,0 3 0-15,0-3 0 0,1-2 0 0,1 0 0 0,1 0 0 16,0-2 0-16,2 2 0 0,3 0-22 0,0 2 0 16,8-2 0-16,0 0 0 15,0 0-118-15,0 0-24 0,6 0-5 0,-1 0-627 16,6 5-126-16</inkml:trace>
  <inkml:trace contextRef="#ctx0" brushRef="#br0" timeOffset="10531.95">11546 9961 1094 0,'0'0'97'0,"0"0"-77"0,0 0-20 0,0 0 0 15,3 2 247-15,2 5 45 0,-2-2 10 0,2 2 2 16,-2 0-144-16,0 0-29 0,-1 0-6 0,1 0-1 15,2 0-60-15,-2 3-13 0,-1-3-3 0,1 0 0 16,-3 0-26-16,3 0-6 0,-3-7 0 0,0 0-1 16,0 2-7-16,0-2 0 0,0 0-8 0,0 0 12 15,0 0-101-15,0 0-21 0,0 0-4 0,0 0-672 16,-3 0-134-16</inkml:trace>
  <inkml:trace contextRef="#ctx0" brushRef="#br0" timeOffset="10674.85">11583 9815 1152 0,'0'-12'102'0,"0"10"-82"0,0-3-20 0,-2-2 0 0,2 0 229 16,0 0 42-16,0 5 8 0,0-3 1 0,-3 3-125 16,3 2-26-16,0 0-5 0,0 0 0 0,3-5-77 0,-3 5-15 15,0 0-4-15,5 0 0 0,-5 0-28 0,8 0-20 16,0 7 4-16,3-2-777 16,-1 2-155-16</inkml:trace>
  <inkml:trace contextRef="#ctx0" brushRef="#br0" timeOffset="10942.05">11909 9921 230 0,'0'0'10'0,"-3"-5"2"0,3-2-12 0,0 7 0 0,0 0 0 0,0 0 0 16,0 0 469-16,-2-2 91 0,-1-3 19 0,-2 3 3 16,-1-3-394-16,1 5-80 0,-3 0-15 15,-2 0-3-15,-4 0-72 0,4 0-18 0,-3 7 0 16,-1-2 0-16,4-3 0 0,-1 10 0 0,1-5 0 0,2 7 0 15,0-7 26-15,0 7 2 0,2-2 0 0,1 0 0 16,5-3-28-16,0 5 0 0,0-7 0 0,5 5 0 16,1 0 0-16,2-3 0 0,0-2 0 0,5-2 0 15,0 2 0-15,0 0-9 0,6-2 9 0,5-3 0 16,-3-2-24-16,3 0 1 0,-1 0 1 0,4-7 0 16,-1 7 5-16,1-7 1 0,-3 0 0 0,-3-5-760 15,0 5-151-15</inkml:trace>
  <inkml:trace contextRef="#ctx0" brushRef="#br0" timeOffset="11448.03">12126 9735 1267 0,'-5'-7'56'0,"5"7"12"0,-3-7-55 0,0 0-13 15,1 2 0-15,2 5 0 0,0 0 208 0,0 0 38 16,0 0 8-16,0 0 2 0,0 0-103 0,0 0-20 16,5 5-4-16,0 2-1 0,1 0-103 0,-1 5-25 15,3-3 0-15,2 10 0 0,1 2 28 0,-1-2 4 16,1 9 0-16,0-2 0 0,-1-5-13 0,-2 3-3 15,0-3 0-15,0 0 0 0,0-7 2 0,-3 5 0 16,-2 0 0-16,2-10 0 0,-2 3-18 0,2 0 0 16,-2-5 0-16,-1-5 0 0,-2-2 17 0,3 5 3 15,2-5 1-15,1-5 0 0,-4 3-2 0,1-5-1 16,2-5 0-16,1 0 0 0,4-2-10 0,3-5-8 0,1 3 12 16,-1-3-12-16,0 0 0 0,0-2 0 0,-2 2 0 0,2 5 0 15,-2 0 0-15,-1-5 0 0,1 10-10 0,-6-3 10 16,3 5 0-16,0 0 0 0,0 2 0 15,0-2 0-15,-3 5-9 0,0-3 9 0,3 3 0 0,-2-3 0 16,-1 5-36 0,-2-2 0-16,-1-3 0 0,-2 5 0 0,0 0-73 0,0 0-15 0,0 0-4 0,0 0 0 15,0 0-60-15,-5 12-12 0,0-5-2 0,-1-5-1 16,-2 5 69-16,1-2 14 0,-4 2 2 16,0 0 1-16,3 0 42 15,0-2 9-15,1 2 2 0,4-5 0 0,3-2 102 0,-5 7 21 0,2 5 4 0,0-5 1 16,3-7 51-16,3 7 10 0,0 0 3 0,-1 0 0 15,4-2-23-15,-1 2-4 0,0 0-1 0,0 5 0 16,1-5-4-16,-1-5 0 16,6 10-1-16,-3-5 0 0,2 0-18 0,1 0-3 0,-1 0-1 0,4 5 0 0,1-5-30 15,4 5-7-15,2-3 0 0,-2-2-1 0,-1 0-18 0,-2 3-3 16,0-8-1-16,-3 5 0 0,0-2-1 0,-2-3-1 16,-3-2 0-16,0 5 0 0,0-5 0 0,-3 0 0 15,-5 0 0-15,0 0-879 16,0 0-175-16</inkml:trace>
  <inkml:trace contextRef="#ctx0" brushRef="#br0" timeOffset="11926.19">13602 9669 1036 0,'-5'-7'46'0,"5"5"10"0,0-3-45 0,0 3-11 0,0-3 0 0,0 5 0 0,0 0 194 0,0 0 37 16,0 0 7-16,0 0 2 15,0 0-128-15,0 0-26 0,5 7-5 0,1 0-1 0,-1 5-12 0,0 2-4 16,0 0 0-16,1 5 0 0,-1 2-10 0,3 3-2 15,-5-3-1-15,5 0 0 0,-3 5-31 0,-3-5-5 16,4 0-2-16,-1-2 0 0,-2 2-13 0,2-2 0 16,-2 0 0-16,-1-3 0 0,1-4 0 0,-3 2 0 15,0-7 0-15,3 0 0 0,-3 0 27 0,-3-2 2 16,3-5 1-16,-3 0 0 16,-2-5-210-16,0 3-43 0,-3-5-8 0</inkml:trace>
  <inkml:trace contextRef="#ctx0" brushRef="#br0" timeOffset="12066.05">13467 9895 1267 0,'-16'-7'56'0,"11"7"12"0,2-5-55 0,3 5-13 0,0-7 0 0,0 7 0 16,3-2 105-16,2-3 19 0,6 3 3 0,2-3 1 16,0 3-24-16,6-3-4 0,2 5 0 0,6-2-1 15,-4 2-60-15,4-5-12 0,-1 5-3 0,3 0 0 16,-2 0-24-16,-1-5 8 0,1 5-8 0,-1-2 0 16,-2 2 0-16,-3-5 0 0,-2 5 0 0,-1-2-968 15</inkml:trace>
  <inkml:trace contextRef="#ctx0" brushRef="#br0" timeOffset="12430.03">13920 9693 460 0,'0'-5'41'0,"0"3"-33"0,-6-3-8 0,6 5 0 16,0 0 335-16,0 0 65 0,0 0 12 0,0 0 4 0,0 0-227 0,6 5-45 16,4 2-8-16,-2 2-3 0,3 3-58 0,-1 2-12 15,-2 5-3-15,3 0 0 0,0 2-18 0,-4 0-4 16,4-2-1-16,-3 2 0 0,0-2-9 0,0-3-1 15,-3 3-1-15,0 0 0 0,1-5-10 0,-1 5-3 16,-2-10 0-16,-1 3 0 0,1-5 0 0,0 0 0 16,-1 0 0-16,1-2 0 0,-3-5-2 0,0 0-1 15,0 0 0-15,0 0 0 0,0 0 2 0,5-5 1 16,0-2 0-16,3-5 0 0,0 5-13 0,3-2 0 16,-3-3-9-16,0 5 9 15,2 0-41-15,-2 2-3 0,3-2 0 0,0 5 0 0,-1-3 36 0,1 3 8 0,-3-3 0 0,5 3 0 16,-3-3 0-16,4 5 0 15,-4 7 0-15,3-2 0 0,1-3 0 0,-4 3 0 0,6 2 0 0,-5 0 0 16,2 0 0-16,-2 0 0 0,-1 0 0 0,1 0 0 16,-3 0 9-16,0-2 4 0,-3 2 1 0,0-2 0 15,3-3-14-15,-5 5 9 0,-1-2-9 0,1-3 8 16,0 3-122-16</inkml:trace>
  <inkml:trace contextRef="#ctx0" brushRef="#br0" timeOffset="12759.65">14436 9970 921 0,'0'0'82'0,"0"0"-66"0,0 0-16 0,8-7 0 0,-8 7 214 0,10 0 39 16,-2-2 8-16,3-3 2 15,-3 5-106-15,2-2-21 0,3 2-4 0,-2-5 0 16,0 3-67-16,2-3-13 0,0-2-2 0,0 7-1 0,-2-7-9 0,2 2-3 16,-2-2 0-16,2 0 0 0,-2 5-24 0,-4-5-5 15,1-3 0-15,-2 3-8 0,-1-2 0 0,-2-3 0 16,-3 5-10-16,-3 0 10 0,-2-5 44 0,-1 5 16 15,1 0 3-15,-5 0 1 0,-1 0-53 0,-2 0-11 16,-1 2 0-16,1 5 0 16,3 0 0-16,-4 0 0 0,1 5-10 0,3-5 10 15,-1 7 0-15,3 0 0 0,-2 0 8 0,2 5-8 0,0-5 0 0,0 7-12 16,5 0 0-16,0 0 1 0,1-2 11 0,-1 2 16 16,3 5-4-16,3-5-1 0,-1 0-11 0,1 0-14 15,2 5 3-15,1-5 1 0,-1-2 10 0,3 2 0 16,2-7 10-16,1 5-10 0,2-3 8 15,3-4-8-15,3-3 0 0,2 3 9 0,3-5-9 0,-1 0 0 0,7-5 0 16,4 3-854-16,6-10-166 0</inkml:trace>
  <inkml:trace contextRef="#ctx0" brushRef="#br0" timeOffset="13393.92">15558 9634 0 0,'-6'-7'0'0,"6"2"0"0,0 3 0 0,0-3 0 15,-2 3 0-15,2 2 0 0,2-5 403 0,-2 5-81 16,0 0 65-16,0 0 13 0,0 0-220 0,0 0-43 15,0 0-9-15,0 0-1 0,0 0-39 0,6 7-7 16,1 0-1-16,1 5-1 0,-2 0-6 0,2 2-1 0,-3 0 0 16,0 7 0-16,3-2-21 0,0 7-5 0,-3-5-1 0,1 7 0 15,-1-4-27-15,0-1-6 0,1-4 0 0,-1 2-1 16,-3-2 42-16,4 2 9 0,-4-7 2 0,1 5 0 16,-3-5-43-16,3 0-8 0,-3-2-1 0,2 0-1 15,-2-5 1-15,0-5 0 0,0-2 0 0,0 0 0 16,0 0 1-16,0 0 1 0,0 0 0 0,8-2 0 15,-2-5 2-15,-1-5 0 16,0 5 0-16,3-5 0 0,3-2-4 0,-3 5-1 0,2-3 0 0,1 0 0 16,2 3-11-16,0-3 0 0,3 5 0 15,3 0 0-15,-6 0-18 0,3 2-6 0,-3 5 0 0,0 0-1 16,0 0-11-16,3 0-3 16,-2 7 0-16,1-2 0 0,-1-3 39 0,-4 8 0 0,1-1 0 0,-1-2 0 0,1 0 19 15,-3 5 11-15,-3 0 2 0,3-3 1 0,-3 3-25 0,-2-5-8 16,2 5 0-16,-2-3 0 0,0-2 8 0,-3 0-8 15,0-2 12-15,0 2-12 0,0-7 11 0,0 0-11 16,0 0 10-16,0 0-10 16,0 0-110-16,0 0-28 0,0 0-6 0,0 0-1063 0</inkml:trace>
  <inkml:trace contextRef="#ctx0" brushRef="#br0" timeOffset="13794.65">16068 9869 1911 0,'0'0'84'0,"0"0"19"0,0 0-83 0,5 5-20 15,-5-5 0-15,6 7 0 0,-1-5 117 0,0 3 19 16,3 2 4-16,0 0 1 16,0 0-70-16,3-2-15 0,-3 2-2 0,5-5-1 0,-3 5-33 0,-2-2-8 15,3 2 0-15,-3-2-1 0,3-3 20 0,-1 3 4 0,1-3 1 0,2-2 0 16,-3 5-24-16,6-5-4 0,-2-5 0 16,1 5-8-16,-4-2 14 0,0-3-4 0,-1-2-1 0,1 5 0 15,-6-8 3-15,3 3 0 0,-3 0 0 0,3 5 0 16,-5-5-61-16,0 0-12 0,2 2-3 15,-3-2 0-15,1 2 64 0,0-2 21 0,-3 7 0 0,2-2 0 16,1-3-33-16,2 3-8 0,-5 2 0 0,0 0-1 16,3 0 53-16,0-5 12 0,-3 5 1 0,0 0 1 15,2 5-30-15,1-3-5 0,2 5-2 0,-2 0 0 16,0-2 0-16,-1 7 0 0,1-3 0 0,-3 3 0 16,0-3 19-16,-3 10 3 0,1-5 1 0,-1 5 0 0,0 0-1 15,1-3 0-15,-4 8 0 0,-2-8 0 0,6 8-11 16,-4-8-1-16,-2 8-1 0,1-3 0 0,4 0-10 0,-2-2-8 15,2 0 12-15,-2-3-12 0,-1 3 8 0,1-5-8 16,5 5 0-16,-3-10 0 0,-4 8-13 16,4-8-10-16,3-2-1 0,3 5-1 0,2-5 25 0,-5-7 0 15,0 0 0-15,0 0 0 16,5 0-56-16,-5 0-7 0,0 0-1 0,8-7-819 16,0-5-164-16</inkml:trace>
  <inkml:trace contextRef="#ctx0" brushRef="#br0" timeOffset="14362.88">16457 9923 1958 0,'5'-2'43'0,"-2"-3"9"0,0-2 1 0,-1 7 3 0,-2 0-45 0,6-7-11 0,-1 7 0 0,-5 0 0 16,0 0 105-16,0 0 19 0,8 0 4 0,-3 7 1 16,-2-7-78-16,2 7-16 0,0-2-3 0,1 2-1 15,-1 0-5-15,0 5-1 0,-2-3 0 0,0-2 0 16,2 5 6-16,-3 2 1 0,4-2 0 0,-4 2 0 15,1-2-4-15,0 2 0 0,-3-5 0 0,2 3 0 16,-2 2-8-16,0-7-1 0,3 5-1 0,-3-3 0 16,-3 3-5-16,3-5-1 0,3 0 0 0,0 0 0 15,-3 5-3-15,2-5-1 0,-2 0 0 0,3 0 0 16,0-2-8-16,-1 2 12 0,-2 0-12 0,0-5 12 0,3 3 15 16,-3 2 3-16,0 0 1 0,0-7 0 15,0 5-31-15,3-3 0 0,-3-2 0 0,0 7 0 16,0-7 0-16,0 0 0 0,0 0 0 0,0 0 0 0,0 0 0 15,0 0 0-15,0 0 0 0,0 0 0 0,2-7 0 0,-2 0 0 16,3 0 0-16,-1-7 0 0,1 2 0 0,0-2 0 16,-3-5 0-16,0-2 0 0,0-5 16 0,-3 5-2 15,0-5-1-15,-2 3 0 0,3-3-13 0,-1 0-18 16,3 5 4-16,-3 2 1 16,1 0-15-16,2-2-2 0,2 7-1 0,1 0 0 15,0 2-1-15,4 0-1 0,1 5 0 0,3-2 0 0,5 4 33 0,-3-2 0 16,3 7 0-16,2-2 0 0,1 2 0 0,0 2 0 15,-4-2 8-15,4 7-8 0,-1 5 0 0,-2-5 0 0,-2 0-8 16,-4 7 8-16,-5-2 0 0,1-3 0 16,-1 3 0-16,-5 0 0 0,-5-3 0 0,-1 3 19 0,-2-5-3 0,-5 5 0 15,-3-3-4-15,3-2 0 0,0 5-1 16,-3-5 0-16,3 0-11 0,-3 0 0 16,-3-7 9-16,4 5-9 0,4-3-16 0,0-2-7 0,-2 5-1 0,5-5-1 15,0-5-139-15,3 3-28 0,2-3-6 16</inkml:trace>
  <inkml:trace contextRef="#ctx0" brushRef="#br0" timeOffset="14712.28">16809 9923 2080 0,'0'0'46'0,"0"0"10"0,0 0 1 0,8 5 1 0,-8-5-46 15,8 0-12-15,2 0 0 0,4 0 0 0,-4 0 77 0,1 0 14 16,-1 0 2-16,4 0 1 0,2 0-62 0,-3 0-13 15,3 0-3-15,0 0 0 0,2 0-6 0,1 0-2 16,-6 0 0-16,5-5 0 0,-4 3 26 0,-1-3 5 16,-3 5 1-16,1-7 0 0,-6 5-32 0,3-5-8 15,0 2 0-15,-5-2 0 0,-6 0 0 0,3 0 0 16,0-5 0-16,-3 5 0 0,1 0 13 0,-1 0 2 16,-5 2 0-16,0-2 0 0,0 5-24 0,3-3-5 15,-3-2-1-15,0 7 0 0,0 0 63 0,0-2 13 16,0 2 3-16,0 0 0 0,-2 2-52 0,2 3-12 15,-3-3 0-15,3 5 0 0,0 0 0 0,1 0-18 16,1 5 4-16,-2-5 1 0,3 7 21 0,0-2 4 16,5 0 0-16,-3 2 1 0,3 0-13 0,3-2 0 0,-3-3 0 15,2 5 0-15,1-2-12 0,2 0-4 0,1-3-2 0,-1-2 0 16,3 5 18-16,2-5 0 0,-2 0 0 0,6 0 0 16,-1 0 0-16,0 0-10 0,6-7 10 0,-4 0-8 15,-1 0-86-15,2-2-17 16,2-3-3-16,1-2-1 0,-6 0-123 0,5 0-25 0,-2-5-5 0</inkml:trace>
  <inkml:trace contextRef="#ctx0" brushRef="#br0" timeOffset="15011.99">17248 9867 1497 0,'-2'-12'32'0,"-1"10"8"0,0-3 0 0,-2-2 4 0,2 2-36 0,1 3-8 0,2 2 0 0,0 0 0 16,0 0 160-16,0 0 29 0,0 0 7 0,0 0 0 0,0 0-109 0,0 0-23 16,2 7-4-16,1 0 0 0,2 0 3 0,1 5 1 15,1-3 0-15,-1 3 0 16,-1 2 0-16,0 0 0 0,1-2 0 0,-1 0 0 0,0-3-52 0,-2 3-12 15,0-3 0-15,2-4 0 0,-3 2 16 0,1 0 4 16,0 0 1-16,-3-7 0 0,0 0-33 0,0 0-6 16,0 0-2-16,0 0 0 0,0 0 68 0,0-7 12 15,2 0 4-15,-2 0 0 0,0-5-52 0,0 5-12 16,0-7 0-16,0 0 0 16,3 2-48-16,-3-2-13 0,3 2-3 0,-3 5 0 0,2-7 52 0,1 7 12 15,0-2 0-15,2-1 0 16,0 8-24-16,1-3-1 0,-1-2-1 0,3 7 0 15,0 0-10-15,2-2-1 0,-2 2-1 0,3 2 0 0,2-2 38 0,-2 0 0 16,4 5 0-16,1-5 0 16,-5 2-59-16,2 3-4 0,0-5-1 0,-2 2-682 0,-3 3-137 0</inkml:trace>
  <inkml:trace contextRef="#ctx0" brushRef="#br0" timeOffset="15513.51">17642 9874 1958 0,'0'0'43'0,"0"0"9"0,0 0 1 0,0 0 3 16,-2 2-45-16,4 5-11 0,1 5 0 0,-3 2 0 0,3-2 90 0,-1 2 16 16,1 7 3-16,2-2 1 0,-2 0-34 0,2-3-6 15,-2 8-2-15,2-3 0 0,0 0-12 16,1-2-2-16,-1 0-1 0,0-3 0 0,-2 3-19 0,2 0-4 15,-2-5-1-15,0 0 0 0,-1-2-29 0,1-3 0 16,-3 5 0-16,3-9 0 0,-3 2 44 0,0 0 16 16,0-2 4-16,0-5 0 0,0 0-52 0,0 0-12 15,0 0 0-15,0-12 0 0,0 5 0 0,0-5 0 16,0-4 0-16,0-3 0 0,0 0 0 0,-3-2 0 16,3 0 0-16,-3-10 0 0,3 3 0 0,-2 2 0 15,-1-2 0-15,3 2 0 16,0 0-19-16,0 5-6 0,0 0-2 0,3 2 0 15,-1 0-8-15,4 5-1 0,1 0-1 0,1 2 0 0,0 3 37 0,0 2 0 16,3 0 0-16,-1 0 0 0,1 2-8 0,2 0 8 16,-2 3 0-16,2 4 0 0,3 3 0 0,-3 2-11 0,0-2 11 0,-2-3-8 15,2 5 8-15,-2 5 0 0,-1-5 10 0,-2 5-10 16,0-3 0-16,0 3 0 0,-5-5 0 16,-1 7 0-16,-2-7 0 0,-2 7 0 0,-3-7 0 0,-3 5 0 15,-6-5 0-15,1 0 0 0,-3 0 0 0,0 0 0 16,3-2 57-16,-3-3 6 0,3 3 1 0,0 0 0 15,0-3-103-15,-1 3-20 0,4-3-4 0,-1-2-1 16,3 0-205-16,0 5-42 0,-2-10-8 16,10 5-640-16</inkml:trace>
  <inkml:trace contextRef="#ctx0" brushRef="#br0" timeOffset="15945.09">18187 9862 2188 0,'0'0'48'0,"0"0"11"0,6-7 1 0,-4 5 1 0,1-8-49 0,0 8-12 16,-3 2 0-16,0 0 0 0,0 0 104 0,0-7 19 16,0 7 3-16,0 0 1 0,-6-5-67 0,-2 5-12 15,1 0-4-15,-4 0 0 0,-2 7-25 0,-3 0-6 16,0 3-1-16,-3-3 0 0,4 0-12 0,-1 2 0 16,0-2 0-16,3 5 0 0,-1 2 10 0,4-2-1 15,4-3 0-15,1 3 0 0,3 0-9 0,-1-3 0 16,6 3 0-16,2 2 0 0,3-7 0 0,0 5 0 15,2-5 0-15,4-5 0 0,1 3 0 0,1 2 0 16,0-7 0-16,0 0 0 0,0 0-18 0,0 0-6 16,0-2 0-16,0-3-1 0,-3-2 40 0,-3 0 8 15,1 0 1-15,0-5 1 0,-6 0-25 0,0 5 0 16,0-7 0-16,-2 7 0 0,0-7 0 0,-3 7 0 0,-3 0 0 0,0-5 0 16,1 3 0-16,2 4 0 15,-3-2 0-15,3 7 0 0,-3 0 0 0,3 0 0 0,0 0 0 16,0 0 0-16,0 0 0 0,0 0 0 0,3 7 0 0,0 0 0 15,-1 0 0-15,4 7 0 0,2-2 0 0,0 0 0 16,2 2 22-16,1-5-1 0,-1 3 0 0,1 2 0 16,-1-2-33-16,1-3-8 0,0 3 0 0,-1-5-1 15,1 0 21-15,-3 0 0 0,0 0 0 0,0-2 0 16,0-5-56-16,-3 0-6 0,0 0-2 0,3 0 0 16,-5-5-141-16,2 3-29 0,-2-3-6 0,-1-4-400 15,1-3-80-15</inkml:trace>
  <inkml:trace contextRef="#ctx0" brushRef="#br0" timeOffset="16213.05">18402 9902 1497 0,'0'-7'32'0,"0"7"8"0,0-5 0 0,0 3 4 0,0-3-36 0,0 5-8 0,0 0 0 0,0 0 0 0,0 0 156 0,0 0 28 16,0 0 7-16,0 0 1 0,5 5-103 0,-2 2-20 15,2 0-4-15,0 0-1 0,3 7 0 0,0-2 0 16,0 0 0-16,0 2 0 0,0 0 0 0,0 0 0 16,-3-2 0-16,3-3 0 0,-3 3 0 0,1-5 0 15,-1 0 0-15,-2 0 0 0,-1-2-51 0,-2-5-13 16,0 0 0-16,0 0 0 0,0 0 0 0,0 0 0 15,0 0 0-15,3-5 0 0,0-2 13 0,2 0 0 16,-2 0 0-16,-1-5 0 0,3 3-13 0,-2-3 0 16,2-2 0-16,1 2 0 0,-1-2-17 0,-2 5-7 15,2-3 0-15,3 0-1 16,-5 5-3-16,2 0-1 0,0 0 0 0,0 0 0 0,3 2 5 0,-2-2 0 0,2 7 1 0,0-2 0 16,2 2 23-16,-2-5 0 0,3 10 0 0,2-5 0 15,0 2 0-15,-2-2 0 0,2 5 0 16,0-3 0-1,0-2-144-15,-2 5-24 0,0-3-4 0</inkml:trace>
  <inkml:trace contextRef="#ctx0" brushRef="#br0" timeOffset="16649.04">19002 9930 864 0,'-5'-7'76'0,"2"5"-60"0,3-3-16 0,0-2 0 0,0 7 233 0,-2-7 44 15,-1 0 9-15,1 2 2 0,-4 3-140 0,1 2-27 16,0-5-5-16,-3 5-2 0,-3-2-67 0,1 4-14 16,-4-2-2-16,1 0-1 0,-3 5-17 0,0 2-3 15,0-2-1-15,3 4 0 0,0-2-1 0,0 0 0 16,0 5 0-16,5 0 0 0,0-3-8 0,2 3 0 16,1-3 0-16,5 3 0 0,0 2-12 0,0-7-4 15,5 5 0-15,1-5-1 0,2 0 27 0,0 5 6 16,2-10 0-16,1 5 1 0,2-2-9 0,0-5-8 15,0 2 12-15,3 3-12 0,-3-5 12 0,1-5-4 16,-1 3 0-16,0-3-8 0,-2 3 15 0,-3-3-4 16,0-2-1-16,0 0 0 0,-3-2 0 0,0-1 0 15,-2 3 0-15,-1 0 0 0,1 0-10 0,0 5 10 0,-3-3-10 0,0 5 10 16,0 0-10-16,0 0 8 16,0 0-8-16,0 0 8 0,0 0-8 0,0 0 0 15,0 0 0-15,0 0 0 0,2 5 0 0,1 2 0 16,2 0-9-16,-2 0 9 0,2 0 0 0,1 5 0 0,-1-3 0 0,3 3 0 15,-3-5 0-15,3 5 0 0,0-5 0 0,0 2 0 16,0-2 0-16,2 0 0 0,1-2 0 0,-3 2 0 16,3-2-96-16,-1-3-20 0,-2-2-3 0,0 0-925 15</inkml:trace>
  <inkml:trace contextRef="#ctx0" brushRef="#br0" timeOffset="17178.87">19156 9883 1497 0,'0'0'32'0,"0"0"8"0,0 0 0 0,0 0 4 0,0 0-36 0,0 0-8 0,5 5 0 0,0 9 0 16,3-7 116-16,-2 5 22 0,2-3 4 0,2 10 1 15,-2-5-31-15,3 0-7 0,-1 5-1 0,1 0 0 16,-1-5-24-16,-2 0-6 0,-2 0-1 0,2-2 0 0,-6 0-58 0,4-5-15 16,-4 0 0-16,-2 0 0 0,3-5 48 0,-3-2 6 15,0 0 2-15,0 0 0 0,0 0-39 0,0 0-7 16,0 0-2-16,5-7 0 0,-2 0-8 0,-1-2 0 15,1-3 0-15,2 0 0 0,-2-2 0 0,0 0 0 16,-1 2 0-16,4-2 0 16,-4 5-45-16,6-3-11 0,-3-2-3 0,3 2 0 15,-2 5-8-15,2 0-1 0,0 0-1 0,0 0 0 0,-3 2 69 16,3 5 23-16,-3-2 0 0,3 2 0 0,-3 0-37 0,3 2-7 0,0-2-2 16,0 5 0-16,0-3 47 0,0 3 8 0,0 2 3 0,0 0 0 15,0-2-6-15,0-3-1 0,-3 3 0 0,0-3 0 16,3 5 4-16,-2-2 0 0,-1-3 0 0,0 3 0 15,-2 0-8-15,5-3-2 0,-6-2 0 0,6 0 0 16,0 5-22-16,0-5 0 0,0 0 0 0,0-5 8 16,0 5-8-16,3-2 8 0,2-3-8 15,0 5 8-15,3-7-8 0,0 2 0 0,0 5 0 16,2-7 0-16,1 5-17 0,-3-3-2 0,-1 3 0 0,1-3 0 16,0 5-13-16,-5-2-4 15,-1 2 0-15,-2 2 0 0,-2-2 28 0,-1 0 8 0,0 0 0 0,0 0 0 16,-2 5-10-16,2-3 10 0,1 3-8 0,-1 2 8 15,-2 0 0-15,2 0 0 0,-2 0 0 0,-1 0 0 0,3 0 18 16,-2 0-1-16,0 0 0 0,-1 5 0 0,1-5 0 0,0 0 0 16,-1 0 0-16,1 0 0 0,0-2-6 0,-1-3-2 15,1 3 0-15,-3-5 0 0,0 0-9 0,5 7 0 16,1-2 0-16,1-3-831 16,-1-2-163-16</inkml:trace>
  <inkml:trace contextRef="#ctx0" brushRef="#br0" timeOffset="17563.05">20034 10003 1094 0,'0'0'97'0,"0"0"-77"16,0 0-20-16,0 0 0 0,11 0 174 0,-11 0 31 0,10 5 7 16,4-5 0-16,-4 2-96 0,3-2-20 15,-2 5-4-15,0-5-1 0,-1 0-73 0,1 2-18 0,2-2 0 16,-2-2 0-16,-3 2 45 0,2-5 6 0,1 5 1 0,-1 0 0 15,-4-7-20-15,-1 5-4 0,3-3-1 0,0-2 0 16,-3 0 17-16,0 0 4 0,-2-5 1 0,0 5 0 16,-3 0-40-16,0-2-9 0,-3-3 0 0,-2 5 0 15,2 0 0-15,-2 0 11 0,-3 0-3 0,3 2-8 16,-3-2 0-16,-3 2 0 0,-2 3 0 0,0-3-12 16,-1 5 12-16,1 0 0 0,0 5 0 0,-3-3 0 15,3-2 0-15,-3 5 0 0,0 2 9 0,0 0-9 16,3 0 10-16,-3 0-10 0,5 5 10 0,1-5-10 0,-1 5 14 0,3-3-3 15,3-2-1-15,0 5 0 16,2 2-10-16,3-7 0 0,0 5 0 0,3-3 8 0,2 1-8 16,3-1 0-16,3-2 9 0,-1 5-9 0,6-5 0 0,0 5 9 15,0-5-9-15,5 0 0 0,0 0 9 0,0 0-9 16,3-5 0-16,3 8 9 16,-1-3-9-16,0-5 0 0,1 5 0 0,2-2-11 15,0-3-166-15,3-2-34 0</inkml:trace>
  <inkml:trace contextRef="#ctx0" brushRef="#br0" timeOffset="18122.54">20558 9768 115 0,'0'0'10'0,"0"0"-10"15,0 0 0-15,0 0 0 0,0-7 250 0,0 2 48 16,0 3 10-16,0 2 1 0,3-5-137 0,-3 5-27 16,0 0-5-16,0 0-2 15,0 0-24-15,0 0-5 0,2 5-1 0,4-3 0 0,-6 8-36 0,2-1-7 16,4 3-1-16,-1 2-1 0,0 0 17 0,-2 7 4 16,5 3 1-16,-3-8 0 0,0 3-73 0,1 0-12 15,2-5-9-15,-6 7 9 0,1 0 0 0,0-2 15 16,-3-5-1-16,2 0 0 0,1 5-3 0,-3-5-1 0,0-7 0 0,0 10 0 15,0-8-10-15,0-2 10 0,-3 0-10 0,3-7 10 32,-5 0-202-32,0 0-40 0</inkml:trace>
  <inkml:trace contextRef="#ctx0" brushRef="#br0" timeOffset="18290.07">20450 9968 230 0,'0'0'20'0,"-3"-5"-20"0,0-2 0 0,1 5 0 15,2 2 376-15,0-5 70 0,2 3 14 0,4-3 4 16,-4-2-287-16,6 7-57 0,5-5-11 0,1 5-2 15,2 0-53-15,-1 0-10 0,1 0-3 0,0 5 0 0,-3-5-41 0,6 0 0 16,2 0 0-16,0 0 0 16,3 0 0-16,-3 0 13 0,6 0-3 0,2 0-1 15,-3 0-21-15,1 0-5 0,-3 0-1 0,-3 0 0 16,-3 0-244-16,-2 0-49 0</inkml:trace>
  <inkml:trace contextRef="#ctx0" brushRef="#br0" timeOffset="18887.51">20905 9961 633 0,'0'0'56'0,"0"0"-44"16,0 0-12-16,0 0 0 0,0 0 188 0,0 0 36 15,0 0 8-15,0 0 0 0,0 0-82 0,0 0-17 16,8 2-3-16,0-2-1 0,0 5-29 0,-1-3-5 16,1-2-2-16,3 0 0 0,0-2-34 0,-1-3-7 15,6 5-2-15,-3 0 0 0,1-2-26 0,-1-3-4 16,3-2-2-16,-6 7 0 0,-2-7 2 0,3 5 0 16,-3-8 0-16,-3 8 0 0,-2-5-3 0,-3 2 0 15,-6 3 0-15,1-3 0 0,0-2 38 0,-1 5 7 0,1-3 2 0,-3 0 0 16,0 3-49-16,-2 2-15 0,-1-5 8 0,-2 5-8 15,2 0 0-15,1 0 0 0,-1 0 0 0,-2 5 0 16,-3-5 0-16,3 7 0 0,-3-2 0 16,3 2 0-16,-1 0 0 0,1 0-9 0,3 0 9 15,2 0 0-15,2 0 0 0,4 5-8 0,-1-3 8 16,0-2 0-16,6 5-8 0,0 0 8 0,-1-3-8 0,4 3 8 16,4 0 0-16,1-3 0 0,2 3 0 0,-2-5 0 15,5-5 0-15,-1 5-10 0,4-2 10 0,-1 2 0 16,1-7-10-16,2 0 10 0,6 0-8 0,-4 0 8 15,-1-7-45-15,-1 7-4 0,-3-7-1 0,-2 0 0 16,0 0-113-16,-3-5-22 0,0 5-5 0,-2-7-1 16,0 2 117-16,-3 5 23 0,-6-7 5 0,1 2 1 0,0 5 31 0,-3-2 14 15,0 2-12-15,-3 2 12 16,0-2 45-16,3 2 17 0,0 3 3 0,0 2 1 0,0 0 18 0,0 0 4 16,0 0 1-16,0 0 0 0,0 0-45 0,3 7-8 15,2 0-3-15,0 5 0 0,-2-3 18 0,2 3 3 16,-2 0 1-16,5-3 0 0,-3 5-19 0,3-7-4 15,-5 5-1-15,2-5 0 0,-2 0-7 0,-1 0 0 16,1 0-1-16,0-2 0 0,-3-5 1 16,0 0 1-16,0 0 0 0,0 0 0 0,0 0-8 0,0 0-1 15,0 0-1-15,0 0 0 0,0-5-3 0,2-4 0 16,4-3 0-16,-1-2 0 0,0 2 8 0,3-2 2 16,0 0 0-16,0-5 0 15,3 5-54-15,-1 0-12 0,1 2-1 0,-1 3-1 0,4 2 22 0,-1 0 5 16,0-3 1-16,0 8 0 0,-2-3 18 0,-3-2 0 0,0 7 0 0,0 0 0 15,2-2 0-15,4 2 0 0,-4 0 0 0,3 2 0 16,1-2 0-16,1 5 0 0,4-3 0 0,-3-2 0 31,2 5-196-31,4 2-36 0</inkml:trace>
  <inkml:trace contextRef="#ctx0" brushRef="#br0" timeOffset="19325.43">22162 9714 1036 0,'15'0'46'0,"-15"0"10"0,0 0-45 0,0 0-11 16,0 0 0-16,0 0 0 0,3 2 188 0,0 3 36 15,2 2 8-15,-2 5 0 0,-1-3-106 0,4 10-22 16,1-5-4-16,-1 5 0 0,2 2-39 0,0 5-7 16,0 0-2-16,0-5 0 0,-1-2-16 0,4 2-4 15,-3 5-1-15,0-5 0 0,0-2-9 0,-3-3-2 0,0 3 0 16,1 2 0-16,-4-4-1 0,1-3-1 0,-3-5 0 0,0 3 0 16,0-7-18-16,0-5 0 0,0 0 0 0,-5 0-9 31,-1-5-250-31,-1 0-49 0</inkml:trace>
  <inkml:trace contextRef="#ctx0" brushRef="#br0" timeOffset="19462.82">22114 9930 2034 0,'0'0'44'0,"-3"-2"10"0,3 2 2 0,0 0 1 0,3-5-45 0,0-2-12 15,2 5 0-15,3-3 0 0,0 3 61 0,2-3 11 16,1 5 1-16,5-2 1 0,0-3-33 0,2 5-6 16,6 0-2-16,0 0 0 0,2-5-33 0,9 3 0 15,-1 2 0-15,0-5 0 16,-4-2-96-16,-1 7-25 0,-6-7-6 0,1 0-1 0</inkml:trace>
  <inkml:trace contextRef="#ctx0" brushRef="#br0" timeOffset="19813.49">22572 9742 460 0,'0'0'41'0,"0"0"-33"16,-3-2-8-16,3 2 0 0,0 0 357 0,0 0 70 16,0 0 13-16,0 0 4 0,0 0-264 0,3 2-52 15,2 5-10-15,-2 0-2 0,2 5-54 0,-3 2-10 16,1 5-3-16,2 2 0 0,3-2 12 0,0 7 3 0,-2-5 0 0,-4 0 0 15,1 0-35-15,0 3-6 0,2-8-2 0,-5 8 0 16,2-8-5-16,-2 3 0 0,3-5-1 0,-3 0 0 16,3 3-5-16,-1-8-1 0,-2 3 0 0,0-10 0 15,0-2 3-15,0 0 1 0,0 0 0 0,0 0 0 16,0 0 0-16,8-2 0 0,0-10 0 0,-2 5 0 16,2-5-13-16,-1 5 0 0,4-2 0 0,5-3 0 15,-3 5-16-15,6 0 3 0,-3 2 1 0,2 3 0 16,-2-3 12-16,2 5-12 0,-2 0 12 0,0 0-12 15,-5 0 12-15,2 5 0 0,0-3 0 0,-2 3-9 16,-1 2 9-16,1 0 0 0,2 5 0 0,0-3 0 16,1-2 0-16,-4 5-8 0,1 0 8 0,-3-5 0 15,0 0 0-15,-3 0 0 0,-2-2 0 0,-1-3 0 16,1 5 0-16,0-2 8 0,-1-3-8 0,-2-2 8 16,0 0-8-16,0 0 0 0,0 0-8 0,0 0-899 15,0 0-179-15</inkml:trace>
  <inkml:trace contextRef="#ctx0" brushRef="#br0" timeOffset="20199.04">23413 10041 864 0,'-16'-14'76'0,"11"9"-60"16,2-2-16-16,1 0 0 0,2-5 277 0,-3 5 53 16,0 0 10-16,3-5 3 0,0 5-185 0,-2-2-37 15,-9 4-7-15,3-2-2 0,5 0-56 0,-7 2-12 16,-6 3-3-16,-3-3 0 0,1 5-11 0,-1 0-2 15,-2 5-1-15,3-3 0 0,-1 3-27 0,3 2 0 0,3 0 0 0,0 5 0 16,2-3 0-16,3-2 0 16,3 5 0-16,2 0-11 0,1-3-9 0,4-2-1 0,1 3-1 15,2-1 0-15,3-2 22 0,3 0 0 16,2 0 0-16,0-2 0 0,3-5 8 0,0 7 5 0,0-7 2 0,0 5 0 16,2-10-15-16,1 5 0 0,2 0 0 0,-5-5 0 15,-8 3 0-15,2 2 12 0,-2-5-3 0,0 3-1 16,-2-3 8-16,2 5 0 0,-3 0 1 0,0 0 0 15,3 0 7-15,-3 0 0 0,-5 0 1 0,0 0 0 16,8 7-34-16,-2-2-7 0,-6 2-2 0,2 0 0 16,6 0 18-16,-3 0 0 0,-2 0 0 0,0 0 0 15,-1 3 0-15,4-3 8 0,-1 0-8 0,0-5 12 16,-2 5-12-16,2-7 0 0,-5 0 0 0,8 5 0 0,-3-5 0 0,1 0 0 16,2-5 0-16,0 5 0 15,2-7-269-15,-2 5-51 0</inkml:trace>
  <inkml:trace contextRef="#ctx0" brushRef="#br0" timeOffset="20748.71">23902 9693 1483 0,'0'0'32'0,"0"0"8"0,0 0 0 0,3-5 2 0,0-2-34 0,-3 7-8 0,2-2 0 0,-2 2 0 15,3-5 100-15,-3 5 17 0,0 0 4 0,0 0 1 16,0 0-47-16,5 0-10 0,1 0-1 0,-1 7-1 16,3 0-6-16,-3 0-1 0,0 7 0 0,1-2 0 15,-1 2 1-15,0 5 0 0,3 2 0 0,-5 0 0 16,2 5-25-16,-2-7-4 0,-1 2-2 0,1 5 0 15,0-5 13-15,-1-2 2 0,-2 2 1 16,0-7 0-16,-2 5-17 0,2-5-3 0,0 0-1 0,-3-2 0 16,3-5-6-16,-3 5-2 0,6-10 0 0,-3 5 0 15,0-7 0-15,0 0 0 0,0 0 0 0,0 0 0 16,0 0 3-16,0 0 0 0,3-7 0 0,2 0 0 16,0 0-6-16,3-5-1 0,0-2 0 0,3 5 0 0,-3-3-9 15,2 0 0-15,1 3 0 0,0-3 0 0,2 3-15 0,-3-1 2 16,1 3 0-16,2 5 0 15,0-3-18-15,-2 3-3 0,-3 2-1 0,2 2 0 0,-2-2 47 16,0 0 10-16,0 5 2 0,0-3 0 0,0 5-24 0,0-2 0 16,0 2 0-16,0 5-8 0,0-5 8 0,0 2 0 15,-3 3 0-15,3 2-8 0,-3 0 8 0,3-2 0 16,-5 0 0-16,2-3 0 0,-2 5-16 0,0-2-2 16,-1-5 0-16,-2 5 0 0,-2-5 34 0,2 0 8 15,-3-5 0-15,3 3 1 0,0-5-40 0,-3 7-8 16,1-2-1-16,2-5-1 0,0 0 45 0,0 0 10 15,0 0 2-15,0 0 0 16,0 0-183-16,0 0-36 0,8 0-7 0,2-5-941 0</inkml:trace>
  <inkml:trace contextRef="#ctx0" brushRef="#br0" timeOffset="21150.08">24530 10010 1324 0,'5'-14'118'0,"0"12"-94"0,0-3-24 0,3-2 0 16,3 2 88-16,-3-2 12 0,0 0 4 0,0 5 0 15,0-3 16-15,-3 3 4 0,0-3 1 0,-2-2 0 16,-3 7-28-16,0 0-5 0,-3-7-2 0,-2 7 0 16,-3-5-34-16,0 3-6 0,-5 2-2 0,0 0 0 15,-6 0-28-15,3 2-7 0,-2 3-1 0,2-5 0 16,-3 7-12-16,6 0 0 0,0-2 0 0,2 4 0 0,3-2 0 0,0 5 0 16,6-5 0-16,-1 5 0 15,0-3 0-15,6 3 0 0,-3-5-10 0,5 5 10 0,3-3 0 16,3-2-8-16,0 0 8 0,2 5 0 0,0-5-8 0,3-2 8 15,0-3-8-15,2-2 8 16,1 0 0-16,-1 5 0 0,-2-5 0 0,0-5 0 16,0 5 12-16,-3-7 0 0,-2 5 1 0,-3-3 0 0,0-2 7 0,-3 0 2 15,-2 2 0-15,2-2 0 0,-5 0 1 0,5 5 0 16,-2-3 0-16,-3 5 0 0,0-7-14 0,0 7-9 16,0 0 12-16,0 0-12 0,0 0 0 0,0 0 0 15,0 0 0-15,8 5 0 0,-3-3 0 0,0-2 0 16,1 7-10-16,-4 0 10 0,4 0 0 0,-1-2 0 0,3 2 0 15,-3 5 0-15,3-3-8 0,0-2 8 0,0-2 0 16,0-3 0-16,0 8-15 0,2-3 2 0,1-5 0 0,2 3 0 31,-2-5-194-31,2 2-38 0</inkml:trace>
  <inkml:trace contextRef="#ctx0" brushRef="#br0" timeOffset="21415.57">25059 10036 57 0,'5'-19'0'0,"-2"17"0"0,-3-3 0 0,2-2 0 0,1 0 0 0,0 0 0 16,-3 7 428-16,0-7 80 0,0 0 16 0,-3 2 3 16,3 5-328-16,-5-2-66 0,-1-3-13 0,1 3-2 15,-3-3-75-15,-2 5-15 0,2 5-4 0,-6-5 0 16,1 2-11-16,0 3-2 0,-3-3-1 0,5 3 0 16,-2 7-10-16,3-3 0 0,2-2 9 0,2 5-9 15,1 2 0-15,5 0 0 0,0 0 0 0,3-2 0 0,2 7 0 0,3-5-8 16,3 7 8-16,-1-7 0 0,3 5 0 0,-2-5 0 15,2 0 0-15,-5 5 0 0,0-5 25 0,-3 5 4 16,1-5 1-16,-4-2 0 0,-4-3 36 0,-1 3 7 16,-5-5 2-16,0 0 0 0,-2 5-60 0,-4-10-15 15,-2-2 0-15,-5 0 0 0,-3 0 0 0,1 0 0 16,1 0 0-16</inkml:trace>
  <inkml:trace contextRef="#ctx0" brushRef="#br0" timeOffset="22217.14">11160 10544 576 0,'0'0'51'16,"5"0"-41"-16,3-7-10 0,-5 7 0 15,-3 0 207-15,5-5 39 0,1 5 8 0,-1 0 2 0,-5 0-103 0,8 0-20 16,-3 5-4-16,0-5-1 0,1 7-16 0,-1 0-4 15,0 5-1-15,1 2 0 0,-1 0-18 0,-2 0-3 16,-1 0-1 0,1 5 0-16,-1 0-68 0,1-3-17 0,0 3 0 0,-1 2 0 0,-2 3 37 0,3 0 4 15,-3 1 1-15,3-1 0 0,-3-8-22 0,0 3-4 16,0 0 0-16,0-3-1 0,-3-4-7 0,3 2 0 16,-3-2-8-16,1-5 12 0,-1 0-4 0,3 0 0 15,-3 0-8-15,1-7 12 16,-3 5-117-16,-1-3-24 0,1-4-5 0,2 2-646 15,-5-5-128-15</inkml:trace>
  <inkml:trace contextRef="#ctx0" brushRef="#br0" timeOffset="22416.08">11123 10772 1987 0,'0'0'44'0,"0"0"8"0,0 0 3 0,0 0 1 0,0 0-45 0,0 0-11 0,0 0 0 0,0 0 0 15,5 0 76-15,3-2 14 0,0-3 2 0,3 5 1 16,-3 0-53-16,5 0-12 0,3 0-1 0,0 0-1 15,2 0-26-15,-4 0 0 16,4 0 8-16,3 0-8 0,0 0 10 0,3 0 0 0,3-4 0 0,-1 1 0 16,1 3-10-16,4 0-14 0,-4 0 3 0,-3 0 1 15,-3 0 10-15,-8 0 0 0,0 0 0 0,-5 3 0 16,-3-3-99-16,-5 0-17 0,0 0-4 0</inkml:trace>
  <inkml:trace contextRef="#ctx0" brushRef="#br0" timeOffset="22527.11">11605 10826 57 0,'0'0'0'0</inkml:trace>
  <inkml:trace contextRef="#ctx0" brushRef="#br0" timeOffset="23199.25">11512 10577 57 0,'0'0'0'15,"0"0"0"-15,0 0 0 0,0 0 0 16,0 0 223-16,0 0 39 0,0 0 8 0,0 0 2 15,0 0-124-15,0 0-25 0,0 0-5 0,0 0-1 0,0 0-33 0,0 0-8 16,0 0 0-16,8 2-1 0,-3 3-1 0,3 2 0 16,-3 5 0-16,3-3 0 0,0 3-16 0,0 0-3 15,-5-3-1-15,2 5 0 0,3 5 8 0,-5 0 2 16,2-3 0-16,-2 8 0 0,-1-8-7 0,1 3-1 16,0 2 0-16,-1-2 0 0,-2-5-17 0,3 5-4 15,-3-5-1-15,-3 5 0 16,3-5 3-16,0-2 1 0,0-3 0 0,0 3 0 0,0-5-30 0,0 5-8 15,3-5 0-15,-3 0 0 0,0-5 0 0,0-2 0 16,0 0 0-16,3 7 0 0,-3-7 0 0,0 0 0 16,0 0 0-16,0 0 0 0,0 0 52 0,0 0 10 15,0 0 2-15,2-2 0 0,1-5-52 0,2 0-12 16,-2-5 0-16,2 5 0 0,0-5-13 0,1 5-6 16,2-2-1-16,0-3 0 0,0 5 20 0,-1 0-10 0,1 0 10 15,6 2-8-15,-6-2 8 0,2 5 0 16,-2-3-9-16,3 5 9 0,-3 0 17 0,2 0 8 0,1 0 2 0,-1 0 0 31,4 5-48-31,-1-3-10 0,0 5-1 0,-2 0-1 0,-1 0 33 0,1-2-8 0,-3 7 8 0,2-5 0 16,-2 0-28-16,-2 0-1 0,-1 0-1 15,0 0 0-15,-2 0 50 0,2 0 9 0,-5 0 3 0,3 0 0 16,-3-7-21-16,0 5-11 0,0-3 12 0,0-2-12 16,0 0 12-16,0 0-12 0,0 0 12 0,0 0-12 15,0 0-24-15,0 0-11 0,0 0-2 0,0 0-840 16,0 0-168-16</inkml:trace>
  <inkml:trace contextRef="#ctx0" brushRef="#br0" timeOffset="23667.64">11933 10866 1699 0,'0'0'75'0,"0"0"16"0,0 0-73 0,0 0-18 16,0 0 0-16,8 0 0 0,0 0 97 0,-3 0 16 15,3 0 3-15,0 0 1 0,0 0-53 0,2 0-12 16,1 0-1-16,-1 0-1 0,1 0-30 0,0 0-7 16,2 0-1-16,-3-2 0 0,4-3-4 0,-4 5-8 15,1-2 11-15,-1-3-11 0,-2 1 20 0,0 1-2 16,0-4-1-16,-5 2 0 0,2 3 15 0,-2-5 4 16,-1 2 0-16,1-2 0 0,-3 0-3 0,0 0 0 15,-3-5 0-15,1 5 0 0,-1-2-12 0,-2 0-2 16,0 1-1-16,2 6 0 0,-5-3-4 0,3-2-1 15,-1 5 0-15,1 2 0 0,0-5-5 0,5 5 0 16,-8 5-8-16,0-3 12 0,0 3-12 0,0-3 0 16,0 5 8-16,3 1-8 0,-3 3 0 0,0-4 9 0,0 7-9 0,0-2 8 15,5 0-8-15,-2-3 0 0,3 5 0 0,-1-2 0 16,3 0 0-16,0-3 0 0,0 3 0 0,3 0 0 16,-1-3 0-16,1-2 0 0,2 5 0 0,0-5 0 15,3 5 0-15,0-3 0 0,3-4 0 0,-1 2 0 16,1-5 0-16,2 3 0 0,0-5 8 0,-5 3-8 15,3 1 0-15,2-4 12 0,0-4-12 0,1 1 12 0,2 3-12 0,-1-5 10 16,-1 3-10-16,4-3 10 0,-2-2-20 0,-3 5-4 16,-2-3-1-16,-1-2 0 15,-2 5-87-15,-5-3-18 16,2-2-3-16,-2 2-640 0,-3-2-128 0</inkml:trace>
  <inkml:trace contextRef="#ctx0" brushRef="#br0" timeOffset="24934.2">13229 10544 1054 0,'-5'-12'47'0,"5"12"9"0,0 0-44 0,0 0-12 0,-3-7 0 0,3 7 0 16,0-2 109-16,0 2 20 0,0 0 4 0,0 0 1 15,0 0-8-15,0 0-2 16,0 0 0-16,0 0 0 0,0 0-53 0,6 9-11 0,-4-2-3 0,1 5 0 0,2 2-1 0,0 5-1 16,1 0 0-16,-1 2 0 0,3 0-37 0,0 0-7 15,0 5-2-15,0 0 0 0,0-5 23 0,0 5 5 16,2-5 1-16,-5-2 0 0,1 2-13 0,-1-2-2 15,0 0-1-15,-2-5 0 0,0 0 4 0,-1-2 1 16,4-3 0-16,-4-2 0 0,-2 0-11 0,0 3-1 16,0-10-1-16,0 0 0 0,0 0-1 0,0 0 0 15,0 0 0-15,0 0 0 0,0 0-13 0,0 0 9 16,0 0-9-16,0 0 8 16,3-10-152-16,2 8-30 0,0-5-6 0,3 0-902 0</inkml:trace>
  <inkml:trace contextRef="#ctx0" brushRef="#br0" timeOffset="25308.71">13584 10779 1497 0,'0'0'32'0,"2"-7"8"0,-2 5 0 0,3-3 4 0,2-2-36 0,-2 2-8 0,0 3 0 0,-3 2 0 16,0 0 86-16,0 0 15 0,0 0 3 0,0 0 1 16,0 0-17-16,0 0-3 0,0 0-1 0,-3 2 0 15,0 6-26-15,-2 3-6 0,-3-4 0 0,0 7-1 16,0-2-18-16,0 0-3 0,-2 2-1 0,2-5 0 15,2 8 18-15,-1-3 3 0,4-5 1 0,-2 3 0 16,2 0-69-16,3-3-14 0,0 3-2 0,3-5-1 16,2 5 27-16,0-5 8 0,3-5 0 0,5 5 0 0,1-2 23 15,-1-3 11-15,0-2 2 0,3 0 1 16,0-2-47-16,0-3-10 0,-3 3-1 0,3-3-1 16,-3-2 22-16,3 0 13 0,-3 0-1 0,-2-5-1 0,-1 5 4 15,-2-2 1-15,0-3 0 0,-3 0 0 0,-2 3 9 16,0-3 3-16,-3 5 0 15,0-5 0-15,-3 5 12 0,0-2 2 0,-5-3 1 0,3 5 0 0,-5-5-7 0,-1 5 0 16,-2-2-1-16,0 2 0 0,-1-5-15 0,1 7-2 16,0 3-1-16,2-3 0 0,1 3-17 0,-1-3 0 15,3 5 0-15,8 0 0 0,0 0 0 0,0 0 0 16,0 0 0-16,0 0 0 16,-2 5-122-16,2 2-28 0,2-5-6 0,3 6-671 15,3 1-134-15</inkml:trace>
  <inkml:trace contextRef="#ctx0" brushRef="#br0" timeOffset="25855.37">14010 10819 1094 0,'-3'-7'48'0,"0"0"11"0,3 2-47 0,0 3-12 0,0-3 0 0,0 5 0 16,-2-7 257-16,2 7 50 0,0 0 9 0,0 0 3 15,0 0-189-15,0 0-38 0,0 0-7 0,0 0-1 16,-6 7-54-16,4 0-10 0,-1 5-3 0,1-5 0 16,-1 0-5-16,3 5-2 0,0-5 0 0,3 7 0 15,-1-7-10-15,3 5 0 0,-2-5 0 0,2 0 8 16,3 5-8-16,-2-5 0 0,4-5 0 0,-2 5 0 0,3-7 0 0,-1 5 0 16,1-5 0-16,-1 0 0 0,1 0 0 0,0-5 0 15,-3 5 0-15,0-2 0 0,2-3 20 0,1-2 0 16,-6 0-1-16,0 5 0 15,-2-3 1-15,2-2 0 0,1 2 0 0,-4-2 0 0,1 0-3 0,-1 5 0 16,-2-3 0-16,3-2 0 0,0 3-17 0,-3 4 8 16,0 0-8-16,0 0 0 0,0 0 0 15,0 0 0-15,0 0 0 0,0 0 0 0,0 0 0 0,8 4 0 16,-3-4 0-16,3 5-9 0,0-3 9 0,0-2 0 16,0 5 0-16,2-3-8 0,1-2 8 0,-1 5 0 15,4-3 0-15,2-2 0 0,-1 0 0 0,1 5 0 16,5-5 0-16,1-5 0 0,-6 5 0 0,2 0 16 15,-5 0-3-15,3-2 0 0,-3-3-13 0,-2 3-15 16,-3-3 3-16,0-2 1 0,0 3 11 0,-3 1 0 0,6-4 8 16,-6 0-8-16,0 0 25 0,-2-5 1 0,0-2 0 15,-3 7 0-15,0-5 5 0,-3 3 1 0,-2-3 0 0,-1 0 0 16,1 5-15-16,0 0-2 0,-1 0-1 0,1 0 0 16,0 7-14-16,0-5 0 0,5 5 0 0,-6-2 0 15,1 4-82 1,0-2-10-16,5 0-1 0,0 0-1 0,-3 10-175 0,3-8-35 0</inkml:trace>
  <inkml:trace contextRef="#ctx0" brushRef="#br0" timeOffset="26237.03">14555 10840 1544 0,'0'0'68'0,"0"0"15"0,0 0-67 0,5-2-16 0,3 2 0 0,-3-5 0 16,3 5 96-16,-3-2 15 0,3-3 3 0,3 3 1 0,0-3-25 0,2 5-5 15,0-2-1-15,3-3 0 0,-5 5-84 0,-1-2-15 16,6-3-4-16,-3-2-1 0,0 7 58 0,-2-5 11 16,2-2 3-16,-2 5 0 0,-1-5-17 0,-4 0-3 15,-1-2-1-15,0 1 0 0,1 1 8 0,-4-2 1 16,1-3 1-16,-6 5 0 0,1-5-29 0,-1 5-12 16,0 0 8-16,-2 0-8 0,-3 0 0 0,0 2 0 15,0 3 0-15,3-5 0 0,-8 7 0 0,5-5 0 16,-3 5 0-16,6 0 0 0,-3 5 0 0,0-5 0 15,0 2 0-15,-3 3 0 0,1 2 0 0,-1 0 0 16,1 5 0-16,-4 2 0 0,1-2 0 0,5 2 0 0,-2 0 0 0,2 0 0 16,2 0 0-16,1 0 0 0,3 3 0 0,-1-3 0 15,0-5 16-15,3 6-1 0,3-4-1 16,0 3 0-16,2-7-22 0,0 5-5 0,0-5-1 16,3 0 0-16,0 0 14 0,3-2 0 0,2 2 0 0,0-5 0 15,1 3 0-15,7 0 0 0,-5-3 0 16,5-2 0-1,0 0-172-15,-3 0-32 0,4-2-7 0,-1-3-754 0</inkml:trace>
  <inkml:trace contextRef="#ctx0" brushRef="#br0" timeOffset="26586">15105 10779 748 0,'0'-14'67'0,"0"7"-54"0,0 0-13 0,-3-5 0 16,3 5 203-16,-2-2 37 0,-1-3 8 0,0 7 2 0,1-4-98 0,-3-3-19 15,2 5-4-15,0 2-1 0,-2-2-48 0,2 5-11 16,-5-3-1-16,3 5-1 0,-3 0 13 0,-2 0 2 15,2 0 1-15,-3 5 0 0,3-3-83 0,-2 3-16 16,2-3-3-16,0 8-1 0,0-3 20 16,0 0 0-16,0 0 0 0,3 0 0 0,2 0 0 0,-2 7 0 15,5-7-8-15,-3 5 8 0,3-5 14 0,3 0 6 16,2 5 2-16,0-3 0 16,0-2-52-16,6 5-10 0,0 0-3 0,-1-5 0 0,1 2 27 0,2-4 6 15,-2 5 1-15,-1-1 0 0,3 0 9 0,1-2 0 16,-4 0-9-16,1 1 9 0,-1 3-12 0,-2-4 3 15,-2 0 0-15,2 0 0 0,-6 0 58 0,4 3 12 16,-6-3 3-16,0-5 0 0,0 5-20 0,-3 0-3 16,-2-2-1-16,-1-3 0 0,-4 3 18 0,-1-5 3 15,-2 0 1-15,0 3 0 0,-3-3-34 0,0 4-8 0,3-4 0 0,-1 0-1 16,4 0-19-16,-3-4 0 0,2 1 0 0,3-2 0 31,3 5-200-31,0-7-38 0,2 5-7 0</inkml:trace>
  <inkml:trace contextRef="#ctx0" brushRef="#br0" timeOffset="26797.03">15245 10563 1893 0,'0'0'84'0,"0"0"17"0,0 0-81 0,0 0-20 0,0 0 0 0,0 0 0 15,0 0 106-15,3 2 17 0,2 3 3 0,-2 2 1 16,2 0-35-16,0 7-8 0,-2-2 0 0,0 2-1 15,-1 5-67-15,4 2-16 0,-4 0 0 0,4 5 0 0,-1 2 33 0,-2-6 3 16,2 1 1-16,-2-2 0 0,-3-2-8 0,0-3-1 16,0 1-1-16,0-3 0 0,0-5-27 0,0 3 0 15,0-5 0-15,0 0-11 16,-3 0-61-16,0-2-13 0,-2-5-3 0,0 0-707 16,-3-5-141-16</inkml:trace>
  <inkml:trace contextRef="#ctx0" brushRef="#br0" timeOffset="26978.44">15087 10746 1789 0,'0'0'39'0,"5"0"8"0,3-2 1 0,0 2 4 0,2 0-42 0,4 0-10 15,-4-5 0-15,6 5 0 0,0 5 100 0,0-3 19 0,5-2 3 0,5 5 1 16,-2-3-57-16,-3-2-11 0,1 5-3 0,-4-5 0 16,1 0-25-16,-4 3-6 15,1-3-1-15,0 4 0 0,-3-4-10 0,1 0-2 0,-4 0-8 16,1 0 12-1,-3 0-31-15,0 0-6 0,-6 0-2 0,4-4-702 0,-6 4-141 0</inkml:trace>
  <inkml:trace contextRef="#ctx0" brushRef="#br0" timeOffset="29506.35">16716 10758 1267 0,'0'0'28'0,"0"0"5"0,0 0 2 0,0 0 1 0,0 0-36 0,0 0 0 16,0 0 0-16,0 0 0 0,0 0 58 0,0 0 5 16,0 0 1-16,0 0 0 0,8 0 0 0,-2 3 0 15,-1 1 0-15,3 3 0 0,2 0-4 0,-2-2-1 16,0-3 0-16,0 3 0 0,3-3-3 0,2 3 0 16,0 2 0-16,-2-7 0 0,2 7-10 0,0-7-2 0,3 5-1 15,-3-3 0-15,1-2-9 0,-1 0-2 16,3-2 0-16,0-3 0 0,-3 5-10 0,0-7-2 15,-5 2-1-15,5 3 0 0,0-5 5 0,-2 2 0 0,-3-2 1 0,-3 0 0 16,6 0-2-16,-6 0-1 0,-2 0 0 16,-3 2 0-16,-3-2-22 0,1 0 0 15,-4 5 0-15,1-3 0 0,-3-2 56 0,0 0 6 0,0 2 2 0,0 3 0 16,-2-3-52-16,-1-2-12 0,0 5 0 0,1-3 0 16,2 3 0-16,-3-3 0 0,3 5 0 0,0 0 0 15,1-5 0-15,-1 5 0 0,-6 0 0 0,6 5 0 16,-2-5 0-16,-1 5 0 0,1-5 0 0,2 2 0 15,-3 3 0-15,1-3 0 0,-1 5 0 0,-2 0 0 16,-3 0 0-16,3 5 0 0,-1 0 0 0,-4 2 0 0,2 0 0 0,3 5 0 16,5-5 0-16,3 5 0 0,2-5 0 0,0 0 0 15,1 5 0-15,4-5 0 0,4 0 0 16,-1 0 0-16,0-2 0 0,3-3 0 16,5 8 0-16,3-8 0 0,0-2-9 0,5 5 9 0,-2-5 0 0,5 0 0 15,-3 0 0-15,3-2 10 0,-6-3-10 0,3-2 0 16,3 5 0-16,-3-5 0 0,0-5 0 0,1 5 10 15,-1-2-2-15,-3 2-8 16,-2-5-69-16,0 3-21 0,-3-3-4 0,3-2-709 16,3 0-141-16</inkml:trace>
  <inkml:trace contextRef="#ctx0" brushRef="#br0" timeOffset="29888.84">17187 10732 1497 0,'0'0'66'0,"0"0"14"0,0 0-64 0,0 0-16 16,-2 0 0-16,2 0 0 0,-6-2 144 0,6 2 26 0,0 0 5 0,3 7 1 16,2 0-92-16,-2 0-17 0,0 7-4 0,2 0-1 15,-2 0-10-15,5 3-3 16,-1-3 0-16,-1 2 0 0,2 1-21 0,-3-3-5 0,3 0-1 0,-3 0 0 16,0-2-9-16,-2-3-1 0,0-2-1 0,-1 3 0 15,1-3 42-15,0-5 9 0,-3 5 2 0,0-7 0 16,0 5-52-16,0-5-12 0,0-5 0 0,-3 5 0 15,3-7 0-15,-3 5 0 0,-2-5 0 0,2-3 0 16,1 1 16-16,-1-3 0 0,1 3 0 0,-1-8 0 0,3 8-16 16,-3-3-12-16,3-2 3 0,0 2 0 0,3-2-10 0,2 5-1 15,-2-3-1-15,2 0 0 0,3 3 9 0,0-3 1 16,0 5 1-16,3 0 0 0,-1 0 10 0,3 0-12 16,-2 2 12-16,0 3-12 15,2-3-17-15,-3 3-4 0,4-3-1 0,-4 5 0 0,-10 0 34 0,13 0 0 16,1 0 0-16,-4 0 0 0,-10 0 0 0,8 0 0 15,3 5 0-15,-11-5 0 0,0 0 20 0,8 2 10 16,-3-2 2-16,3 7 1 16,-3-2-65-16,-2-3-14 0,-3 3-2 0,2-3-743 15,1 3-148-15</inkml:trace>
  <inkml:trace contextRef="#ctx0" brushRef="#br0" timeOffset="30258.98">17523 10772 748 0,'0'0'67'0,"0"0"-54"0,6 0-13 0,-6 0 0 16,0 0 191-16,0 0 35 0,5 5 7 0,0 2 2 15,1 0-84-15,-4 0-17 0,3 0-3 0,3 7-1 16,0-2-46-16,0-3-10 0,-2 3-2 0,-1 2 0 16,3-2-14-16,-3-5-3 0,0 7-1 0,-2-7 0 15,2 5-16-15,-2-5-3 0,-3 0-1 0,0 0 0 16,3 0-25-16,-3-2-9 0,0-5 0 0,0 0 9 15,0 0 31-15,0 0 5 0,0 0 2 0,0 0 0 16,0 0-27-16,0-5-6 0,2-2-1 0,1 0 0 16,2-5-13-16,-2 3 11 0,2-3-11 0,0-2 10 15,3 0-10-15,0-5 0 0,-2 5-12 0,-1 0 12 0,5 0-23 16,-2-3 3-16,-2 8 1 0,2-3 0 0,-3-2 10 0,3 7 9 16,-3-5-13-16,3 5 5 0,0 0 8 15,0 5 0-15,3-3-9 0,-1 5 9 0,1-5-8 0,-1 5 8 16,1 5-10-16,2-5 10 0,0 5-26 0,1-3 1 15,-4 5 0-15,1-2 0 0,2-3 25 0,0 3 0 16,-5-3 0-16,0-2 0 16,3 5-56-16,-3 2-7 0,-3-7-1 0,0 7-1049 0</inkml:trace>
  <inkml:trace contextRef="#ctx0" brushRef="#br0" timeOffset="30955.86">17986 11007 748 0,'0'0'67'0,"0"0"-54"16,0 0-13-16,0 0 0 0,0 0 169 0,6 5 31 15,-1-2 7-15,0 1 1 0,3 3-64 0,-3 5-13 0,1-5-3 0,2 2 0 16,2-1-51-16,-2 3-10 0,0 3-3 0,0 1 0 16,0 1 7-16,0-2 1 0,0-4 0 0,0 6 0 15,0-7-24-15,-3 5-4 0,0-6 0 0,3 3-1 16,-2-4-7-16,-4 0-2 0,6 0 0 0,-5 1 0 16,-1-8-3-16,-2 0-1 0,6 4 0 0,-1-4 0 15,-5 0 5-15,5-4 1 0,1-4 0 16,-1 6 0-16,0-10-11 0,1 5-1 0,1-7-1 0,-1 2 0 15,2-2-15-15,-3 0-8 0,0 0 10 16,3 0-10-16,-2-2 0 0,-1 8 8 0,-5 1-8 0,0 0 0 16,2 0 0-16,1 0 0 0,-3-5 0 0,3 10 0 15,-1-3 0-15,1-2 0 0,-3 0 0 0,0 7 0 16,0 0 15-16,0 0-3 0,0 0-1 0,0 0 0 16,5-2-30-16,-2-3-5 0,-3 5-2 0,5 0 0 15,1 0-126-15,-1 0-24 0,0 5-6 0,0-3-976 16</inkml:trace>
  <inkml:trace contextRef="#ctx0" brushRef="#br0" timeOffset="31392.22">18502 11080 57 0,'0'0'0'0,"0"-7"0"15,0 5 0-15,3-3 0 0,-3 5 325 0,0 0 60 16,0 0 12-16,0 0 3 0,0-7-218 0,0 2-43 15,0 5-9-15,0-2-2 0,-5-3-51 0,2 3-10 0,-2 2-3 0,-3 0 0 16,-3 2 0-16,1 3 0 16,-1-3 0-16,-5-2 0 0,0 5-51 0,0 2-13 0,1 0 0 15,1 5 0-15,-2-3 0 0,3 3-10 0,5-5 2 0,3 7 0 16,-3-7 8-16,5 5 0 0,1-5 0 16,4 5 0-16,4-5 0 0,-1 2 0 0,0-4 0 0,6 2 0 15,2 0 0-15,3 0-10 0,-3-7 10 0,3 5 0 16,0-5 0-16,-3 0 0 0,3-5 0 0,0 5 0 15,-3-7 0-15,-2 5 14 0,-1-3-2 0,1-2-1 16,-1 0-2-16,-4 2 0 0,2-2 0 0,-3 0 0 16,-2 0 23-16,2 0 4 0,-2 3 0 0,-3-4 1 15,2 6-15-15,1-5-3 0,-3 2-1 0,0 5 0 16,0 0 11-16,0 0 3 0,0 0 0 0,0 0 0 0,0 0-32 0,0 0 0 16,3 7 0-16,-1 0 0 15,-2 1-22-15,5-4-7 0,-2 3-2 0,2 0 0 0,1 5 47 0,2-5 10 16,-3 0 2-16,-2 0 0 0,2 0-28 0,-2 0 0 15,2-2 0-15,-3 2 0 0,4-5 8 0,-6-2-8 16,2 5 0-16,4-2 8 16,-1-3-41-16,-5 0-9 0,0 0-2 0,0 0-748 15,5-3-149-15</inkml:trace>
  <inkml:trace contextRef="#ctx0" brushRef="#br0" timeOffset="31631.02">18685 10958 1886 0,'0'0'84'0,"0"0"16"0,0 0-80 0,0 0-20 16,0 0 0-16,0 0 0 0,0 0 106 0,5 7 17 0,0-5 3 0,3 10 1 15,0-5-34-15,3 7-6 0,-3 1-2 0,2 3 0 16,1-4-68-16,-3 5-17 0,0 2 0 0,0-2 0 16,-3 7 55-16,0-9 7 0,-2 6 2 0,2-6 0 15,-2 1 0-15,0 4 0 0,-1-6 0 0,1-2 0 16,-3 0-52-16,3-2-12 0,-3-3 0 0,2-2 0 15,1 0-9-15,0-2-5 0,-3-2-1 0,5 1 0 16,0-1 24-16,-5-3 5 0,0 0 1 0,0 0 0 16,8-3-132-16,0-4-27 0,-5 0-4 0</inkml:trace>
  <inkml:trace contextRef="#ctx0" brushRef="#br0" timeOffset="32563.77">19309 10746 1036 0,'8'0'92'16,"-2"0"-73"-16,-6 0-19 0,0 0 0 15,0 0 132-15,0 0 24 0,0 0 4 0,0 0 0 0,2-7-45 0,1 5-10 16,5 2-1-16,-3-5-1 0,3 3-40 0,3-3-8 15,-3 5-2-15,2 0 0 0,-5 0-15 0,9-2-3 16,-1-3-1-16,3 5 0 0,2-5-18 0,1 5-3 16,2-2-1-16,3 2 0 0,0 0-12 0,-6 0 8 15,1-5-8-15,-6 5 0 0,0 0 8 0,-5 0-8 16,-3 5 0-16,-5-5 9 0,0 0-25 0,0 0-6 16,-2 2-1-16,-6 3-664 15,-6 2-133-15</inkml:trace>
  <inkml:trace contextRef="#ctx0" brushRef="#br0" timeOffset="32736.6">19373 10871 748 0,'0'0'67'0,"0"0"-54"15,0 0-13-15,0 0 0 0,5 2 184 0,0 3 35 16,3-3 6-16,-2 3 2 16,2-2-71-16,2 1-15 0,1-4-2 0,-1 7-1 0,6-7-46 0,0 0-10 0,3 5-2 0,7-3 0 15,3-2-44-15,-2 0-8 0,-1 0-3 0,1 0 0 16,-4-2-13-16,-2 2-2 0,-2-5-1 0,-3 5 0 15,-3 0-9-15,0-2 0 0,-13 2 0 0,11-5-1096 16</inkml:trace>
  <inkml:trace contextRef="#ctx0" brushRef="#br0" timeOffset="33692.45">20161 10657 864 0,'0'0'76'0,"0"0"-60"15,0 0-16-15,0 0 0 0,0 0 92 0,0 0 16 16,0 0 4-16,0 0 0 0,0 0 12 16,0 0 4-16,0 0 0 0,0 0 0 0,3 7-52 0,-3 0-9 0,3 0-3 0,-3 7 0 15,0 0 12-15,-3-2 3 16,6 7 0-16,-3-5 0 0,0 7-16 0,5 0-3 0,-3 3-1 0,4-3 0 16,-4 0-10-16,1-7-1 0,-3 5-1 0,0 2 0 15,3-7-32-15,-3 3-7 0,0-3 0 0,0-5-8 16,0 3 48-16,-3-5 2 0,3 5 1 0,-3-5 0 0,3-5-31 0,0 3-7 15,0-5-1-15,0 0 0 0,0 0-12 0,0 0 0 16,0-7 0-16,0-5 0 0,0 3 32 0,0-8 0 16,0 3 0-16,-2 0 0 0,2-5-24 0,0 3-8 15,-3-8 0-15,3 8 0 0,-3-8 0 16,3 3 0-16,0-5 0 0,0 5 0 0,3 2 28 0,0 3 2 16,-1-3 1-16,1 5 0 15,-3 0-76-15,5-3-15 0,-5 8-4 0,3-3 0 0,-3 5 52 0,3 0 12 16,-1 0 0-16,-2 7 0 0,0 0 0 0,0 0 0 15,0 0 0-15,0 0 0 0,8 5 0 0,-2-3 0 16,-1 5 0-16,0 0 0 16,0 0 0-16,3 0 0 0,-2 5 0 0,2 2 0 0,0-2 0 0,-1 2 0 15,4-2 0-15,0 4 0 0,-1-4 0 0,-2 2 0 16,3-7 0-16,-3 0 0 0,2 5 18 0,-2-5 6 16,0-2 2-16,3-3 0 0,-1-2-18 0,1 5-8 0,-3-10 0 15,2 5 8-15,1-7 0 0,0 2 0 0,-4 3 0 0,1-5 0 16,3 0 16-16,0-5 2 0,-1 1 1 0,-2 1 0 15,0-2-27-15,3-2 0 0,-1-5 0 0,1 10 0 16,-6-5 0-16,3 2 0 0,3 0 0 0,-6 5 0 16,3 0 0-16,-3 0 0 0,0 0 0 0,1 7 0 15,2-7-9-15,-6 7-7 0,4 0-2 0,-6 0 0 16,0 0 18-16,2 0 0 0,-2 7-8 0,3-2 8 16,0 4 12-16,-1-2 7 0,1 5 1 0,2 2 0 15,-2 0-20-15,-1 5 0 0,1 7 0 0,2-5 0 16,-2 0 0-16,2 0-12 0,-2 3 1 0,0-3 1 15,-1-2 10-15,-2-3 14 0,3 3-3 0,0 0-1 0,-1-5-2 0,1 0-8 16,-3 0 12-16,2 1-4 0,1-4-8 0,-3 1-9 16,5-3 9-16,-2-1-13 15,0 1 24-15,-1-7 5 0,1 3 0 0,-3-5 1 0,0 0-9 0,0 0-8 16,0 0 12-16,0 0-12 0,3-5 0 0,2-2-12 16,-2 3 0-16,2-4 0 15,-3 6-153-15,4-5-31 0,-4 0-5 0</inkml:trace>
  <inkml:trace contextRef="#ctx0" brushRef="#br0" timeOffset="34241.91">21103 10636 518 0,'8'-5'46'0,"-5"0"-37"0,-3 5-9 0,0-2 0 15,2-5 220-15,-4 0 41 0,-1 2 9 0,0-2 2 16,-2 5-94-16,0-3-18 0,0-2-4 0,-1 2-1 0,-4 3-43 15,2-3-9-15,0 5-2 0,-3-2 0 0,1 2-81 0,-1 0-20 16,1 0 0-16,-1 0 0 0,0 0 56 0,1 2 6 16,-1-2 2-16,3 5 0 0,0 2-52 0,0 0-12 15,-2 0 0-15,4 0 0 0,-1 0 0 0,-1 0-16 16,5 0 3-16,-2 5 1 0,5 0 12 0,0-3 16 16,0 3-3-16,5 7-1 0,3-3-26 0,2 1-6 15,1-1 0-15,2-2-1 0,3 5 33 0,0 0 8 16,3-5 0-16,2 0 1 15,0 0-37-15,0 5-8 0,-2-5-2 0,-1 0 0 0,6-2 42 0,-8 0 8 16,-6-3 1-16,1 3 1 0,-3 2-26 0,0-2 0 16,-3-3 0-16,-2 3 0 0,-6-5 0 0,0 5 0 15,-2-3 0-15,0-2 0 0,-3 1 56 0,-3-4 7 16,-2 3 1-16,0 0 0 0,0-2 0 0,-1-3 0 16,1-2 0-16,-3 5 0 0,3-3-52 0,0-2-12 0,0 0 0 15,-6 5 0-15,6-3 0 0,-3-2 0 0,0-2 0 16,3-3 0-16,0 3 0 0,2-3-15 0,1-2 3 0,-1 0 1 31,3 0-150-31,3 0-31 0,2-5-5 0</inkml:trace>
  <inkml:trace contextRef="#ctx0" brushRef="#br0" timeOffset="34744.57">21593 10664 2188 0,'0'0'48'0,"2"-5"11"0,-4 3 1 0,2-3 1 0,-3-2-49 0,0 0-12 15,3 0 0-15,-2 0 0 0,-4 2 105 0,4 3 19 16,-1-3 3-16,-2-2 1 0,2 0-103 0,-5 5-25 16,3-3 0-16,-3 5 0 0,0-5 56 0,-2 3 7 15,-1 2 1-15,0 2 0 0,1-2-52 0,2 5-12 16,-3-5 0-16,3 0 0 0,-2 5 0 0,-1-3 0 15,3 3 0-15,0-3 0 0,0 3 0 0,0 2 0 16,0-5 0-16,3 3 0 0,-3 2 0 0,3 0 0 16,0 0 0-16,-1 0 0 0,1 5 0 0,0 2 0 15,2 0 0-15,0 0 0 0,1 3 0 0,-3-3 0 16,2 0 0-16,3 7 0 0,-3-7 0 0,3 5 0 16,3-5 0-16,-3 5 0 0,3-5 0 0,-3 5 11 15,2-5-11-15,1 0 10 0,-1-2-10 0,1 2 0 0,0 0-10 0,-1 0 10 16,4 0 0-16,-1-2 0 15,0 2 0-15,3 5 0 0,0-5 0 0,0 0 0 16,0 0 0-16,3-6 0 0,-3 3 45 0,-3-4 15 0,0 0 4 16,0 0 0-16,3 1-52 0,0-4-12 0,0 3 0 0,0-7 0 15,3 7 0-15,2-7 0 0,-2 5 0 0,4-5 0 16,1 0 0-16,0 0 0 0,3-5 0 0,-1 5 0 16,1-2 0-16,-3-3 0 0,2 3 0 0,1-3 0 15,-3 1 0-15,-3 1 0 0,0-2 0 0,0 3 0 16,-5 2 0-16,0-5 0 0,-3-2 0 0,1 5 0 15,-6 2-48-15,0-5-13 0,-6-2-3 0,-2 0-819 16,-2 7-164-16</inkml:trace>
  <inkml:trace contextRef="#ctx0" brushRef="#br0" timeOffset="34941.03">21415 10880 1555 0,'0'0'138'0,"0"0"-110"15,0 0-28-15,8 0 0 0,-5 0 146 0,5 0 24 16,0 0 5-16,2 0 1 0,6 0-60 0,0 0-11 16,5 5-2-16,-2-2-1 0,-1 1-61 0,6-4-12 15,-3 5-2-15,3-3-1 0,-3-2-12 0,1 0-2 16,-1 0-1-16,-3 0 0 0,-5 0-11 0,-2 0-16 16,2 0 4-16,-5-2 1 15,-3 2-93-15,1-5-20 0,4 1-3 0,-10 4-1 0</inkml:trace>
  <inkml:trace contextRef="#ctx0" brushRef="#br0" timeOffset="35615.8">22021 11221 691 0,'16'-2'30'0,"-11"-3"7"0,-2 3-29 0,-3 2-8 15,0 0 0-15,-3-5 0 0,3 5 187 0,-2-7 36 16,2 5 7-16,0 2 2 0,0-5-90 0,0 5-18 15,0 0-3-15,0 0-1 0,0 0-31 0,0 0-6 16,5-4-2-16,-5 4 0 0,0 0-27 0,3 0-6 16,2 4 0-16,0 1-1 0,3-3-17 0,-2 5-3 0,-1 5-1 15,3-2 0-15,0-3 10 0,0 4 1 0,-3 3 1 0,3-2 0 16,-3 0-13-16,3-3-2 0,-3 5-1 0,1-2 0 16,2 2 6-16,-6-2 0 0,4-2 1 0,-1 1 0 15,0-4-10-15,-2 0-3 0,5 0 0 0,-3 1 0 16,0-4-3-16,3-1-1 0,-2 1 0 15,-1-1 0-15,0 1 6 0,3-4 1 0,0-4 0 0,0 1 0 16,-3-1 1-16,1-3 0 0,-1-3 0 0,3-2 0 16,0 1-8-16,0 1-2 0,0-2 0 0,0-2 0 0,-3 3-10 0,3 1 0 15,-3-2 9-15,3-2-9 0,-3 7 0 0,1 0 0 16,-1-5 0-16,0 5 0 0,0 0 0 16,-2 0 0-16,0 3 0 0,2-4 0 0,-2 6 0 0,2-3 0 15,-2 3 0-15,-3 2 0 16,2-5 0-16,-2 5-10 0,0 0 10 0,0 0-10 15,0 0-72-15,0 0-14 0,0 0-4 0,0 0 0 16,0 0-195-16,0 0-39 0,0 0-8 0,0 0-2 0</inkml:trace>
  <inkml:trace contextRef="#ctx0" brushRef="#br0" timeOffset="36047.55">22468 11276 230 0,'14'-3'10'0,"-14"3"2"0,0 0-12 0,0 0 0 15,5-4 0-15,-2-4 0 0,-3 6 345 0,0-3 67 0,0 5 12 0,0 0 4 16,-3-7-255-16,0 5-50 0,-2-3-11 0,-3 5-1 16,8 0-60-16,-3 0-12 0,-2 5-3 0,-3-3 0 15,0-2-23-15,0 7-5 0,0-2 0 0,0-3-8 16,-2 6 9-16,2-1-9 0,0 4 0 0,0-4 9 16,0 0-9-16,0 0 0 0,6 5 0 0,-4-5 8 15,4 0 12-15,2 5 1 0,0-5 1 0,2-4 0 16,4 1-35-16,-4 3-7 0,6-2-2 0,0-3 0 15,3-2 35-15,2 5 7 0,-3-5 2 0,4 2 0 16,2-4-22-16,-3-3 0 0,3 5 0 0,-3-2 0 16,-3-3 0-16,-2 1 0 0,0-3 0 0,0 4 0 15,-2-4 35-15,-1 2 2 0,0-2 1 0,0 0 0 0,-2 0-13 16,-3 3-2-16,0-4-1 0,0 6 0 0,0-3-2 0,0 5-1 16,0-2 0-16,0 2 0 0,0 0-7 0,0 0-2 15,0 0 0-15,0 0 0 0,0 0-10 0,0 0 0 16,0 0 0-16,0 0 0 0,0 0-8 0,0 2 8 15,8 5 0-15,-3 1 0 0,1-4 0 0,-1 3 0 16,0 0 0-16,0 0 0 0,3 0 0 0,-2 1 12 16,-1-1-4-16,0 2 0 15,1-7-30-15,-1 5-6 0,-5-7-2 0,5 0 0 0,-5 0 30 0,0 0 0 16,5 5 0-16,1-5-791 0,-1-5-152 16</inkml:trace>
  <inkml:trace contextRef="#ctx0" brushRef="#br0" timeOffset="36303.45">22685 11106 1904 0,'0'0'84'0,"0"0"18"0,3-7-82 0,-3 7-20 0,0 0 0 0,0 0 0 16,5 3 102-16,3 1 16 0,-2 3 3 0,1 5 1 16,-1-3-52-16,-1 6-10 0,3 3-3 0,3-4 0 15,-3 5-13-15,-1 0-4 0,1-2 0 0,0 1 0 16,0 1-4-16,-2-5 0 0,-1 5-1 0,0-5 0 15,0 0-15-15,1 0-2 0,-4 1-1 0,4 1 0 16,-1-7-17-16,0 6 0 0,-2-8 0 0,0 2 0 16,-1-2 0-16,1-5 0 0,-3 5 0 0,0-7 0 15,0 0 35-15,0 0 3 0,0 0 1 0,0 0 0 16,8-7-114-16,-6-2-22 0,-2 0-5 0,0 2-731 16,-2 0-147-16</inkml:trace>
  <inkml:trace contextRef="#ctx0" brushRef="#br0" timeOffset="37211.73">23185 10563 57 0,'27'-7'0'0,"-22"2"0"0,-5 5 0 0,0 0 0 0,0-2 0 0,3-3 0 15,-1 0 208-15,-2 5 36 0,0 0 7 0,3-2 1 16,2-3-121-16,-5 5-25 0,0 0-5 0,0 0-1 15,0 0 0-15,0 0 0 0,0 0 0 0,0 0 0 16,0 0-28-16,0 0-7 0,0 0-1 0,-5 5 0 16,-3-3-14-16,0 3-3 0,8-5-1 0,-5 12 0 15,-3-3-14-15,0-2-2 0,0 5-1 0,3 0 0 16,2-3 28-16,1 5 6 0,-4 3 1 0,-2-1 0 16,6 3-45-16,-6 0-9 0,0-3-2 0,0 3 0 0,0 0 19 0,0-5 3 15,0 7 1-15,3-2 0 16,-1 2-3-16,4-2-1 0,-3 0 0 0,2 4 0 0,3 1-27 15,0-3 0-15,0 0 0 0,0 0 0 0,5-2 50 16,3 0 11-16,-3-5 3 0,3 5 0 0,3-3-52 0,0 1-12 16,2-3 0-16,0-5 0 0,0 8 0 0,0-8 0 15,1 3 0-15,-1-2 0 0,0-3 16 0,0 4 1 16,1-6 0-16,-4-3 0 0,1 5-27 0,-3-7-6 16,0 5 0-16,0-5-1 0,-6 2 41 0,4-2 9 15,-1 0 2-15,0-2 0 16,-5 2-114-16,3-5-22 0,-3-2-5 0</inkml:trace>
  <inkml:trace contextRef="#ctx0" brushRef="#br0" timeOffset="39594.2">23569 10885 576 0,'0'0'25'0,"0"0"6"0,0 0-31 0,0 0 0 16,0 0 0-16,0 0 0 0,0 0 81 0,0 0 11 15,3-5 1-15,-3 5 1 0,0 0-22 0,5 0-4 16,-5 0 0-16,5-2-1 0,-5 2 9 0,0 0 1 16,0 0 1-16,0 0 0 0,0 0 2 0,0 0 0 15,0 0 0-15,0 0 0 0,0 0-10 0,0 0-2 0,0 0 0 0,0 0 0 16,0 0-5-16,0 0-2 16,0 0 0-16,0 0 0 0,0 0-28 0,0 0-5 0,0 0-2 0,-2 7 0 15,-4 0 6-15,1 0 0 0,2 0 1 0,-2 5 0 16,-3-5-9-16,3 7-1 0,0 0-1 15,-1-2 0-15,4-2 20 0,-1 1 4 0,0 3 1 0,1-2 0 32,2 0-61-32,2-3-12 0,1-2-2 0,2 0-1 0,1 0 46 0,2 1 10 0,0-4 1 0,2 3 1 15,3-7-29-15,1 5 0 0,1-5 0 16,4 0 0-16,-3-5 57 0,0 3 6 0,5-3 1 0,-3 1 0 16,-4 1-52-16,1-2-12 0,1-2 0 0,-5 0 0 15,2-2 0-15,-5-3 0 0,3 5 0 0,-3 0 0 16,-3 0 14-16,0 2 0 0,1-2 0 0,-4 0 0 15,-2 0-14-15,0 7 9 0,0 0-9 0,0 0 8 16,0-5-8-16,0 5 0 0,0 0 0 0,0 0 0 0,0 0 0 0,0 0 0 16,0 0 0-16,0 0 0 0,0 5-12 0,-2 2-5 15,2 0-1-15,0 0 0 0,2 0 18 0,1 0 0 16,-1 1 0-16,4 1 0 0,-1-7 0 0,0 5 0 16,1 0 0-16,2 0 0 0,-1-2 0 0,1-3 0 15,0 3 0-15,0-5 0 0,3 0 0 0,-3 3 0 16,5 1 0-16,-2-4 0 0,-1 0 12 0,1 0 5 15,-3-7 2-15,2 7 0 0,1-7-6 0,-3 2-1 16,-3-2 0-16,3 0 0 0,-3-2 4 0,-2-3 1 16,0 0 0-16,-1 5 0 0,-4-7-1 0,2 2-1 15,-3 5 0-15,0-2 0 0,-2-3-7 0,0 5-8 16,-1-5 11-16,1 5-11 0,0-2 8 0,-3 2-8 0,3-2 0 0,-1 1 0 16,1 6 0-16,0-3-11 0,0-2 2 0,-1 7 0 31,1-7-72-31,0 7-15 0,-1-2-2 0,1 2-761 0,2-5-152 0</inkml:trace>
  <inkml:trace contextRef="#ctx0" brushRef="#br0" timeOffset="40135.65">23588 10723 633 0,'0'0'56'0,"0"0"-44"15,0-5-12-15,0 5 0 0,0-7 215 0,5 2 41 16,-5 3 8-16,0 2 1 0,5-5-130 0,0 3-27 16,1-5-4-16,2 2-2 0,-3-2-30 0,3 2-7 15,3-2-1-15,-4 0 0 0,4 5 0 0,-3-5 0 16,3 2 0-16,-1-4 0 0,3-3-51 0,-2 7-13 0,0-4 0 0,2 2 0 16,-3-5 0-16,1 5 0 15,-3 2 0-15,2-2 0 0,-4 5 0 0,2-5 0 16,-3 0 0-16,3 2 0 0,-5 3 54 0,-1-3 8 0,4 0 2 0,-6 5 0 15,0 0-52-15,0 0-12 0,0 0 0 0,0 0 0 16,0 0 0-16,0 0 0 0,2 0 0 0,-2 0 0 16,5 5 0-16,1-5 0 0,-4 7 0 0,4 0 0 15,-1-2 0-15,-2 2 0 0,2-5 0 0,0 10 0 16,0-5 0-16,1 0 0 0,-1 5 0 16,3-3 0-16,0-2 0 0,0 5 0 0,-3 0 0 0,3-3 0 15,0-4 0-15,0 4 0 0,-3 3 0 0,3-5 0 16,-2 0 16-16,-1 0 1 0,0-2 0 0,0 2 0 15,-2 0-8-15,0 0-1 0,-1-2-8 0,-2-5 12 16,0 0-4-16,0 0-8 0,0 0 11 0,0 0-11 16,0 0-64-16,0 0-20 0,0 0-4 0,0 0-1049 15</inkml:trace>
  <inkml:trace contextRef="#ctx0" brushRef="#br0" timeOffset="40623.96">24048 10429 748 0,'0'0'33'0,"0"0"7"0,0 0-32 0,5 0-8 0,-5 0 0 0,8 0 0 15,-2 0 167-15,1 2 31 0,1-2 6 0,0 7 2 16,0 0-112-16,0-2-22 0,3 7-5 0,2-3-1 16,-2 5-2-16,2-2 0 0,0 7 0 0,0-3 0 15,1 3 0-15,-1 2 0 0,0 5 0 0,-2 0 0 16,-1 2-32-16,1 3-8 0,-3-3 0 0,2 0-1 15,-4 3 14-15,-1-3 3 0,3 0 1 0,-6-2 0 16,1 2-33-16,0-2-8 0,-1-5 0 0,1 5 0 0,-3-7 53 0,0 2 9 16,-3-2 2-16,3 2 0 15,-2-7-52-15,-1 5-12 0,0-5 0 0,-2-2 0 0,2 2 54 0,-2-2 8 16,0-3 2-16,2-2 0 0,-2 1-64 16,0-4 0-16,-1 3 0 0,4 0-10 0,-4 0 10 15,1-2 11-15,0-3-3 0,2-2 0 0,-2 5-8 0,5-5 0 16,-3 2 9-16,3-2-9 0,-5-2 0 0,5 2 0 15,0 0-10-15,0 0 10 16,-5 0-91-16,5 0-11 0,-3-5-2 0,3 5-1 16,0 0-119-16,-3-2-23 0</inkml:trace>
</inkml:ink>
</file>

<file path=ppt/ink/ink19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25:41.641"/>
    </inkml:context>
    <inkml:brush xml:id="br0">
      <inkml:brushProperty name="width" value="0.05292" units="cm"/>
      <inkml:brushProperty name="height" value="0.05292" units="cm"/>
      <inkml:brushProperty name="color" value="#FF0000"/>
    </inkml:brush>
  </inkml:definitions>
  <inkml:trace contextRef="#ctx0" brushRef="#br0">14446 3510 1825 0,'0'0'162'0,"0"0"-130"0,0 0-32 0,0 0 0 0,0 0 68 0,0 0 8 0,0-5 0 0,0 3 1 16,0 2-33-16,0-5-6 0,-2 3-2 0,2 2 0 15,0 0-16-15,0-5-3 0,-6-2-1 0,6 7 0 16,-2-2 0-16,-1-6-1 0,-2 4 0 0,-1-1 0 16,1-2 19-16,0 0 4 0,0 5 1 0,-1-3 0 15,-4-2-15-15,2 4-2 0,0-4-1 0,0-2 0 16,-5 7-1-16,2-3 0 0,-2-2 0 0,0 0 0 15,2 0 0-15,-2 4 0 0,0-6 0 0,-1 7 0 16,-2-3-4-16,3-2 0 0,-3 5-1 0,-2-5 0 16,2 2-2-16,0-2 0 0,-2 0 0 0,2 0 0 15,-3 2-4-15,1-2-1 0,-1 0 0 0,1 0 0 16,-4 0-8-16,1 2 0 0,0-2 0 0,-3 0 0 16,-2 5 18-16,2-5 2 0,0-1 0 0,3 1 0 15,-3 3-12-15,0-3-8 0,3 2 9 0,-3-2-9 16,1 0 13-16,-1 0-3 0,0 0-1 0,3 2 0 0,-6-2 0 0,4 5 0 15,-4-3 0-15,1-2 0 0,-1 0-9 0,1 0 8 16,5 4-8-16,-3-1 8 0,0-3-8 0,0 0 8 16,0 2-8-16,1-5 8 0,-1 3-8 0,-3 3 0 15,3-3 9-15,1 2-9 0,-4-2 9 0,1 0-9 16,-1 4 12-16,-2-1-12 0,5-3 12 0,-5 4-12 16,0-1 12-16,0-3-12 0,0 7 14 0,0-5-4 15,2 3-1-15,-2-3 0 0,3 5-9 0,-3-7 0 16,2 0 9-16,-2 7-9 0,-3-3 0 0,1-1 0 0,-1 4 0 0,0 0 0 15,0-5 0-15,1 5 0 0,-1 0 0 0,3-2 8 16,0-3-8-16,0 5 0 0,-1 0 8 16,1 0-8-16,0-2 0 0,-3-3 8 0,3 5-8 0,-2 0 0 15,2 0 0-15,-1 0 9 0,1 0-9 0,-2 0 0 16,-1 0 8-16,3 0-8 0,0 0 0 16,0 0 0-16,-1 0 0 0,4 0 0 0,-3 0 0 0,0 0 0 15,-3 5 8-15,3-5-8 0,0 2 0 0,0-2 0 16,0 0 0-16,2 0 0 0,-2 5 8 0,5-3-8 15,-2-2 0-15,2 5 0 0,0-5 8 0,0 4-8 16,-2-1 0-16,-1-3 0 0,1 4 8 0,-3-1-8 16,0 4 0-16,2-7 0 0,3 5 0 0,-2 2 0 15,-3-7 0-15,2 2 0 0,1 7 0 0,0-6 0 16,2 1 0-16,0-1 8 0,-3 4-8 0,4 0 0 0,-1 0 10 16,0 0-10-16,0 2 8 0,-2-2-8 0,-1 3 0 0,1 2 0 15,2-10 8-15,0 7-8 0,0 1 0 0,1-3 0 16,1 5 0-16,1-3 0 0,0 0 0 0,3 1 0 15,-1-3 0-15,-2 5 0 0,0-1 0 0,0-1 0 16,-1-3 0-16,1 0 0 0,0 7 0 16,-3-5 0-16,3 1 0 0,-3 2 0 0,6-3 0 0,-1 3 8 15,-5 0-8-15,1-3 0 0,-1 5 0 0,3-2 0 16,-1 2 8-16,1-2-8 16,0 2 0-16,3 0 0 0,-1-2 0 0,1 2 0 0,-4 0 0 0,4 0 0 15,-3 2 8-15,2-1-8 0,-2 1 0 0,0 0 0 16,0 1 0-16,2-5 8 0,3 7-8 0,-2-3 0 15,2-4 0-15,-3 7 0 0,3-3 0 0,3 0 0 0,-3-1 0 16,0 1 0-16,3-4 0 0,-3 9 0 0,3-9 0 16,0 7 0-16,0-5 0 0,-1 0 0 0,4 0 0 0,-1 5 0 15,-2-5 0-15,0 0 0 0,2 5 8 0,1 0-8 16,-4-3 0-16,4-4 0 0,-1 7 0 0,1-3 0 16,-1-2 0-16,1 5 0 0,2-5 0 0,0 5 0 15,0 0 0-15,0-3 0 0,0 3 0 0,0-5 8 16,0 5-8-16,0 0 0 0,0 0 0 0,0-3 0 15,3 3 0-15,-3 0 0 0,3-3 8 0,-1 8-8 16,1-8 0-16,2 8 0 0,1-8 0 0,-1 3 0 16,-2 7 0-16,2-5 0 0,1 0 0 0,-1 5 0 15,3-5 0-15,-5-2 0 0,2 7 0 0,-2-5 0 16,5 0 0-16,-3-2 0 0,0 7 0 0,1-5 0 16,-1 0 0-16,3 5 0 0,3-5 0 0,-3 5 0 0,0-7 0 0,2 2 0 15,1 0 0-15,-3 5 0 16,0-5 0-16,3 5 0 0,-1-5 0 0,1 5 0 15,0-7 0-15,-1 7 0 0,1-5 0 0,0 5 0 0,-1-5 0 16,1 5 0-16,-1-5 0 0,1 0 0 0,0 10 0 0,2-8 0 16,-2 3 0-16,-1-5 0 0,4 10 0 0,-1-10 0 15,-2 7 0-15,4-4 0 0,-4-3 0 0,2 7 0 16,3-2 0-16,-2 0 0 0,-1-5 0 0,3 7 0 16,-3-2 0-16,3 5 0 0,0-8 0 0,3 10 0 15,-6-7 0-15,6 2 0 0,-4 5 0 0,4-7 0 16,-3 2 0-16,0 3 0 0,0-3 0 0,2 0 0 15,-2 5 0-15,3-7 0 0,0 7 0 0,-1-5 0 0,1 5 0 16,2 0 0-16,-2-5-8 0,-1 5 8 0,3 0 0 16,1-4 0-16,-1-4 0 0,0 6 0 0,0-3 0 15,0 0 0-15,3-2 0 0,-2 2 0 16,1 5 0-16,1-7 0 0,3 3 0 0,-1 1 0 0,1-2 0 16,-3 1 0-16,2-4 0 0,1 4 0 0,-1-4 0 15,1 1 0-15,2 0 0 0,-2-5 0 0,2 8 0 0,-3-4 0 16,3-3 0-16,1 4 0 0,-1-5 0 0,0 5 0 15,0-8 0-15,3 4 0 0,0-4 0 0,2 1 0 16,3-2 0-16,-2 1 0 0,2-3 0 0,-3 3 0 16,1-4 0-16,-1 1 0 0,1-4 0 0,2 3 0 15,0 1 0-15,0-1 0 0,0 2 0 0,0-6 0 16,3 4 0-16,-3-3 0 0,5-4 0 0,-4 5 0 16,-1-2 0-16,2 1 0 0,-2-4 0 0,1 8 0 15,-1-8 0-15,0 0 0 0,0 4 0 0,0-3 0 0,-3-1 0 0,4-3 0 16,-1 3 0-16,0-4 0 0,3 4 0 0,-1-3 0 15,-2-1 0-15,-2 1 0 0,2-4 0 0,0 8 0 16,0-8 0-16,0 0 0 16,-2 7 0-16,2-7 0 0,3 0 0 0,-3 4 0 0,2-4 0 0,1 0 0 15,0 0 0-15,0-4 0 0,-3 4 0 0,0 0 0 16,0 0 8-16,0 0-8 0,0-3 0 16,3 3 0-16,-3-4 0 0,3 4 0 0,-3 0 0 0,0-3 0 15,0-2 0-15,3 1 0 0,0 1 0 0,-3 3 0 16,0-4 0-16,0 1 0 0,-3-1 0 0,3 1 0 15,1-1 0-15,4 1 0 0,-2-1 0 0,-1-3 0 16,4 4 0-16,-3-6 0 0,-1 6 0 0,4-4 0 16,-6 3 0-16,0-3 8 0,3 0-8 0,-6-1 0 0,3 1 0 0,0 3 0 15,0-3 0-15,3 0 0 0,-3 0 0 0,3-1 0 16,-3 1 0-16,0 0 0 0,0 0 0 0,-2 0 8 16,2-4-8-16,-3 3 0 0,1-3 0 0,-1 4 0 15,1-3 0-15,-1-2 0 0,1 1 0 16,2 4 0-16,0-7 0 0,-3-1 0 0,3 4 0 0,-2-3 0 15,2-1 0-15,-2 1 0 0,-1 0 0 0,0 0 0 16,1-2 0-16,-1-1 0 0,-2-2 0 16,3 5 0-16,-4-5 0 0,1 5 0 0,0-4 0 0,3 3 0 15,-4-3 0-15,4 3 0 0,-3-3 8 0,-1 1-8 16,4-2 0-16,-3 1 0 0,-1 1 0 0,1-2 0 16,-3-2 0-16,3 2 0 0,-3-2 8 0,3-5-8 15,0 5 0-15,-3-5 0 0,0 5 0 0,-2-2 0 16,2-1 0-16,0 1 0 0,0 1 8 0,1 1-8 15,-7-5 0-15,1 5 0 0,3 0 0 0,-1-3 8 0,-2 3-8 16,0-5 0-16,0 1 9 0,0 3-9 0,-3-3 0 0,0 1 9 16,3-7-9-16,-3 8 0 0,1-3 10 0,-1-5-10 15,0 8 8-15,-2-1-8 0,2-4 0 0,-2 2 0 16,2 0 0-16,-3-2 0 0,4 2 0 0,-1-2 8 16,0 0-8-16,0-3 0 0,0 3 0 0,-2 2 8 15,5-2-8-15,-3 2 0 0,-2-2 0 0,2 2 0 16,3 0 8-16,-6 0-8 0,-2-2 0 0,0 2 0 15,0 0 0-15,0-2 0 0,0 2 0 0,0 0 0 16,0 3 8-16,-3-3-8 0,6 0 0 0,-6-2 0 16,3 2 0-16,0 0 0 0,-3 0 0 0,1 5 0 0,2-5 8 15,-3 5-8-15,0-5 0 0,0 5 0 16,-2-5 0-16,2 0 0 0,-2 3 0 0,2-3 8 0,-2 5-8 0,0-3 0 16,-1-4 0-16,1 2 0 15,-3 5 0-15,0 0 0 0,3-5 0 0,-3 5 8 0,0-5-8 0,0 5 0 16,0-3 0-16,0 3 8 0,-3 0-8 0,3 0 0 15,0-5 0-15,0 5 0 0,0-5 0 0,-3 5 0 16,3-3 0-16,-2 3 8 0,2 0-8 0,0 0 0 16,-3-3 0-16,0 8 0 0,1-8 8 0,-1 8-8 15,0-3 0-15,3 0 0 0,-2-2 0 0,-1 7 0 16,0-5 0-16,1 0 0 0,-1 3 0 0,-2-3 0 16,2 0 0-16,-2 3 0 0,0-3 0 0,-1 0 0 15,4 5 0-15,-4-5 8 0,4 5-8 0,-4-5 0 16,4 5 0-16,-3-2 0 0,2-1 0 0,-2 1 0 0,2-1 0 15,-2 3 0-15,2 0 0 0,-2 0 0 0,-1 2 0 0,1-2 8 16,-3 0-8-16,3 0 0 0,0 2 0 0,-1-2 8 16,1 2-8-16,0 3 0 0,-1-3 0 0,1-2 8 15,0 2-8-15,-3-2 0 16,3 5 0-16,-1-3 0 0,1-2 0 0,0 2 0 0,-1-2 8 0,-1 2-8 16,4 3 0-16,-2-3 8 0,-3 2-8 0,2-1 8 15,-2-1-8-15,3 5 8 0,-3-7-8 0,3 9 8 16,-3-9-8-16,0 7 8 0,0 0-8 0,0 0 0 15,-2 0 9-15,2 0-9 0,-3 2 0 0,3-2 0 16,-2 7 0-16,-1-9 0 0,-2 4 0 0,2-2 0 16,1 2 0-16,-1 5 0 0,-2-7 0 0,0 0 0 0,-1 5 0 15,4-3 0-15,-6-2 0 0,3 7 0 0,-3-7 0 0,5 4 0 16,-2-1 0-16,0-1 0 0,-1 3 0 0,1 2 0 16,0-7 0-16,0 2 0 15,2 5 0-15,-2 0 0 0,2-7 0 0,3 5 0 0,-2-3 0 0,-1 5 0 16,1-3 0-16,2-1-15 0,0-1 4 0,0 5 1 31,0-7-54-31,0 7-10 0,3-7-2 0,-3 7-900 0,0-7-179 0</inkml:trace>
  <inkml:trace contextRef="#ctx0" brushRef="#br0" timeOffset="1702.38">10694 3284 576 0,'0'0'51'0,"0"5"-41"0,-2-5-10 0,2 2 0 16,-3-2 201-16,1 0 39 0,-1 0 7 0,0 5 1 15,3-5-104-15,0 0-22 0,0 0-4 0,0 0-1 16,0 0-33-16,0 0-6 0,0 0-2 0,0 0 0 16,-2 0-16-16,-1 0-4 0,-2 0-1 0,2-5 0 0,-2-2-8 0,2-2-2 15,-2-3 0-15,-1 5 0 16,1-7-8-16,-3 2-1 0,-2-2-1 0,2-5 0 0,0 2-7 0,0-6-2 16,0 9 0-16,0-7 0 15,0 0-7-15,3-1-2 0,-1-1 0 0,4 2 0 0,-3 2 3 0,-1-2 0 16,4 0 0-16,-4-1 0 0,1-4-20 0,2 5-11 15,3-2 2-15,-2 2 0 0,-1-5 9 0,3 5 0 16,0-5 0-16,0 7 8 0,0-5-8 0,0-1 0 16,3 3 0-16,-1-1 0 0,4 2 0 0,-1 0 0 15,0 2 0-15,-2 0 0 0,0-2 0 0,-1 4 0 16,6-6 0-16,-3 2 0 0,1 2 0 0,2-2 0 16,2-5 0-16,-2 5 8 0,5 2-8 0,-2-7 0 15,0 5 0-15,2 0 8 0,3 2-8 0,-3-7 0 16,0 5 0-16,3-5 0 0,-3 5 0 0,0 2 0 15,1-2 8-15,-1-1-8 0,0 4 8 0,-2 1-8 16,-3-2 10-16,0 8-10 0,2-6 12 0,-2 1-3 0,0-1-1 0,0 1 0 16,-3 6 4-16,3-1 1 0,3-6 0 0,-3 5 0 15,0 1-5-15,0 1 0 16,0-2-8-16,-1 5 12 0,1 0-12 0,-2-4 0 0,2 4 0 0,0-1 0 16,-3 1 8-16,0 0-8 0,0 3 0 0,1 1 0 15,-1-8 8-15,-2 8-8 0,-1-1 0 0,1-4 9 16,2 8-9-16,1-4 0 0,-1 4 0 0,-2-7 8 15,2 4-8-15,-3 3 0 0,-2 0 9 0,3-7-9 16,2 3 0-16,-5 4 8 0,0 0-8 0,0 0 0 16,0 0-12-16,0 0-6 0,0 0-2 0,0 0 0 15,0-7-76-15,0 7-16 0,0 0-4 0,0 0 0 16,0 0-77-16,-5 0-16 0,-3 7-3 0,3-7-1 0</inkml:trace>
  <inkml:trace contextRef="#ctx0" brushRef="#br0" timeOffset="2457.68">11041 1617 1094 0,'-3'0'97'0,"1"0"-77"16,-1 0-20-16,0 0 0 15,1-3 107-15,-1 3 17 0,1-5 4 0,-4 5 1 0,4 0 0 0,-4 0 0 16,1 0 0-16,-3 0 0 0,3-2-51 0,-3 4-10 15,-3-2-3-15,3 5 0 0,-2-5-1 0,-1 0-1 16,-2 3 0-16,0 4 0 0,-1-3-31 0,4-4-7 16,-3 7-1-16,5-4 0 15,0 1-7-15,0 3-1 0,0 0-1 0,-3 1 0 0,1 3-6 0,-1-1-1 16,1-6 0-16,-4 11 0 0,1-1-8 0,0-3 8 16,0-4-8-16,2 8 8 0,1-8-8 0,-1 0 10 15,0 4-10-15,3-4 10 0,-2 1-10 0,2 3 0 16,-3-1 0-16,3 1 0 0,-2-3 0 0,2-1 0 15,0 4 0-15,3-1 0 0,-3-1 0 0,0 1 0 16,0 1 0-16,0-1 0 0,0-1 0 0,-3 1 0 16,3 4 0-16,3-7 0 0,0 0 0 0,2 2 0 15,1 1 0-15,2-3 0 0,0-7 0 0,0 0 0 16,0 7 0-16,5-3 0 0,3-1-8 0,0-3 8 16,0 4 0-16,2 1 0 0,6-10 0 0,0 5 0 0,2 0 0 0,1 0 0 15,2 0 0-15,0 0 0 0,1-4 0 0,1 1 0 16,-2 3 0-16,1-4 0 0,-4 1 0 0,6 3 0 15,-3-4 0-15,0 4 0 0,-5 0 0 0,3 0 0 16,-1 0 0-16,-2 0 10 0,0 4-1 0,3-4 0 16,-6 3 3-16,3 1 0 0,-6-4 0 0,1 3 0 15,-1-3-12-15,1 4 8 0,-3 1-8 0,-3-2 8 0,3-3-8 0,0 4 8 16,-5-1-8-16,2 4 8 0,-2-3-8 0,-3-4 8 16,0 0-8-16,0 7 8 15,0 0-176-15,-3 0-35 16,-10 5-7-16,5 2-2 0</inkml:trace>
  <inkml:trace contextRef="#ctx0" brushRef="#br0" timeOffset="3533.54">11012 2052 716 0,'0'0'32'0,"0"7"6"16,0-7-30-16,0 0-8 0,0 0 0 0,0 0 0 16,0 0 103-16,0 0 19 0,0 0 4 0,0 0 1 0,0 0-15 0,8 0-2 15,0 4-1-15,0 3 0 0,-8-7-38 0,10 3-8 16,-10-3-2-16,8 4 0 15,0 1 5-15,-8-5 1 0,0 0 0 0,8 3 0 0,-8-3-28 16,8 7-6-16,-8-7-1 0,0 0 0 0,0 0 10 0,0 0 2 16,8 7 0-16,-8-7 0 0,0 0-20 0,0 0-3 15,0 0-1-15,0 0 0 0,11 0 10 0,-11 0 2 16,0 0 0-16,0 0 0 0,0 0-10 0,0 0-2 16,0 0 0-16,0 0 0 0,0 0-6 0,0 0-2 15,0 0 0-15,8 0 0 0,-6-7 23 0,1 0 4 16,-3-1 1-16,0 4 0 0,0 1-23 0,-3-4-4 15,1-4-1-15,-4 4 0 0,1-5 0 0,2 5 0 16,-5 0 0-16,3 0 0 0,-3-7-12 0,-2 2 0 16,2 2 0-16,0-4 0 0,2-2 0 0,-2 6 0 15,1-8 0-15,-1 3 0 0,0 4 0 0,2-3 0 0,1-1 0 16,0 4 0-16,0-3 0 0,-1-1 0 0,1 4 0 0,0 1 0 16,-1-1 28-16,4-4 4 0,-1 4 0 0,-2 4 0 15,-1 0-32-15,-1-3 0 0,4 3 0 0,-2-2-10 16,-1 6 18-16,4-4 4 0,-1 3 1 0,3 4 0 15,-3-7-13-15,3 7 9 0,0 0-9 0,0 0 8 16,0 0-8-16,0 0 0 0,-5 0 0 16,5 0 0-16,0 0 0 0,0 0 0 0,0 0 0 0,0 0-11 15,0 0-110-15,0 0-23 0,0 0-4 0,0 0-644 16,0 0-130-16</inkml:trace>
  <inkml:trace contextRef="#ctx0" brushRef="#br0" timeOffset="6079.79">10769 1722 460 0,'2'0'41'0,"-2"-7"-33"15,3 7-8-15,-1-4 0 0,1-3 145 0,0 7 27 16,-3-8 6-16,2 8 1 0,1-7-41 0,0 3-8 16,-3 1-2-16,0 3 0 0,0 0-41 0,2-4-9 15,-2 4-2-15,3-3 0 0,-3 3-16 0,0 0-3 16,0 0-1-16,0 0 0 0,0 0-22 0,0 0-5 16,0 0-1-16,-5 3 0 0,-1-3 10 0,1 7 2 15,-3-3 0-15,0 3 0 0,0 1-23 0,-2 3-4 16,-1-4-1-16,3 0 0 0,0 5-12 0,-2-2 0 15,2-3 0-15,0 0 0 16,3 0 0-16,-1 2 0 0,1-2 0 0,0-4 0 0,5 4 0 0,-3-3 0 16,0 3 0-16,3-7 0 0,0 0 0 0,0 0 0 15,0 0 0-15,0 0 0 0,0 0-8 0,0 0 8 16,0 0-12-16,8-4 12 0,0 1 0 0,0 3 0 16,3-4 0-16,-3-3 0 0,0-1 0 0,2 1 0 15,-2 3 0-15,0-3 0 0,3 7 0 0,-3-7 0 0,2 0 0 16,-5 0 0-16,3 7 0 0,-2-8 0 0,2 8 12 0,-8 0-3 15,0 0-9-15,2 0 8 0,-2 0-8 0,0 0 8 16,0 0 0-16,0 0 0 0,0 0 0 0,0 0 0 16,0 0 29-16,-2 8 6 0,-1-1 1 0,-2 0 0 15,-3 0-26-15,0 0-5 0,-3 2-1 0,-2 1 0 16,2 1-3-16,-2-4-1 0,3 0 0 0,-1 0 0 16,-2 8-8-16,5-11 0 0,-3 6 0 0,3-3 0 15,3-3 0-15,-3 4 0 0,3-1 0 0,0 0 0 0,5-7 10 16,-6 4 3-16,6-4 1 0,0 0 0 15,0 0-24-15,0 0-5 0,0 0-1 0,0 0 0 0,0 0 26 16,0 0 5-16,0 0 1 0,0 0 0 0,6 0-30 0,-1 0-6 16,3-4 0-16,0-3-1 0,2 0 21 15,4-1-11-15,-1 4 11 0,-3-3-8 0,1 4 8 0,0-8 0 16,-1 4 0-16,1-1 0 0,-1 1 0 0,1 3 0 16,-3 1 0-16,0-1 0 0,0 1 0 0,0-1 0 15,-6-3 8-15,4 4-8 0,-4-2 11 0,-2 5-3 16,0 0 0-16,0 0 0 0,0 0 23 0,0 0 4 15,0 0 1-15,0 0 0 0,-5 8-16 0,-3-1-4 16,-3 4 0-16,1-8 0 0,-3 8-16 0,2-3 0 16,-5 3 0-16,3-1 0 0,0 1 0 0,-1-3 10 15,1 6-10-15,3-7 8 0,-1 4-8 0,-2-4 0 16,5 8 0-16,-3-11-11 0,3 6 29 0,3-6 6 16,-3-1 0-16,0 1 1 0,6 4-40 0,-1-1-8 15,3-7-1-15,0 0-1 16,0 0-11-16,0 0-3 0,0 0 0 0,8 0 0 0,0 0 39 0,2 0 16 15,4-3 0-15,1-1-1 0,1-8-24 0,3 2-5 16,2-1-1-16,-8 4 0 16,6-8 15-16,-3 8 0 0,2-4 0 0,-2-3 0 0,3 2-16 0,-6 2 4 0,3-1 0 15,2-4 0-15,-5 4 34 0,1 1 7 0,-4-1 2 0,-2 3 0 16,0 1-31-16,-5 3 0 0,-3 4 0 0,0 0-10 16,0 0 32-16,0 0 6 0,-3 0 2 0,0 0 0 15,-5 4 14-15,1-4 2 0,-1 7 1 0,-3 1 0 16,0 3-29-16,1-4-6 0,-3 0 0 0,2 8-1 0,-2-8-11 15,2 4 0-15,-2-1 0 0,0 2 8 0,0 2-8 0,2-3-9 16,0-4 9-16,3 5-13 16,3-2-15-16,0-6-4 0,5-4 0 0,0 0 0 0,0 0 32 0,0 0 0 15,0 0 0-15,0 0 0 0,0 0 0 0,5 0 0 16,3-4 0-16,-3 4 0 0,3-10-8 0,3-2 8 16,-1 5 0-16,4 0-9 15,-4-7-1-15,4 2 0 0,-4 1 0 0,1-3 0 0,-1-1 10 0,1 4 0 16,-1 1 0-16,1-1-8 0,-3 1 8 0,-3 1 0 15,-2 2 0-15,-3 7 0 0,0 0 30 0,0 0 2 16,0 0 0-16,0 0 0 0,0 0-20 0,-3 4-4 16,-2-1-8-16,-3 6 12 0,3 1-12 0,-1 1 9 15,1-4-9-15,-3 5 8 0,6-2-8 0,-4 1 0 16,1-1 0-16,2-3 0 0,1 5 0 0,-1-5 0 16,0 4 0-16,3-4 0 0,0-4 0 0,0 6 0 15,0-7 0-15,3 6 0 0,-3-8 0 0,0 0 0 0,0 0 0 0,5 0 0 16,-5 0-14-16,6 0 5 0,2 0 1 0,0-8 0 15,-3 8 8-15,3-7 0 0,0 3 0 0,0 1 0 16,2-4 0-16,-2 3 0 0,0-3 0 0,0 0 0 16,0-1 0-16,-3 8 0 0,-5 0 0 0,6-4 0 15,1 4 0-15,-7 0 0 0,0 0 0 0,0 0-8 16,3 0 8-16,2 4 0 0,-5-4 0 0,3 8 0 16,-3-1 0-16,-3 4 0 0,1-1 0 0,-4 1 0 15,4-3 8-15,-1 10 0 0,1-8 0 0,2-1 0 16,-3 1-8-16,3-3 0 0,-3 4 0 0,6-8 0 15,-3 1 0-15,0 4-10 0,3-1 10 0,-1 0-13 16,1-3 13-16,2-1 0 0,-2 1 0 0,2-4 0 16,3 0 0-16,-3 0 0 0,1-4-8 0,2 1 8 15,-3-1-16-15,3 4-1 0,-3 0 0 0,3 0 0 0,0-7 17 16,0 4 0-16,-3-1 0 0,3 4 0 0,-3 0 0 0,-5 0 0 16,0 0 0-16,0 0 0 0,0 0 0 0,0 0 0 15,0 0 0-15,0 0 0 0,0 0 0 0,0 0 0 16,-2 4 0-16,-1 6 0 0,0-6 0 0,-2 3 0 15,2-4 0-15,1 4 0 0,-3-3 0 0,-1 4 0 16,4-8 0-16,-1 4 0 0,-2-1 0 0,-1-3 0 16,1 0 0-16,2 0 0 0,-2 0 0 0,5 0 0 15,0 0 0-15,-2-3 0 0,-4-1 24 0,4-4 9 16,-1 4 2-16,0-3 0 0,1-3-26 0,-4 6-9 16,4-10 0-16,-1 2 9 0,0 2-9 0,3-1 0 15,-2-4 0-15,-1 1 0 0,3 3 0 0,0-11 0 0,5 11 0 16,-5-3 0-16,0-1 0 0,0 1 0 0,3 3 0 0,0-4 0 15,-3 4-8-15,-3 4 8 0,3 0 0 16,-3 0 0-16,3-1 0 0,-2 1 0 16,-4 7 8-16,1-4-8 0,5 4 0 0,-5 0 0 15,-3 0 0-15,0 0 0 0,0 4 0 0,3 1 8 16,-1-3-8-16,4 6 0 0,-3-1 0 0,2-3 0 0,-2 3 0 0,2-4 0 16,-2 6 0-16,-1-2 0 0,4 3 0 0,-4-3 0 15,1 0 0-15,3 0 0 0,-1-3 0 0,0 4 0 16,1-1 0-16,2 0 0 0,0-7 0 0,0 0 0 15,0 0 0-15,0 0 0 0,0 0 0 0,0 0 0 0,0 0 0 0,0 0 0 16,0 0 0-16,0 0 0 0,0-7 0 16,2 0 0-16,4-1 0 0,-4-3 0 0,3 4-13 0,1 0 5 15,2-10 8-15,-3 5-13 0,0 1 13 0,1-4 0 16,-1 4-10-16,0 1 10 0,-2-1 0 0,-1 4 0 16,-2-3 0-16,0 1 8 0,-2 6 0 0,-1 3 0 15,0-4 0-15,-2 4 0 0,0 0 4 16,-3 4 1-16,0-4 0 0,0 3 0 0,0 1 14 15,-2 3 2-15,2 8 1 0,0-11 0 0,0 3-30 0,2-4 8 16,-1 4-8-16,1-3 0 0,1 3 0 0,2 1-18 16,-2-8 4-16,2 7 1 0,3-7 13 0,0 0 0 15,0 0 0-15,0 0-9 0,0 0-5 0,0 0-1 16,0 0 0-16,0 0 0 16,0 0-12-16,0 0-2 0,0 0-1 0,0 0 0 15,0 0-62-15,0 0-13 0,0 0-3 0,3 0-704 16,-3 0-142-16</inkml:trace>
  <inkml:trace contextRef="#ctx0" brushRef="#br0" timeOffset="7346.33">10380 424 864 0,'0'0'76'0,"0"0"-60"0,0 0-16 0,0 0 0 0,0 0 104 16,0 0 19-16,0 0 3 0,0 0 1 0,0 0-11 0,0 0-3 16,0 0 0-16,0 0 0 0,0 0-39 0,0 0-8 15,2 2-2-15,4 8 0 0,-4-8 0 0,-2 5 0 16,3 5 0-16,-6-5 0 0,3 5 5 0,0-3 1 15,-2 5 0-15,2-7 0 0,-3 10-30 0,3-8-5 16,-3 5-2-16,1-2 0 0,2 2-7 0,0 5-2 16,0-9 0-16,0 1 0 0,0 3-24 0,0-7 0 15,0 5 8-15,2 2-8 0,-2-2 26 0,3-5 3 16,-3 3 1-16,5 1 0 0,-5-4 3 0,3 5 1 16,2-10 0-16,-2 6 0 15,2-4-34-15,-5-4 0 0,5 5 0 0,1-3 0 0,-4 5 0 0,6-7 0 16,-2 7 0-16,1-7 0 0,1 5 0 0,3-3 0 15,0-2 0-15,2 0 0 0,3-2 36 0,0 2 1 16,-3-5 0-16,5 5 0 0,-2 0-8 0,0-7-1 16,3 7-1-16,-4 0 0 0,1-7-27 0,-2 7 0 15,-1 0 0-15,0 0 0 0,-2-2 0 0,-1-3-9 0,-2 5 0 16,3 0 0-16,-6 0 9 0,0-4 11 0,3 4-3 0,-2 0 0 16,-4-3-8-16,-2 3 0 0,0 0 0 0,5-5 0 15,-2 5 0-15,-3 0 0 0,0 0 0 0,0 0 0 16,0 0 0-16,0 0 0 0,0 0 0 0,0 0-918 15,0 0-186-15</inkml:trace>
  <inkml:trace contextRef="#ctx0" brushRef="#br0" timeOffset="7805.23">10880 718 1926 0,'0'0'42'0,"0"0"9"0,0 0 1 0,0 0 3 0,5 0-44 0,-5 0-11 16,0 0 0-16,0 0 0 0,0 0 110 0,3-5 20 15,2 5 4-15,-2-7 1 16,2 7-63-16,0-7-12 0,0 5-2 0,1-3-1 0,-4 1-38 0,4-4-8 16,-4-1-2-16,4-3 0 0,-1-2 24 0,-2 2 5 15,-1-2 1-15,1 0 0 0,-1 0-29 0,1-5-10 16,-3 0 0-16,3-2 9 0,-1 2-9 0,-2-2 0 15,0 0 0-15,3 7 8 0,-3-12-8 0,0 14 0 16,0 3 9-16,0-3-9 0,3-2 18 0,-3 7-1 0,2-5 0 16,1-2 0-16,-3 2-17 0,3 5 0 0,-1 0 0 15,1 5 0-15,0-10-12 0,5 12-5 0,-6-7-2 0,6 7 0 16,0 0 19-16,-3 7 12 16,6-7-1-16,-3 7-1 0,2-2-10 0,4 2 8 0,-4 2-8 15,3 1 8-15,1-1-8 0,2 10 10 0,-3-5-10 16,0 5 10-16,0-3-10 0,-2 3 0 0,2-5 0 0,-2 5 0 15,-1 0 12-15,1-5 1 0,-3 0 0 16,0 0 0-16,0-7-13 0,-3 5 9 0,3 2-9 0,-3-2 8 16,0-5-8-16,1 3 12 0,-4-6-12 0,-2-4 12 15,6 14-4-15,-6-14-8 0,0 0 12 0,5 7-4 16,-5-7-30-16,0 0-6 0,0 0-2 0,0 0-838 16,0 0-167-16</inkml:trace>
  <inkml:trace contextRef="#ctx0" brushRef="#br0" timeOffset="7978.75">10988 601 864 0,'0'0'38'0,"0"0"8"0,0 0-37 0,3 0-9 16,-3 0 0-16,2-8 0 0,4 6 245 0,-1-3 47 16,0 3 10-16,6-3 2 0,5-2-192 0,-3 7-39 15,3 0-7-15,2-7-2 0,-2 0-33 0,0 7-7 16,0-5-2-16,3 5 0 0,-6-2-35 0,3-3-7 15,-3 3-2-15</inkml:trace>
  <inkml:trace contextRef="#ctx0" brushRef="#br0" timeOffset="8420.14">11501 358 1666 0,'-5'-14'36'0,"5"9"8"0,-2-2 2 16,2 5 2-16,-3-5-39 0,3 2-9 0,-3-2 0 0,-2 0 0 15,2 0 117-15,1 2 22 0,-4 3 4 0,1-5 1 16,0 2-64-16,-1 5-12 0,-4-7-2 0,2 7-1 16,-3 0-26-16,1 0-6 0,-1 0-1 0,3 7 0 0,-5-7 0 15,5 5 0 1,-2 2 0-16,2-5 0 0,-3 3-32 0,3 2 0 0,0 0 0 0,0 0 0 0,3 0 0 15,0 0 0-15,-1 5 0 0,4 2 0 0,2-7 0 16,0 5 0-16,5-5 0 0,3 0 0 16,2 7-44-16,6-9-16 0,0 4-4 0,5 3 0 0,3-5 52 0,0 7 12 15,0-7 0-15,0 5 0 0,-3 2 0 0,0-2 0 16,-3-3 0-16,-2-2 0 0,-2 5 21 0,-1 2 7 16,-5-7 2-16,0 0 0 0,-6 5-10 0,4-5-1 15,-4 0-1-15,-2-2 0 0,-2 2 50 0,2 0 9 16,-6-4 3-16,4 1 0 0,-6 3-64 0,0 0-16 15,0-7 0-15,-5 7 0 0,-3-2 33 0,-3-5 4 16,1 2 1-16,2-2 0 0,0 0-26 0,0 0-12 16,3 0 10-16,2 0-10 15,-2 0-28-15,2 0-12 0,9-2-3 0,-3-3 0 16,2-2-221-16,-2 0-45 0,-6-12-9 0,8 10-2 0</inkml:trace>
  <inkml:trace contextRef="#ctx0" brushRef="#br0" timeOffset="8843.39">11748 323 1036 0,'2'-5'92'0,"-2"-2"-73"15,0-2-19-15,0-1 0 0,0 8 157 16,-2-5 28-16,-1 2 6 0,3-2 1 0,0 0-52 0,-3 5-9 15,3-3-3-15,0 0 0 0,-2 5-32 0,-1-2-8 16,0-3 0-16,1 5-1 0,-4 0-53 0,1 0-10 16,0 5-3-16,-3-3 0 0,3 3-12 0,-3-5-9 15,2 7 12-15,1 0-12 0,-3 5 0 0,3-5 0 16,2-5 0-16,-2 10 0 0,2-5 13 0,3 5 3 16,0-3 0-16,3-2 0 0,-1 5-32 15,4-5-7-15,-1 5-1 0,6-3 0 0,-3-4 39 0,2 9 7 16,3-2 2-16,3-3 0 15,-2-2-43-15,1 5-8 0,1-5-1 0,0 5-1 0,-3-3 29 0,3 3 0 16,-3 2 0-16,1-7 0 0,-4 5 0 0,1-5 0 16,-3 7 0-16,-3-7 0 0,0 0 24 0,-2 0-3 15,-3-2 0-15,-3 2 0 0,-2 0 24 0,0 5 5 16,-3-5 1-16,-3-5 0 0,-2 3-27 0,-3 2-6 0,-2 0-1 0,-1 0 0 16,1 0-17-16,-1-2 0 0,1-3 0 0,4-2 0 15,4 5 28-15,-1-3 3 0,3-2 0 0,0 0 0 16,3 0-163-16,0 0-33 0,2 0-7 15</inkml:trace>
  <inkml:trace contextRef="#ctx0" brushRef="#br0" timeOffset="9220.6">12091 297 2469 0,'0'0'54'0,"0"0"11"0,0 0 3 0,-5 5 2 16,3-3-56-16,-4 5-14 0,4-7 0 0,-1 7 0 0,-2 0 43 0,-1 0 5 16,1 0 2-16,0 5 0 0,2 7-40 0,0-5-10 15,3 0 0-15,0 5 0 0,3-5 0 0,0 0-16 16,2 5 4-16,0-5 1 0,3 0 11 0,0-2 0 16,0-3 0-16,3-4-8 0,2 9 8 0,0-14 0 15,0 7 0-15,-2-2 0 0,2-5 0 0,0 2 0 16,1-4 0-16,2 2 0 0,-1-5 36 0,-1-2 2 15,2-2 1-15,-3-3 0 0,0-2-3 0,-2 2 0 16,-1-9 0-16,-5 2 0 0,-2 0 23 0,0 3 4 16,-6-5 1-16,0 2 0 0,-4 0-52 0,-1 5-12 15,-3 0 0-15,-5 2 0 0,0-2 44 0,0 7 5 0,3-5 2 16,0 5 0-16,-3-2-37 0,5-1-14 16,1 10 11-16,2-7-11 0,-3 7 0 0,3-2 0 15,1 2 0-15,1 0-10 16,1 0-135-16,5 0-27 0,0 0-6 0,-3 2-1 0</inkml:trace>
  <inkml:trace contextRef="#ctx0" brushRef="#br0" timeOffset="10173.19">13078 217 763 0,'0'0'33'0,"0"0"8"0,8-7-33 0,-2 2-8 16,-4 5 0-16,4-2 0 0,-1-5 123 0,0 2 22 16,0-2 5-16,-2 7 1 0,2-7-3 0,-2 0 0 15,0 2 0-15,-3 3 0 0,0-5-24 0,0 2-4 16,-6-2-2-16,4 0 0 0,-1 0-28 0,-5 5-6 15,-2-3 0-15,-1 0-1 0,-2 3-35 0,-1-5-6 0,7 7-2 0,-7 0 0 16,4 0-23-16,-1 0-5 16,-2 2 0-16,0 3-1 0,-1-3-11 0,1-2 0 0,0 5 0 0,0 2 0 15,2 0 0-15,1 5 0 0,-4-5 0 0,6 2 0 16,1 3-24-16,1 2-1 0,-2-2 0 0,6 2 0 16,-1 5 25-16,3-5 0 0,0 0 0 0,3 5 0 15,-1 0 0-15,4 2 0 0,-1-5 0 0,3 3 0 0,2 2 8 0,1-2 8 16,0 2 0-16,2 5 1 0,-3-12-17 0,1 5 10 15,-3 0-10-15,2-3 8 0,-4-4-23 0,2 2-5 16,-6-2 0-16,4 0-1 16,-4-3 48-16,-2 3 9 0,0-10 3 0,0 5 0 0,-2-2-23 0,-4-2-4 15,-2 1 0-15,3-4-1 16,0 0-139-16,-3 0-28 0,-3-4-6 0,-2 1-933 16</inkml:trace>
  <inkml:trace contextRef="#ctx0" brushRef="#br0" timeOffset="10320.36">12734 459 403 0,'0'0'17'0,"0"-2"5"0,0 2-22 0,6-5 0 16,-4-2 0-16,6 0 0 0,0 0 328 0,0 0 60 16,3 2 13-16,5 3 3 0,-3-5-245 0,5 2-49 15,1-2-10-15,2 7-1 0,6 0-84 0,-1-7-15 16,3 7 0-16,0 0-12 0,-8-2 40 0,3-3 7 16,0 5 1-16,0-5 1 0,-3 5-8 0,-3 0-1 15,-2 0-1-15,0 0-1087 0</inkml:trace>
  <inkml:trace contextRef="#ctx0" brushRef="#br0" timeOffset="10641.31">13277 405 979 0,'0'0'87'0,"0"0"-70"0,0 0-17 0,0 0 0 16,-3 0 170-16,1-7 30 0,-4 7 7 0,4-7 1 16,-4 14-24-16,4-7-5 0,-1 0-1 0,-5 7 0 15,3-2-80-15,2 2-16 0,-5-5-3 0,3 10-1 16,-3-5-62-16,3 7-16 0,-3-7 0 0,5 10 0 15,-2-8 14-15,5 10 0 0,-3-10 0 0,0 3 0 16,3 2-14-16,3-7 0 0,0 0 0 0,2 3 0 0,0-1 0 0,3-2 0 16,0-2 0-16,0-5 0 0,3 2 0 0,-1-2 0 15,1 0 0-15,0-2 0 0,-1-3 0 0,1-2 0 16,-1 0 8-16,-2 0-8 0,3 0 18 0,-3 0-2 16,0-5-1-16,-3-7 0 0,-2 10 5 0,2-10 0 15,0 5 1-15,0 2 0 0,-5 5-8 0,3-7-1 16,-3 2-1-16,0 3 0 0,0 2-11 0,0 2 0 15,0-2 0-15,0 0 0 0,3-5 0 0,-3 10 0 16,-3-3 0-16,3 3 0 16,0-10-123-16,0 12-26 0,0 0-6 0,0 0-969 0</inkml:trace>
  <inkml:trace contextRef="#ctx0" brushRef="#br0" timeOffset="10945.18">13449 290 691 0,'5'-7'61'0,"-2"7"-49"16,2 0-12-16,-5 0 0 0,3 0 233 0,2 2 44 15,0 3 9-15,1-3 2 0,-1 3-128 0,3 2-26 0,0 0-5 0,0 0-1 16,0 5-51-16,2-5-10 0,-5 0-3 0,3 7 0 16,0-2 0-16,0 2 0 0,-2 0 0 0,-1 0 0 15,0 0-64-15,0-2 0 0,-2 2-13 0,0-2 1 16,-1-5 23-16,1 7 4 0,-3-7 1 0,3 0 0 16,-3-2-1-16,0-3 0 0,0 3 0 0,0-5 0 15,0 0 1-15,0 0 1 0,0 0 0 0,0 0 0 16,0 0-5-16,0-7-2 0,0-5 0 0,0-2 0 15,0 2 6-15,5 3 0 0,0-10 1 0,1 7 0 0,-1 3-17 0,3-3 0 16,2-2 0-16,-2 7 0 31,3 2-48-31,-1-2-12 0,1 0-4 0,2 0 0 0,-2 0 52 0,2 5 12 0,-2-3 0 0,5 5 0 0,-3-5 0 16,0 3 0-16,0 2 0 0,0 0 0 0,-2-5 0 0,2 10 0 16,-5-5 0-16,3 2-788 15,-6 3-154-15</inkml:trace>
  <inkml:trace contextRef="#ctx0" brushRef="#br0" timeOffset="11678.82">11655 927 1965 0,'0'0'43'0,"0"0"9"0,0 0 1 0,0 0 3 0,0-7-44 0,0 7-12 16,0 0 0-16,-3-2 0 0,1-3 92 0,-1 5 16 16,-2-2 3-16,-3-3 1 0,0 5-62 0,0 5-12 15,-5-5-2-15,-1 2-1 0,1-2-13 0,-3 5-2 16,-2-3-1-16,-1-2 0 0,1 7-11 0,-1-2-8 15,-2-5 12-15,3 7-12 0,2-7 12 0,0 3-12 16,-3 1 12-16,1 1-12 0,5-3 0 0,-1 5 0 0,-2-7 0 0,6 7 0 16,-1-7 0-16,1 7 0 0,-1-2-10 15,6-2 10-15,-1 4 0 0,1-3 0 0,0 1 0 0,2-3 0 16,-2 5 0-16,2 5 0 0,1-5 0 0,-1 0 0 16,3 0 0-16,0 7 0 0,-3-2 0 0,3-2 0 15,3 1 11-15,-3 8 3 0,3-5 1 0,-1 0 0 16,-2 5-15-16,3-9 0 0,-3 8 8 0,3 4-8 15,-1-6 0-15,1 5 0 0,0-7 0 0,-1 7 0 0,1-6 32 0,-3-4 3 16,2 8 1-16,1-9 0 16,-3 1-21-16,3 3-4 0,-3-2-1 0,0-5 0 15,0 0-2-15,0 0-8 0,-3-2 12 0,0-3-4 0,3 5-8 16,0-7 12-16,0 0-12 0,-2 0 12 16,-3 0-160-16,2-7-31 0,0 0-6 0</inkml:trace>
  <inkml:trace contextRef="#ctx0" brushRef="#br0" timeOffset="11849.9">11250 1250 1094 0,'0'0'97'0,"5"-7"-77"16,1 4-20-16,2-1 0 0,0-4 144 0,-1 8 26 15,4-7 5-15,0 7 1 0,-1-7-39 0,1 7-7 16,2-2-2-16,3 2 0 0,-5 0-64 0,2 0-14 16,0 0-2-16,3-5-1 0,0 5-24 0,-3 5-5 15,3-14-1-15,-6 9 0 0,1-3-17 0,0 3 0 16,-3 0 0-16,-1 0 0 15,-7 0-61-15,0 0-16 0,8 3-3 0,-8-3-588 0,0 0-118 0</inkml:trace>
  <inkml:trace contextRef="#ctx0" brushRef="#br0" timeOffset="12532.5">11671 1290 1728 0,'0'0'38'0,"0"0"8"0,0 0 2 0,0 0 0 0,0 0-39 0,5 0-9 0,-2 0 0 0,2 0 0 16,0 0 53-16,1 0 9 0,-1 0 2 0,0 0 0 16,3 0 0-16,0 0 0 0,3 0 0 0,-1 0 0 15,1 0-52-15,-1 0-12 0,1-3 0 0,0 3 0 16,-1-7 0-16,1 7 0 0,-3-5 0 0,2-2 0 16,-2 5 34-16,-5-3 4 0,2-2 1 0,-2 3 0 15,2 1-11-15,-2-1-3 0,-1-3 0 0,-2-1 0 16,0 8-25-16,-2-7 0 0,-1 0 0 0,-2 5 0 15,-1-7 56-15,-1 6 7 0,-1-4 1 0,-3 7 0 16,3-5-52-16,-3 5-12 0,1 0 0 0,-1 0 0 16,1 5 0-16,-1-5 0 0,-5 7 0 0,6-4 0 0,-1 6 0 15,1-7 0 1,2 5 0-16,2 0 0 0,-2 5 0 0,3-9 0 0,0 4 0 0,-1 2 0 16,1 0 0-16,0 3 0 0,0-2 0 0,2 1 0 15,0 3 0-15,3-6 0 0,0 3 0 0,0 1 0 0,3-3 0 0,0 3 0 16,-1-5 0-16,1 5 0 0,2-10 0 0,0 12 0 15,1-9 0-15,2 2 0 0,0-4 0 0,0 4 0 16,2-7 0-16,1 4 0 0,2 1 0 0,3-3 0 16,0-4 0-16,2-3 0 15,3 5-113-15,1-4-26 0,-4-3-5 0,3 4-553 16,-2-9-111-16</inkml:trace>
  <inkml:trace contextRef="#ctx0" brushRef="#br0" timeOffset="12892.78">12009 1280 1497 0,'3'-14'66'0,"-3"14"14"0,0 0-64 0,0-5-16 15,0-2 0-15,0 3 0 0,0 4 151 0,-3-7 26 0,1 4 6 0,-1-1 1 16,1 1-39-16,-4-2-7 0,1 5-2 0,0 0 0 16,-3 0-108-16,0 0-28 0,0 5 0 15,0-2 0-15,-3 1 0 0,1-1 0 16,-1 4 0-16,3 2 0 0,-2 0 0 0,2 3 0 0,-3-5 0 0,6 5 0 16,0-3 18-16,-1-2-2 0,4 5 0 0,-1-5 0 15,6 0-16-15,-1 0 0 0,4-2-8 0,-1-3 8 16,3 6-12-16,0-4 12 0,2-4-13 0,1 0 5 15,2 0 8-15,-2 0-10 0,2-4 10 0,0-4-10 16,-2 6 10-16,-3-3 0 0,2-2-9 0,-2 3 9 16,0-3 0-16,0 4 0 0,0-9 0 0,-3 12 0 15,1-7 0-15,-4 5 0 0,1-3 11 0,-3 5-11 0,0 0 10 0,0 0-10 16,0 0 10-16,0 0-10 0,0 0 13 0,0 0-3 16,2 7-1-16,1 0 0 0,-3 1-9 0,3-1 0 15,-1 0 0-15,4-3 0 0,-4 3 0 0,4 0 0 16,-4 5 0-16,4-5 0 0,-4-4-11 0,4 1-4 15,-1 1-1-15,-3-3 0 0,1 3 16 0,2-3 0 16,1-2 0-16,-1 0 0 16,0 0-36-16,1 0-4 0,2 0 0 0,-3 0-720 15,0-7-144-15</inkml:trace>
  <inkml:trace contextRef="#ctx0" brushRef="#br0" timeOffset="13159.25">12213 1054 2242 0,'0'0'100'0,"0"0"20"0,0 0-96 0,0 0-24 0,0 0 0 0,0 0 0 16,0 0 95-16,11 0 14 15,-1 5 3-15,-2 2 1 0,3-4-90 0,-3 4-23 0,2 2 0 0,1 0 0 16,-3 10 0-16,2-5 0 0,-2 0 0 0,0 8 0 16,-2 3 56-16,-1-1 6 0,0-8 2 0,-2 6 0 15,2-6-64-15,-2 1-18 0,-3-1-1 0,2 0 0 16,-2-4 19-16,0-2 0 0,-2-6 11 15,2 3-11-15,-3 0-34 0,3 1-14 0,-5-8-2 16,0 0-758-16,-1 0-152 0</inkml:trace>
  <inkml:trace contextRef="#ctx0" brushRef="#br0" timeOffset="13294.32">12195 1254 1267 0,'8'-4'56'0,"-8"4"12"15,0 0-55-15,8 0-13 0,-1-7 0 0,4 4 0 0,2 3 105 0,3-4 19 16,0-4 3-16,3 8 1 0,-4-7-52 0,1 7-9 15,0 0-3-15,-3-2 0 0,1-3-64 0,-4 5 0 16,1 0-18-16,-1 0 4 0,1 0 22 0,-3 0 4 16,2 0 0-16,1 0-875 0</inkml:trace>
  <inkml:trace contextRef="#ctx0" brushRef="#br0" timeOffset="13644.65">12523 1228 1728 0,'0'0'38'0,"0"0"8"0,0 0 2 0,0 0 0 0,0 0-39 0,0 0-9 15,0 0 0-15,0 0 0 16,0 0 104-16,2 12 20 0,-2-9 3 0,3 4 1 0,-3-3-52 0,3 3-9 16,-3 0-3-16,2 5 0 0,-2-5 0 0,3 0 0 0,-3 0 0 0,3 0 0 15,-1 5-51-15,4-5-13 16,-4 0 0-16,3 0 0 0,1 0 0 0,2-2 0 16,0-3 0-16,0 6 0 0,0-8 0 0,5 0 0 0,-3 0 0 0,6 0 0 15,0 0 0-15,0-8 0 0,0 1 0 0,2 5 0 16,-4-7 0-16,-1 2 0 0,-3 4 0 0,-2-9 0 15,0 5 0-15,0 0 0 0,-5-4 0 0,0 4 0 16,-1-1 0-16,1-6 0 0,-3 7 0 0,0-4 0 16,0 4 54-16,-3-1 8 0,1 1 2 0,-1 0 0 15,0 5-52-15,1 2-12 0,-1-5 0 0,0 1 0 0,3 4 0 16,0 0 0-16,-2 0 0 0,2 0 0 0,0 0 0 0,0 0 0 16,0 0 0-16,2 9 0 0,1-7 0 0,0 5 0 15,2 5 0-15,-2-2 0 0,2-3 0 0,-3-3 0 16,4 8 0-16,-1-3 0 0,-2-4 0 15,-1 2 0-15,-2-7 0 0,3 7 0 0,2 0 0 0,-5-7 0 16,0 0 0-16,6 7 0 16,-4 0-100-16,-2-7-22 0,0 0-5 0,0 0-1 0</inkml:trace>
  <inkml:trace contextRef="#ctx0" brushRef="#br0" timeOffset="13960.18">12838 1193 1918 0,'0'0'85'0,"0"0"18"0,0 0-83 0,0 0-20 16,5 0 0-16,3 3 0 0,0 1 116 0,0-4 18 0,-3 3 4 0,3 6 1 16,0-7-60-16,0 5-12 0,2 5-3 0,-2-5 0 15,0 3 0-15,0-6 0 0,-3 3 0 0,1 0 0 16,-1 0-51-16,0-2-13 0,1 2 0 0,-1-4 0 16,0 6 0-16,-2-7 0 0,-3-2 0 0,0 0 0 15,0 0 0-15,0 0 0 0,0 0 0 0,0 0 0 16,0 0 0-16,0 0 0 15,3-2 0-15,-1-3 0 0,-2-2 0 0,5 0 0 0,3 2 0 0,0-9 0 16,0 7 0-16,0-4 0 0,-2 1 0 0,-1-2 0 16,-3 5 0-16,1-7 0 0,0 7 0 0,-1-5 0 15,6 5-17-15,0-4-7 0,0 4 0 0,0 4-1 16,3-4 25-16,-3 2 0 0,0 5 0 0,2 0 0 16,1-7-36-16,-3 7-3 0,0 0 0 0,0 0 0 15,0 0 39-15,-1 0 0 0,1 0 0 0,0 0-792 16,-2 0-152-16</inkml:trace>
  <inkml:trace contextRef="#ctx0" brushRef="#br0" timeOffset="14309.38">13272 1156 518 0,'0'0'23'0,"0"0"5"0,0 0-28 0,5-3 0 16,0 3 0-16,0-7 0 0,3 7 317 0,0-5 59 15,0 5 11-15,3-7 2 0,-1 7-252 0,1 0-50 16,0-7-11-16,-1 7-1 0,1-2-9 0,-1-7-2 15,4 6 0-15,-4 3 0 0,-7-7-64 0,2 2-14 16,3 5-2-16,0-7-1 0,0 0 27 0,-6 5 6 16,1-3 0-16,0 1 1 0,-1 1 3 0,-4-1 0 15,-4 1 0-15,4-4 0 0,2 2 4 0,-5 5 2 16,-3-7 0-16,-3 7 0 0,-2 0-7 0,0 0-2 16,-3 0 0-16,2 0 0 0,-1 7-17 0,-4-2 0 0,6 2 0 15,0-4 0-15,2 4 0 0,-2-3 0 0,2 3 0 0,3 7 0 16,3-6 0-16,-3-1 0 0,5 4 0 0,1 3 0 15,-1-2 0-15,6 2 0 0,-1 0 0 0,1 1 0 16,5 1 0-16,-3-7 0 0,1 6 0 0,2-1 0 16,2-3 28-16,3-4 0 0,-2 5-1 0,2-5 0 15,6 0-18-15,-1-2-9 0,1 2 10 0,2-5-10 16,0-2 8-16,0 0-8 0,3 0 0 0,2 0 0 16,-2-2-97-16,-3-3-26 15,1 3-5-15</inkml:trace>
  <inkml:trace contextRef="#ctx0" brushRef="#br0" timeOffset="14959.26">12507 1675 1728 0,'0'0'38'0,"-5"-4"8"0,2-3 2 0,0-1 0 16,-2 6-39-16,2-5-9 0,-2-2 0 0,-3 6 0 15,3-1 104-15,-3 1 20 0,3-1 3 0,-6 4 1 0,0 0-52 0,1 0-9 16,-1 0-3-16,-2 0 0 0,2 4 0 0,1-1 0 15,-3 4 0-15,-1 2 0 16,1-7-74-16,0 5-15 0,2 5-3 0,3-5-1 0,-2 0 29 0,2 0 0 16,-3 0 0-16,3 8 0 0,3-8 0 0,2 0 0 15,-2 2 0-15,3 1 0 0,2 4-8 0,5-3 8 16,0-4 0-16,3 8-9 0,5-4 9 16,3-4-8-16,3 0 8 0,-1 8-8 0,3-4 8 0,-2-4 0 15,2 3 0-15,-2-6 0 0,-1 8 0 0,1-2 0 16,-4-3 0-16,1 0 0 0,-2 4 24 0,1 4 1 15,-4-4 0-15,0-4 0 0,-3 0-13 0,-3 8-2 16,-5-4-1-16,0-1 0 0,0 2 50 0,-3-5 9 16,-2 7 3-16,-3-3 0 0,3 1-35 0,-6-2-6 15,1 1-2-15,-4-4 0 0,1 0 1 0,0 1 0 16,-3-4 0-16,-3-1 0 0,1 4-29 0,2-7 0 0,-2 0 0 16,-1 0 0-16,3 0 0 0,0-7 0 0,0 4 0 0,3-1 0 31,0-4-199-31,5 4-45 0,-3 1-10 0</inkml:trace>
  <inkml:trace contextRef="#ctx0" brushRef="#br0" timeOffset="15359.8">12671 1899 864 0,'0'0'38'0,"0"0"8"0,5 0-37 15,-5 0-9-15,5 0 0 0,3 0 0 0,-2-3 248 0,-1 3 47 16,-5 0 9-16,8 0 3 15,0 0-173-15,2-4-34 0,-2 1-8 0,3 3 0 0,-3-4-52 16,3 4-9-16,2-7-3 0,-3 0 0 0,4 4-17 0,-4-2-11 16,-2 1 12-16,3-3-12 0,-3 7 25 0,0-3-1 15,-3-4-1-15,0 3 0 0,-2-3 4 0,-1 4 1 16,-2-4 0-16,0 2 0 0,-2 1 0 0,-1 1 1 16,0-4 0-16,-2 3 0 0,-3-3-7 0,0 7-2 15,0-8 0-15,-2 8 0 0,2 0-5 0,-3 0-2 16,1 0 0-16,2 0 0 0,-5 0-5 0,2 8 0 15,0-1-8-15,1-3 12 0,-1-1-3 0,3 1-1 16,0 3 0-16,0 0 0 0,0 1-8 0,0-1 0 0,3 4 0 16,0-1 0-16,0-1 0 0,2 8 0 0,3-6 0 15,0 3 0-15,5 1 0 0,-2-4 0 16,2-1 0-16,0 2 0 0,3-5 0 0,0 4 0 0,3-4 0 0,0 0 0 16,4-2 0-16,-1-2 0 0,2 4 0 0,-1-7 0 15,1 7 0-15,0-7 0 0,0-7 0 0,0 4 0 31,0-1-50-31,-3-4-12 0,3 4-2 0,0 1-751 0,0-8-149 0</inkml:trace>
  <inkml:trace contextRef="#ctx0" brushRef="#br0" timeOffset="15592.29">13010 1678 2188 0,'0'0'48'0,"-3"0"11"0,-2-3 1 0,2-4 1 16,3 7-49-16,-3-4-12 0,1-4 0 0,2 8 0 0,0 0 105 0,0 0 19 15,0 0 3-15,0 8 1 0,0-1-52 0,2 0-9 16,4 9-3-16,-1 1 0 0,0-6-51 0,3 3-13 16,-3 5 0-16,3-2 0 0,3 2 0 0,0 2 0 15,-4-2 0-15,1-1 0 0,0 1 0 0,-2 2 0 16,2-7 0-16,-3 1 0 0,0-1 0 0,-2-3 0 16,2 1 0-16,-2-2 0 0,-1 1 54 0,1-4 8 15,0-4 2-15,-3-3 0 16,0 0-205-16,0 0-41 0,5 0-8 0,3-3-2 0</inkml:trace>
  <inkml:trace contextRef="#ctx0" brushRef="#br0" timeOffset="15981.02">13229 1816 345 0,'0'0'31'0,"0"0"-31"16,0 0 0-16,0 0 0 0,0 0 368 0,0 0 68 15,0 0 14-15,0 0 2 0,8-4-272 0,0 4-56 16,-3 0-10-16,1 0-2 0,2-3-56 0,0 3-10 0,-1 0-2 0,4 0-1 15,0-4-27-15,-1 1-6 0,-2 3-1 0,5-4 0 16,1 4-9-16,-1-7 0 0,3 7 0 0,-6-8 8 16,1 6-8-16,-3-3 10 0,-3 1-10 0,3-3 10 15,-5 4 5-15,-3-1 1 0,0-3 0 0,0 0 0 16,-6 4-1-16,1-4 0 0,2 2 0 0,-2 1 0 16,-3 4 1-16,0-3 0 0,-2-1 0 0,2 4 0 15,-3 0-3-15,1 0 0 0,-1 0 0 0,-5 4 0 16,3-4-3-16,2 3-1 0,-2 1 0 0,3 3 0 0,-4 1-9 0,4-1 12 15,2-3-12-15,-3 6 12 0,3-3-12 0,0 4 0 16,3 4 0-16,0-4 0 0,2-4 0 16,3 8 0-16,3-8 0 0,-1 4 0 15,1-1 0-15,0 2 0 0,-1 2 0 0,1-7 0 16,2 0 0-16,3 4 0 0,-3 4 0 0,6-4 0 0,0-4 0 0,-1 0 0 16,1-2 14-16,2-2-4 0,-2 4-10 0,2-7 0 15,0 7 0-15,3-14 0 16,0 7-152-16,0-7-32 0,0 7-6 0,-1-8-898 0</inkml:trace>
  <inkml:trace contextRef="#ctx0" brushRef="#br0" timeOffset="16226.52">13647 1783 1796 0,'-2'-7'80'0,"2"7"16"0,0-4-77 0,-3 1-19 0,3-1 0 16,-5 1 0-16,2-4 147 0,0 3 25 0,-2 4 6 15,0-7 1-15,-3 7-97 0,3 0-19 0,-3 0-4 0,0 0-1 16,-3 7-6-16,0-7-2 15,1 4 0-15,-3 3 0 0,2 0-38 0,-2 0-12 16,0 8 0-16,2-4 0 0,0-4 0 0,4 0 0 0,-1 8 0 0,2-4 0 16,4 3 0-16,-1-2 0 0,3-2 0 0,0 4-9 15,3-3 21-15,2-4 4 0,0 8 0 0,3-8 1 16,3 0-33-16,-1 0-8 0,4 2 0 0,-1-2-1 16,0-4 40-16,3 4 8 0,-3-3 1 0,3-4 1 15,-3 3-71-15,3-6-14 0,-3 3-4 0,3-4 0 16,-3 4-153-16,3-7-31 0,3 7-7 0,2-7-1 0</inkml:trace>
  <inkml:trace contextRef="#ctx0" brushRef="#br0" timeOffset="16448.65">13862 1664 2188 0,'-8'-8'48'0,"2"1"11"0,1 5 1 0,2-7 1 0,-5 2-49 0,3 4-12 15,0-8 0-15,0 11 0 0,5 0 105 0,0 0 19 16,-8-3 3-16,8 3 1 0,0 0-103 0,-3 3-25 15,3 8 0-15,-3-4 0 0,6 5 0 0,0-5 0 16,2 7 0-16,0 0 0 0,-2 0 37 0,-1 5 3 16,4-5 0-16,-4 1 0 0,4 3-30 0,-1-8-10 15,0 6 0-15,-2-2 9 0,5-4-9 0,-5 1 8 16,2 4-8-16,-3-4 8 0,1-4-8 0,2 0 12 16,-5 1-12-16,3 6 12 15,-3-10-47-15,0-4-9 0,0 0-1 0,-3 7-769 0,3-7-154 0</inkml:trace>
  <inkml:trace contextRef="#ctx0" brushRef="#br0" timeOffset="16788.53">13708 1812 1868 0,'0'0'41'0,"0"0"9"0,0 0 2 0,5 0 0 0,1-3-42 0,-1-1-10 0,3 1 0 0,0-1 0 16,5 4 69-16,3-7 12 0,0 4 3 0,2-2 0 15,3 5-59-15,1-7-11 0,1 7-2 0,1 0-1 16,0 0-11-16,-3-4 0 0,-2 4 0 0,2 0 0 15,-5 0 0-15,0-3 8 0,-3 3-8 0,-2-4 0 16,2 4-25-16,-3 0-11 16,-2 0-1-16,3-3-1 0,-3 3-18 0,0-4-3 0,-3 1-1 0,0-1 0 15,-2 4 42-15,-3 0 8 0,5 0 2 0,-5 0 0 16,0 0 44-16,0 0 8 0,0 0 3 0,6 0 0 0,-6 0 25 0,0 0 4 16,0 0 2-16,0 0 0 0,5 0-21 0,-3 4-4 15,4 3-1-15,-4-4 0 0,-2-3-7 0,3 7-1 16,0-3-1-16,-1 8 0 0,-2-2-8 0,3-6-2 15,0 3 0-15,-1 0 0 0,-2 0 3 0,3 1 0 16,0-1 0-16,-3-3 0 16,2 3-36-16,-2-4 0 0,3 1 0 0,-3-1 0 0,0 1 0 0,0-4 0 15,0 0 0-15,3 5 0 16,-3-5-132-16,0 0-34 0,0 0-6 0,0 0-577 0,0 0-115 0</inkml:trace>
  <inkml:trace contextRef="#ctx0" brushRef="#br0" timeOffset="16941.23">14131 1704 1728 0,'0'-15'38'0,"0"11"8"0,0-3 2 0,-2 4 0 0,2-8-39 0,0 3-9 16,2 1 0-16,-2 5 0 0,-2-3 156 0,4 1 28 15,-2 1 7-15,0 3 1 0,0 0-103 0,6-7-20 0,-1 7-4 0,0-4-1 16,1 4-51-16,-1 4-13 0,3-1 0 0,-3 1 0 16,3 3-97-16,0 0-23 0,0 0-4 0,2 1-928 15</inkml:trace>
  <inkml:trace contextRef="#ctx0" brushRef="#br0" timeOffset="17281.53">14375 1741 2030 0,'0'0'44'0,"0"0"10"0,0 0 2 0,0 0 1 0,0 0-45 0,0 0-12 16,0 0 0-16,-5 0 0 0,-1 0 86 0,-2 0 15 15,0 3 3-15,0 4 1 0,0-3-61 0,-2 3-12 16,-1-4-2-16,3 4-1 0,3 2 7 0,-3 1 2 15,0 1 0-15,3-1 0 16,5-6-30-16,3 11-8 0,-3-8 0 0,2 4 0 0,1-4 0 0,2 0 0 16,0 1 0-16,3 6 0 0,0-10 0 0,0 3 0 15,5-4 0-15,1-3 0 0,-4 4 0 0,6-4 0 16,-3 0 0-16,3 5 0 0,3-5-16 0,-3 0-4 16,2-5 0-16,-5 1-1 0,1 4 21 0,-4-3 0 15,3-1 0-15,-5 1 0 16,0-1 12-16,0-6 8 0,-2 3 0 0,-4-2 1 0,4 2-5 0,-4 4 0 0,-2-4-1 0,0 3 0 15,-2-6 1-15,2 3 0 0,-3 2 0 0,-2-2 0 16,2 3-8-16,-2 1 0 0,5 3-8 0,-3-4 12 16,3 4-20-16,-5 0-5 0,5 0-1 0,0 0 0 15,0 0-186 1,0 0-36-16,0 0-8 0</inkml:trace>
  <inkml:trace contextRef="#ctx0" brushRef="#br0" timeOffset="17675.85">14592 1741 576 0,'0'0'51'0,"0"0"-41"0,0 0-10 0,0 0 0 16,8 3 196-16,0 4 38 0,-3-7 7 0,-2 7 2 16,5-3-82-16,-1 3-16 0,-4-4-3 0,2 6-1 15,-2-2-21-15,0 3-5 0,5-6-1 0,-6 6 0 16,1-6-29-16,0 8-5 0,-1-2-2 0,4-3 0 0,-1 0-62 0,-3-3-16 16,1 3 0-16,0 1 0 0,2-1 40 0,-5-7 4 15,5 7 2-15,-5-7 0 0,6 0-22 0,-6 0-5 16,0 0-1-16,0 0 0 0,0 0-18 0,0 0 0 15,0 0 0-15,0 0 0 0,0 0 19 0,0-7 0 16,5 0 0-16,-2-1 0 0,-1 4-31 0,3-6-5 16,3-1-2-16,0-4 0 0,0 4 19 0,0 4 0 15,3-7 0-15,-1 6 0 16,1-3-39-16,0 4-4 0,-3 4-1 0,2-4 0 0,-2 3 33 0,0-3 11 16,0 7 0-16,2-3-9 0,-4 3 9 0,2 0 0 15,0 3 0-15,2 4 0 16,-2-7-16-16,0 4 0 0,0 3-1 0,0 0 0 0,3 0 65 0,2 0 12 15,0 1 4-15,6 3 0 0,-4-1-52 0,1 1-12 0,-2-3 0 0,-4 3 0 16,-2-4 0-16,3 0 0 16,-3 0 0-16,0 1 0 0,-1-1 36 0,-1 0 4 15,-1-3 0-15,0 3 1 0,-2-4-14 0,-3-3-3 0,0 0-1 16,0 0 0 0,0 0-70-16,0 0-13 0,0 0-4 0,0 0 0 0</inkml:trace>
</inkml:ink>
</file>

<file path=ppt/ink/ink19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26:16.064"/>
    </inkml:context>
    <inkml:brush xml:id="br0">
      <inkml:brushProperty name="width" value="0.05292" units="cm"/>
      <inkml:brushProperty name="height" value="0.05292" units="cm"/>
      <inkml:brushProperty name="color" value="#FF0000"/>
    </inkml:brush>
  </inkml:definitions>
  <inkml:trace contextRef="#ctx0" brushRef="#br0">8731 786 1706 0,'0'0'37'0,"0"0"8"0,0 0 2 0,0 0 1 0,0 0-38 0,0 0-10 15,0 0 0-15,0 0 0 0,6 0 100 0,-6 0 19 0,0 0 3 0,0 0 1 16,0 0-39-16,0 0-7 0,0 0-1 0,7 0-1 16,-7 0-9-16,6-7-2 15,-1 0 0-15,0 2 0 0,1-2 0 0,-1 0 0 16,-2-7 0-16,-1 3 0 0,4 1-51 0,-1-2-13 16,-3-6 0-16,4 1 0 0,-1-9 0 0,0 12 0 15,1-7 0-15,-1 2 0 0,3-7 26 0,-3 5 2 0,3-5 1 16,-3 5 0-1,3-5-46-15,0 0-10 0,0 7-1 0,-3-2-1 0,3 5 29 0,-2 4 0 0,-1 0 0 0,0-2 0 16,1 7 0-16,-1-5 0 0,3 10 0 0,-3-5 0 16,0 2 18-16,1 5 10 0,-1-7 1 0,0 7 1 15,1 0-48-15,2 7-10 0,-1-7-1 0,1 5-1 0,-2 2 75 0,2 0 15 16,2 0 4-16,1 7 0 0,-1 5-52 0,1-5-12 16,2 7 0-16,-2 3 0 0,-1-1 10 0,1 3-1 15,0-5 0-15,2 5 0 0,-3-7-9 0,1 2-12 16,-3-2 2-16,2 0 1 0,1 2 24 0,0-7 5 15,-6 0 0-15,3 0 1 0,-3-7-33 0,-2 5-8 16,2-5 0-16,-2 0-1 0,-3-7 21 0,5 7 0 16,-5-7 0-16,0 0 0 0,0 0 47 0,0 0 13 15,0 0 4-15,-3-7 0 16,1 0-205-16,-6-4-41 0,-3-4-8 0,1 1-1102 0</inkml:trace>
  <inkml:trace contextRef="#ctx0" brushRef="#br0" timeOffset="166.81">8861 572 1670 0,'0'0'148'0,"0"0"-118"16,0 0-30-16,0 0 0 0,0 0 123 0,0 0 18 0,5 0 4 0,0 0 1 15,1 0-42-15,2 0-9 0,0 0-2 0,2 0 0 16,3 0-48-16,1 0-9 0,7 0-3 0,-3 0 0 16,6 0-33-16,-3 0 0 0,3 0 0 0,-3 0 0 15,1 0 8-15,-7 0-8 0,1 7 9 0,-3-7-9 16,1 0-202-16,-1 5-46 0</inkml:trace>
  <inkml:trace contextRef="#ctx0" brushRef="#br0" timeOffset="537.05">9377 532 1958 0,'0'0'43'0,"0"0"9"0,5-7 1 0,-2 0 3 0,2 2-45 0,-2 3-11 0,2-5 0 0,-2 2 0 16,-3 3 104-16,0 2 20 0,0 0 3 0,2-12 1 0,1 5-36 0,-3 7-6 15,0 0-2-15,-5 0 0 0,2-7-36 0,-5 7-7 16,3 5-1-16,-3-3-1 0,3 5-21 0,-3-7-4 16,-3 7-1-16,3-2 0 0,0 4-13 0,0-2 0 15,6-2 8-15,-4 2-8 0,4 7 0 0,-4-9-13 16,4 2 2-16,2-5 1 0,2 8 10 0,4-1 0 16,-1-2 0-16,3-2 0 0,2-3 0 0,4 3 0 15,-1-3-12-15,3 6 4 0,0-8 8 0,2 4 0 16,1 3 10-16,-3 0-10 0,2 0 0 0,-2-2 0 15,-3-3-13-15,3 10 4 0,-5-5 9 0,-3 0 11 0,0 5-3 16,-3-5 0-16,-3-5-8 0,-2 6 0 0,0-4 0 16,0 3 0-16,-5 0 39 0,0 0 5 15,0-2 2-15,-6 2 0 0,0 0-22 0,-2 0-5 16,3 0-1-16,-6 0 0 0,3-7-18 0,-3 5 0 0,0-3 0 0,-3 3 0 16,3-5 20-16,3-5 0 0,0 3 0 0,2 2 0 31,1-5-186-31,4-2-37 0,4 7-7 0</inkml:trace>
  <inkml:trace contextRef="#ctx0" brushRef="#br0" timeOffset="1055.51">10202 565 2016 0,'0'0'44'0,"0"0"10"0,0-7 2 0,0 7 0 0,-5-5-45 0,2 5-11 16,3 0 0-16,0 0 0 0,0 0 92 0,0 0 16 15,6 0 3-15,4 0 1 0,1 5-56 0,-3 2-12 16,0 0-1-16,2 5-1 0,1-5-16 0,2 0-3 15,-2-4-1-15,-1 6 0 0,1 0-22 0,-1-2 0 16,4-2 0-16,-4-3 0 0,-2 3 56 0,3-3 6 16,-1 3 2-16,-2-5 0 0,0 0-52 0,0-5-12 15,0 5 0-15,-3-7 0 16,3 7-20-16,-2-2-8 0,2-10 0 0,-6 12-1 16,4-14-5-16,-1 10-1 0,0-6 0 0,0 3 0 0,3-5-77 15,-2 3-16-15,-4-1-4 0,4 3 0 0,-4-7 80 0,-2 7 16 16,3 0 4-16,-3 2 0 0,3 3 64 0,-3 2 12 0,0 0 4 0,0 0 0 15,0 0 34-15,0 0 7 0,0 0 2 0,0 0 0 16,0 7-25-16,2-2-5 0,-2 4-1 0,3-2 0 16,-3 5 3-16,-3 2 0 0,1 0 0 0,-1-2 0 15,0 2-19-15,-5 12-3 0,3-12-1 0,-3 7 0 16,3-2-40-16,-3 2 0 0,0-7-16 0,3 5 5 16,-1-5 11-16,-2 0 0 0,6 5 0 0,-4 0 0 15,1-9 22-15,2 1 6 0,1 3 2 0,-1-9 0 16,1 2-48-16,-1 0-10 0,3-7-1 0,0 0-1 15,0 0-102-15,0 0-20 0,3-7-4 0</inkml:trace>
  <inkml:trace contextRef="#ctx0" brushRef="#br0" timeOffset="1375.06">10597 563 1094 0,'10'-5'97'0,"-5"0"-77"15,-2 3-20-15,0-3 0 0,-1 3 248 0,-2 2 47 16,0-5 9-16,0 5 1 0,0 0-125 0,0 0-26 15,0 0-5-15,-5 5-1 0,-3-3-82 0,0 5-17 16,3 3-3-16,-3-1-1 0,0 3-25 0,3-3-6 16,2 3-1-16,-2 2 0 0,5 0-23 0,0-7-5 0,8 5-1 0,-3-5 0 15,3 5 16-15,-3-5 0 0,6 0 0 0,-3 0 0 16,0-2 0-16,2-3 0 16,6 5 0-16,-5-7 0 0,-1 0 0 0,1-7 0 0,2 7 0 15,3-7 0-15,-5 0 12 0,5 0 6 16,-6 0 1-16,6-5 0 0,-8-2-31 0,0 2-5 0,-3 5-2 0,0-7 0 15,1 7 59-15,-4-5 12 0,-4 10 3 0,2-5 0 16,-3 2-16-16,-2-2-3 0,-3 0-1 0,-3 7 0 16,1-2-19-16,2-3-4 0,0 5-1 0,-3-5 0 15,3 5-11-15,0 0 0 0,3 0 0 0,5 0 0 16,0 0-112-16,0 0-20 0,0 0-5 0,0 0-1165 16</inkml:trace>
  <inkml:trace contextRef="#ctx0" brushRef="#br0" timeOffset="1742.48">10859 563 288 0,'0'0'12'0,"0"0"4"0,0 0-16 0,0 0 0 31,0 0 0-31,0 0 0 0,5 0 462 0,-5 0 90 0,0 0 17 0,0 0 4 0,2 2-388 0,4 5-77 16,-4-7-16-16,1 7-4 0,2-2-75 0,1 2-13 15,-1 0 0-15,0 0-12 0,0-2 38 0,1-3 7 16,-1 5 2-16,3 0 0 0,0-2-26 0,0-3-9 15,0 3 0-15,0-3 9 0,0-2 0 0,0 0 0 16,0-2 0-16,0-3 0 0,5 5 2 0,-3-2 0 16,1-3 0-16,-1-2 0 0,4-7-11 0,-1 7 12 15,0 0-12-15,-2-5 12 0,-3-2-12 0,0 7 0 0,-3 0 0 16,3 0 0-16,-3 2 0 0,-2-2 0 0,-1 7 0 0,-2 0 0 16,0 0 53-16,0 0 9 0,0 0 2 0,0 0 0 15,0 0-52-15,6 0-12 0,-6 0 0 16,5 7 0-16,0-2 0 0,1 2 0 0,-1 0 0 0,0 0 0 15,0 0 0-15,1 0 0 0,-1 0 0 0,3 0 0 16,-3-2 0-16,1 2 0 0,4 0 0 0,-2 0 0 16,-3 0 0-16,3-2 0 0,0-3 0 0,-2 5 0 15,2-2-68 1,-1-5-17-16</inkml:trace>
  <inkml:trace contextRef="#ctx0" brushRef="#br0" timeOffset="2369.08">12028 546 1767 0,'18'0'78'16,"-12"0"17"-16,-1 0-76 0,-2 0-19 0,-3 0 0 0,0 0 0 16,0 0 97-16,2 0 16 0,4 7 3 0,-4-2 1 15,4 2-30-15,-4 0-7 0,4 0 0 0,-4 5-1 16,3-10-24-16,-2 10-5 0,0-5-1 0,-1 7 0 0,1-7-39 0,0 0-10 15,-1-2 0-15,1 2 0 0,-3 0 27 16,0 0 3-16,0-7 1 0,0 0 0 0,0 0-19 0,0 0-4 16,0 0-8-16,0 0 12 15,0 0-116-15,-8-7-23 0,3 7-5 0,-1-7 0 16,1 0-128-16,3-5-24 0,-1 5-6 0,0-7-1 16,3 3 80-16,0 1 16 0,3-9 3 0,0 5 1 15,-3 0 109-15,2 2 22 0,1-7 4 0,-1 10 0 0,-2-3 244 0,0 5 48 16,3-7 9-16,-3 7 3 0,3 0 7 0,-3-5 1 15,2 12 1-15,1-9 0 0,0 4-104 0,-3 5-21 16,0 0-4-16,0 0 0 0,5-5-109 0,-2 5-19 16,2 0-9-16,-2 5 1 15,2-5 8-15,-2 5 0 0,2-3 0 0,-3 5 0 16,4 0-124-16,-1-2-20 0,0 2-4 0</inkml:trace>
  <inkml:trace contextRef="#ctx0" brushRef="#br0" timeOffset="2717.74">12316 544 2253 0,'0'0'49'0,"3"0"11"0,-6 0 1 0,3 0 3 0,-2-5-51 0,2 10-13 0,2-5 0 0,-2 0 0 15,0 0 80-15,6 2 12 0,2 5 4 0,0 5 0 16,-1-5-66-16,1 5-13 0,3-5-2 0,-3 0-1 16,0 0 23-16,-8-7 5 0,3 7 1 0,2 0 0 15,0 5-23-15,-5-12-5 0,0 0-1 0,0 0 0 16,5 2-2-16,-5-2-1 0,0 0 0 0,0 0 0 15,0 0-11-15,0 0 0 0,3-2 0 0,0-3-11 0,-1-2 11 0,1-2 0 16,0 0 0-16,-1 1 0 0,1-1-16 0,2-3 0 16,0 3-1-16,3-1 0 15,0 3-24-15,0 5-5 0,6-3-1 0,-4-2 0 0,-2 7 29 0,3-7 6 16,-3 5 0-16,2-3 1 0,1 5 11 0,-1 0 16 16,-2 7-4-16,3 0-1 0,-1-7-11 0,1 12 0 15,0-10 0-15,-1 5 0 0,1 3 53 0,-1-1 9 16,-2 3 2-16,0-5 0 0,-2 0-52 0,1 0-12 15,-1 0 0-15,-1 0 0 0,0 0 0 0,-2-2 0 16,-3 2 0-16,0-5 0 0,3 3 0 0,-3-5 0 16,-3 0 0-16,0 5-851 0,3-5-173 0</inkml:trace>
  <inkml:trace contextRef="#ctx0" brushRef="#br0" timeOffset="3018.33">13028 551 1728 0,'0'0'153'15,"-3"-5"-122"-15,-4 3-31 0,1-10 0 16,4 12 87-16,-4-7 11 0,-2 0 2 0,-2 7 1 16,2-5-15-16,0 5-3 0,3 0-1 0,-6 0 0 15,0 5-58-15,-2-5-12 0,3 7-3 0,-4 0 0 0,1 0 44 0,0-2 9 16,2 4 2-16,1-4 0 0,2 9-64 0,0-7-28 15,0 0 3-15,5 0 0 0,1 5 40 0,2 2 8 16,-3-7 1-16,6-2 1 16,2 4-25-16,0 1 0 0,1-1 0 0,1-2 0 15,7-2-19-15,-4 2-9 0,6-5-1 0,0 6-1 0,5-8 48 16,3 0 10-16,2 4 1 0,-2-8 1 16,-3 4-108-16,1-8-22 0,-1 6-4 0,3-3-617 15,-3-2-124-15</inkml:trace>
  <inkml:trace contextRef="#ctx0" brushRef="#br0" timeOffset="3318.2">13192 563 1940 0,'-10'-10'43'0,"4"10"9"0,-2-2 1 0,3-3 1 0,-3 5-43 0,3-2-11 16,5 2 0-16,0 0 0 0,0 0 108 0,0 0 20 0,0 0 4 0,0 0 1 15,0 0-62-15,5 7-13 16,3-5-2-16,0 8-1 0,3-1-21 0,-1-2-4 0,-2 5-1 16,3-10 0-16,-3 10 3 0,2-5 0 0,-2 0 0 0,0 5 0 15,-3-3-4-15,1-4-1 0,2 2 0 0,-6 0 0 16,4-7-15-16,-1 7-4 0,-3-2 0 0,-2-5 0 15,0 0 4-15,0 0 0 0,0 0 0 0,0 0 0 16,3-5 0-16,0-2 1 0,-1 0 0 0,1 0 0 16,0-5-13-16,2 5-16 0,-5 0 3 0,5-7 1 31,1 2-35-31,-1 5-6 0,0 0-2 0,0-7 0 0,-2 7 21 0,2 0 4 0,1 0 1 0,2 2 0 16,-6-2 20-16,6 0 9 0,3 0-8 0,-1 7 8 15,-2-5 0-15,0 3 0 0,0-3 0 0,3 5-8 16,2 0 8-16,0 0 0 0,-2 0 0 0,-1 0 0 15,1 0 0-15,0 0 0 0,-4 5 0 0,4-5 0 16,-3 0-191-16,0 2-36 0</inkml:trace>
  <inkml:trace contextRef="#ctx0" brushRef="#br0" timeOffset="3685.06">13573 572 1497 0,'0'0'32'0,"0"0"8"0,5 0 0 0,3 7 4 0,-2-7-36 0,-1 0-8 15,3 0 0-15,-3 0 0 0,3 0 148 0,3 0 28 16,-1 0 6-16,4 0 1 0,1 0-110 0,-1 0-21 16,1 0-5-16,4 0-1 0,0 0-30 0,2 0-7 15,-5-7-1-15,-1 7 0 0,1 0 0 0,-2-7 0 16,-1 5 0-16,-3-3 0 0,-2 0 7 0,0-2 1 16,-5 0 0-16,0 0 0 0,-6 7 17 0,3-9 4 15,-3-1 1-15,-2 8 0 0,0-3-2 0,-1-2 0 0,-2 5 0 16,3-3 0-16,-3 5 11 15,0 0 1-15,-5 0 1 0,2 0 0 0,-2 5-39 0,3-5-10 0,-4 7 0 0,-4-5 0 16,2 5 0-16,0 3 0 0,3-1 0 0,-3-2 0 16,3 0 0-16,2 5 0 0,1-5 0 0,4 7 0 15,-2-2 0-15,3-2 0 0,5 1 0 0,0 8 0 16,0-12-16-16,3 0-6 0,-1 0-1 0,4 7 0 16,2-7 23-16,0 0-9 0,2 5 9 0,1-5 0 15,2 0-20-15,5 0 2 0,-2-2 1 0,6-3 0 16,1 3-208-16,1-2-42 0,0-3-8 0,5-3-1 0</inkml:trace>
  <inkml:trace contextRef="#ctx0" brushRef="#br0" timeOffset="4057">14211 584 2160 0,'-3'-5'48'0,"3"-2"9"0,-3 0 3 0,3 0 0 16,-2 0-48-16,2 0-12 0,-3 2 0 0,-2-2 0 0,2 0 100 0,1 0 17 15,-4 2 4-15,1 3 1 0,0-3-57 0,-3 5-11 16,-3 0-2-16,3 0-1 15,-5 5-20-15,0-3-4 0,0 3-1 0,-1 2 0 0,1 0-14 0,0 5-2 16,2-3-1-16,-2-4 0 0,3 9-9 0,2-7-11 16,0 0 3-16,0 0 0 0,2 1 8 0,4 3 0 15,2-4 0-15,0 5 0 0,0-12 0 0,5 2 0 16,0 10 0-16,3-5 0 0,3-7 0 0,2 7 0 16,0-7 0-16,3 0 0 0,-3 0 0 0,3 0 0 15,0 0 0-15,3 0 0 0,-3-7 0 0,-1 0 0 16,1 2 0-16,0 3 0 0,-5-3 0 0,-1 3-13 15,1-10 5-15,-3 12 8 0,-3-7 0 0,0 0 0 0,-5 7 9 0,0 0-1 16,0 0-8-16,0 0 0 0,0 0 0 0,0 0 0 16,0 0 0-16,0 0 0 0,6 5 0 0,2-3 0 31,-3 5 0-31,0 0 0 0,3-2 8 0,3-3-8 0,-3 5 0 0,2-2 0 16,-2 2 0-16,3 0 0 0,-1 0 0 0,-2-2 0 0,3 2 0 0,0-5 0 15,-4-2 0-15,1 5 0 0,0-5 0 0,0 3 0 16,0-3-122-16,-2 0-19 0,-1 0-4 0,3-3-989 15</inkml:trace>
  <inkml:trace contextRef="#ctx0" brushRef="#br0" timeOffset="4362.34">14571 525 57 0,'0'-2'0'0,"0"-3"0"16,0 5 0-16,0-5 0 0,-3-4 530 0,3 2 101 15,-3 2 20-15,1 5 4 0,-1-7-429 0,3 7-86 16,0 0-16-16,0 0-4 0,-3 0-89 0,-2 0-18 15,-3 0-3-15,0 0-1 0,-2 0-9 0,2 7 0 16,-3-7 0-16,1 5 0 0,-4 2 0 0,4-5 0 16,-1 10 0-16,6-5 0 0,0 0 0 0,2 5 0 15,3-10 0-15,3 5 0 0,-1 3 0 0,6-1 0 16,0-2 0-16,3-2 0 0,-1 4 0 0,1-1 0 16,-3-4 0-16,0 3 0 0,2 0 0 0,-2 0 0 15,3 0 0-15,-3 0 0 0,0-2 0 0,0 0 0 16,0-3 0-16,-6 5 0 0,3 0 0 0,-2-2 0 0,0 2 0 0,-3-5 0 15,0-2 0-15,-3 8 0 0,0-4 0 0,1 3 0 16,-3 0 0-16,-3-7 0 0,0 7 0 0,0-2 0 16,0-3 0-16,3-2 0 0,-1 8 0 0,6-8 0 31,0 0-203-31,0 0-42 0,0 0-9 0,0 0-2 0</inkml:trace>
  <inkml:trace contextRef="#ctx0" brushRef="#br0" timeOffset="4718.69">14761 612 1886 0,'0'0'84'0,"5"0"16"0,3 0-80 0,-2 7-20 0,2-14 0 0,2 7 0 0,-2 0 123 0,3 7 20 16,-1-7 4-16,1 0 1 0,-1 0-68 0,-2 0-12 15,3 0-4-15,0 0 0 16,-1-7-51-16,1 7-13 0,-1 0 0 0,1 0 0 16,-1-2 54-16,1-3 8 0,0 5 2 0,-1-4 0 0,1-4-52 0,-3 6-12 15,0-5 0-15,-3 2 0 0,-2-2 0 0,-3 0-13 16,0 0 2-16,0 2 1 0,-3-4 10 0,3 4 14 15,-5-2-3-15,-1 0-1 0,-2 5-10 0,3-3 0 16,0 0 9-16,-3 5-9 0,-3 0 0 0,3 0 0 16,-5 0 0-16,3 0 0 0,-1 5 0 0,0-5 0 15,-2 7 0-15,5 0 0 0,-2 0 0 0,2 0 0 16,0 5 0-16,2 2 0 0,-1-2 0 0,4-3 0 16,0 8 0-16,1-8 0 0,-1 3 0 0,3-3 0 15,0 3 0-15,3-5 0 0,-1 5 0 0,1-5 0 16,2 3 0-16,0-1 0 0,3 0 0 0,3-2 0 0,-3-2 0 15,5-3 0-15,3 6 0 0,-3-4 0 16,3-4 0-16,3 0 0 16,2 5-56-16,5-5-7 0,1 0-1 0,5-5-1152 0</inkml:trace>
  <inkml:trace contextRef="#ctx0" brushRef="#br0" timeOffset="5303.06">15814 271 1958 0,'0'0'43'0,"0"0"9"0,0 0 1 0,0 0 3 0,0 0-45 0,0 0-11 0,0 0 0 15,0 0 0-15,8 0 53 0,-8 0 9 0,0 7 2 0,3 5 0 16,10-5-2-16,-2 7 0 0,2 5 0 0,-3-10 0 16,4 10-14-16,1 0-2 0,4 2-1 0,0 0 0 15,-4 5-19-15,4 0-4 0,-3 0-1 0,5 2 0 0,-3-7 21 0,-2 5 4 16,-2-7 1-16,1 0 0 16,-4-3-24-16,0-4-5 0,-3 0-1 0,-1-3 0 0,-4 3-17 0,2-5 0 15,-2-5 0-15,0 6 0 0,-3-8 0 0,0 0 0 16,-3 0 0-16,0-3-850 15,-2-2-174-15</inkml:trace>
  <inkml:trace contextRef="#ctx0" brushRef="#br0" timeOffset="5518.95">15952 485 2188 0,'0'0'97'0,"2"0"20"15,-2 0-93-15,3 0-24 0,-3 7 0 0,0-7 0 0,0 0 107 0,0 5 17 0,-3-3 3 0,-2 5 1 16,0 0-74-16,-3 3-14 0,-5-1-4 0,-1 3 0 15,1-5-6-15,-3 0-2 0,-2 7 0 0,2-2 0 16,0-3-28-16,0-1 0 16,0 3 0-16,3-4 0 0,0 5 0 0,2-5 0 15,3 0 0-15,0 0 0 0,0 0 0 0,3 0 0 0,-3-2 0 0,6-3 0 16,2-2 0-16,0 0 0 0,0 0 0 0,0 0 0 31,0 0-219-31,0 0-49 0,0 0-11 0,0 0-1 0</inkml:trace>
  <inkml:trace contextRef="#ctx0" brushRef="#br0" timeOffset="5809.07">16290 692 1209 0,'0'0'108'0,"8"5"-87"15,-2-5-21-15,-1 0 0 0,-5 0 171 0,0 0 29 16,8 0 7-16,-8 0 1 0,0 0-64 0,3 2-13 16,2 5-3-16,-3 0 0 0,-2 0-51 0,-2 1-10 15,-3 1-3-15,-1 0 0 0,6 10 0 0,-5-7 0 16,-3 4 0-16,3-2 0 0,-1-2 0 0,1 2 0 16,-3 5 0-16,0-7 0 0,3-3-51 0,-3 3-13 15,5-3 0-15,1-1 0 16,-4 1-20-16,4-2-8 0,-1 2 0 0,3-9-1 15,-3 5-56-15,3-5-11 0,0 0-3 0,0 0-1138 0</inkml:trace>
  <inkml:trace contextRef="#ctx0" brushRef="#br0" timeOffset="6315.03">17092 318 1666 0,'5'0'36'0,"-5"0"8"0,0 0 2 0,0 0 2 0,0 0-39 0,0 0-9 16,0 0 0-16,0 0 0 0,0 0 118 0,0 5 22 15,3 4 4-15,0 3 0 0,-3 2-64 0,0-2-12 16,2 2-4-16,4 12 0 0,-1-5-9 0,0 7-3 0,0-2 0 16,3-5 0-16,0 5-20 0,0-7-4 0,-2 2 0 0,-1-2-1 15,-2-5-27-15,-1 0-19 0,1-2 3 0,-3-3 1 16,-3-4 63-16,3 2 13 0,-2 0 3 0,-6-7 0 15,0 0-220-15,0-7-44 0,-3 7-9 0,1-7-2 16</inkml:trace>
  <inkml:trace contextRef="#ctx0" brushRef="#br0" timeOffset="6450.94">16904 551 1267 0,'0'0'56'0,"6"-5"12"0,-4 3-55 0,3-3-13 16,6 5 0-16,0-7 0 15,-3 7 105-15,5-7 19 0,8 5 3 0,3-3 1 0,5 0-31 0,0 5-5 16,3-7-2-16,2 7 0 0,1 0-66 0,-1-2-14 15,-5-5-2-15,3 2-8 16,-6-2-122-16,-2 0-31 0,16-5-7 0,-11 3 0 0</inkml:trace>
  <inkml:trace contextRef="#ctx0" brushRef="#br0" timeOffset="6764.03">17410 391 633 0,'-3'-7'28'0,"3"2"6"0,-5 10-34 0,2-5 0 15,3-5 0-15,0 5 0 0,0 0 358 0,0 0 65 16,0 0 13-16,0 12 2 0,3 2-254 0,-1-2-50 15,1-3-10-15,0 10-3 0,2-5-74 0,-2 5-15 16,2 2-4-16,0-2 0 0,0 2 7 0,1-7 1 16,-1 5 0-16,0-5 0 0,1 1-36 0,-4-4 0 0,1 3 0 0,0-7 0 15,-1 0 0-15,1 3 0 0,-3-10 0 0,0 0 0 16,0 0 0-16,0 0 0 0,0 0 0 0,0 0 0 16,5 0 0-16,0-5 0 15,1 0 0-15,-1 3 0 0,6-5 16 0,-4 2-4 0,7-2-1 0,-1 0 0 16,3 0-33-1,-3 3-6-15,3 1-2 0,-3-2 0 0,-2 5 39 0,-1 0 8 0,1 0 2 0,-1 5 0 16,-2-2-35-16,3 1-8 0,-3-4 0 0,0 7-1 16,0 0 25-16,0 0 0 0,-3-2 9 0,0-3-9 15,1 5 19-15,-1-2-3 0,0 2-1 0,-2 0 0 16,0 0-3-16,2-2-1 0,-3 2 0 0,-2-7 0 16,0 0-11-16,0 0-9 0,0 0 9 0,0 0-1291 15</inkml:trace>
  <inkml:trace contextRef="#ctx0" brushRef="#br0" timeOffset="7073.05">17791 605 691 0,'0'0'61'0,"0"0"-49"15,5-4-12-15,3 4 0 0,0 0 270 0,2-3 51 16,4-2 11-16,-1 5 1 0,0-2-165 0,0 2-32 16,6 0-8-16,-1 0 0 0,1-5-72 0,2 3-13 15,-2 2-3-15,-4-5-1 16,1-2-23-16,-3 7-5 0,-2 0-1 0,0-7 0 0,-6 7 2 0,0-7 1 15,-2 2 0-15,-3 3 0 0,-3-3 6 0,1 3 1 16,-6-3 0-16,-3 5 0 0,-2-7-20 0,0 7 0 16,-3-7 0-16,-3 7 0 0,3 7 0 0,-2-7 0 15,2 0 0-15,3 7 0 16,-1-2 18-16,1-5-3 0,-3 2-1 0,6 5 0 0,-3-2-6 0,2 2 0 16,3 0-8-16,0 5 12 0,0-3-26 0,6-1-6 0,-1 3 0 0,6 3-1 15,-3-7 21-15,5 5 0 0,3-5 0 0,2 7 0 16,1-2 0-16,5-5 0 0,0-4 0 0,2 6 0 15,3-7 0-15,1 5 0 0,1-7 0 0,6 7-789 16,-2-7-154-16</inkml:trace>
  <inkml:trace contextRef="#ctx0" brushRef="#br0" timeOffset="7505.2">18640 558 288 0,'0'0'25'0,"0"0"-25"16,0 0 0-16,0 0 0 15,0 0 344-15,0 0 64 0,0 0 13 0,0 0 3 0,0 0-205 0,0 0-41 16,0 0-8-16,3 5-2 0,-1 4-83 0,3-2-17 15,1-2-3-15,-1 4-1 0,0-1 0 0,-2 3 0 0,2-4 0 0,1 5 0 16,-1-3-51-16,0 3-13 16,-2-5 0-16,-1 0 0 0,-2-2 0 0,0-3 0 15,3 3 0-15,-3-5 0 0,0 0 54 0,0 0 8 0,0 0 2 0,0 0 0 16,0 0-64-16,0 0 0 0,0-7-12 16,3 2 2-16,-1-2 10 0,1-2 0 0,0-1 0 0,2 1 0 31,-2-10-45-31,5 8-7 0,-3 1-2 0,3-9 0 0,2 5 31 0,-2 2 7 0,3 5 0 0,-1 0 1 31,1-2-27-31,2-1-6 0,-2 8 0 0,-1-3-1 0,1 3 39 0,0-5 10 0,-1 7 0 16,3-5 0-16,-2 5 13 0,2 0 5 0,-2 0 1 0,-3 5 0 15,2-5-19-15,1 7 0 0,-3-7 0 0,2 2 0 16,-2-2-39-16,3 7-5 0,-3-7 0 0,0 5-1116 16</inkml:trace>
  <inkml:trace contextRef="#ctx0" brushRef="#br0" timeOffset="7837.5">19127 605 1958 0,'0'0'43'0,"0"0"9"0,0 0 1 0,0 0 3 0,5 0-45 0,0-4-11 16,3 4 0-16,3-3 0 0,-1-2 104 0,4 5 20 16,-1-2 3-16,3 2 1 0,5 0-103 0,0-5-25 15,0 3 0-15,-2 2 0 0,-1 0 0 0,-2-5 0 16,-5 5 0-16,2-7 0 0,-2 7 0 0,-6 0 0 15,0-7 0-15,-2 5 0 0,-1-3 36 0,1 0 3 16,-6 3 0-16,3-3 0 0,-5 3-11 0,-3-10-3 16,-2 12 0-16,-1-7 0 0,-2 5-25 0,-3-3 0 15,-3 5 0-15,1 0 0 0,-3 0 0 0,0 0 0 16,-1 5 0-16,1-3 0 0,3 5 0 0,2 5 0 16,-3-10 0-16,9 5 0 0,2 3 24 0,0-1 0 0,0 3 0 15,5-5 0-15,3 3-24 0,3 1 0 0,0-4 0 0,2 5-11 16,3-5 11-16,5 0 0 0,0 0 0 0,6 0-8 15,-1 0 8-15,3-2-10 0,6 2 10 0,-1-7-10 16,-2 2-155-16,3 3-31 16,2-2-7-16,0-3-1 0</inkml:trace>
  <inkml:trace contextRef="#ctx0" brushRef="#br0" timeOffset="8124.51">19743 532 1911 0,'0'-14'84'0,"-2"9"19"0,2 3-83 0,-3-3-20 15,0-2 0-15,1 0 0 0,-1 0 132 0,-2 0 23 0,-3 0 4 0,2 2 1 0,-1 5-76 0,-1-2-16 16,-3 2-2-16,0 0-1 16,1 2-44-16,-1 3-9 0,1 2-1 0,-1 0-1 0,-2 5-10 0,0-5 0 15,2 0 0-15,0 5 0 0,4-3 0 0,4 5 0 16,0-2-12-16,9 2 12 0,-4-2-27 0,6-3 3 16,3-1 0-16,2 3 0 0,0 3 24 0,3-7 0 15,0 5 0-15,0-5 0 0,0 0 0 0,0 5 0 16,-6-5 0-16,-2-5 0 0,-3 6 0 0,1-4 0 15,-1 3 0-15,-2 0 0 0,-3-7 0 0,-3 7 0 16,0-2 0-16,-2-3 0 16,-6-2 46-16,-2 0 14 0,-5 5 4 0,-1-2 0 0,-7-3-52 0,2 4-12 15,0-4 0-15,3 5 0 16,2-5 0-16,1 2 0 0,5-2 0 0,2-2 0 16,3-3-168-16,3 5-36 0</inkml:trace>
  <inkml:trace contextRef="#ctx0" brushRef="#br0" timeOffset="8514.06">19886 546 1670 0,'0'0'148'16,"0"0"-118"-16,0 0-30 0,0 0 0 16,-3 0 172-16,3 0 29 0,0 0 6 0,0 0 1 15,0 0-116-15,0 0-22 0,0 5-5 0,3 2-1 16,0 0-31-16,-3 7-6 0,0-9-2 0,2 4 0 0,1-1-40 0,0-4-8 15,-1 3-1-15,4 7-1 0,-1-9 25 0,0-3 0 16,-5 5 0-16,5 3 0 0,3-8 46 16,0 5 14-16,0-7 4 0,0 7 0 15,0-7-72-15,0 0-15 0,5-7-2 0,-2 0-1 0,2 0 26 0,0 2 0 16,-5 3 0-16,3-5 11 0,-1 2-11 0,1-9 0 16,-3 7 0-16,0 3 8 0,0-4-8 0,-5 6 0 15,2-5 0-15,-3 2 0 0,1-2 0 16,0 0 0-16,-3 7 0 0,0 0 8 15,0 0-44-15,0 0-8 0,0 0-3 0,0 0 0 0,0 0 68 0,0 0 14 16,0 0 2-16,5 7 1 0,0 5-38 0,1-5 0 16,-4 3 0-16,4-6 0 0,-1 10 0 0,-2-7 0 15,-1-2 0-15,1-3 0 0,-1 5 24 0,1-2 3 16,-3-5 1-16,3 7 0 16,-1 0-74-16,1 0-14 0,-3-7-4 0,0 0-751 0,0 0-150 0</inkml:trace>
  <inkml:trace contextRef="#ctx0" brushRef="#br0" timeOffset="8771.96">20296 344 1958 0,'0'0'43'0,"0"0"9"0,0 0 1 0,0 0 3 15,0 0-45-15,0 0-11 0,0 0 0 0,3 0 0 16,2 7 104-16,0 0 20 0,-2 5 3 0,2-3 1 15,1 3-72-15,2 7-15 0,0-3-2 0,-1 3-1 16,1 2-8-16,0-2-2 0,-2 2 0 0,-1 5 0 16,0-5-28-16,-2-2 0 0,0 2 0 0,-3-4 0 0,0-1 0 0,0-2 0 15,0-2 0-15,0 2 0 0,-3-2 51 0,3-10 10 16,-3 10 3-16,3-5 0 16,0 0-154-16,-2 0-30 0,2-7-7 0,0 0-1025 0</inkml:trace>
  <inkml:trace contextRef="#ctx0" brushRef="#br0" timeOffset="8974.87">20452 436 1324 0,'0'-10'59'0,"3"8"12"0,0 2-57 0,2 0-14 16,-2-5 0-16,2 5 0 0,-3 7 177 0,6-2 33 0,-2 0 6 0,2 4 2 15,-3 3-114-15,3-3-24 16,-3 10-4-16,3-5 0 0,-5 0-39 0,2-2-7 15,-2 7-2-15,-1-5 0 0,-2 0-7 0,0 0-1 16,-2-2-1-16,-1 2 0 0,0 0-7 0,1-7-2 0,-4 5 0 16,1-5 0-1,0 0-45-15,0 5-9 0,-1-5-1 0,-2-5-1058 0</inkml:trace>
  <inkml:trace contextRef="#ctx0" brushRef="#br0" timeOffset="9123.89">20468 591 1497 0,'0'0'66'0,"0"0"14"15,3 0-64-15,2-5-16 0,0 3 0 0,3 2 0 0,-2-5 116 0,2 5 19 16,0 0 4-16,2 0 1 0,3 0-88 0,-2-7-18 16,-1 7-3-16,1 7-1 0,2-7-30 0,-2 0 0 15,-1 0 0-15,1 0 0 16,0 0-186-16,-1 5-37 0,3-5-7 0,1 0-2 0</inkml:trace>
  <inkml:trace contextRef="#ctx0" brushRef="#br0" timeOffset="9281.74">20749 584 1263 0,'0'0'56'0,"0"0"12"0,0 0-55 0,0 0-13 16,0 0 0-16,0 0 0 0,0 0 135 0,0 7 24 16,0-5 5-16,0 6 0 0,0-4-45 0,0-4-10 15,0 7-1-15,0 0-1 0,0 0-36 0,0 0-7 16,0 0-2-16,0-2 0 0,0-5-9 0,0 7-1 16,0 0-1-16,0-7 0 15,0 0-66-15,0 7-13 0,0-2-2 0,0-5-1 16,0 0-155-16,0 0-31 0</inkml:trace>
  <inkml:trace contextRef="#ctx0" brushRef="#br0" timeOffset="9438.67">20709 506 1036 0,'0'0'46'0,"0"0"10"15,0 0-45-15,0-2-11 0,3 2 0 0,-3 0 0 0,0 0 207 0,2 0 39 0,4-5 8 0,-1 10 2 16,0-5-164-16,0 2-33 0,1-2-7 0,2 7 0 0,-3-2-43 15,3 2-9-15,-3 0 0 0,0 0-633 16,1-2-127-16</inkml:trace>
  <inkml:trace contextRef="#ctx0" brushRef="#br0" timeOffset="9839.52">20857 605 1267 0,'0'0'56'0,"0"0"12"16,0 0-55-16,0 0-13 0,0 0 0 0,3 5 0 0,2 4 148 0,-2-2 26 16,2-2 6-16,-2-3 0 0,-1 5-72 0,-2-7-14 15,3 5-3-15,0 2-1 0,-1 0-25 0,1 0-5 16,-3-2 0-16,0-5-1 0,3 7-4 0,-3-7-1 16,0 0 0-16,0 2 0 0,0 3-44 0,0-5-10 15,0 0 0-15,0 0 0 0,0 0 0 0,0 0 0 0,0 0 0 0,0 0 0 16,0 0 12-16,0 0 0 0,0 0 0 0,5-5 0 15,0 3-29-15,0-3-7 16,-5 5 0-16,6-7-1 16,2 0-87-16,-3-2-18 0,0-1-3 0,3 3-1 15,0 5 20-15,0-3 4 0,-3-2 1 0,-5 7 0 0,8 0 78 0,-2-7 16 0,-6 7 3 0,5-2 1 16,-5 2 26-16,5 0 5 0,-5 0 0 0,8 0 1 16,-8 0 27-16,8 2 4 0,0-2 2 0,-3 7 0 15,-5-7 8-15,0 0 2 16,6 0 0-16,-1 7 0 0,0-7-16 0,-2 5-2 0,-3-3-1 0,2 5 0 15,1-2-28-15,0 0-5 0,2-3-2 0,-5-2 0 16,0 7-103-16,0-7-21 0,0 0-4 0,5 7-1 0</inkml:trace>
  <inkml:trace contextRef="#ctx0" brushRef="#br0" timeOffset="10325.81">21183 645 1260 0,'15'-5'56'0,"-15"5"11"0,0 0-54 0,3 0-13 16,8-7 0-16,-6 7 0 0,-8-2 102 0,3 2 18 16,6-5 3-16,-6 5 1 0,5-7-62 0,-5 7-12 15,0 0-2-15,0 0-1 0,8 0-35 0,-8 0-12 16,-3 0 0-16,3 0 9 0,0 0-9 0,0 0 10 16,-5 0-10-16,-3 0 10 0,0 0-10 0,3 0 10 15,-6 0-10-15,-2 0 10 0,0 0-10 0,-1 7 0 0,1-7 0 16,3 0 8-16,-4 5 0 0,1-5 0 15,0 2 0-15,5 5 0 0,3-7-8 0,-1 5 0 0,4 0 0 0,-1-3 0 16,3 5 32-16,0 0 5 0,3-2 1 0,2 2 0 16,3 0-10-16,0 0-1 15,-8-7-1-15,13 7 0 0,-2 0-26 0,-1 0 0 0,1-2 0 0,0-3 0 16,-11-2 56-16,13 0 7 0,-3 8 1 0,-10-8 0 16,14 0-52-16,-14 0-12 0,10-3 0 0,-10 3 0 15,11 0 0-15,-11 0 0 0,0 0 0 0,8-5 0 16,-8 5 0-16,0 0 0 0,8-2 0 0,-8 2 0 15,0 0 0-15,10 2 0 0,-2-2 0 0,-8 0 0 16,0 0 0-16,0 0 0 0,8 0 0 0,-8 0 0 16,0 0 0-16,5 8 0 0,1-4 0 0,-4 10 0 15,-2-7 37-15,3-2 5 0,0 4 1 0,-1 3 0 0,1 2-12 0,-3-2-3 16,-3-2 0-16,1 1 0 0,2 8 9 0,-3-9 2 16,-2 1 0-16,-3 3 0 0,-3-2-7 0,1-10-2 15,-6 10 0-15,0-5 0 0,0 0-7 0,0-7-2 16,-2 7 0-16,2-2 0 0,-6-5-13 0,4 0-8 15,-1 0 8-15,1-5-8 16,2 5-174-16,-8-7-39 0,-21-7-8 0,11 2-2 16</inkml:trace>
  <inkml:trace contextRef="#ctx0" brushRef="#br0" timeOffset="11762.96">8837 1290 748 0,'0'0'67'0,"0"0"-54"0,0 0-13 0,0 0 0 15,0-3 118-15,0 3 21 0,0 0 4 0,0 0 1 16,0 0 6-16,0 0 2 0,0 0 0 0,-3 3 0 15,3 6-39-15,0-2-7 0,0 2-2 0,0-1 0 16,3 3-53-16,0-4-11 0,-1 7-3 0,1 1 0 16,-3 1-1-16,3-7-1 0,-1-2 0 0,1 5 0 15,-3-2-9-15,0-6-2 0,0-4 0 0,0 0 0 0,0 7 3 0,0-7 0 16,0 0 0-16,0 0 0 16,0 0-9-16,0 0-2 0,0 0 0 0,0 0 0 15,-5 0-8-15,-1-7-8 0,4 3 12 0,-1-3-12 16,0-3 0-16,3 5 0 0,0-9 0 0,0 3 0 0,0 4 0 0,3-8-9 15,0 8 9-15,2-4-12 0,0 1 3 0,1-2 0 16,-1-2 0-16,3 7 0 0,0 0 9 0,0-5 0 16,0 5 0-16,2 0 0 0,1 5 0 0,-3-3 0 15,2 1 0-15,1 4 0 0,2 4 0 0,3-4 0 16,-3 5 0-16,0-3 0 0,3 5 0 0,0 5 0 16,0-5 0-16,-3 5 0 0,-2-3 19 0,-3 3 5 15,2-2 2-15,-2-3 0 0,-2 4-6 0,-4-4-2 0,1 5 0 16,0-5 0-16,-3-7 0 0,0 0 0 0,0 3 0 0,0-3 0 15,0 0-4-15,0 0-1 16,0 0 0-16,0 0 0 0,0 0-3 0,0 0-1 0,0 0 0 0,0 0 0 16,0-3-9-16,2-4 12 0,4-5-12 0,-1 3 12 15,0-3-12-15,0 1 0 0,1-4 0 0,4 6 0 16,-2-7-26-16,0 1 2 0,0 8 1 16,0-4 0-16,-3 4 34 15,3 4 6-15,0-1 2 0,0 1 0 0,0 6-19 0,-3-3 0 0,3 0 0 0,0 4 0 16,-2 3-12-16,1 0-5 0,-1 0-2 0,-1 0 0 15,0 5 19-15,1-5 0 0,-4 5 0 0,1-5 0 16,2 2 9-16,-2 3 6 0,-3-5 1 0,3 0 0 16,-1 5-16-16,-2-2 11 0,0-6-11 0,0 3 10 15,0 0-10-15,3-2 12 0,-3-3-12 0,2 5 12 16,-2-7-12-16,0 0 0 0,0 0 0 0,0 0 0 16,6 0-116-16,-1-2-24 0,-2-3-6 0,-1 5-1030 15</inkml:trace>
  <inkml:trace contextRef="#ctx0" brushRef="#br0" timeOffset="12627.97">9832 1330 1404 0,'13'-7'62'0,"-13"7"13"0,5-8-60 0,-2 8-15 15,2-9 0-15,-2 4 0 0,0-2 124 0,-1 3 21 16,-2-3 5-16,0 4 1 0,-2-2-35 0,-1 5-8 16,0-7 0-16,-2 7-1 0,2 0-46 0,-4 0-9 15,1 7-1-15,1-7-1 0,-3 5-33 0,0 2-6 16,5-4-2-16,-2 8 0 0,0-4-9 0,2 5 0 15,-2-2 0-15,2 1 0 0,1-4 25 0,2 8 3 0,0-8 1 0,2 0 0 32,1 4-49-32,0-4-11 0,-3 0-1 0,5-2-1 0,3 2 23 0,2-7 10 15,-4 3-8-15,7-3 8 0,-3 0 0 0,1-3 0 0,2-1 0 16,0 1-8-16,-2-2 36 0,0-2 8 0,-1-2 2 0,1-3 0 16,-6 5-50-16,3-7-11 0,0-2-1 0,-3 6-1 15,1-9 40-15,-6 10 8 0,2-10 1 16,-4 0 1-16,2 1 31 0,-3 3 7 0,-2-1 1 0,-1 0 0 15,1 1-52-15,-3-3-12 0,-2 8 0 0,2-9 0 16,0 10 54-16,-3-7 8 0,3 1 2 0,0 1 0 16,0 3-64-16,3 1-24 0,0-2 0 0,-1 3 1 15,1 0 23-15,0 1 0 0,2 6 0 0,3-3 0 16,-2-4 15-16,2 9-3 0,0 0 0 0,0 0 0 0,0 0-12 16,0 0 11-16,0 0-11 0,2 9 10 0,6-2-10 0,-3 5 0 15,3 2 9-15,-2 0-9 0,4 1 0 0,-2 1 0 16,0-2 0-16,0 5 0 0,0-3 0 0,0 6 0 15,0-4 0-15,0 4 0 0,-3-4 0 0,0 1 0 16,3 0 0-16,-2-3 0 0,-1-1 0 0,-2 1 0 16,-1-2 0-16,1-4 0 0,-1 1 0 15,-2-4 0-15,3 8 0 0,-3-11 0 16,0-4-119-16,0 7-28 0,0-7-5 0,0 0-1076 0</inkml:trace>
  <inkml:trace contextRef="#ctx0" brushRef="#br0" timeOffset="13042.05">10157 1330 1267 0,'8'-3'56'0,"-8"3"12"0,3 0-55 0,-3 0-13 0,0 0 0 0,5 0 0 15,6-4 98-15,-1 1 17 0,1 3 3 0,0-5 1 16,2 10-57-16,-3-5-11 0,6-5-3 0,-3 5 0 15,1 0-25-15,-4 0-6 0,1 0-1 0,-1-7 0 16,1 7 4-16,-3 0 0 0,0-2 0 0,-3-3 0 16,1 3 11-16,-1-3 2 0,-3 1 1 0,4 1 0 15,-6-4-12-15,2-5-2 0,-2 5-1 0,0 5 0 16,-2-7 36-16,-1 2 7 0,-2 4 2 0,0-4 0 16,-1 2-46-16,1 5-9 0,-6 0-1 0,3-7-8 15,-5 7 0-15,3 0 0 0,-4 0-10 0,4 0 10 16,-3 0 0-16,-1 7 0 0,1-2 0 0,3 2 0 0,4-4 0 15,-2 8 0-15,-2-4 0 0,4 7 0 0,-2-2 17 0,3-5 11 16,0 0 3-16,0 7 0 0,-1-2-31 0,4-2 0 16,-1 1 0-16,3 4 0 0,3-4 0 0,-1-4 0 15,1 0 0-15,5 7 0 0,0-9 0 0,0 2 0 16,2-4 0-16,-2 4 0 0,3-3 0 0,2 1 0 16,3-3 0-16,2-2 0 0,-2 0 0 0,3 0 0 15,-3-2 0-15,5-3 0 16,-3 1-117-16,4 4-30 0</inkml:trace>
  <inkml:trace contextRef="#ctx0" brushRef="#br0" timeOffset="13258.87">10485 1125 1324 0,'-5'-9'59'0,"5"9"12"15,0 0-57-15,3-3-14 0,-1-1 0 0,1 1 0 0,-3 3 217 0,0 0 41 0,0 0 8 0,0 0 2 16,0 0-152-16,5 3-29 0,1 1-7 0,-4-1 0 15,4 8-48-15,-4-4-8 0,4 7-3 0,-1 1 0 16,0 1-21-16,3 5 0 0,-3-2 0 0,1 2 0 16,-1-2 25-16,-2 2 1 0,2-2 0 0,-2-3 0 15,-1-1-15-15,1 1-3 0,-1 1-8 0,1-6 12 16,0 1 16-16,-1-3 2 0,1-2 1 0,0 1 0 16,-1-4-167-16,-2-4-34 0,6 3-6 0</inkml:trace>
  <inkml:trace contextRef="#ctx0" brushRef="#br0" timeOffset="13595.44">10885 1240 2188 0,'-5'-12'48'0,"2"5"11"0,3 5 1 0,0-3 1 16,0 3-49-16,0-3-12 0,-3 1 0 0,1 1 0 0,-1-1 54 0,0 1 8 15,1 3 2-15,-3 0 0 0,-3 3 0 0,2 1 0 16,-2-4 0-16,-2 3 0 0,2 6-52 0,0-7-12 15,3 5 0-15,-3 0 0 0,2 5 0 0,4-5-13 16,-1 0 2-16,3 0 1 0,0 7 10 0,5-9-13 16,1 2 5-16,2 5 8 0,0-10-11 0,-1 5 11 0,4 0-8 0,-3-2 8 15,0 2 0-15,3-4 0 0,-1 4 0 0,1-3-8 16,-3 3 8 0,0 0 0-16,-3 1 0 0,0-1 0 0,0 0 9 0,1 2 1 0,-6-7 0 0,0 12 0 15,-3-9 26-15,0 5 4 0,-2-3 2 0,-5-3 0 16,2 3-11-16,-6 0-3 0,1 5 0 0,0-9 0 15,-6 1-19-15,4-1-9 0,-4 6 8 0,3-9-8 16,0 0 0-16,0 0-17 0,3 0 2 0,0 0-829 16,2-5-165-16</inkml:trace>
  <inkml:trace contextRef="#ctx0" brushRef="#br0" timeOffset="14375.42">11766 1085 1267 0,'0'0'56'0,"0"0"12"0,0 0-55 0,0 0-13 15,0 0 0-15,0 0 0 16,0 0 115-16,0 0 20 0,0 0 4 0,0 0 1 0,-3 7-40 0,3 2-7 16,-2-4-1-16,4 5-1 0,-2 6-2 0,6-2 0 15,-4 3 0-15,1 1 0 16,0 1-71-16,-1 2-18 0,6-2 0 0,-3 2 0 0,1-2 52 0,-1 0 6 16,-2-3 2-16,-1 3 0 0,4-5-28 0,-4 1-6 15,1-4-1-15,0 1 0 0,-3-3 15 0,2-2 2 16,-2-2 1-16,0-5 0 0,0 0-35 0,0 0-8 15,0 0 0-15,0 0 0 0,0 0 0 0,0 0 0 16,0 0 0-16,6-5 0 0,-1-2 0 0,3 0 0 16,0 5 0-16,0-7 0 0,0-1 0 0,2-2 0 15,3 5 0-15,1 0-11 0,-1 0 0 0,0 0 0 0,3 0 0 0,0 2 0 16,-3 5 21-16,-2 0 4 0,-1-7 1 16,1 7 0-16,-3 7-15 15,5-7 0-15,-5 5 0 0,2 2 0 0,1-4-16 0,-3 4-7 0,0-3-1 0,3 3 0 16,-4 8 24-16,-1-8 0 0,-1 0 10 0,-2 2-10 15,-1-2 21-15,1 2-2 0,-3-1-1 0,3-1 0 16,-3 0 1-16,0-3 0 0,-3-4 0 0,3 7 0 16,0-7-9-16,0 5-2 0,-3-3 0 0,3-2 0 15,0 0-28-15,-2 0-5 0,-1 8-2 0,3-8 0 32,0 0-161-32,0 0-33 0,3-8-7 0,-1 1 0 0</inkml:trace>
  <inkml:trace contextRef="#ctx0" brushRef="#br0" timeOffset="14775.63">12285 1337 1630 0,'0'0'72'0,"0"0"16"0,5-7-71 0,0 4-17 16,-2-4 0-16,-1 2 0 0,1-2 128 0,0 0 21 15,-3 7 5-15,0-2 1 0,-3-3-55 0,3 5-10 16,0 0-2-16,0 0-1 0,-8-4-37 0,3 4-7 16,-6 0-2-16,3 4 0 0,-5 1-25 0,5-3-4 15,0 5-2-15,0 0 0 0,0 1-10 0,0-1 0 16,1 0 0-16,1 4 0 0,-2-4 0 0,3 5-12 15,2-5 0-15,1 0 1 0,2 0 11 0,0 0 0 16,2 0 0-16,4 5 0 0,-1-9 0 0,3 1 0 16,-3-1 0-16,3 1 0 0,0-4 0 0,5 0 0 15,1 0 0-15,4 0 0 0,-2 0 0 0,2-4 0 16,-2-3 0-16,-2 4 0 0,1-1 0 0,-4-4 0 16,0 8 0-16,-3-9 0 0,-1 2 0 0,-4 2 0 15,2-2 0-15,-2 0 0 0,-3 3 0 0,3-4 0 0,-3 8 0 16,0 0 0-16,-3-7 49 0,3 7 12 0,0 0 3 0,0 0 0 15,0 0-64-15,0 0-10 0,0 0-3 0,0 0-1 16,0 0 14-16,0 0 0 0,0 7 0 0,0-7 0 16,5 12 11-16,-2-5 1 0,0-4 1 0,2 6 0 15,-2-2-13-15,-3-7 0 0,5 2 0 0,0 5 0 16,-5-2-8-16,5 2-5 16,-2-4-1-16,5-3 0 0,0 4-92 0,0-1-18 0,-3-3-4 0,3 4-1 15</inkml:trace>
  <inkml:trace contextRef="#ctx0" brushRef="#br0" timeOffset="15072">12541 1283 2419 0,'0'0'53'0,"0"0"11"0,0 0 3 0,0 0 1 0,0 0-55 0,0 0-13 16,6 0 0-16,1 4 0 0,-1-1 50 0,-1 6 7 15,3-7 2-15,0 5 0 0,0 0-43 0,0 5-16 16,2-9 11-16,-2 8-11 0,0-4 57 0,3 0 6 15,-3 1 1-15,0-1 0 0,0 0-52 0,0-3-12 16,0 1 0-16,-1-3 0 0,1 3 0 0,0-3 0 16,0-2 0-16,3 0 0 0,-6 0 0 0,0-7 0 15,1 5 0-15,-1-3 0 0,0 1 24 0,3 1 3 0,-2-4 0 0,-1-5 0 32,0 5-43-32,-2 0-9 0,2-4-2 0,0 1 0 0,-2-2 73 0,0 5 14 0,-1 0 4 0,1 0 0 15,0 0-52-15,-1 2-12 0,-2-2 0 0,3 0 0 31,-3 7-48-31,0 0-13 0,0-7-3 0,0 7 0 16,0 0-51-16,0 0-10 0,0 0-3 0,0 0-648 0,0 0-131 16</inkml:trace>
  <inkml:trace contextRef="#ctx0" brushRef="#br0" timeOffset="15422.33">12830 1341 1551 0,'0'0'34'0,"0"0"7"0,5 5 2 0,3-5 1 0,0 0-36 0,0 0-8 0,-3 0 0 0,3-5 0 16,0 5 92-16,0 0 17 0,2 0 3 0,-2-4 1 15,0 1-39-15,-2-1-8 16,-1 1-2-16,3-1 0 0,0-4 0 0,-3 8 0 0,0-7 0 0,1 0 0 0,-1 5-51 0,0-7-13 16,-2 2 0-16,0-1 0 0,-3 1 54 0,0 0 8 15,-3-4 2-15,0 4 0 0,-5 4-52 0,3-1-12 16,0-4 0-16,-1 1 0 0,1 7 0 0,-3-7 0 16,0 7 0-16,0 0 0 0,0 0 0 0,0 0 0 15,3 0 0-15,-3 5 0 0,0-3 0 0,0 5 0 16,-2 5 0-16,2-9 0 0,0 8 0 0,-3-4 0 15,3 7 0-15,0-2 0 0,3 0 0 0,0-3 0 16,2 3 0-16,1-2 0 0,2 1 0 0,0 1 0 16,0-2 0-16,2 1 0 0,1 1 0 0,2-3 0 15,0 6 0-15,3-8 0 0,0 4 0 0,0-4 0 16,3 0 0-16,-1 1 0 0,4-4 0 0,-1 3 0 16,3-7 0-16,2 0 0 0,1 0 0 0,-1 3 0 15,3-6 0-15,1 3 0 16,-1-7-48-16,0 3-13 0,3-4-3 0,0 1 0 0</inkml:trace>
  <inkml:trace contextRef="#ctx0" brushRef="#br0" timeOffset="17077.72">13838 1080 172 0,'0'0'16'0,"0"0"-16"16,0 0 0-16,0 0 0 0,0 0 195 0,0 0 36 15,2-4 7-15,-2 4 2 0,0 0-64 0,0 0-12 16,0 0-2-16,0 0-1 0,8 0-53 0,-5 4-10 15,-3-4-2-15,5 7-1 0,1 7-25 0,-1-6-5 16,-3 8-1-16,4-7 0 0,-4 13 52 0,1-4 9 0,2 8 3 0,-2-5 0 16,5 1-97-16,-5 3-19 0,2-3-4 0,-2 3-8 15,-1-6 26-15,3 2-2 0,1-2 0 0,-4 0 0 16,4-2 8-16,-1-3 0 0,0-3 1 0,-2 4 0 16,2-4-33-16,-2-4 0 0,5 0 0 15,-3 0 0-15,-2 1 0 0,-3-8 0 0,0 0 0 0,8 4 0 16,-8-4 58-16,0 0 5 0,0 0 1 0,5-4 0 15,3-4-103-15,-5 1-20 0,-3 5-4 0,-3-7-1 32,3 6-128-32,-3-4-27 0,-2 3-5 0</inkml:trace>
  <inkml:trace contextRef="#ctx0" brushRef="#br0" timeOffset="17460.96">14034 1374 1609 0,'0'0'71'0,"0"0"15"0,7-7-69 0,-7 7-17 15,0 0 0-15,8 0 0 0,3-4 81 0,-3 4 13 16,2 0 2-16,-2 0 1 0,3-8-26 0,0 8-6 16,2 0-1-16,-3 0 0 0,6 0 0 0,-2 0 0 15,-4-2 0-15,1-3 0 0,-3 5-51 0,2 0-13 16,-5-2 0-16,1-3 0 0,2 5 0 0,0-4 0 16,-3 1-12-16,0-1 12 0,3 4 0 0,-8 0 0 15,0 0 12-15,0-3-3 0,0 3 10 0,0-7 1 16,-2 2 1-16,-1-2 0 0,-2 0-10 0,-1 5-3 15,1-3 0-15,5 5 0 0,0 0 20 0,-8-4 4 0,-3 4 1 16,4 0 0 0,-1 0-33-16,0 0 0 0,0 0 0 0,0 4 0 0,0 1 0 0,0-5 0 0,0 2 0 15,-3 5 0-15,1 0 0 0,2 1-14 0,0-1 1 16,3 0 0-16,-1-3 21 0,1 8 4 0,0-2 0 0,2-3 1 16,0 0-13-16,1 4 0 0,2-4 0 0,0 0 0 15,0 5 0-15,2-9 0 0,1 4 0 0,2 2 0 16,1-7 0-16,-1 13 0 0,3-11 0 0,0 3 0 15,2-4 0-15,6 6 0 0,3-7 0 0,-3 5 0 16,2-7-48-16,1 0-13 0,-1 0-3 0,1 0-1049 16</inkml:trace>
  <inkml:trace contextRef="#ctx0" brushRef="#br0" timeOffset="17820.79">14462 1337 1893 0,'-3'-7'41'0,"3"7"9"0,0-3 2 0,3-4 2 0,-6 2-43 0,3-2-11 16,-2 0 0-16,-1 5 0 16,3 2 119-16,0 0 21 0,-2-5 5 0,-4 1 1 0,6 4-95 0,-2 0-19 15,-4 0-4-15,1 9-1 0,-3-9-11 0,0 2-3 16,0 5 0-16,3 0 0 0,-3-2 9 0,3 2 2 16,2-4 0-16,-2 4 0 0,2 2-24 0,3-2 0 15,0 3 0-15,3-3 0 16,5 0-19-16,-3-3-8 0,0 1-1 0,6 2-1 0,-1-5 21 0,1 5 8 15,0-7 0-15,-1 8-9 0,3-4 33 0,1-1 6 0,-4 4 2 0,1-3 0 32,2 1-52-32,-2-3-9 0,-1 5-3 0,-2 1 0 0,-3-4 32 0,1 3 0 0,-4-4 11 0,1 1-3 15,-3 1 13-15,0-3 3 0,-3 3 1 0,-2-3 0 16,0 6 31-16,0-8 7 0,-3 0 1 0,-3 4 0 16,3-1-52-16,-5-3-12 0,-3-3 0 0,0 3 0 15,0 3 12-15,0-3 0 0,0 0 0 0,1-3 0 16,-1 3-12-16,2-4 0 0,1 4 0 15,3 0 0 1,2-8-128-16,2 1-26 0,4 7-5 0,-1-2-1 0</inkml:trace>
  <inkml:trace contextRef="#ctx0" brushRef="#br0" timeOffset="18178.75">14671 1346 1497 0,'0'0'66'0,"0"-9"14"0,5 6-64 0,-2-4-16 16,-3 3 0-16,3-4 0 0,-3 1 137 0,2 0 24 16,-2 7 5-16,0 0 1 0,-5-2-51 0,2-3-9 15,-2 1-3-15,5 4 0 0,0 0-49 0,-8 0-11 16,3 0-1-16,-3 4-1 0,0 1-22 0,-3-3-5 16,1 3-1-16,2 4 0 0,0-4-14 0,0 2 0 15,0 0 0-15,3 0 0 0,2 0 0 0,1 0-8 16,2 1 8-16,0 3-13 0,2-8 13 0,3 6 0 15,1-2 0-15,2-5 0 0,2 5 0 0,-2 5 0 16,3-9 0-16,-3 4 0 0,0-3 0 0,0 1 0 16,2-3 0-16,1 5 0 0,-1 1 0 0,-2-1 0 15,-5-3-10-15,0 3 10 0,2-2 0 0,-5 2 0 16,-5 3 0-16,2-10 0 0,-2 7 0 0,-1-3 0 16,-2-1 0-16,1 4 0 0,-1-3 56 0,-3 3 7 15,-2 0 1-15,2 1 0 0,1-4-52 0,-1-1-12 0,-2 1 0 0,2-1 0 16,-2-3-48-1,5 0-13-15,-3 0-3 0,6 0-751 0,5 0-150 0</inkml:trace>
  <inkml:trace contextRef="#ctx0" brushRef="#br0" timeOffset="18612.04">15050 1334 115 0,'0'0'10'0,"0"0"-10"16,0 0 0-16,0 0 0 0,0 0 368 0,0 0 72 15,5 3 15-15,0-3 2 0,0 0-271 0,3 4-54 16,-2 3-12-16,-1-2-1 0,3 5-44 0,2-6-9 15,1 6-2-15,0 1 0 0,-1-4 0 0,1 5 0 0,-1-2 0 16,1-3 0-16,-3 2-51 0,2-2-13 0,-2 3 0 0,0-6 0 16,0 3 54-16,0-4 8 0,0-3 2 0,-3 9 0 15,1-9-52-15,-1 0-12 0,0 0 0 0,-2 0 0 16,2 0 0-16,-2-5 0 0,0 1 0 16,2 1 0-16,-3-4 0 0,4-5 0 0,-4 5 0 0,4 0 0 15,-4-4 28-15,1 1 2 0,0-2 1 0,-1 3 0 16,1 0-50-16,2-1-9 0,1-4-3 15,-1 2 0-15,-3 1 31 0,4 4 0 0,-4-1 0 16,1-6 0-16,0 3 0 0,-1 8 0 0,1-4 0 0,2 2 0 16,-5-2 0-16,0 7 0 0,0 0 0 0,0 0 0 15,0 0-24-15,0 0 2 0,0 0 0 0,6 7-818 16,-4 1-164-16</inkml:trace>
  <inkml:trace contextRef="#ctx0" brushRef="#br0" timeOffset="19396.04">15796 1348 1555 0,'0'0'138'0,"0"0"-110"15,0 0-28-15,0 0 0 0,0 0 188 0,0 0 33 16,0 0 7-16,0 0 0 0,5 5-122 0,0-3-25 15,-2 10-5-15,2-5 0 0,-2 0-15 0,2 0-2 16,0 0-1-16,-2 0 0 0,2 8-33 0,1-8-6 16,-4 4-2-16,4-4 0 0,-6 1-17 0,2-4-14 0,1-1 2 0,-3-3 1 15,0 0 11-15,0 0 0 0,0 0 0 0,0 0 0 16,0 0 49-16,0 0 12 0,0 0 3 0,0 0 0 31,2-3-103-31,-2-1-20 0,3-11-4 0,-3 8-1 0,3 3 52 0,2-3 12 0,0-3 0 0,3 5 0 31,-2-9-29-31,2 12-3 0,-1-10-1 0,4 8 0 0,-3-3 10 0,3-1 3 0,2 6 0 0,0-3 0 16,-2 3 20-16,-3-3 0 0,2 5-9 0,-2-4 9 16,0 4 0-16,3 0 0 0,-3 0 0 0,-1 0 0 15,1 0 0-15,0 4 0 0,-2-4 0 0,2 5 0 16,0-10 0-16,2 10 0 0,-2-3 0 0,0-2 0 16,0 0-115-16,0 0-22 0,0 0-5 0</inkml:trace>
  <inkml:trace contextRef="#ctx0" brushRef="#br0" timeOffset="19633.97">16253 1355 403 0,'0'0'36'0,"0"0"-36"0,8 0 0 0,-5-2 0 0,-3 2 260 0,0 0 46 16,8 0 9-16,0 2 1 0,-8-2-112 0,0 0-22 15,5 0-5-15,0 8-1 0,-5-4-75 0,0 3-15 16,0-4-3-16,0 6-1 0,3-7-27 0,-3 5-6 16,0 5-1-16,3-2 0 0,-1-3-37 0,-2-3-11 15,0 8 0-15,3-2 0 0,-3-3 56 0,0 0 6 16,0 2 2-16,0-7 0 0,0-2-52 0,0 0-12 0,0 0 0 0,0 0-851 16,0 0-173-16</inkml:trace>
  <inkml:trace contextRef="#ctx0" brushRef="#br0" timeOffset="19795.76">16275 1243 2332 0,'0'0'52'0,"0"0"10"0,0-3 2 0,2-4 1 0,3 2-52 0,-2 5-13 0,0-7 0 16,-3 7 0-16,0 0 73 0,0 0 12 0,0 0 3 0,0 0 0 15,5 0-71-15,0 0-17 0,1 7 0 0,2-7-781 16,-3 8-160-16</inkml:trace>
  <inkml:trace contextRef="#ctx0" brushRef="#br0" timeOffset="20262.95">16674 1353 460 0,'0'0'41'0,"0"0"-33"16,3-5-8-16,-9 3 0 0,1-3 284 0,5 5 54 16,0 0 11-16,-3-4 3 0,-4 4-180 0,1-3-35 15,6 3-7-15,-5 0-2 0,-3 0-60 0,0 0-12 16,3 3-2-16,-3-3-1 0,3 4-33 0,-3-4-8 16,-3 7 0-16,0-2-1 0,4-3-11 0,-1 6 0 0,-3-1 0 0,6 0 0 15,-3 2 0-15,2-7 0 0,1 5 0 0,0 5 0 16,2-5 0-16,-2-4 0 15,5 4 0-15,0 4 0 0,0-4 0 0,5 1 0 0,1-4 0 16,-1-1 0-16,3 1 0 0,2-1 0 0,-2 6 0 0,3-9 0 16,-3 2 53-16,2 3 9 0,1-5 2 0,2 0 0 15,0-5-52-15,-2 5-12 0,0-2 0 0,2-7 0 16,0 6 0-16,-2-4 0 0,-3 3 0 0,0-4 0 16,-3 1 0-16,0 0 0 0,0 3 0 0,-5-3 0 15,3 4 0-15,-3-4 0 0,0 7 0 0,0 0 0 0,0 0 54 0,0 0 8 16,0 0 2-16,0 0 0 0,3 0-54 0,-3 0-10 15,0 0 0-15,0 0 0 0,5 0 0 0,0 7-10 16,-5-4 10-16,3 4 0 0,2 2 0 0,3-2 0 16,3 3 8-16,-6-3-8 0,-2 0 0 0,2 2 0 15,3-7 0-15,-3 5 0 16,0 1-45-16,1-8-15 0,-1 7-4 0,0-3-751 16,-5-4-150-16</inkml:trace>
  <inkml:trace contextRef="#ctx0" brushRef="#br0" timeOffset="20639.08">16886 1377 2120 0,'0'0'47'0,"0"0"9"0,0 0 3 0,0 0 0 0,0 0-47 0,0 0-12 16,0 0 0-16,0 0 0 0,8 9 106 0,0-9 19 16,-6 7 4-16,1 2 1 0,2-9-66 0,0 12-12 0,1-9-4 0,-1 8 0 15,-5-4-13-15,5 0-3 0,1 5-1 0,-4-5 0 16,1 5-23-16,2-5-8 0,-2 3 0 0,2-10 0 15,0 7 0-15,-5-7 0 0,0 0 0 0,0 0 0 16,3 4 57-16,-3-4 6 0,0 0 1 0,0 0 0 16,8 0-52-16,-5 0-12 0,-1-7 0 0,-2 3 0 15,0 4-26-15,3-8-8 0,0-1-2 0,-1 0 0 16,1 6 6-16,0-4 1 0,2-5 0 0,0 5 0 16,0-4-3-16,1 4-1 0,2 4 0 0,0-4 0 15,5 2 2-15,-3 5 1 16,1-7 0-16,0 7 0 0,4-2 30 0,-1 2 0 0,-6 0 0 0,2 2 0 15,3-2 0-15,1 7 0 0,-1-7 0 0,0 12 0 16,0-9 0-16,1 1 0 0,1 3 0 0,-1 0 0 16,4 8 17-16,-5-8 10 0,1 0 1 0,-1 2 1 15,0 0-46-15,-5-1-10 0,3-1-1 0,-6 0-1 0,0-3 74 0,1-1 15 16,-6-3 4-16,0 0 0 16,0 0-103-16,0 0-20 0,0 0-4 0,0 0-1 0</inkml:trace>
  <inkml:trace contextRef="#ctx0" brushRef="#br0" timeOffset="20983.4">17677 1435 864 0,'-3'-11'76'0,"1"4"-60"0,-1 4-16 0,0 3 0 15,1-12 246-15,-1 5 46 16,-2 0 10-16,2 5 2 0,-2-7-192 0,-1 6-39 15,4-1-7-15,-4 1-2 0,1 3-7 0,3-4-1 0,-4 4-1 16,1 0 0-16,-3-8-27 0,0 8-4 0,-2 0-2 0,-1 0 0 16,0 0 0-16,-2 8 0 0,0-8 0 0,-3 4 0 15,3-4-9-15,-3 3-1 0,0 1-1 0,0-1 0 16,6 6-11-16,-4-7 0 0,6 5 0 0,-2 0 8 16,5-2 0-16,-3 2-8 0,5 0 12 0,-2 0-4 15,2 0 4-15,3 0 1 0,0 5 0 0,0-5 0 16,3 5-13-16,-1-5 0 0,4 3 0 0,2 1-10 15,2-1 10-15,3-1 0 0,1 0 0 0,1 3 0 16,4-5 0-16,-1-4 0 0,6 6 0 0,-3-7 0 0,3 3 0 0,-3-3 0 16,1-2 0-16,-1 0-787 15,0 0-155-15</inkml:trace>
  <inkml:trace contextRef="#ctx0" brushRef="#br0" timeOffset="21355.46">17780 1440 864 0,'0'0'38'0,"3"-5"8"0,-1 5-37 0,4-7-9 16,-4 7 0-16,4-4 0 0,-1 4 194 0,3 0 37 16,2 0 7-16,1 0 2 0,5 0-105 0,0 0-21 15,0 0-4-15,2 4-1 0,1-4-72 0,2 5-14 16,-3-5-3-16,1 2-1 0,-3-2-19 0,2 0 0 16,-5 0 0-16,3 0 0 0,-2 0 9 0,-1-2-1 15,-3-3-8-15,4 5 12 0,-6-4-12 0,-1 1-8 16,-1-1 8-16,-4 1-13 0,1-9 13 0,-6 5 0 0,3 0 0 15,-5 5 0-15,-3-7 0 0,0 6 0 0,-2-4 0 0,2 3 0 16,-3-4 25-16,-2 6 8 0,-3-3 2 0,0 3 0 31,-2-3-56-31,2 5-11 0,0 0-3 0,0 7 0 0,0-2 79 0,3-3 16 0,0 10 4 0,-1-5 0 16,1 0-64-16,3 0-8 0,-1 7-4 16,3-6-1-16,-2 6 21 0,4-3 4 0,4 4 0 0,2-4 1 15,0 3-13-15,2 1 0 0,1-1 0 0,0-3 0 16,4 3 0-16,1-2 0 0,3-2 0 0,2 1 0 15,0 4 0-15,6-8 0 0,-1 0 0 0,6 0 0 16,-5-3 13-16,2 3 0 0,-3-2 0 0,4-2 0 16,-1-3-21-16,0 0-5 0,0 0-1 0,-5-3-708 15,0-2-142-15</inkml:trace>
  <inkml:trace contextRef="#ctx0" brushRef="#br0" timeOffset="29105.71">19129 1424 288 0,'0'0'12'0,"0"0"4"0,6 0-16 0,-4-3 0 16,1-1 0-16,0 4 0 0,-1-3 220 0,1-1 42 16,0-4 8-16,-3 8 2 0,-3-7-116 0,0 0-22 15,3 5-5-15,-2-3-1 0,-1 1-51 0,0 1-10 16,1-1-3-16,-4 1 0 0,4-1 0 0,-4-4 0 16,-4 8 0-16,2 0 0 15,0 0 0-15,-3 0 0 0,1 0 0 0,-1 0 0 0,1 0-56 0,-4 0-8 16,4 8 0-16,-6-4-12 0,3 3 12 0,0-4 8 15,-1 6 0-15,4 0-8 0,-1-2 11 0,3 5-11 0,0-9 10 0,3 8-10 16,-3-4 0-16,5 8 0 0,-2-8-8 0,5 0 8 16,0 4 0-16,3-4 0 0,-1 1 0 0,1 3 0 15,2-8 0-15,3 8 0 0,0-4 0 0,0-2 0 16,3-3 0-16,-1-2 0 0,4 0 0 0,1 0 0 16,1-2 0-16,3-3 0 0,-6-2 0 0,6 3 0 15,-6-3 21-15,3 4 11 0,-3-8 3 0,0 3 0 16,-2-1-5-16,-3 0-1 0,-3-1 0 15,0 6 0-15,-2-4-29 0,-1 6 0 0,-2-3 0 0,0 5 0 16,0 0 57-16,0 0 6 0,0 0 1 0,0 0 0 16,0 0-54-16,0 0-10 0,0 0 0 0,0 0 0 15,0 0-9-15,0 0 9 0,3 7-10 0,0 5 10 16,5-5 0-16,-3-4 0 0,0 6-8 0,3 0 8 16,0-1 0-16,0 3 12 0,0-4-3 0,3 0 0 15,-3 7-9-15,2-2 0 0,-2-5 0 0,0-4 0 0,-3 6 0 16,6-7 0-16,-3 5 0 0,0 1 0 0,-3-4 8 0,0-1-8 15,3 1 12-15,-2-1-4 0,-4-3-8 0,4 0-11 16,-1 0 3-16,0 0 0 16,-5 0-198-16,5 0-39 0,-2-3-8 0,2-4-2 0</inkml:trace>
  <inkml:trace contextRef="#ctx0" brushRef="#br0" timeOffset="29454.96">19481 1457 806 0,'0'0'36'0,"0"0"7"0,0 0-35 0,0 0-8 15,0 0 0-15,0 0 0 16,0 0 313-16,0 0 61 0,-5 0 12 0,0 4 2 0,2-1-212 0,3-3-42 0,0 4-9 0,3 3-1 16,-3 0-90-16,0 1-18 0,0 3-3 0,2-1-1 15,-2 1 12-15,3-4 3 16,0 5 0-16,-1-2 0 0,-2-1-2 0,3-7 0 16,-3-2 0-16,3 7 0 0,-3 1-25 0,0-8 0 0,0 0 0 15,0 0 0-15,0 0 0 0,0 0 0 0,0 0 0 0,5-8 0 16,3 8 0-16,-3-7 0 0,3-4 0 0,-3 4 0 15,3 0 0-15,3-8 0 0,-3 4 0 0,5 4 0 16,-2-3-15-16,-1 6-5 0,3-11 0 0,1 13-1 16,-1-7 8-16,-3 6 1 0,1 3 1 0,0-7 0 15,2 7 2-15,-3-4 0 0,1 4 0 0,-3 0 0 16,0 0 9-16,5 4 0 0,0 3 0 0,-2-7-8 16,0 3 8-16,-1 6 0 0,-5-7 0 0,1 5 0 15,2 1-13-15,-3 3-7 0,0-1-2 0,3-1 0 0,-3-2 69 16,1 3 13-16,-1-6 4 0,-2 3 0 0,-1-4-52 0,1 6-12 15,-3-9 0-15,3 2 0 16,2 5-48-16,-5-7-13 0,0 0-3 0,5 0-751 16,0 8-150-16</inkml:trace>
  <inkml:trace contextRef="#ctx0" brushRef="#br0" timeOffset="29887.95">20090 1464 1764 0,'0'0'78'0,"0"0"16"0,2-3-75 0,-2-4-19 15,0 3 0-15,0-4 0 0,-2 8 98 0,-1-7 16 16,-2 7 3-16,0-2 1 0,-3 2-43 0,-3 0-9 16,3 2-2-16,-5 3 0 0,-3-3-51 0,3 6-13 0,2-4 0 0,1 3 0 15,2 5 0-15,2-5 0 16,1 3 0-16,2 1 0 0,3-4 0 0,-2 5 0 0,2-3 0 16,5 3 0-16,3-5 0 0,-3 0 0 0,1-2 0 0,2-3 0 15,2-2 0-15,1 5 0 0,5-3 0 0,-3-2 0 16,0-7 54-16,0 5 8 0,3-7 2 0,-3 2 0 15,3 0-52-15,-5-3-12 0,2-2 0 0,-2-2 0 16,-3 3 0-16,0-6 0 0,-3-2 0 0,0 0 0 16,-2-2 54-16,-3 0 8 0,0 2 2 0,-6-7 0 15,4 1-52-15,-3 1-12 0,-3 0 0 0,0-1 0 16,0 3 0-16,0 6 0 0,-3-3 0 0,3 0 0 16,0 8 36-16,3 1 4 0,0-2 0 0,-1 3 1 15,1 4-21-15,3 3-5 0,-1-7-1 0,3 9 0 0,0 0-14 16,0 0 0-16,3 9 0 0,2-7 0 0,0 5 0 15,3 7 0-15,0 1-10 0,5 3 10 0,0 4 0 0,1-4 0 16,-1 4 0-16,3 1-8 0,-6-2 18 0,6-7 4 16,0 8 1-16,0-4 0 0,-8-4-23 0,5 5-5 15,3-5-1-15,-3 0 0 0,-7 1 22 0,-1-4 5 16,3 1 1-16,0-2 0 0,0-6-14 16,-3 3 0-16,3-4 0 0,-3 6-919 15,6-7-186-15</inkml:trace>
  <inkml:trace contextRef="#ctx0" brushRef="#br0" timeOffset="30476.23">20942 1141 1350 0,'0'0'60'0,"-3"-7"12"0,3 0-58 0,0 7-14 16,0 0 0-16,0 0 0 0,0 0 118 0,0 0 21 15,0 0 4-15,0 0 1 16,-3 7-44-16,3 5-9 0,3-2-2 0,-3 1 0 0,3 10-20 0,2-2-4 16,0 2-1-16,1-2 0 15,-1 2-51-15,0 1-13 0,1 3 0 0,-1-6 0 0,0 0 54 0,-2 2 8 16,2-7 2-16,0 0 0 0,-2 1-52 0,0-4-12 16,-3 3 0-16,5-2 0 0,-2-5 54 0,-1 5 8 15,1-10 2-15,0 3 0 0,-3-5-52 0,0 0-12 16,2 2 0-16,-2-2 0 15,0 0 0-15,0 0 0 0,3-7 0 0,2 5 0 0,-2-7 0 0,5-1 0 16,-3-2 0-16,3 5 0 0,0-4 19 0,2 4 1 16,4-8 0-16,-1 8 0 0,-3 0-30 0,4 0-6 0,-1 3 0 15,-2 1-1-15,2-1 7 0,-3 1 2 0,1 3 0 0,-1 0 0 16,1 0 8-16,-3 3 0 0,0 1 10 0,0-1-10 16,-3 1 0-16,3 3-15 0,-3-2 2 0,3 4 0 15,-2-1 13-15,-1-1 0 0,0 0 0 0,1 2 0 16,-1 0 15-16,0 3-4 0,0-2-1 15,-2-1 0-15,2-7-10 0,-2 5 0 0,0 1 9 0,-1-4-9 16,-2-4 10-16,0 0-2 0,3 7-8 0,-3-7 12 16,0 0-68-16,0 0-15 0,5 0-2 0,-5 0-1149 15</inkml:trace>
  <inkml:trace contextRef="#ctx0" brushRef="#br0" timeOffset="30653.42">21444 1363 1868 0,'0'0'83'0,"0"0"17"0,0 0-80 15,0 0-20-15,0 0 0 0,0 0 0 0,0 0 113 0,0 0 19 16,0 0 4-16,6 4 1 0,-6 3-40 0,0 0-8 16,2-2-1-16,-2-3-1 0,0 5-48 0,3 0-10 15,2 1-1-15,-2-4-1 0,0-1 2 0,2 4 1 16,-2-3 0-16,-1 1 0 0,-2-5-30 0,6 2-21 16,-6-2 3-16,0 0 1 15,2 0-127-15,1-7-24 0,-3 7-6 0,2 0-556 16,-2-7-111-16</inkml:trace>
  <inkml:trace contextRef="#ctx0" brushRef="#br0" timeOffset="30776.25">21471 1290 1328 0,'0'-10'59'0,"0"5"12"0,-3-9-57 0,3 7-14 16,-2 3 0-16,-1-3 0 0,6-3 156 0,-1 5 28 15,-2-4 5-15,0 4 2 0,0 3-71 0,3-7-13 16,0 6-3-16,-3 3-1 0,0 0-71 0,5 0-15 16,0 0-2-16,0 3-1 0,3-3-14 0,3 9 0 15,5-2-9-15,-6 2-1071 0</inkml:trace>
  <inkml:trace contextRef="#ctx0" brushRef="#br0" timeOffset="31223">21870 1355 1807 0,'0'0'80'0,"-2"-2"16"16,-1-3-76-16,3-2-20 0,0 3 0 0,0 1 0 15,-2-1 113-15,-1 1 19 0,-2-4 4 0,-1 2 1 16,1 5-32-16,0 0-6 0,-3-7-2 0,0 14 0 0,-3-7-97 0,1 0-19 15,-1 5-4-15,1 2-1 0,-1-4 24 0,0 4 0 16,3-3 0-16,0 8 0 16,1-2-12-16,1-3 12 0,4 0-10 0,2 2 10 15,0 0 18-15,2-2 10 0,-2-2 1 0,3 2 1 16,5-4-75-16,-3 4-15 0,3-3-4 0,0 1 0 0,-3-3 52 0,3-2 12 16,0 5 0-16,-3-5 0 0,3 0 0 0,0 0 0 15,6-5 0-15,-1 3 0 0,-5-3 48 0,0 1 13 16,2 1 3-16,-2-1 0 0,0 1-52 0,-5-4-12 15,2 2 0-15,0-2 0 0,1 7 0 0,-6 0 0 16,0 0 0-16,5-7 0 0,3 7-16 0,0 0-7 16,-3 0-1-16,0 5 0 0,1-3 39 0,-4-2 7 0,4 7 2 15,-4-2 0-15,4 5-24 0,-1-3 0 0,0-3 0 16,3 8 0-16,-3-2 0 0,3 1 0 16,0 1 0-16,0 5 0 0,0-6 0 0,-5-1 0 0,2-1 0 0,-2 0 0 15,-3 3 0-15,0-2 0 0,-3-1 0 0,-5-7 0 16,0 5 0-16,0 1 0 15,-2-1 0-15,2-3 0 0,0-1 56 0,0-3 6 0,-3 7 2 16,-2-7 0-16,0 4-55 0,0-4-9 0,-1 0 0 0,1 0 0 16,0 0 0-16,0-4 0 0,5-3 0 15,0 4-850-15,0-4-172 0</inkml:trace>
  <inkml:trace contextRef="#ctx0" brushRef="#br0" timeOffset="31658">22000 1134 1440 0,'0'0'128'0,"0"0"-103"0,0 0-25 0,3-2 0 0,2-3 122 0,-2 3 19 16,-3 2 4-16,2 0 1 0,4 2-25 0,2-2-5 16,-3 5 0-16,3 4-1 0,2-2-55 0,-2 8-12 15,0 3-1-15,3 1-1 0,-3 2-14 0,0-2-2 16,0 0-1-16,0 2 0 0,-3-2-3 0,0-3-1 15,0-1 0-15,1 3 0 0,-4-3-1 0,4-4 0 16,-4 1 0-16,1-5 0 0,0 2-8 0,-3-4-3 16,2 2 0-16,1 0 0 0,-3-4-4 0,3 1-1 15,-3-4 0-15,0 0 0 0,5 0 2 0,0 0 0 16,3-4 0-16,-3 1 0 0,3-1-10 0,0 1 0 16,0-9 0-16,0 5 0 0,0 5-16 0,0-3-3 0,0 3 0 15,-3 2 0-15,3-5 4 0,0 1 1 0,0 4 0 0,0 0 0 16,0 0 5-16,0 0 1 0,2 4 0 0,-4 1 0 15,4-3 8-15,-4 5 0 0,2 0 0 0,-1 1-8 16,1-4 28-16,-2 3 7 0,-1 0 1 0,3 0 0 16,-3 0-28-16,1 5 0 0,1-5 0 0,-1-4 0 15,-1 6 0-15,-2-2 0 0,2-5 0 0,-2 6 0 16,2-1 0-16,-2-3 0 0,-3-4 0 0,0 3 0 16,5 4-46-16,-2-3-14 0,-3-4-4 0,5 0-751 15,0 0-150-15</inkml:trace>
  <inkml:trace contextRef="#ctx0" brushRef="#br0" timeOffset="33144.59">23606 1047 518 0,'0'0'46'0,"0"0"-37"0,0 0-9 0,0 0 0 16,0 0 220-16,0 0 41 0,0 0 9 0,5 7 2 15,-2-2-167-15,0 2-33 0,2 0-6 0,0 5-2 16,-2-3 0-16,2 10 0 0,1-7 0 0,-4 4 0 16,3 6 17-16,1 3 3 0,-1-10 1 0,-2 10 0 15,2-3-33-15,0-4-8 0,1 4 0 0,-4-4-1 0,1 1 17 0,0-5 3 16,-1 0 1-16,1 5 0 16,-1-7-52-16,-2-3-12 0,3-2 0 0,-3 5 0 0,0-9 0 0,0-3 0 15,3 4 0-15,-3-4 0 16,0 0 39-16,0 0 5 0,0 0 0 0,5-4 1 0,-2 4-21 0,5-3-5 15,-3-4-1-15,0 2 0 0,3-2-18 0,0 0 10 16,0 0-10-16,3 3 8 0,-1 1-8 0,-2-4 0 16,5 3 0-16,-2-4-11 0,0 8 11 0,-1 0-8 15,1 0 8-15,-1 0-8 0,1 0 8 0,-1 8-10 16,1-4 10-16,0-4-10 0,-3 7 10 0,2-4-10 16,1 6 10-16,-3-2-10 0,0 2 10 0,0-1 0 0,-3-1 0 0,-3 0-8 15,1 4 8-15,0 4 0 0,-3-11 0 0,0 6 0 16,-3-1 12-16,0-2 4 0,1 3 0 0,-3-6 1 15,-3 3-17-15,0-4 0 0,-3 1 0 0,0-1 0 16,1-3 0-16,-1 0 0 0,-2 4 0 0,2-4 0 16,-2 0 0-16,0 0 0 0,0-4 0 15,0 1 0-15,-1-1 0 0,-2 1 0 0,1-4 0 0,1 3 0 16,1-4 0-16,3 6 0 0,-1-5 0 0,3-2 0 16,0 9-168-16,5-3-36 15,1-4-8-15,2 3-854 0</inkml:trace>
  <inkml:trace contextRef="#ctx0" brushRef="#br0" timeOffset="33379.49">24061 1370 1879 0,'0'0'41'0,"6"-3"9"0,-1 3 2 0,3 0 0 0,-6 0-41 0,4-4-11 16,-1 4 0-16,0 4 0 0,-5-4 71 0,6 3 12 15,-1 1 2-15,-3 3 1 0,4 0-18 0,-4 0-3 16,1 5-1-16,0-2 0 0,-1-3 0 0,-2 2 0 15,3 0 0-15,-3 3 0 0,0-5-51 0,3 5-13 16,-3-10 0-16,2 5 0 0,1 5 0 0,-3-5 0 16,0-7 0-16,0 0 0 0,0 0 0 0,0 0 0 15,0 0 0-15,0 0 0 16,0 0-153-16,5-4-34 0,-5 4-6 0,3-7-475 16,0-1-94-16</inkml:trace>
  <inkml:trace contextRef="#ctx0" brushRef="#br0" timeOffset="33506.37">24130 1315 1497 0,'0'-9'32'0,"0"2"8"0,3-2 0 0,-3 2 4 0,0-1-36 0,2 1-8 16,-2 0 0-16,3 0 0 0,0 3 140 0,-1-3 27 16,-2 4 5-16,0 3 0 0,3-4-92 0,-3 4-20 15,5-3-3-15,-5 3-1 0,0 0-40 0,5 0-16 16,3 3 11-16,0 1-11 16,0-1-28-16,0 4-11 0,-2 2-2 0</inkml:trace>
  <inkml:trace contextRef="#ctx0" brushRef="#br0" timeOffset="33955.75">24575 1407 921 0,'0'0'40'0,"-3"-5"10"16,3-2-40-16,0 5-10 0,0-3 0 0,0-2 0 0,0 3 247 0,0 1 47 16,-3-4 10-16,1 3 1 0,-4-4-156 0,1 1-31 15,-3 5-6-15,3-3-2 0,-6 1-88 0,1 4-22 16,-1 0 0-16,-2 0 0 0,2 0 0 15,-2 4 0-15,0-4 0 0,0 7 0 0,-1-2 0 0,6-3 0 16,0 10 0-16,0-5 0 0,1-4 0 0,-1 6 0 16,2-2 0-16,1 2 0 0,0-1 0 0,2 3 0 15,0-4 0-15,3 0-8 0,3 0 8 0,0 5-10 16,-1-5 10-16,6-4-10 0,0 6 10 0,3-9 12 16,-1 2-2-16,4-2-1 0,-4 5-9 0,3-3 0 0,1-4 0 0,-4-3 0 15,3 5 0-15,-2-2 0 0,0-3 0 16,-1 1 0-16,-2-3 0 0,-3 0 0 0,1-1 0 0,2 1 0 15,-6 5 53-15,1-7 9 0,0 6 2 0,-1-1 0 16,-2 4-52-16,0 0-12 0,0 0 0 0,0 0 0 16,0 0 0-16,0 0 0 0,0 0 0 0,0 0 0 15,0 0 0-15,0 0 0 0,3 0 0 0,0 7 0 16,-1-3 0-16,4 3 0 0,-1 0 0 0,0 1 0 16,-2 3 0-16,5-8 0 0,-3 8 0 0,0-4 0 15,3 5 0-15,-3-2 0 0,1-3 0 16,-1 2 0-16,-2-7 0 0,2 5 0 0,0 1 0 0,1-8 0 31,-4 4-51-31,4-4-9 0,-1 3-3 0</inkml:trace>
  <inkml:trace contextRef="#ctx0" brushRef="#br0" timeOffset="34305.69">24860 1374 1209 0,'0'0'108'0,"3"-7"-87"0,-3-5-21 0,3 5 0 0,-1 0 112 0,1 3 19 16,-1-3 3-16,-2 4 1 0,3-9-19 0,-3 12-3 16,0 0-1-16,0-7 0 0,0 0-69 0,-3 5-15 15,1 2-2-15,2 0-1 0,-5-5 24 0,2 5 5 16,-5 0 1-16,3 5 0 0,-3-5-39 0,0 2-7 16,0 3-1-16,3-3-8 0,-3 5 0 0,5 1 0 15,-2-1 0-15,2 0 0 0,3 4 0 0,3-4 0 16,-1 8-15-16,4-8 5 0,2 4 10 0,0 3 0 0,-1 1 0 15,1 1 0 1,3 1-9-16,-3-6 9 0,2 1-10 0,-2-3 10 0,0 3 0 0,-2-2 0 0,-1 1 8 16,-2-4-8-16,-6 8 16 0,0-4-4 0,-2 1-1 0,0-5 0 15,-3 3 42-15,-3-3 9 0,3 0 2 0,-2 0 0 16,-4 2 2-16,1-7 1 0,-3 6 0 0,3-1 0 16,-3-7-35-16,3 4-8 0,-6-4 0 0,4 3-1 15,1 1 12-15,1-4 2 0,0-4 1 0,2 4 0 16,1-3-51-16,-1 3-11 0,3-4-1 0</inkml:trace>
  <inkml:trace contextRef="#ctx0" brushRef="#br0" timeOffset="94674.96">13036 9225 907 0,'0'0'40'0,"0"0"8"0,0 0-38 0,0 0-10 16,0 0 0-16,3 0 0 0,-1-5 82 0,1 5 14 15,-3 0 4-15,3-2 0 0,-1 2-19 0,1 0-3 16,-3 0-1-16,0 0 0 0,5 0-17 0,-2 0-3 16,2 0-1-16,0 0 0 0,1 0 13 0,-1 0 3 15,0 0 0-15,1 2 0 0,2-2-20 0,-3 0-3 16,3 0-1-16,-3 0 0 0,3 0-14 0,0 0-3 16,3-2-1-16,-1 2 0 0,1 0-7 0,-3 0-2 15,2 0 0-15,1 0 0 0,-1 0-5 0,4 0 0 16,-4 0-1-16,1 0 0 0,2 0-15 0,-2 0 0 15,2 0 0-15,0 0 0 0,0 0 13 0,0 0-3 0,1 0-1 16,-1 0 0-16,3 2-9 0,0-2 12 0,-3 0-12 0,0 0 12 16,3 5-12-16,0-5 8 0,2 0-8 0,1 0 8 15,-3 0-8-15,0 2 10 0,5-2-10 0,-3 0 10 16,-4 0-10-16,4 0 12 0,-2 5-12 0,3-5 12 16,-1 0 17-16,-2 0 4 0,0 0 1 0,2 0 0 15,1-5-43-15,-3 5-9 0,0 0-2 16,2 0 0-16,3 0 20 0,-2-2 9 0,-1 2-1 15,-2-5 0-15,0 5 0 0,3 0-8 0,-1 0 12 0,1 0-4 16,-1 0-8-16,1 0 10 0,-1 0-10 0,1 0 10 16,-1 0-10-16,-2 5 0 0,3-5 0 0,-3 0 8 15,2 0-8-15,-2 0 0 0,0 0 9 0,-6 0-9 16,4 0 0-16,-1 0 8 0,0 0-8 0,0 0 0 0,3 0 0 16,0 0 9-16,0 0-9 0,8 0 0 0,-3 0 10 0,-3 0-10 15,4 0 8-15,-1 0-8 0,-3 0 8 0,1 0-8 16,-1 0 0-16,1 0 8 0,-3 0-8 0,0 2 8 15,-1-2-8-15,1 0 8 0,0 0-8 0,-5 0 8 16,2 0-8-16,0 0 8 0,3 0-8 0,0 0 0 16,-3 0 0-16,8 0 8 15,1 0-28-15,4 0-5 0,-5 0-2 16,3 0 0-16,-3 0 47 0,-2 0 8 0,4 0 3 0,-4 0 0 0,0 0-31 0,-1 0 8 16,1 0-8-16,-1 0 0 0,1 0 0 0,-1 5 0 15,-2-5 0-15,3-5 0 0,-1 10 0 0,1-5 8 16,-1 0-8-16,3 0 0 0,0 0 0 0,1 0 0 15,-7 0 8-15,4 0-8 0,2 0 0 0,0 0 0 0,-2 0 0 16,2 0 0-16,0 0 8 0,0 0-8 16,-2 0 0-16,-1 0 0 0,1 0 0 0,-1 0 8 15,1 0-8-15,-1 0 0 0,-2 0 0 0,3 0 0 0,-1 0 8 0,1 0-8 16,-3-5 0-16,5 5 0 0,3 0 8 0,-3 0-8 16,0 0 19-16,-2 0 1 0,2 0 0 0,3 0 0 15,-3 0-30-15,3 0-6 0,-3 0 0 0,3 0-1 16,-3 0 17-16,-3 0 0 0,6 0 0 0,-3 0 0 15,3-2 0-15,0 2 0 0,0-5 11 0,2 5-11 16,-5 0 0-16,6 0 0 0,-1-2 0 0,1 2 0 16,-6 0 0-16,3 0 0 0,-1 0 0 0,1 0 0 15,0 0 0-15,-3 0 0 0,0 0 0 0,1 0 0 0,-1 0 0 0,0 0 0 16,3 0 8-16,0 0-8 0,-3 0 0 0,3 0 0 16,5 0 8-16,-3 0-8 15,-5 0 0-15,0 0 0 0,3 0 0 0,0 0 0 0,2 0 0 0,-2 0 0 16,-5 0 0-16,2 2 0 0,3-2 0 0,-3 0 0 15,3 0 0-15,0 0 0 0,-3 0 0 16,3-2 0-16,2 2 0 0,-2 2 0 0,-6-2 0 0,4 0 0 16,1 0 0-16,1 0 0 0,-5 0 8 0,2 5-8 15,3-5 0-15,-3 2 0 16,0-2 8-16,0 0-8 0,-2 0 12 0,2 0-12 0,0 0 0 0,0 0 0 16,-2 0 0-16,2 0 0 0,0 0 0 0,0 0 0 15,3-2 0-15,-3 2 0 0,0 0 0 0,1-5 0 16,-1 5 0-16,2 0 0 0,-4 0 0 0,2 0 0 15,3 0 0-15,0 0 0 16,-3 0 0-16,0 0 0 0,-2 0 0 0,-1 0 0 0,6 0 0 0,-3 0 0 0,-2 0 0 0,-1 0 0 16,3 0 0-16,1 0 0 0,1 0 0 0,-1 0 0 15,-4 0 12-15,1-2-12 0,-1 2 12 16,3 0-12-16,0 0 0 0,-2 0 0 0,-1-5 0 0,1 5-12 16,-3 0 22-16,0 0 5 0,0 0 1 0,-1 0 0 15,1-2-26-15,0 2-5 0,-3-5-1 0,3 5 0 16,0 0 39-16,-3 0 7 0,3-2 2 15,-2-3 0-15,-1 5-19 0,3 0-3 0,-3-5-1 0,3 3 0 16,-3 2 1-16,-2 0 0 0,-4 0 0 0,4 0 0 16,0-5 0-16,-1 5 0 0,-2 0 0 0,0 0 0 15,0 0-2-15,3 0-8 0,-3 0 12 0,2 0-4 16,-5 0-8-16,3 0 0 0,-2 0 0 0,2 0-11 0,-8 0 19 16,0 0 3-16,5 0 1 0,0 0 0 0,-5 0-12 0,0 0 0 15,0 0 9-15,5 0-9 0,1-2 0 0,-6 2-13 16,0 0 1-16,0 0 1 15,0 0-189-15,-6-5-39 0</inkml:trace>
  <inkml:trace contextRef="#ctx0" brushRef="#br0" timeOffset="95614.62">15452 9286 460 0,'0'0'41'0,"0"0"-33"0,0 0-8 16,0 0 0-16,0 0 141 0,0 0 27 15,0 0 4-15,0 0 2 0,0 0-54 0,0 0-10 0,0 0-2 0,0 0-1 16,0 0-29-16,0 0-6 0,0 0 0 0,2 7-1 16,-2-7 0-16,6 5 0 0,-6-5 0 0,2 7 0 15,4-5-19-15,-1 5-3 0,-3-2-1 0,4 2 0 16,-1 0-15-16,3 0-3 15,0 0-1-15,0 0 0 0,0 5-5 0,0-5 0 0,0 7-1 0,0-2 0 16,0-3-3-16,0 8-1 0,-1-1 0 0,4-4 0 16,2 7-1-16,-5-3 0 0,0 1 0 0,0-1 0 15,-3 3 0-15,3 0 0 0,0-3 0 0,3 3 0 16,-1-5-1-16,-2 0 0 0,3-2 0 16,-3 2 0-16,5 0 3 0,-2-2 0 0,2 2 0 0,3 0 0 15,0-2-20-15,5 2 0 0,3 0-13 0,-3 0 5 0,3-2 47 16,-3 2 9-16,0-7 3 0,0 5 0 0,-2 0-26 0,-1-3-5 15,-2-2 0-15,0 5-1 0,0-5-19 0,-3 0 0 16,0 0-11-16,-2-2 11 0,-1-3 21 0,1 3 11 16,-3-3 3-16,0 3 0 0,2 2-14 0,1-7-2 15,-3 7-1-15,3-2 0 0,-1-3-2 0,1-2-1 16,-3 5 0-16,5-3 0 0,-5-2-3 0,0 0 0 16,-3 5 0-16,3-3 0 0,0-2-12 0,-3 0 9 15,1 0-9-15,-4 0 8 0,-2 0-8 0,5 5 0 16,-2-5 9-16,0 0-9 0,-1 0 0 0,1 2 8 15,2-2-8-15,-2 0 0 0,0 0 0 0,2 0 0 16,-5 0 0-16,0 0 8 0,0 0-8 0,0 0-10 16,0 0 10-16,0 0-13 15,0 0-95-15,0 0-20 0,0 0-3 0,0 0-731 16,5 0-146-16</inkml:trace>
  <inkml:trace contextRef="#ctx0" brushRef="#br0" timeOffset="96020.56">16105 9709 403 0,'0'0'36'15,"0"-7"-36"-15,0 5 0 0,0-3 0 16,3 3 246-16,-1-3 42 0,-2-2 9 0,3 5 2 16,-3 2-147-16,5-5-30 0,1 5-6 0,2 0 0 15,0 0-47-15,0 0-9 0,-1 0-1 0,4 0-1 0,0 5-18 0,2-3-4 16,5 5-1-16,1-2 0 0,-9 2-8 0,4 0-2 15,4 0 0-15,-2 0 0 0,0 0-1 16,0 0-1-16,-3 5 0 0,3-3 0 0,0 3-15 0,-3-5-8 16,0 7 10-16,-2-2-10 0,2 0 57 0,-2-3 6 15,-3 5 1-15,-3-2 0 0,0-5-64 0,1 5 0 16,-4-3 0-16,-2 3-13 0,-2-5 13 0,-1 0 10 16,0 5-2-16,-5-3 0 0,0-2 54 0,-2 3 10 15,-1-3 3-15,-2 0 0 0,-3 0-27 0,-2 2-4 16,-1-4-2-16,1 2 0 0,7 0-24 0,0 0-5 15,-5 0-1-15,1-2 0 0,-7-3-12 0,4 5 11 16,-1-2-11-16,4 2 10 0,1 0-10 0,-2-2 0 16,3 2 0-16,0-5 8 0,2-2-8 0,3 7 0 15,0-7 0-15,8 0 0 0,0 0 0 0,0 0 8 16,0 0-8-16,0 0 0 0,-7 0 0 0,7 0 0 0,0 0 0 0,0 0-11 31,-3-7-79-31,0 7-16 0,3-2-3 0,6-5-1173 0</inkml:trace>
  <inkml:trace contextRef="#ctx0" brushRef="#br0" timeOffset="96765.11">16769 9660 1094 0,'0'0'97'0,"0"0"-77"0,0 0-20 0,0 0 0 15,0 0 93-15,0 0 15 0,0 0 4 0,0 0 0 16,0 0 4-16,0 0 0 0,3 2 1 0,0 5 0 16,2 5-37-16,-2-5-8 0,-1 7-2 0,1-2 0 15,2 2-14-15,0 0-4 0,-2 5 0 0,2 0 0 16,1-3-28-16,-1 3-5 0,-2-5-2 0,-1 0 0 0,1 5 31 0,2-5 7 15,-5 0 1-15,3 5 0 16,-3-5-21-16,0 5-4 0,2 0-1 0,-2-5 0 0,0-2-4 16,3-3-1-16,0 3 0 0,-1-5 0 0,4 0-1 0,-4 0-1 15,1 0 0-15,2-2 0 0,1-3-8 0,-1 3-2 16,0-5 0-16,3 2 0 0,3-2-2 0,-3 0-1 16,2 0 0-16,3-2 0 0,3-3-10 0,-2 5 0 15,4-2 9-15,-5-3-9 16,3 3-21-16,3-3-9 0,2 5-2 0,0-2 0 0,-5 2 54 0,2-5 10 15,4 5 3-15,-1 0 0 0,-3 0-24 0,1 5-11 16,-3-5 10-16,0 0-10 0,-6 0 13 0,1 0-3 16,-3 2-1-16,0-2 0 0,-1 0-9 0,-1 0 10 15,-1 0-10-15,-5 0 10 0,3 0-10 0,-3 0 8 16,0 0-8-16,0 0 8 16,8 5-36-16,-8-5-8 0,0 0-2 0,0 0 0 15,2-5-210-15,-2 5-43 0</inkml:trace>
  <inkml:trace contextRef="#ctx0" brushRef="#br0" timeOffset="96958.59">17333 9914 1152 0,'0'0'102'0,"0"0"-82"0,0 0-20 0,0 0 0 16,0 0 221-16,0 0 40 0,0 0 8 0,0 0 2 16,0 0-139-16,0 9-27 0,3-2-5 0,-1 3-2 15,1-1-47-15,-1-2-10 0,-2 5-1 0,3-5-1 16,-3 0-19-16,0 0-4 0,0 0-1 0,3-2 0 15,-3 2-6-15,2-5-1 0,-2 5 0 0,3-2 0 16,-3-5-8-16,0 0 0 0,0 0 0 0,0 0 0 16,0 0-276-16,0 0-53 0</inkml:trace>
  <inkml:trace contextRef="#ctx0" brushRef="#br0" timeOffset="97118.84">17325 9808 921 0,'-8'-7'40'0,"5"2"10"0,1-2-40 0,-1 0-10 16,0 0 0-16,3 0 0 0,-5 0 284 0,5 2 54 15,0 5 11-15,0 0 3 0,0 0-231 0,0 0-45 16,5-2-10-16,-5 2-2 0,0 0 0 0,6 0 0 16,-6 0 0-16,8 7 0 15,0-2-102-15,-3-3-21 0,0 5-4 0,0 5-683 16,3-5-137-16</inkml:trace>
  <inkml:trace contextRef="#ctx0" brushRef="#br0" timeOffset="97499.67">17500 9921 1774 0,'-11'-5'39'0,"11"5"8"0,0 0 1 0,0 0 3 0,0 0-41 0,0 0-10 0,3 5 0 0,2 2 0 15,-2-5 94-15,-3 8 17 0,5-8 3 0,-3 5 1 16,1 0-41-16,2 0-8 0,-5 0-2 0,3-2 0 16,2 2 6-16,-5-7 1 0,0 0 0 0,0 7 0 15,6 0-31-15,-6-7-7 0,0 0-1 0,0 7 0 16,0-7-19-16,0 0-4 0,0 0-1 0,0 0 0 15,0 0 8-15,0 0 0 0,0 0 1 0,0 0 0 16,0 0-17-16,0 0 0 0,8-2 0 0,0-3 0 0,-3-2 0 16,3-5 0-16,0 5 0 0,2-2 0 0,1-3 0 0,-1 5 0 15,-2 0 0-15,3-5 0 0,-3 10 0 0,0-5 0 16,0 0 0-16,0 2 0 0,-3 3-10 0,3-3-6 16,0 5 0-16,-3 5-1 0,0-3 27 0,3 3 6 15,0-3 0-15,0 3 1 0,-2 2-17 0,2-5 0 16,-3 5 0-16,3 3 0 0,-3-3 0 0,3 2 0 15,-3-2 0-15,1 0 0 0,-1 5 0 0,0 2 0 16,3-7 0-16,0 5 0 0,-3-5 0 0,1 0 0 16,-4 0 0-16,1-2 0 0,0 2 0 0,-1-5 0 15,1 5-8-15,-1-2 8 0,-2-5 0 0,3 0 0 16,0 7 0-16,2-2-846 16,-2-5-175-16</inkml:trace>
  <inkml:trace contextRef="#ctx0" brushRef="#br0" timeOffset="97871.73">17992 9954 1497 0,'0'0'66'0,"0"0"14"0,0 0-64 0,0 0-16 16,5 0 0-16,-5 0 0 0,3 2 181 0,2-2 33 0,0 0 6 0,0 5 2 16,1-5-150-16,2 0-31 0,0 0-5 0,0 0-2 15,2 2-6-15,1-2-2 0,-1-2 0 0,4 2 0 16,-4 0-26-16,-2-5 0 15,3 5 8-15,-3-7-8 0,-3 5 9 0,0-3 0 0,3-2 0 0,-8 2 0 16,0-2 9-16,0 5 2 0,3-5 0 0,-6 0 0 0,3 2-10 0,-5-2-2 16,2 0 0-16,-2 2 0 0,0-2-8 0,-3 0 0 15,0 5 0-15,-3-3 0 0,-2 5 53 0,2 0 9 16,-2 0 2-16,3 0 0 0,-4 0-52 0,1 5-12 16,0-3 0-16,0 3 0 15,-1-3-18-15,4 5-6 0,-1-2-2 0,3 2 0 0,0 0 18 16,0 5 8-16,0-5-8 0,3 2 8 15,-3 3-32-15,0 2-2 0,6-2 0 0,-1-3 0 0,0 3 49 0,3 0 9 16,3-3 3-16,2-2 0 0,1 5-27 0,4-5 0 16,3-2 0-16,3 4 0 0,0-4-20 0,3-3 1 15,-1 3 0-15,6-3 0 16,-3 3-193-16,3-5-40 0,0-5-7 0,5 3-665 0</inkml:trace>
  <inkml:trace contextRef="#ctx0" brushRef="#br0" timeOffset="98237.61">18500 9914 691 0,'-6'-12'61'0,"4"5"-49"0,-1 2-12 0,-2-2 0 16,2 0 307-16,1 5 58 0,-4-3 12 0,4 5 3 16,-1-2-224-16,-2-3-45 0,-1 5-9 0,1 0-2 15,-3 0-36-15,3 0-7 0,-3 0-1 0,0 5-1 16,-3-3-40-16,1 5-15 0,-1-2 11 0,3 2-11 16,-2 0 0-16,-1 5 0 0,3-3 0 0,-2-2 0 15,4 5 0-15,1-5 0 0,0 5 0 0,-1-3 0 16,4-2 0-16,-1 0 0 0,3 5 0 0,0-5 0 15,0 0 0-15,3 0-12 0,2-2 12 0,3 2-10 16,0-2 10-16,3-3-12 0,4 3 12 0,1-3-12 16,0 3 12-16,-3-5-8 0,1 0 8 0,1 0-8 0,-4-5 8 15,0 5 0-15,-3-7 0 0,0 7 0 0,-1-7 0 0,-1 2 9 16,-1-2-9-16,-2 0 10 0,-1 0 2 0,1 5 0 16,-3 2 0-16,0-5 0 0,3-2-12 0,-3 7 10 15,0 0-10-15,0 0 10 0,0 0-10 0,0 0 12 16,0 0-12-16,0 0 12 0,0 0-12 0,0 0 0 15,0 0 0-15,0 0 0 0,5 5 0 0,0-3 0 16,3 5-11-16,-3-2 11 0,-2-3 0 0,2 5 0 16,1-2 0-16,-1 2 8 0,-2-7-8 0,2 7-8 15,-2-2 8-15,-3-5-12 16,0 0-83-16,5 2-17 0,0-2-3 0</inkml:trace>
  <inkml:trace contextRef="#ctx0" brushRef="#br0" timeOffset="98570.14">18632 9921 1555 0,'-11'-5'68'0,"11"5"16"0,0 0-68 0,0 0-16 0,0 0 0 0,0 7 0 15,-2-2 189-15,4 2 35 0,-2 0 6 0,3 5 2 16,0-3-128-16,2 3-26 0,-2 0-5 0,2-3-1 16,0 5-20-16,-2-7-4 0,-1 5 0 0,1 0-1 15,-3-5-24-15,3 2-5 0,-3-4-1 0,2 2 0 16,-2 0-17-16,0-7 0 0,0 0 0 0,0 0 0 15,0 0 0-15,0 0 0 0,0 0 0 0,0 0 0 16,0 0 33-16,3-2 3 0,5-8 1 0,-3 3 0 16,-2 0-37-16,0-7 0 0,-1 5 0 0,4-3 0 15,1 0-14-15,-1 3-4 0,2-3-1 0,5 0 0 0,-2-2 4 0,2 5 1 16,-3-3 0-16,4 5 0 0,-4 2 14 16,1-2-12-16,-1 5 12 0,1-3-12 0,-1 5 12 0,1-2 0 15,2 2 0-15,-2-5-9 16,2 5 9-16,-5 0 0 0,0 0 0 0,3 5 0 0,-4-3 0 0,1-2 0 15,3 0 0-15,-3 5 0 16,3-3-97-16,2-2-21 0,0 5-4 0</inkml:trace>
  <inkml:trace contextRef="#ctx0" brushRef="#br0" timeOffset="99460.76">19489 9695 1728 0,'0'0'38'0,"0"0"8"0,0 0 2 0,6 5 0 0,-4-3-39 16,3 5-9-16,1-2 0 0,-1 2 0 0,3 7 104 0,0 0 18 16,0-2 4-16,2 9 1 0,-2-2-70 0,0 2-13 15,0 0-4-15,0 3 0 0,0-3-12 0,0 0-2 16,-5 0-1-16,2-2 0 0,0-5 31 0,-2 5 7 15,2-5 1-15,-2 0 0 0,2 3-52 0,-5-3-12 16,3-5 0-16,-3 3 0 0,-5-5 54 0,-1 5 8 0,4-5 2 16,-1-5 0-16,-2 3-52 0,5-5-12 0,0 0 0 0,-6-5 0 15,1 3 0-15,0-3 0 0,2-9 0 0,0 2 0 16,3-4 0-16,-2-3 0 0,2-7 0 16,0 0 0-16,0 5 0 0,2-5 0 0,1 3 0 0,0-3 0 15,-1 5 0-15,1 4 0 0,5 3 0 0,0-5 0 16,-3 5 0-16,1 5 0 0,-1-3 0 0,5-2 0 15,1 7 0-15,0-5 0 0,2 5 0 16,3 0 0-16,0 0 0 0,-1 2 0 0,-1 5 0 0,2 0 0 16,-3 0 0-16,0 5 0 0,-2-3 0 0,2 3 0 15,-3 2 0-15,1 5 0 0,0-3 0 0,-1-2 0 16,-5 5 0-16,-2 2 0 0,0 0 0 0,-3-2 0 16,-6 2 0-16,-2-2 0 0,3-3 0 0,-5 3 0 15,2 2 0-15,-3 0 0 0,3-2 0 0,-2 0 0 0,-1-3 0 16,-2-2 0-16,0 5 0 0,2 0 0 0,-2-5 0 0,-1 0 0 15,4-5 0-15,-1 5 0 0,3-2 0 0,3-3 0 16,0 3 0-16,5-5 0 0,-3 7 0 0,3-2 0 16,3 2 0-16,2-5 0 0,3 5 0 0,0-2 0 15,3-3 0-15,-1 8 0 0,1-3 0 0,2 0 0 16,-5 0 0-16,2-5 0 0,1 5 0 0,0 0 0 16,2 3 0-16,3-1 0 0,2-2 0 0,9 5 0 15,-3-5 0-15,2 5 0 0,-2-5 0 0,-3 2 0 16,0-2 0-16,-2-2 0 0,-1-3 0 0,-2 3 0 15,-5 0 0-15,2-3 0 0,-3-2 0 0,-2 5 0 0,-2-5 0 16,-6 0 0-16,0 0 0 0,0 0 0 0,0 0 0 0,0 0-1277 16</inkml:trace>
  <inkml:trace contextRef="#ctx0" brushRef="#br0" timeOffset="99835.84">20190 9975 2188 0,'0'0'48'0,"0"0"11"0,0 0 1 0,0 0 1 16,0 0-49-16,6 0-12 0,-1-5 0 0,3 5 0 15,-3-2 54-15,3-3 8 0,0 5 2 0,5 0 0 16,-2-2-52-16,5-3-12 0,-3 5 0 0,0-2 0 0,-5-3 0 0,3 5 0 16,2 0 0-16,-2-7 0 0,-4 7 0 0,-1-7 0 15,2 7 0-15,-3-7 0 0,0 2 0 0,-5-2 0 16,0 0 0-16,0 0 0 0,0 0 54 0,-2 2 8 15,-6-2 2-15,-3 5 0 0,6-3-52 0,-6 3-12 16,1-5 0-16,-4 2 0 0,1 5 0 0,0 0 0 16,2-2 0-16,-2 2 0 0,0 2 0 15,0-2 0-15,-1 0 0 0,4 5 0 0,-3-3 0 0,2 5 0 16,0 0 0-16,1-2-10 0,2 7 10 0,-3-3 0 16,3 3 0-16,1 2 0 0,4-2-10 0,-2 2 10 15,-1-5-12-15,4 8 12 0,2-3 0 0,2-5 11 16,-2 3 0-16,3 2 0 0,0-2-22 0,5 2-4 15,-1-7-1-15,1 7 0 0,3-7 16 0,5 0-12 16,2 0 12-16,4 3-12 16,1-8-178-16,4 3-35 0</inkml:trace>
  <inkml:trace contextRef="#ctx0" brushRef="#br0" timeOffset="100309.78">20712 9942 1868 0,'-8'-12'83'0,"2"10"17"15,-7-3-80-15,3-2-20 0,-1 0 0 0,3 0 0 16,-3 0 101-16,1 0 17 0,2 2 3 0,-3 5 1 16,3-2-71-16,-2-3-15 0,2 5-2 0,-3 0-1 15,1 5-33-15,-1-3 0 0,1 3 0 0,-1-3 0 0,-2 3 0 0,2 2 8 16,-2 0-8-16,2 0 10 16,1 0-10-16,2 5 0 0,0-5-10 0,3 5 10 15,2-3-10-15,0-2 10 0,3 5-10 0,3-5 10 0,0 0 0 16,2 5 0-16,3-5 0 0,2 0 10 0,-2 5-23 0,8-5-5 15,0 2-1-15,3-2 0 0,-1-2 11 0,-5-5 8 16,-2 2-12-16,0 3 12 0,2-5 0 0,-3 0 0 16,-2 0 0-16,3-5 0 0,-3 3 16 0,2-3 6 15,-2-2 2-15,-2 5 0 0,-4-5 19 0,1 0 4 16,0-5 1-16,-1 7 0 0,-2-2-22 0,3 5-4 16,-3-5-1-16,0 2 0 0,0 5-21 0,0 0 0 15,0 0 0-15,0 0-12 0,0 0 12 0,8 0-10 16,0 5 10-16,-3-3-10 0,3 5 10 0,0-2 0 15,0 2 10-15,2 5-10 0,1-3 0 0,0 3-20 16,2-3 4-16,0 3 0 0,-2 2 25 0,-1-2 6 0,-2 2 1 16,3-2 0-16,-6 2-16 0,0-5 0 15,1 3 0-15,-1 2 0 0,-2-2 0 0,-3 2 0 0,-3-7 0 0,0 5 0 16,3-10 0-16,-2 10 0 16,-6-5 0-16,-3 0 0 0,0 0 12 0,-2 0 2 15,0-2 1-15,-8-3 0 0,0 3-6 0,0 2-1 0,-1-2 0 0,6-3 0 16,-2-2-8-16,5 0-11 0,-3 0 3 0,3 0 0 15,-1-2-147-15,4-3-29 16,2-2-5-16</inkml:trace>
  <inkml:trace contextRef="#ctx0" brushRef="#br0" timeOffset="100668.38">20910 9947 633 0,'0'0'56'0,"0"0"-44"15,0 0-12-15,0 0 0 0,0 0 337 0,0 0 66 16,0 0 13-16,0 0 2 0,3 2-268 0,-3 10-54 16,5-5-10-16,0 0-2 0,1 7-47 0,-1-2-9 15,0-3-1-15,0 3-1 0,1 2 5 0,-1-2 1 16,0-3 0-16,-2-2 0 0,2 5-32 0,-2-5 0 16,0 0 0-16,-3 0 0 0,0-7 36 0,0 0 0 15,0 0 1-15,0 0 0 0,0 0-16 0,0 0-3 16,0 0-1-16,5-2 0 0,-3-3-5 0,1-2-2 15,2 0 0-15,1-5 0 0,-4 3-22 0,1-3-4 16,5-2 0-16,-3 2-1 16,3-2-56-16,0 5-11 0,-3-3-3 0,-2 0 0 15,0 5 38-15,2 0 7 0,3 5 2 0,-3-5 0 0,0 0 27 0,3 2 13 0,-2 0-12 0,4 3 12 16,1 2-14-16,-1-5 5 16,4 5 1-16,2 5 0 0,-3-5 8 0,0 2 0 0,3 3-9 0,0-5 9 15,-3 7 0-15,3 0 0 0,-3-2 0 0,0-3-681 16,-2 3-139-16</inkml:trace>
  <inkml:trace contextRef="#ctx0" brushRef="#br0" timeOffset="101051.3">21381 10015 1530 0,'0'0'68'0,"0"0"13"16,0 0-65-16,8 0-16 0,-3 0 0 0,3 0 0 0,-3 0 100 0,3 0 17 15,6 0 3-15,-4-5 1 0,-2 5-52 0,5 0-10 16,1-2-3-16,1-3 0 0,-1 3-17 0,-4-3-4 16,1 3-1-16,-3-3 0 0,2-2 8 0,-4 2 2 15,-6-2 0-15,-3 5 0 0,6-5-4 0,-3 0 0 16,-3 0 0-16,-2 0 0 0,-11-3-19 0,5 8-4 16,1-3-1-16,-1 3 0 0,1-3-3 0,-1-2-1 15,0 5 0-15,-2-3 0 0,0 5-12 0,2 0 11 16,1 0-11-16,-1 0 10 0,3 7-10 0,-2-2 0 15,-1-3 0-15,0 5 0 0,4 5-8 0,-1-5 8 16,-3 5-10-16,3-3 10 0,0 3-8 0,0 2 8 16,0-2 0-16,3 2-9 0,0-2 9 0,2 2 0 15,0-5 0-15,3 5-8 0,-5-2 8 0,5 2-10 16,0-2 10-16,3 0-10 0,-1-3 10 0,4-2 0 0,-1 0 0 16,6 5 0-16,-1-5 0 0,1-2 0 0,-1-3 0 15,1 5 0 1,7-7-104-16,1 0-20 0,-1 0-3 0,6 0-581 0,5-2-116 0</inkml:trace>
  <inkml:trace contextRef="#ctx0" brushRef="#br0" timeOffset="101451.67">21878 9860 1443 0,'-13'-5'64'0,"13"5"13"0,-5-2-61 0,0-3-16 0,-1 5 0 0,-2-5 0 0,0 5 104 0,3 0 19 15,-3-2 3-15,0 2 1 0,0 0-63 0,0 0-12 16,0 0-2-16,-2 2-1 0,2-2-33 0,-5 5-8 16,-1-5 0-16,1 5-8 15,3-3 26-15,-4-2-2 0,4 7 0 0,-1-2 0 0,3-3-24 16,3 5 0-16,-3 0 0 0,5-2 0 0,1 2-12 0,-1 0-7 16,-2 0-1-16,5 0-1 0,0 0 33 0,0 5 8 15,0-5 0-15,5 5 1 16,0-5-68-16,1 2-13 0,2-2-4 0,5 5 0 0,0 0 52 0,0-3 12 15,3 3 0-15,0 0 0 0,0-3 0 0,0 3 0 16,0-5 0-16,0 7 0 0,-6-7 0 0,1 0 0 16,-1 0 0-16,1 0 0 0,-3 3 33 0,0-3 10 15,0-5 1-15,-6 5 1 0,1-2 15 0,-3-5 4 0,-3 2 0 0,1 5 0 16,-4-2 15-16,1 2 3 16,0-7 1-16,-3 7 0 0,0-7-15 0,-3 5-4 0,-2-5 0 0,0 0 0 15,0 2-51-15,-3-2-13 0,-3 0 0 0,3 0 0 16,-2 0 0-16,5 0-15 0,-3 0 3 0,5 0 1 31,1 0-84-31,-1 5-17 0,3-10-3 0,3 5-657 0,5 0-131 16</inkml:trace>
  <inkml:trace contextRef="#ctx0" brushRef="#br0" timeOffset="101837.22">22212 9923 1728 0,'-6'-9'76'0,"6"9"16"0,-2-5-73 0,-1 5-19 16,1-7 0-16,-4 0 0 0,1 2 106 0,-3 3 18 15,0-3 3-15,-2-2 1 0,-4 5-52 0,4-3-9 16,-4 5-3-16,1-2 0 0,0-3-51 0,0 5-13 16,0 0 0-16,-1 5 0 0,1-3 0 0,0 3 0 15,0-3 0-15,2 3 0 0,3 2 14 0,0-5 0 16,3 8 0-16,0-3 0 0,5 0-22 0,0 2-5 15,2-2-1-15,1 5 0 0,2-5 14 0,3 7 0 16,5-7 0-16,1 5 0 0,-4 0-18 0,1-3-1 16,2 3 0-16,3 0 0 0,0-3 19 0,0 3 0 15,-3-3 0-15,0 3 0 0,0 0 9 0,-2-3 9 16,-3-2 2-16,0 5 0 0,-3 0-30 0,0-5-6 0,-2 0 0 16,0 0-1-16,-1-5 27 0,-4 5 6 15,-1-2 0-15,-2 2 1 0,-3-2 38 0,-3-3 7 0,3-2 2 0,-5 5 0 16,-3-5 0-16,0 0 0 0,-2 2 0 0,-1-2 0 15,1 0-52-15,2-2-12 0,0 2 0 0,3 0 0 16,-1 0 0-16,7 0 0 0,-4 0 0 0,6 0-851 16,-1 0-172-16</inkml:trace>
  <inkml:trace contextRef="#ctx0" brushRef="#br0" timeOffset="102093.93">22291 9968 1731 0,'0'0'76'0,"0"0"17"0,0 0-74 0,0 0-19 16,0 0 0-16,0 0 0 0,0 0 105 15,0 0 18-15,0 0 3 0,5 7 1 0,-2-5-51 16,2 10-9-16,-2-5-3 0,0 5 0 0,-1-3-51 0,1 3-13 16,0 2 0-16,-1 0 0 0,-2-2 40 0,3-5 4 15,-3 5 2-15,0-3 0 0,0 3-22 0,0-5-5 16,0 0-1-16,0 0 0 0,0-2-18 0,0-3 0 15,0-2 0-15,0 0 0 16,0 0-48-16,0 0-12 0,0 0-4 0,0 0 0 16,3-7-105-16,2 0-22 0,0-2-4 0,0-3-404 0,1 0-81 0</inkml:trace>
  <inkml:trace contextRef="#ctx0" brushRef="#br0" timeOffset="102235.57">22323 9834 1497 0,'0'0'66'0,"0"-7"14"0,0 0-64 0,-3 0-16 0,3-3 0 0,-2 8 0 16,2-3 157-16,0 5 28 0,0 0 6 0,0 0 1 15,0 0-103-15,0 0-20 0,0 0-4 0,0 0-1 16,0 0-51-16,5 0-13 0,0 0 0 0,0 0 0 16,1 5 0-16,2 2 0 0,0 0 0 15,0 5-714-15,0-5-146 0</inkml:trace>
  <inkml:trace contextRef="#ctx0" brushRef="#br0" timeOffset="102591.78">22714 9970 172 0,'0'0'16'0,"0"0"-16"15,-2 0 0-15,2 0 0 0,-3-7 327 0,-2 7 62 16,2-2 13-16,-2-3 2 16,0 5-234-16,-1 0-47 0,-2 0-10 0,3 5-1 0,-3-3-55 0,0 3-10 15,-2-3-3-15,-1 3 0 0,3 2-35 0,-2 0-9 16,-1 5 0-16,3-3 0 0,0 3 0 0,0-5-12 15,0 5 2-15,0-3 1 0,6-2 1 0,-1 5 0 16,0 0 0-16,1-3 0 0,2-2 8 0,2 0 0 16,1 5 0-16,2-5-8 0,1-2 8 0,2-3 0 15,-1 5 0-15,4-2-8 0,-3-3 8 0,5-2 14 16,0 0-3-16,1 0-1 0,-1 0 1 0,3-7 0 16,0 7 0-16,0-7 0 0,-3 0 57 0,3 0 12 15,-3 0 3-15,3-5 0 0,-3 3-31 0,0-3-5 16,-5-2-2-16,-3 2 0 0,3-2-12 0,-8 5-2 0,0-3-1 0,0 0 0 15,-5-2-10-15,0 7-3 0,0-5 0 0,-1 5 0 16,-2 0-17-16,0 0 8 0,0 0-8 0,0 5 0 16,6-3-160-1,-3 5-38-15,5 0-8 0</inkml:trace>
  <inkml:trace contextRef="#ctx0" brushRef="#br0" timeOffset="103011.01">22892 9961 1144 0,'0'0'51'0,"0"0"10"0,0 0-49 0,0 0-12 0,0 0 0 0,0 0 0 16,2 2 118-16,4 5 21 0,-6-2 4 0,2 2 1 15,1 0-40-15,-3 5-7 0,5-3-1 0,-2 3-1 16,0-5-35-16,-1 7-8 0,-2 0 0 0,3-2-1 0,-3 0 4 0,0-3 1 16,0 3 0-16,0-5 0 0,-3 7-39 0,3-7-7 15,0 0-2-15,0 0 0 0,0-2 41 0,0 2 8 16,0-7 2-16,0 0 0 0,0 0-43 0,0 0-16 15,0 0 11-15,0 0-11 0,0 0 0 0,0 0 0 16,0-7 0-16,3 0 0 0,0 0 0 0,2-5 0 16,3 5 0-16,0-7 0 0,0 2 57 0,2-2 6 15,1 2 1-15,2-2 0 16,-5 5-103-16,5-3-20 0,0 5-4 0,1-5-1 0,-1 5 52 0,3 0 12 16,0 5 0-16,-3-3 0 0,3-2 0 0,-3 7 0 15,3 5 0-15,0-3 0 16,0 3-28-16,-3-3-4 0,3 5 0 0,-3 0 0 0,0 5 32 0,0 0 16 0,1 2-1 15,-1 0-1-15,0 0 3 0,-2-2 1 16,-1 2 0-16,1 0 0 0,-3 0 5 0,-3 0 1 16,-2-2 0-16,-1 0 0 0,1-3 12 0,0-2 4 0,-3 0 0 15,0 3 0-15,0-3-32 0,0-7-8 0,0 0 0 0,-3 2 0 16,3-2 0-16,0 0 0 0,0 0 0 0,0 0-852 16,-5 5-172-16</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7:34.142"/>
    </inkml:context>
    <inkml:brush xml:id="br0">
      <inkml:brushProperty name="width" value="0.05" units="cm"/>
      <inkml:brushProperty name="height" value="0.05" units="cm"/>
      <inkml:brushProperty name="color" value="#E71224"/>
    </inkml:brush>
  </inkml:definitions>
  <inkml:trace contextRef="#ctx0" brushRef="#br0">139 20 2304 0 0,'0'0'321'0'0,"0"0"511"0"0,0 0 227 0 0,0 0 42 0 0,0 0-65 0 0,0 0-312 0 0,0 0-137 0 0,0 0-31 0 0,0 0-11 0 0,0 0-29 0 0,-9-4 2023 0 0,-32-3 2 0 0,20 12-2130 0 0,-7 9-155 0 0,7 4-256 0 0,5 16 776 0 0,15-30-707 0 0,0 0 1 0 0,1 1-1 0 0,0-1 1 0 0,0 1 0 0 0,0-1-1 0 0,0 1 1 0 0,1-1 0 0 0,0 0-1 0 0,0 1 1 0 0,0-1 0 0 0,0 0-1 0 0,1 1 1 0 0,0-1 0 0 0,1 3-70 0 0,-2-6 23 0 0,17 11 124 0 0,-13-9-88 0 0,0 0 1 0 0,1 0 0 0 0,0 0 0 0 0,-1-1-1 0 0,1 0 1 0 0,0 0 0 0 0,0-1-1 0 0,0 1 1 0 0,0-1 0 0 0,0-1-1 0 0,1 1 1 0 0,-1-1 0 0 0,0 0-1 0 0,0 0 1 0 0,0-1 0 0 0,0 0-1 0 0,5-1-59 0 0,40-6 752 0 0,-9-7-352 0 0,-25-9-326 0 0,-13 19 179 0 0,-3 4-211 0 0,-1 1-1 0 0,1 0 1 0 0,-1-1-1 0 0,1 1 1 0 0,-1-1 0 0 0,1 1-1 0 0,-1 0 1 0 0,0-1-1 0 0,1 1 1 0 0,-1-1-1 0 0,0 1 1 0 0,1-1-1 0 0,-1 1 1 0 0,0-1-1 0 0,0 1 1 0 0,1-1-1 0 0,-1 0 1 0 0,0 1-1 0 0,0-1 1 0 0,0 1-1 0 0,0-1 1 0 0,0 1 0 0 0,0-1-1 0 0,0 0 1 0 0,0 1-1 0 0,0-1 1 0 0,0 1-1 0 0,0-1 1 0 0,0 0-1 0 0,0 1 1 0 0,0-1-1 0 0,-1 1 1 0 0,1-1-1 0 0,0 1 1 0 0,0-1-1 0 0,-1 1 1 0 0,1-1-1 0 0,0 1 1 0 0,-1-1-42 0 0,5-18-212 0 0,-1-7 499 0 0,-3 25-345 0 0,-4-7-78 0 0,-4-9 360 0 0,-13 0-212 0 0,-4 5-100 0 0,-1 6 88 0 0,-6 11-64 0 0,-1 17 52 0 0,29-19-49 0 0,-3 0-189 0 0,5-2-5532 0 0,2-1 4248 0 0</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7:36.251"/>
    </inkml:context>
    <inkml:brush xml:id="br0">
      <inkml:brushProperty name="width" value="0.05" units="cm"/>
      <inkml:brushProperty name="height" value="0.05" units="cm"/>
      <inkml:brushProperty name="color" value="#E71224"/>
    </inkml:brush>
  </inkml:definitions>
  <inkml:trace contextRef="#ctx0" brushRef="#br0">274 18 1376 0 0,'0'0'65'0'0,"0"-1"-6"0"0,-3-1 144 0 0,3 2 785 0 0,0 0 337 0 0,0 0 68 0 0,-30-11 2724 0 0,2 7-2483 0 0,15 7-1554 0 0,-16-3 576 0 0,-38 4 766 0 0,18 4-1026 0 0,48-8-366 0 0,-28 23-438 0 0,23-13 408 0 0,-13 38 785 0 0,28-13-1314 0 0,44 0 1566 0 0,-48-33-985 0 0,0 0 1 0 0,0 0-1 0 0,0-1 1 0 0,1 0-1 0 0,-1 0 1 0 0,0 0-1 0 0,0-1 0 0 0,1 0 1 0 0,-1 0-1 0 0,0 0 1 0 0,1-1-1 0 0,1 0-52 0 0,15 0 62 0 0,-15 0-36 0 0,0-1 0 0 0,0 1 1 0 0,0-2-1 0 0,0 1 0 0 0,0-1 1 0 0,-1 0-1 0 0,1 0 0 0 0,-1-1 0 0 0,0 0 1 0 0,5-4-27 0 0,-3 3-142 0 0,-5 3 257 0 0,-1 0 1 0 0,0-1-1 0 0,0 1 1 0 0,0-1-1 0 0,0 1 1 0 0,0-1-1 0 0,-1 0 1 0 0,1 0-1 0 0,-1 0 1 0 0,0 0-1 0 0,0 0 1 0 0,0 0-1 0 0,0 0 1 0 0,0 0-1 0 0,-1 0 1 0 0,1-2-116 0 0,1-5-34 0 0,1 2 98 0 0,2-15-48 0 0,4 5-16 0 0,-6 11 46 0 0,-2 6 180 0 0,-1 1 46 0 0,0 0 0 0 0,0 0-30 0 0,0 0-125 0 0,0 2-33 0 0,1 5-31 0 0,0 0-1 0 0,1 0 0 0 0,0 0 1 0 0,0 0-1 0 0,1 0 1 0 0,-1-1-1 0 0,1 1 1 0 0,1-1-1 0 0,0 0 0 0 0,3 6-52 0 0,16 30 217 0 0,23 68-125 0 0,-35-99 208 0 0,-10-11-140 0 0,-1 2-14 0 0,0 3-56 0 0,0-4 4 0 0,0-1 3 0 0,9-1 98 0 0,-3-24-1613 0 0,-11-6-2092 0 0,-10 14 1689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26.635"/>
    </inkml:context>
    <inkml:brush xml:id="br0">
      <inkml:brushProperty name="width" value="0.05" units="cm"/>
      <inkml:brushProperty name="height" value="0.05" units="cm"/>
      <inkml:brushProperty name="color" value="#E71224"/>
    </inkml:brush>
  </inkml:definitions>
  <inkml:trace contextRef="#ctx0" brushRef="#br0">189 72 7368 0 0,'9'-29'1739'0'0,"-8"-1"3464"0"0,-1 20-2770 0 0,-23 8-1991 0 0,19 2-435 0 0,1 1 0 0 0,-1 0-1 0 0,1 0 1 0 0,0 0 0 0 0,0 0 0 0 0,0 1 0 0 0,-1-1 0 0 0,1 1 0 0 0,0 0-1 0 0,1 0 1 0 0,-1 0 0 0 0,0 0 0 0 0,0 0 0 0 0,1 0 0 0 0,0 1 0 0 0,-1 0-1 0 0,1-1 1 0 0,0 1 0 0 0,0 0 0 0 0,0 0 0 0 0,0 2-7 0 0,1-4 1 0 0,1 1 0 0 0,-1-1 0 0 0,1 0 0 0 0,0 0 0 0 0,0 0 0 0 0,-1 0 0 0 0,1 1 0 0 0,0-1 0 0 0,0 0 0 0 0,0 0 0 0 0,0 1 0 0 0,1-1 1 0 0,-1 0-1 0 0,0 0 0 0 0,0 0 0 0 0,1 0 0 0 0,-1 1 0 0 0,1-1 0 0 0,-1 0 0 0 0,1 0 0 0 0,-1 0 0 0 0,1 0 0 0 0,0 0 0 0 0,-1 0 0 0 0,1 0 0 0 0,0 0 0 0 0,0 0 0 0 0,0-1 0 0 0,1 2-1 0 0,-1-1-4 0 0,51 38-699 0 0,-46-36 679 0 0,0 0 1 0 0,0 0-1 0 0,-1 1 0 0 0,0 0 1 0 0,1 0-1 0 0,-1 0 0 0 0,0 1 0 0 0,-1 0 1 0 0,1 0-1 0 0,-1 0 0 0 0,0 0 0 0 0,0 2 25 0 0,-3-5-8 0 0,1 1 16 0 0,0 0 1 0 0,0 1-1 0 0,0-1 1 0 0,-1 1-1 0 0,1-1 0 0 0,-1 1 1 0 0,0-1-1 0 0,0 1 1 0 0,0 0-1 0 0,-1-1 0 0 0,1 1 1 0 0,-1 0-1 0 0,0 0 1 0 0,0-1-1 0 0,-1 5-9 0 0,-2 9 163 0 0,3-14-74 0 0,0 1-1 0 0,0-1 1 0 0,-1 0 0 0 0,0 0 0 0 0,1 1-1 0 0,-1-1 1 0 0,0 0 0 0 0,0 0-1 0 0,-1 0 1 0 0,1 0 0 0 0,-1 0 0 0 0,0-1-1 0 0,1 1 1 0 0,-1 0 0 0 0,0-1 0 0 0,-1 1-1 0 0,1-1 1 0 0,0 0 0 0 0,-1 0-1 0 0,1 1-88 0 0,-39 18 1256 0 0,-22-9-1310 0 0,-26-9-549 0 0,67-4-1521 0 0,12-1-4014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26.630"/>
    </inkml:context>
    <inkml:brush xml:id="br0">
      <inkml:brushProperty name="width" value="0.05" units="cm"/>
      <inkml:brushProperty name="height" value="0.05" units="cm"/>
      <inkml:brushProperty name="color" value="#E71224"/>
    </inkml:brush>
  </inkml:definitions>
  <inkml:trace contextRef="#ctx0" brushRef="#br0">255 40 10136 0 0,'0'0'464'0'0,"-1"-1"-10"0"0,-32-23 166 0 0,-9 10 1914 0 0,37 13-2452 0 0,1 1 0 0 0,-1 0 0 0 0,0 1 0 0 0,0-1 1 0 0,1 1-1 0 0,-1 0 0 0 0,0 0 0 0 0,1 0 1 0 0,-1 0-1 0 0,1 1 0 0 0,0 0 0 0 0,-1 0 0 0 0,1 0 1 0 0,0 0-1 0 0,0 1 0 0 0,0 0 0 0 0,1 0 1 0 0,-2 1-83 0 0,-69 81-318 0 0,71-81 384 0 0,0 0 0 0 0,1 1-1 0 0,0 0 1 0 0,0-1-1 0 0,0 1 1 0 0,0 0-1 0 0,1 0 1 0 0,0 0 0 0 0,0 0-1 0 0,0 0 1 0 0,1 0-1 0 0,-1 0 1 0 0,1 0-1 0 0,1 0 1 0 0,-1 0 0 0 0,1 0-1 0 0,-1 1 1 0 0,1-1-1 0 0,1-1 1 0 0,-1 1-1 0 0,1 0-65 0 0,1 0 43 0 0,1-1 0 0 0,0 1 0 0 0,0-1 0 0 0,0 0 0 0 0,0-1 0 0 0,1 1 0 0 0,-1-1 0 0 0,1 0 0 0 0,0 0 0 0 0,0 0 0 0 0,0-1 0 0 0,0 1-1 0 0,0-1 1 0 0,1 0 0 0 0,-1-1 0 0 0,1 0 0 0 0,-1 1 0 0 0,1-2 0 0 0,0 1 0 0 0,-1-1 0 0 0,1 0 0 0 0,0 0 0 0 0,-1 0 0 0 0,1-1 0 0 0,-1 0-1 0 0,5-1-42 0 0,-4 2 90 0 0,-1-1-1 0 0,1 0 0 0 0,-1-1 0 0 0,1 1 0 0 0,-1-1 1 0 0,1 0-1 0 0,-1 0 0 0 0,0-1 0 0 0,0 1 0 0 0,0-1 1 0 0,0 0-1 0 0,-1-1 0 0 0,1 1 0 0 0,-1-1 0 0 0,0 0 1 0 0,0 0-1 0 0,0 0 0 0 0,-1-1 0 0 0,1 1 0 0 0,-1-1 1 0 0,0 0-1 0 0,0 0 0 0 0,-1 0 0 0 0,0 0 0 0 0,0 0 0 0 0,0-1 1 0 0,0 1-1 0 0,-1-1 0 0 0,1 0-89 0 0,-1 0 180 0 0,0-1 0 0 0,0 1 0 0 0,-1 0 0 0 0,0-1 0 0 0,0 1 1 0 0,0-1-1 0 0,-1 1 0 0 0,0 0 0 0 0,0-1 0 0 0,0 1 0 0 0,-1 0 0 0 0,0 0 0 0 0,0 0 0 0 0,-1 0 0 0 0,0 0-180 0 0,3 5-105 0 0,0 1 161 0 0,0 0 68 0 0,0 0 17 0 0,0 15-106 0 0,5-3-48 0 0,0 0 1 0 0,1 0-1 0 0,0-1 1 0 0,1 0-1 0 0,0-1 0 0 0,1 1 1 0 0,0-1-1 0 0,0-1 1 0 0,3 2 12 0 0,35 37-84 0 0,-6-8 342 0 0,-11-12 16 0 0,-12-13-3488 0 0,-16-14-4237 0 0</inkml:trace>
  <inkml:trace contextRef="#ctx0" brushRef="#br0" timeOffset="343.66">544 79 15664 0 0,'0'0'356'0'0,"0"0"49"0"0,0 0 21 0 0,0 0-42 0 0,1 1-250 0 0,32 69 1312 0 0,2 1 1144 0 0,-27-46-556 0 0,-9-76-1924 0 0,2 42-376 0 0,1 0 1 0 0,0 0 0 0 0,0 0 0 0 0,1 1-1 0 0,0-1 1 0 0,1 1 0 0 0,-1-1-1 0 0,2 1 1 0 0,-1 1 0 0 0,1-1 0 0 0,0 1-1 0 0,1-1 1 0 0,0 2 0 0 0,0-1 0 0 0,0 1-1 0 0,1-1 1 0 0,0 2 0 0 0,0-1 0 0 0,0 1-1 0 0,1 0 1 0 0,0 1 0 0 0,0-1-1 0 0,1 1 266 0 0,-1 2-69 0 0,-1 0 0 0 0,1 1-1 0 0,0-1 1 0 0,0 1-1 0 0,0 1 1 0 0,1 0 0 0 0,-1 0-1 0 0,0 0 1 0 0,0 1-1 0 0,0 0 1 0 0,0 1 0 0 0,0 0-1 0 0,-1 0 1 0 0,1 1-1 0 0,0 0 1 0 0,-1 0 0 0 0,5 3 69 0 0,-10-5-5820 0 0</inkml:trace>
  <inkml:trace contextRef="#ctx0" brushRef="#br0" timeOffset="890.41">1261 52 3224 0 0,'-12'-7'1924'0'0,"-21"-3"3456"0"0,15 9-4792 0 0,-9 7-464 0 0,-24 14-124 0 0,0 53 0 0 0,39-18 352 0 0,14-53 34 0 0,2 1-268 0 0,0 0 0 0 0,0 0 0 0 0,0-1-1 0 0,0 1 1 0 0,1-1 0 0 0,-1 0 0 0 0,1-1-1 0 0,0 1 1 0 0,0-1 0 0 0,-1 0 0 0 0,1 0-1 0 0,0 0 1 0 0,0-1 0 0 0,0 0 0 0 0,0 0-1 0 0,0 0 1 0 0,0-1 0 0 0,0 1 0 0 0,1-1-118 0 0,45-18 888 0 0,-15-10 551 0 0,-10-21-599 0 0,-24 44-840 0 0,2 0 0 0 0,-2 6 30 0 0,1 0-1 0 0,0 0 0 0 0,-1 0 1 0 0,1 1-1 0 0,0-1 0 0 0,-1 1 1 0 0,1 0-1 0 0,-1 0 0 0 0,1-1 1 0 0,-1 2-1 0 0,1-1 0 0 0,-1 0 1 0 0,0 0-1 0 0,0 1 0 0 0,1-1 1 0 0,-1 1-1 0 0,0 0 0 0 0,0 0 1 0 0,-1 0-1 0 0,1 0 0 0 0,0 0 1 0 0,-1 0-1 0 0,1 0 0 0 0,-1 0 1 0 0,1 1-1 0 0,-1-1 0 0 0,0 0 1 0 0,0 1-1 0 0,0-1 0 0 0,-1 1 1 0 0,1 0-1 0 0,0 0-29 0 0,29 53 269 0 0,-5 7 155 0 0,-11-5-80 0 0,-4 8 80 0 0,-11-60-388 0 0,1-1 0 0 0,-1 1 0 0 0,0-1 0 0 0,0 1 0 0 0,-1-1 0 0 0,1 0 0 0 0,-1 0 0 0 0,0 0 0 0 0,-1 0 0 0 0,1 0 0 0 0,-1 0 0 0 0,0 0 0 0 0,0-1 0 0 0,-1 1 0 0 0,1-1 0 0 0,-1 0 0 0 0,0 0 0 0 0,0-1 0 0 0,0 1 0 0 0,-1-1 0 0 0,1 0 0 0 0,-1 0 0 0 0,0 0 0 0 0,0-1 0 0 0,0 1 0 0 0,0-1 0 0 0,0 0 0 0 0,-2 0-36 0 0,-4 0 48 0 0,-3 3-68 0 0,0-2 1 0 0,-1 0-1 0 0,1-1 1 0 0,-1 0-1 0 0,0-1 1 0 0,1 0-1 0 0,-1-2 1 0 0,1 0-1 0 0,-8-1 20 0 0,3-7-1625 0 0,14 0 778 0 0</inkml:trace>
  <inkml:trace contextRef="#ctx0" brushRef="#br0" timeOffset="1562.12">1432 37 10136 0 0,'7'0'918'0'0,"-6"0"-744"0"0,1 1 0 0 0,-1-1 0 0 0,1 0-1 0 0,-1 1 1 0 0,1-1 0 0 0,-1 1 0 0 0,0-1-1 0 0,1 1 1 0 0,-1 0 0 0 0,1-1 0 0 0,-1 1-1 0 0,0 0 1 0 0,0 0 0 0 0,1 0 0 0 0,-1 0-1 0 0,0 0 1 0 0,0 0 0 0 0,0 0 0 0 0,0 1-1 0 0,0-1 1 0 0,0 0 0 0 0,-1 1 0 0 0,1-1-1 0 0,0 0 1 0 0,-1 1 0 0 0,1-1-1 0 0,-1 1 1 0 0,1-1 0 0 0,-1 1 0 0 0,0 0-174 0 0,4 9 340 0 0,9 30 1684 0 0,1 1-224 0 0,19-4-17 0 0,-32-37-1757 0 0,-1-1 0 0 0,1 0 0 0 0,0 1 0 0 0,0-1 0 0 0,0 1 0 0 0,0-1 0 0 0,-1 0 0 0 0,1 1 0 0 0,0-1 0 0 0,0 0 0 0 0,0 0 0 0 0,0 0 0 0 0,0 0 0 0 0,0 0 0 0 0,0 0 0 0 0,-1 0 0 0 0,1 0 0 0 0,0 0 0 0 0,0 0 1 0 0,0 0-1 0 0,0-1 0 0 0,0 1 0 0 0,0 0 0 0 0,0-1 0 0 0,-1 1 0 0 0,1 0 0 0 0,0-1 0 0 0,0 1 0 0 0,-1-1 0 0 0,1 0 0 0 0,0 1 0 0 0,-1-1 0 0 0,1 1 0 0 0,0-1 0 0 0,-1 0 0 0 0,1 0 0 0 0,-1 1 0 0 0,1-1 0 0 0,-1 0 0 0 0,1 0 0 0 0,-1 0 0 0 0,0 1 0 0 0,1-1 0 0 0,-1 0 0 0 0,0 0 0 0 0,0 0 0 0 0,0 0 0 0 0,1 0-26 0 0,0-25 64 0 0,9-34-1128 0 0,39-4-1509 0 0,-47 63 2558 0 0,0 0-1 0 0,0 0 1 0 0,0-1-1 0 0,1 2 1 0 0,-1-1 0 0 0,0 0-1 0 0,0 0 1 0 0,1 1 0 0 0,-1 0-1 0 0,1-1 1 0 0,-1 1-1 0 0,0 0 1 0 0,1 0 0 0 0,-1 0-1 0 0,1 0 1 0 0,-1 1-1 0 0,0-1 1 0 0,1 1 0 0 0,-1-1-1 0 0,0 1 1 0 0,1 0-1 0 0,-1 0 16 0 0,29 18 0 0 0,23 31 1224 0 0,-29-28-312 0 0,-24-21-721 0 0,15 14 817 0 0,32-49-807 0 0,-18 1-393 0 0,-17 22 55 0 0,-12 10 115 0 0,1-1 1 0 0,0 1 0 0 0,-1-1-1 0 0,1 1 1 0 0,0-1-1 0 0,0 1 1 0 0,0 0 0 0 0,0 0-1 0 0,0 0 1 0 0,1 0-1 0 0,-1 0 1 0 0,0 1 0 0 0,0-1-1 0 0,1 1 1 0 0,-1-1 0 0 0,0 1-1 0 0,0 0 1 0 0,1 0-1 0 0,-1 0 22 0 0,1 0 8 0 0,0 0-1 0 0,0 0 0 0 0,0 1 0 0 0,-1-1 0 0 0,1 1 0 0 0,0 0 1 0 0,-1 0-1 0 0,1 0 0 0 0,0 0 0 0 0,-1 0 0 0 0,1 1 1 0 0,-1-1-1 0 0,0 1 0 0 0,1-1 0 0 0,-1 1 0 0 0,0 0 1 0 0,0 0-1 0 0,0 0 0 0 0,0 0 0 0 0,0 0 0 0 0,0 1-7 0 0,8 7 364 0 0,-3-2-66 0 0,-4-6-270 0 0,0 1 1 0 0,0-1-1 0 0,0 1 0 0 0,-1 0 0 0 0,1-1 1 0 0,-1 2-1 0 0,1-1 0 0 0,-1 0 0 0 0,0 0 1 0 0,-1 1-1 0 0,1-1 0 0 0,-1 0 0 0 0,1 1 1 0 0,-1 0-1 0 0,0-1 0 0 0,0 1 0 0 0,0 0 1 0 0,-1 3-29 0 0,10 30 574 0 0,1-21-347 0 0,15-16-4896 0 0,-19-6-2648 0 0</inkml:trace>
  <inkml:trace contextRef="#ctx0" brushRef="#br0" timeOffset="1812.06">2188 49 13792 0 0,'0'0'314'0'0,"0"0"46"0"0,0 0 22 0 0,0 0-50 0 0,-2 4-208 0 0,11 42 3894 0 0,22 17-1861 0 0,-18-45-2157 0 0,11 0-729 0 0,-24-18 314 0 0</inkml:trace>
  <inkml:trace contextRef="#ctx0" brushRef="#br0" timeOffset="2280.71">2414 34 6912 0 0,'0'0'528'0'0,"1"2"-342"0"0,33 53 9910 0 0,-20-31-8979 0 0,4 21 1203 0 0,-18-32-1766 0 0,0-12-290 0 0,0-1 6 0 0,0 0-24 0 0,0 0-113 0 0,0 0-49 0 0,1-1-11 0 0,18-49-33 0 0,-12 38-192 0 0,-4 5-1 0 0,0 0 0 0 0,1 0 1 0 0,0 0-1 0 0,0 1 0 0 0,1 0 1 0 0,-1 0-1 0 0,1 0 0 0 0,1 0 1 0 0,-1 1-1 0 0,1 0 0 0 0,4-3 153 0 0,2 0-265 0 0,-9 6 240 0 0,-1 0 0 0 0,1 0 0 0 0,0 1 0 0 0,0-1-1 0 0,0 1 1 0 0,0-1 0 0 0,0 1 0 0 0,0 0 0 0 0,0 0-1 0 0,0 0 1 0 0,0 0 0 0 0,1 1 0 0 0,-1-1-1 0 0,0 1 1 0 0,0 0 0 0 0,1 0 0 0 0,-1 0 0 0 0,0 0-1 0 0,1 1 26 0 0,2 1 57 0 0,-1 0 0 0 0,0 1 0 0 0,0-1 0 0 0,0 1-1 0 0,-1 1 1 0 0,1-1 0 0 0,-1 1 0 0 0,1-1 0 0 0,-1 1 0 0 0,0 1-1 0 0,-1-1 1 0 0,1 1-57 0 0,20 19 276 0 0,51 79 1932 0 0,-19-39-2366 0 0,-37-58-5635 0 0,-17-6 5110 0 0,4 0-6528 0 0</inkml:trace>
  <inkml:trace contextRef="#ctx0" brushRef="#br0" timeOffset="3342.95">1669 594 4608 0 0,'14'-2'208'0'0,"-10"-14"2084"0"0,-4 16-2493 0 0,-3-11 6982 0 0,2 10-6269 0 0,1 1 0 0 0,-12 9 104 0 0,-3 25-111 0 0,14 9 197 0 0,0-41-691 0 0,1-1-3 0 0,-1 0 0 0 0,1 0 0 0 0,0 0 1 0 0,-1 0-1 0 0,1-1 0 0 0,0 1 0 0 0,0 0 0 0 0,-1 0 0 0 0,1 0 0 0 0,0 0 1 0 0,0 0-1 0 0,0 0 0 0 0,0 0 0 0 0,0 0 0 0 0,0 0 0 0 0,0 0 0 0 0,1-1 0 0 0,-1 1 1 0 0,0 0-1 0 0,0 0 0 0 0,1 0 0 0 0,-1 0 0 0 0,1 0 0 0 0,-1-1 0 0 0,1 1 1 0 0,-1 0-1 0 0,1 0 0 0 0,-1-1 0 0 0,1 1 0 0 0,0 0 0 0 0,0 0-8 0 0,3 13 377 0 0,12 2-403 0 0,-10-14 50 0 0,0 0 0 0 0,0 0 0 0 0,0 0 0 0 0,0-1 0 0 0,1 0 0 0 0,-1 0 0 0 0,0-1 0 0 0,0 0 0 0 0,1 0 0 0 0,-1 0 0 0 0,0-1 0 0 0,1 0 0 0 0,-1 0 0 0 0,0 0 0 0 0,0-1 0 0 0,0 0 0 0 0,0 0 0 0 0,3-2-24 0 0,19-16 666 0 0,4-15 380 0 0,-32 34-1043 0 0,1 1 0 0 0,-1-1 0 0 0,0 1 1 0 0,0-1-1 0 0,0 1 0 0 0,0-1 0 0 0,0 1 0 0 0,0 0 1 0 0,0-1-1 0 0,0 1 0 0 0,0-1 0 0 0,0 1 0 0 0,0-1 1 0 0,0 1-1 0 0,0-1 0 0 0,0 1 0 0 0,0-1 1 0 0,0 1-1 0 0,-1-1 0 0 0,1 1 0 0 0,0-1 0 0 0,0 1 1 0 0,-1 0-1 0 0,1-1 0 0 0,0 1 0 0 0,-1-1 0 0 0,1 1 1 0 0,0 0-1 0 0,-1-1 0 0 0,1 1 0 0 0,0 0 0 0 0,-1-1 1 0 0,1 1-1 0 0,-1 0 0 0 0,1 0 0 0 0,0 0 0 0 0,-1-1 1 0 0,1 1-1 0 0,-1 0 0 0 0,1 0 0 0 0,-1 0 1 0 0,1 0-1 0 0,-1 0 0 0 0,1 0 0 0 0,-1 0 0 0 0,1 0 1 0 0,-1 0-1 0 0,1 0 0 0 0,-1 0 0 0 0,1 0 0 0 0,-1 0 1 0 0,1 0-1 0 0,-1 0 0 0 0,1 0 0 0 0,-1 1 0 0 0,1-1 1 0 0,0 0-1 0 0,-1 0 0 0 0,1 1 0 0 0,-1-1 0 0 0,1 0 1 0 0,0 0-1 0 0,-1 1 0 0 0,1-1-3 0 0,-1 1 25 0 0,0 1-1 0 0,1-1 1 0 0,-1 0-1 0 0,1 0 1 0 0,-1 1-1 0 0,1-1 1 0 0,0 0-1 0 0,-1 1 1 0 0,1-1 0 0 0,0 1-1 0 0,0-1 1 0 0,0 0-1 0 0,0 1 1 0 0,0-1-1 0 0,0 1 1 0 0,0-1-1 0 0,1 0 1 0 0,-1 1-1 0 0,0-1 1 0 0,1 0 0 0 0,-1 1-1 0 0,1-1 1 0 0,0 0-1 0 0,-1 0 1 0 0,1 1-1 0 0,0-1 1 0 0,0 0-1 0 0,0 0 1 0 0,-1 0 0 0 0,1 0-1 0 0,0 0 1 0 0,1 0-25 0 0,1 5-21 0 0,1-2 11 0 0,1 1 0 0 0,0-1 0 0 0,0 0 0 0 0,0 0 0 0 0,0 0 0 0 0,0-1-1 0 0,1 0 1 0 0,0 0 0 0 0,0 0 0 0 0,0-1 0 0 0,0 0 0 0 0,0 0 0 0 0,0 0 0 0 0,0-1-1 0 0,1 0 11 0 0,2 0 46 0 0,-1 0-1 0 0,1 0 0 0 0,0-1 0 0 0,0 0 0 0 0,-1 0 0 0 0,1-1 0 0 0,0 0 0 0 0,0-1 1 0 0,-1 0-1 0 0,1 0 0 0 0,-1-1 0 0 0,0 0 0 0 0,0 0 0 0 0,0-1 0 0 0,0 0 0 0 0,-1 0 1 0 0,1-1-1 0 0,-1 0 0 0 0,0-1 0 0 0,0 1-45 0 0,10-26 884 0 0,-14 27-802 0 0,7-25 617 0 0,-14-15-35 0 0,-3 36-648 0 0,6 1-16 0 0,-3 0-10 0 0,3 6-50 0 0,3-2-320 0 0,2 0-125 0 0,-3 3-2620 0 0,2 6-3954 0 0</inkml:trace>
</inkml:ink>
</file>

<file path=ppt/ink/ink20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28:18.018"/>
    </inkml:context>
    <inkml:brush xml:id="br0">
      <inkml:brushProperty name="width" value="0.05292" units="cm"/>
      <inkml:brushProperty name="height" value="0.05292" units="cm"/>
      <inkml:brushProperty name="color" value="#FF0000"/>
    </inkml:brush>
  </inkml:definitions>
  <inkml:trace contextRef="#ctx0" brushRef="#br0">11361 10631 345 0,'6'0'31'16,"-6"0"-31"-16,0 5 0 0,2-5 0 15,1 2 108-15,-1-2 16 0,1 0 4 0,0 0 0 16,-3 0 0-16,2-2 0 0,-2 2 0 0,0 0 0 16,0 0-72-16,0 0-15 0,0 0-2 0,0 0-1 0,0 0 4 0,0 0 1 15,0 0 0-15,0-5 0 0,3 0-15 0,-3 5-2 16,-3-2-1-16,3 2 0 0,-2-7-14 0,2 7-3 15,2-5-8-15,-2 3 12 0,0 2-12 0,0 0 0 16,0-5 0-16,0 5-498 16,0 0-95-16</inkml:trace>
  <inkml:trace contextRef="#ctx0" brushRef="#br0" timeOffset="199.96">11385 10464 576 0,'-3'-2'25'0,"1"2"6"0,-4 0-31 0,6 0 0 16,-2-5 0-16,2 5 0 0,0 0 108 0,0 0 16 16,-3 0 4-16,3 0 0 0,0 0-105 0,0 0-23 0,0 0 0 0,0 0 0 15,0 0 0-15,0 0 0 0,0 0 0 0,0 0 0 16,3-7 0-16,-1 2 0 0,1 3 0 0,0-3-9 31,-1 3-39-31,1-3-8 0</inkml:trace>
  <inkml:trace contextRef="#ctx0" brushRef="#br0" timeOffset="337.38">11382 10311 403 0,'0'0'36'0,"0"0"-36"0,0 0 0 0,0 0 0 16,0 0 90-16,-2-7 11 0,-4 0 3 0,1 0 0 0,5 7-70 0,0 0-14 15,0-7-2-15,0 7-1 16,0-7-17-16,0 7-9 0,0 0 1 0</inkml:trace>
  <inkml:trace contextRef="#ctx0" brushRef="#br0" timeOffset="475.5">11382 10182 806 0,'-8'-12'17'0,"8"12"4"0,0 0 1 0,0 0 2 0,-5-2-24 0,5 2 0 16,0 0 0-16,0 0 0 0,0-5 0 0,-2 3-8 15,-1-3 0-15,3 5-227 16,0 0-45-16</inkml:trace>
  <inkml:trace contextRef="#ctx0" brushRef="#br0" timeOffset="612.04">11364 10062 273 0,'0'0'12'0,"0"0"3"0,0 0-15 0,0 0 0 0,0-5 0 0,0-2-119 16</inkml:trace>
  <inkml:trace contextRef="#ctx0" brushRef="#br0" timeOffset="745.2">11359 9916 248 0,'0'0'0'0,"0"0"11"0,0 0-3 0,0 0-8 0,2-2 0 0</inkml:trace>
  <inkml:trace contextRef="#ctx0" brushRef="#br0" timeOffset="899.45">11353 9796 345 0,'0'0'31'0,"0"0"-31"16,0 0 0-16,-2-2 0 0,-1-3 59 0,0-2 5 16,1 0 2-16,2 7 0 0,2-2-51 0,-2 2-15 15,0-5 0-15,0 5-256 0</inkml:trace>
  <inkml:trace contextRef="#ctx0" brushRef="#br0" timeOffset="1013.41">11340 9693 115 0,'0'0'10'0,"0"0"-10"0,0 0 0 0,0-5 0 16,3 3 81-16,-3 2 15 15,2-5 2-15</inkml:trace>
  <inkml:trace contextRef="#ctx0" brushRef="#br0" timeOffset="1173.21">11380 9606 115 0,'-8'0'10'0,"3"0"-10"16,5 0 0-16,-3-5 0 0,0 5 140 0,1-7 25 16,-1 5 6-16,3-3 1 0,0-2-122 0,0 2-24 15,-3 3-5-15,6-3-1 0,0-2-20 0,-1 5-15 16,-2-3 3-16,0-2-220 16,3 0-44-16</inkml:trace>
  <inkml:trace contextRef="#ctx0" brushRef="#br0" timeOffset="1318.29">11361 9401 583 0,'0'0'25'0,"-2"-2"7"0,2-3-32 0,0-2 0 16,0 5 0-16,0-3 0 0,-3-2 29 0,3 0 0 16,0 7 0-16,0-5 0 0,0 5-20 0,0 0-9 15,0-2 8-15,0-3-316 0</inkml:trace>
  <inkml:trace contextRef="#ctx0" brushRef="#br0" timeOffset="1642.44">11340 8768 115 0,'5'0'0'0,"-5"0"0"0,0 0 0 0,-2 0 10 0</inkml:trace>
  <inkml:trace contextRef="#ctx0" brushRef="#br0" timeOffset="2338.63">11351 8905 576 0,'0'0'25'0,"0"0"6"0,0 0-31 0,0 0 0 16,0 0 0-16,0 0 0 16,0 0 57-16,0 0 6 0,0 0 1 0,0 0 0 0,0 0-52 15,0 0-12-15,2 0 0 0,1-7 0 0,0 2 54 16,-1 3 8-16,-2-10 2 0,0 5 0 0,-2-2-52 0,2-3-12 16,-3-2 0-16,3 0 0 0,-3-5 33 0,3 5 4 15,-5-5 1-15,2 0 0 16,1 5-61-16,-4 0-12 0,-2-19-2 0,1 12-1 0</inkml:trace>
  <inkml:trace contextRef="#ctx0" brushRef="#br0" timeOffset="2473.43">11303 8416 1090 0,'0'0'24'0,"0"0"4"0,-3-5 2 0,1 3 2 0,2 2-32 0,-3-5 0 0,-2 3 0 0,2-3-479 15</inkml:trace>
  <inkml:trace contextRef="#ctx0" brushRef="#br0" timeOffset="2637.3">11345 8162 57 0,'-10'0'0'0,"4"0"0"15,-1-7 0-15,1 7 0 0,4-5 0 0,-4 3 0 16,4-3 226-16,2 5 40 0,2-7 8 0,-2 4 2 0,-2-1-224 16,-1 1-52-16,0-1 0 0,-2 1-459 15</inkml:trace>
  <inkml:trace contextRef="#ctx0" brushRef="#br0" timeOffset="2790.48">11308 8023 230 0,'0'0'10'16,"0"0"2"-16,0 0-12 0,-2-2 0 0,-1-3 0 0,0 3 0 0,3-3 72 0,0 5 12 16,0 0 3-16,-2-3 0 0,-1-4-68 0,3 3-19 15,0 4 0-15,0 0 8 0,-3-7-18 0,3 7-4 16,0 0-1-16,0 0-215 0</inkml:trace>
  <inkml:trace contextRef="#ctx0" brushRef="#br0" timeOffset="2931.53">11282 7887 57 0,'-3'-12'0'0,"3"12"0"0,0 0 0 0,0 0 0 0,0 0 0 0,3-3 0 16,-1-4 48-16,1 3 4 0,-3 4 0 0</inkml:trace>
  <inkml:trace contextRef="#ctx0" brushRef="#br0" timeOffset="3066.32">11271 7760 345 0,'0'-8'15'0,"0"4"4"0,-2-3-19 0,4 4 0 16,-2-8 0-16,0 8 0 0,0-1 56 15,3-8 8-15</inkml:trace>
  <inkml:trace contextRef="#ctx0" brushRef="#br0" timeOffset="3203.18">11292 7534 608 0,'-5'-7'27'0,"5"7"5"0,0-3-32 0,-3-1 0 15,1-3 0-15,-1 0 0 0,1-1 22 0,2 4-2 16,-3 1-1-16</inkml:trace>
  <inkml:trace contextRef="#ctx0" brushRef="#br0" timeOffset="3337.94">11274 7386 414 0,'0'0'18'0,"0"0"4"0,0 0-22 16,0 0 0-16,0-7 0 0,0 7 0 0,0 0 17 0,0-5-1 0</inkml:trace>
  <inkml:trace contextRef="#ctx0" brushRef="#br0" timeOffset="3504.67">11316 7129 1094 0,'-5'3'97'0,"2"-3"-77"16,-2 0-20-16,2 0 0 0,-2-7 28 0,2 7 1 15,3 0 1-15,0 0 0 0,-2-3-16 0,-1-2-3 16,0 1-1-16,3 4 0 16,0 0-110-16,6-3-23 0</inkml:trace>
  <inkml:trace contextRef="#ctx0" brushRef="#br0" timeOffset="3682.07">11274 7009 460 0,'0'0'41'0,"0"0"-33"0,0 0-8 0,-3-4 0 16,1-3 90-16,-1 7 16 0,3 0 3 0,0 0 1 15,0-8-62-15,0 1-12 0,0 0-2 0,0 7-1 16,0 0-21-16,0-4-12 0,3-3 12 0,-1 0-12 16,1 0-48-16,0-1-17 0</inkml:trace>
  <inkml:trace contextRef="#ctx0" brushRef="#br0" timeOffset="3842.02">11316 6776 1004 0,'-5'-14'44'0,"5"14"10"0,0 0-43 0,-3-4-11 16,1 1 0-16,-4-1 0 15,4 1 49-15,-1-1 8 0,3 4 2 0,0 0 0 0,0-8-37 0,0 8-7 16,-3-7-2-16,3 5-381 15,0-3-77-15</inkml:trace>
  <inkml:trace contextRef="#ctx0" brushRef="#br0" timeOffset="3997.88">11277 6577 687 0,'-6'-10'30'0,"4"5"7"0,-1 3-29 0,3-3-8 15,-3 3 0-15,3-3 0 0,-5-2 18 0,2 3 2 0,3-3 1 0,0 4 0 16,-2-2-21-16</inkml:trace>
  <inkml:trace contextRef="#ctx0" brushRef="#br0" timeOffset="4141.87">11282 6330 576 0,'0'0'51'0,"0"0"-41"0,0 0-10 0,0 0 0 16,0 0 64-16,0 0 12 0,0 0 1 0,0 0 1 16,-5-3-39-16,-1-1-8 0,6 4-2 0,-5 0-439 15</inkml:trace>
  <inkml:trace contextRef="#ctx0" brushRef="#br0" timeOffset="4295.62">11359 6040 748 0,'0'0'33'0,"-3"-7"7"0,0 7-32 0,-2-7-8 15,2 0 0-15,-2 2 0 0,5-2 69 0,0 5 12 16,-3-5 3-16,1 0-356 16,4-2-72-16</inkml:trace>
  <inkml:trace contextRef="#ctx0" brushRef="#br0" timeOffset="4482.56">11343 5819 172 0,'0'0'16'0,"0"0"-16"0,0 0 0 0,0 0 0 16,-6-2 87-16,4-3 14 0,2 5 3 0,0 0 1 15,0 0-71-15,0-7-14 0,-6 2-4 0,6 5 0 16,3-2-16-16,0-3 0 0,-1-2 8 0,-2 0-8 15,3 5 0-15,0-7 0 0,-1 1 0 16</inkml:trace>
  <inkml:trace contextRef="#ctx0" brushRef="#br0" timeOffset="4644.73">11356 5584 709 0,'-3'-7'31'0,"3"2"7"0,0-2-30 0,0 5-8 16,-5-3 0-16,5-2 0 0,3-5 22 0,-1 5 3 16,-2 0 1-16,3-2-252 15,0-3-50-15</inkml:trace>
  <inkml:trace contextRef="#ctx0" brushRef="#br0" timeOffset="4783.67">11372 5344 345 0,'0'0'31'0,"0"0"-31"16,-3-2 0-16,1-8 0 0,-1 3 92 0,0 0 13 15,1 0 3-15,2 0 0 0,2 0-77 0,-2 0-15 16,0 0-4-16</inkml:trace>
  <inkml:trace contextRef="#ctx0" brushRef="#br0" timeOffset="4914.02">11348 5097 230 0,'3'-7'20'0,"-3"7"-20"0,0 0 0 0,-3-7 0 15,3 5 102-15,-3-3 16 0,3 5 3 0,0-7 1 0,0 7-89 0,-2-5-17 16,2 5-4-16</inkml:trace>
  <inkml:trace contextRef="#ctx0" brushRef="#br0" timeOffset="5076.2">11382 4834 172 0,'-2'-5'16'0,"-4"5"-16"16,4 0 0-16,2-7 0 0,-3 5 111 0,1-3 19 15,-1 0 4-15,0 3 1 0,3-3-127 0</inkml:trace>
  <inkml:trace contextRef="#ctx0" brushRef="#br0" timeOffset="5253.53">11327 4662 806 0,'0'0'36'0,"0"0"7"0,-3-2-35 0,1-3-8 0,-1 5 0 0,0-7 0 16,1 5 66-16,-1-3 11 0,0-2 3 0,1 2 0 15,4 3-44-15,-2-5-8 0,-2 2-1 0,2-2-1 16,0 0-76 0,2 5-15-16</inkml:trace>
  <inkml:trace contextRef="#ctx0" brushRef="#br0" timeOffset="5393.58">11308 4441 172 0,'0'0'16'0,"0"0"-16"16,-2-7 0-16,-1 7 0 0,0-7 184 0,-2 0 35 15,2 7 6-15,1-7 2 0,-4 2-119 0,4 3-24 16,-3-3-5-16,5 5-1 0,-3-7-46 0,0 7-10 16,3-7-2-16,0 7 0 15,0 0-107-15,0 0-21 0</inkml:trace>
  <inkml:trace contextRef="#ctx0" brushRef="#br0" timeOffset="5556.5">11300 4274 702 0,'-8'0'31'0,"8"0"6"0,0 0-29 0,0 0-8 16,0 0 0-16,0 0 0 0,0-7 70 0,0 7 13 15,-2-2 2-15,-1-3 1 0,0 5-47 0,3 0-10 16,-2-2-1-16,-1-3-1 0,-2 3-27 0,5 2-11 16,0 0 1-16,0-5-473 0</inkml:trace>
  <inkml:trace contextRef="#ctx0" brushRef="#br0" timeOffset="5708.73">11290 4112 817 0,'-8'0'36'0,"8"0"8"16,0 0-36-16,0 0-8 0,-3 7 0 0,1-7 0 0,2 0 48 0,0 0 8 16,-3 5 2-16,3-5 0 0,0 0-41 0,0 0-8 15,0 0-1-15,-5-5-8 16,2 5-15-16,0-5-9 0,3 5-3 0</inkml:trace>
  <inkml:trace contextRef="#ctx0" brushRef="#br0" timeOffset="5919.33">11234 3926 288 0,'3'-9'25'0,"-3"9"-25"16,-3-5 0-16,3-2 0 0,0 0 111 0,-2 2 17 15,-1-2 3-15,3 5 1 0,0-3-80 0,-3-2-16 16,3 0-4-16,-2 0 0 0,2 0-24 0,0 2-8 16,0-2 0-16,0 0 0 0,-3 5 0 0,6-5 0 0,-1 2 0 15,-2-2 0-15,3 0 0 0,-3 7-9 0,0 0 9 16</inkml:trace>
  <inkml:trace contextRef="#ctx0" brushRef="#br0" timeOffset="7306.29">12877 10605 115 0,'0'0'0'0,"0"0"10"0,0 0-10 0,0 0 0 16,0 0 0-16,0 0 0 15,0 0 195-15,0 0 37 0,0 0 7 0,3-2 1 0,-3-3-128 0,0-2-25 16,3 2-6-16,-3 3-1 0,-3-5-39 0,3 2-8 16,0 3-1-16,-3-5-1 15,1 2-13-15,-4-2-2 0,4 5-1 0,-1-3 0 0,-2 5-15 0,2-7 0 16,-2 2 0-16,2 5-428 16,-2-7-80-16</inkml:trace>
  <inkml:trace contextRef="#ctx0" brushRef="#br0" timeOffset="7451.1">12801 10337 633 0,'0'0'28'0,"0"0"6"0,0 0-34 0,-3-2 0 16,0 2 0-16,-2-5 0 0,5 5 112 0,-3-5 16 16,3 5 4-16,0 0 0 0,0 0-91 0,0 0-17 0,0-7-4 0,0 7-1 15,0 0-19-15,0 0 0 16,0 0 0-16</inkml:trace>
  <inkml:trace contextRef="#ctx0" brushRef="#br0" timeOffset="7614.3">12801 10168 748 0,'0'0'67'0,"0"0"-54"16,0-7-13-16,0 2 0 15,0 5 75-15,0-7 12 0,0 2 2 0,0-2 1 0,0 7-74 0,0 0-16 16,2-7 0-16</inkml:trace>
  <inkml:trace contextRef="#ctx0" brushRef="#br0" timeOffset="7783.78">12846 9982 914 0,'0'0'20'0,"0"-5"4"0,-3-2 0 0,3 0 3 0,0 0-27 0,0 0 0 15,0 7 0-15,0 0 0 0,0 0 12 0,0 0-2 16,0-7-1-16</inkml:trace>
  <inkml:trace contextRef="#ctx0" brushRef="#br0" timeOffset="7944.73">12840 9780 288 0,'3'-12'25'0,"-3"-2"-25"0,0 9 0 0,0-2 0 16,0 0 52-16,0 0 4 0,0-7 2 0,3 7 0 15,-1 0-29-15,-2 0-5 0,3 0-2 0</inkml:trace>
  <inkml:trace contextRef="#ctx0" brushRef="#br0" timeOffset="8133.85">12883 9399 57 0,'0'-12'0'0,"0"12"0"16,2-7 0-16,-2 5 0 0</inkml:trace>
  <inkml:trace contextRef="#ctx0" brushRef="#br0" timeOffset="8291.83">12883 9152 115 0,'0'0'10'0,"0"0"-10"0,2-5 0 0,-2-2 0 16,0 5 60-16,0-5 9 0,0 2 3 0</inkml:trace>
  <inkml:trace contextRef="#ctx0" brushRef="#br0" timeOffset="8466.6">12896 8912 478 0,'0'0'21'0,"0"0"5"0,0-7-26 0,0 0 0 15,0 2 0-15,2 3 0 0,-2-5 12 0,0 2-2 16,0-2-1-16,0 0-231 15</inkml:trace>
  <inkml:trace contextRef="#ctx0" brushRef="#br0" timeOffset="8618.47">12920 8672 536 0,'0'0'24'0,"0"0"4"0,2-7-28 0,1 5 0 0,-6-10 0 0,3 5 0 16,3 0 8-16</inkml:trace>
  <inkml:trace contextRef="#ctx0" brushRef="#br0" timeOffset="8776.12">12951 8456 583 0,'6'-7'25'0,"-6"7"7"0,0 0-32 0,0-7 0 16,0 0 0-16,2-1 0 15,-2 1 16-15,3-2-2 0,-6 7-1 0</inkml:trace>
  <inkml:trace contextRef="#ctx0" brushRef="#br0" timeOffset="8933.84">12980 8195 396 0,'0'0'17'0,"3"-5"4"0,-3-2-21 0,-3 5 0 16,6-3 0-16,-3-2 0 0,0 7 0 0</inkml:trace>
  <inkml:trace contextRef="#ctx0" brushRef="#br0" timeOffset="9145.27">12988 7955 172 0,'0'0'16'0,"0"0"-16"0,0-3 0 0,0 3 0 16,-2-4 88-16,2-3 16 0,-3 2 2 0,3 3 1 15,-3-3-61-15,3 5-12 0,3 0-2 0,0-7-1 16,-3 4-13-16,2-4-2 0,-2 3-1 0,6 1 0 16,-6-1-15-16,0-3 11 0,0 2-11 0,2-2 10 0,-2 4-20 0,3-4-4 15</inkml:trace>
  <inkml:trace contextRef="#ctx0" brushRef="#br0" timeOffset="9597.52">12970 7451 525 0,'0'0'23'0,"0"0"5"0,5-4-28 0,-2 1 0 16,2-4 0-16,-2 0 0 0,-1 0 20 0,4 3-1 15,-4-4-1-15,1 1 0 0,-3 0-18 0,0 0 0 16,3 3 8-16,-3-3-8 0,-6-1-12 0,6 1-7 15</inkml:trace>
  <inkml:trace contextRef="#ctx0" brushRef="#br0" timeOffset="9826.37">12978 7085 288 0,'0'0'25'0,"0"0"-25"0,5-3 0 0,-2-1 0 16,-3-4 71-16,0 1 9 0,0 3 1 0,0 1 1 16,2-1-39-16,-2-3-8 0,0 4-2 0,0 3 0 15,0-4-23-15,0 4-10 0,-2-8 8 0</inkml:trace>
  <inkml:trace contextRef="#ctx0" brushRef="#br0" timeOffset="10019.5">12954 6936 288 0,'0'0'25'0,"3"-4"-25"0,-1-3 0 0,4 0 0 0,-6 0 42 16,2 4 3-16,-2-9 1 0,3 8 0 0,-3 1-30 0,0-1-5 16,0-3-2-16,0 7 0 0,-3-3-9 0,3-1 0 15</inkml:trace>
  <inkml:trace contextRef="#ctx0" brushRef="#br0" timeOffset="10245.07">12906 6729 115 0,'0'0'10'0,"0"0"-10"0,0-7 0 0,0 3 0 15,0-3 56-15,-2 0 8 0,2 0 3 0,0-1 0 16,2 6-37-16,-2-7-7 16,0 2-2-16,0 0 0 0,3 4-21 0,0-1 8 0,-1-4-8 0,-2 1 0 15,3 0 0-15,0 3 0 0,-1-3 0 0,1 4 0 16,-3-4 0-16,3 2 0 0,-1-2 0 0,3 0 0 15,-2 0 0-15,0 3 0 0,-3-3 0 0,2 4 0 16,-2-1-14-16,0-4-7 0,0 1-2 0</inkml:trace>
  <inkml:trace contextRef="#ctx0" brushRef="#br0" timeOffset="10497.6">12949 6283 172 0,'0'0'8'0,"0"0"1"0,0 0-9 0,0 0 0 15,-3-3 0-15,3 3 0 0,-3 0 80 0,3 0 15 16,-2-4 2-16,2 1 1 0,-3-4-69 0,3 2-13 15,0-2-4-15,3 5 0 0,-3-3-12 0,0-2 0 16,0 3 8-16,2-4-8 0,-2 8 0 0,0 0 0 16</inkml:trace>
  <inkml:trace contextRef="#ctx0" brushRef="#br0" timeOffset="11202.33">12901 6062 403 0,'-3'16'17'0,"3"-16"5"0,0 0-22 0,0 0 0 16,0 0 0-16,0 0 0 0,0 0 138 0,0 0 23 15,-2-5 5-15,2-2 1 0,-3 7-114 0,3 0-22 16,0 0-5-16,0 0-1 0,0-4-25 0,3-4 0 16,-3-1 0-16,0 2 0 0,0 2 8 0,0-6-8 15,-3-4 8-15,3 1-8 16,-2 0-70-16,-1 2-19 0</inkml:trace>
  <inkml:trace contextRef="#ctx0" brushRef="#br0" timeOffset="11365.56">12909 5772 676 0,'-3'-12'30'0,"3"12"6"0,0-2-28 0,0 2-8 0,0 0 0 0,0 0 0 15,-2-5 68-15,2 5 12 0,0 0 2 0,0 0 1 16,0-7-13-16,0 7-2 0,0 0-1 0,0 0 0 15,0 0-42-15,0 0-8 0,0 0-1 0,0 0-1 16,0 0-15-16,0 0-15 0,0 0 3 0</inkml:trace>
  <inkml:trace contextRef="#ctx0" brushRef="#br0" timeOffset="11545.45">12864 5593 806 0,'0'-7'72'0,"0"5"-58"16,0-3-14-16,-3-2 0 0,1 0 65 0,2 5 11 16,2-5 1-16,-2 2 1 0,0-2-38 0,3 0-8 15,0 0-2-15,2 2 0 0,-2-2-21 0,2 0-9 16,-2 0 8-16,2 0-364 16,0 0-72-16</inkml:trace>
  <inkml:trace contextRef="#ctx0" brushRef="#br0" timeOffset="11862.88">12914 5064 172 0,'-5'0'8'0,"5"0"1"0,0 0-9 0,3-2 0 15,-3 2 0-15,0-5 0 0,2-2 76 0,-2 5 12 16,0 2 4-16,3-7 0 15,-3 2-55-15,3-2-10 0,-3 0-3 0,2 2 0 0,-4 3-13 0,2 2-3 16</inkml:trace>
  <inkml:trace contextRef="#ctx0" brushRef="#br0" timeOffset="12028.11">12925 4923 504 0,'-3'-7'22'0,"3"7"5"0,0 0-27 0,0 0 0 15,0-2 0-15,0 2 0 0,-2-5 0 0</inkml:trace>
  <inkml:trace contextRef="#ctx0" brushRef="#br0" timeOffset="12196.48">12941 4660 576 0,'-6'-5'25'0,"4"3"6"16,2-3-31-16,0 5 0 0,0-7 0 0,0 0 0 15,-3 2 39-15,3-2 1 0,0 7 1 0</inkml:trace>
  <inkml:trace contextRef="#ctx0" brushRef="#br0" timeOffset="12391.54">12941 4441 518 0,'0'-9'46'0,"0"4"-37"0,0-2-9 0,0 2 0 0,0 3 72 0,0-3 12 15,-3-2 2-15,3 5 1 0,-3-3-53 0,3-2-10 16,0 7-3-16,0 0 0 0,0-2-21 0,0-3 0 16,3-2 0-16</inkml:trace>
  <inkml:trace contextRef="#ctx0" brushRef="#br0" timeOffset="12535.73">12925 4211 172 0,'0'0'16'0,"0"0"-16"0,0-5 0 0,3-2 0 16,-1 2 92-16,-2-2 16 0,0 0 4 0,3 5 0 15,-3-3-62-15,2-2-12 0,-2 0-2 0,0 2-328 16</inkml:trace>
  <inkml:trace contextRef="#ctx0" brushRef="#br0" timeOffset="12692.47">12946 4013 172 0,'0'0'16'0,"0"0"-16"15,3-7 0-15,-3 7 0 16,0 0 115-16,0-9 20 0,0-3 4 0,2 5 1 16,1 0-107-16,0 0-21 0,-1-5-4 0,-2 0 0 0,3 5-8 0,-3 0 0 15,3 0 0-15</inkml:trace>
  <inkml:trace contextRef="#ctx0" brushRef="#br0" timeOffset="12865.61">13004 3724 230 0,'-5'-7'10'0,"5"7"2"0,-5-5-12 0,-1-2 0 0,4 5 0 0,-4-3 0 15,1 3 185-15,0-3 35 0,0 2 6 0,-1-1 2 16,6 4-146-16,-5 0-29 0,-3 0-5 0,3-5-2 15,5 5-32-15,0 0-6 0,0 0-8 0,0 0-542 16</inkml:trace>
  <inkml:trace contextRef="#ctx0" brushRef="#br0" timeOffset="14284.7">15301 10570 1026 0,'0'0'45'0,"0"0"10"0,0 2-44 0,0-2-11 15,0 0 0-15,0 0 0 0,0 0 48 0,0 0 7 16,0 0 1-16,0 0 1 0,0 0-16 0,0 0-3 15,0 0-1-15,0 0 0 0,5 0-16 0,-5 0-3 16,0 0-1-16,0 0 0 0,5-2-5 0,-2-3 0 16,-3 5-1-16,0 0 0 0,-3-7 1 0,1 7 1 15,-1-7 0-15,1 7-455 16,-4-7-91-16</inkml:trace>
  <inkml:trace contextRef="#ctx0" brushRef="#br0" timeOffset="14430.89">15272 10309 748 0,'0'0'67'0,"-3"0"-54"15,0-5-13-15,1 5 0 0,2-7 127 0,-3 7 22 16,-2 0 5-16,5 0 1 0,-3-7-86 0,3 0-17 0,-2 0-3 0,2 7-1 16,0 0-36-16,0 0-12 0,0 0 8 0</inkml:trace>
  <inkml:trace contextRef="#ctx0" brushRef="#br0" timeOffset="14618.83">15330 9982 864 0,'0'0'38'0,"-3"0"8"15,-2-5-37-15,0 3-9 0,-1-3 0 0,1 3 0 0,0-3 129 0,5 3 24 16,-5-3 5-16,5 5 1 0,-3-7-127 0,3 7-32 15,0-7 0-15,0 0-420 16,0 2-89-16</inkml:trace>
  <inkml:trace contextRef="#ctx0" brushRef="#br0" timeOffset="14794.38">15327 9700 1278 0,'0'0'56'0,"-2"-5"12"0,-4 3-54 0,1-3-14 0,0 3 0 0,0-3 0 16,2 3 17-16,3 2 1 0,0 0 0 0,-3-5 0 15,1-2-18-15,2 7 0 0,-3-5 8 0,3 5-405 16,0 0-82-16</inkml:trace>
  <inkml:trace contextRef="#ctx0" brushRef="#br0" timeOffset="14941.44">15274 9535 748 0,'0'0'67'0,"-2"0"-54"0,-1-7-13 0,0 7 0 0,1-7 80 0,-1 5 12 16,1-3 4-16,-1-2 0 0,3 0-69 16,-3 0-14-16,-2 2-2 0,5-2-341 15,0 0-68-15</inkml:trace>
  <inkml:trace contextRef="#ctx0" brushRef="#br0" timeOffset="15084.9">15256 9331 576 0,'0'0'51'0,"-3"-5"-41"16,1 0-10-16,-1 3 0 0,0-3 97 0,-2 3 18 15,5-3 3-15,-3 3 1 0,3 2-88 0,0-5-18 16,-2 5-3-16,2 0-466 0</inkml:trace>
  <inkml:trace contextRef="#ctx0" brushRef="#br0" timeOffset="15231.13">15259 9091 748 0,'2'-5'67'0,"-4"-2"-54"0,2 0-13 0,0 0 0 16,0 2 58-16,0-2 9 0,0 5 1 0,-3-3 1 15,3-2-50-15,3 0-11 0,-3 5-8 0</inkml:trace>
  <inkml:trace contextRef="#ctx0" brushRef="#br0" timeOffset="15385.69">15293 8818 576 0,'-3'-7'25'0,"3"7"6"0,0 0-31 16,-2-7 0-16,-1 2 0 0,3-2 0 0,0 5-8 0,0 2-8 16,-3-7-2-16,3 2-220 0</inkml:trace>
  <inkml:trace contextRef="#ctx0" brushRef="#br0" timeOffset="15545.58">15293 8604 460 0,'-3'-2'41'0,"1"-3"-33"16,-1 2-8-16,3-1 0 0,-3-3 93 0,3 2 17 0,-2 5 3 0,2-2 1 15,-3-3-60-15,0 3-12 0,3-3-2 0,0 5-1 16,0 0-31-16,0 0-8 0</inkml:trace>
  <inkml:trace contextRef="#ctx0" brushRef="#br0" timeOffset="15697.52">15304 8435 900 0,'-6'-5'40'0,"6"-2"8"16,-5 7-39-16,2-3-9 0,3 3 0 0,0-4 0 16,-2-1 30-16,-1 3 4 0,3 2 1 0,0 0 0 15,0-5-26-15,0-2-9 0,0 5 0 0</inkml:trace>
  <inkml:trace contextRef="#ctx0" brushRef="#br0" timeOffset="15856.46">15293 8277 288 0,'0'0'25'0,"0"-7"-25"16,0 5 0-16,-3-3 0 0,3-2 152 0,0 0 24 15,0 0 6-15,0 2 1 0,0 3-107 0,0-3-22 16,0 5-4-16,-2-7-1 0,2 0-31 0,0 4-6 15,0-1-2-15,0 4-349 16,0 0-69-16</inkml:trace>
  <inkml:trace contextRef="#ctx0" brushRef="#br0" timeOffset="15995.08">15322 8110 460 0,'0'0'41'0,"0"-2"-33"0,0 2-8 0,0-5 0 16,0-2 95-16,0 0 17 0,-3 4 3 0,3-1 1 15,0 4-58-15,-2-3-11 0,-1-1-3 0,3 4 0 16,0 0-33-16,0-7-11 0,-3 7 0 0</inkml:trace>
  <inkml:trace contextRef="#ctx0" brushRef="#br0" timeOffset="16189.53">15293 7919 396 0,'0'0'17'0,"0"0"4"0,0 0-21 0,0 0 0 15,-3-4 0-15,3-3 0 0,0 4 8 0,0-4-8 16,0 3 10-16,0-3-10 0,3 2 0 0,-3-2 0 16,5 0 0-16,-2 0 0 0,-3 4-11 0</inkml:trace>
  <inkml:trace contextRef="#ctx0" brushRef="#br0" timeOffset="16436.31">15348 7654 57 0,'0'0'0'0,"0"0"0"0,0 0 0 16,0 0 0-16,0 0 124 0,0-3 19 16,3-4 4-16,-3 3 1 0,0 4-97 0,3-7-19 0,-3 2-4 0,0 5-1 15,0 0-19-15,2-7-8 0,-2 4 8 0,0 3-8 16,0 0 8-16,0 0-8 0,-2-4 8 0,2 4-8 16,0 0 0-16,0 0 0 0,0 0 0 0</inkml:trace>
  <inkml:trace contextRef="#ctx0" brushRef="#br0" timeOffset="17106.62">15319 7433 518 0,'0'0'46'0,"0"0"-37"0,0 0-9 0,0 0 0 15,0-7 117-15,-2 4 22 0,2 3 4 0,0-4 1 16,-3-4-90-16,0 4-18 16,3-3-3-16,-2 4-1 0,-1-4-20 0,1-4-12 0,-1 3 12 0,3 1-12 15,-3-4 8-15,1 4-8 0,-1 0 0 0,3-5 0 16,-3 5-9-16,3-3-9 0,-2-1-2 0,-1-4-484 15</inkml:trace>
  <inkml:trace contextRef="#ctx0" brushRef="#br0" timeOffset="17258.95">15272 7117 172 0,'5'0'16'0,"-5"0"-16"0,0 0 0 0,0 0 0 0,0 0 172 0,0 0 31 16,0 0 6-16,0 0 2 0,-3-4-120 0,3 4-24 15,0 0-5-15,0-3-1 0,0-1-31 0,0-3-6 16,0 4-2-16,3-1 0 16,0-3-74-16,-3 4-16 0</inkml:trace>
  <inkml:trace contextRef="#ctx0" brushRef="#br0" timeOffset="17417.46">15301 6903 939 0,'-3'-11'41'0,"3"8"10"0,0 3-41 0,-2-4-10 16,-1 1 0-16,3-4 0 0,-3 3 46 0,3 1 7 15,0 3 2-15,-2-5 0 0,-1-2-38 0,3 0-7 16,0 7-2-16,0 0-521 0</inkml:trace>
  <inkml:trace contextRef="#ctx0" brushRef="#br0" timeOffset="17569.72">15272 6621 518 0,'2'-4'46'16,"-2"1"-37"-16,0-2-9 0,3 3 0 16,0-3 52-16,-1-2 8 0,-2 3 1 0,3 1 1 15,-3-1-50-15,3 1-12 0</inkml:trace>
  <inkml:trace contextRef="#ctx0" brushRef="#br0" timeOffset="17723.98">15304 6426 288 0,'0'0'25'0,"0"0"-25"16,-3-5 0-16,3 5 0 0,0-4 90 0,0 1 13 15,0 3 2-15</inkml:trace>
  <inkml:trace contextRef="#ctx0" brushRef="#br0" timeOffset="17921.16">15306 6174 57 0,'3'-2'0'0,"-1"-3"0"0,-2-2 0 0,3 3 0 15,0-3 76-15,-3 4 9 0,0-4 3 0,0 0 0 16,0 0-73-16,0 2-15 0,0-2 0 0</inkml:trace>
  <inkml:trace contextRef="#ctx0" brushRef="#br0" timeOffset="18337.75">15259 5626 421 0,'0'0'18'0,"0"0"5"0,0 0-23 0,0 0 0 0,0 0 0 0,0 0 0 15,0 0 14-15,0 0-2 0,0-7 0 0,0 5 0 16,0-10-12-16,5 5 0 0</inkml:trace>
  <inkml:trace contextRef="#ctx0" brushRef="#br0" timeOffset="18743.09">15280 5450 115 0,'2'-12'0'0,"1"12"10"0,-3-7-10 0,3 0 0 16,-1 0 0-16,1 2 0 0,2-2 87 0,-2-2 15 15,-3 4 3-15,3-4 1 0,2-1-83 0,-5 3-23 16,0 0 8-16,2 5-8 0,1-5 0 0,-3 2 0 16,0 5 8-16,0-7-8 0,-3 7 0 0,3 0 0 15,0 0 8-15,0-7-8 0,0 2 0 0,0 3 0 16,0 2 0-16,-2-5 0 0,-1 3 0 0,3 2 0 16,-2-5-12-16,2 5 12 15,-3-7-44-15,3 5-1 0,-3-3-1 0,3 5 0 0,0 0 31 0,0-7 7 0,0 2 8 0,-2-2-13 16,2 7 13-16,0-2 8 0,0-3 0 0,0-2-8 15,0 5 47-15,0-3 2 16,2-2 1-16,-2 0 0 0,0 2 4 0,0-2 1 0,3 5 0 16,0-3 0-16,-3-2-25 0,0 0-5 15,0 0-1-15,2 0 0 0,1 2-5 0,-3-2-2 0,-3 0 0 0,3 0 0 16,3 0 2-16,-3-5 0 0,0 5 0 0,0 0 0 16,0 0 1-16,0 0 0 0,0-5 0 0,0 5 0 15,0 0-10-15,0 0-2 0,0-2 0 0,0-1 0 16,-3 3-8-16,3 0 0 0,3 0 0 0,-1 0 0 15,-2 5 0-15,0-3 0 0,0 5 0 0,0 0-302 16,0 0-62-16</inkml:trace>
  <inkml:trace contextRef="#ctx0" brushRef="#br0" timeOffset="19386.54">15272 4942 288 0,'0'0'12'0,"0"0"4"0,0-7-16 0,0 2 0 0,2-2 0 0,1 0 0 16,0 0 88-16,-3 0 14 15,0 0 3-15,0 2 1 0,0-2-54 0,0 5-12 16,0-5-1-16,-3 2-1 0,3 5-26 0,0 0-12 16,0 0 10-16,-3-7-10 0,1 5 0 0,2-8-15 0</inkml:trace>
  <inkml:trace contextRef="#ctx0" brushRef="#br0" timeOffset="19558.6">15216 4648 403 0,'3'-7'36'0,"-3"7"-36"0,0 0 0 0,2 0 0 0,1-7 59 0,0 2 5 16,-3 5 0-16,0 0 1 0,2-7-43 0,-2 7-9 16,0-2-1-16,0-3-307 15</inkml:trace>
  <inkml:trace contextRef="#ctx0" brushRef="#br0" timeOffset="19725.15">15248 4453 817 0,'0'0'36'0,"0"0"8"0,0 0-36 0,0-5-8 16,0-2 0-16,0 0 0 0,0 5 0 0,0 2 12 0,0-5-12 0,0 5-240 15,3-7-56-15</inkml:trace>
  <inkml:trace contextRef="#ctx0" brushRef="#br0" timeOffset="19892.32">15298 4218 403 0,'0'0'36'0,"-2"-5"-36"0,2 3 0 0,0-3 0 16,0-2 106-16,0 0 14 0,0 2 4 0,2-2 0 16,-2 5-93-16,3-3-19 0,-3-2-3 0,3 0-265 15,-3 2-54-15</inkml:trace>
  <inkml:trace contextRef="#ctx0" brushRef="#br0" timeOffset="20054.89">15356 3945 172 0,'0'-7'16'0,"-2"7"-16"16,2-5 0-16,0-2 0 0,-3 7 148 0,3-7 26 15,0 0 6-15,0 7 0 0,-3-7-124 0,3 2-24 16,0 3-6-16,0 2-1 0,0-5-17 0,0 5-8 16,-2-7 0-16,2 7-404 0</inkml:trace>
  <inkml:trace contextRef="#ctx0" brushRef="#br0" timeOffset="20376.89">15348 3759 115 0,'0'0'10'0,"0"0"-10"0,0 0 0 0,0 0 0 16,-2-2 127-16,2 2 23 0,0 0 5 0,-3-5 1 16,-2 5-108-16,2-7-20 0,3 7-5 0,-2-2-1 15,-1-5-6-15,3 2-2 0,-3-2 0 0,3 2 0 16,0-2-14-16,3 0 0 0,-3 0 0 0,3 0 0 15,-1 0 0-15,-2 0 0 0,0 2 0 0,0-2 0 16,0-2 0-16,0-3 0 0,0 5 0 0,0 2 0 0,0-2 0 16,-2 0 0-16,-1 0 0 0,0 5 0 0,1-3 0 0,-4-2 0 15,6 2 0-15,-2 3 0 0,-1 2 0 0,0-7 0 16,1 2 0-16,2-2 0 0,-3 5-8 16,3-3 8-16,0-2 0 0,0 2 0 0,3-9-9 0,-3 7 9 15,2 0 0-15,-2 0-9 0,3 0 9 0,0 0 0 16,-3-5 0-16,0 5 0 0,0 0 25 0,2 0 7 15,-2 2 2-15,0 3 0 0,-2-3 18 16,-1 3 3-16,3 2 1 0,0 0 0 0,0 0-31 0,-3 2-5 16,1 5-2-16</inkml:trace>
  <inkml:trace contextRef="#ctx0" brushRef="#br0" timeOffset="39021.39">15624 1504 864 0,'0'0'38'0,"0"0"8"0,0 0-37 0,0 0-9 16,0 0 0-16,0-3 0 0,0 3 164 0,0 0 30 15,0-7 6-15,0 7 2 0,-3-4-80 0,0 4-16 16,1-8-3-16,2 6-1 0,-3-3-30 0,-2 5-7 16,-1 0-1-16,1-2 0 0,3 2 0 0,-4 0 0 15,-2 0 0-15,3 0 0 0,-3 2-51 0,0-2-13 16,0 5 0-16,-2-3 0 0,2-2 0 0,-3 8 0 16,1-4 0-16,2 3 0 0,-3 0 54 0,0 0 8 15,6-2 2-15,-3 2 0 16,3 3-103-16,0-3-20 0,2 0-4 0,0 4-1 0,3-6 52 15,0 5 12-15,0-6 0 0,6 3 0 0,4-4 0 0,-2 4 0 16,5-3 0-16,1 3 0 0,1 1 0 0,4-1 0 16,-3-3 0-16,2 3 0 0,1-4 0 0,-3-3 0 15,-3 9 0-15,-2-7 0 0,-3 5 0 0,2 1 0 0,-2-4 0 16,-3 3 0 0,-2-4 38-16,2 1 10 0,1-1 3 0,-4 1 0 0,-2 3-31 0,3 1-5 0,-3-1-2 0,-3-3 0 15,-2 3 41-15,0-4 8 0,-1 6 2 0,-4-7 0 16,2 6-30-16,-5-8-6 0,-1 7 0 0,4-3-1 15,-3-1-15-15,-3 1-4 0,2-4 0 0,1 0 0 16,-3 3-8-16,3-3 0 0,0 0 0 0,2 0 8 16,3 0-168-16,0 0-35 0,0 0-6 0,3 0-2 15</inkml:trace>
  <inkml:trace contextRef="#ctx0" brushRef="#br0" timeOffset="39422.91">15931 1560 2156 0,'0'-9'48'0,"0"6"9"0,-3-1 3 0,3-3 0 0,-5-1-48 0,-1 1-12 0,1 0 0 0,0 3 0 0,-1 1 112 0,-1-1 20 16,1 1 4-16,-2 3 0 0,-2-4-108 0,2 8-28 16,8-4 0-16,-16 0 0 0,5 3 0 0,-2 4 0 15,3-3 0-15,-1 3 0 0,0 8 0 0,3-11 0 16,0 6 0-16,3-1 0 0,5-2 0 0,-2 3 0 15,2-6 0-15,0 3 0 16,2-4 0-16,1 4 0 0,2-3 0 0,0 3 0 0,1 1 0 0,2-1 0 0,2-7 0 16,1 0 0-16,5-7 0 0,0 7 0 0,-1-8 0 0,1 6 0 15,0-3 0-15,-3 1 0 0,1-6 0 0,-4 3 0 16,3 3 0-16,-5-11 0 0,0 13 0 0,0-7 0 16,0 6 0-16,-3-4 0 0,-2 7 0 0,0-4 0 15,-1 4 56-15,-2 0 7 0,0 0 1 0,0 0 0 16,0 0-52-16,0 0-12 0,0 4 0 0,0-4 0 15,0 0 0-15,3 3 0 0,0 4 0 16,-1 2 0-16,1-7 0 0,2 5 0 0,1 1 0 0,-1-4 0 16,0 3 0-16,0 0 0 0,3 0 0 0,-2-2 0 15,-1-3 0-15,3 6 0 0,0-8 0 0,-3 7 0 16,3-7-202 0,0 0-43-16,0 0-9 0</inkml:trace>
  <inkml:trace contextRef="#ctx0" brushRef="#br0" timeOffset="39776.51">16171 1482 1728 0,'0'0'76'0,"0"0"16"0,0 0-73 0,0 0-19 16,0 0 0-16,0 0 0 0,0 0 143 0,3 8 25 15,0-4 4-15,-1 3 2 0,-2-7-94 0,3 3-18 16,0-3-4-16,2 7-1 0,-2-7-25 0,2 4-6 16,3 1-1-16,0-3 0 0,0-2-25 0,5 5 0 15,-3-3 0-15,4-4 0 0,-1-3 0 0,-3 5 0 16,4-7 0-16,-4 3 0 0,1 4 24 0,-1-7-1 15,-2 4 0-15,0-8 0 0,0 3-23 0,-2 1-15 16,-1 5 3-16,-3-7 0 16,4 6-12-16,-4-4-3 0,6 3 0 0,-2-4 0 0,-4 1 8 0,1 5 2 15,2-3 0-15,-2 1 0 0,-3 4 17 0,0 0 0 16,0 0 0-16,8 0 0 0,-3 0 12 0,-5 0 5 16,0 0 2-16,3 11 0 0,-1-4 7 0,1 5 2 15,-3-2 0-15,-3 8 0 0,-2-3 15 0,2-1 3 0,1 4 1 16,-1 4 0-16,-5-6-35 0,3 5-12 0,2-7 0 15,-2 8 9-15,0-8 44 0,-1 2 9 0,1 1 2 0,5-3 0 16,3-3-64-16,-3 4-20 0,-8-4 0 0,3-8 0 16,7 6 20-16,-2-9 0 0,-5 2 0 0,2 6 0 15,3-8-135-15,0 0-23 0,0 0-5 0</inkml:trace>
  <inkml:trace contextRef="#ctx0" brushRef="#br0" timeOffset="40080.92">16875 1299 1706 0,'0'0'76'0,"0"0"15"0,-5 0-73 0,5 0-18 15,0 0 0-15,0 0 0 0,0 0 95 0,2 2 15 16,4 5 3-16,-1 5 1 0,0-2-24 0,1 6-5 16,-4 1-1-16,6-6 0 0,0 3-67 0,-3 0-17 15,-2 5 0-15,0-5 0 0,2 5 55 0,-2-9 7 16,-3 8 2-16,2 1 0 0,-2-5-52 0,3-2-12 0,-3 2 0 0,-3-4 0 16,1-1 0-16,-1 0 0 0,3-1 0 15,0-4 0-15,-5 3 0 0,-1-7 0 0,6 0 0 0,-5-7-782 16,0 3-159-16</inkml:trace>
  <inkml:trace contextRef="#ctx0" brushRef="#br0" timeOffset="40228.13">16685 1435 1497 0,'21'-2'66'0,"-13"-3"14"16,-8 5-64-16,8 0-16 0,0 0 0 0,7-4 0 16,1 4 106-16,0-3 18 0,3-1 3 0,-1 4 1 15,6-3-59-15,-3 3-11 0,0-7-2 0,1 2-1 16,1 5-37-16,1-7-7 0,0 5-2 0,-5-3 0 15,-1-2-89-15,-2 3-19 0,2 1-3 0</inkml:trace>
  <inkml:trace contextRef="#ctx0" brushRef="#br0" timeOffset="40591.38">17171 1275 1929 0,'0'0'42'0,"0"0"9"0,0 0 1 0,0 0 4 0,0 0-45 0,0 0-11 15,0 0 0-15,0 5 0 0,-5 2 111 0,5 0 20 16,5 0 4-16,-2 7 1 0,0-2-109 0,2-2-27 15,3 6 0-15,0-2 0 0,-3 5 56 0,3-10 7 16,-3 10 1-16,1-5 0 0,2 0-52 0,-3 5-12 16,-2-7 0-16,2 5 0 0,0-6 0 0,0-1 0 15,-2-1 0-15,0 0 0 0,-1 3 54 0,1-5 8 16,-3-7 2-16,0 3 0 0,0-3-52 0,0 0-12 16,0 0 0-16,0 0 0 0,0 0 0 0,0 0 0 0,5-3 0 15,1-8 0-15,-1 1 0 0,0-2 0 0,3 8 0 0,0-6 0 31,0-1-48-31,0 3-13 0,-3 1-3 0,3 5 0 0,0-7 52 0,0 6 12 0,-3 3 0 0,3 0 0 16,0-4-24 0,0 4-1-16,0 0-1 0,-3 4 0 0,-2-4 42 0,2 3 8 0,-5-3 1 0,3 0 1 15,2 9-26-15,1-7 0 0,-1 3 0 0,0 5 0 16,3-6 0-16,-3 3 0 0,1-4 0 0,-1 1 0 16,-2-1 0-16,2 1 0 0,-2 3 0 0,-3-7 0 15,5 5 0-15,-2-3 0 0,-1 6 0 0,-2-8-1172 16</inkml:trace>
  <inkml:trace contextRef="#ctx0" brushRef="#br0" timeOffset="40802.7">17608 1424 864 0,'0'0'76'0,"0"0"-60"16,0 0-16-16,0 0 0 0,0 0 297 0,0 0 57 15,0 0 11-15,5 0 3 0,1 0-207 0,-1 4-41 16,-2 1-8-16,4 2-1 0,-1-5-75 0,-1 10-14 16,-5-5-3-16,5-4-1 0,-2 8-18 0,0-4 0 15,-3 1 0-15,0-1 0 0,2 0 0 0,-2 0 0 16,0-3 0-16,0 1 0 16,0-5-48-16,0 0-12 0,0 0-4 0,0 0-682 0,0 0-137 0</inkml:trace>
  <inkml:trace contextRef="#ctx0" brushRef="#br0" timeOffset="40940.5">17600 1301 1152 0,'0'0'51'0,"0"-2"10"0,0 2-49 0,3-9-12 0,-1 6 0 15,-2-4 0-15,0 7 233 0,0 0 44 0,0 0 9 0,3-5 2 16,2 5-168-16,3 0-34 0,-5 0-6 0,2 5-2 16,3-5-78-16,0 7-8 0,0 0-6 0,3 0-1 15</inkml:trace>
  <inkml:trace contextRef="#ctx0" brushRef="#br0" timeOffset="41260.12">17870 1341 2188 0,'0'0'48'0,"0"0"11"0,-3-4 1 0,1 1 1 0,-1-1-49 0,3 4-12 16,-3-3 0-16,-2-1 0 0,0 1 54 0,0 3 8 15,-1-5 2-15,4 5 0 0,-4 5-52 0,1-2-12 16,0 1 0-16,-1-1 0 0,4 1 0 0,-4-1 0 15,1 1 0-15,3 3 0 0,2-7 0 0,2 7 0 16,-2 1 0-16,3-1 0 0,2 0 0 0,0 2-13 16,1-7 4-16,2 5 1 0,2 0 8 0,1-2 0 15,2 2-9-15,0 0 9 0,-2-4-10 0,2 6 10 16,0 0-13-16,-2-1 5 0,-3-4 8 0,0 3 11 16,0 5-3-16,0-10 0 0,-3 5 3 0,-5 1 0 15,-3-1 0-15,1 0 0 0,-4 0 42 0,1-3 9 16,-6 3 2-16,4-2 0 0,-4 5-8 0,3-3 0 0,-3-3-1 0,-2-1 0 15,-3 6-35-15,0-9-6 0,6 2-2 0,-3-2 0 16,-1 5-12-16,4-3 0 0,-1-2 0 0,3 0-859 16,0 0-167-16</inkml:trace>
  <inkml:trace contextRef="#ctx0" brushRef="#br0" timeOffset="41987.88">18412 1203 1728 0,'0'0'38'0,"0"0"8"0,0 0 2 0,0 0 0 0,3 4-39 0,2 1-9 0,-2 2 0 0,2 2 0 15,-2 3 80-15,2-2 13 0,0 1 3 0,-2 8 1 16,2 0-34-16,1-3-7 0,-1 3-2 0,0 0 0 0,1 2-11 0,2-7-3 16,-6 5 0-16,3-2 0 15,-2-6-3-15,0 8-1 0,-1-9 0 0,1 6 0 0,-3-6-5 0,0-3-2 16,3 0 0-16,-3 0 0 0,0-7-29 0,0 0 0 16,0 0 0-16,0 0 0 0,0 0 44 0,0 0 2 31,0 0 1-31,0 0 0 0,5-3-25 0,0-4-5 0,1 0-1 0,-1 3 0 0,0-6-16 0,0 3-9 15,1-2 1-15,2 2 0 16,0 0-38-16,2-3-7 0,1 3-2 0,-1 2 0 0,1 1 44 0,-3 1 11 16,2 3 0-16,-2 3 0 0,3-3 10 0,-3 0 4 15,-3 0 1-15,6 4 0 0,-3 1-6 0,0 2-1 16,0-5 0-16,0 6 0 0,-1-1-24 0,1 0-6 16,-2-3-1-16,-1 3 0 0,0 0 56 0,-2 1 11 15,0-4 3-15,-1 3 0 0,-2-7-25 0,3 7-5 0,-3 0-1 16,0-7 0-16,0 0-16 0,0 5 0 15,0-5 0-15,0 0 0 16,0 0-103-16,0 0-27 0,3 2-6 0,-3-2 0 0</inkml:trace>
  <inkml:trace contextRef="#ctx0" brushRef="#br0" timeOffset="42393.08">18910 1377 1497 0,'0'0'133'0,"0"0"-106"16,2-3-27-16,1-1 0 0,2 1 159 0,-2-1 26 0,-3-4 6 0,3 6 1 15,-3 2-52-15,0-5-9 0,-3 3-3 0,3-3 0 16,-3 5-51-16,-2 0-10 0,0 5-3 0,-1-3 0 0,-1 3-51 0,-1-3-13 16,-3 6 0-16,0-1 0 15,1 0 0-15,2 2 0 0,0-2 0 0,0 2 0 16,5 3 0-16,-2-5 0 0,2 0 0 0,3 0 0 16,0 8 0-16,3-11 0 0,2 3 0 0,3-4 0 15,0 6-48-15,0-7-13 0,0 3-3 0,3-3 0 0,2-2 52 0,0 0 12 16,-2 0 0-16,-1 0 0 0,1-7 0 0,0 7 0 15,-1-2 0-15,-2-7 0 0,0 6 48 0,-3-4 13 16,3 3 3-16,-2-6 0 0,-1 3-52 0,-3-2-12 16,1 2 0-16,0 4 0 0,-1-4 0 0,1 2 0 15,-3-2 0-15,0 7 0 0,0 0 8 0,0 0 0 16,0 0-8-16,0 0 12 0,0 0-12 0,0 0-8 16,0 0 8-16,0 0-13 0,0 0 13 0,0 7 0 0,3 5 0 0,-1-9 0 15,4 4 0-15,-1 4 0 0,0-6 0 0,0 5 0 16,3-6 0-16,-2 3 0 0,2-4 0 15,0 6 0-15,0-9 0 0,-1 2 0 0,1 3 0 0,0-3 0 32,0-2-156-32,0 0-29 0,0 0-6 0,-3 0-1 0</inkml:trace>
  <inkml:trace contextRef="#ctx0" brushRef="#br0" timeOffset="42702.56">19235 1341 1209 0,'3'-7'108'0,"0"3"-87"0,-1-3-21 0,1-1 0 16,2 1 177-16,0 0 31 0,-2 0 7 0,0 0 1 15,-3 3-35-15,0 4-6 0,0 0-2 0,0-3 0 16,0-2-78-16,0 5-16 0,0 0-3 0,0 0-1 16,-6-7-36-16,1 7-7 0,0 7-2 0,-3-7 0 15,0 5-18-15,3 2-4 0,-3-4-8 0,2 1 12 0,4 3 12 0,-4 0 3 16,6 0 0-16,0-2 0 16,0 2-47-16,3 0-8 0,0-4-3 0,-1 6 0 0,6-2 22 0,-2 3 9 15,-1-6-8-15,0 3 8 0,3-4 0 0,3 6 0 16,-3-7 0-16,2 5 0 0,1 0 0 0,-3-2-10 15,0 2 10-15,0-4-10 0,0 4-12 0,-6 2-2 16,1-7-1-16,2 5 0 0,0 1 41 0,-2-4 8 16,-3 3 1-16,0-7 1 15,0 0-42-15,-3 3-8 0,1 8-1 0,-6-6-1 0,0-3 51 0,-3 6 11 16,3-4 1-16,0-1 1 0,-2 1-24 0,2-1-5 16,-3-3-1-16,-2 0 0 15,0 4-94-15,0-4-19 0,-1 3-4 0</inkml:trace>
  <inkml:trace contextRef="#ctx0" brushRef="#br0" timeOffset="43092.04">19958 1106 1782 0,'0'0'39'0,"0"0"8"0,0 0 1 0,-3-5 3 0,-2-2-41 0,2 0-10 16,3 7 0-16,0 0 0 0,-8 0 92 0,8 0 17 15,0 0 3-15,0 0 1 0,-3 5-39 0,-2 4-8 16,2 3-2-16,6 0 0 0,0 4-51 0,-1-1-13 16,1 3 0-16,5 8 0 0,3-5 54 0,-1 1 8 15,1 1 2-15,-3 1 0 0,0-6-52 0,0 1-12 16,-1 0 0-16,1-2 0 0,-2-3 0 0,-1-3 0 16,0 3 0-16,-2-6 0 0,0-1 0 0,-3 0 0 15,0 4 0-15,0-11 0 16,0 0-48-16,-8 0-13 0,-3 5-3 0,-5-3 0 0</inkml:trace>
  <inkml:trace contextRef="#ctx0" brushRef="#br0" timeOffset="43234.03">19812 1337 2178 0,'0'0'48'0,"0"0"9"0,0 0 3 0,8-3 1 0,3-1-49 0,-1 4-12 0,6 0 0 0,0-3 0 15,2 3 44-15,1-4 7 0,2 1 1 0,0 3 0 16,0-5-35-16,-2 5-6 0,2 0-2 0,0 0 0 15,-2-7-53-15,-1 7-12 0,1-2-1 0,-3-3-1 16</inkml:trace>
  <inkml:trace contextRef="#ctx0" brushRef="#br0" timeOffset="43609.7">20148 1134 2120 0,'0'0'47'0,"0"0"9"0,0 0 3 0,0 0 0 0,0 0-47 0,0 0-12 0,5 0 0 0,-2 7 0 16,0-7 120-16,2 5 21 0,-2 2 5 0,2 3 1 0,0 1-129 0,0 8-18 16,-2 0-19-16,2-3 4 0,1-1 28 0,-4 3 6 15,4 1 1-15,-4 0 0 0,4-3 11 0,-4-4 2 16,1 2 1-16,-3-2 0 0,0-2-13 0,2 1-2 16,-2 1-1-16,0-10 0 0,6 5-10 0,-6 0-8 15,0-7 12-15,0 0-12 0,5 5 0 0,-5-5 0 16,0 0 0-16,0 0 0 0,0 0 20 0,5-5-2 15,6 5-1-15,-3-7 0 16,-5 0-45-16,4-4-8 0,7 8-3 0,-4-8 0 16,1 3-29-16,-6 1-7 0,3 0-1 0,0 3 0 0,0-3 45 0,-3 7 9 0,-2-3 2 15,5-1 0-15,0 4 20 0,-3 0 0 0,0 0 0 0,-5 0 0 16,0 0 8-16,8 4 7 0,0-1 1 0,-2 4 0 16,-4-3 7-16,3 3 1 0,3-2 1 0,-2 5 0 15,-4-6-5-15,1-1 0 0,5 1-1 16,-3-1 0-16,0 6-4 0,1-9-1 15,-1 2 0-15,0 3 0 0,1-3-45 0,-1-2-9 0,0 0-1 0,-2 0-1127 16</inkml:trace>
  <inkml:trace contextRef="#ctx0" brushRef="#br0" timeOffset="43942.63">20513 1341 1648 0,'0'0'73'0,"0"0"15"0,5-4-70 0,3 4-18 16,0 0 0-16,3 0 0 0,-3 0 128 0,0 0 23 15,2 0 4-15,-2-3 1 0,3-1-74 0,-3 4-14 16,2-3-4-16,-2 3 0 0,6-4-4 0,-4 1-2 16,1-2 0-16,-3 5 0 15,2-7-69-15,-2 0-13 0,0 5-4 0,0-7 0 0,-3 6 45 0,-2-4 9 16,0 2 2-16,-3-4 0 0,0-3-19 0,0 8-9 16,-6 1 10-16,4-1-10 0,-4 1 9 0,1-1-9 15,0 1 8-15,-3-2-8 0,0 10 0 0,0-5 0 16,0 3 0-16,-2 1 0 0,2-1 0 0,-3 4-12 15,3-3 4-15,0 8 8 0,0-3 0 0,3-1 0 16,0-1 0-16,-1 4 0 0,4-4 0 0,-4 0 0 16,4 5 0-16,-4-2 0 0,4-1 0 0,2 0 0 15,0 3 0-15,0-5 0 0,2 0 0 0,4 0 0 16,-1 0 0-16,3 0 8 0,0-2-8 0,0 2 0 16,2-4-10-16,6-3 10 15,0 4-117-15,3-1-18 0,36 1-3 0,-4-4-1 0</inkml:trace>
  <inkml:trace contextRef="#ctx0" brushRef="#br0" timeOffset="44292.68">21235 1029 864 0,'0'0'76'0,"0"-3"-60"16,0 3-16-16,-2-5 0 0,-1 3 160 0,3 2 30 16,0 0 6-16,0 0 0 0,0 0-71 0,0 0-14 15,-2 7-3-15,2-4-1 0,0 8-35 0,0 3-6 16,0-2-2-16,2-2 0 0,3 6-8 0,-2 1-1 15,2 1-1-15,1 3 0 16,-1-2-36-16,3 7-7 0,0-5-2 0,-3 5 0 0,3-12-9 0,-3 7 0 16,1-6 0-16,-1 3 0 0,-2-6 0 0,2-2 0 15,-2 1 0-15,-1 1 0 0,3-2 33 0,-2-6 2 16,2 3 0-16,-2-4-773 0,2 6-154 0</inkml:trace>
  <inkml:trace contextRef="#ctx0" brushRef="#br0" timeOffset="44609.47">21497 1228 1875 0,'0'0'83'0,"0"0"17"0,0 0-80 0,0 0-20 0,0 0 0 0,0 0 0 16,0 0 112-16,0 0 19 0,-2 0 3 0,-4 0 1 16,1 5-77-16,0 2-15 0,2-4-3 0,-2 4-1 15,0 4-19-15,-1-4-3 0,1 5-1 0,2-2 0 0,3 1-16 0,0 3 0 16,0-6 0-16,3-1 0 0,2 4 0 0,1-4 0 15,2 8 0-15,0-11 0 0,2 3 0 0,1-4 0 16,2 1 0-16,-2 1 0 0,4-5 24 0,1 0 0 16,0 0 1-16,0 0 0 15,0-9-25-15,0 9 0 0,-3-3 0 0,3-4 0 0,-3-5 0 0,-2 5 0 16,-1-4 0-16,-4 4 0 0,-1-3 0 0,-3 5 21 16,1-9-2-16,-6 7-1 0,-2 0 6 0,-3 0 2 15,0-5 0-15,-2 5 0 0,-3 0 2 0,2 0 1 16,-2 0 0-16,-6 0 0 0,3 2-21 0,3-2-8 15,2 7 0-15,1 0 0 16,2 0-153-16,0 7-37 0,3-7-7 0</inkml:trace>
  <inkml:trace contextRef="#ctx0" brushRef="#br0" timeOffset="45109.36">21836 1240 1850 0,'0'0'82'0,"0"0"17"0,0 0-79 0,0 0-20 0,0 0 0 0,0 0 0 16,0 0 100-16,0 0 16 0,0 0 3 0,0 0 1 15,0 0-79-15,3 3-15 0,-3 1-3 0,2 3-1 16,1 0-22-16,0 0 8 0,-1 5-8 0,1-5 0 16,0-4 0-16,2 8 0 0,3-4 0 0,0 0 0 0,0 1 0 0,-3-4 11 15,3-1-11-15,0-3 12 0,0 4 0 0,0-1 0 16,0-6 0-16,0-1 0 15,2 4-12-15,1-3 0 0,-1-1 0 0,1-4 0 0,0 8 44 16,-4-9 16-16,1 2 3 0,0-2 1 0,0 2-52 16,-2 4-12-16,-4-9 0 0,4 5 0 0,-1 0 0 0,-3 3-8 15,-2-3 8-15,3 4-13 0,-3-9 13 0,0 12 0 16,0 0 0-16,0 0 10 0,0 0-10 0,0 0 0 16,0 0 0-16,0 0 0 0,0 0-12 0,3 5 1 15,2 2 1-15,0 3 0 0,3-6 10 0,-2 3-13 16,-1 0 5-16,3 0 8 0,0 1 10 0,0-1 10 15,0-7 1-15,0 9 1 0,-1-7-34 0,1-2-6 16,0 5-2-16,0-5 0 0,0 2 20 0,0-2 0 16,0 0 11-16,-3-2-11 0,3-3 14 0,0 5-4 15,0-2-1-15,0 2 0 0,-3-9-9 0,1 6 10 16,-1-4-10-16,0 2 10 0,1-9-10 0,-1 7 0 16,-2-4 0-16,2 8 0 0,-3-9 53 0,-2 5 9 0,0 0 2 0,3-4 0 15,-3 8-52-15,0-4-12 0,0 2 0 0,0-2 0 31,0 5-100-31,0 2-22 0,0 0-5 0,0 0-1025 0</inkml:trace>
  <inkml:trace contextRef="#ctx0" brushRef="#br0" timeOffset="45459.45">22341 1219 633 0,'0'0'28'0,"0"0"6"15,0 0-34-15,0 0 0 0,0 0 0 0,0 0 0 16,0 0 289-16,8 0 51 0,0-5 11 0,-2 5 1 0,2 5-224 0,-1-3-44 15,7-4-10-15,-1 2-2 0,-2 2-52 0,-1-2-10 16,3 0-2-16,1 0-8 0,-1 0 0 0,0 0 0 16,0-2 0-16,0-3 0 0,1 5 0 0,-1 0 0 15,-2-2 0-15,-4 2 0 0,4-9 0 0,-3 6 0 16,0-4 0-16,0 2 0 0,-6-2 58 0,4 0 5 16,-4 0 1-16,1 0 0 0,-3 3-52 0,-3 1-12 15,3-4 0-15,-5 2 0 0,2-2 0 0,1 7 0 16,-6-7 0-16,-3 5 0 0,1-7 54 0,-1 9 8 15,-2 4 2-15,0-4 0 0,-1 0-52 0,-1 0-12 16,-4 5 0-16,3-3 0 0,0 5 0 0,0 0 0 16,3 5 0-16,0 2 0 15,5-2-48-15,0 2-13 0,-2-4-3 0,4 1 0 0,4 3 52 0,2-2 12 16,0-2 0-16,0 1 0 0,2-4 0 0,4 5 0 16,-4-2 0-16,6-1 0 0,0-2 0 0,5 2 0 0,1-4 0 15,4 2 0 1,-2-4-109-16,2 4-19 0,1-7-4 0,2 0-811 0</inkml:trace>
  <inkml:trace contextRef="#ctx0" brushRef="#br0" timeOffset="45792.92">22863 1200 1857 0,'0'-19'40'16,"0"17"9"-16,0 2 2 0,2-5 2 0,-2-6-42 0,0 4-11 0,-2 4 0 0,-1-9 0 15,3 12 76-15,0 0 12 0,-5-9 4 0,2 4 0 16,-2 5-23-16,-3 0-4 0,0 0-1 0,-3-2 0 15,1 2-9-15,-1 2-3 0,3 3 0 0,-5-3 0 16,2 5-32-16,3-2-6 0,8-5-2 0,-5 7 0 16,0 3-12-16,0-6 0 0,2 10 0 0,3-2 0 0,5-2 0 0,-2-1 0 15,-3 0 0-15,3-2 0 16,4 8-48-16,4-8-13 0,0 4-3 0,2 3 0 0,0-6 52 0,3 8 12 16,0-7 0-16,-3-2 0 0,0 5 0 0,-2-9 0 15,-1 4 0-15,-2 4 0 0,-2-6 0 0,-1-3 0 16,-5-2 0-16,0 0 0 0,3 12 0 0,-3-12 0 15,0 0 0-15,0 0 0 0,-6 3 48 0,1 1 13 16,-3-4 3-16,-2 3 0 0,-4-3 0 0,4 0 0 16,-4 0 0-16,1 0 0 0,-3 0-52 0,6-3-12 15,-3 3 0-15,2-4 0 16,0 1-100-16,3 3-22 0,6-4-5 0,-3 4-1 0</inkml:trace>
  <inkml:trace contextRef="#ctx0" brushRef="#br0" timeOffset="46017.7">23029 1000 806 0,'0'0'36'0,"0"0"7"0,0 0-35 0,0 0-8 0,-2 0 0 0,2 0 0 16,0 0 309-16,0 0 60 0,0 0 12 0,2 5 3 15,-2 4-256-15,0 3-52 0,6 0-9 0,-4 4-3 16,4-1-51-16,-4 3-13 0,1 8 0 0,2-12 0 0,-5 12 9 0,3-12-1 15,-1 7 0-15,-2-2 0 0,0 2 7 0,-2-9 1 16,2 2 0-16,-3-2 0 16,-2-3-68-16,2 3-12 0,-2-9-4 0,2 6-633 15,-2-9-127-15</inkml:trace>
  <inkml:trace contextRef="#ctx0" brushRef="#br0" timeOffset="46154.27">22921 1212 921 0,'3'0'82'0,"2"-5"-66"16,-3 1-16-16,6 4 0 0,-2-3 168 0,-1 3 31 15,3-4 5-15,2 1 2 0,4 6-90 0,-1-3-19 16,0 4-3-16,6-4-1 0,-1 0-51 0,3 3-10 16,-5-3-3-16,3 9 0 0,-1-9-10 0,-2 2-3 15,0-2 0-15,-3 5 0 16,1-3-49-16,-4-2-11 0</inkml:trace>
  <inkml:trace contextRef="#ctx0" brushRef="#br0" timeOffset="47095.36">16708 2190 1267 0,'24'0'56'0,"-21"0"12"0,-3 0-55 0,0 0-13 16,0 0 0-16,0 0 0 0,8-4 92 0,-8 4 16 15,0 0 4-15,0 0 0 0,8 0-57 0,0 4-11 16,-8-4-3-16,5 0 0 0,6 0-9 0,-3 3-1 16,2-3-1-16,-2 0 0 0,-8 0-5 0,11-3-1 15,5-1 0-15,-3 4 0 16,-3-7-1-16,1 4-1 0,2-1 0 0,0-4 0 0,-2 4 2 0,-3-3 0 15,-3 4 0-15,3-8 0 0,3 4 4 0,-6 4 2 16,-5-6 0-16,0 6 0 0,3-4 1 0,-3 3 0 16,0-3 0-16,-6 0 0 0,4 0-8 0,-4 4-2 15,1-2 0-15,-3 1 0 0,-2 1-21 0,2 3-20 16,0-7 4-16,0 7 1 0,-3 0 63 0,1-4 13 16,2 4 3-16,-3 0 0 15,6 0-75-15,-6 4-14 0,1-4-3 0,2 3-1 0,2 1 29 0,-2-1 0 0,-2 1-8 0,-3 4 8 16,2-1 0-16,3 4 0 0,0-4 0 15,0 3 0-15,-2 2 0 0,2-5 0 0,2 7 0 0,-1-3-9 32,-7 1-19-32,6-2-3 0,8 1-1 0,0 4 0 0,-2-8 52 0,2 7 9 0,2-7 3 0,6 5 0 15,3-5 0-15,-1 7 0 0,1-7 0 16,5-3 0-16,2 6-32 0,-2-5 0 0,-2-1 0 0,1-1 0 16,7-3 0-16,-4 0 0 0,1 0 0 0,-4-3 0 15,1-1-14-15,3-4-9 0,-1 4-1 0,1 1-1 16,-11-4-165-1,5 3-33-15,19-17-6 0,-16 9-678 0</inkml:trace>
  <inkml:trace contextRef="#ctx0" brushRef="#br0" timeOffset="47445.86">17092 2103 518 0,'16'-4'23'0,"-16"4"5"0,-8 0-28 0,8-7 0 16,0 7 0-16,0 0 0 0,0 0 352 0,0 0 64 15,0 0 14-15,8 7 2 0,0-3-281 0,0 3-57 16,-3-4-11-16,0 9-3 0,6-5-42 0,-3 7-9 15,-5-7-1-15,-1 0-1 0,4 5 20 0,-1-5 4 16,0 0 1-16,-2 4 0 0,-1-1-43 0,-2-5-9 16,3 2 0-16,0 0 0 0,-6 0 10 0,3-7 2 15,0 0 1-15,0 0 0 0,0 0 4 0,0 0 1 16,0 0 0-16,0 0 0 0,0 0 13 0,0 0 2 16,-5 0 1-16,2-7 0 0,3-7-34 0,-3 6 0 15,1 1 0-15,-1-4 0 16,1 4-47-16,2-8-16 0,0 8-3 0,0 0-1 15,0-7 5-15,2 3 1 0,3 3 0 0,3 1 0 0,-2-4 44 0,-1 4 9 16,3 0 8-16,-3-1-12 0,3 4 12 0,0 1 0 16,0-1 0-16,-3 1-8 0,3-1 18 0,0 4 4 0,0-7 1 0,3 7 0 15,-6 0-15-15,3 0-8 0,0 0 8 0,2 0-13 16,-2 0 22-16,-2 0 5 0,2 7 1 0,-3-7 0 16,3 0-77-16,-8 0-15 0,0 0-3 0,5 0-604 15,-5 0-121-15</inkml:trace>
  <inkml:trace contextRef="#ctx0" brushRef="#br0" timeOffset="47820.94">17412 2082 403 0,'0'0'17'0,"0"0"5"0,0 0-22 0,0 0 0 16,0 0 0-16,0 0 0 15,0 0 318-15,6 3 59 0,-1 4 12 0,3 0 3 16,-3-3-239-16,3 3-47 0,-5 0-10 0,2 1-1 0,3 3-41 15,0-1-8-15,0-3-2 0,0 4 0 0,-6 1-7 0,1-2-1 16,0-3-1-16,-1-3 0 0,-2 6-35 0,3-5 0 16,-3-5 0-16,5 7-9 0,-5 0 41 0,0-7 8 15,0 0 1-15,0 0 1 0,0 0-16 0,0 0-3 16,-2 0-1-16,2 0 0 0,0 0-22 0,0-3 0 16,-6-1 0-16,6-3 0 0,0 2 56 0,0-5 6 15,-2-1 2-15,-1 4 0 16,3-8-85-16,0 4-17 0,0-3-3 0,0 4-1 15,-3-6-6-15,3 6-2 0,3-1 0 0,0 1 0 16,-1-2 11-16,1 5 3 0,5-4 0 0,0 4 0 0,0-1 36 0,0 4 0 0,0 1 0 0,5-1 0 16,-3 4 0-16,4 0-11 15,-4-3 3-15,3 3 0 0,1-4 8 0,-1 4 0 0,-3 4-9 0,1-4 9 16,-3 0 0-16,0 0 0 0,-3 3 0 0,-5-3 0 16,6 0-144-16,-6 0-35 0</inkml:trace>
  <inkml:trace contextRef="#ctx0" brushRef="#br0" timeOffset="48270.25">17772 2237 1537 0,'0'0'68'0,"0"0"14"0,0 0-66 0,0 0-16 16,0 0 0-16,0 0 0 0,0 0 97 0,0 0 16 15,0 0 3-15,5 3 1 0,-2 4-42 0,0 2-9 16,2 1-2-16,0-3 0 0,3 0 0 0,0 0 0 15,0 5 0-15,3-5 0 0,-1 7-24 0,-2-14-4 16,3 7-2-16,-3 5 0 0,0-1-3 0,-3-1-1 16,-2-6 0-16,-1 3 0 0,1-7-30 0,-1 8 0 0,1-6 0 0,-3-2 0 15,0 0 57-15,0 0 6 0,5 0 1 0,-5 0 0 16,8-2-52-16,-2-6-12 16,-1 4 0-16,0-3 0 0,6 0 0 0,-3-3 0 0,0 1 0 0,0-5 0 15,0 4 0-15,2-6 0 0,-5 6 0 0,3-1 0 16,0-3 0-16,-2 7 0 0,-4-5 0 0,4 9 0 15,-4-1 0-15,1-3 0 0,-3 4 0 0,2-1 0 16,1 4 0-16,-3 0 0 0,0 0 0 0,0 0 0 16,0 0 0-16,0 0 0 0,0 0 0 0,0 0-854 15,0 0-169-15</inkml:trace>
  <inkml:trace contextRef="#ctx0" brushRef="#br0" timeOffset="48715.97">18164 2244 1728 0,'0'0'38'0,"0"0"8"0,0 0 2 0,0 0 0 0,0 0-39 0,0 0-9 15,2-4 0-15,-2 4 0 0,0 0 88 0,-2-3 15 16,-4-1 3-16,4 4 1 0,-6 0-69 0,5 0-14 16,3 0-2-16,-5 0-1 0,-3 4-21 0,0-1 0 15,0 4 0-15,0-2 0 0,3 2 0 0,-3-3 0 16,0 6 0-16,0-3 0 0,3 0 0 0,-1 0 0 15,1 5 0-15,0-5 0 0,2 0 0 0,3 4 0 16,0-3 0-16,-2-1 0 0,4 0 0 0,1 0 0 0,2-3 0 0,0 3 0 16,1-4 0-16,-1 4 0 0,3-7 0 0,0 0 0 15,0 0 0-15,2 0 0 0,-2 0 0 0,3-2 0 16,-3-6 36-16,2 8 2 0,-2-7 1 0,-2 3 0 31,-1 4-19-31,0-10-3 0,1 3-1 0,-1-2 0 0,-5 2-5 0,2 0-2 0,1 7 0 0,0-10 0 16,-1 6 43-16,-2 4 9 0,0 0 2 0,0 0 0 15,-2-7-39-15,2 7-8 0,0 0-2 0,0 0 0 16,0 0-14-16,0 0-18 0,0 0 4 0,0 0 1 16,0 0 13-16,5 7 8 0,0 0 0 0,3 0-8 15,-2 0 0-15,-1 0 0 0,0-7-10 0,3 5 10 16,-3 2 0-16,1 0 0 0,-1-7 0 0,0 7 0 0,-5-7 0 0,6 4 0 16,-1-1 0-16,-5-3 0 15,0 0-132-15,8 4-18 0,-8-4-4 0,0 0-1 0</inkml:trace>
  <inkml:trace contextRef="#ctx0" brushRef="#br0" timeOffset="48926.64">18333 2070 2034 0,'0'0'90'0,"0"0"18"0,0 0-86 0,5 3-22 15,-2 6 0-15,2 1 0 0,3 1 76 0,3 3 10 16,-3 1 2-16,2 3 1 0,1 1-5 0,2-2-2 15,-2 4 0-15,-1-2 0 0,-2 2-14 0,-3-2-4 16,3-1 0-16,0-3 0 0,-2 6-51 0,-1-7-13 0,-2-2 0 16,-1 2 0-16,4-3 0 0,-4-1 0 0,1-1 0 15,-3-2 0-15,0-4 0 0,0-3 0 0,0 0 0 0,0 0 0 16,0 0 0-16,-5-3 0 0,-1-4 0 0,-4-2-1277 16</inkml:trace>
  <inkml:trace contextRef="#ctx0" brushRef="#br0" timeOffset="54890.45">15245 5445 172 0,'0'0'16'0,"0"0"-16"0,0 0 0 0,6 0 0 16,-4-2 120-16,-2 2 22 0,0 0 4 0,0 0 1 16,0 0-43-16,3-5-9 0,0 5-2 0,-3 0 0 15,2-7-23-15,1 7-5 0,-1-7-1 0,-2 7 0 16,0 0-51-16,0 0-13 0,0 0 0 0,0 0 0 15,0 0 54-15,6 0 8 0,-6 0 2 0,0 0 0 16,2-7 0-16,-2 7 0 0,0 0 0 0,0 0 0 16,0 0 0-16,0 0 0 0,0 0 0 0,0 0 0 15,0 0-20-15,-2 0-3 0,2 0-1 0,0 0 0 16,-6 0-15-16,6 0-3 0,-5-5-1 0,5 5 0 0,-5 5-21 0,5-5 9 16,0 0-9-16,-3 2 0 0,3-2 18 0,-5 5-3 15,2 0-1-15,-2-3 0 0,5-2-22 16,-3 7-5-16,1-2-1 0,2 2 0 15,0-5 14-15,0 5 0 0,0-7 0 0,0 5 0 0,0-5 0 0,0 0 0 16,2 7 0-16,-2-7 0 0,3 7 0 0,-3-7 0 16,5 0 0-16,1 0 0 0,-6 0 0 0,5 0 0 15,3 0 0-15,-3-2 0 0,0-3 48 0,1 5 13 16,-6 0 3-16,5-2 0 0,3-3-55 0,-3-2-9 16,-2 2 0-16,0 3 0 0,2-3 0 0,-5 5 0 15,2-2 0-15,-2 2 0 0,0 0 0 0,0 0 0 16,0 0 0-16,0 0 0 15,0 0 56-15,0 0 7 0,0 0 1 0,0 0 0 0,0 0-64 0,0 0-21 16,-7 0 0-16,7 0 0 0,0 0 21 0,-6 2 0 16,1 3 0-16,0-3 0 0,5-2 0 0,-6 0 0 0,-2 5 0 0,8-5 0 15,-5 7 12-15,0 0 8 0,0-2 0 0,-1 2 1 16,4-5-21-16,2-2 0 0,-3 7 0 0,0-2 0 16,3 2 0-16,-2 0-13 15,2-7 1-15,0 5 1 0,0-3 11 0,0-2 0 0,0 0 0 0,5 7 0 16,-2 0 0-16,2-2 0 0,0-5 0 0,0 0 0 15,3 0 8-15,0-5-8 0,0 5 8 0,0-2-8 16,0-3 8-16,-3-2-8 16,1 5 10-16,-4-3-10 0,1-2 24 0,0 2 0 0,-1-2-1 0,-2 0 0 15,0 5 5-15,-2-3 2 0,2-2 0 0,0 0 0 16,-6 2 3-16,4 3 1 0,-4 2 0 0,1-5 0 16,0 5 6-16,0 0 0 0,-3 0 1 0,2 0 0 0,1 0-41 15,0 5-22-15,-1-3 2 0,4 3 1 0,2-5 19 0,-5 0 0 16,5 0-8-16,-3 7 8 0,-2-7 0 0,2 7 0 15,0-7 0-15,3 5 0 0,-2-5-8 0,-1 2 8 16,3-2 0-16,0 0 0 0,0 0-24 0,0 0 1 16,0 0 1-16,0 0-861 15,0 0-172-15</inkml:trace>
  <inkml:trace contextRef="#ctx0" brushRef="#br0" timeOffset="83386.45">15401 5405 57 0,'0'0'0'15,"0"0"0"-15,0 0 0 0,0 0 0 0,0 0 0 0,0 0 0 16,6-2 246-16,-4-3 44 0,-2 5 9 0,6-2 1 0,-1-3-147 16,0 5-29-16,-5 0-7 0,3-2-1 15,0-3-33-15,2-2-7 0,-3 7-2 0,4-5 0 0,-4 3-6 0,1-3-2 16,2 3 0-16,3-5 0 15,3 2-15-15,-1-2-3 0,4 0-1 0,4 0 0 16,-5 0-13-16,9-5-2 0,-7 3-1 0,7-3 0 0,-1 0-10 16,0-2-1-16,-3 0-1 0,6 0 0 0,0 0-19 0,-3 0 0 15,-2-3 8-15,-1 8-8 16,-2-3 0-16,3 0 0 0,-1 5 0 0,1 0 0 0,-3 0 33 0,-1 0 3 16,1 0 1-16,0 0 0 0,-3 7-15 0,-2-5-3 15,-3 3-1-15,0-3 0 0,-3 5-8 0,-2 0-2 16,-3 0 0-16,0 0 0 0,0 0-8 0,0 0 0 15,0 0 0-15,0 0 0 16,0 0-46-16,0 0-14 0,-5 0-4 0,-1 5 0 16,-2 2-153-16,-2-2-31 0,-14 4-7 0,3-2-1 0</inkml:trace>
  <inkml:trace contextRef="#ctx0" brushRef="#br0" timeOffset="83831.37">15560 5137 345 0,'0'0'15'0,"0"0"4"15,-2 0-19-15,2 0 0 0,0 0 0 0,0 0 0 0,0 0 208 0,0 0 39 16,0 0 7-16,0 0 2 0,2-7-104 15,-2 7-21-15,0 0-4 0,0 0-1 0,0 0-48 0,0 0-10 16,0 0-1-16,0 0-1 0,0 0-12 0,3 7-2 16,-6-2-1-16,1 4 0 0,-4-4-31 0,1 7-5 15,0-3-2-15,-3 5 0 0,-3-2 21 0,-2 0 4 16,5-3 1-16,0 5 0 0,0-2-24 0,3 2-5 16,-1-2-1-16,4-5 0 0,2 7-9 0,-3-7 0 15,1 5 0-15,2-3 0 0,0-4 13 16,0 2-2-16,-3 0-1 0,3 0 0 0,5 0-10 0,0 0 10 15,3-2-10-15,3-3 10 0,2 3-10 0,3 0 0 16,-3-3 0-16,3-2 0 0,0 0 32 0,0 0 5 16,0 0 1-16,2-2 0 0,-2-3-18 0,-5 0-4 15,2 3-1-15,0 2 0 0,-2-5-3 0,2 3 0 16,-2-3 0-16,-1 5 0 0,1-2-2 0,-1-3-1 16,-2 3 0-16,-8 2 0 0,0 0 0 0,8-5 0 0,-8 5 0 0,0 0 0 31,0 0-52-31,0 0-10 0,0 0-3 0,0 0-716 0,0 0-143 0</inkml:trace>
  <inkml:trace contextRef="#ctx0" brushRef="#br0" timeOffset="84393.34">16301 4796 1728 0,'0'0'38'0,"0"0"8"0,0 0 2 0,5-2 0 0,-2-3-39 0,-3 5-9 15,-3-7 0-15,3 7 0 0,3-7 53 0,-3 7 9 16,-5-2 2-16,2-3 0 0,3 5-8 0,0 0 0 16,-5 5-1-16,-3-3 0 0,-5-2-37 0,5 0-7 0,0 7-2 0,-3-2 0 15,-5 2 14-15,6 2 2 16,4-4 1-16,-2 2 0 0,0 5-26 0,3-3 0 0,3-2 0 15,-1 0 0-15,6 3 0 0,-1-8 0 16,-4 5-11-16,7 0 11 0,5 0-9 0,-2 0 9 0,-2-2-10 0,-1 2 10 16,5-2 0-16,1-3 0 0,2 5-8 0,-2-7 8 15,-11 0-14-15,8 7 0 0,5-2 0 0,-2-3 0 16,-11-2 30-16,5 5 7 0,3-3 1 0,2 3 0 16,-4 2 12-16,-1-7 4 0,-5 0 0 0,5 7 0 15,1-2 19-15,-6-5 4 0,-6 7 1 0,4 0 0 16,4 0-52-16,-4 0-12 0,-9-2 0 0,1-3 0 0,-1 5 54 0,3 0 8 15,-3-2 2-15,-4-3 0 0,-4 3-64 0,3 2 0 16,6-7-9-16,-1 7 0 16,-5-7-37-1,6 0-7-15,2 5-2 0,0-5-756 0,8 0-151 0</inkml:trace>
  <inkml:trace contextRef="#ctx0" brushRef="#br0" timeOffset="84906.25">16494 4869 1728 0,'11'-7'38'0,"-11"7"8"0,0 0 2 0,0-7 0 0,2 2-39 0,1-2-9 15,-3 5 0-15,0-3 0 0,-3-2 104 0,3 7 20 16,0 0 3-16,-2-2 1 0,-6-3-52 0,2-2-9 16,6 7-3-16,-5 0 0 0,-3 0-51 0,0 5-13 15,0-3 0-15,3 3 0 0,0-3 54 0,-3 5 8 0,0 0 2 0,3-2 0 16,5 2-52-16,-3 0-12 0,-2-2 0 0,2 2 0 15,0-5 0-15,6 5 0 0,-3 0 0 0,0-7 0 32,0 0-48-32,5 5-13 0,3-3-3 0,-2 3 0 0,-6-5 103 0,8 0 20 0,5 0 4 0,0 0 1 15,0-5-52-15,0 3-12 0,1-3 0 0,2-2 0 16,2 5-17-16,-2-5-7 0,-5 2 0 0,4-2-1 16,1 0 40-16,-3 2 8 0,-5 3 1 15,-2-3 1-15,2 5-25 0,-3-2 0 0,3 2 0 16,-8 0 0-16,0 0 56 0,0 2 7 0,5 3 1 0,0 2 0 15,-7 7-52-15,2-7-12 0,2 5 0 0,1-3 0 16,0 3 0-16,-1 0 0 0,-2-3 0 0,0 3 0 0,8 0 0 16,-5-3 0-16,-6-2 0 0,3 5 0 0,6-5 0 0,-1 0 0 15,-5 0 0-15,0 0 0 0,0 0 0 0,5 0 0 16,-2 3 0-16,0-8 0 0,-3-2 0 0,5 5 0 16,3-3 0-16,2 3 0 0,-4-10 16 0,2 5 0 15,2-2 0-15,3-3 0 0,1 3-26 0,-4-3-5 16,3-2-1-16,3 0 0 0,3 0 16 0,-6 0 0 15,-2-5 0-15,-1 5 0 0,1 0 25 0,-1 0 8 16,-4 0 2-16,-1 2 0 0,-2-2-26 0,-1 5-9 16,4-3 0-16,-6 5 9 15,-6-5-44-15,4 5-9 0,2 0-1 0,0 0-821 16,-6-2-164-16</inkml:trace>
  <inkml:trace contextRef="#ctx0" brushRef="#br0" timeOffset="85426.35">17383 4601 1267 0,'-5'-7'56'0,"5"7"12"0,0-7-55 0,-3 2-13 16,3-2 0-16,0 5 0 0,-2-3 120 15,2-2 22-15,-3 0 4 0,0 2 1 0,1 3-82 0,-1-3-16 16,0 3-3-16,1-3-1 0,-1 3 34 0,0-3 6 15,-2 3 2-15,2 2 0 0,-4-5-38 0,4 5-7 16,-5 0-2-16,0 0 0 0,3 0-12 0,-3 0-4 16,0 5 0-16,0-3 0 0,0 5-16 0,0-2-8 15,3-3 8-15,-3 5-8 16,5 5-16-16,-2-5-9 0,0 0-2 0,2 5 0 0,0 0 27 0,3-3 0 16,0 3 0-16,3 2 0 0,0 0 0 0,-1 0 0 15,1 5 0-15,2 0 0 0,3-5 46 0,0 0 14 16,-3 5 4-16,1-5 0 0,2 7-52 0,-1-2-12 0,-1-5 0 15,-1 5 0-15,-2-10 0 0,-1 3 0 16,1 0 0-16,0-3 0 0,-3-2 18 0,2 5 1 0,1-5 0 16,0 0 0-16,-3 5-31 0,0-3-5 0,0-2-2 0,-3-2 0 15,3 2 46-15,-5 0 9 0,2-2 1 0,-5-3-845 16,-3-2-168 0</inkml:trace>
  <inkml:trace contextRef="#ctx0" brushRef="#br0" timeOffset="85577.47">17113 4803 1958 0,'-5'-2'43'0,"5"2"9"0,5-5 1 0,3 3 3 16,-3-5-45-16,3 2-11 0,3-2 0 0,2 5 0 0,3-3 104 0,0 0 20 15,3 3 3-15,-1-3 1 0,1 5-103 0,-1-2-25 16,1-3 0-16,2 5 0 0,-5-2 0 0,0 2 0 16,-3-5 0-16,3 5 0 0,-3-2-15 0,0-3-8 15,3 5-1-15,-5-7-1027 16</inkml:trace>
  <inkml:trace contextRef="#ctx0" brushRef="#br0" timeOffset="85786.96">17634 4599 2188 0,'0'0'48'0,"0"0"11"0,0 0 1 0,0 0 1 0,0 0-49 0,8 2-12 15,-2 5 0-15,-1 5 0 0,0-5 54 0,3 0 8 16,-2 0 2-16,1 7 0 0,1 0-8 0,-2 3 0 15,-1-3-1-15,3 0 0 0,-3 0-37 0,1 5-7 16,-1-3-2-16,-3 1 0 0,1-8-9 0,0 5 0 0,-3-2 0 0,0 0 0 16,0-3 21-16,0-2 3 0,-3-2 0 0,0 2 0 31,1-2-192-31,-3-3-39 0,-1-2-7 0,-2 0-786 0</inkml:trace>
  <inkml:trace contextRef="#ctx0" brushRef="#br0" timeOffset="85921.58">17642 4803 1267 0,'0'0'56'0,"0"0"12"0,3-2-55 0,-3-5-13 0,3 2 0 0,-1-2 0 15,1 7 149-15,2-7 27 0,1 5 6 0,2-3 1 16,-3 0-88-16,5 5-18 0,-2-2-3 0,3 2-1 16,0-5-7-16,2 5-2 0,-3-2 0 0,1 2 0 0,5 0-51 0,-6-5-13 15,4 5 0-15,-4-2 0 16,3 2 0-16,-5 0 0 0,0 0 0 0,0 0-714 16,-2 0-146-16</inkml:trace>
  <inkml:trace contextRef="#ctx0" brushRef="#br0" timeOffset="86560.22">18463 4728 1688 0,'0'0'37'0,"0"0"8"0,0 0 2 0,0 0 0 0,0 0-38 0,0 0-9 16,0 0 0-16,0 0 0 0,0 0 62 0,0 0 10 15,0 0 3-15,-3 0 0 0,-5-5-9 0,3 3-2 16,-1 2 0-16,1 0 0 0,-3 2 0 0,0-2 0 16,0 5 0-16,0 0 0 0,3 2-51 0,-5-5-13 15,2 5 0-15,0 0 0 0,0 5 33 0,2-5 4 16,-1 0 1-16,-1 0 0 0,2 0-23 0,1 5-5 15,5-5-1-15,-3 0 0 0,1 5-9 0,2-5 8 16,5 0-8-16,-2 0 8 0,-1 0 4 0,4 0 1 16,4-2 0-16,1-3 0 0,5 5-13 0,-1-2 0 0,-1-3 0 0,2-2 0 15,2 5 0-15,3-5 0 0,-2 2 0 0,-1-2 0 32,3-2-201-32,1 2-43 0,12-5-9 0,-7 3-2 0</inkml:trace>
  <inkml:trace contextRef="#ctx0" brushRef="#br0" timeOffset="86922.39">18709 4829 1893 0,'-8'0'41'0,"2"-2"9"0,1-3 2 0,3 5 2 16,-1-7-43-16,-2 7-11 0,2 0 0 0,-2-5 0 0,2 3 96 0,3 2 18 15,0 0 3-15,0 0 1 16,0 0-72-16,0 0-14 0,0 0-4 0,0 0 0 0,0 0-28 16,0 0 0-16,0 0 0 0,0 7 0 15,3 0 0-15,-1-7 0 0,4 7 0 0,-1-2 0 0,3-3 0 16,0 5 0-16,2-7 0 0,-2 0 0 0,3 5 0 0,2-5 0 15,0-5 0-15,1 5 0 0,-4 0 25 0,3-2-1 16,-2-3 0-16,0 3 0 0,-4-3 13 0,4-2 3 16,-6 0 0-16,3 0 0 0,-5 2-32 0,2-2-8 15,-2 0 0-15,0 0 0 0,-1 0 0 0,-2 5 0 16,-2-8 0-16,-1 8 0 0,-2-5 0 0,2-5 0 16,-5 5 0-16,0 0 0 0,-3 0 52 0,1 7 10 15,2-5 2-15,0-2 0 0,-3 7-52 0,1-2-12 16,2-3 0-16,0 5 0 0,0 0 0 0,0 0 0 15,0 0 0-15,8 0 0 0,0 0-17 0,0 0-7 16,-5 5 0-16,2 2-1 0,-2-5 25 0,0 3 0 0,2 2 0 0,-2 0 0 16,2 0 15-16,3 0 8 0,-3 0 1 0,3-2 1 31,0 2-51-31,0 0-10 0,3 0-3 0,0 0 0 16,-1 0-168-16,1 0-33 0</inkml:trace>
  <inkml:trace contextRef="#ctx0" brushRef="#br0" timeOffset="87366.93">18836 4768 849 0,'0'0'37'0,"0"0"9"0,0 0-37 0,0 0-9 0,0 0 0 0,-3 0 0 16,0-5 44-16,-2 3 6 0,2 2 2 0,-2-5 0 15,3 5-42-15,-4 0-10 0,1-2 0 0,2-3 0 16,-2 5 53-16,5 0 9 0,-3-2 2 0,3 2 0 15,0 0-52-15,-5 0-12 0,2-5 0 0,3 5-560 16</inkml:trace>
  <inkml:trace contextRef="#ctx0" brushRef="#br0" timeOffset="87888.31">19018 4768 1497 0,'0'0'32'0,"0"0"8"0,0 0 0 0,0 0 4 0,0 0-36 0,0 0-8 16,0 0 0-16,0 0 0 0,3 0 97 0,2 0 18 15,0-5 3-15,1 5 1 0,2 5-88 0,-3-5-18 16,0 0-3-16,1 0-1 0,2 0 25 0,-1 0 5 16,1 0 1-16,-2-5 0 0,2 5-16 0,-3 0-2 15,3-2-1-15,-8 2 0 0,8-5-21 0,-3 5 9 0,-5 0-9 0,0 0 0 16,5-7 58-16,1 0 5 0,-4 0 1 0,-2 7 0 15,-2-7-36-15,2 0-6 0,-6 2-2 0,4-2 0 16,-6 5 20-16,3-3 3 0,-1-2 1 0,-2 5 0 16,-2-3-36-16,2 5-8 0,-3-2 0 0,1-3 0 15,-1 5 0-15,0 5 0 0,1-3 0 0,-1 3 0 16,3-3 0-16,-2-2 0 0,2 7 0 0,3-2 0 0,-3-3 0 0,2 5 0 16,-2-2 0-16,6 7 0 0,-1-3 0 0,0-2 0 15,1 0 0-15,-1 5 0 0,0-5 0 0,6 0 0 16,-3 0 0-16,3 0 0 15,-1 5-16-15,4-5-4 0,-1 0-2 0,3 0 0 0,0 0 35 0,2 0 7 16,4-2 2-16,2-3 0 16,-1 3-127-16,1-5-26 0,5 0-5 0,-2 0 0 0</inkml:trace>
  <inkml:trace contextRef="#ctx0" brushRef="#br0" timeOffset="88173.64">19426 4634 864 0,'-11'-12'76'0,"8"5"-60"16,1 0-16-16,2 0 0 0,-3 0 144 0,1 0 25 16,-4 0 6-16,6 0 1 0,-2-5-28 0,2 10-6 0,0-3-1 15,-3-2 0-15,-2 2-66 0,2 3-14 0,3 2-2 0,-5-5-1 16,-1 5-21-16,1 0-4 0,0 0-1 0,0 0 0 16,-3 7-9-16,0-7-3 0,-3 5 0 0,3 2 0 15,3 0-12-15,-3 0-8 0,0-2 8 16,3 2-8-16,-1 0 0 0,1 0 0 0,0 0 0 0,-3 5 8 15,3-3-8-15,-1 3 0 0,1-5 0 0,2 7 0 16,1-2 0-16,2-5 0 0,0 7 0 0,2-7 0 16,4 7 0-16,-1-2 0 0,3 7 0 0,2-5 0 15,1-7 0-15,2 7 0 0,-2-7-11 0,-1 5 11 16,4-10-151 0,-1 5-24-16,8 5-5 0,-5-5 0 0</inkml:trace>
  <inkml:trace contextRef="#ctx0" brushRef="#br0" timeOffset="88472.47">19598 4601 1630 0,'10'-7'72'0,"-10"7"16"0,-5-7-71 0,5 2-17 16,5-2 0-16,1 5 0 0,-12-3 120 0,4-2 21 15,-1 0 4-15,3 7 1 0,0 0-66 0,0 0-12 16,-5 0-4-16,2-7 0 0,3 7-44 0,-5 0-8 15,2-5-3-15,-2 10 0 0,-6-5 44 0,6 7 9 16,-3-7 2-16,-5 7 0 0,0 0-64 0,2 0-26 16,0 0 2-16,1 0 0 0,-1 3 38 0,1-1 8 0,-1 3 2 0,3-3 0 15,3 3-24-15,0 2 0 16,-1 0 0-16,6 3 0 0,-2-3 0 0,4 0 0 16,1 0 0-16,2 0 0 15,-2 0-20-15,-1-2-8 0,4 0-1 0,-1-3-1 0,-2 5 48 0,-1-7 10 0,4 5 1 0,-4-5 1 16,-2 0-30-16,3-2 0 0,-6-3 0 0,3 5-779 15,-2-2-161-15</inkml:trace>
  <inkml:trace contextRef="#ctx0" brushRef="#br0" timeOffset="88648.46">19198 4742 921 0,'0'0'82'0,"0"0"-66"0,5 0-16 0,1-2 0 0,2-3 212 0,0 5 40 16,-3-2 7-16,3-3 1 15,2 5-135-15,4 0-27 0,-1 5-6 0,3-5 0 16,-3 2-74-16,3-2-18 0,-3 0 0 0,3 5 0 0,3-5 0 0,-4 2 0 16,7-2 0-16,-1 5 0 15,0-3-69-15,0-2-18 0,-5 5-3 0</inkml:trace>
  <inkml:trace contextRef="#ctx0" brushRef="#br0" timeOffset="88821.49">19645 4763 1267 0,'0'0'56'0,"0"0"12"0,0 0-55 0,0 0-13 16,0 0 0-16,3 5 0 0,-3-5 158 0,0 0 29 16,3 7 5-16,-1 0 2 0,1 0-71 0,0 0-15 15,-1 0-2-15,-2 0-1 0,0 3-16 0,0-10-3 16,0 9-1-16,0-9 0 0,0 5-85 0,0 2 0 0,0 0-16 0,0-7 1 16,0 0 23-16,0 0 5 0,3 7 1 0,-3-7-793 31,0 0-158-31</inkml:trace>
  <inkml:trace contextRef="#ctx0" brushRef="#br0" timeOffset="88972.39">19738 4674 1209 0,'0'0'108'0,"0"0"-87"0,0 0-21 0,0 0 0 16,3-7 120-16,-3 7 19 0,0 0 4 0,0 0 1 15,0 0-66-15,5 0-13 0,-5 0-2 0,5 0-1 16,3 2-150-16,-3-2-31 0,-5 0-5 0,6 12-2 0</inkml:trace>
  <inkml:trace contextRef="#ctx0" brushRef="#br0" timeOffset="89239.41">19860 4714 576 0,'-6'-7'25'0,"6"7"6"0,0 0-31 0,0 0 0 0,0 0 0 0,0 0 0 0,0 0 211 0,0 0 36 15,0 0 7-15,0 0 2 0,0 0-128 0,0 0-26 16,0 0-5-16,-2 2-1 0,-4-2-30 0,4 7-6 16,-4-2-2-16,1-5 0 0,3 7-25 0,-4-2-5 15,1-3 0-15,0 5-1 0,-1 0-6 0,1-2-1 16,2 2 0-16,1 0 0 0,-4-2-4 0,4 2 0 16,-1 0-1-16,3 0 0 0,0 0-5 0,0 0-1 15,0-5 0-15,0 3 0 0,3 2-9 0,-1 0 0 0,1-2 0 0,2-3 0 16,1 3 8-16,2-3-8 0,-6 3 0 0,4-5 8 31,-1 2-87-31,0 3-17 0,3-5-4 0,0 0-832 0</inkml:trace>
  <inkml:trace contextRef="#ctx0" brushRef="#br0" timeOffset="89434.43">19939 4728 1094 0,'-3'0'97'0,"3"0"-77"16,0 0-20-16,0 0 0 0,0 0 196 0,0 0 35 15,0 0 7-15,6 5 2 16,2-3-90-16,-6 3-18 0,-2 2-3 0,3 0-1 16,0 0-102-16,-1-5-26 0,-2 8 0 0,3-3 0 15,-1 0 56-15,-2 2 7 0,3-2 1 0,-3-2 0 16,0-5-64-16,0 7 0 0,0-2-14 0,0-5 2 16,3 2-84-16,-3-2-16 0,0 0-4 0,0 0-1 0</inkml:trace>
  <inkml:trace contextRef="#ctx0" brushRef="#br0" timeOffset="89568.71">19963 4702 864 0,'0'0'38'0,"0"0"8"0,5 0-37 0,-5 0-9 16,0 0 0-16,0 0 0 0,8-2 189 0,-3 2 36 16,-5 0 7-16,0 0 2 0,6 2-182 0,-1-2-37 0,-5 0-7 0,5 5-772 15</inkml:trace>
  <inkml:trace contextRef="#ctx0" brushRef="#br0" timeOffset="89941.13">20047 4789 1584 0,'0'0'35'0,"0"0"7"0,0 0 2 0,0 0 0 0,8 0-36 0,-8 0-8 0,6 0 0 0,2 0 0 15,-8 0 54-15,5 0 9 0,-5 0 1 0,8 0 1 16,0 0-35-16,-8 0-7 0,0 0-2 0,8-2 0 0,0-3-6 0,-3 5-2 15,-5 0 0-15,0 0 0 0,5-7 7 0,-5 7 0 16,0 0 1-16,0 0 0 0,0-7 4 0,0 7 1 16,3-5 0-16,-3 5 0 0,-3-7-9 0,3 7-1 15,0 0-1-15,0 0 0 0,0 0-4 0,-5 0-1 16,2-7 0-16,3 7 0 16,0 0-10-16,-2 0 0 0,-4 0 0 0,4 0 0 0,-1 5 0 0,0-5 16 15,1 2 0-15,-3 3-1 0,-3-3-24 0,5 3-5 16,0 2-1-16,-2 0 0 15,2 0 39-15,-2 0 8 0,0 0 2 0,-1 0 0 0,-1 3-16 0,4-3-3 16,-2 0-1-16,2 0 0 16,3-5-5-16,-3 5-1 0,1 3 0 0,-1-8 0 15,3 5-8-15,0 0 0 0,0-7 0 0,0 0 8 0,8 0-8 0,0 7 8 16,0-7-8-16,-3 5 8 16,3-3-75-16,-3-2-15 0,3 0-3 0,-2 0-578 15,2-2-115-15</inkml:trace>
  <inkml:trace contextRef="#ctx0" brushRef="#br0" timeOffset="90273.13">20148 4775 633 0,'0'0'56'0,"0"0"-44"0,0 0-12 0,0 0 0 16,3-7 201-16,-3 7 39 0,0 0 7 0,0 0 1 15,0 0-71-15,0 0-14 0,0 0-3 0,0 0-1 16,0 0-72-16,0 0-15 0,0 0-2 0,2 7-1 16,1 0-14-16,-3 0-3 0,0 0-1 0,3 0 0 15,-1-2-15-15,-2 2-4 0,0 0 0 0,0-2 0 16,3-3-8-16,-3-2-1 0,0 7-1 0,3-2 0 0,-3-5-35 0,0 0-7 15,0 0-2-15,0 0 0 0,0 0 46 0,0 0 10 16,5 2 2-16,0-2 0 0,-2-2-26 16,2-3-10-16,0 5 8 0,1-2-8 15,-1-3-10-15,0-2-7 0,-2 5-2 0,2-3 0 16,0 0-17-16,1 3-4 0,-6 2-1 0,0 0 0 0,0 0 21 0,2 0 5 16,6-5 1-16,-8 5 0 0,0 0 14 0,0 0-12 15,3 5 12-15,2-3-12 0,1 3 12 0,-1 0 0 16,0-3 0-16,0 5 0 0,-2-2 27 0,0-3 11 15,2 3 2-15,0-3 1 0,-2 3-41 0,-3-5-20 16,0 0 1-16,3 2 1 0,-3-2 29 0,5 5 5 16,-5-5 2-16,0 0 0 15,5 0-164-15,-2 0-33 0,2 0-6 0,-2-5-2 0</inkml:trace>
  <inkml:trace contextRef="#ctx0" brushRef="#br0" timeOffset="90464.91">20352 4648 1036 0,'-13'0'92'0,"13"0"-73"0,0 0-19 0,0 0 0 16,-6 7 157-16,6-2 28 0,0-3 6 0,3 5 1 16,0 0-52-16,2 5-9 15,-3 0-3-15,1 2 0 0,2-5-51 0,1 10-10 0,-1-5-3 0,-2-2 0 16,2 2 0-16,-2 0 0 0,-1-2 0 0,-2 0 0 16,0-3-64-16,0-2-9 0,0-2-4 0,0 2-1 15,-2-5 22-15,-1 3 5 0,3-5 1 0,-3 0 0 16,-5 0-216-16,3 0-43 0,-3 0-9 0</inkml:trace>
  <inkml:trace contextRef="#ctx0" brushRef="#br0" timeOffset="90587.47">20294 4782 1497 0,'0'0'32'0,"5"-2"8"0,3-3 0 0,-3 5 4 0,-5 0-36 16,5 0-8-16,3 0 0 0,-2-2 0 0,-6 2 53 0,8 2 9 16,5-2 2-16,0 5 0 0,0-3-19 0,0-2-3 15,-5 0-1-15,0 5 0 0,0-5-26 0,0 0-6 16,-8 0-1-16</inkml:trace>
  <inkml:trace contextRef="#ctx0" brushRef="#br0" timeOffset="91221.43">16568 5363 1450 0,'13'-5'64'0,"-13"5"14"0,0 0-62 0,0 0-16 16,6 0 0-16,2 5 0 0,-3-5 86 0,-5 0 14 0,0 0 4 15,8 2 0-15,2 3-16 0,-4 2-4 0,-4 0 0 0,1 0 0 16,2 0-53-16,1 0-11 0,-1 0-3 0,-2-2 0 16,-9 2 14-16,6 0 2 0,8 0 1 0,-5 0 0 15,-8 0-15-15,2-2-3 0,6-5-1 0,-3 0 0 31,-8 2-154-31,2-2-30 0,-2 0-7 0,3 0-698 0</inkml:trace>
  <inkml:trace contextRef="#ctx0" brushRef="#br0" timeOffset="91391.05">16600 5269 1958 0,'-5'-12'43'0,"2"12"9"0,0-7 1 0,6 0 3 0,2 2-45 0,-2 3-11 15,-6-3 0-15,3-2 0 0,3 5 53 0,-3 2 9 16,0 0 2-16,0 0 0 0,-3 0 0 0,3 0 0 15,0 0 0-15,0 0 0 0,0 0-64 0,0 0-12 16,3 7-2-16,2-5-1 16,-5 5-68-16,3 0-13 0,5 3-4 0,0-1 0 0</inkml:trace>
  <inkml:trace contextRef="#ctx0" brushRef="#br0" timeOffset="91745.3">16891 5318 1537 0,'-11'-2'68'0,"11"2"14"0,0 0-66 0,0 0-16 0,-2-7 0 0,2 2 0 16,0 5 113-16,0-7 19 0,-3 7 4 0,0-7 1 15,1 7-65-15,2 0-12 0,0 0-4 0,-3 0 0 16,-5 0-56-16,3 0 0 0,2 0-17 0,-2 5 4 16,0-3 40-16,-3 3 8 0,3-3 1 0,-1 3 1 15,4-3-28-15,-4 5-9 0,-2-7 0 0,3 7 0 16,5-7 0-16,0 5 0 0,-3-3 0 0,3 8 0 15,3-3-29-15,2-5-7 0,-5-2 0 0,3 7-1 16,2-2 51-16,3-3 10 0,3-2 3 0,-1 5 0 16,1-3-27-16,0 3 0 0,2 0 0 0,0-3 0 15,-2-2-19-15,-1 7-5 0,1-7-2 0,-3 7 0 16,5-7 44-16,-8 7 9 0,-2-7 1 0,0 7 1 0,2-2-5 16,-5-3 0-16,-3 3-1 0,-2 2 0 0,0 0 21 0,-1-2 5 15,-2 2 1-15,-2-5 0 0,-6 5-19 0,5-2-4 16,-2 0-1-16,0-3 0 0,0 5-26 0,-3-7 0 15,5 5 0-15,3-5-780 16,-2 0-160-16</inkml:trace>
  <inkml:trace contextRef="#ctx0" brushRef="#br0" timeOffset="92591.46">17333 5177 864 0,'0'0'38'0,"0"0"8"0,0 0-37 0,0 0-9 0,0 0 0 0,0 0 0 16,0 0 194-16,0 0 37 0,0 0 7 0,-5 0 2 16,2 7-110-16,3-2-22 0,-3-3-4 0,3 5 0 15,-2-2-76-15,2 2-16 0,0 0-2 0,2 5-1 0,-2-5-9 0,3 0 10 16,-3 0-10-16,3 0 10 16,-1-2-50-16,-2-5-11 0,0 0-1 0,0 0-1 15,3 2-14-15,-3-2-2 0,0 5-1 0,0-5 0 16,0 0 6-16,0 0 2 0,0 0 0 0,0 0 0 0,0 0 53 0,0 0 9 15,0 0 0-15,0 0 8 0,0 0-8 0,0 0 0 16,3-5 0-16,-1 5 0 0,1-2 0 0,-1-3 0 16,1 3 0-16,2-3 0 0,-5 5 52 0,3-7 10 15,-3 7 2-15,0 0 0 0,0 0-64 0,0 0 0 16,0 0-9-16,0 0 0 0,0 0 9 0,0 0 12 16,0 0-2-16,0 0-1 0,0 0-9 0,0 0 0 15,0 0 0-15,0 0 0 0,0 0 45 0,0 0 7 16,0 0 2-16,0 0 0 0,0 0-35 0,0 0-7 15,0 0-2-15,0 0 0 0,0 0-10 0,0 0 0 16,-3-5 0-16,3 5 0 0,0 0 51 0,0 0 8 0,-2-2 1 0,2 2 1 16,0 0-46-16,0 0-15 0,-3-5 8 0,3 5-8 15,-3-2 52-15,3 2 8 0,0 0 0 0,-5 0 1 16,0-5-34-16,2 5-7 0,3 0-2 16,0 0 0-16,-5 0-26 0,0 0-6 0,-1 0-1 0,4 5 0 15,2-5 37-15,-6 2 7 0,1-2 2 0,0 5 0 16,0-3-31-16,-3 3 0 0,5-3 0 0,-2 3 0 15,-1 0 8-15,1-3-8 0,0-2 0 0,-1 7 9 16,1-2-9-16,3-3 0 0,-4 3 0 0,4-3 0 16,2-2-25-16,-3 5-7 0,-2 2-2 15,5 0 0-15,0-7 34 0,0 0 0 0,0 0 0 0,0 7 0 16,2-2 0-16,4 2 0 0,-1-5 0 0,3 5 0 16,2-2 0-16,1 2 0 0,0 0 0 0,2 0 0 0,0-2 0 0,0 2 0 15,3-5 0-15,-3 3 0 0,1 2 16 0,-4 0 9 16,1-2 3-16,-1 2 0 0,1 0-16 0,-3 2-4 15,-3-4 0-15,0 2 0 0,-2 0 12 0,-3-2 3 16,0 2 0-16,0-5 0 16,-3 5 37-16,-2-2 7 0,3 2 1 0,-6-7 1 15,0 7-55-15,2-7-14 0,-2 7 0 0,0-2 0 0,-2-3 0 0,2-2 0 16,0 5 0-16,0-3 0 0,-2-2 0 0,-1 5 0 16,-2-5 0-16,2 0 0 0,-2-5 0 0,0 5 0 15,-3-2 0-15,3-3 0 16,2 3-151-16,3-3-33 0,0-2-6 0,0 5-898 0</inkml:trace>
  <inkml:trace contextRef="#ctx0" brushRef="#br0" timeOffset="93049.29">17420 5163 1209 0,'0'0'108'15,"0"0"-87"-15,5 0-21 0,-2 0 0 16,2-7 120-16,-5 7 19 0,0 0 4 0,3 0 1 16,2 2-13-16,-2 3-3 0,0 0 0 0,5-3 0 15,-3 5-102-15,3 5-26 0,2-5 0 0,4 7 0 16,-1 0 56-16,-3 0 7 0,4 5 1 0,-4-5 0 0,3-2-20 0,-2 2-3 16,-3 0-1-16,0-2 0 0,0-3-5 0,0 3-2 15,-3 2 0-15,0-7 0 0,-2-2-33 0,0 2 0 16,-1 0-15-16,1 0 5 15,2-2 40-15,-2-3 8 0,-3-2 2 0,0 0 0 16,0 0-13-16,0 0-3 0,0 0 0 0,0 0 0 0,0 0-24 0,3-2 0 16,2-5 0-16,0 2 0 0,-2-2 0 0,-1-5 0 15,4 5 0-15,-1-2 0 16,0 2-32-16,3-5-3 0,-5 7 0 0,2-2 0 0,3 0 11 0,-3 5 1 16,1-3 1-16,-1-2 0 0,0 7 10 0,1 0 3 15,-1 0 0-15,3 0 0 0,0 0 9 0,-3 0 0 16,3 7 10-16,0-7-10 0,-3 7 0 0,3-2 0 15,0-3 0-15,0 5 0 0,0-7 0 0,0 5 0 16,0 2 0-16,0 0 0 0,-3 0 24 0,0-2-2 16,-2-3 0-16,2 5 0 0,-5-7-4 0,3 5-1 0,-3 2 0 0,0-7 0 15,0 0-4-15,0 0-1 0,0 0 0 0,0 0 0 32,0 0-66-32,0 0-14 0,0 0-2 0,0 0-1118 0</inkml:trace>
  <inkml:trace contextRef="#ctx0" brushRef="#br0" timeOffset="93359.39">17865 5276 115 0,'0'0'10'16,"0"0"-10"-16,8 0 0 0,-8 0 0 15,0 0 396-15,0 0 76 0,0 0 16 0,5 2 4 16,3 3-295-16,-3-3-58 0,0 8-12 0,3-8-3 16,0 5-48-16,-2 0-9 0,-1-2-3 0,0-3 0 15,0 5-32-15,1-2-6 0,-1 2-2 0,-5-7 0 0,5 7 16 0,-2 0 2 16,2-2 1-16,-2-3 0 0,-3-2-18 0,0 0-3 15,0 0-1-15,0 0 0 0,0 0-13 0,0 0-8 16,0 0 10-16,0 0-10 0,0-2 0 0,0-5 0 16,0 0 0-16,-3-3-10 0,3 3-2 0,0-2 0 15,0-3 0-15,-2 5 0 16,4 0-42-16,-2-5-9 0,3 5-1 0,0 0-1 16,-1 5 11-16,4-3 2 0,-1-2 1 0,3 0 0 0,-3 2 41 0,0 5 10 15,3-2 0-15,3-3 0 0,-3 5 0 0,0 0 11 16,2 0-3-16,-2-2 0 0,-8 2-8 0,11 0-11 15,-11 0 3-15,10 0 0 16,1-5-126-16,-3 5-25 0</inkml:trace>
  <inkml:trace contextRef="#ctx0" brushRef="#br0" timeOffset="93739.38">18140 5243 1512 0,'0'0'33'0,"0"0"7"0,0 0 2 0,0 0 0 0,0 0-34 0,0 0-8 0,0 0 0 0,5 7 0 15,0 0 122-15,1-2 22 0,-4 2 5 0,4-5 1 16,-6 5-60-16,2-2-12 0,-2 2-2 0,3 0-1 16,0 0-25-16,-3 0-5 0,0-7-1 0,2 7 0 15,4 0 3-15,-4-2 0 0,3 2 0 0,-2 0 0 16,-3-7-63-16,0 0-13 0,3 0-3 0,2 5 0 0,0-3 32 0,3-2 0 16,0 0 8-16,0 0-8 15,3-2 12-15,-1-3-12 0,-2-2 12 0,3 2-12 0,-1 3 12 0,-2-5-4 16,0 0 0-16,0-5-8 0,0 5 15 0,-3 0-4 15,-2-5-1-15,2 5 0 0,-2 0-10 16,0 0 0-16,-3 0 9 0,2 2-9 0,1 3 0 16,-3-3 0-16,3 3 0 0,-3 2 0 0,0-5 0 0,0 5 0 15,0 0 0-15,0 0 0 0,0 0 12 0,0 0-1 16,5 5-1-16,3-3 0 0,-3 3-2 0,3 2-8 16,-3 0 12-16,3 0-4 0,0 0 4 0,-2 0 1 15,-1-2 0-15,3 2 0 0,2 0 17 0,-2-2 3 16,-2-3 1-16,2 5 0 0,-6-2-44 0,6-3-9 15,-8-2-1-15,3 7-1 0,-3-7 33 0,0 0 8 16,0 0 0-16</inkml:trace>
  <inkml:trace contextRef="#ctx0" brushRef="#br0" timeOffset="94121.01">18463 5243 1728 0,'0'0'76'0,"0"0"16"0,0 0-73 16,0 0-19-16,5 7 0 0,0-2 0 0,1-3 137 0,-1 5 24 0,-3-2 5 0,1 2 1 16,0 0-75-16,2-5-16 0,-2 8-2 0,2-8-1 15,-2 5-26-15,-1 0-6 0,-2-7-1 0,6 5 0 16,-4-3-20-16,-2-2-4 0,0 0 0 0,0 0-1 16,0 0-7-16,0 0 0 0,0 0-8 0,0 0 12 15,5 7 0-15,-5-7 0 0,0 0 0 0,6-2 0 16,-1-3-12-16,-2 3 11 0,2-3-11 0,0-2 10 0,1 0-10 0,-1 0 0 15,0 0 0-15,0 0 0 16,1-5-20-16,-1 5-8 0,0 0-3 0,1 0 0 16,2 2-1-16,0 5-1 0,-1-7 0 15,1 7 0-15,-2 0 33 0,2 0 12 0,0 0 0 0,2 7 0 0,-2-7-12 0,0 5-16 16,3 2 3-16,-3-2 1 0,2-3 25 0,-2 5 6 16,0 0 1-16,0-2 0 0,0-3-6 0,0 3-1 15,-3 2 0-15,0-2 0 0,-5-5 1 16,3 2 0-16,2 3 0 0,-5-5 0 0,0 0-3 0,0 0-1 15,3 2 0-15,-3-2 0 0,0 0-1 0,0 0 0 16,0 0 0-16,0 0 0 16,5 5-117-16,-5-5-24 0,0 0-5 0</inkml:trace>
  <inkml:trace contextRef="#ctx0" brushRef="#br0" timeOffset="94474.3">18788 5090 1958 0,'0'0'43'0,"0"0"9"0,0 0 1 0,0 0 3 0,11 0-45 0,-3 0-11 0,0 5 0 0,-1-3 0 16,-1 5 104-16,4 0 20 0,-2 5 3 0,3 0 1 15,-3 2-103-15,-3 0-25 0,6 0 0 0,-3 0 0 16,-3 5 56-16,0-5 5 0,-2 0 2 0,-1-2 0 16,4 2-50-16,-6-2-13 0,2-3 0 0,1 3 0 15,-3 0 35-15,3-5 1 0,-1 2 1 0,-2-4 0 0,0-5-25 0,0 0-4 16,0 0-8-16,0 0 11 0,0 0-3 15,0 0 0-15,0 0 0 0,0 0 0 16,0 0 4-16,8 0 1 16,-5-5 0-16,2-2 0 0,1 0-13 0,-1 0 0 0,-3-2 0 0,4-3 0 0,-1 0 0 0,0-2 0 15,1 2 0-15,-1 5 0 0,0-2 0 0,1-3 0 16,-1 5 0-16,0-5 0 16,0 5-48-16,-2 5-13 0,2-5-3 0,1 2 0 0,-1 3 52 0,3-3 12 15,-8 5 0-15,8 0 0 0,-6-2 0 0,-2 2 0 16,0 0 0-16,0 0 0 15,0 0-80-15,0 0-14 0,0 0-2 0,0 0-631 16,0 0-125-16</inkml:trace>
  <inkml:trace contextRef="#ctx0" brushRef="#br0" timeOffset="94703.23">18963 5283 691 0,'0'0'30'0,"0"0"7"0,2 0-29 0,4 2-8 0,-4 3 0 0,4-5 0 16,-4 5 292-16,4-3 58 0,-4-2 11 0,3 5 3 15,3-3-197-15,3-2-39 16,-3 5-8-16,0-3-2 0,2-2-54 0,-2 5-10 0,3-3-2 0,0-2-1 16,-4 5-20-16,4-3-4 0,0 3-1 0,2-5 0 15,-3 7-26-15,4-7-19 0,-4 5 3 0,3-3 1 16,-2 5 15-16,0-7 0 0,-3 7 0 0,0-7 0 16,-3 0 27-16,0 5 8 0,0-3 1 0,1-2 1 15,-6 0-110-15,0 0-23 0,2 0-4 0,-2 0 0 0</inkml:trace>
  <inkml:trace contextRef="#ctx0" brushRef="#br0" timeOffset="102802.84">10311 3625 345 0,'5'0'31'0,"-2"0"-31"0,-3 0 0 0,0 0 0 0,0 0 160 16,0 0 25-16,0 0 6 0,0 0 1 0,0 0-52 0,0 0-9 15,0 0-3-15,0 0 0 0,0 0-51 0,0 5-10 16,2-10-3-16,1 5 0 0,0 0 52 0,-3 0 9 16,2-2 3-16,-2 2 0 15,0-5-52-15,3 5-9 0,0-2-3 0,-1-3 0 0,-2-2-51 0,3 0-13 16,-3 2 0-16,3-2 0 15,-3 0 54-15,2-7 8 0,-2 2 2 0,0-2 0 0,3 5-52 0,-3-10-12 16,0 5 0-16,0-5 0 16,-3 5 0-16,3-5 0 0,0-2 0 0,-2 2 0 0,-1-2 54 0,3 2 8 15,0-2 2-15,-3 7 0 0,3-8-52 0,-2-1-12 16,2 2 0-16,0 2 0 0,-3 5 0 0,0-7 0 16,3 0 0-16,0 2 0 0,0 5 18 0,0-5 1 15,0 5 0-15,0-5 0 0,0 5-19 0,3 4 0 16,-6-1 0-16,6-1 0 0,-3-5 0 0,0 6 0 0,0-1 0 15,0 2 0-15,0-1 0 0,3 8-16 0,-6-8 4 16,6 4 0-16,-3 2 12 0,0-5 16 0,2 3-3 0,-2-2-1 16,0 2-12-16,3 5 0 0,-3-3 0 0,0 2 0 15,0-4 9-15,0 3-1 0,0-3 0 0,0 4 0 16,3-6-8-16,-3 7 0 16,0-3 0-16,2-2 0 0,-2 7 0 0,0-7 0 0,0 7 0 0,0-7 0 15,0 4 0-15,0-1 0 0,0 4 0 0,0 0 0 16,0-7 0-16,0 7 0 0,0 0 0 0,0 0 0 15,-2-5 0-15,2 5 0 0,0-2 0 0,0 2 0 16,0 0 0-16,0 0 8 0,0 0-8 0,0 0 8 16,0 0-8-16,0 0 0 0,0 0 0 0,0 0 0 0,-6 2-13 0,4-2 1 15,-1 7 1-15,0-2 0 16,1-1-176-16,-1-1-35 0,-2 4-7 0,-1 7-2 16</inkml:trace>
  <inkml:trace contextRef="#ctx0" brushRef="#br0" timeOffset="103429.94">10168 3465 1263 0,'0'0'28'0,"0"0"5"0,0 0 2 0,0 0 1 0,0 0-36 15,0 0 0-15,0 0 0 0,0 0 0 0,0 0 83 0,0 0 9 16,0 0 3-16,0 0 0 16,5 0-27-16,-5 0-6 0,0 0-1 0,0 0 0 0,3 5 5 0,0 2 1 15,2 0 0-15,-3 5 0 0,1-5-19 0,2 0-4 16,-2 5-1-16,2-3 0 0,1-2 9 0,-1 7 3 15,3-5 0-15,0 1 0 0,-3 2-44 0,0-5-11 16,3 7 0-16,0-2 0 0,0-3 0 16,0 3 0-16,0-5 0 0,0 0 0 0,-3 7 53 0,3-7 9 15,0-2 2-15,-3 2 0 0,3 0-52 0,-2 0-12 16,-6-7 0-16,8 5 0 0,-3-3 0 0,-5-2 0 16,8 5 0-16,0-5 0 0,0 0 0 0,0 0 0 15,2-5 0-15,-2-2 0 0,3 0 54 0,-3-5 8 16,2 3 2-16,1-5 0 0,-1-5-52 0,4 5-12 15,-1-5 0-15,0 5 0 0,0 2 0 0,3-2 0 16,-5 0 0-16,2 0 0 0,0 2 9 0,1 2 9 0,-4 1 2 16,-2 7 0-16,3-10-9 0,-6 5-2 0,0 5 0 0,1-3 0 15,-6 5-9-15,0 0 0 0,0 0 0 0,0 0 0 16,0 0 0-16,0 0 8 0,0 0-8 0,0 0 8 31,0 0-144-31,0 0-28 0,-8 0-7 0</inkml:trace>
  <inkml:trace contextRef="#ctx0" brushRef="#br0" timeOffset="106015.46">10335 3891 680 0,'5'9'30'0,"-2"-4"6"0,-1-5-28 0,-2-7-8 15,3 7 0-15,0-5 0 16,-1 5 80-16,1-2 16 0,-3 2 2 0,2 0 1 0,-2 0-3 0,0 0-1 16,0 0 0-16,0 0 0 0,0 0-9 0,0 0-2 15,0 0 0-15,0 7 0 16,3 0-41-16,-3 0-9 0,3 0-2 0,-3 5 0 0,0-5-40 0,0 0-9 15,0-7-2-15,0 7 0 0,0 0 43 0,0 0 9 16,0 0 2-16,0 0 0 16,0-2-129-16,0 2-26 0,-3 0-4 0,0 7-2 0</inkml:trace>
  <inkml:trace contextRef="#ctx0" brushRef="#br0" timeOffset="106218.97">10327 4147 918 0,'0'0'40'0,"0"0"9"0,0 0-39 0,0 0-10 0,0 0 0 0,-3 5 0 15,3 2 80-15,0 0 13 0,0-7 3 0,3 5 1 16,-3 2-77-16,0-5-20 0,2 5 0 0,-2 0 0 16,3-2 0-16,-3-5 0 0,0 7 0 0,3-2 0 15,-1-3-9-15,-2 5-3 0,0-7 0 0,0 7 0 16,3 0-52-16,0-2-12 0,-3-5-1 0,0 0-1 0</inkml:trace>
  <inkml:trace contextRef="#ctx0" brushRef="#br0" timeOffset="106383.06">10364 4375 648 0,'0'0'28'0,"0"0"7"0,0 0-35 0,0 10 0 15,0-10 0-15,2 7 0 0,-2 0 99 0,3 0 13 16,-3-5 2-16,0-2 1 0,3 7-47 0,-3-7-8 15,0 10-3-15,0-3 0 0,2 0-45 0,-2 0-12 16,0-7 0-16,-2 9 0 0,2-4 0 0,0-5 0 16,-8 14 0-16,8-14 0 0</inkml:trace>
  <inkml:trace contextRef="#ctx0" brushRef="#br0" timeOffset="106599.62">10340 4789 345 0,'0'0'31'16,"0"5"-31"-16,3-3 0 0,-3 5 0 15,0-7 0-15,0 5 0 0,2-3 0 0,-2 8 0 16,0-8 0-16,0 5 0 0,0-2 0 0,0 2 0 15,0-5 21-15,-2 3-1 0,-1 2-1 0</inkml:trace>
  <inkml:trace contextRef="#ctx0" brushRef="#br0" timeOffset="106819.3">10345 4977 172 0,'0'0'16'0,"0"0"-16"0,0 5 0 0,0-5 0 0,0 7 116 0,0 0 20 16,3 0 4-16,-3-2 0 0,0-5-84 0,0 7-16 15,3-5-4-15,-3 5-1 0,0-7-35 0,0 5 0 16,0-5 0-16,2 7 0 0,-2-7 0 0,3 7 0 16,-3 0 0-16,0-7 0 15,0 0-44-15,0 0-16 0,0 12-4 0,0-12 0 0</inkml:trace>
  <inkml:trace contextRef="#ctx0" brushRef="#br0" timeOffset="106969.44">10382 5130 288 0,'0'0'12'0,"0"0"4"0,0 0-16 0,0 0 0 0,0 7 0 0,0-7 0 16,0 0 118-16,0 0 21 0,0 7 4 0,0 0 1 16,0-2-64-16,-2 2-13 0,2-7-3 0,0 7 0 15,-3 0-51-15,0 0-13 0,1 0 0 0,2 0 0 31,0 3-48-31,-3-3-13 0,0 0-3 0,1 0 0 0</inkml:trace>
  <inkml:trace contextRef="#ctx0" brushRef="#br0" timeOffset="107179.95">10343 5438 460 0,'2'12'41'0,"-4"-10"-33"16,2 3-8-16,-3 2 0 0,3 0 101 0,0 0 19 15,0-2 3-15,0 2 1 0,0-5-71 0,0 3-13 16,0-5-4-16,0 7 0 16,0 0-80-16,0 0-16 0,0 0-3 0,0 0-205 15,0-7-42-15</inkml:trace>
  <inkml:trace contextRef="#ctx0" brushRef="#br0" timeOffset="107835.31">10292 6207 57 0,'3'5'0'0,"-3"-5"0"0,0 0 0 0,0 0 0 15,0 0 44-15,3 2 3 16,-1-2 1-16,1 5 0 0,0-3-39 0,-3 5-9 0,0-2 0 0,2-2 0 16,-2 1 0-16,3 3 0 0,-6-2 0 15,3-3 0-15,3 5 44 0,-3 0 8 0,0 1 0 0,0-1 1 16,-3 4 23-16,3-4 5 0,-2 0 1 16,2 1 0-16,-3-1-45 0,3 4-9 0,0-4-1 0,0 0-1 15,3-2-26-15,-3-3 8 0,0 6-8 0,0-1 0 16,0-3 0-16,0-4 0 0,0 0 0 0,0 0 0 15,2 7 47-15,1 0 13 0,-3-7 4 0,2 5 0 16,-2-5-20-16,0 0-3 0,0 0-1 0,0 0 0 16,6 7-13-16,-6-4-3 0,0-3-1 0,0 0 0 15,0 0-12-15,2 7-3 0,1 4 0 0,0-4 0 0,-3-7-8 0,0 7 0 16,0 1 0-16,0-1 0 0,2-3-10 0,-2 3-4 16,0-7-1-16,0 7 0 15,0-7-43-15,0 7-9 0,0-2-1 0</inkml:trace>
  <inkml:trace contextRef="#ctx0" brushRef="#br0" timeOffset="107984.39">10324 6595 990 0,'5'5'21'0,"-2"-3"5"0,0-2 1 0,-1 5 1 0,4-3-28 0,-4 3 0 16,-2-2 0-16,3 4 0 0,2-7 67 0,-2 4 7 15,-3 3 2-15,0-7 0 0,0 5-27 0,0 2-5 16,0-5 0-16,2 6-1 0,-2-8-17 0,0 7-3 15,-2 4-1-15,2-4 0 16,2 5-142-16,-2-2-28 0,-2-3-5 0</inkml:trace>
  <inkml:trace contextRef="#ctx0" brushRef="#br0" timeOffset="108295.34">10356 6932 115 0,'0'0'0'0,"0"0"10"0,0 0-10 0,0 4 0 0,-3-1 0 0,3 6 0 16,-2-6 212-16,-1 4 41 0,0 0 8 0,3 0 2 0,-2 0-159 15,2 2-32-15,-3-7-7 0,3 6-1 0,0 3-36 0,-3-8-8 16,3 4-2-16,0-3 0 0,0 8-18 0,0-5 0 16,0 0 0-16,0 0 0 0,0 0-14 0,0-7 0 15,0 0 0-15,0 0 0 0,3 7 5 0,-3-7 1 16,0 0 0-16,0 0 0 0,0 0 8 0,0 8 0 15,0-8 0-15,-3 7-8 16,3 0 8-16,0-7 0 0,0 7 0 0,0-7 0 0,0 0 0 0,0 0 0 16,0 7 0-16,0-3 0 15,0 3-50-15,0 5-11 0,0-5-3 0,0-7 0 16,0 0-37-16,0 0-8 0,0 7-2 0,-2 0 0 0</inkml:trace>
  <inkml:trace contextRef="#ctx0" brushRef="#br0" timeOffset="108676.09">10321 7233 172 0,'-2'11'8'0,"2"-3"1"0,0-4-9 0,0-1 0 16,-3 4 0-16,0 0 0 15,3-3 179-15,0-4 33 0,-2 7 8 0,4 1 0 0,-2-1-114 0,0-7-23 0,0 0-5 0,0 7-1 16,0-7-28-16,0 4-5 0,3 3-2 0,-3-4 0 16,0-3-11-16,3 7-3 0,-3 2 0 0,0-2 0 15,0-7-28-15,0 7-18 0,0 0 2 0,0 0 1 16,0 0 15-16,0 1 0 0,0-1-10 0,0 0 10 31,0-3-41-31,0 3-4 0,0 0-1 0,0-4 0 16,0 6 0-16,0-6 0 0,0 4 0 0,0-7 0 15,0 7 9-15,-3 0 1 0,0 0 1 0,3 0 0 0,0-7 20 0,0 12 4 0,-2-5 1 0,-1 0 0 16,3-7 19-16,0 7 4 0,-5 5 1 0,5-5 0 16,0 0 20-16,0-7 4 0,0 0 1 0,0 11 0 15,3-1-19-15,-1 2-3 0,-2-12-1 0,0 7 0 0,3 0-16 16,-3 0 0-16,0 0 8 0,0-7-8 0,2 5 0 0,1 2 0 16,-3 0 0-16,0-7 0 0,0 0 10 0,0 4-2 15,0 3 0-15,0 0 0 0,0 0 22 0,0 1 4 16,-3-4 1-16,3 6 0 0,0-6-4 0,0-1-1 15,0-3 0-15,-2 7 0 0,2 5-18 0,0-5-4 16,0 0-8-16,0 0 12 0,2 0-12 0,-2 0 0 16,0 0 0-16,0 2 0 0,0-2 0 0,0 0-8 15,0 0 8-15,0-4-13 16,0 4-19-16,3-2-3 0,-3 2-1 0,0 0 0 16,0 0-31-16,0 0-6 0,0-7-2 0</inkml:trace>
  <inkml:trace contextRef="#ctx0" brushRef="#br0" timeOffset="108825.35">10282 8068 288 0,'0'0'25'0,"0"0"-25"0,0 0 0 0,0 0 0 16,0 0 96-16,0 0 13 0,0 0 3 0,0 0-265 15,0 0-54-15</inkml:trace>
  <inkml:trace contextRef="#ctx0" brushRef="#br0" timeOffset="109029.92">10263 8444 230 0,'0'0'20'0,"0"7"-20"15,0-7 0-15</inkml:trace>
  <inkml:trace contextRef="#ctx0" brushRef="#br0" timeOffset="109169.37">10266 8632 57 0,'0'0'0'0,"0"0"0"0,0 0 0 16,2 12 0-16</inkml:trace>
  <inkml:trace contextRef="#ctx0" brushRef="#br0" timeOffset="109486.35">10237 8851 406 0,'-6'14'18'0,"6"-9"4"16,-2 2-22-16,2 0 0 0,0 0 0 0,0 0 0 15,2 0 0-15,-4 0 8 0,2 0-8 0,2 0 0 16,6-2 0-16,0 2 0 0,0 0 0 0,-2 0 0 0,-1 0 0 0,-3 0 0 16,1-2 0-16,0 2 0 0,-3-5 0 0,2 8 0 15,1-8 0-15,0 5 0 0,-3 0 8 0,2 0-8 16,-2-2 10-16,0 2-10 0,-2-2 9 0,2 2-9 15,0 0 8-15,0 2-8 0,-3-2 34 0,0 5 2 16,1-5 0-16,-1 5 0 0,3-3-36 0,0 3 0 16,-3 2 0-16,3-2 0 0,-2-3 32 0,2 3-1 15,-3 0 0-15,3-3 0 0,0 3 1 0,-2 2 1 16,-1-7 0-16,0 7 0 0,6-7-33 0,-3 5 0 16,0 0 0-16,-3-3 0 15,3-2-12-15,0-2-8 0,0 2-3 0,3 0 0 16,0 0-14-16,-1-2-3 0,-2-5-1 0,3 2 0 15,-1 5-19-15,-2-7-3 0,0 0-1 0,-5 7 0 0</inkml:trace>
  <inkml:trace contextRef="#ctx0" brushRef="#br0" timeOffset="109644.23">10266 9479 864 0,'-8'9'38'0,"8"-9"8"0,0 0-37 0,-3 5-9 0,-2 2 0 0,2 0 0 16,3 0 187-16,0 0 35 0,-2 0 7 0,-1 0 2 15,3-7-135-15,-3 5-26 0,1 2-6 0,2 0 0 16,0-7-52-16,0 7-12 0,-3 5 0 0,6-3 0 16,-3 3-92-16,2-5-20 0,1 5-5 0,0-5-382 15,-1 0-76-15</inkml:trace>
  <inkml:trace contextRef="#ctx0" brushRef="#br0" timeOffset="109849.09">10261 9883 615 0,'0'0'13'0,"2"5"3"0,1-3 1 0,-1 8 1 0,-2-3-18 0,3 0 0 16,-3 2 0-16,3-2 0 0,-3-2 26 0,-3 2 2 15,0 5 0-15,3-5 0 0,0 2-2 0,0-4 0 16,0 7 0-16,0-3 0 0,3 5-14 0,-6-7-4 16,-2 5 0-16,3 0 0 0,7-3-8 0,-3-2 0 15,-2 5 9-15,0-5-9 0,3 5 0 0,-3-5 0 16,-3 0 0-16,3 0-12 15,3 0-26-15,-3 0-6 0,3 5 0 0,-3-5-281 0</inkml:trace>
  <inkml:trace contextRef="#ctx0" brushRef="#br0" timeOffset="110103.33">10300 10288 230 0,'-5'16'10'0,"5"-9"2"0,-3 0-12 0,3 0 0 0,0 5 0 0,-2-5 0 16,2 5 182-16,0-5 34 0,-3 5 6 0,3-3 2 15,3-2-185-15,-3 5-39 0,-3-5 0 0,6 7-9 16,-1-7-7-16,1 7-2 0,-3-7 0 0,3 5 0 16,-1 0-17-16,-2 2-3 0,0 0-1 0,0 0 0 15,3 0 39-15,-3 5 0 0,0 0 0 0,-3-3 0 16,3 3 0-16,0 0 8 0,0 2 0 0,-2 0 0 16,2-2 8-16,0-5 0 0,0 5 1 0,0-5 0 0,0 0-5 15,0-2 0-15,-3 2-1 0,3-2 0 0,0-5-1 0,-3 0 0 16,3 0 0-16,-2 0 0 0,2 0-10 0,0-2-11 15,-3-3 3-15</inkml:trace>
  <inkml:trace contextRef="#ctx0" brushRef="#br0" timeOffset="111381.43">9623 2139 172 0,'0'0'16'0,"0"0"-16"0,3-7 0 0,-3 7 0 16,0 0 217-16,0-3 41 0,0 3 8 0,2-4 2 15,-2 4-135-15,0 0-26 0,0 0-6 0,0 0-1 16,0 0 5-16,0 0 1 0,0 0 0 0,0 0 0 15,0 0-16-15,5 0-3 16,-2 7-1-16,2 0 0 0,-5 4-33 0,3-4-6 0,-3 0-2 0,-3 8 0 16,3-8 2-16,0 4 0 15,0 4 0-15,-2-1 0 0,-1 0-8 0,3 2-2 0,-3 1 0 0,3-3 0 16,-2 5-37-16,2-5 0 0,-3 0 0 0,3 5 0 16,0-5 56-16,0 0 6 0,-2-2 2 0,4 2 0 15,-2-7-52-15,3 5-12 0,-3-1 0 0,2-1 0 16,1-3 0-16,0-3 0 0,-1 4 0 0,1-1 0 15,-3-7 0-15,3 4 0 0,2-1 0 0,-5-3 0 0,0 0 0 0,8 7 0 16,3-7 0-16,2 7 0 0,0-7 0 0,-2 0 0 16,4 4 0-16,-1-4 0 0,2-4 54 0,-3 4 8 15,-3 0 2-15,1-7 0 0,2 7-52 0,-2 0-12 16,-1 0 0-16,4 0 0 0,-4-3 0 0,3-1-13 16,-5 4 2-16,-2 0 1 0,2 0 10 0,-1 0 0 15,-1-3 0-15,-1-1-8 0,-5 4 8 0,0 0 9 16,0 0-1-16,0 0-8 0,0 0 0 0,0 0 0 15,0 0 0-15,0 0 0 16,0 0-99-16,0 0-17 0,5 0-3 0,-5 0-1 16,0 0-108-16,0 0-23 0,0 0-4 0,0 0-666 0</inkml:trace>
  <inkml:trace contextRef="#ctx0" brushRef="#br0" timeOffset="111565.53">9970 2379 518 0,'5'-8'46'0,"-5"8"-37"0,5-7-9 0,-2 3 0 16,-1 4 267-16,-2 0 51 0,0 0 10 0,6-7 3 15,-6 7-159-15,0 0-31 0,0 0-6 0,0 0-2 16,0 0-55-16,8 7-11 0,-3-3-3 0,0 3 0 16,-2 1 0-16,-1-1 0 0,1 0 0 0,0 7 0 15,-1-7-51-15,-2 0-13 0,0 2 0 0,3 1 0 16,-3-3 0-16,0 0 0 0,0-7 0 0,3 4 0 16,-3-4-48-16,0 0-13 0,0 0-3 0,0 0-682 15,0 0-137-15</inkml:trace>
  <inkml:trace contextRef="#ctx0" brushRef="#br0" timeOffset="111707.42">10014 2263 633 0,'0'0'56'0,"0"0"-44"15,3-4-12-15,-3 4 0 0,-3-3 288 0,3 3 55 16,0 0 11-16,0-4 2 0,0-1-224 0,0 5-46 16,0 0-9-16,0 0-1 0,0 0-61 0,0 0-15 15,0 0 0-15,6 0-646 16,-4 5-132-16</inkml:trace>
  <inkml:trace contextRef="#ctx0" brushRef="#br0" timeOffset="112073.72">10149 2371 1983 0,'0'0'44'0,"0"0"8"0,0 0 3 0,0 0 1 0,0 0-45 0,0 0-11 16,0 0 0-16,0 0 0 0,0 0 99 0,0 0 17 0,6 8 4 0,-6-8 1 15,2 7-45-15,4 0-10 0,-4 0-2 0,-2-7 0 16,0 0-51-16,6 7-13 0,-1-7 0 0,-5 0 0 16,0 0 0-16,3 7 0 0,-3-7 0 0,0 0 0 15,0 0 0-15,0 0 0 0,0 0 0 0,0 0 0 16,7 4 0-16,-7-4 0 0,0 0 0 0,3-4 0 16,0 1 0-16,-1-1 0 0,4-3 0 0,-4 0 0 15,1 0 0-15,2 0 0 0,6-1 0 0,-3 1 0 16,0 3-48-16,0-6-13 0,-3 3-3 0,6 3 0 15,-4-1 52-15,-1-2 12 0,2 7 0 0,-3-3 0 0,-5 3 0 16,8 0 0-16,-8 0 0 0,8 3 0 0,0-3 0 0,0 4 0 16,-3-1 0-16,3 2 0 0,0-5 48 0,0 7 13 15,-8-7 3-15,5 7 0 0,-2 0-52 0,2-7-12 16,-5 0 0-16,3 11 0 0,-1-11 0 0,-2 0 0 16,0 0 0-16,3 10 0 15,-3-10-48-15,3 5-13 0,-3-5-3 0,0 0-1049 16</inkml:trace>
  <inkml:trace contextRef="#ctx0" brushRef="#br0" timeOffset="112409.26">10440 2367 1036 0,'0'0'92'0,"0"0"-73"0,0 0-19 0,6 0 0 16,-1-3 214-16,0-1 39 15,-5 4 8-15,6 0 2 0,-1-7-114 0,3 4-22 16,0-1-5-16,0-3-1 0,2 7-104 0,-2-5-17 0,3-2-11 15,-3 0 2-15,0 7 9 0,0-7 0 0,0 0 0 0,0 4 0 16,-6-1 0-16,1-1 0 0,-3 5 10 0,2 0-10 16,-2 0 9-16,0 0-9 0,0-7 8 0,-2 4-8 15,-3 3 25-15,-1-7 0 0,1 3 0 0,5 4 0 16,-5 0 11-16,-1 4 3 0,1-4 0 0,0 0 0 16,-3 0-55-16,5 3-10 0,-2-3-2 0,0 4-1 15,-1-4 29-15,-2 7 0 0,3-4 0 0,0 2 0 16,2 2 0-16,1-3 0 0,2-4 0 0,-3 10 0 15,0-6 27-15,1 3-2 0,2 1 0 0,0-8 0 0,0 7-25 0,2 0 0 16,-2-7 0-16,3 7 0 0,0 0 0 0,2-3 0 16,0-1 0-16,0 4 0 15,3-2-97-15,3-5-25 0,-1 7-5 0,4-7-581 16,-4 0-116-16</inkml:trace>
  <inkml:trace contextRef="#ctx0" brushRef="#br0" timeOffset="112808.57">10745 2306 1497 0,'0'0'32'0,"2"-7"8"0,1 2 0 0,-3 2 4 0,3-4-36 0,-3 7-8 16,0-4 0-16,0-3 0 0,0 7 156 0,-3-7 28 16,3 0 7-16,-3 7 1 0,3 0-103 0,-5-3-20 15,2-1-4-15,-2 4-1 0,0 0-10 0,0 0-2 16,-3 4-1-16,2-1 0 0,-2 1-31 0,0-1-5 0,1 4-2 0,-4 4 0 16,3-8-13-16,-3 4 0 15,1 5 0-15,5 2 0 0,-3-7 0 0,2 0 0 16,4 5 0-16,2-5 0 0,0 0 0 0,2-3 0 0,-2 3 0 0,6-7 0 15,2 3 0-15,-1 4 0 0,4-7 0 0,0 5 0 16,-1-5 0-16,1 0 0 0,2 0 0 0,-2-5 0 16,-1 5 0-16,1-7 0 0,-1 4 0 15,-2 3 0-15,0-4 0 0,-2-3 0 0,-1 0 0 16,0 0 0-16,0 0 0 0,-2 2 0 0,0-2 0 0,-3 0 0 16,2 0 0-16,-2 0 0 0,3 0 0 0,-3 7 0 15,0 0 0-15,0 0-15 0,-3 0 3 0,3 0 1 16,0 0 11-16,0 0 16 0,0 0-4 0,0 0-1 15,6 4-11-15,-1 3 0 0,-2 3 0 0,5-6 8 16,-6 3-8-16,3 1 0 0,1-1 0 0,-1 0 0 0,-2 0 0 0,2-7 0 16,0 7 10-16,1-3-10 0,2-1 0 0,-3 4 0 15,0-7 0-15,0 0-12 16,-5 0-148-16,6 5-30 0,2-10-6 0,-3 5-784 16</inkml:trace>
  <inkml:trace contextRef="#ctx0" brushRef="#br0" timeOffset="113073.21">10948 2273 1893 0,'0'0'41'0,"0"0"9"0,0 0 2 0,0 0 2 0,0 0-43 0,0 0-11 16,0 0 0-16,0 0 0 0,0 0 106 0,6 4 19 15,-1 3 4-15,-2-4 1 0,5 4-40 0,-3-2-8 16,-2-1-2-16,2-1 0 0,0 4-12 0,0 0-4 16,-5-7 0-16,3 0 0 0,0 7-51 0,-1-3-13 15,-2-4 0-15,0 0 0 0,0 0 0 0,0 0 0 16,0 0 0-16,0 0 0 0,6 0 0 0,-6 0 0 0,5-4 0 0,0-3 0 15,-2 7 0-15,2-7 0 0,0 0 0 0,3 0 0 16,0-1 0-16,-2 1 0 0,2 0 0 0,0 3 0 16,-1-3-28-1,1 0-9-15,-2 0-2 0,2 2 0 0,0 5 11 0,-3-7 3 0,0 7 0 0,3-7 0 16,0 7 25-16,-3 0 0 0,1-7 0 0,2 7 0 16,-3 0-25-16,0-3 0 0,-5 3 0 0,5-4-745 15,-5 4-149-15</inkml:trace>
  <inkml:trace contextRef="#ctx0" brushRef="#br0" timeOffset="113907.84">11512 2052 1094 0,'0'0'97'0,"0"0"-77"0,0 0-20 0,0 0 0 15,0 0 144-15,3 7 26 0,-1 4 5 0,-2-8 1 16,3 9-39-16,0 2-7 0,2-3-2 0,0-1 0 15,-2 6-60-15,2-2-13 0,0-4-3 0,1 6 0 16,-4-6-32-16,4 4-6 0,-6-2-2 0,2-1 0 16,1-1 40-16,0-3 7 0,-3 5 1 0,-3-5 1 0,6 0-46 0,-3 0-15 15,0 0 8-15,0-7-8 0,0 0 0 0,0 0 0 16,0 0 0-16,0 0 0 0,0 0 41 0,0 0 5 16,0 0 1-16,-3-3 0 0,0-1-35 15,1-6-12-15,-1 3 9 0,0-2-9 0,3-5 15 0,-2 4-3 16,2-1 0-16,0-4 0 0,-3-3-12 0,0 3 0 15,1 1 0-15,2-4 0 16,2-1-45-16,1 5-15 0,2 0-4 0,1-1 0 0,-1 4 52 16,0-3 12-16,3 2 0 0,-3 2 0 0,1-1 0 0,2 4 0 15,2 0 0-15,-2 7 0 16,0-8 0-16,0 8 0 0,3 0 0 0,-1 0 0 0,-2 8 0 0,3-8 0 16,-1 7 0-16,1 0 0 0,-3 0 0 0,0 0 0 15,0 0 0-15,-3-3 0 0,0 8 0 0,-2-2 0 16,0-6 0-16,-3 6 0 0,-3-1 24 0,0 1 8 0,1-3 2 15,-4 0 0-15,1-3-3 0,0 6-1 0,0-5 0 0,-3 2 0 16,2 0-30-16,-2 0-16 0,0-3 1 0,3-4 1 16,0 3 14-16,-3 4 0 0,5-7-10 0,3 0 10 15,-5 4 0-15,5-4 0 0,-5 0-9 0,5 0 9 16,-3 5 0-16,3-5-8 0,0 0 8 0,0 0 0 16,0 0-11-16,3 3 11 0,-3-3-10 0,2 7 10 15,1 0 0-15,2-3 0 0,-2 3-8 0,2-4 8 16,0 4 0-16,1-2 0 15,2-1 0-15,0-1 0 0,0 1 0 0,0-1 0 0,-1 4 0 0,7-7 0 16,-4 7 0-16,1-7 0 0,-1 7 0 0,-2-2 0 16,3-5 0-16,-3 4 0 0,0-1 0 0,-3-3 0 15,0 4-76-15,-5-4-21 0,6 3-5 0,-6-3-1035 16</inkml:trace>
  <inkml:trace contextRef="#ctx0" brushRef="#br0" timeOffset="114275.32">11867 2207 403 0,'0'0'36'0,"0"0"-36"16,0 0 0-16,5 0 0 0,3 0 300 0,0-3 52 15,-3-1 12-15,0 4 1 0,6-3-195 0,-3 3-39 16,0 0-8-16,0 0-2 0,0 0-89 0,-3 0-19 16,6-4-3-16,-1 1-1 0,-5-1 17 0,3 4 3 15,0-7 1-15,-2 7 0 0,-6 0-21 0,8-3-9 0,-3-1 8 0,0 1-8 16,-5-2 16-16,3-2-1 0,-3 3-1 0,0 1 0 15,0-1 8-15,-3-3 2 16,0 4 0-16,1-1 0 0,-3 1-4 0,2-1 0 16,-2-1 0-16,-1 2 0 0,-2-1-8 0,3 4-1 0,0 0-1 0,-3 0 0 15,3 0-10-15,-3 4 0 0,0-1 0 0,2-3 8 16,-2 5-8-16,3 2 0 0,-3-3 0 0,3-1 8 16,0 8-8-16,-1-8 0 0,1 8 0 0,0-3 0 15,5-1 0-15,-3 0 0 0,-2 4 0 0,5-1 0 16,0-5 20-16,0 2 1 0,2 0 1 0,1 0 0 15,0 4-38-15,2-3-7 0,0-4-1 0,3-1-1 16,0 4-2-16,0 0 0 0,3-7 0 0,-1 0 0 16,4 4-141-16,-4 3-29 0,-2-11-6 0,5 4-404 15,-2-3-81-15</inkml:trace>
  <inkml:trace contextRef="#ctx0" brushRef="#br0" timeOffset="114725.54">12121 2233 748 0,'-3'-10'67'0,"3"10"-54"0,3-4-13 0,-3-3 0 0,0 2 194 0,0-2 36 16,2 4 7-16,-2-8 2 0,3 4-96 0,-3 0-19 15,-3 4-4-15,6-2-1 0,0 1-51 0,-3 4-9 16,0 0-3-16,0 0 0 16,0 0 8-16,0 0 2 0,0 0 0 0,-3 0 0 0,-2 0-17 0,2 0-3 15,-2 0-1-15,-1 4 0 0,-2-4-26 0,3 8-6 16,-3-8-1-16,0 7 0 0,3 0-12 0,0 4 0 16,2-11 0-16,0 7 0 0,3-7 0 0,-2 8 0 15,2-1 0-15,0-3 0 0,0-4-12 0,2 3 12 16,1 4-12-16,0 0 12 0,2-7 0 0,-2 7 0 0,2-7 0 0,0 5 0 15,3-5 0-15,0 0 0 0,0 4 0 0,0-4 0 16,-3 0-10-16,1-4 10 0,1 4-8 0,-1-5 8 16,-1 2 0-16,0-1 0 0,3 1 0 0,0-1 8 15,-3-3-8-15,1 0 0 0,-6 7-8 0,0 0 8 16,2-3 0-16,-2 3 0 0,0-4 0 0,0 4 8 16,0 0-8-16,0 0 8 0,3-5-8 0,-3 5 8 15,0 0-8-15,0 0 0 0,5 5 0 0,1-5 0 16,-1 7 0-16,0 0-8 0,3 0 8 0,-3-7 0 15,-2 7 0-15,2 0 0 0,-2 5 0 0,2-5 0 16,1 0 0-16,-1-3 0 0,-2 3 0 0,-1 3 0 16,4-5 0-16,-6 6 0 0,-3-1 0 0,0-3 0 15,3 0 0-15,-2-2 0 0,-4 2 0 0,1 0 0 0,0 0 46 16,2-3 14-16,-2 3 4 0,-1-7 0 16,-4 10-52-16,2-5-12 0,0 2 0 0,0-7 0 15,0 7 0-15,0-7 0 0,3 7 0 0,-3-7 0 16,3 0-48-16,-3 0-13 0,5 0-3 0,-2-7 0 15,2 0-204-15,1 0-42 0</inkml:trace>
  <inkml:trace contextRef="#ctx0" brushRef="#br0" timeOffset="115042.7">12316 2136 1893 0,'0'0'84'0,"0"0"17"0,0 0-81 0,3 3-20 16,0 4 0-16,-1-7 0 0,-2 0 128 0,6 7 20 15,-1-3 5-15,-2 3 1 0,-1 1-69 0,3-4-13 16,-2 6-4-16,5-6 0 0,-3 3-27 0,-2-4-5 16,0 4-2-16,2-2 0 0,-2 2-13 0,-3-7-2 0,0 0-1 15,0 7 0-15,2 0-18 0,-2-7 0 0,0 0 0 0,0 0 0 16,0 0 0-16,0 0 0 0,0 0 0 0,0 0 0 16,0 0 0-16,-2-7 0 0,2 0 0 0,0 0 0 15,0-5 0-15,2 5-12 0,1 0 1 0,0-3 1 16,2-2-48-16,0 8-10 0,-2-6-1 0,2 6-1 15,0-6 30-15,1 6 7 0,-1-3 1 0,0 2 0 16,-5 5 20-16,5 0 12 0,1-3-12 0,-1-1 12 16,-5 4-15-16,5 0 4 0,1 0 1 0,-1 0 0 15,3 4 10-15,0-4 12 0,0 3-2 0,0-3-1 16,0 5-117-16,-3-5-23 0,3 4-5 0</inkml:trace>
  <inkml:trace contextRef="#ctx0" brushRef="#br0" timeOffset="115374.77">12554 2172 403 0,'-10'0'17'0,"10"0"5"0,0 0-22 0,0 0 0 16,0 0 0-16,0 0 0 15,0 0 319-15,5 0 59 0,0-3 12 0,3 3 2 0,0-5-244 0,0 5-50 16,3 0-10-16,-3-4-1 0,0 4-43 0,2 0-8 16,1-7-1-16,0 7-1 0,2 0-22 0,-3 0-4 15,-2-3 0-15,3 3-8 0,2 0-12 0,-2 0-10 16,-1-4-2-16,-2 4 0 0,0-7 24 0,-8 7 0 15,0 0 0-15,3 0 0 0,-3 0 37 0,2-7 12 0,-2 4 3 0,-2-1 0 16,-1-1-33-16,-2 2-7 16,2-1 0-16,-5 1-1 0,3 3-11 0,-6 0 12 0,1 0-12 0,-1 0 12 15,-5 0-12-15,6 3 8 0,-1 1-8 0,-2-1 8 16,2 2-8-16,1 2-12 0,-1 0 2 0,3 0 1 16,3-3 9-16,0-1 12 0,2 4-2 0,0-3-1 15,1 4-9-15,-1-1 0 0,3 0 0 0,0 4-11 16,0-1 11-16,3-5 0 0,-1 2-9 0,4 0 9 15,-1 0-15-15,3 0 2 0,2-3 0 0,-2-1 0 16,3 2-151-16,2-1-29 0,-2-4-7 0</inkml:trace>
  <inkml:trace contextRef="#ctx0" brushRef="#br0" timeOffset="115742.09">12846 2132 57 0,'0'0'0'0,"0"0"0"0,2-7 0 0,1-1 0 0,-1 1 283 0,1 0 51 15,0 3 10-15,-3 4 3 0,0-7-147 0,0 7-30 16,0-7-6-16,0 7 0 0,0 0-47 0,-6-3-9 16,4-2-1-16,-1 5-1 0,-2 0-50 0,0 5-11 15,-1-2-1-15,4 1-1 0,-6-1-30 0,2 4-5 16,4-3-8-16,-1 3 11 0,0 3-11 0,3-5 0 16,-2 2 0-16,4 0 0 0,-2 0-11 0,6-3 11 15,-4 3-8-15,4 0 8 0,-1-2-14 0,0-2 2 16,1 4 1-16,-1 0 0 0,3-3-3 0,0-1-1 15,0 1 0-15,-3 3 0 0,0-4 15 0,3 2-12 16,0-1 12-16,-3-1-12 0,-2 4 12 0,2 0 0 16,1-7 0-16,2 0 0 0,-6 4 21 0,1-1 7 15,2 1 2-15,-5-4 0 16,0 0-30-16,0 0 0 0,0 0 0 0,0 3 0 0,0 2 44 0,-5 2 8 0,2-3 3 16,1-1 0-16,-4 4-35 0,1-7-8 0,0 0 0 0,-3 7-1 15,0-3-11-15,-3-4 0 0,3 3 0 0,3 4 0 16,5-7 0-16,0 0 0 0,0 0 0 0,0 0 0 15,0 0-254-15,0 0-53 0,0 0-10 16,3-10-540-16</inkml:trace>
  <inkml:trace contextRef="#ctx0" brushRef="#br0" timeOffset="116083.45">13163 2103 345 0,'0'0'31'0,"0"0"-31"15,-3-4 0-15,-2 4 0 0,-3 0 316 0,3 0 56 16,0 0 12-16,-1 0 3 16,-4-7-204-16,2 7-41 0,0 7-8 0,3-7-2 0,-3 0-75 0,0 0-15 15,0 4-3-15,8-4-1 0,-6 7-22 0,1-7-5 16,-3 3-1-16,8-3 0 0,-2 7-1 0,2-7 0 16,0 9 0-16,0-2 0 0,0 3-19 0,2-6-4 15,1-1-1-15,2 4 0 0,-2-3 15 0,5 1 0 16,-3 2 0-16,3-4 0 0,0 4 0 0,0-3-9 15,0 3 9-15,2-7 0 0,-2 7 9 0,0-4 7 16,0 2 2-16,-3 2 0 0,1-7-27 0,-1 7-6 16,-2 0-1-16,-3 0 0 0,2-7 36 0,-2 0 8 15,0 7 0-15,-5-2 1 0,2 2 25 0,3-7 5 0,-8 7 1 0,-2 0 0 16,-1-3-25-16,1-1-5 0,2 1-1 0,0-1 0 16,-8 4-18-16,8-2-11 0,8-5 12 0,0 0-12 31,0 0-131-31,0 0-33 0,0 0-6 0,0 0-906 0</inkml:trace>
  <inkml:trace contextRef="#ctx0" brushRef="#br0" timeOffset="116306.52">13266 2146 1497 0,'0'0'66'0,"0"0"14"15,0 0-64-15,0 0-16 0,0 0 0 0,0 0 0 16,0 0 157-16,0 0 28 0,6 4 6 0,-6-1 1 15,2 4-75-15,1-3-14 0,-3 4-3 0,2-1-1 0,-2 0-45 0,3-3-9 16,-3 3-1-16,3-4-1 16,-1 4-27-16,1-2-4 0,-3-1-2 0,0-4 0 0,0 0-10 0,0 0 0 15,3 3 0-15,-1 4 0 16,4-7-90-16,-6 0-23 0,0 0-5 0,0 0-1 16,0 0-85-16,2 0-18 0,-2 0-3 0,0 0-324 15,0-7-65-15</inkml:trace>
  <inkml:trace contextRef="#ctx0" brushRef="#br0" timeOffset="116436.39">13290 2132 1342 0,'0'0'60'0,"0"0"12"0,0 0-58 0,0-7-14 16,0-1 0-16,0 1 0 0,0 0 156 0,0 7 28 16,-3-4 5-16,3 4 2 0,0-7-79 0,0 7-15 0,0 0-3 15,0 0-1-15,0 0-58 0,0 0-12 0,0 0-3 0,6-7 0 16,-6 7-20-16,8 0-16 0,0 4 2 0,-1-1-1057 16</inkml:trace>
  <inkml:trace contextRef="#ctx0" brushRef="#br0" timeOffset="116758.96">13430 2132 518 0,'0'0'46'0,"0"0"-37"0,0 0-9 0,0 0 0 16,0 0 236-16,0 0 46 0,0 0 9 0,0 0 1 16,0 0-112-16,0 0-22 0,0 0-5 0,0 0-1 15,-5 7-88-15,0-7-17 0,-1 7-4 0,4 0-1 0,-4 0-1 16,-1-3 0-16,1 4 0 0,1-1 0 0,2 4-33 0,1-4-8 15,-1 3 0-15,0-5 0 0,3 6-11 0,3-1-4 16,-3-6-1-16,0 3 0 0,5-4 16 16,3 2 0-16,-2 2 0 0,-1-3 10 15,3-1-10-15,-3 4 0 0,-5-7 0 0,0 0 0 0,8-7 0 0,0 7 0 16,5-7 0-16,0 4 0 0,1-1 9 0,-4-1-9 16,1-5 10-16,-1 6-10 0,1-6 12 0,-3 3-4 15,0-2-8-15,-3 2 12 0,0 4 8 0,-2-8 2 16,-3 11 0-16,0-7 0 0,-3 0 12 0,1-1 2 15,-4 4 1-15,1 1 0 0,0-1-26 0,-3 1-11 16,3-1 8-16,-1-3-8 16,1 7-59-16,2 0-17 0,3 0-3 0,0 0-657 0,0 0-132 0</inkml:trace>
  <inkml:trace contextRef="#ctx0" brushRef="#br0" timeOffset="117177.46">13623 2146 576 0,'0'0'25'0,"0"0"6"0,0 0-31 0,0 0 0 0,0 4 0 0,0-4 0 16,3 3 313-16,2 4 57 0,-2-3 11 0,0 4 3 15,-1-1-235-15,1 0-46 0,0 0-10 0,-3-3-1 16,2 3-19-16,1 1-3 0,-3-4-1 0,3-1 0 16,-3-3-29-16,0 0-7 0,0 0-1 0,2 7 0 15,-2-7-32-15,0 0 0 0,0 0 0 0,0 0 0 16,0 0 58-16,0 0 5 0,0 0 1 0,0 0 0 0,5 0-52 0,1-3-12 15,-4-1 0-15,4-3 0 16,-4 2-29-16,4 2-9 0,-4-4-2 0,4 3 0 16,-1-3-25-16,0 0-6 0,0 0-1 0,3-1 0 15,-2 4-1-15,-1-3-1 0,0 4 0 0,1-1 0 0,1-3 50 0,-4 7 9 16,5-3 3-16,-3 3 0 0,-2-4 12 0,2 4 12 16,1 4-3-16,2-1 0 0,-3-3 31 0,0 7 5 15,3-7 2-15,-3 4 0 0,1-1 5 0,-1 4 0 16,0-3 1-16,0 4 0 0,1-1-6 15,-1 0-2-15,0-3 0 0,-2 3 0 0,2-7-1 0,-2 7 0 16,2-4 0-16,-2 2 0 0,-3-5-30 0,0 0-6 16,3 7-8-16,-3-7 11 0,0 0-3 0,0 0-8 15,2 4 12-15,1-1-4 16,-3-3-37-16,0 0-8 0,0 0-2 0,0 0 0 16,0 0-204-16,0 0-41 0,0 0-8 0,0 0-1 0</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7:54.922"/>
    </inkml:context>
    <inkml:brush xml:id="br0">
      <inkml:brushProperty name="width" value="0.05" units="cm"/>
      <inkml:brushProperty name="height" value="0.05" units="cm"/>
      <inkml:brushProperty name="color" value="#E71224"/>
    </inkml:brush>
  </inkml:definitions>
  <inkml:trace contextRef="#ctx0" brushRef="#br0">1902 23 2760 0 0,'0'-4'248'0'0,"-2"4"1397"0"0,12-5 1079 0 0,3-5 1091 0 0,-13 10-3303 0 0,6-4 1993 0 0,-52 22 467 0 0,33 1-2178 0 0,-39 44-266 0 0,4-4-400 0 0,-4 18-128 0 0,27-32 64 0 0,-16 55 800 0 0,37-89-805 0 0,0 0 0 0 0,0 0 1 0 0,-1 0-1 0 0,-1-1 0 0 0,0 0 0 0 0,0 0 0 0 0,-6 7-59 0 0,1-1 50 0 0,-30 29 233 0 0,38-41-273 0 0,-1 0 1 0 0,0 0-1 0 0,1 0 0 0 0,0 1 1 0 0,0 0-1 0 0,0-1 0 0 0,1 1 1 0 0,0 0-1 0 0,0 0 0 0 0,0 0 0 0 0,0 0 1 0 0,1 2-11 0 0,-3 5-7 0 0,-37 84 135 0 0,24-63 0 0 0,-17 30-128 0 0,13 0 0 0 0,-3-18 54 0 0,-26 29 108 0 0,41-49-163 0 0,1-1 221 0 0,-8-4-219 0 0,16-9-61 0 0,-8 6 120 0 0,4 32 187 0 0,3-48-182 0 0,1-1 62 0 0,-5 15 380 0 0,2-8-497 0 0,0 1-10 0 0,3 1 0 0 0,10 30 0 0 0,-13-32 0 0 0,-1 0 0 0 0,4-6-10 0 0,0-1 0 0 0,0 0-1 0 0,0 1 1 0 0,0-1 0 0 0,0 0-1 0 0,-1 1 1 0 0,1-1 0 0 0,0 0-1 0 0,0 0 1 0 0,0 1-1 0 0,-1-1 1 0 0,1 0 0 0 0,0 1-1 0 0,-1-1 1 0 0,1 0 0 0 0,0 0-1 0 0,0 0 1 0 0,-1 1 0 0 0,1-1-1 0 0,0 0 1 0 0,-1 0 0 0 0,1 0-1 0 0,0 0 1 0 0,-1 0 0 0 0,1 1-1 0 0,-1-1 1 0 0,1 0-1 0 0,0 0 1 0 0,-1 0 0 0 0,1 0-1 0 0,0 0 1 0 0,-1 0 0 0 0,1 0-1 0 0,0 0 1 0 0,-1-1 0 0 0,1 1-1 0 0,-1 0 1 0 0,1 0 0 0 0,0 0-1 0 0,-1 0 1 0 0,1 0-1 0 0,0 0 1 0 0,-1-1 0 0 0,1 1-1 0 0,0 0 1 0 0,0 0 0 0 0,-1-1-1 0 0,1 1 1 0 0,0 0 0 0 0,0 0-1 0 0,-1-1 1 0 0,1 1 0 0 0,0 0-1 0 0,0-1 1 0 0,0 1 0 0 0,-1 0-1 0 0,1-1 1 0 0,0 1-1 0 0,0 0 1 0 0,0-1 0 0 0,0 1-1 0 0,0 0 1 0 0,0-1 0 0 0,0 1 10 0 0,-5-10-2759 0 0,-3 7-4067 0 0</inkml:trace>
  <inkml:trace contextRef="#ctx0" brushRef="#br0" timeOffset="499.88">1033 1043 1376 0 0,'0'0'259'0'0,"0"0"549"0"0,0 0 242 0 0,0 0 50 0 0,0 0-81 0 0,0 0-386 0 0,0 0-169 0 0,0 0-31 0 0,0 0-25 0 0,0 0-73 0 0,0 0-30 0 0,0 0-7 0 0,0 0-5 0 0,0 0-12 0 0,0 0-7 0 0,0 0-2 0 0,0 0 6 0 0,0 0 29 0 0,0 0 12 0 0,0 0 1 0 0,2 2 12 0 0,2 1-35 0 0,-1 1 0 0 0,1 0 1 0 0,0 0-1 0 0,-1 0 0 0 0,0 0 1 0 0,0 0-1 0 0,0 1 0 0 0,0-1 1 0 0,-1 1-1 0 0,0 0 0 0 0,0 0 1 0 0,0 0-1 0 0,0 3-297 0 0,30 52 1785 0 0,18 32-162 0 0,-33-60-1195 0 0,-7-18-272 0 0,13 4 165 0 0,27 0 219 0 0,-47-18-520 0 0,-1 0 1 0 0,0 0-1 0 0,0 0 0 0 0,0 0 1 0 0,0-1-1 0 0,1 1 0 0 0,-1-1 1 0 0,0 1-1 0 0,0-1 0 0 0,0 0 1 0 0,0 0-1 0 0,0 0 0 0 0,0 0 1 0 0,0 0-1 0 0,-1 0 0 0 0,1 0 1 0 0,0-1-1 0 0,0 1 0 0 0,-1-1 1 0 0,1 1-1 0 0,-1-1 0 0 0,0 0 1 0 0,1 1-1 0 0,-1-1-20 0 0,98-106 613 0 0,-38 45-533 0 0,-23 9 87 0 0,-38 53 61 0 0,0 1 27 0 0,0 0-26 0 0,-25 4-2357 0 0,18-3 1297 0 0</inkml:trace>
</inkml:ink>
</file>

<file path=ppt/ink/ink20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31:27.727"/>
    </inkml:context>
    <inkml:brush xml:id="br0">
      <inkml:brushProperty name="width" value="0.05292" units="cm"/>
      <inkml:brushProperty name="height" value="0.05292" units="cm"/>
      <inkml:brushProperty name="color" value="#FF0000"/>
    </inkml:brush>
  </inkml:definitions>
  <inkml:trace contextRef="#ctx0" brushRef="#br0">20778 3597 1238 0,'0'0'55'0,"0"0"11"16,0 0-53-16,0 0-13 0,0 0 0 0,0 0 0 16,0 0 101-16,0 0 18 0,0 0 3 0,0 0 1 15,0 0-11-15,5 0-1 0,-5 0-1 0,5-5 0 0,1 3-34 0,-1 2-8 16,-2-5 0-16,2 3-1 0,3 4-12 0,-3-4-3 16,3 2 0-16,3-5 0 0,-3 5-13 0,2 0-3 15,-2 0-1-15,3 0 0 0,-1-7-24 0,-2 7-11 16,3 0 10-16,2 0-10 0,5 0 0 0,-4 0 0 15,2-2 0-15,2-3 0 0,6 5 57 0,2 0 6 16,3 0 1-16,1 0 0 0,-7 0-64 0,-1 0-15 16,4-3-1-16,0 3-1 0,-2-4 27 0,3 4 6 15,-3 0 0-15,-1-5 1 0,1 10-17 0,0-5 0 16,2 0-8-16,-2-5 8 0,3 5 0 0,2 0 0 0,0 0 0 0,3 0 10 16,-3 0-10-16,0 0 0 15,0 0 0-15,0 0 0 0,-2-7 0 0,-4 7 0 0,4 0 0 16,-3 0 0-16,-1-2 0 0,-1 2 0 15,-1-5 0-15,-3 5 0 0,6 0 0 0,-3-2 0 0,3 2 0 0,0-5 0 16,0 5 0-16,7 0 0 0,-4 0 0 16,-1-2 0-16,-2-3 31 0,0 5 4 0,-3-2 1 0,-2-3 0 15,-1 5-25-15,-2-3-11 0,3 3 10 0,-3-4-10 16,-3 4 12-16,3 0-3 0,-3-7-1 0,0 7 0 16,3 0 2-16,-3 0 0 0,0 0 0 0,-2 0 0 15,0-5 2-15,2 3 0 0,-3 2 0 0,4-5 0 16,-4 5 1-16,3 0 1 0,-5 0 0 0,3 0 0 15,-3 0-6-15,0 0 0 0,2 0-8 0,-2 0 12 16,0 0-12-16,3 0 8 0,-6 0-8 0,3 0 0 0,3 0 8 0,-3 0-8 16,0 0 0-16,2 0 9 15,-2 0-9-15,-3 0 0 0,3 0 0 0,3 0 8 0,-3 0-8 0,2 0 0 16,-2 0 0-16,0 0 0 0,3 0 0 16,-3 0 0-16,2 0 0 0,-2 0 8 0,3-7-8 0,-11 7 0 15,0 0 9-15,8 0-9 0,0 0 0 0,0 0 0 16,-3 0 0-16,3 0 8 0,0 7-8 0,-3-7 0 15,3 0 8-15,0 0-8 0,0-7 0 0,0 7 8 16,-8 0-8-16,0 0 0 0,8 0 10 0,-8 0-2 16,0 0-8-16,0 0 12 0,8 0-12 0,-8 0 0 15,0 0 0-15,0 0 0 0,8 7 0 0,-8-7 16 16,0 0-4-16,0 0 0 0,0 0-12 0,0 0-12 16,0 0 3-16,10 0 0 15,1 0-37-15,-1 0-7 0,-10 0-2 0,0 0 0 16,0 0-161-16,0 0-32 0,-10 12-6 0,-11-12-2 0</inkml:trace>
  <inkml:trace contextRef="#ctx0" brushRef="#br0" timeOffset="1308.02">21460 2647 1497 0,'0'-3'32'0,"3"3"8"0,2-11 0 0,-2 11 4 15,-3 0-36-15,5-5-8 0,1 2 0 0,-1-1 0 0,0 4 104 0,-5 0 20 16,0 0 3-16,5-7 1 0,3 7-52 0,-2 7-9 16,2-7-3-16,-3 12 0 0,-2-10 0 0,2 10 0 15,3-1 0-15,-3-1 0 0,3 4-34 16,3 2-7-16,-4 6-2 0,7-8 0 0,-6 0 18 0,2 7 3 15,1-2 1-15,5 0 0 0,-6-1-35 0,1-1-8 16,-1-3 0-16,1 5 0 0,-3-5 53 0,3-2 9 16,-1-1 2-16,-2-1 0 0,0-3-52 0,0 5-12 15,0-5 0-15,0 0 0 0,0 0 54 0,0-7 8 16,-3 7 2-16,0-7 0 0,1 5-52 0,-1-5-12 16,0 0 0-16,0 0 0 0,1 0 18 0,-1-5 1 0,0-2 0 15,3 4 0-15,-2-8-31 0,4 4-5 0,-2-8-2 0,3 1 0 16,-3-2 51-16,2 2 9 0,1-12 3 0,-1 2 0 15,-2 1-20-15,3 2-3 0,-1-5-1 0,-2 5 0 16,3 2-28-16,-3 5-7 0,0 0-1 0,-3-5 0 16,3 5 16-16,-3 0 0 0,1 2 0 0,-4 5 0 15,4-7 0-15,-4 7 0 0,1 0 0 0,0 2 0 16,-1-2 0-16,1 4 8 0,-3-1-8 0,2-3 0 16,1 7 12-16,-3 0-12 0,-3-7 12 0,3 7-12 15,0 0 10-15,-5 0-10 0,-5 0 8 0,-1 0-8 16,0 7 0-16,-2-7 8 0,3 4-8 0,-6 3 0 15,-3-4 0-15,6 4 0 16,-6 2 8-16,1 1-8 0,-1-3 0 0,-2 5 0 0,0-5 0 0,0 0 0 0,-3 0 0 16,-5 7 0-16,-3 0 0 0,1 2 0 15,1-6 0-15,1 2 0 0,3 6 0 0,-1-4 0 16,4-4 0-16,1 2 0 0,4 2 0 0,2-3 0 0,0-3 0 0,3-1 0 16,2 0 0-16,6 0 0 0,2 0 0 0,-2 0 0 15,2 0 0-15,1 0 0 0,2-2 0 0,-3 2 0 16,3-7 0-16,3 7 0 0,-3 0-9 0,2 0 9 15,4-2 0-15,4-5 0 0,4 7-8 0,4-3 8 16,3-4 0-16,3 3 0 0,3-3 0 0,2 0-8 16,0-3 8-16,2 3 0 0,1 0 0 0,-3 0 0 15,0 0 0-15,-5-4 0 16,3-1 0-16,-1 5 0 0,3-2 0 0,6 2 0 0,-4-5 0 0,4 3 0 0,-1-3 0 16,6 5 0-16,-6 0 0 0,-2 0 0 15,-8 0 0-15,0-7 0 0,-6 7 0 0,-2 0 0 16,-3-3 0-16,1 3 0 0,-7 0 0 0,1-4 0 15,0 4 0-15,-8 0 0 0,0 0 12 0,0 0-4 16,0 0-8-16,0 0 12 0,0 0 7 0,0-7 1 16,-2 2 0-16,-1-2 0 0,-2-3-3 0,-3-1 0 0,-3 4 0 15,-2-5 0-15,-6 2-7 0,-2-1-2 0,-3-8 0 0,-7 5 0 16,-1 0-8-16,-5 4 12 0,-3-9-12 0,1 1 12 16,4 6-12-16,1-2 0 0,-1 4 0 0,-2-4 0 15,0 3 0-15,0-1 0 0,0-2 0 0,-2 7 0 16,7-5-8-16,-3 5 8 0,6 0 0 0,3-3 0 15,2 3 0-15,5 3 0 0,1-4 0 0,2 8 0 16,6-7-12-16,2 3 12 0,0 4-12 0,8 0 12 16,0 0-111-16,0 0-14 0,0 0-3 0,0 0-1299 15</inkml:trace>
  <inkml:trace contextRef="#ctx0" brushRef="#br0" timeOffset="67495.33">9768 1823 921 0,'0'0'82'0,"0"0"-66"0,0 0-16 0,0 0 0 0,0 0 80 0,8-7 13 15,-8 7 3-15,6 0 0 16,-1-4 25-16,-5 4 6 0,0 0 1 0,0 0 0 0,0 0-41 0,0 0-8 16,0 0-2-16,0 0 0 0,0 0-21 0,0 0-4 15,0 0 0-15,0 0-1 0,-5-3 12 0,-1 3 2 16,-2 0 1-16,0 0 0 0,3 0-3 0,-3 0-1 15,-2 0 0-15,-1 0 0 0,1 3-62 0,-4-3-18 16,1 0-1-16,-3 4 0 0,0-4 19 0,0 0 8 16,-2 0-8-16,-3 7 12 0,-3-7-3 0,3 0-1 15,-6 5 0-15,-2-2 0 0,3-3-8 0,-3 7 8 16,-3-7-8-16,3 4 8 0,2-1 5 0,1 1 1 16,-1-4 0-16,1 3 0 0,2 4-14 0,-2-3 0 15,-1-4 0-15,1 8 0 0,-3-8 10 0,0 7-10 16,-1 0 10-16,4-7-10 0,2 4 11 0,0-1-11 0,1 4 12 0,1-3-12 15,4-4 11-15,-1 5-11 0,1-3 10 0,2-2-10 16,3 8 12-16,-1-1-3 0,1-7-1 0,3 0 0 16,2 4 4-16,-3-4 0 0,3 3 0 15,0 1 0-15,3-4-12 0,-3 3 0 0,5 1 0 0,-2-1 0 16,0-3 0-16,0 0 0 0,2 4 0 0,-2-4 0 16,-1 0 28-16,6 0 3 0,-5 0 1 0,5 0 0 15,-3 8-32-15,3-8 0 0,0 0 0 0,0 0 0 16,-5 0 0-16,2 0 0 0,3 0 0 0,-2 7 0 15,2-7 12-15,-3 0-3 0,0 7-1 0,-2-3 0 16,3-1-8-16,2 1 0 0,-3-1 0 0,3 1 0 16,-3 4 0-16,3-1 8 0,-5 0-8 0,5 4 8 0,-3-8-8 0,1 4 0 15,2 5 0-15,-3-5 0 0,3 4 0 0,0-4 0 16,-3 0 0-16,3 5-11 0,0-2 11 0,0 1 0 16,0-1 0-16,3 2 0 0,-3 2 0 0,0-7 0 15,0 4 0-15,0 4 0 0,3-4 0 0,-3-1 0 16,-3 6 8-16,3 1-8 0,3-10 0 0,-3 9 0 15,0 1 0-15,0-3 0 0,0 5 0 0,0-5 0 16,2 0 0-16,-2 2 0 0,0-2 8 0,0 3-8 16,0-1 8-16,3 1-8 0,0-5 0 0,-1 9 0 15,-2-10 0-15,0 4 0 0,3-1 8 0,-3 0-8 16,3 2 8-16,-1 1-8 0,1-6 0 0,-3 1 8 16,2 2-8-16,1-4 0 0,0 4 0 0,-3-2 8 15,2 2-8-15,1 0 0 0,-3-2 0 0,3 2 0 16,-1 0 0-16,-2-2 0 0,3 2 12 0,0 5-1 15,-3-8-1-15,2 3 0 0,-2 1-10 0,3-1 0 0,0 0 0 16,-3 0 0-16,0 2 0 0,2-6 0 0,-2 4 0 16,3 0 0-16,-6-2 0 0,3 2 0 0,3-2 0 0,0 2 0 15,-3-3 8-15,0-1-8 0,0 4 0 0,2-2 8 16,1 2-8-16,-3-2 10 0,0 2-10 0,2-3 10 16,1 4 9-16,0-1 1 0,-3 0 1 0,0 5 0 15,0-5-21-15,2 0 0 0,1 5 0 0,-3-1 0 16,0-1 0-16,0-1 0 0,0 1 0 0,0 2 0 15,0 2 0-15,0-2 0 0,0-5 0 0,0 7 0 16,0-2 0-16,3 2 0 0,-1-2 0 0,-2 0 0 16,3-3 0-16,0 3 0 0,-3 2 0 0,2-2 0 0,1 2 0 0,0-2 0 15,-3 2 0-15,0-2 0 0,0 2 0 0,0 0-8 16,2-2 8-16,-2 0-12 0,-2 0 12 0,2-3 0 16,2 8 10-16,1-3-10 0,-6-7 0 15,3 7 0-15,0-2 0 0,0 0 0 16,3-3 0-16,-3 3 14 0,0 0-4 0,3-3-1 0,-1 3-9 15,1 0 0-15,-6 0 0 0,1-5 0 16,-1 0 0-16,3 5 0 0,0-3-14 0,0-4 5 0,0 7 9 0,0-3 0 16,0 3 0-16,0 2 0 0,-3-2 0 0,3 2 0 15,0-2 0-15,0 2 0 0,0-9 8 0,0 9 0 16,0-7 0-16,0 5 0 0,0 2-8 0,0-9 0 16,0 9 0-16,0-2 0 0,0-5 0 0,0 7 0 15,0-2 0-15,0 2 0 0,0-2 0 0,0 2-10 16,0 0 10-16,0 3 0 0,0-8 0 0,0 3 0 0,0 2 0 0,0-2 0 15,0 2 0-15,0-2 0 0,0 0 0 0,0-3 0 16,0 3 0-16,0 0 0 0,0 2 0 0,0-2 0 16,0 2 0-16,0-7 0 15,3 5 0-15,-3 0 0 0,0-3 0 16,0 8 0-16,0-3 0 0,0 0 0 0,0 0 0 0,0 3 0 0,0-3 0 0,-3 5 0 16,3-5 0-16,0 5 0 0,-2-5 0 15,2 0 0-15,-3-2 0 0,3 7 0 0,-3-10 0 0,3 8 0 16,0-3 0-16,-2 5 0 0,2 0 0 0,0-3 0 15,0 3 0-15,2-5 0 0,-2-2 0 0,3 0 0 16,0-3 0-16,-1 8 0 0,-2-8 0 0,0 3 0 16,0 2 0-16,0 5 0 0,3-5 0 0,-6 5 0 0,1 0 0 0,-1 2 0 15,6-2 0-15,-6 0 0 0,0 2 0 16,1-2 0-16,-1-5 0 0,3 5 0 0,0 0 0 0,0-5 0 16,0 0 0-16,0 5 0 0,3-7 0 0,-6 2 0 15,0 0 0-15,3 3 0 0,3-3 0 0,-3 5 0 16,3-5 0-16,-6 7 0 0,3-2 0 0,-3-5 0 15,6 5 0-15,-3 0 0 0,-3 0 0 0,3-5 0 16,3 5 0-16,-3-5 0 0,0 0 0 0,-3 5 0 16,3-5 0-16,3-2 0 0,-3 2 0 0,0-2 0 15,-3 7 0-15,3-5 0 0,3 8 0 0,-3-4 0 16,0 1 0-16,-3 0 0 0,3-5 0 0,0 5 8 16,0-5-8-16,0 1 0 0,-2 3 0 0,2-3 0 15,2-4 0-15,-2 4 0 0,-5-4 0 0,2 4 0 16,3-4 0-16,0 8 0 0,0-5 0 0,0 1 8 15,0-4-8-15,0 4 0 0,0 3 0 0,0-3 0 16,-2-4 0-16,2 4 0 0,2-1 0 0,-4-2 0 0,2 2 0 16,-3-3 0-16,3 1 0 0,0-5 8 0,0 5-8 0,-3-2 0 15,1-6 0-15,2 8 0 0,0-5 0 0,0 0 0 16,0 1 0-16,-3-1 8 0,3-3-8 0,3 4 0 16,-3-1 0-16,0-3 0 0,0 4 8 0,2-1-8 15,-2-3 0-15,3 4 0 0,-6-4 0 0,6-1 0 16,0 1 8-16,-3 4-8 0,0-4 0 0,-3-4 0 15,3 3 8-15,-3 2-8 0,6-5 0 0,-3 0 0 16,-3 4 8-16,3-4-8 0,0 1 0 0,0-1 0 16,-2 0 8-16,2 0-8 0,0 0 0 0,0 0 0 0,0 2 0 15,0-2 8-15,0 0-8 0,0 0 0 0,2 0 0 0,-2 1 0 16,0-1 0-16,0 4 0 0,0-4 0 0,3 0 0 16,-6 0 0-16,3 5 0 15,0-2 0-15,0-3 0 0,3 0 0 0,0-3 0 16,-6 8 0-16,0-2 0 0,6 1 0 0,-3-4 0 0,-3 1 0 0,6 3 0 15,-3-4 0-15,0 0 0 0,3 3 8 0,-1-6-8 16,-2-4 0-16,0 3 0 0,3 2 9 0,2 2-9 16,-5-7 8-16,0 0-8 0,0 0 11 0,0 0-3 15,0 0-8-15,0 0 12 0,0 0-4 0,0 0 0 16,0 4-8-16,0-4 12 0,0 0-12 0,0 0 11 16,0 0-11-16,3 3 10 0,-3-3-10 0,0 0 0 15,0 0 0-15,5 7 8 0,-2-3-8 0,-3-4 0 16,0 0 0-16,5 3 0 0,3 1 0 0,-3 4 0 15,-5-8 0-15,6 0 0 0,-4 7 0 0,6-7 0 16,-2 4 0-16,-1-4 0 0,0 0 0 0,0 0 0 0,3 0 0 16,0 0 0-16,0-4 0 0,3 4 0 0,-3 0 0 0,2 0 0 15,1 0 0-15,0 0 0 0,-3 0 0 16,7-3 0-16,1-1 0 0,0 4 0 0,3 0 0 16,-1 0 0-16,6-5 0 0,-3 2 0 0,-8 3 0 15,3-4 0-15,0 4 0 0,-3 0 0 0,3 0 0 0,-3 0 0 16,1-3 0-16,-4 3 0 15,1 0 0-15,-1 0 0 0,1 0 0 0,2-4 0 0,-2 4 0 0,2 0 0 16,0 0 0-16,3 0 0 0,0 0 0 0,0 0 0 16,-3 0 0-16,3 0 0 0,-3-3 8 0,0 3-8 15,1 3 0-15,2-3 0 0,-6-3 0 0,3-1 0 0,-2 4 8 16,0 0-8-16,-1 0 8 0,1 0-8 0,-3 0 12 0,2 0-4 16,-2 0 0-16,0 0 0 0,-3 0 0 0,1 0 0 15,-1 0 0-15,3 0 0 0,-3 0-8 0,1 0 0 16,-4 0 0-16,3 0 0 0,1 0 0 0,-1 0 0 15,-2 0 0-15,2 0 0 0,-2 0 0 0,-1 4 0 16,4-4 0-16,-4 3 8 0,1-3-8 16,-3 0 0-16,0 0 0 0,0 0 0 0,3 0 0 0,-3 0 0 15,0 0 8-15,0 0-8 0,0 0 0 0,0 0 0 16,0 0 0-16,0 0 8 0,0 0-8 0,0 0 0 16,0 0 0-16,0 0 0 15,0 0-44-15,0 0-8 0,2 4-2 0,-2-4 0 16,0 0-105-16,5 3-21 0,-5-3-4 0</inkml:trace>
  <inkml:trace contextRef="#ctx0" brushRef="#br0" timeOffset="68979.67">8729 5017 57 0,'0'0'0'0,"0"0"0"0,0 0 0 0,0 0 0 16,0 0 223-16,0 0 39 15,0 0 8-15,0 0 2 0,0 0-133 0,0 0-27 0,0 0-4 0,0 0-2 16,0 0-16-16,0 0-3 0,0 0-1 0,0 0 0 15,0 0 6-15,0 0 2 0,0 0 0 0,0 0 0 16,0 0-48-16,-3 0-10 0,0 0-1 0,3 0-1 16,0 0 75-16,-5 0 15 0,-3-2 4 0,3 2 0 15,0 2-99-15,-3-2-19 0,-6-2-10 0,1 2 10 16,-3 2 39-16,3-2 8 0,2 0 2 0,-7 0 0 16,-9 0-47-16,6 0-12 0,8 0 0 0,-3 0 0 0,-2 0 0 0,4 5 0 15,1-5 0 1,3 2 0-16,2-2 0 0,-3 5 0 0,-2-5 0 0,5 0 0 15,0 5 0-15,-3-3 0 0,-2-2 0 0,5 0 0 0,8 0 0 0,-8 5 0 16,3-5 0-16,5 0 0 16,-8 0 0-16,8 0 0 0,0 0 0 0,0 0 0 0,-5 0 0 0,5 0 0 15,0 0 0-15,0 0 0 0,0 0 0 0,0 0 0 16,0 0 0-16,0 0 0 16,5 2-76-16,-2-2-16 0,-3 0-4 0,0 0-1 15,5 5-126-15,-2-3-25 0</inkml:trace>
  <inkml:trace contextRef="#ctx0" brushRef="#br0" timeOffset="69498.98">8435 4909 1094 0,'-16'0'48'0,"16"0"11"16,0 0-47-16,0 0-12 0,0 0 0 0,-3 0 0 0,-2 0 118 0,5 0 22 15,0 0 4-15,0 0 0 0,-8 0-39 0,0 0-8 16,8 0-1-16,-5 0-1 0,-3 5-25 0,-3-3-5 16,6 3-1-16,-3-3 0 0,0 5-51 0,-2-2-13 15,-4-3 0-15,1 8 0 0,11-8 40 0,-9 5 6 16,-8 0 1-16,4 0 0 0,4 0-26 0,0-2-5 16,-2 2 0-16,0 0-1 0,-8 5-15 0,10-5 0 15,14 0 8-15,-8 5-8 0,-6-5 33 0,6 2 4 16,7-2 1-16,1 5 0 0,0-5-10 0,-3 0-3 15,-3 0 0-15,8 0 0 0,9 0-25 0,-7 5 0 16,-4 0 8-16,5-5-8 0,11-5 14 0,-4 3 1 16,-1-3 0-16,2 3 0 0,2-3-24 0,1-2-5 15,-1 5-1-15,1-5 0 0,-6 0 15 0,0 0 0 16,3 0 0-16,-5 0 0 16,-1-5 0-16,1 5 0 0,-3 0 0 0,-3 0 0 0,0 0 48 0,-5 0 13 15,0 0 3-15,8 0 0 16,-8 0-103-16,0 0-20 0,0 0-4 0,0 0-752 0,0 0-150 0</inkml:trace>
  <inkml:trace contextRef="#ctx0" brushRef="#br0" timeOffset="76819.29">7519 4267 806 0,'0'0'36'0,"0"0"7"0,0 0-35 0,0 0-8 0,0 0 0 0,0 5 0 16,0-5 104-16,0 2 20 0,3 5 3 0,0 0 1 15,-3 5 0-15,0 0 0 0,0 2 0 0,0 5 0 16,0-3-20-16,0 3-4 0,0 2-1 0,2 5 0 16,-4-7-40-16,2-3-8 0,2 3-2 0,-2 0 0 15,0 0-5-15,3-3-2 0,-3-4 0 0,0 2 0 16,-3 0 6-16,3-2 2 0,0-5 0 0,-2 5 0 15,2-5-43-15,-3 0-11 0,0-5 0 0,3 5 0 0,0-7 48 16,-2 0 7-16,2 0 1 0,-5 0 1 0,2 0-40 0,0-7-8 16,-2 5-1-16,2-5-8 0,1-5 34 0,-4-2 0 15,4 2 0-15,-4-2 0 16,4-5-26-16,-4 3-8 0,4-3 0 0,-1 0 0 16,-2-2-22-16,2 2-11 0,1-2-3 0,2 2 0 0,-3-2 36 15,6 2 0-15,-1 5 0 0,1-7 0 0,2 9 9 16,-2-2 9-16,-1 0 2 0,6 7 0 0,-2-5-20 0,-1 5 0 15,3-2-8-15,0 2 8 0,0-3-18 0,2 8 2 16,-2-3 1-16,3-2 0 0,2 7 15 0,0-2 0 16,-2 4 0-16,2-2 0 0,0 0 0 0,1 0 0 15,2 7 0-15,-3-2 0 16,0 2 0-16,-5 0 0 0,0 5 0 0,-3-3 0 0,0-2 0 0,-2 0 0 16,0 5 0-16,-3 0 0 0,-3-3 0 0,-2 3 0 15,0 0 0-15,-1-3 0 0,-2-2 28 0,-2 5 9 16,-1 0 2-16,1-5 0 0,-4 0-27 0,4-5-4 15,-4 3-8-15,1-3 11 0,-3 3-11 0,3-3 8 0,0-2-8 0,2 0 8 16,1-2-8-16,2 2 0 0,0-5-12 0,8 5 12 31,-8 0-42-31,8 0-1 0,0 0 0 0,0 0 0 0,0 0-178 0,0 0-36 16,0 0-7-16</inkml:trace>
  <inkml:trace contextRef="#ctx0" brushRef="#br0" timeOffset="77363.67">7504 4897 1267 0,'0'0'56'0,"0"0"12"0,0 0-55 0,0 0-13 15,0 0 0-15,0 0 0 0,0 0 123 0,2 5 21 16,1 2 5-16,2 0 1 0,0-2-37 0,1-3-7 15,-4 5-2-15,4 0 0 0,-1 5-30 0,0-5-6 16,-2 5-2-16,2-5 0 0,-2 0-2 0,0 0 0 16,-3 0 0-16,2 5 0 0,-2-5-51 0,-2-5-13 0,2 5 0 0,0-2 0 15,0-5 0-15,0 7 0 0,-3-2 0 0,3-5 0 16,0 0 54-16,0 0 8 0,-3-5 2 0,3 5 0 16,-2 0-52-16,-1-7-12 0,0 2 0 0,1-2 0 15,-1 0-9-15,3 0-5 0,0-2-1 0,0-3 0 16,3 0 24-16,-1 3 5 0,1-3 1 0,2 5 0 15,-2 0-44-15,2 0-9 0,0 0-2 0,1 2 0 16,-1-2 26-16,0 0 5 0,3 0 1 0,0 2 0 16,-3 5 8-16,1-7 0 0,4 7 0 0,-2 0-8 15,0-2 8-15,0-3 0 0,-3 5-9 0,1 0 9 16,2 0 0-16,-6 0 0 0,4 0 0 0,-1 0 0 0,-5 0-13 0,5 0 1 16,-2 5 1-16,5-5 0 15,-8 0-237-15,0 0-47 0,0 0-9 16,0 0-3-16</inkml:trace>
  <inkml:trace contextRef="#ctx0" brushRef="#br0" timeOffset="77887.84">7517 5238 230 0,'0'0'10'0,"0"0"2"0,0 0-12 0,0 0 0 0,0 0 0 0,0 0 0 16,5 5 334-16,0-5 64 0,-5 0 13 0,6 7 2 16,-1-2-254-16,3-3-51 0,-3-2-11 0,3 7-1 15,3-7-51-15,-1 5-9 0,1-5-3 0,-1 2 0 16,-4-2-8-16,4 0-1 0,4 0-1 0,-4-2 0 15,-2-3-8-15,0 5-2 0,5-2 0 0,-2-3 0 16,2 3 11-16,-5-3 1 0,-8 5 1 0,5-7 0 16,3 0 13-16,-2 0 2 0,-9 0 1 0,3 0 0 0,-3 0-13 0,1-3-2 15,-4 8-1-15,-2-5 0 0,-2 0 30 0,2 0 7 16,0 2 1-16,-3 3 0 0,-2-3-52 0,3 5-12 16,-1 0 0-16,3 0 0 0,-5 0 0 0,2 5 0 15,-2-3 0-15,2 5 0 0,-4-2 0 0,4 2 0 16,-2 0 0-16,-1 0 0 0,1 5 0 0,0-3 0 15,2 3 0-15,1-3 0 0,-1 3-11 0,1 2-5 16,-1-2 0-16,6 2-1 0,-3-2 17 16,5-3 0-16,1 3 0 0,2-5 0 0,0 5 0 0,5-5-8 15,-2 2 8-15,2-2 0 0,0 3 0 0,6-3 0 16,-1 0 0-16,1 0 0 0,2-5 0 0,0 3 0 16,1-3 0-16,1 3 0 0,1-5 0 0,0 2 0 15,-3-2 0-15,3 0 0 0,-3 0-10 0,3 5 10 16,-5-10-8-16,0 3 8 15,-11 2-204-15,5 0-35 0</inkml:trace>
  <inkml:trace contextRef="#ctx0" brushRef="#br0" timeOffset="78627.77">7588 5645 990 0,'0'0'44'0,"0"0"8"0,0 0-41 16,0 0-11-16,0 0 0 0,0 0 0 0,0 0 115 0,0 0 21 15,0 0 4-15,0 0 0 0,0 0-20 0,0 0-4 16,0 0 0-16,0 0-1 15,0 0-31-15,3 7-5 0,-3 0-2 0,0 0 0 0,0-2-9 0,0 2-3 16,-3 7 0-16,3-7 0 0,-2 5-13 0,-1 2-2 16,3-2-1-16,-3-3 0 0,1 3-28 0,2-2-5 15,0 1-2-15,0-4 0 0,0 0 2 0,2 0 1 16,-2 1 0-16,3 1 0 0,-3-7-27 0,0-2-6 16,5 5 0-16,-5-5-1 0,0 0 17 0,0 0 0 15,0 0 0-15,0 0 0 0,0 0 0 0,0 0 0 16,0 0 0-16,0 0-788 15,0 0-155-15</inkml:trace>
  <inkml:trace contextRef="#ctx0" brushRef="#br0" timeOffset="79455.59">7440 6221 1119 0,'-3'-2'24'0,"3"2"6"0,0-5 1 0,0 5 1 0,0-2-32 0,-2-3 0 0,2 5 0 0,0 0 0 16,0 0 89-16,0 0 12 16,0 0 3-16,0 0 0 0,0 7-11 0,5 0-1 15,0 0-1-15,1 5 0 0,-1 0-5 0,0-3-1 0,-2 6 0 0,2-4 0 16,0 3-12-16,1 1-2 0,-4-4-1 0,1 3 0 15,2 0-18-15,-2 1-4 0,2 3-1 0,-2-3 0 16,-3-4-15-16,3 1-4 0,-1-3 0 0,-2 3 0 16,0-5 7-16,0 0 1 0,0 0 0 0,0 0 0 15,0-7-12-15,0 0-3 0,-5 7 0 0,5-7 0 16,0 0-11-16,0 0-2 0,-3 0-8 0,-2-2 12 16,2-3-12-16,-2-2 0 0,2 0 0 0,-2-4 0 15,0-4 0-15,-3 1 0 0,3-4 0 0,-1 1 0 0,-2-6 0 0,0 6 0 16,3-6 0-16,-3 1 0 0,0 1 0 0,6 0 0 15,-1 2 0-15,3 0 0 0,-3 3 8 0,6 0-8 16,0 6 11-16,5-4-11 0,-3 2 0 0,3 0 0 16,-3 3-12-16,6-3 3 0,2 5 1 0,0 0 0 15,0 2 0-15,3-2 0 0,-3 5 0 16,3 2 0-16,0-5 0 0,0 5 0 0,0 5 8 0,-3-3 0 16,3-2-9-16,-5 5 9 0,-6-3 0 0,3 6 0 15,5-4 0-15,-5 3 0 0,-5 0 8 0,-1 5 0 16,-2-5 0-16,0 0 0 0,-2 5 3 0,-4-5 0 15,-2 0 0-15,1 0 0 0,-4 0-11 0,3 0 0 16,-3 5 0-16,1-10 0 0,-3 5 0 0,-1-2 0 16,1-3 0-16,0 3 0 0,2-2 0 0,1-3 0 15,-3 0 0-15,2 0 0 16,0 0-100-16,1 0-23 0,4 0-4 0,-1-3-649 0,-1 3-131 16</inkml:trace>
  <inkml:trace contextRef="#ctx0" brushRef="#br0" timeOffset="80003.97">7482 6664 864 0,'0'0'76'0,"0"0"-60"15,0 4-16-15,0-1 0 0,0 1 195 0,0-4 36 16,3 0 7-16,-3 7 2 0,0 0-105 0,3 1-21 15,-1-1-4-15,-2 0-1 0,3 0-33 0,-3 4-8 16,3-4 0-16,-1 1-1 0,-2-1 10 0,3 4 3 16,-3-4 0-16,3 0 0 0,-1 1-70 0,-2-1-10 15,0 0-9-15,0-7 9 0,0 0 0 0,0 4 0 16,0 3 9-16,0-7-1 0,0 0-8 0,0 0 0 16,0 0 0-16,0 0 0 0,0 0 28 0,0 0 4 0,3-7 0 0,0 3 1 15,-3-10-23-15,2-1-10 0,1 4 8 0,-1-3-8 31,4-1-24-31,-1 1-11 0,3 3-1 0,0-4-1 0,0 1 37 0,0 7 0 0,0-4 0 0,0 3 0 16,0 1 0-16,0 5 0 0,-3-3 0 0,5 1 0 16,1 1-19-16,-3-1 4 0,3 4 1 0,-1 0 0 15,-2 0 22-15,-3 4 5 16,3-4 1-16,-2 0 0 0,-1 0-14 0,3 3 0 0,-3 1 0 0,3-4 0 16,0 5 0-16,0-3 0 0,-3 3 0 0,0-3 0 15,1-2-100-15,-6 0-22 0,0 0-5 16,0 0-1-16</inkml:trace>
  <inkml:trace contextRef="#ctx0" brushRef="#br0" timeOffset="80655.41">7594 7117 1036 0,'0'0'23'0,"0"0"5"0,2-7 0 0,-2 7 1 0,-2-4-29 0,2-3 0 15,2 4 0-15,-2 3 0 0,0 0 108 0,0 0 16 16,-2-7 4-16,2 3 0 0,0 4-52 0,-3-3-9 16,0-1-3-16,3 4 0 0,0 0 0 0,-5 0 0 15,0 0 0-15,-1 4 0 0,-2-1-10 0,3 1-2 16,0-1-1-16,-3 4 0 0,0 0-31 0,0-3-5 16,0 3-2-16,-2 5 0 0,2-2 17 0,2 1 3 15,-2 1 1-15,6 2 0 0,-1-4-13 0,0 1-2 16,1 1-1-16,4-2 0 0,1 4-10 0,0-7-8 15,2 5 12-15,0-5-12 0,3-3 8 0,-2 3-8 16,4-4 0-16,-2 1 0 0,3-4 16 0,-1 3-3 16,1-6-1-16,-1 3 0 0,-4-4 20 0,2 4 3 15,2-7 1-15,-5 0 0 0,1 0 4 0,-1-1 0 16,0 1 1-16,1-4 0 0,-1 4 2 0,0-7 0 16,-5 2 0-16,0 2 0 0,0-1-35 0,-2 1-8 15,-4-2 0-15,1 5 0 0,2 0 23 0,1 0 2 16,-6 3 1-16,0-4 0 0,3 8-18 0,-3-4-8 0,0 4 0 15,0 0 8 1,0 0-80-16,0 0-17 0,0 0-3 0,0 4-736 0,-3 4-148 0</inkml:trace>
  <inkml:trace contextRef="#ctx0" brushRef="#br0" timeOffset="81188.11">7607 7494 1580 0,'0'0'35'0,"0"0"7"0,0 0 2 0,0 0 0 0,0 0-36 0,0 0-8 0,0 0 0 0,0 0 0 16,-6 0 88-16,4-7 16 15,-3 7 4-15,-1-3 0 0,1 3-38 0,-3 0-7 16,0 0-2-16,0 0 0 0,0 3-11 0,0-3-2 0,0 0-1 0,-2 4 0 16,-1-1-24-16,3 1-5 15,-2-1-1-15,2 2 0 0,-3 2-17 0,1 0 0 0,2 0 0 0,-3 0 0 16,3 5 55-16,3-5 7 0,0 7 2 0,-1-7 0 16,4 5-52-16,2-5-12 0,-3 7 0 0,6-7 0 15,2 4-20-15,-2-3-8 0,2 3 0 0,0-1-1 16,0-3 29-16,3 5 0 0,0-5 0 0,0 0 0 15,3 0 0-15,-1 0 0 0,1-3 0 0,0-1 0 0,-1 2 0 16,3-3 0-16,1 3 0 0,-1-5 0 16,-3 0-76-16,1 4-21 0,2-4-5 0,-2 3-933 15</inkml:trace>
  <inkml:trace contextRef="#ctx0" brushRef="#br0" timeOffset="81772.64">7456 8002 1036 0,'3'4'46'0,"-3"-4"10"0,-3 3-45 0,0-3-11 0,3 0 0 0,0 7 0 15,0-7 104-15,0 0 20 0,0 0 3 0,0 0 1 16,6 5-52-16,-4 2-9 0,1-3-3 0,-3-4 0 16,5 3 16-16,3 4 4 0,-8-7 0 0,8 4 0 15,3-1-41-15,-1 2-8 0,1-3-2 0,-1-2 0 16,1 0-9-16,0 0-1 0,2 0-1 0,-3-2 0 15,-2 2-5-15,0-5-1 0,0 2 0 0,0-1 0 0,0 4 5 16,-3-7 1-16,1 4 0 0,-4-1 0 0,4-3-6 0,-4 2 0 16,1-2-1-16,-3 4 0 0,0-4 29 15,-3 3 7-15,-2-6 1 0,2 1 0 16,-2 2-32-16,0 0-7 0,-1 0-1 0,-2 4 0 0,3-4-12 16,-3 3 0-16,0-3 0 0,-2 7 0 0,2-5 0 0,-3 5 0 15,-2 0 0-15,0 0 0 0,0 0 0 0,-1 0 0 16,-2 5 0-16,1 2 0 0,1 0 0 0,1 0 0 15,0 5 0-15,2-5 0 0,-2 4 0 0,2-1 0 16,4 1 0-16,-1-1 0 0,0 6 16 0,2-6 0 16,6 4 0-16,-5-2 0 0,2 2-16 0,1-2 0 15,7-3 0-15,0 3 0 0,3-5 0 0,-2 7-8 16,2-7 8-16,2 5 0 0,3-5 0 0,1 0 0 16,-1 0 0-16,0-2 0 0,6-3-16 0,-4 5 4 15,1-7 1-15,3 5 0 0,-1-5 11 0,1 0 0 0,-3 0 0 16,0 0 0-1,-3 0-72-15,3 0-13 0,0 0-3 0,-3-5-1001 0</inkml:trace>
  <inkml:trace contextRef="#ctx0" brushRef="#br0" timeOffset="82428.14">7601 8451 518 0,'0'0'46'0,"0"0"-37"15,0 0-9-15,-2-7 0 0,-1 5 204 0,1-3 38 16,2-2 8-16,0 7 2 0,0-3-109 0,-3-1-22 0,0-3-4 0,1 2-1 15,-1 3-29-15,0-3-7 0,-2 3 0 0,0-3-1 16,-1 3-21-16,1 2-4 0,0-5-1 0,-3 5 0 16,0 0-19-16,0 0-4 0,3 0-1 0,-3 0 0 15,-3 0-16-15,3 7-3 0,3-2-1 0,-3-3 0 16,-3 3-9-16,6 2 0 0,0 0 0 0,2 0 8 16,-2-2-8-16,2 2 0 0,1 0 0 0,-1 0 0 15,3 0-10-15,5 0 10 0,-5 5 0 0,6-5-9 16,-1 0 9-16,0 0 0 0,3 4-9 0,0-3 9 15,0 1 0-15,5-2 0 0,-2-2 0 0,-1 2 0 16,-2 0 0-16,3 0 0 0,0 0 0 0,2-2 0 0,-5-3 0 0,0 5 0 16,0-2 0-16,-1-1 0 15,1 4 19-15,0-6-2 0,-5 5 0 0,0 0 0 16,2-2 11-16,-5-3 1 0,0-2 1 0,-3 7 0 16,-2-2-15-16,0 2-3 0,-3 0-1 0,0 0 0 0,-3 0 38 0,-2-2 8 15,0-5 2-15,0 7 0 0,-6 0-43 0,3-7-16 16,-2 5 11-16,2-3-11 0,0-2 0 0,-3 0 0 15,1 0 0-15,2 0 0 16,5 0-45-16,-2 0-15 0,3-2-4 0,-4 2 0 16,1 0-204-16,5 0-42 0,-10-5-8 0,18 5-2 0</inkml:trace>
  <inkml:trace contextRef="#ctx0" brushRef="#br0" timeOffset="83040.64">7546 8919 1260 0,'0'0'56'0,"0"0"11"0,0 0-54 0,0 0-13 15,0 0 0-15,0 0 0 0,0 0 107 0,0 0 18 16,0 0 4-16,0-2 1 0,0 2-25 0,-3-5-5 15,-2 3 0-15,2-3-1 0,-2 5-44 0,0-2-9 16,-3-3-2-16,3 5 0 0,-1 5-20 0,-2-5-4 16,3 2 0-16,-3-2-1 0,-3 0-11 0,4 0-8 15,7 0 9-15,0 0-9 0,-6 7 0 0,-2 0 0 16,-2-2 0-16,2 2 0 0,0-5 0 0,0 8 8 16,3-3-8-16,-1 0 0 0,4 0 22 0,-4 0 2 15,1-5 0-15,2 5 0 0,3 3-40 0,0-3-7 16,0 0-1-16,6 0-1 0,-1-5 40 0,3 5 8 15,3-2 1-15,2 2 1 16,-3 0-42-16,1-2-9 0,5 2-2 0,0-5 0 0,-3 5 45 16,3-2 9-16,-6 2 2 0,1 0 0 0,0-2-28 0,-1-3 0 0,-5 5 0 0,3 0 0 15,0-2 56-15,-2 2 7 0,-4-2 1 0,-2-3 0 16,3 5-52-16,-3 0-12 0,-3-2 0 0,1-3 0 16,-4 3 32-16,-2 2 6 0,3-5 2 0,-3 3 0 15,-2 0-12-15,-1-3-3 0,-2 3 0 0,-3-3 0 16,3-2-25-16,-3 5 0 0,-3-3 0 0,3-2 0 15,1 0 0-15,1 0 0 0,-2 0 0 16,3 0 0-16,3 0-152 16,-1 0-36-16,0 0-8 0</inkml:trace>
  <inkml:trace contextRef="#ctx0" brushRef="#br0" timeOffset="83479.97">7459 9512 403 0,'0'0'36'0,"0"0"-36"0,0 0 0 0,0 0 0 0,0 0 261 0,2 2 46 0,1 5 9 0,0 0 1 16,-1 0-162-16,1-2-33 0,2 2-6 0,0 0-2 15,-2 0 11-15,0 0 3 0,-1 0 0 0,1 0 0 16,-3-2-103-16,0 2-25 0,3 0 0 0,-3 0 0 16,0-7 56-16,2 7 7 0,-2-7 1 0,0 7 0 15,0-2-52-15,0-5-12 0,0 0 0 0,0 0 0 0,0 0-16 0,0 0-5 16,-5 2-2-16,5-2 0 16,0 0-117-16,0 0-23 0,-5 0-5 0,-3-2-804 15</inkml:trace>
  <inkml:trace contextRef="#ctx0" brushRef="#br0" timeOffset="83657.72">7472 9385 1850 0,'0'-7'82'0,"0"2"17"0,-3 5-79 0,1-5-20 16,2 3 0-16,0 2 0 0,-3-5 111 0,3 5 18 15,-3 0 4-15,3 0 1 0,0 0-88 0,0 0-18 16,-2 0-3-16,2 0-1 0,0 0-24 0,0 0 0 15,0 0 0-15,0 0 0 0,0 0 16 0,5 5-3 0,0-3 0 0,0 3-737 16,1 2-148-16</inkml:trace>
  <inkml:trace contextRef="#ctx0" brushRef="#br0" timeOffset="84351.25">7382 9947 1036 0,'0'0'46'0,"0"0"10"0,0 0-45 0,0 0-11 16,0 0 0-16,0 0 0 0,0 0 104 0,0 0 20 16,0 0 3-16,8 7 1 0,-8-7 8 0,8 7 1 15,-3-5 1-15,3 10 0 0,-5-5-55 0,-1 0-11 0,1 0-3 0,0 0 0 16,-1 0-19-16,1 0-4 0,-3 3-1 0,3-3 0 16,-3-5-13-16,0 5-4 0,0-2 0 0,0-5 0 15,0 0-3-15,2 2-1 0,-4 5 0 0,2-7 0 16,0 0-10-16,0 0-2 0,0 0-1 0,0 0 0 15,0 0 0-15,0 0 0 0,0-7 0 0,0 7 0 16,0-7-11-16,0 0 0 0,0 0 9 0,0 0-9 16,0-5 0-16,5 5-10 0,-3-2 1 0,4-3 0 15,-1 0 9-15,3 5-8 0,0 0 8 0,2-2-8 16,-2-3 8-16,0 5 0 0,0 2 8 0,3-2-8 0,-6 0 0 16,3 7 0-16,0 0 0 0,0 0 0 0,0 0 0 0,-3 0-10 15,3 5 1-15,3-3 0 0,-3 3 9 0,0 2 12 16,2 0-2-16,-5 0-1 0,1 0-9 0,-1 5 0 15,3-5 0-15,-3 0 0 16,-2 0 53-16,2 5 9 0,-2-3 2 0,0-2 0 0,-1 5-46 16,1-5-9-16,-3 5-1 0,0-3-8 0,0-2 19 0,0-2-3 15,-3 2-1-15,1 0 0 0,2 0-15 0,0-7 0 16,0 0 8-16,0 7-8 0,0-7 0 0,0 0-18 16,0 0 4-16,0 0 1 15,0 0-130-15,0 0-25 0,0 0-6 0</inkml:trace>
  <inkml:trace contextRef="#ctx0" brushRef="#br0" timeOffset="85125.04">7607 10405 1231 0,'0'0'54'0,"0"0"12"0,0 0-53 0,0 0-13 15,0 0 0-15,-6 0 0 0,4-2 116 0,-3-3 20 16,5 5 4-16,-3-2 0 0,0-3-36 0,1 3-7 16,-1-3-1-16,0-2-1 0,-2 7-23 0,2-7-4 15,-2 0 0-15,0 2-1 0,0 5-32 0,2-2-7 16,-5-3 0-16,0 3-1 0,0 2 13 0,0 0 2 15,0 2 1-15,0 3 0 0,-2-3-31 0,-1 3-12 16,0-3 8-16,1 8-8 0,2-3 0 0,0 0 0 16,0 0 0-16,3 0 0 0,0 0 12 0,2 0 6 15,-2 0 2-15,5 5 0 0,-3-5-36 0,6 0-6 16,-3 0-2-16,5 0 0 0,0 0 39 0,0 0 7 0,1 0 2 16,2-7 0-16,0 7-24 0,0-7 0 0,5 0 0 0,-3 0 0 15,1 0-13-15,0 0-7 0,-1 0-2 0,1-7 0 16,-1 7 35-16,-2-7 7 0,-2 0 2 0,1 5 0 15,-1-3-22-15,-1-2 0 0,0 0 0 0,-2 2 0 16,2 3 56-16,-5 2 6 0,0-5 2 0,0 5 0 16,0 0-52-16,0 0-12 0,0 0 0 0,0 0 0 15,6 0 0-15,-1 0 0 0,0 5 0 0,0-3 0 16,-5 3 0-16,6 2-18 0,-1 0 4 0,0 0 1 16,1 5 13-16,-1-5 0 0,3 0 0 0,0 5 10 0,0-3-1 0,-3 3 0 15,-2-3 0-15,2 8 0 0,0-8-9 16,-2 3 0-16,-3 2 0 0,0 0 0 15,0 0 53-15,-3 3 9 0,1-8 2 0,-4 5 0 0,-4-2-52 0,2 2-12 16,2-2 0-16,-1-3 0 16,-4 3 54-16,0 2 8 0,3-7 2 0,-2 0 0 0,-1 5-52 0,-2-9-12 15,2 1 0-15,-2 3 0 0,3-7 0 0,-4 5 0 16,-1-5 0-16,4 0 0 16,-2-5 0-16,-1 5 0 0,4-2 0 0,-3-3 0 15,2 1-100-15,1 1-22 0,-1 3-5 0,-2-7-785 16,2 7-158-16</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8:44.348"/>
    </inkml:context>
    <inkml:brush xml:id="br0">
      <inkml:brushProperty name="width" value="0.05" units="cm"/>
      <inkml:brushProperty name="height" value="0.05" units="cm"/>
      <inkml:brushProperty name="color" value="#E71224"/>
    </inkml:brush>
  </inkml:definitions>
  <inkml:trace contextRef="#ctx0" brushRef="#br0">20 103 6448 0 0,'-3'-26'576'0'0,"3"16"-464"0"0,-4-6-112 0 0,-1 2 0 0 0,2-4-280 0 0,-2-1-72 0 0</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8:55.448"/>
    </inkml:context>
    <inkml:brush xml:id="br0">
      <inkml:brushProperty name="width" value="0.05" units="cm"/>
      <inkml:brushProperty name="height" value="0.05" units="cm"/>
      <inkml:brushProperty name="color" value="#E71224"/>
    </inkml:brush>
  </inkml:definitions>
  <inkml:trace contextRef="#ctx0" brushRef="#br0">21 2404 8288 0 0,'0'0'190'0'0,"0"0"28"0"0,0 0 7 0 0,0 0 43 0 0,0 0 159 0 0,0 0 70 0 0,0 0 14 0 0,0 0 1 0 0,0 0 0 0 0,0 0 0 0 0,0 0 0 0 0,0 0-22 0 0,0 0-87 0 0,0 0-34 0 0,16-4 1955 0 0,-14-14 781 0 0,0 0-3053 0 0,3-5-52 0 0,0-11 1448 0 0,-1 2-840 0 0,-9 6-608 0 0,-3-34 0 0 0,-9-2 1915 0 0,-2-1-2438 0 0,14 34 523 0 0,5 1 0 0 0,5-74 16 0 0,-7 50 192 0 0,6 10-197 0 0,5 0 106 0 0,-2 12-113 0 0,-10-19 272 0 0,12 5-612 0 0,4-7 336 0 0,4 20 0 0 0,-6-13 0 0 0,10 0 0 0 0,0 8 0 0 0,25-57 0 0 0,-22 40 0 0 0,43-75 0 0 0,-46 77 0 0 0,-14 36 0 0 0,0 1 0 0 0,1 0 0 0 0,0 0 0 0 0,2 1 0 0 0,-1 0 0 0 0,1 0 0 0 0,9-7 0 0 0,7-10 0 0 0,54-46 0 0 0,-66 64 1 0 0,31-40-12 0 0,-43 48 11 0 0,0 0 1 0 0,0 1 0 0 0,1-1 0 0 0,-1 0-1 0 0,1 1 1 0 0,0-1 0 0 0,0 1 0 0 0,0 0-1 0 0,0 0 1 0 0,1 0 0 0 0,-1 0-1 0 0,1 1 1 0 0,0 0 0 0 0,-1-1 0 0 0,1 1-1 0 0,0 0 1 0 0,1 1-1 0 0,23-16 14 0 0,27-5 40 0 0,57-19 31 0 0,-67 16 139 0 0,-45 25-325 0 0,0-1-1 0 0,0 1 1 0 0,0-1-1 0 0,0 1 1 0 0,0 0 0 0 0,0-1-1 0 0,-1 1 1 0 0,1-1 0 0 0,0 1-1 0 0,0 0 1 0 0,0-1-1 0 0,0 1 1 0 0,0-1 0 0 0,-1 1-1 0 0,1 0 1 0 0,0-1-1 0 0,0 1 1 0 0,-1 0 0 0 0,1-1-1 0 0,0 1 1 0 0,0 0 0 0 0,-1 0-1 0 0,1-1 1 0 0,0 1-1 0 0,-1 0 1 0 0,1 0 0 0 0,0 0-1 0 0,-1-1 1 0 0,1 1 0 0 0,-1 0-1 0 0,1 0 1 0 0,0 0-1 0 0,-1 0 1 0 0,1 0 0 0 0,-1 0-1 0 0,1 0 1 0 0,0 0 0 0 0,-1 0-1 0 0,1 0 1 0 0,-1 0-1 0 0,1 0 1 0 0,0 0 0 0 0,-1 0-1 0 0,1 0 1 0 0,-1 0-1 0 0,1 0 1 0 0,0 0 0 0 0,-1 0-1 0 0,1 1 1 0 0,0-1 0 0 0,-1 0-1 0 0,1 0 1 0 0,-1 1 101 0 0,-11 3-1789 0 0</inkml:trace>
  <inkml:trace contextRef="#ctx0" brushRef="#br0" timeOffset="458.5">262 659 3224 0 0,'14'-11'4649'0'0,"36"-19"-200"0"0,20-3-3729 0 0,-25 17-486 0 0,1 2 0 0 0,0 2 0 0 0,23-1-234 0 0,-57 10 150 0 0,0 2 1 0 0,0-1-1 0 0,1 2 1 0 0,-1-1-1 0 0,0 2 1 0 0,0 0-1 0 0,1 0 1 0 0,-1 1-1 0 0,0 1 1 0 0,0 0 0 0 0,0 1-151 0 0,-8-3 121 0 0,0 1 0 0 0,0 0 1 0 0,0 1-1 0 0,0-1 0 0 0,0 1 1 0 0,-1-1-1 0 0,0 1 1 0 0,1 0-1 0 0,-1 0 0 0 0,0 1 1 0 0,0-1-1 0 0,-1 1 0 0 0,1-1 1 0 0,-1 1-1 0 0,0 0 1 0 0,0 0-1 0 0,0 0 0 0 0,0 0 1 0 0,-1 0-1 0 0,0 0 1 0 0,1 1-1 0 0,-2-1 0 0 0,1 0 1 0 0,0 1-1 0 0,-1 3-121 0 0,-7 113 1861 0 0,6-113-1715 0 0,-5 31 612 0 0,6-38-635 0 0,-3 7 234 0 0,-17 20-199 0 0,7-12-460 0 0,-17 10-735 0 0,30-25-123 0 0,-4 6-51 0 0</inkml:trace>
  <inkml:trace contextRef="#ctx0" brushRef="#br0" timeOffset="994.48">1224 327 8288 0 0,'0'0'190'0'0,"0"0"28"0"0,0 0 7 0 0,2-9 1867 0 0,-4 7-1831 0 0,-1 0-1 0 0,0 0 1 0 0,1 0-1 0 0,-1 1 1 0 0,0-1-1 0 0,0 1 1 0 0,0-1 0 0 0,0 1-1 0 0,0 0 1 0 0,0 1-1 0 0,0-1 1 0 0,0 0-1 0 0,-1 1 1 0 0,1 0 0 0 0,0-1-1 0 0,0 1 1 0 0,0 0-1 0 0,-1 1 1 0 0,1-1-1 0 0,0 1 1 0 0,0-1 0 0 0,0 1-1 0 0,0 0 1 0 0,0 0-1 0 0,0 0 1 0 0,-1 1-261 0 0,-46 32 777 0 0,40-23-711 0 0,5-7-44 0 0,0 1 0 0 0,0 0 1 0 0,1 1-1 0 0,-1-1 1 0 0,1 1-1 0 0,1 0 0 0 0,-1 0 1 0 0,1 0-1 0 0,0 1 0 0 0,0-1 1 0 0,-1 6-23 0 0,0 1 18 0 0,3-10-23 0 0,0-1-1 0 0,0 1 1 0 0,0-1 0 0 0,1 1 0 0 0,-1 0 0 0 0,1-1 0 0 0,-1 1 0 0 0,1 0 0 0 0,0 0 0 0 0,0-1 0 0 0,0 1 0 0 0,0 0 0 0 0,1-1 0 0 0,-1 1 0 0 0,1 0 0 0 0,-1 0 0 0 0,1-1 0 0 0,0 1 0 0 0,1 0 5 0 0,28 44 0 0 0,58 1 0 0 0,0-42 68 0 0,-58-7 71 0 0,40-8 295 0 0,-43-1-6002 0 0,-19 6-400 0 0</inkml:trace>
  <inkml:trace contextRef="#ctx0" brushRef="#br0" timeOffset="1461.04">1627 319 9072 0 0,'-25'-19'1665'0'0,"3"7"1268"0"0,18 14-2827 0 0,-1 0-1 0 0,0 0 1 0 0,1 0-1 0 0,-1 0 1 0 0,1 1-1 0 0,0-1 1 0 0,0 1-1 0 0,0 0 1 0 0,0 0-1 0 0,1 1 1 0 0,-1-1-1 0 0,1 1 1 0 0,0 0-1 0 0,0 0 1 0 0,0 0-1 0 0,0 0 1 0 0,1 0-1 0 0,-1 1 1 0 0,1-1-1 0 0,1 1 1 0 0,-1 0 0 0 0,0 1-106 0 0,-1 0 21 0 0,1 0 1 0 0,0-1 0 0 0,0 1 0 0 0,1 0 0 0 0,0 0 0 0 0,0 1 0 0 0,0-1 0 0 0,1 0 0 0 0,0 0 0 0 0,0 0 0 0 0,0 0 0 0 0,1 1 0 0 0,0-1-1 0 0,0 0 1 0 0,0 0 0 0 0,1 0 0 0 0,0 0 0 0 0,0-1 0 0 0,1 1 0 0 0,-1 0 0 0 0,1-1 0 0 0,1 0 0 0 0,-1 1 0 0 0,1-1 0 0 0,0-1 0 0 0,0 1-1 0 0,1 1-21 0 0,0-4 25 0 0,0-1-1 0 0,0 1 0 0 0,0-1 1 0 0,1 0-1 0 0,-1-1 0 0 0,0 1 1 0 0,0-1-1 0 0,1 0 0 0 0,-1 0 1 0 0,0 0-1 0 0,0-1 0 0 0,1 0 1 0 0,-1 0-1 0 0,0 0 0 0 0,0-1 1 0 0,0 0-1 0 0,0 0 0 0 0,0 0 0 0 0,-1 0 1 0 0,1-1-1 0 0,0 0-24 0 0,4-2 74 0 0,-1-1 1 0 0,0 0-1 0 0,0 0 0 0 0,0 0 1 0 0,-1-1-1 0 0,0 0 0 0 0,0-1 1 0 0,-1 0-1 0 0,0 0 0 0 0,0 0 0 0 0,1-4-74 0 0,-5 8 73 0 0,-1 1 0 0 0,1 0-1 0 0,-1-1 1 0 0,0 1 0 0 0,0-1 0 0 0,0 0-1 0 0,-1 1 1 0 0,1-1 0 0 0,-1 1-1 0 0,0-1 1 0 0,0 0 0 0 0,0 1-1 0 0,-1-1 1 0 0,1 0 0 0 0,-1 1-1 0 0,0-1 1 0 0,0 0 0 0 0,0 1-1 0 0,0 0 1 0 0,-1-1 0 0 0,1 1-1 0 0,-1 0 1 0 0,0 0 0 0 0,0-1-1 0 0,0 1 1 0 0,0 1 0 0 0,-1-1-1 0 0,1 0 1 0 0,-1 1 0 0 0,1-1 0 0 0,-1 1-1 0 0,0 0 1 0 0,0 0 0 0 0,0 0-1 0 0,-1 0 1 0 0,1 0 0 0 0,0 1-1 0 0,-1-1 1 0 0,1 1 0 0 0,-1 0-1 0 0,1 0 1 0 0,-1 0 0 0 0,0 1-73 0 0,1-1 55 0 0,-1 0 1 0 0,1 0-1 0 0,0 0 1 0 0,-1 0 0 0 0,1 1-1 0 0,-1-1 1 0 0,1 1 0 0 0,-1 0 0 0 0,1 0-1 0 0,-1 0 1 0 0,1 1 0 0 0,-1-1-1 0 0,1 1 1 0 0,-1 0 0 0 0,1 0-1 0 0,-3 1-55 0 0,4-2-632 0 0,2 0-254 0 0,0 0-786 0 0,1 1-3060 0 0,3 5-1313 0 0</inkml:trace>
  <inkml:trace contextRef="#ctx0" brushRef="#br0" timeOffset="2054.64">1815 319 13824 0 0,'0'0'314'0'0,"0"0"46"0"0,0 0 22 0 0,0 0-50 0 0,0 1-220 0 0,42 64 822 0 0,-13-9 1270 0 0,-22-33-928 0 0,-19-32-348 0 0,10 6-943 0 0,1 1 0 0 0,0 0 0 0 0,1-1 0 0 0,-1 1 0 0 0,0-1 0 0 0,1 1 0 0 0,-1-1 1 0 0,1 1-1 0 0,0-1 0 0 0,0 0 0 0 0,0 1 0 0 0,0-1 0 0 0,0 1 0 0 0,1-1 0 0 0,-1 1 0 0 0,1-1 0 0 0,-1 1 0 0 0,1-1 0 0 0,0 1 0 0 0,0-1 0 0 0,0 1 0 0 0,1-1 15 0 0,5-16-467 0 0,-5 13 433 0 0,1 0 1 0 0,-1 0-1 0 0,2 0 0 0 0,-1 0 1 0 0,1 0-1 0 0,0 1 0 0 0,0 0 0 0 0,0 0 1 0 0,1 0-1 0 0,-1 0 0 0 0,6-3 34 0 0,3-5-28 0 0,-10 11 22 0 0,1 0-1 0 0,-1 0 1 0 0,0 0 0 0 0,1 0-1 0 0,-1 1 1 0 0,1 0-1 0 0,0-1 1 0 0,-1 1-1 0 0,1 1 1 0 0,0-1-1 0 0,0 0 1 0 0,-1 1-1 0 0,1 0 1 0 0,0 0-1 0 0,0 0 1 0 0,0 0 0 0 0,-1 1-1 0 0,1-1 1 0 0,0 1-1 0 0,0 0 1 0 0,-1 0-1 0 0,1 0 1 0 0,-1 1-1 0 0,1-1 1 0 0,-1 1-1 0 0,1 0 1 0 0,-1 0-1 0 0,0 0 1 0 0,0 1-1 0 0,0-1 1 0 0,0 1 0 0 0,0-1-1 0 0,2 4 7 0 0,8 5-27 0 0,32 41 1515 0 0,-29-30-752 0 0,-16-22-736 0 0,0 1 0 0 0,0-1 0 0 0,0 0 0 0 0,0 0 0 0 0,1 1 0 0 0,-1-1 0 0 0,0 0 0 0 0,0 0 0 0 0,0 1 0 0 0,0-1 0 0 0,0 0 0 0 0,1 0 0 0 0,-1 1 0 0 0,0-1 0 0 0,0 0 0 0 0,1 0 0 0 0,-1 0 0 0 0,0 1 0 0 0,0-1 0 0 0,0 0 0 0 0,1 0 0 0 0,-1 0 0 0 0,0 0 0 0 0,1 0 0 0 0,-1 0 0 0 0,0 0 0 0 0,0 0 0 0 0,1 0 0 0 0,-1 1 0 0 0,0-1 0 0 0,1 0 0 0 0,-1 0 0 0 0,0 0 0 0 0,0 0 0 0 0,1-1 0 0 0,-1 1 0 0 0,0 0 0 0 0,1 0 0 0 0,-1 0 0 0 0,0 0 0 0 0,0 0 0 0 0,1 0 0 0 0,-1 0 0 0 0,0 0 0 0 0,0-1 0 0 0,1 1 0 0 0,-1 0 0 0 0,0 0 0 0 0,0 0 0 0 0,0-1 0 0 0,1 1 0 0 0,-1 0 0 0 0,0 0 0 0 0,0 0 0 0 0,0-1 0 0 0,0 1 0 0 0,1 0 0 0 0,-1-1 0 0 0,0 1 0 0 0,0 0 0 0 0,0 0 0 0 0,0-1 0 0 0,0 1 0 0 0,0 0 0 0 0,0 0 0 0 0,0-1 0 0 0,1-1 0 0 0,54-90 1130 0 0,-7 60-2140 0 0,-18 27 1010 0 0,33 70 0 0 0,-23-8 0 0 0,-32-47 0 0 0,1 0 0 0 0,0-1 0 0 0,0 0 0 0 0,1 0 0 0 0,0-1 0 0 0,1 0 0 0 0,-1-1 0 0 0,2 0 0 0 0,13-3-2286 0 0,-25-4-4667 0 0</inkml:trace>
  <inkml:trace contextRef="#ctx0" brushRef="#br0" timeOffset="2523.28">2483 285 11976 0 0,'0'0'546'0'0,"0"0"-10"0"0,1 2-344 0 0,46 97 4797 0 0,-3-21-3966 0 0,-24 20 396 0 0,-7-32-913 0 0,-12-37-126 0 0,-1-27-284 0 0,0-2-134 0 0,0 0 6 0 0,0 0 266 0 0,-1-1 118 0 0,-2 0-285 0 0,1-1-1 0 0,-1 1 0 0 0,1-1 1 0 0,0 0-1 0 0,-1 0 0 0 0,1 0 0 0 0,0-1 1 0 0,0 1-1 0 0,1 0 0 0 0,-1-1 1 0 0,0 1-1 0 0,1-1 0 0 0,0 0 1 0 0,-1 1-1 0 0,1-1 0 0 0,-1-2-66 0 0,-6-12 143 0 0,-24-88-21 0 0,24 65-116 0 0,5 26-147 0 0,1 1-1 0 0,1-1 0 0 0,0 0 0 0 0,1 0 1 0 0,0 1-1 0 0,1-1 0 0 0,1 0 1 0 0,0 0-1 0 0,0 1 0 0 0,2-1 0 0 0,0 1 1 0 0,0 0-1 0 0,1 0 0 0 0,2-1 142 0 0,-3 8-9 0 0,1-1 0 0 0,0 1 0 0 0,0 0-1 0 0,1 0 1 0 0,0 0 0 0 0,0 1 0 0 0,0 0-1 0 0,1 0 1 0 0,0 1 0 0 0,0-1 0 0 0,0 1-1 0 0,0 1 1 0 0,0 0 0 0 0,8-3 9 0 0,55 6-417 0 0,-64 2 431 0 0,0 1 0 0 0,0 0 0 0 0,-1 0 0 0 0,1 0 0 0 0,-1 0 0 0 0,0 1 0 0 0,0 0 1 0 0,0 0-1 0 0,0 1 0 0 0,-1-1 0 0 0,0 1 0 0 0,0 0 0 0 0,0 0 0 0 0,-1 0 0 0 0,1 0 0 0 0,-1 1 1 0 0,0 0-1 0 0,-1-1 0 0 0,1 1 0 0 0,-1 0 0 0 0,-1 0 0 0 0,1 0 0 0 0,-1 1 0 0 0,1 3-14 0 0,0-3 68 0 0,-1 1 0 0 0,0-1 1 0 0,0 1-1 0 0,-1 0 0 0 0,0-1 0 0 0,0 1 0 0 0,-1 0 0 0 0,0-1 0 0 0,0 1 0 0 0,-1-1 0 0 0,1 1 0 0 0,-2-1 0 0 0,1 0 0 0 0,-1 0 0 0 0,0 0 0 0 0,-1 0 1 0 0,0 0-1 0 0,0 0 0 0 0,-1 1-68 0 0,1-6 52 0 0,1 1 0 0 0,-1-1 0 0 0,0 0 1 0 0,1 0-1 0 0,-1 0 0 0 0,0 0 1 0 0,0-1-1 0 0,0 1 0 0 0,-1-1 0 0 0,1 0 1 0 0,0-1-1 0 0,0 1 0 0 0,0-1 1 0 0,-1 1-1 0 0,-2-2-52 0 0,-22 0-6424 0 0,12 1-861 0 0</inkml:trace>
  <inkml:trace contextRef="#ctx0" brushRef="#br0" timeOffset="2950.52">2987 259 6912 0 0,'-6'11'8160'0'0,"5"9"-6884"0"0,1-17-866 0 0,12 31 1094 0 0,-10-30-1462 0 0,0 1-1 0 0,0-1 0 0 0,1 0 1 0 0,-1 0-1 0 0,1 0 1 0 0,0 0-1 0 0,0 0 0 0 0,1-1 1 0 0,-1 1-1 0 0,1-1 1 0 0,0 0-1 0 0,0 0 1 0 0,0 0-1 0 0,0-1 0 0 0,3 2-41 0 0,42 12 172 0 0,-28-24-38 0 0,28-26 44 0 0,-45 30-143 0 0,0-1 0 0 0,0 1 0 0 0,0-1-1 0 0,0 0 1 0 0,-1 1 0 0 0,0-1 0 0 0,0-1-1 0 0,0 1 1 0 0,-1 0 0 0 0,0-1 0 0 0,0 0 0 0 0,0 1-1 0 0,-1-1 1 0 0,1 0-35 0 0,6-49 1501 0 0,-9 52-1495 0 0,0-1 1 0 0,0 1-1 0 0,0-1 0 0 0,0 1 0 0 0,-1 0 0 0 0,0-1 0 0 0,1 1 0 0 0,-1 0 0 0 0,0 0 0 0 0,-1 0 0 0 0,1 0 0 0 0,0 0 1 0 0,-1 1-1 0 0,-2-3-6 0 0,1 2 22 0 0,12 29-22 0 0,47 66 74 0 0,-1 1 1908 0 0,-9-32-2516 0 0,-44-60 578 0 0,-1-1 30 0 0,5 2-99 0 0,2-1-2914 0 0,-7-1-4376 0 0</inkml:trace>
  <inkml:trace contextRef="#ctx0" brushRef="#br0" timeOffset="3227.5">3404 1 12640 0 0,'0'0'578'0'0,"0"0"-14"0"0,0 0-237 0 0,0 0 336 0 0,0 0 186 0 0,0 0 41 0 0,8 4 464 0 0,29 63 28 0 0,12 76-762 0 0,-27-62 984 0 0,-18-60-1620 0 0,-4-19-324 0 0,0-2-1101 0 0,0 0-451 0 0,-4 0-85 0 0,-14 0-20 0 0</inkml:trace>
  <inkml:trace contextRef="#ctx0" brushRef="#br0" timeOffset="3414.96">3316 219 10136 0 0,'6'-8'3810'0'0,"25"-1"-2635"0"0,-25 8-596 0 0,93-14 1096 0 0,-28 8-1675 0 0,3 3 0 0 0,-58 4 0 0 0</inkml:trace>
  <inkml:trace contextRef="#ctx0" brushRef="#br0" timeOffset="3805.49">3785 209 10136 0 0,'0'0'464'0'0,"0"0"-10"0"0,0 0-222 0 0,3 0 156 0 0,120-23 3242 0 0,-73 12-3630 0 0,-34 8 0 0 0,31-10 0 0 0,-45 12 0 0 0,-1 1 0 0 0,0-1 0 0 0,1 1 0 0 0,-1 0 0 0 0,0-1 0 0 0,1 1 0 0 0,-1-1 0 0 0,0 1 0 0 0,0-1 0 0 0,0 0 0 0 0,1 0 0 0 0,-1 1 0 0 0,0-1 0 0 0,0 0 0 0 0,0 0 0 0 0,0 0 0 0 0,0 0 0 0 0,-1 0 0 0 0,1 0 0 0 0,0 0 0 0 0,0 0 0 0 0,-1-1 0 0 0,1 1 0 0 0,0 0 0 0 0,-1 0 0 0 0,0-1 0 0 0,1 1 0 0 0,-1 0 0 0 0,0-1 0 0 0,1 1 0 0 0,-1 0 0 0 0,0-1 0 0 0,0 1 0 0 0,0 0 0 0 0,0-1 0 0 0,0 1 0 0 0,-1 0 0 0 0,1-2 0 0 0,-2 1 124 0 0,0 0 0 0 0,0 0 1 0 0,0 0-1 0 0,-1 0 1 0 0,1 1-1 0 0,0-1 0 0 0,-1 1 1 0 0,1-1-1 0 0,-1 1 1 0 0,0 0-1 0 0,1 0 0 0 0,-1 0 1 0 0,0 0-1 0 0,0 1 1 0 0,1-1-1 0 0,-1 1 0 0 0,0-1 1 0 0,-2 1-125 0 0,-12-3 344 0 0,9 3-233 0 0,1-1 0 0 0,-1 1-1 0 0,0 1 1 0 0,1 0 0 0 0,-1 0-1 0 0,1 0 1 0 0,-1 1 0 0 0,1 0-1 0 0,-1 0 1 0 0,1 1 0 0 0,0 0-1 0 0,-7 4-110 0 0,-31 22 208 0 0,39-22-208 0 0,0 1 0 0 0,0-1 0 0 0,1 1 0 0 0,0 0 0 0 0,0 0 0 0 0,1 0 0 0 0,0 1 0 0 0,1 0 0 0 0,0 0 0 0 0,0-1 0 0 0,1 2 0 0 0,0-1 0 0 0,0 0 0 0 0,1 0 0 0 0,0 1 0 0 0,1-1 0 0 0,0 6 0 0 0,2-9 0 0 0,1 0 0 0 0,-1-1 0 0 0,1 1 0 0 0,0-1 0 0 0,1 1 0 0 0,-1-1 0 0 0,1 0 0 0 0,0 0 0 0 0,0 0 0 0 0,0-1 0 0 0,1 1 0 0 0,0-1 0 0 0,0 0 0 0 0,0-1 0 0 0,0 1 0 0 0,1-1 0 0 0,-1 0 0 0 0,1 0 0 0 0,0-1 0 0 0,-1 0 0 0 0,1 0 0 0 0,6 1 0 0 0,6 0-152 0 0,-1-1 0 0 0,1-1 0 0 0,0-1 0 0 0,-1-1 0 0 0,1 0 0 0 0,-1-1-1 0 0,0-1 1 0 0,1-1 0 0 0,7-3 152 0 0,-3 1-519 0 0</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9:10.259"/>
    </inkml:context>
    <inkml:brush xml:id="br0">
      <inkml:brushProperty name="width" value="0.05" units="cm"/>
      <inkml:brushProperty name="height" value="0.05" units="cm"/>
      <inkml:brushProperty name="color" value="#E71224"/>
    </inkml:brush>
  </inkml:definitions>
  <inkml:trace contextRef="#ctx0" brushRef="#br0">0 72 6448 0 0,'0'0'297'0'0,"0"0"-9"0"0,0 0-49 0 0,0 0 491 0 0,0 0 240 0 0,0 0 43 0 0,0 0-60 0 0,0 0-287 0 0,0 0-122 0 0,0 0-28 0 0,0 0 21 0 0,0 0 106 0 0,0 0 42 0 0,0 0 10 0 0,0 0-49 0 0,5 6 145 0 0,17 57 1363 0 0,-10 22-106 0 0,8 222 1068 0 0,-20-115-1520 0 0,-1-180-1596 0 0,-1 1 0 0 0,2-3 71 0 0,-14-177 1898 0 0,6 52-2065 0 0,4-51 160 0 0,15 50-336 0 0,-1 53 472 0 0,-2-21-488 0 0,-6 77-439 0 0,0 16 90 0 0,-2-7 861 0 0,0 0 38 0 0,13 74-168 0 0,3-17-712 0 0,3-19 1283 0 0,46 18-624 0 0,-61-55-36 0 0,0-1 0 0 0,0 1 0 0 0,0-1 0 0 0,1 0 0 0 0,-1 0 0 0 0,1-1 0 0 0,0 1 0 0 0,-1-1 0 0 0,1 0 0 0 0,0 0 0 0 0,0-1 0 0 0,-1 1 0 0 0,1-1 0 0 0,0 0 0 0 0,5-1-5 0 0,74-17 117 0 0,-39-2-53 0 0,-36 16-44 0 0,-7 4-17 0 0,0-1-1 0 0,0 0 1 0 0,0 0 0 0 0,0 0 0 0 0,0 0 0 0 0,0 0 0 0 0,0 0 0 0 0,-1 0 0 0 0,1 0 0 0 0,0-1 0 0 0,-1 1-1 0 0,1-1 1 0 0,-1 0 0 0 0,1 1 0 0 0,-1-1 0 0 0,0 0 0 0 0,0 0 0 0 0,0 0 0 0 0,1-1-3 0 0,15-36 113 0 0,-13 21-76 0 0,-1 0 0 0 0,-1 0 1 0 0,0 0-1 0 0,-2-1 0 0 0,0 1 0 0 0,-2-8-37 0 0,-2-8 53 0 0,-1 6-65 0 0,5 27-50 0 0,0 1-20 0 0,4 10 4 0 0,13 25 24 0 0,-13-25 54 0 0,-1 1 0 0 0,0-1 0 0 0,-1 1 0 0 0,0 0 0 0 0,0-1 0 0 0,-1 1 0 0 0,-1 0 0 0 0,0 3 0 0 0,13 56 0 0 0,-3-47 0 0 0,3 9 0 0 0,3-3 11 0 0,-12-26 32 0 0,5 4-33 0 0,-4 1 1 0 0,-2-5 42 0 0,5-1 11 0 0,-6-2 0 0 0,0 1-10 0 0,6 2-32 0 0,-4-2 38 0 0,1-1 12 0 0,-2-1-12 0 0,3-2-36 0 0,-5 2-27 0 0,-1 1-254 0 0,0-4-71 0 0,0 0-3550 0 0,0 4 2260 0 0</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9:10.696"/>
    </inkml:context>
    <inkml:brush xml:id="br0">
      <inkml:brushProperty name="width" value="0.05" units="cm"/>
      <inkml:brushProperty name="height" value="0.05" units="cm"/>
      <inkml:brushProperty name="color" value="#E71224"/>
    </inkml:brush>
  </inkml:definitions>
  <inkml:trace contextRef="#ctx0" brushRef="#br0">71 1 5528 0 0,'0'0'422'0'0,"0"0"-75"0"0,0 0 712 0 0,0 0 337 0 0,0 0 68 0 0,0 0-88 0 0,0 0-403 0 0,0 15 1308 0 0,-12 74 1990 0 0,11-82-4057 0 0,0 0 0 0 0,-1 1 0 0 0,0-1 0 0 0,0-1 0 0 0,-1 1 0 0 0,0 0 0 0 0,0-1 0 0 0,0 1 0 0 0,-1-1 0 0 0,-4 6-214 0 0,-14 56 376 0 0,18-60-464 0 0,4 1 134 0 0,0-8 292 0 0,0 6 597 0 0,0-6-7814 0 0,0-1-2 0 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9:12.149"/>
    </inkml:context>
    <inkml:brush xml:id="br0">
      <inkml:brushProperty name="width" value="0.05" units="cm"/>
      <inkml:brushProperty name="height" value="0.05" units="cm"/>
      <inkml:brushProperty name="color" value="#E71224"/>
    </inkml:brush>
  </inkml:definitions>
  <inkml:trace contextRef="#ctx0" brushRef="#br0">707 54 3224 0 0,'0'0'143'0'0,"0"0"258"0"0,0 0 983 0 0,0 0 432 0 0,0 0 82 0 0,1 0 839 0 0,5-2-2088 0 0,-5 1 8480 0 0,-10 1-9084 0 0,-76-7 2032 0 0,17-8-2229 0 0,10 11 255 0 0,9-6-30 0 0,11 5-73 0 0,13-2 0 0 0,16 6 0 0 0,1 0 0 0 0,0 1 0 0 0,-1 0 0 0 0,1 0 0 0 0,0 1 0 0 0,-1 0 0 0 0,1 0 0 0 0,0 1 0 0 0,-7 2 0 0 0,-45 14 0 0 0,-31-2 0 0 0,20 37 0 0 0,17 1-66 0 0,42-6-20 0 0,8-4 22 0 0,7-6 64 0 0,2-10 0 0 0,10 15 203 0 0,0-20-75 0 0,-11-19-113 0 0,1 0 0 0 0,0-1 1 0 0,0 0-1 0 0,0 0 0 0 0,1 0 0 0 0,-1-1 0 0 0,1 1 1 0 0,-1-1-1 0 0,1 0 0 0 0,0-1 0 0 0,0 0 0 0 0,-1 0 1 0 0,1 0-1 0 0,0 0 0 0 0,0-1 0 0 0,0 0 0 0 0,0 0 1 0 0,0-1-1 0 0,0 0 0 0 0,2 0-15 0 0,76-24 103 0 0,-6-9 55 0 0,-60 26 618 0 0,15-11-784 0 0,0-5-205 0 0,-32 22 249 0 0,0-1-1 0 0,0 1 1 0 0,0 0-1 0 0,0-1 1 0 0,-1 1 0 0 0,1-1-1 0 0,-1 1 1 0 0,0-1-1 0 0,0 1 1 0 0,0-1 0 0 0,0 1-1 0 0,0-1 1 0 0,0 1-1 0 0,-1-1 1 0 0,1 1 0 0 0,-1-1-1 0 0,1 1 1 0 0,-1 0-1 0 0,0-1 1 0 0,0 1 0 0 0,0 0-1 0 0,-1-2-35 0 0,-8-33 398 0 0,-19-7-200 0 0,29 27-201 0 0,-14-4-478 0 0,-2 7 455 0 0,-22-11 26 0 0,30 22 0 0 0,-27-9-2449 0 0,33 11-3270 0 0,2 1-1800 0 0</inkml:trace>
</inkml:ink>
</file>

<file path=ppt/ink/ink20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7T01:35:18.969"/>
    </inkml:context>
    <inkml:brush xml:id="br0">
      <inkml:brushProperty name="width" value="0.05292" units="cm"/>
      <inkml:brushProperty name="height" value="0.05292" units="cm"/>
      <inkml:brushProperty name="color" value="#FF0000"/>
    </inkml:brush>
  </inkml:definitions>
  <inkml:trace contextRef="#ctx0" brushRef="#br0">8480 6101 1497 0,'10'0'32'0,"-10"0"8"0,0 0 0 0,0 0 4 0,0 0-36 0,0 0-8 16,0 0 0-16,0 0 0 0,0 0 115 0,0 0 21 16,0 0 4-16,0 0 0 0,3 0-57 0,2 8-12 15,-2-4-3-15,5 3 0 0,-5 5-24 0,5-3-4 16,0 3-2-16,2 0 0 0,-2 2-23 0,5 0-5 15,1 0-1-15,1 7 0 0,-1-2 44 0,4 2 9 16,1 5 2-16,2-4 0 0,0 3-52 16,-2 1-12-16,-1-5 0 0,-5 1 0 0,3-4 28 0,-3 4 4 15,1-4 0-15,-1 4 0 0,0-4 0 0,0 4 0 16,-2-8 0-16,-3 4 0 0,0-3 4 0,2-1 2 16,-4 4 0-16,2-6 0 0,-3-2-10 0,3 6-1 15,0-6-1-15,-3 1 0 0,0-4-9 0,1 0-1 0,-1 0-1 16,0-2 0-16,0-5-24 0,1 0-5 0,-1-5-1 0,0-2 0 15,1 0 63-15,-1 0 13 0,0-7 3 0,3-5 0 16,-3 1-52-16,6-4-12 0,-6-3 0 0,3-1 0 16,0-3 16-16,0-4 0 0,0 1 0 0,-3-8 0 15,3 4-26-15,-2 3-5 0,-1 5-1 0,0-2 0 16,0 6 28-16,3-2 6 0,-2 0 1 0,2 8 0 16,-3-4-19-16,3-4 0 0,0 10 0 0,0-3 0 15,-3 0 0-15,0 5 0 0,6 0 0 0,-6 2 0 16,0-2 0-16,1 7 0 0,2 3 0 15,0-4 0-15,-6 6-16 0,1-5-1 0,2 2 0 0,-2 5 0 16,-3 0 29-16,0 0 7 0,0 0 1 0,0 0 0 16,-8 0-32-16,0 7-7 0,-3 0-1 0,-2-2 0 15,-5 7 68-15,-3-3 12 0,2-2 4 0,-2 8 0 16,-3-4-72-16,5-4-15 0,-2 7-2 0,-2-2-1 0,-4-5 42 0,1 7 8 16,-4 0 1-16,1 1 1 0,-2 1-26 0,-12 1 0 15,4 1 0-15,-1 3 0 16,3-2-16-16,5 2-8 0,0-2-1 0,3 2-1 0,3-2 26 0,2-5 16 15,0 5-3-15,6-5 0 0,-3 0-23 0,5-2-5 16,-3-2-1-16,6 1 0 0,0 1 36 0,5-5 8 16,0 0 0-16,2-4 1 0,1 1-29 0,3 3 0 15,-1-2 0-15,3-5 0 16,0 0-23-16,5 2-10 0,3 3-3 0,0-3 0 16,3-2 7-16,5 0 1 0,-1 0 0 0,4 0 0 0,5-7 28 0,2 7 0 15,6-7 0-15,2 0 0 0,6 3 0 0,10-3 0 16,-2-1 0-16,5 6 0 0,-8-3 12 0,0-2 9 15,0 0 2-15,5 3 0 0,-2-3-23 0,-3 7 0 0,-3-8 0 0,3 8-8 16,-8-2-9-16,-5-3-2 16,-3 5 0-16,-3 0 0 0,-5 0 32 0,-2-2 7 15,-3-3 0-15,-3 5 1 0,-5-2-33 0,0-3-8 0,-5 5 0 16,-1 0-1-16,-2 0 68 0,0-4 13 0,-2 1 4 0,-6-1 0 16,0-4-53-16,-3 1-11 0,-7-2 0 0,-4-3 0 15,-1 1 0-15,-6-4 13 0,-6 1-2 0,-5 0-1 16,1 0-10-16,-4 2-11 0,4-2 3 0,-1 0 0 15,0 2 8-15,1 1 0 0,-1 1 0 0,0-2 0 16,1-2 0-16,2 3 0 0,0 3 0 0,2 1 0 16,3 0 0-16,3 0 14 0,3 0-3 0,2 0-1 0,3 2-10 15,2 5 0-15,-2-7 0 0,5 5 0 0,0-3 0 16,3 5 0-16,0-2-8 0,2-3 8 16,-2 5-38-16,8 0-3 15,-3 0-1-15,3 0 0 0,2 0-107 16,3 0-22-16,0 0-4 0,0 0-1 0</inkml:trace>
  <inkml:trace contextRef="#ctx0" brushRef="#br0" timeOffset="10008.36">21362 8618 1090 0,'0'0'24'0,"-5"0"4"0,3 0 2 0,2 0 2 0,0 0-32 0,0 0 0 16,0 0 0-16,0 0 0 0,0 0 45 0,0 0 3 15,0 0 1-15,0 0 0 0,0 0 12 0,0 0 3 16,5 0 0-16,3 5 0 0,0-3 0 0,2-2 0 16,6 0 0-16,0 5 0 0,5-5 0 0,0 0 0 15,3 0 0-15,3 0 0 0,4 0-52 0,1 0-12 16,3 0 0-16,4 0 0 0,-4 2 54 0,7 3 8 16,3-5 2-16,8 7 0 0,-8-7-52 0,2 0-12 15,1 5 0-15,-3-3 0 0,-3-2 0 0,-5 5 0 16,-2-3 0-16,5 3 0 0,-1-3 29 0,-4 3 3 0,-4-5 1 0,1 0 0 15,-3 7 3-15,0-7 1 0,-2 4 0 0,-1-1 0 16,-2-3 3-16,-5 0 0 0,-1 0 0 0,1 0 0 16,-6 0-18-16,3 0-3 0,-3 0-1 0,-2 0 0 15,2 0 25-15,-3 0 5 0,1-3 0 16,-6 3 1-16,-5 0-27 0,5-4-6 0,3 4 0 0,-2-5-1 16,-1 3 3-16,3 2 1 0,-5-5 0 0,2 5 0 15,-5 0-31-15,8-2-5 0,-3-3-2 0,0-2 0 16,1 7 42-16,-6 0 8 0,5-7 1 0,0 7 1 15,1-3-33-15,2-1 0 0,-8 4 0 0,7 0 0 0,-7 0 8 16,6 0-8-16,-6 0 0 0,8 0 0 16,-8 0 10-16,0 0-10 0,0 0 8 0,0 0-8 15,0 0-26-15,8 0-10 0,-8 0-3 0,0 0 0 16,0 0 54-16,0 0 10 0,0 0 3 0,0 0 0 16,0 0-112-16,0 0-23 0,-3 0-4 0,-2 4-1 15,-3-1-150-15,0-3-30 0,-13 7-7 0,2 0-1 0</inkml:trace>
  <inkml:trace contextRef="#ctx0" brushRef="#br0" timeOffset="10918.84">21262 10551 864 0,'0'0'38'0,"0"0"8"0,0 0-37 0,0 0-9 0,0 0 0 0,0 0 0 16,0 0 92-16,0 0 16 0,0 0 3 0,8-7 1 16,-3 7 2-16,0 0 1 0,3-5 0 0,0 5 0 15,0-2-51-15,3 2-9 0,-1 0-3 0,4 0 0 16,2 0-21-16,2 0-5 0,3 0-1 0,3 0 0 15,5 0-5-15,3 0-2 0,-6 0 0 0,9 0 0 16,-6 2-29-16,3 3-5 0,-1-5-2 0,4 7 0 16,-1-7 57-16,1 7 11 0,2-7 2 0,2 7 1 0,-4-2-33 15,2-3-8-15,0 3 0 0,0-3-1 16,0 3 30-16,-5-5 7 0,-1 7 0 0,1-7 1 0,-5 5-27 16,-4-3-6-16,-1-2 0 0,-1 0-1 15,2 5 39-15,-1-5 8 0,1 0 2 0,-1 0 0 0,-1 0 0 0,5 0 0 16,-2-5 0-16,-3 5 0 0,0-2-52 0,-2-3-12 15,-3 5 0-15,0 0 0 0,0-5 12 0,-6 3-1 16,3 2 0-16,-2-5 0 0,-3 3 1 0,2 2 0 16,-2-5 0-16,-5 5 0 0,2 0 2 0,-2-2 1 15,0 2 0-15,2 0 0 0,-5-5-7 0,3 5 0 16,2 0-8-16,-2-2 12 0,-3-3-12 0,2 5 9 16,1 0-9-16,-1 0 8 0,1-2 6 0,0 2 1 15,-3 0 0-15,2 0 0 0,1 0-24 0,-3 0-5 16,3 0-1-16,-1 0 0 0,1-5 7 0,-3 5 8 15,3 0-13-15,-1 0 5 16,-2 0-33-16,0 0-7 0,3 0 0 0,-3 0-1 16,0-2-160-16,3-3-32 0,-3 5-7 0</inkml:trace>
  <inkml:trace contextRef="#ctx0" brushRef="#br0" timeOffset="13060.59">22206 8729 230 0,'0'0'20'0,"0"0"-20"15,0 0 0-15,0-5 0 0,0 0 87 0,0 5 13 16,0 0 2-16,0 0 1 0,0-2-37 0,0 2-7 15,0 0-2-15,0 0 0 0,0 0 6 0,0 0 1 16,0 0 0-16,3-5 0 0,-3 5 30 0,0 0 6 16,0 0 2-16,0 0 0 0,0 0-30 0,0 0-5 15,0 0-2-15,0 0 0 0,0 0-32 0,0 0-6 16,0 0-2-16,0 0 0 0,0 0 31 0,0 0 7 0,0 0 1 0,0 0 0 16,0 0-20-16,3 0-3 0,-3 0-1 0,5 5 0 15,-2 2-12-15,-1 0-4 0,-2-7 0 0,3 7 0 16,-3 5-24-16,3-5 0 0,-1 0 0 0,-2 0 0 15,3 0 0-15,-3 5 0 0,0-5 0 0,3 0 0 16,-1 0 0-16,1 0 0 0,-3-7 0 0,5 12 0 16,0-3 32-16,1-4 2 0,2 7 0 0,-3-5 0 15,0 0-20-15,1 0-4 0,-1 0-1 0,3-5 0 0,0 5 7 0,0 3 0 16,0-3 1-16,0 0 0 0,-3 0-17 16,3-5 10-16,0 5-10 0,0 3 8 0,0-3 21 0,0 0 4 31,-1 0 1-31,1-5 0 0,3 5-20 0,0 0-4 0,-1 3-1 0,3-3 0 0,-2 0 10 15,0 0 1-15,2-5 1 0,0 3 0 0,-2 2-21 0,2 0 0 16,-3-2 0-16,4-3 0 0,-1 5 0 16,0-2 0-16,0-3 0 0,-2 3 0 0,2-3 0 0,-5 3 0 15,-3-3 0-15,3 3 0 0,0 0 0 0,3-3 0 16,-1 3 0-16,1-3 0 0,0-2 0 0,4 5 0 16,-1-3 0-16,2 3 0 0,-3-3 0 0,3 3 0 15,-3-5 0-15,3 7 0 0,0-7 0 0,0 0 0 16,-1 5 0-16,1-3 0 0,0-2 0 0,0 5 0 15,0-3 0-15,0-2 0 0,0 5 0 0,-6-3 0 16,3-2 0-16,1 5 0 0,-1-5 28 0,3 0 2 0,0 2 0 16,-3-2 0-16,0 0-30 0,0 5 8 0,3-5-8 0,0 2 0 15,3 3 0-15,-1-3 0 0,1 3 0 0,4 2 0 16,1 0 8-16,-3-2-8 0,1-3 0 0,-1 5 0 16,0-2 8-16,-3 2-8 0,1-2 0 0,0 2 0 15,-1-5 8-15,-2 5-8 0,0-2 0 0,0 2 0 16,0-5 0-16,-1 3 0 0,1 2 0 0,5 0 0 15,3-2 0-15,-3-3 8 0,-2 5-8 0,-1 0 0 16,4 0 0-16,-1 3 0 0,0-3 0 0,-3 0 0 16,4 2 0-16,1-2 0 0,-1 5 0 0,-1-5 0 15,-3 5 9-15,-2-3-9 0,0-2 8 0,0 5-8 16,-3 0 0-16,0-3 0 0,1 3 8 0,-1 2-8 16,-3-2 0-16,4-3 0 0,-1 3 0 0,-3 2 8 0,4-2-8 0,-4-3 8 15,4 3-8-15,-4 0 8 0,3-3-8 0,-2 5 10 16,0-2-10-16,-1 2 10 0,3-2-10 0,-2 2 0 15,-1-2 9-15,4 2-9 0,-4 0 0 0,1-2 8 16,-1 2-8-16,1-5 0 0,0 3 0 0,-1 2 0 16,-2 0 0-16,3-2 8 0,-1 2-8 0,-2-2 0 15,0-3 0-15,0 3 8 0,0 2-8 0,0 0 0 16,-3 5 8-16,3-5-8 0,-2 0 0 0,-1 5 9 16,0-7-9-16,0 2 0 0,1 5 11 0,-4-3-11 15,1-4 10-15,2 7-10 0,-2-3 9 0,2 1-9 0,-2-3 8 16,0 0-8-16,2 5 10 0,-3-5-10 0,1 0 12 15,0 0-12-15,-1 0 12 0,4 0-4 16,-6-2 0-16,2 7-8 0,1-5 12 0,-3 0-12 16,0 0 12-16,0 5-12 0,0-5 31 0,0 0-1 15,-3 5 0-15,1 0 0 0,2-5-30 0,-6 0 0 0,4 0 0 0,-1 5 0 16,-2-5 0-16,2 5 0 0,-2-5-8 0,2 7 8 16,-2-7 0-16,2 5 0 0,-2-5 8 0,2 5-8 15,1-5 0-15,-1 0 0 0,0 5 0 0,-2-5 0 16,2 5 0-16,-2-5 0 0,0 5 0 0,-3-3 0 15,5 3 0-15,-5 0 0 0,3-5 0 0,-3 7 0 16,3-7 0-16,-3 5 0 0,0 0 0 0,0 2 0 16,-3-7 0-16,4 5 0 0,-4 2 0 0,-2-2 0 15,2 0 0-15,1-5 0 0,-1 7 0 0,0-7 0 16,-2 5 0-16,0 0 0 0,0-5 0 0,2 7 0 16,-2-2 0-16,2-5 0 0,1 5 0 0,-1-2 0 0,1-1 0 0,-1-2 0 15,0 0 0-15,1 5 0 0,2-5 0 0,-3 0 0 16,3 5 0-16,0-2 0 0,-2-6 33 0,2 8 1 15,0-5 0-15,0 0 0 16,0 0-23-16,0 1-11 0,0-4 10 0,0 3-10 16,-2 1 10-16,2-4-10 0,0 3 10 0,-3 0-10 0,6-2 8 0,-3 0-8 15,0 2 0-15,0-4 9 0,0 1-9 0,-2 1 0 16,2-3 0-16,0 6 8 0,0-4-8 0,-3 1 0 16,3-3 0-16,0 3 8 0,-2-5 4 0,2 7 1 15,-3-7 0-15,3 5 0 0,-2-2-13 0,-1 1 0 16,1 4 0-16,-1-8 0 0,-2 4 0 0,2 3 0 15,1 1-9-15,-4-4 9 0,4 3 0 0,-4-2 0 0,7-2 0 0,-4 1 0 16,0 3 0-16,1-2 10 0,-1-2-10 0,1 1 8 16,2 3-8-16,-3-2 0 0,1-5 0 0,2 7 0 15,-3-7 0-15,3 8 0 16,-5-8 10-16,5 4-10 0,-3 4 0 0,1-4 0 0,-3-1 0 0,-1 1-12 16,1 1 12-16,-3-2 0 0,0 1 0 0,3 1 0 15,-3-2 0-15,0 1 0 0,3-1 0 0,0 1 0 16,0-3 17-16,-1 3 7 15,4-1 0-15,-1 1 1 0,3-4-25 0,0 1 0 0,3 3-12 16,-3-4 12-16,0 0 0 0,3 5 0 0,-3-5 0 0,0 3 0 16,3-3 0-16,-3 0 0 0,0-3 0 0,3 4 0 15,-1-1 0-15,4-3 0 0,-1-1 0 0,0 1 0 16,-2-1 0-16,5-3 0 0,0 0 9 0,0 0-9 16,-5 0 0-16,5 0 9 0,-6 4-9 0,6-4 0 0,0 0 0 15,0 0 0-15,0 0 0 0,0 0 0 0,0 0 0 0,0 0 0 16,0 0 0-16,-2 0-12 0,-1 3-8 0,3-3 0 15,0 0-1-15,-5 4 0 16,5-4-6-16,0 0-1 0,0 0 0 0,-5 0 0 16,-1 0-119-16,1 0-24 0,0-4-5 15,-1 1-1087-15</inkml:trace>
  <inkml:trace contextRef="#ctx0" brushRef="#br0" timeOffset="13553.57">23053 11715 1036 0,'0'0'92'0,"0"0"-73"0,0 0-19 0,0 0 0 16,0 0 109-16,0 0 19 0,0 0 3 0,0 0 1 16,0 0-38-16,0 0-7 0,0 0-2 0,0 0 0 15,0 0-15-15,0 0-3 0,0 0-1 0,0 0 0 16,0 7-16-16,0-2-3 0,0 2-1 0,0 0 0 16,0 3-5-16,-2-3-1 0,-1 4 0 0,0 4 0 0,1-4 5 15,-4 3 1-15,4 1 0 0,-6 3 0 16,2-4-16-16,1 8-3 0,-3-4-1 0,3 4 0 15,-3-4-8-15,3 1-2 0,-1-5 0 0,1 8 0 0,2-8-4 16,1 4-2-16,-1-3 0 0,0-1 0 0,3-3-10 16,3 4 0-16,0-8 9 0,-1 7-9 0,4-10 8 0,-1 8-8 15,3-5 10-15,0 0-10 0,2-4 36 0,4 4 0 16,2-7 1-16,2 4 0 0,1-4-37 0,2 3-13 16,3-3 0-16,-3-3 0 0,3 3 13 0,-1-4 16 15,1 4-3-15,0-3-1 0,-3-1-12 0,-2 4 0 16,-3-3 0-16,-1-1 0 0,-1 4 23 0,-4 0-2 15,-2-3 0-15,3-1 0 0,-6 4-33 0,-5 0-8 16,0 0 0-16,0 0-1 0,0 0 21 0,0 0 0 0,0 0 0 0,0 0-855 16,0 0-171-16</inkml:trace>
  <inkml:trace contextRef="#ctx0" brushRef="#br0" timeOffset="15794.65">22204 10666 806 0,'0'0'17'0,"0"0"4"0,0 0 1 0,0 0 2 0,0 0-24 0,0 0 0 16,0 0 0-16,0 0 0 0,0 0 56 0,0 0 6 15,0 0 2-15,0 0 0 0,0 0 37 0,0 0 8 16,0 0 2-16,0 0 0 0,0 0-31 0,0 0-7 15,0 0-1-15,0 0 0 0,0 0-13 0,0 0-3 16,0 0-1-16,0 0 0 0,0 0-30 0,5 0-5 16,0 0-2-16,-5 0 0 0,6 0 17 0,-1 5 3 15,-2-5 1-15,2 0 0 0,0 0-18 0,1 7-3 16,-1-7-1-16,0 7 0 0,0-7-1 0,1 7-1 16,-1-7 0-16,0 5 0 0,3-3 1 0,0 5 0 15,0-7 0-15,3 5 0 0,-3 2-16 0,2 0 0 0,1-2 0 16,-1-3 0-16,1 5 0 0,0 0 11 0,-1-2-11 0,1 2 10 15,-1 0 3-15,1 0 1 0,-1 0 0 0,1-2 0 16,-3 2-1-16,0 0 0 0,2 0 0 0,-2 0 0 16,0 0-1-16,0 0 0 0,0 0 0 0,3 5 0 15,-3-5 0-15,0 5 0 0,0-5 0 0,0 2 0 16,0-1-2-16,-3 3-1 0,3-4 0 0,-3 5 0 16,3-5 4-16,-3 0 1 0,3 5 0 0,-3-3 0 15,1-2-2-15,-1 5 0 0,-2-5 0 0,2 7 0 16,0-7 2-16,-2 5 0 0,0-5 0 0,-3 0 0 0,0 5-14 15,0-5 0-15,0 2 0 0,0-1 0 16,2 3 20-16,1-4 2 0,0 5 0 0,-1 2 0 16,1-2-13-16,-3 2-9 0,0-4 12 0,2 1-12 0,1 1 12 15,2-3-12-15,-2 3 12 0,0 0-12 0,-1-3 13 0,-2-2-4 16,3 5-1-16,0-5 0 0,-3 5 1 16,2-3 0-16,-2-2 0 0,0 5 0 0,3-5 2 0,-3 0 0 15,0 0 0-15,0 5 0 0,0-2-2 0,0-6 0 16,0 8 0-16,3-5 0 0,2 0-9 0,-2 0-9 15,2-4 9-15,-3 4-13 0,-2 2 13 0,3 0 0 16,0-2 0-16,-1 1 0 0,-2-1 0 0,0 4 0 16,3-4 0-16,-3 0 0 0,0 0 0 0,0 1 0 15,0-4 0-15,0 3 0 0,0 0 0 0,3 0 0 16,-6 0 0-16,3 1 0 0,0-1 0 0,3-3 0 16,-1 3 0-16,-2 0 0 0,-2 0 20 0,2 1 8 0,2-1 0 15,-2 0 1-15,0-3-21 0,0 3-8 0,0 0 0 0,3 0 0 16,-3 1 8-16,0-1-8 15,3 0 0-15,-3 2 0 0,2-7 8 0,-2 5-8 0,3 1 0 0,0-4 9 16,-3 3-9-16,2-4 0 0,-2 1 0 0,0 3 8 16,0 0-8-16,0 1 0 0,0-4 0 0,0 3 8 15,-2-4-8-15,2 4 0 0,2-3 0 0,-2 3 8 16,-2 0-8-16,2 1 0 0,0-1 9 0,0-3-9 16,-3 3 0-16,3-2 9 0,-3 2-9 0,3-5 0 15,0 6 20-15,-2-1-4 0,-1 0 0 0,0-3 0 16,3 3-16-16,-2 0-12 0,-1 1 1 0,0-1 1 15,1-3 10-15,-1 3 0 0,0 0 8 0,1 0-8 16,-1 0 0-16,-2 1 9 0,2-1-9 0,-2 0 0 0,2-3 9 0,-2 3-9 16,2 0 0-16,-2 1 9 0,2 3-9 15,-2-4 0-15,0 0 0 0,0 0 0 0,2 1 0 0,0-1 12 16,-2 0-12-16,2 0 12 0,-5 0-12 0,6-3 8 16,-1 3-8-16,0 1 8 15,-2-1-8-15,2 0-14 0,-2-3 3 0,3 3 1 0,-1-2 19 16,0-3 4-16,1 6 1 0,-1-4 0 0,0 3-14 0,1-4 0 15,-4 1 0-15,4-1 0 0,-1 1 0 0,3 3 8 16,-3 1-8-16,1-4 0 0,-1-1 0 0,1 1 0 16,-1-1 0-16,0 4 0 0,1-3 0 0,2-4 0 15,-3 7 0-15,0 0 0 0,1-7 0 0,-4 8 0 16,4-4 0-16,-1-1 0 0,0 4 0 0,3-3 8 16,-5-1-8-16,5 1 0 0,-3-1 0 0,1 1 0 15,-1 4 0-15,1-4 0 0,2-4 0 0,0 3 8 0,-3 1-8 16,0-1 0-16,3 4 0 0,0-7 0 0,0 0 8 0,-2 4-8 15,-1-1 8-15,3 1-8 0,0-4 11 16,0 0-11-16,0 8 0 0,-3-1 0 0,3-7 0 0,-2 4 0 16,2-4 0-16,0 0 0 0,-3 3 0 0,3 4 0 15,-3-3 0-15,3-4 0 0,0 0 0 0,-2 3 0 16,2-3 0-16,0 4 0 0,0-4 0 0,0 0 0 16,0 0 8-16,-3 7-8 0,3-7 0 0,0 0 0 15,0 0 0-15,0 5 0 0,0-5 0 0,-3 7 0 16,3-7 8-16,0 0-8 0,0 0 0 0,0 0 0 15,-2 3 0-15,-1 4 0 0,0-3 0 0,3-4 0 16,0 0 0-16,0 0 0 0,0 0 0 0,-2 7 0 16,-1-4 0-16,3-3 0 0,0 0 0 0,0 9 0 0,-2-2 0 0,2-7 0 15,0 0 0-15,0 0 0 0,0 0 0 0,0 0 0 16,0 0 0-16,0 0 0 0,0 0 0 0,0 0 0 16,0 0 8-16,0 0-8 0,0 0 0 0,0 0 0 15,0 0 8-15,0 0-8 0,0 0 0 0,0 0 0 16,-6 0 0-16,6 0 0 15,-5-4-64-15,0 1-17 0,2-2-3 0,-2-2-1 16,-1 7-148-16,-1-4-30 0,1 1-5 0,4-1-2 0</inkml:trace>
  <inkml:trace contextRef="#ctx0" brushRef="#br0" timeOffset="16265.13">22257 11943 403 0,'0'0'36'0,"0"0"-36"0,0 0 0 0,-3 0 0 15,3 0 250-15,0 0 43 0,-3-7 9 0,3 7 2 16,0 0-141-16,0 0-28 0,0 0-6 0,0 0-1 16,0 0-51-16,-2 7-10 15,2 1-3-15,0-1 0 0,0 4-51 0,0-4-13 16,2 8 0-16,-2-1 0 0,0-3 54 0,3 4 8 0,-3-1 2 0,0 0 0 15,3 5-52-15,-1-5-12 0,1 0 0 0,0 5 0 16,2-5 54-16,-2 5 8 0,2-5 2 0,-2 4 0 16,-1-3-52-16,4-1-12 0,-4 0 0 0,3 2 0 0,-5-6 25 15,6 1 3-15,-4 4 0 0,4-8 0 16,-1 4-11-16,0-4-1 0,1-4-1 0,-1 1 0 16,3 3 2-16,-3-7 1 15,3 5 0-15,3-5 0 0,-3-5-18 0,5 5 8 0,0 0-8 0,3-4 0 0,-3 1 0 16,8-4 0-16,-2 0 0 0,2 0 0 0,-3-4 0 0,1 3 0 15,-3 1 0-15,-3 3 0 0,3-6 0 0,0 6 0 16,-3-6 0-16,3 5 0 0,0-2 58 0,0 3 5 16,0-3 1-16,-1 4 0 0,-1-4-52 0,-1 3-12 15,3 1 0-15,-3-2 0 0,0 5 0 0,-5-4 0 16,-8 4 0-16,0 0 0 0,8-3 0 0,-8 3 0 16,0 0 0-16,0 0 0 0,0 0 0 0,0 0 0 0,3-4 0 0,-3-3 0 31,-3 4-151-31,0-1-33 0,1 1-6 0,-6-1-1000 0</inkml:trace>
  <inkml:trace contextRef="#ctx0" brushRef="#br0" timeOffset="18099.7">20915 12451 288 0,'0'0'25'0,"0"0"-25"16,0-4 0-16,0 4 0 0,0-7 208 0,0 7 37 16,0-3 7-16,0-1 2 0,0 4-118 0,0-7-24 15,0 7-5-15,-2 0-1 0,2 0-23 0,-3-7-5 16,3 7-1-16,0 0 0 0,-3 0-11 0,3 0-2 15,-5-3-1-15,0-1 0 0,0 8-21 0,-1-1-4 16,-2-3-1-16,3 4 0 0,-3-1-10 0,-3 4-3 16,4 0 0-16,-7 0 0 0,4 5-6 0,-1-1-2 0,1-1 0 0,-4 4 0 15,1 2 0-15,0 1-1 16,2 2 0-16,1 2 0 0,2-2 7 0,-3 2 2 0,3-2 0 0,3 6 0 16,0-3-14-16,5-1-2 0,-3 2-8 0,8-2 12 15,3 1-12-15,0-4 0 0,3-3 0 0,-1 3 0 16,4-1 0-16,4-5 0 0,1 2 9 0,2-7-9 15,0 4 12-15,0-3-2 0,-2-6-1 0,2 3 0 16,3-1 25-16,-6-8 5 0,1 4 1 0,2-5 0 16,-3-2-16-16,1-3-4 0,-1-1 0 0,1-3 0 15,-1-1 26-15,-2-3 5 0,-2-1 1 0,-4-2 0 16,1 2-12-16,-3-2-3 0,0 2 0 0,0 2 0 0,-6-1-29 16,-2-1-8-16,0 5 0 0,0 0 0 0,-2 2 12 15,2-2 0-15,-3 4 1 0,-2-2 0 16,-1 1 1-16,1 1 0 0,-6-1 0 0,-2-1 0 0,0 5-14 0,2-3 11 15,-2-1-11-15,3 4 10 0,-4-1-10 0,4-3 0 16,-1 8 0-16,1-4 0 0,-1 0 0 0,3 3 0 16,0-4 0-16,0 8 0 0,0-4-10 15,3 1-1-15,-3 3 0 0,3 0 0 16,-1 3-104-16,6-3-21 0,-5 4-4 0,2 4-718 16,3-1-144-16</inkml:trace>
  <inkml:trace contextRef="#ctx0" brushRef="#br0" timeOffset="19079.45">21225 12491 633 0,'0'0'56'0,"0"0"-44"0,0 0-12 0,0 0 0 16,0 0 172-16,0 0 32 0,0 0 6 0,0 0 2 15,0 0-68-15,0 0-12 0,0 0-4 0,0 0 0 16,0 0-46-16,3 8-10 0,-1-1-1 0,1 4-1 16,2-1-38-16,-2 2-8 0,-1 2-2 0,-2 0 0 15,3 5 34-15,0-1 6 0,-3-4 2 0,0 8 0 16,0-4 0-16,-3 1 0 0,3-2 0 0,0 2 0 0,-3 2-32 15,3-2-5-15,-5-5-2 0,2 7 0 0,1-5-9 16,-1 1-1-16,1-3-1 0,-1-2 0 0,-2 2-3 0,2 0-1 16,0-2 0-16,1-5 0 0,2 4-2 0,-3-4 0 15,3 3 0-15,0-5 0 0,3 2-8 0,-3-7 12 16,0 0-12-16,0 0 12 0,0 0-1 0,0 0 0 16,0 0 0-16,0 0 0 0,0 0 6 0,2-5 2 15,1-2 0-15,0 0 0 0,-3-3-5 0,2-1-1 16,1-3 0-16,-3-5 0 0,3 5-13 0,-1-5 9 15,-2-2-9-15,0 2 8 0,3-2-8 0,-1 2 0 16,-4 2 0-16,2-1 0 0,-3 3 0 0,3-3 0 16,0 4 0-16,0 2 0 0,-2-2 0 0,-1 4 0 15,3-2 0-15,-3 5 0 0,-2-4 0 0,2 4 0 0,1 4 0 0,-1-1 0 16,0-4 0-16,-2 8 0 0,2-4 0 0,3 4 0 16,0 0-10-16,0 0 10 15,-5 0-13-15,5 0 5 16,0 0-24-16,0 0-4 0,0 0 0 0,0 0-1 15,0 0 2-15,0 0 1 0,0 0 0 0,0 0 0 0,0 0 8 0,0 0 2 0,8 4 0 0,0-4 0 16,-8 0 14-16,0 0 10 0,5-4-12 0,1 1 12 16,-1-1 0-16,-5 4 0 0,3-3 0 0,-3 3 0 15,5-4 0-15,-5 4 9 0,2-7 1 0,-2 7 0 16,3-3 6-16,-3-1 0 0,0 4 1 0,5-7 0 16,-5 7 2-16,3-5 0 0,0 2 0 0,-3 3 0 15,0 0-9-15,0 0-2 0,0 0 0 0,5-4 0 0,0 4-8 0,1 0 10 16,-6 0-10-16,8 0 10 15,-1 0-10-15,1 0 0 0,0 7 0 0,0-2 0 0,-2 6 0 0,1-1 0 16,1-3 0-16,0 4 0 0,0 4 0 0,3-1 0 16,-3-3 0-16,2 4 0 0,4 3 0 0,-1-1 10 15,3 2-10-15,2-1 10 0,1 4-10 16,-1-8 0-16,1 5 0 0,-1-1 0 0,-4-1 0 16,-1-1 10-16,3 1-10 0,2-5 10 0,-2 2 0 0,0-3 0 15,-5-1 0-15,2 2 0 0,0-5 1 0,-2 4 0 16,-1-8 0-16,-2 4 0 0,-3 0 11 0,1-7 2 15,-1 5 1-15,-5-5 0 0,0 0 9 0,5-5 2 16,-2 5 0-16,2-7 0 0,-2 0 4 0,-1 0 0 0,-2-7 1 0,3 2 0 16,0-2-31-16,-1 0-10 0,-2-5 0 0,3-2 0 15,0 2 8-15,-1-2-8 0,-2-5 0 16,3 5 0-16,0-1 9 0,-1 1-9 0,-2-2 0 0,3 2 9 16,2 2-9-16,-2-2 0 15,-3 2 0-15,5 5 0 0,-5 0 0 0,3-1 0 0,-3 1 0 0,2 3 0 16,1 4 0-16,0-5 0 0,-3 5 0 0,2 0 0 15,-2 0 0-15,0 4 0 0,0 3 0 0,0 0 0 16,0 0-9-16,0 0 9 0,0 0 0 0,0 0 0 16,0 0-14-16,0 0 4 0,0 0 1 0,0 0 0 31,0 0-131-31,0 0-27 0,6 3-5 0,-6-3-1128 0</inkml:trace>
  <inkml:trace contextRef="#ctx0" brushRef="#br0" timeOffset="19813.89">21966 12480 1306 0,'16'-3'28'0,"-14"3"7"0,-2 0 1 0,0 0 1 0,6-4-29 0,-6 4-8 0,0 0 0 0,0 0 0 15,5 0 95-15,0 0 17 0,-5 0 4 0,8 4 1 16,-5-1 9-16,2-3 2 0,-2 7 0 0,-1-3 0 16,4 4-52-16,-4-1-11 0,1 0-1 0,0 0-1 15,-3 4-13-15,0 4-2 0,2-1-1 0,-2 0 0 16,-2 5-23-16,-1-5-5 0,0 5-1 0,3-1 0 16,-2-1 37-16,2 6 7 0,-3-6 2 0,0 6 0 15,3-2-52-15,0-2-12 0,0 2 0 0,0-6 0 0,0 6 0 16,3-7 0-16,0 5 0 0,-1-5 0 0,-2-2 0 15,3 2 0-15,2-7 0 0,-2 7 0 16,2-7 0-16,-2 0 0 0,2 2 0 0,0-2 0 0,3 0 0 0,-2-4 0 16,1 1 0-16,4-1 0 0,-3-3 54 0,3 0 8 15,-1 0 2-15,1 0 0 0,-3 0-52 0,2-3-12 16,4 3 0-16,-4 0 0 0,-2 0 0 16,3-4 0-16,-6 4 0 0,3 0 0 0,0 4 0 0,0-4 0 15,0 0 0-15,-3 0 0 0,3 0 0 0,2 0 0 16,-2 3 0-16,3-3 0 0,0 0 0 0,-1 0 0 15,1 0 0-15,2 0 0 0,3 0 0 0,-3-3 0 16,0 3 0-16,1 0 0 0,-1-4 0 0,0 4 0 16,-2 0 0-16,-3 0 0 0,-1 0 0 0,1 0 0 0,-2 0 0 15,-1 0 0-15,0 4 0 0,1-4 0 0,-4 3 0 0,6-3 0 16,-8 0 0-16,0 0 0 0,3 5 0 0,-3-5 0 16,0 0 0-16,5 0 0 0,-5 0 0 0,5 2 0 15,-5-2 0-15,0 0 0 0,0 0 0 0,0 0 0 16,0 0 0-16,0 0 0 0,0 0 0 0,0 0 0 15,0 0 0-15,0 0 0 0,0 0 0 0,0 0 0 16,0 0-48 0,-5 5-13-16,-3-5-3 0,3 0-819 0,0 0-164 0</inkml:trace>
  <inkml:trace contextRef="#ctx0" brushRef="#br0" timeOffset="20419.66">22545 12546 1958 0,'0'0'43'0,"0"-5"9"0,0 3 1 0,0-6 3 0,3 4-45 0,-3 4-11 16,0 0 0-16,0 0 0 0,0 0 78 0,0 0 14 15,0 0 2-15,0 0 1 0,5 4-50 0,0 4-9 16,1-1-3-16,-1 0 0 0,3 0 25 0,2 4 5 16,-2-1 1-16,-2 2 0 0,-1-5-64 0,0 0-15 15,3 4-1-15,0-3-1 0,0-1 27 0,0 0 6 16,5 0 0-16,3 0 1 0,-3-3-17 0,1-1 0 16,-1 2 0-16,0-5 0 0,0 0 0 0,1 0 0 15,-4 0 0-15,1 0 0 0,-3-5 55 0,0 2 7 16,0-1 2-16,-3-3 0 0,0 0-52 0,0 4-12 0,-2-4 0 15,2-2 0-15,1 2 0 0,-1 4 0 0,-2-8 0 0,2 4 0 32,0 0-48-32,0-1-13 0,1 1-3 0,-1 0 0 0,0 3 52 0,-2-3 12 0,2 0 0 0,1 0 0 15,-4 2 0-15,1-2 0 0,-1 4 0 0,4-1 0 16,-6 4 0-16,0 0 0 0,0-3 0 0,0 3 0 16,0 0 28-16,0 0 8 0,0 0 1 0,0 0 1 15,2 3-11-15,-2 4-3 0,0 5 0 0,0-5 0 16,-2 7-24-16,-4 0 8 0,4 5-8 0,-6-1 0 15,0-3 56-15,3 6 7 0,-1-7 1 0,1 9 0 0,-6-6-52 0,1 6-12 16,-1-2 0-16,3 1 0 16,0-4 0-16,-2 4 0 0,2-1 0 0,-3 5 0 15,6-5 0-15,-3 2 0 0,3-6 0 0,0 6 0 16,-1-9 0-16,4 1 0 0,-1-1 0 0,0 0 0 16,1 0 0-16,2-7 0 0,-3 5 0 0,3-5 0 0,0-3 0 0,0 4 0 15,0-8 0-15,0 0 0 0,0 0 0 0,0 0 0 16,0 0 0-16,0 0 0 0,0 0 0 0,0 0 0 15,5-12 0-15,-2-2 0 16,-3 2-151-16,3-2-33 0,-1 0-6 0,4 0-2 0</inkml:trace>
  <inkml:trace contextRef="#ctx0" brushRef="#br0" timeOffset="21164.04">23373 12539 1497 0,'14'-5'32'0,"-14"5"8"0,0 0 0 0,0 0 4 0,-3-3-36 0,3 3-8 16,0 0 0-16,0 0 0 0,0 0 102 0,0 0 18 15,0 0 4-15,-3 3 1 0,-2 9-46 0,2-1-10 16,-2 3-1-16,2 1-1 0,3 3-3 0,-2 4 0 0,2-1 0 0,0-2 0 16,0 6-41-16,5-3-9 15,-5-1-2-15,5 0 0 0,1 2 8 0,-1-6 2 0,3 2 0 0,2-1 0 16,-2-3 6-16,0-1 2 0,6-3 0 0,-1-3 0 15,-3-1-14-15,4 0-4 0,-1-7 0 0,3 4 0 16,0-8 24-16,-6 4 4 0,1-7 0 0,2 0 1 16,-2-1-1-16,2-6-1 0,3-4 0 0,-3 3 0 15,0-6-15-15,6-5-2 0,-4-4-1 0,-1 2 0 16,-4 6-5-16,1-3 0 0,-6 3-1 0,3 1 0 16,-3 2-15-16,-2 1 0 0,0-1 0 0,-1 5 0 15,-2 0 10-15,3 7-1 0,-3-5 0 0,0 5 0 16,0 0 5-16,-3 4 1 0,3 3 0 0,0 0 0 15,0 0-7-15,0 0-8 0,0 0 11 0,0 0-11 16,0 0 0-16,0 7 0 0,0 3 0 0,0 2 0 16,3 2 0-16,-3 0 0 0,3 5 0 0,2 2-9 15,-2-7 9-15,2 5 0 0,-3 2 0 0,4-2 0 16,-1 2 0-16,0-2 0 0,-2-1 0 0,0-1 0 0,-1 2 0 16,1-5 0-16,0 2 0 0,-1-2 0 0,1-4 0 0,-3 2 0 15,3 2 0-15,-3-3 0 0,0-4 0 0,2 1-15 16,-2-1 4-16,3 0 1 15,-3 0-121-15,0-7-24 0,0 0-5 0,0 0-681 16,0 0-137-16</inkml:trace>
  <inkml:trace contextRef="#ctx0" brushRef="#br0" timeOffset="21564.58">24003 12593 1209 0,'3'-15'108'0,"-1"11"-87"0,-2-3-21 0,3 0 0 15,0-3 156-15,-1-1 28 0,1 3 4 0,0 1 2 16,-3-4-57-16,0 4-11 0,0 0-2 0,-3-1-1 16,3 1-40-16,-3 3-8 15,-2 1-2-15,0-1 0 0,-1 1-25 0,1 3-4 0,-3-4-2 0,-2 8 0 16,2-1-24-16,-3-3-5 0,0 4-1 0,1-1 0 16,-1 4-8-16,-2-3 0 0,5 4 0 0,-2 3 0 15,2-4 0-15,2 3 0 0,-2-3-9 0,3 5 9 16,2-5-20-16,1 7 0 0,-1-7 0 0,3 5 0 15,0 2 20-15,5-3 0 0,-2-4 0 0,2 8 0 16,3-4 0-16,3-1 0 0,-1 2 0 0,1 2 0 16,2-3 0-16,1-1 14 0,-1 2-2 0,0 2-1 0,0-3-11 0,0-1 0 15,-2 2 0-15,2 2 0 0,-2-7 0 0,-3 5 8 16,-3-1-8-16,-2-1 8 0,-1-3 8 0,-2 4 2 16,0-3 0-16,-5-1 0 0,2 0 22 15,-5 4 4-15,1-8 0 0,-1 4 1 0,-3 0-14 0,0 2-3 16,-2-6-1-16,3 4 0 0,-1 0-15 0,-2 0-2 15,2-2-1-15,1-3 0 0,-1 3-9 0,0-3 0 16,4-2 0-16,1 5 0 16,-2-5-116-16,3-5-15 0,2 3-3 0,-2-3-1086 0</inkml:trace>
  <inkml:trace contextRef="#ctx0" brushRef="#br0" timeOffset="21998.68">24305 12546 921 0,'0'0'82'0,"2"-7"-66"0,6 2-16 0,-2-2 0 15,-1 4 196-15,-3-4 36 0,-2 3 8 0,3-3 0 16,0 0-52-16,-3 2-10 0,0 5-2 0,-6-3-1 16,6 3-89-16,-2-4-18 0,-6 1-3 0,5-1-1 15,-5 4-16-15,0 0-3 0,0 0-1 0,0 0 0 16,1 0-27-16,-1 7-5 0,-3-7-2 0,3 4 0 15,0-1 0-15,0 2 0 0,-2 2 0 0,2 0 0 16,0 0-10-16,2 0 0 0,-1 0 0 0,1 5 0 16,-2-5 0-16,3 7 0 0,0-3 0 0,-1 4 0 15,1-4 0-15,0-1 0 0,0 9 0 0,2-5 0 16,-2 0 0-16,2 2 0 0,-2-2 0 0,2 0 0 16,0 1 0-16,3 3 0 0,-2-3-12 0,2-1 12 0,2 0 0 0,1 0 0 15,0-2 0-15,2 2 0 0,-2 0 0 0,2-7 0 16,0 5 0-16,3-1 8 0,0-4-8 0,0 1 8 15,3-1-8-15,-3 0 8 0,2-7 0 0,1 7-8 16,2-3 12-16,0-1-4 0,0 1-8 0,3-1 8 16,3-3-8-16,-3 0 8 0,-3 0 0 0,3-3 0 15,-6-1 0-15,1 4 0 0,-1-3 0 0,-2-1 0 16,-2-3 0-16,-4 0 0 16,1 0-77-16,-3-1-16 0,-3-3-3 0,1 4-744 0,-6-7-149 0</inkml:trace>
  <inkml:trace contextRef="#ctx0" brushRef="#br0" timeOffset="22156.49">24146 12760 1656 0,'0'0'73'0,"0"0"15"0,0 0-70 0,0 0-18 0,5-7 0 0,0 7 0 16,1 0 115-16,2 0 19 0,-3 0 4 0,0 0 1 16,6 0-64-16,-3 0-13 0,2 0-2 0,-2 0-1 15,3 0-36-15,2 0-7 0,0-5-2 0,1 5 0 16,-1 0-14-16,-3-3 0 0,6-1 0 0,-5 1 0 15,2 3 0-15,-2-4 0 0,-3 4 0 0</inkml:trace>
  <inkml:trace contextRef="#ctx0" brushRef="#br0" timeOffset="22648.86">24450 12578 748 0,'0'0'33'0,"0"-4"7"16,0 4-32-16,3 0-8 0,-3 0 0 0,2-7 0 0,4 4 271 0,-6 3 52 16,5 0 10-16,0 0 3 0,1 3-218 0,2 1-43 15,-3 3-9-15,0 1-2 0,0 6 0 0,1-3 0 16,-4-1 0-16,4 6 0 0,-4 1 1 0,1 2 0 16,0-5 0-16,-3 4 0 0,0 4-10 0,0-4-3 15,0 4 0-15,0-4 0 0,0 1-26 0,0-2-6 16,0-3 0-16,0-2-1 0,0 2-3 0,0-3-1 0,0-3 0 0,0-1 0 15,0-3 0-15,0-4 0 0,0 0 0 0,0 0 0 16,0 0 5-16,0 0 0 0,0-4 1 0,0-8 0 16,0 2-2-16,0-4-1 0,0-2 0 0,2-1 0 15,-2-6-18-15,0 2 0 0,6-5 8 0,-4 5-8 16,1-5-9-16,2 5-6 0,3-1-1 0,-3 1 0 16,6-2 2-16,-3 9 0 0,5-5 0 0,-2 5 0 15,-1 4 6-15,1-1 8 0,2-1-13 0,0 5 5 16,1 4 8-16,-1-1-10 0,3 1 10 0,0 3-10 15,-3 0 10-15,3 7-13 0,-1-4 5 0,4 9 8 16,-3-1-10-16,2 3 10 0,-2 3 0 0,0 2-9 16,-5 2 9-16,-3 5 0 0,-3-7 0 0,-2 6 0 15,-6-3 8-15,-5-1 4 0,-3 5 1 0,-2-5 0 16,-3-2 6-16,-2 2 1 0,-3-2 0 0,-1-1 0 16,4-4-8-16,-3-4-2 0,2 6 0 0,1-6 0 0,-1 2-10 0,3-5 8 15,0 0-8-15,1-7 8 16,1 7-65-16,1-7-14 0,-3 0-2 0</inkml:trace>
  <inkml:trace contextRef="#ctx0" brushRef="#br0" timeOffset="23349.85">20794 13364 864 0,'-11'-2'76'0,"11"2"-60"0,0 0-16 0,0 0 0 0,0 0 144 0,0 0 25 0,0 0 6 0,0 0 1 15,5 0-90-15,1 7-18 0,2-3-3 0,-3 3-1 16,0 3 44-16,-2 2 9 0,2-1 2 0,-2 4 0 16,-1 1-40-16,1-4-8 0,0 7-2 0,-1-3 0 15,-4 3-4-15,2 2-1 16,0-2 0-16,-3 2 0 0,0-5-23 0,-2 1-5 0,0 2 0 0,-1-5-1 15,1 0-22-15,0 0-4 0,2 3-1 0,1-8 0 16,-1 5-8-16,-2-7 12 0,-1 5-12 0,4-5 12 16,2-2-12-16,-3-3 0 0,-5-2-10 0,3 0 10 15,5 0-104-15,-8-7-14 0,0 0-3 0,-3-5-1 16,-2 3-93-16,3-5-18 0</inkml:trace>
  <inkml:trace contextRef="#ctx0" brushRef="#br0" timeOffset="23582.98">20529 13348 1152 0,'0'0'102'16,"-3"-5"-82"-16,3 5-20 0,0-3 0 0,-2-1 164 0,2 4 28 15,0 0 5-15,2-7 2 0,1 4-88 0,0-1-18 16,5 4-3-16,-3 0-1 0,3-5-40 0,2 10-8 16,4-5-1-16,2 0-1 0,2 7-11 0,1-3-3 15,-1-1 0-15,3 1 0 0,6-1-25 0,2 4 0 16,-3-2 0-16,1-3 0 0,-1 3 0 0,1 2 0 15,-6 0 0-15,3-7 0 0,-8 7 0 0,2-2 0 0,-5-3 0 0,-2 5 0 16,-3-2 56-16,0 2 7 16,2 0 1-16,-4 0 0 15,-4-2-103-15,-2 2-20 0,0 0-4 0,-2 0-1 16,-1 4-118-16,-5-1-24 0,0 2-5 0</inkml:trace>
  <inkml:trace contextRef="#ctx0" brushRef="#br0" timeOffset="23818.32">20550 13823 576 0,'0'0'51'16,"3"2"-41"-16,2 3-10 0,0-3 0 15,3-2 207-15,0 5 39 0,3-5 8 0,-1 2 2 16,4-4-72-16,-1 2-13 0,3 0-3 0,2-5-1 16,6 5-71-16,0-2-15 0,0-3-2 0,0 3-1 0,-1-3-22 0,1 5-5 15,0-2-1-15,-3-3 0 0,-2 3-17 0,-1-3-3 16,-2 5-1-16,0-5 0 15,-3 5-10-15,-2 0-3 0,2 0 0 0,-5 0 0 16,0 0-28-16,0 0-7 0,-3 0-1 0,-5 0 0 0,0 0 37 0,5 5 7 16,1-5 2-16,-6 0 0 15,0 0-247-15,0 0-50 0</inkml:trace>
  <inkml:trace contextRef="#ctx0" brushRef="#br0" timeOffset="24454.32">21214 13463 1958 0,'-5'0'43'0,"5"0"9"0,0 0 1 0,-3 7 3 0,-2 0-45 15,0 0-11-15,2 5 0 0,3 2 0 0,-3-2 80 0,3 2 15 0,-2 0 2 0,2 5 1 16,2-5-41-16,-2 5-8 0,-2-3-1 0,-1 3-1 16,3 0-10-16,0-5-1 0,0 5-1 0,-2-3 0 15,-4 0-19-15,4 1-3 0,-1-5-1 0,-2 2 0 16,2 0-12-16,3-2 0 0,0-5 0 0,-3 7 0 16,-2-7 0-16,5-2 0 0,0-3 0 0,0-2 0 15,0 0 0-15,0 0 0 0,-3-2 0 0,3-5 0 0,0-5 32 0,0 0 4 16,-2 3 1-16,2-10 0 0,2 0-28 0,1 3-9 15,-3-3 0-15,3-2 0 0,-1-3 0 0,4 8 0 16,-1-8-15-16,-2 3 5 16,-1 7-16-16,4-5-3 0,-4 5-1 0,6 0 0 0,-5 0 30 0,2 2 0 15,0 5 0-15,1 0 0 0,-1 0 0 0,3 2 0 16,-5 5 0-16,4 0 0 0,1 0 0 0,0 5 0 16,-2 2 0-16,2 0 0 0,2 5 0 0,1-3 0 15,-1 3 0-15,-2 2 0 0,3 0 0 0,-1 2 0 16,1-1 0-16,-3-6 0 0,3 5 45 0,-1 3 15 15,3-3 4-15,3 0 0 0,-3-2-64 0,-2-3-18 16,-3-2-1-16,0 0 0 0,2-2 19 0,1 2 9 16,-3 0-1-16,5 0 0 0,-5-7 4 0,5 0 0 15,-2 5 0-15,2-10 0 0,-5 5 4 0,0-7 2 0,0 0 0 16,0 0 0-16,-3-5 9 0,1-2 1 0,-1 0 1 0,-3-5 0 16,-2 2-10-16,0-6-3 0,0 2 0 0,-2 2 0 15,2-2-16-15,-3 2 0 0,1 3 0 0,-1-3 0 16,0 5 0-16,1-1 0 0,-1-3 0 0,0 6 0 15,3-2 0-15,-2 0 0 0,-1 7 0 0,3-5 0 16,0 5 0-16,-3 0 0 0,3 0 0 0,0 2 0 16,0 3 0-16,0 2 0 0,0 0 0 0,0 0 0 15,0 0-99-15,0 0-23 0,-2 0-5 0,-4 2-1 16</inkml:trace>
  <inkml:trace contextRef="#ctx0" brushRef="#br0" timeOffset="24915.69">22159 13444 518 0,'13'0'46'0,"-5"0"-37"15,-8 0-9-15,0 0 0 0,0 0 220 0,0 0 41 0,0 0 9 0,3 12 2 16,-3-5-116-16,2 0-22 0,4 5-5 0,-4-5-1 16,4 7-39-16,-1 0-8 0,0 0-1 0,-2 5-1 15,5-5-31-15,-3 9-5 0,3-1-2 0,-5-6 0 16,2 3-7-16,0-5-2 0,-5 5 0 0,3 0 0 16,-3-5-10-16,0 0-2 0,-3-2-1 0,1-3 0 15,-1 3 1-15,0-5 1 0,-2 0 0 0,0-2 0 16,-1-3-64-16,-2-2-13 0,-2 0-2 0,-1-2-1 15,1-5-213-15,-1-1-42 0,-26-15-9 0,13 2-1 16</inkml:trace>
  <inkml:trace contextRef="#ctx0" brushRef="#br0" timeOffset="25117.91">21894 13477 1792 0,'-13'-7'40'0,"8"4"8"0,-1-1 1 0,4-3 1 0,2 7-40 0,-3-7-10 0,1 2 0 0,-1 3 0 0,6-3 88 0,-1-2 15 16,1 7 3-16,5-7 1 0,0 4-55 0,2-1-12 15,1 4-1-15,2 0-1 0,0 0-17 0,3 0-3 16,5 0-1-16,3 0 0 0,3 0-4 0,-4 4-1 16,1-4 0-16,3 0 0 0,-1 3-12 0,-7-3 0 15,2 0 0-15,-3 0 0 0,1 0 0 0,-1 5 0 16,1-5-9-16,-6 0 9 0,3 2 0 0,0-2 0 0,-5 7 0 0,-1-2 10 31,-2-3-162-31,-3-2-32 0,3 12-6 0,-8-12-2 0</inkml:trace>
  <inkml:trace contextRef="#ctx0" brushRef="#br0" timeOffset="25754.26">22479 13500 1267 0,'0'0'56'0,"0"0"12"0,0 0-55 15,0 0-13-15,0 0 0 0,5 7 0 16,1 1 105-16,2-1 19 0,-6 2 3 0,3 3 1 16,-2 0-50-16,0 2-10 0,-1-5-1 0,1 10-1 0,-3-5-1 0,0 5 0 15,0-5 0-15,3 5 0 0,-1-5-6 0,-2 0-2 16,0 5 0-16,0-5 0 0,0 0-14 0,3-2-3 16,-6 2-1-16,3-2 0 0,3-3-8 0,-3-2-2 15,0 5 0-15,0-5 0 0,3 5-29 0,-3-10 0 16,0-2 0-16,0 0 0 0,0 0 57 0,0 0 6 15,0 0 1-15,0 0 0 0,0-7-56 0,2-2-8 16,-2-8 0-16,0 8-10 0,3-10 10 0,0 5 0 16,-6-5 10-16,3-2-10 0,0 7 0 0,3-8 0 15,-3 4 0-15,2-4 0 0,1-1 0 0,-3 2 0 0,3 2 0 0,-1 3 0 16,-2-3 0-16,5 5-8 0,3-5-1 0,-2 5 0 16,-1 0 1-16,3-1 0 0,2-1 0 15,1 7 0-15,-3-3 20 0,-3 5 4 0,1 0 0 0,2 2 1 16,-1 3-17-16,4 2 0 0,0 0 0 0,2 0 0 15,-3 2 0-15,6 3 0 0,0 6 0 16,-3-8 0 0,-2 4-48-16,-3-2-12 0,0 4-4 0,0 3 0 0,-6 2 103 0,-2-2 20 0,0 2 4 0,-2 5 1 15,-3-3-52-15,-3 3-12 0,-3-5 0 0,3 0 0 16,-3 2 0-16,1-1-10 0,-1-6 2 0,1 3 0 16,2-5 8-16,0 5 0 0,0-5 0 0,3 0 0 15,-1-5 0-15,1 3 0 0,2 2 0 0,-2-2 0 16,5-5 0-16,-3 2 0 0,3-2 0 0,0 0-8 15,0 7 8-15,0-7-8 0,0 0 8 0,6 7-8 0,-1-2 8 0,3-3-8 16,3 3 8-16,-1 2-8 0,1-7 20 0,2 4 5 16,-2-1 1-16,2-3 0 0,0 0-28 0,0 7-6 15,0-7 0-15,3 5-1 0,0-3 27 0,-3 5 6 16,-2-7 0-16,0 5 1 0,-3-3-17 16,-3 3-14-16,-5-5 2 0,0 0 1 0,0 0 11 0,0 0 0 15,0 0 0-15,0 0-847 16,0 0-162-16</inkml:trace>
  <inkml:trace contextRef="#ctx0" brushRef="#br0" timeOffset="26322.46">23000 13792 345 0,'0'0'31'0,"0"0"-31"0,-2 5 0 0,2-5 0 15,-3 7 211-15,0-2 36 0,1-3 7 0,2-2 2 16,0 0-52-16,0 0-9 0,0 0-3 0,0 0 0 16,0 0-102-16,0 0-21 0,0 0-4 0,0 0-1 0,0 0 0 15,0 0 0-15,0 0 0 0,0-7 0 0,2 0 0 0,-2 0 0 16,3-5 0-16,0 3 0 0,2-3-4 0,0 0 0 16,-2-2-1-16,2 0 0 0,0-5-43 0,1 5-16 15,-1-7 11-15,3 0-11 0,-3-3 0 0,-2 3 0 16,2 0 0-16,-2 2 0 0,-1-2 0 0,1 0 0 15,2 2 0-15,-2 5 0 0,2-5 0 0,1 5 0 16,-1 2 0-16,0 3 0 0,-2-3 0 0,2 5 0 16,-2 0 0-16,2 2 0 0,-2 3 0 0,2-3 0 15,0 5 0-15,1 0 0 0,-1 0 0 0,0 5 0 16,3-3 0-16,0 10 0 0,3-1 0 0,-1-1 0 0,-2 4 0 16,3 5 0-16,-1 2 0 0,4-2 0 0,-4 0 0 0,1 2 0 15,-3-2 0-15,-3-3 9 16,0 3-9-16,3 2 8 0,-3-9-8 0,1 2 10 0,-6 0-10 15,8-2 10-15,2 0-10 0,-7-3 12 0,-6-2-12 16,3 5 12-16,6-5-21 0,-4 0-4 0,-10 0-1 0,0 0 0 31,3 0-40-31,0-7-8 0,-3 5-2 0,0-3-751 0,-5 3-150 0</inkml:trace>
  <inkml:trace contextRef="#ctx0" brushRef="#br0" timeOffset="26495.6">23061 13689 748 0,'0'0'67'0,"0"0"-54"16,0-5-13-16,0 5 0 0,0 0 220 16,5-2 42-16,1-3 8 0,2 5 2 15,0-3-167-15,2-1-33 0,3 4-6 0,6-5-2 0,-3 3-4 0,0 2 0 16,0 0-1-16,-1 0 0 0,7-5-39 0,-7 5-7 16,-7 5-1-16,0-5-1 0,-2 0-11 0,2 0 0 15,-8 0 0-15,0 0-980 16</inkml:trace>
  <inkml:trace contextRef="#ctx0" brushRef="#br0" timeOffset="26843.13">23490 13430 1234 0,'0'0'55'0,"0"0"11"0,0 0-53 0,0 0-13 0,0 0 0 0,0 0 0 16,0 0 112-16,0 0 20 0,0 7 4 0,2 0 1 15,1 0-58-15,0 5-12 0,-1 0-3 0,1-3 0 16,0 7-11-16,-1-1-2 0,4-1-1 0,-4 0 0 15,3 0-29-15,-2 0-5 0,0 2-2 0,2-1 0 16,-2-6 42-16,2 3 8 0,-2-1 1 0,-1-1 1 16,1-3-54-16,0 5-12 0,-3-5 0 0,2 0 0 15,-2 0 0-15,0-2 0 0,-2-3 0 0,-1 3 0 16,0-3-63-16,1 3-9 0,-4-5-3 0,1-5-925 16</inkml:trace>
  <inkml:trace contextRef="#ctx0" brushRef="#br0" timeOffset="27032.54">23373 13456 748 0,'0'0'67'0,"0"0"-54"0,6 0-13 0,-6 0 0 0,0 0 219 0,2-7 41 15,4 2 8-15,-1-2 1 0,3 5-111 0,-3-3-22 16,3 3-5-16,3-3-1 0,-1 5-104 0,6-3-26 16,0 3 0-16,2 0 0 0,1-4 0 0,-6 4 0 15,3-7 0-15,-3 7 0 0,1 0 0 0,-4 0 0 16,-2 0 0-16,3 0 0 0,-6 7 0 0,3-3 0 0,-6 4 0 0,1-1 0 31,-3 2-209-31,0 7-47 0</inkml:trace>
  <inkml:trace contextRef="#ctx0" brushRef="#br0" timeOffset="27245.58">23413 13771 1404 0,'0'0'62'0,"0"0"13"15,5 0-60-15,-5 0-15 0,0 0 0 0,8 0 0 16,3 0 120-16,-1 0 20 0,1 0 5 0,0 0 1 16,2-2-59-16,0-3-12 0,3 5-3 0,0 0 0 15,0-7-6-15,0 7-2 0,-1-5 0 0,1 3 0 0,-3 2-52 0,3-5-12 16,-2 5 0-16,-6 0 0 0,-1-2 0 0,1-3 0 16,-8 5 0-16,0 0 0 15,0 0-119-15,0 0-27 0</inkml:trace>
  <inkml:trace contextRef="#ctx0" brushRef="#br0" timeOffset="28107.2">23770 13409 748 0,'0'7'67'0,"3"0"-54"15,-1-2-13-15,-2-5 0 0,0 0 118 0,0 0 21 16,0 0 4-16,0 0 1 0,0 0-64 0,3 2-13 16,2 5-3-16,-2 0 0 0,0 5 32 0,-1-5 5 15,1 7 2-15,0 0 0 0,-1 5-42 0,1 0-8 16,0-1-1-16,2 4-1 0,-5-4-15 0,3-1-2 16,-3 2-1-16,0-5 0 0,0 0-22 0,0-2-11 15,0-1 10-15,-3-1-10 0,3 2 40 0,-3-3 3 16,1-4 0-16,-1 6 0 0,3-3-19 0,-3-6-4 15,1 5-1-15,2-7 0 0,0 0-19 0,0 0 0 0,0 0 8 0,0 0-8 16,-3-2 34-16,0-3 3 0,-2-2 1 0,2 0 0 16,1 0-22-16,-1-5-5 0,0 3-1 0,-2-3 0 15,5-2-10-15,-2 0 0 0,2-5 0 0,0 0 0 16,0 2 0-16,0-1-9 0,0-1 9 0,2 5-10 16,-2 0 10-16,3 0 0 0,-1-1-9 0,1 4 9 15,0-1 0-15,-1 5 0 0,1-3 0 0,0 6 0 16,-1-1-10-16,-2 5 10 0,6 0 0 0,-1 5-9 15,0 2 9-15,3 0-13 0,3 0 5 0,-1 5 8 16,1 2-30-16,-1 0 2 0,4 0 0 0,2-2 0 16,-1 7 28-16,1-10 0 0,0 7 0 0,3-1 0 15,-3-6 18-15,-1-2 10 0,1 5 1 0,0 0 1 0,-5-5-19 0,-3-5-11 16,2 5 12-16,-2-2-12 0,0-5 18 0,-2 2-3 16,-6-2-1-16,5 0 0 15,-5 0 5-15,5-2 1 0,-2-3 0 0,-1-2 0 16,-2 0 0-16,0-7 0 0,-2 2 0 0,-1-2 0 0,0-3-11 15,1 1-1-15,-3-5-8 0,2 2 12 16,-2 5-36-16,-1-3-7 0,1-1-1 0,2 3-1 0,-2-3 56 0,0 6 11 16,-1-2 2-16,1 0 1 15,3 7-59-15,-1 0-12 0,0-5-2 0,1 5-1 0,2 4 37 0,0-1 0 16,0-3 0-16,0 7 0 16,0 0-161-16,0 0-25 0,0 0-5 0,0 0-1 0</inkml:trace>
  <inkml:trace contextRef="#ctx0" brushRef="#br0" timeOffset="28365.48">24204 13362 1292 0,'3'11'57'0,"-3"-11"12"0,0 0-55 0,0 0-14 0,0 0 0 0,5 3 0 16,-2 1 95-16,-1 4 16 0,1-1 3 0,0-5 1 15,-3-2-38-15,2 7-7 0,1 2-2 0,0 1 0 16,-3 4-23-16,2-2-5 0,1 2 0 0,-1 7-1 16,1-2-9-16,-3 0-2 0,0-5 0 0,3 0 0 15,-3 0-12-15,2 0-2 0,-2-2-1 0,0 0 0 0,0-3-5 0,0-2 0 16,-2 0-8-16,2-2 12 16,0 2-92-16,0-7-18 0,0 0-4 0,0 0-1 15,-6-7-159-15,4 0-32 0</inkml:trace>
  <inkml:trace contextRef="#ctx0" brushRef="#br0" timeOffset="28554.3">24141 13383 1267 0,'0'7'56'0,"0"-7"12"0,0 0-55 0,0 0-13 15,0 0 0-15,-3-7 0 0,3 0 93 0,0 7 16 16,0 0 3-16,3-7 1 0,2 2-36 0,0 3-7 16,0-3-2-16,3 5 0 0,0-2-45 0,0-3-10 15,0 3-1-15,3-3-1 0,-1 5-11 0,1 0 0 16,0 0 0-16,4 0 0 0,1 0 0 0,-2 0 0 15,-1 0 0-15,0 5 0 0,0-3 0 0,-5-2 0 16,0 7 0-16,-3-2 0 16,1-5-67-16,-1 7-15 0,-2 0-3 0,-9 0-1 0</inkml:trace>
  <inkml:trace contextRef="#ctx0" brushRef="#br0" timeOffset="28762.52">24162 13696 864 0,'0'0'76'0,"5"0"-60"0,-5 0-16 0,8 0 0 16,0 0 144-16,0 0 25 0,0 0 6 0,0 0 1 15,0-5-39-15,0 5-7 0,2 0-2 0,-2 0 0 16,0-2-58-16,3-3-12 0,2 5-2 0,-3 0-1 16,4-7-28-16,-4 7-6 0,4 0-1 0,-4-3 0 15,3-1-20-15,-2 4-13 0,-3-5 1 0,0 5 1 16,-3-2 11-16,0-3 16 0,-5 5-4 0</inkml:trace>
  <inkml:trace contextRef="#ctx0" brushRef="#br0" timeOffset="29356.61">24463 13369 460 0,'0'0'20'0,"0"0"5"16,3 0-25-16,2-7 0 0,-5 7 0 0,6 0 0 0,-1-5 236 0,-5 5 41 0,0 0 9 0,8 0 2 16,-3 5-147-16,3-3-29 0,-5 3-5 0,2 6-2 15,0-3-65-15,-2 1-14 0,0 7-2 16,-1 1-1-16,-2-3 31 0,0 5 6 0,0 2 2 0,0-2 0 16,-2-5-23-16,-1 5-5 0,3 2-1 0,-3-7 0 15,1 2-9-15,-1-1-3 0,0-6 0 0,1 3 0 16,2-1-9-16,-3-1-1 0,0-5-1 0,1 2 0 15,2-5-2-15,-3 3-8 0,0 2 12 0,3-7-4 16,0 0-8-16,0 0 0 0,0 0-10 0,0 0 10 16,-2-7 24-16,-1 0 12 0,1-5 1 0,-1 2 1 15,0-6-26-15,3 2-4 0,0-3-8 0,-2 1 11 16,-1-5-11-16,3 2 0 0,0 5 0 0,3-7 0 0,-1 7 16 16,1-5 4-16,0 5 0 0,2 2 1 0,0-2-21 0,-2 4 0 15,2-1 0-15,0 4 0 0,1 0 0 0,-1 2 0 16,0 5 0-16,1-3 0 15,1 3-47-15,1 0-13 0,0 3-4 0,0 4 0 0,0 0 76 0,3-2 16 16,-3 6 2-16,0-1 1 0,0 4 1 0,0-2 1 16,-6-1 0-16,6 4 0 15,0-6-52-15,-3 3-10 0,1 2-3 0,-4-7 0 0,4 7 32 16,-1-7 0-16,0 2 11 0,0-1-3 0,1-6 0 0,-1 5 1 16,3-2 0-16,-3-5 0 0,-5 0 10 0,0 0 1 15,8-5 1-15,-2 3 0 0,-1-3 5 0,3-5 1 16,-3-1 0-16,0-1 0 0,1-2-11 0,-4 0-1 15,1 0-1-15,2-5 0 0,-5 5 3 0,3-5 1 16,-3 5 0-16,2-5 0 0,-2 5-18 0,0 4-11 0,0-1 2 16,0-1 0-16,0 2 9 0,0-1 0 0,-2 4 0 0,2 2 0 15,-3-2 0-15,1 5-8 0,2-3 8 0,-3 3-8 32,0-3-35-32,3 5-6 0,0 0-2 0,0 0 0 15,0 0-113-15,0 0-22 0,-5 0-5 0</inkml:trace>
  <inkml:trace contextRef="#ctx0" brushRef="#br0" timeOffset="29944.43">25109 13423 57 0,'0'-7'0'16,"0"4"0"-16,0-6 0 0,0 7 0 0,0-3 298 0,0 3 54 15,0-3 12-15,0-2 1 0,3 4-186 0,-3 3-38 16,0 0-7-16,-3-4-2 0,3-3-37 0,-3 7-8 16,-2-5-2-16,0 3 0 0,-1 2-36 0,-1 0-7 15,1-5-2-15,-4 5 0 0,2 0-14 0,-3 5-3 16,1-5-1-16,-1 0 0 0,0 2-13 0,-2 3-9 15,3-5 12-15,2 7-12 0,0 0 0 0,0-2 0 0,0 4 0 0,0-2 0 16,0 5 0-16,3 0 0 0,2-3-8 0,0 10 8 16,1-5-8-16,2 0 8 0,0 5 0 0,0 0-9 15,0-5 9-15,2 0 0 0,1 0 0 16,0-2 0-16,2 2 0 0,-2-2 0 0,5-5 0 16,-1 2 0-16,-1-4 0 0,-6-5 0 0,8 7 0 0,2-3 8 15,-2-1-8-15,0-3 11 0,0 0-11 0,0 0 12 16,3-7-4-16,-3 2 0 0,-1 3 0 0,-1-3 0 15,-1-4 4-15,0 2 0 0,-2-1 0 0,0-3 0 16,2 4-4-16,-5-5 0 0,0 5 0 0,0-3 0 16,-3-1-8-16,1 6 0 0,-1-2 9 0,0 0-9 15,-2 0 0-15,2 4 0 0,-2-1 0 0,0-3 8 16,0 7-8-16,2 0 0 0,-2 0 0 0,-1-5-8 16,4 5 8-16,-1 0-8 0,0 0 8 0,3 0-8 15,0 0 8-15,0 0-8 0,0 0 8 0,0 0-8 16,0 0 8-16,0 0-8 0,8 5 8 0,3-5-8 0,-3 4 8 0,2-4 0 15,-4 0 0-15,2 3-8 0,-3-3 8 0,-5 0 0 16,8 0 0-16,0 0 0 0,-8 0 0 0,5 0-8 16,-5 0 8-16,11 0-8 15,-3 0-200-15,-8 0-40 0</inkml:trace>
  <inkml:trace contextRef="#ctx0" brushRef="#br0" timeOffset="30320.79">25265 13376 57 0,'0'-7'0'0,"3"7"0"0,-3-7 0 0,0 7 0 16,2-5 248-16,1 5 45 0,-3-7 9 0,5 7 2 16,-2-2-148-16,2-3-28 0,-5 5-7 0,6-3-1 15,-1 3-20-15,0-4-5 0,-5 4-1 0,5 4 0 16,3-4-23-16,-2 3-5 0,2-3-1 0,-3 7 0 16,0-2-26-16,0 2-6 0,1 0-1 0,-4 0 0 15,1 0-1-15,-3 5-1 0,0-3 0 0,0 3 0 16,0 2-15-16,-3 0-3 0,-2 2-1 0,2 1 0 15,-2-3 12-15,0 2 2 0,0 1 1 0,-1-5 0 0,1 2-18 0,0 0-8 16,-1-2 8-16,1-1-8 0,0-1-9 0,2-3-7 16,1 0-2-16,-1 0 0 15,-2-2-200-15,13 2-40 0</inkml:trace>
  <inkml:trace contextRef="#ctx0" brushRef="#br0" timeOffset="30744.81">25305 13752 1011 0,'0'0'44'0,"0"0"11"0,0 0-44 0,0 0-11 0,0 0 0 0,0 0 0 16,0 0 126-16,8 5 23 0,-3-5 5 0,3 0 1 15,-8 0-52-15,5 0-11 0,3 0-1 0,-3 4-1 16,-5-4-28-16,6 3-6 0,-1-3 0 0,-5 0-1 16,0 0-17-16,0 0-3 0,0 0-1 0,0 0 0 15,0 0-34-15,0 0 0 0,-3 7-10 0,1-2 10 16,-4-3 22-16,1 3 12 0,-3-3 2 0,0 3 1 0,0-3-8 0,3 3-1 15,0-3-1-15,-1 3 0 0,1 2-41 0,0-7-8 16,5 0-2-16,0 0 0 0,-3 7 39 0,3-7 7 16,0 0 2-16,0 0 0 0,0 0-40 0,0 0-7 15,0 0-1-15,6 0-1 0,1 5 25 0,1-5 0 16,-2 0 0-16,-6 0 8 0,5-5-8 0,0 5 9 16,-5 0-9-16,0 0 10 0,0 0-10 0,0 0 10 15,0-7-10-15</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33.893"/>
    </inkml:context>
    <inkml:brush xml:id="br0">
      <inkml:brushProperty name="width" value="0.05" units="cm"/>
      <inkml:brushProperty name="height" value="0.05" units="cm"/>
      <inkml:brushProperty name="color" value="#E71224"/>
    </inkml:brush>
  </inkml:definitions>
  <inkml:trace contextRef="#ctx0" brushRef="#br0">208 9 6448 0 0,'0'0'297'0'0,"-1"-1"-9"0"0,-11-7 681 0 0,-12 15 5702 0 0,2 41-5273 0 0,17-35-711 0 0,-79 141 1378 0 0,34 15-1585 0 0,47-150-306 0 0,0 0 0 0 0,1 0 0 0 0,1 0 0 0 0,0 0 0 0 0,2 0 0 0 0,0 0 0 0 0,1 0-1 0 0,1 0 1 0 0,1 0 0 0 0,0 0 0 0 0,2-1 0 0 0,0 2-174 0 0,-3-14 31 0 0,-1 0 0 0 0,1-1 0 0 0,0 1-1 0 0,0 0 1 0 0,0-1 0 0 0,1 0 0 0 0,0 0 0 0 0,0 0 0 0 0,0 0 0 0 0,0-1 0 0 0,1 1-1 0 0,0-1 1 0 0,5 3-31 0 0,17-4-3078 0 0,-17-5-3747 0 0</inkml:trace>
  <inkml:trace contextRef="#ctx0" brushRef="#br0" timeOffset="499.85">443 367 10136 0 0,'0'0'464'0'0,"0"0"-10"0"0,0 0-222 0 0,-1 6 644 0 0,-22 62 2656 0 0,22-63-3460 0 0,-1-1 0 0 0,1 0 0 0 0,0 1 0 0 0,0-1-1 0 0,1 1 1 0 0,-1-1 0 0 0,1 1 0 0 0,0-1 0 0 0,0 1 0 0 0,1-1 0 0 0,-1 1 0 0 0,1-1-1 0 0,0 1 1 0 0,0-1 0 0 0,1 0 0 0 0,-1 1 0 0 0,1-1 0 0 0,0 0 0 0 0,0 0-1 0 0,0 0 1 0 0,1 0 0 0 0,-1-1 0 0 0,1 1 0 0 0,0-1 0 0 0,0 1 0 0 0,0-1-1 0 0,1 0 1 0 0,-1 0 0 0 0,1 0-72 0 0,2-2 112 0 0,-1-1 1 0 0,0 1-1 0 0,0-1 0 0 0,0 0 1 0 0,0 0-1 0 0,0-1 0 0 0,1 0 1 0 0,-1 0-1 0 0,0 0 0 0 0,0 0 1 0 0,0-1-1 0 0,-1 0 0 0 0,1 0 1 0 0,0 0-1 0 0,-1-1 0 0 0,1 1 1 0 0,-1-1-1 0 0,0 0 0 0 0,0 0 1 0 0,0-1-1 0 0,0 1 0 0 0,0-1 1 0 0,-1 0-1 0 0,0 0 0 0 0,0 0 1 0 0,0 0-1 0 0,0-1 0 0 0,0 1 1 0 0,-1-1-1 0 0,0 0 0 0 0,0 1 1 0 0,0-1-113 0 0,-1-5 63 0 0,-2 15-60 0 0,3-1 0 0 0,0 1-1 0 0,0-1 0 0 0,0 1 0 0 0,1-1 0 0 0,-1 0 1 0 0,1 0-1 0 0,0 0 0 0 0,0 0 0 0 0,1 0 0 0 0,-1-1 1 0 0,1 0-1 0 0,0 1 0 0 0,-1-1 0 0 0,1-1 0 0 0,1 1 1 0 0,-1 0-1 0 0,0-1 0 0 0,1 0 0 0 0,-1 0 0 0 0,1 0 1 0 0,0-1-1 0 0,-1 0 0 0 0,1 0 0 0 0,0 0 1 0 0,0 0-1 0 0,0-1 0 0 0,0 1 0 0 0,0-1 0 0 0,2-1-2 0 0,-2 2 21 0 0,0-1-1 0 0,-1 1 0 0 0,1-1 1 0 0,-1 0-1 0 0,1-1 1 0 0,0 1-1 0 0,-1-1 0 0 0,1 0 1 0 0,-1 0-1 0 0,0 0 0 0 0,1-1 1 0 0,-1 1-1 0 0,0-1 1 0 0,0 0-1 0 0,0-1 0 0 0,0 1 1 0 0,0-1-1 0 0,0 1 0 0 0,0-1 1 0 0,-1 0-1 0 0,0 0 1 0 0,0-1-1 0 0,1 1 0 0 0,-2-1 1 0 0,1 0-1 0 0,0 1 0 0 0,-1-1 1 0 0,0 0-1 0 0,0-1 1 0 0,0 1-1 0 0,0 0 0 0 0,0-4-20 0 0,-2 4 25 0 0,0 0-1 0 0,0 0 0 0 0,-1 0 1 0 0,0 0-1 0 0,0 0 0 0 0,0 0 1 0 0,0 1-1 0 0,-1-1 0 0 0,1 0 1 0 0,-1 1-1 0 0,0-1 0 0 0,0 1 1 0 0,0 0-1 0 0,-1 0 0 0 0,1-1 1 0 0,-1 1-1 0 0,0 1 0 0 0,1-1 1 0 0,-1 0-1 0 0,-2 0-24 0 0,1-3-1694 0 0,3 1-3269 0 0,1 2-1918 0 0</inkml:trace>
  <inkml:trace contextRef="#ctx0" brushRef="#br0" timeOffset="874.79">797 56 3224 0 0,'7'-5'283'0'0,"14"-8"-310"0"0,-17 12 381 0 0,0 0 1 0 0,0 1 0 0 0,0 0 0 0 0,0-1 0 0 0,0 1-1 0 0,0 1 1 0 0,0-1 0 0 0,0 0 0 0 0,0 1-1 0 0,0 0 1 0 0,0 0 0 0 0,-1 0 0 0 0,1 1 0 0 0,0-1-1 0 0,-1 1 1 0 0,1 0 0 0 0,-1 0 0 0 0,1 0 0 0 0,-1 0-1 0 0,0 1 1 0 0,0-1 0 0 0,0 1 0 0 0,2 2-355 0 0,13 12 696 0 0,21 35 669 0 0,25 75 1853 0 0,-60-117-2973 0 0,0 0 0 0 0,0 0 0 0 0,-1 0 0 0 0,-1 0 0 0 0,1 1 0 0 0,-2-1 0 0 0,1 1 0 0 0,-1 6-245 0 0,1 88 552 0 0,-49 99 1110 0 0,44-197-3517 0 0,3-7 592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32.050"/>
    </inkml:context>
    <inkml:brush xml:id="br0">
      <inkml:brushProperty name="width" value="0.05" units="cm"/>
      <inkml:brushProperty name="height" value="0.05" units="cm"/>
      <inkml:brushProperty name="color" value="#E71224"/>
    </inkml:brush>
  </inkml:definitions>
  <inkml:trace contextRef="#ctx0" brushRef="#br0">1 113 920 0 0,'0'0'337'0'0,"0"0"1081"0"0,0 0 470 0 0,0 0 95 0 0,4 15 1679 0 0,17 178 3168 0 0,-4-71-4871 0 0,-6-26-581 0 0,-8-58 950 0 0,-45-255-1368 0 0,37 23-1888 0 0,18 159 758 0 0,1 49 116 0 0,46 72 178 0 0,-57-82-84 0 0,0 0 0 0 0,0-1 1 0 0,1 1-1 0 0,-1-1 0 0 0,1 0 0 0 0,0 0 0 0 0,0 0 0 0 0,0 0 0 0 0,0 0 0 0 0,0-1 0 0 0,0 0 0 0 0,1 0 0 0 0,-1 0 0 0 0,1-1 0 0 0,0 1 0 0 0,-1-1 0 0 0,1 0 0 0 0,0 0 1 0 0,0-1-1 0 0,-1 0 0 0 0,4 1-40 0 0,-5-3 4 0 0,0 1 0 0 0,1-1 0 0 0,-1 0 0 0 0,0 0 0 0 0,0 0 0 0 0,0 0 0 0 0,0-1 0 0 0,0 1 0 0 0,0-1 0 0 0,-1 0 0 0 0,0 1 0 0 0,1-1 0 0 0,-1 0 0 0 0,0 0 0 0 0,0-1 0 0 0,0 1 0 0 0,1-4-4 0 0,2-1-26 0 0,62-101 98 0 0,-65 108-72 0 0,-1 0 0 0 0,0-1 0 0 0,1 1 0 0 0,-1 0-1 0 0,1 0 1 0 0,0 0 0 0 0,-1 0 0 0 0,1 0 0 0 0,0 0-1 0 0,0 0 1 0 0,0 1 0 0 0,0-1 0 0 0,-1 1 0 0 0,1-1-1 0 0,0 1 1 0 0,0 0 0 0 0,0-1 0 0 0,0 1 0 0 0,0 0-1 0 0,0 1 1 0 0,0-1 0 0 0,0 0 0 0 0,0 0 0 0 0,0 1-1 0 0,0-1 1 0 0,0 1 0 0 0,-1 0 0 0 0,1-1 0 0 0,0 1 0 0 0,0 0-1 0 0,0 0 1 0 0,-1 0 0 0 0,1 0 0 0 0,-1 1 0 0 0,1-1-1 0 0,-1 0 1 0 0,1 1 0 0 0,-1-1 0 0 0,0 1 0 0 0,0-1-1 0 0,0 1 1 0 0,1 0 0 0 0,55 79 11 0 0,7 67 608 0 0,-20 0 554 0 0,-31-87-1274 0 0,-13-60 167 0 0,0-1 1 0 0,0 0 10 0 0,7-19-199 0 0,-3-5-3886 0 0,-2 12 2474 0 0</inkml:trace>
  <inkml:trace contextRef="#ctx0" brushRef="#br0" timeOffset="468.64">1039 127 10136 0 0,'-57'-77'3216'0'0,"20"65"-1544"0"0,-5 15-1408 0 0,34-2-228 0 0,1 1 0 0 0,0 0 1 0 0,0 0-1 0 0,0 1 1 0 0,0 0-1 0 0,1 0 1 0 0,-1 0-1 0 0,1 1 1 0 0,0 0-1 0 0,0 1 1 0 0,0-1-1 0 0,0 1 1 0 0,1 0-1 0 0,0 0 1 0 0,0 1-1 0 0,0 0 1 0 0,-1 3-37 0 0,4-7-15 0 0,1 0 0 0 0,0 0 0 0 0,-1 0 0 0 0,1 0 0 0 0,0 1 0 0 0,0-1 0 0 0,1 1 0 0 0,-1-1 0 0 0,0 1 0 0 0,1-1 1 0 0,0 1-1 0 0,-1-1 0 0 0,1 1 0 0 0,0-1 0 0 0,0 1 0 0 0,1-1 0 0 0,-1 1 0 0 0,0-1 0 0 0,1 1 0 0 0,-1-1 1 0 0,1 1-1 0 0,0-1 0 0 0,0 0 0 0 0,0 1 0 0 0,0-1 0 0 0,0 0 0 0 0,1 0 0 0 0,-1 0 0 0 0,1 0 0 0 0,-1 0 0 0 0,1 0 1 0 0,0 0-1 0 0,0 0 0 0 0,1 1 15 0 0,74 52-17 0 0,-39-36 17 0 0,-26-14 141 0 0,-1 0 1 0 0,1 0-1 0 0,-1 1 1 0 0,0 1 0 0 0,0-1-1 0 0,-1 2 1 0 0,0 0-1 0 0,0 0 1 0 0,-1 0-1 0 0,0 1 1 0 0,-1 1 0 0 0,0 0-1 0 0,0 0 1 0 0,-1 0-1 0 0,0 1 1 0 0,1 3-142 0 0,-7-11 94 0 0,-1-1 1 0 0,1 1-1 0 0,-1 0 1 0 0,1 0-1 0 0,-1 0 1 0 0,0 0-1 0 0,0 0 1 0 0,0 0-1 0 0,0 0 0 0 0,-1 0 1 0 0,1 0-1 0 0,-1-1 1 0 0,0 1-1 0 0,1 0 1 0 0,-1 0-1 0 0,-1 0 1 0 0,1-1-1 0 0,0 1 1 0 0,-1-1-1 0 0,1 1 1 0 0,-1-1-1 0 0,0 1 1 0 0,0-1-1 0 0,0 0 0 0 0,0 0 1 0 0,0 0-1 0 0,0 0 1 0 0,-1 0-1 0 0,1-1 1 0 0,0 1-1 0 0,-1-1 1 0 0,0 1-1 0 0,1-1 1 0 0,-1 0-1 0 0,0 0 1 0 0,0 0-1 0 0,1 0 1 0 0,-1-1-1 0 0,0 1 1 0 0,0-1-1 0 0,0 0-94 0 0,-22 4 328 0 0,1-2-1 0 0,-1-1 1 0 0,1-1-1 0 0,0-2 1 0 0,-1 0-1 0 0,-16-4-327 0 0,-44-20-2761 0 0,73 20 1738 0 0</inkml:trace>
  <inkml:trace contextRef="#ctx0" brushRef="#br0" timeOffset="1031">1472 26 11488 0 0,'0'0'264'0'0,"0"0"34"0"0,0 0 20 0 0,1-1-41 0 0,0 1-204 0 0,-1 0 0 0 0,1 0 0 0 0,-1-1 0 0 0,0 1-1 0 0,1 0 1 0 0,-1 0 0 0 0,0 0 0 0 0,1-1 0 0 0,-1 1 0 0 0,0 0 0 0 0,1 0 0 0 0,-1-1 0 0 0,0 1 0 0 0,1 0 0 0 0,-1-1-1 0 0,0 1 1 0 0,0 0 0 0 0,1-1 0 0 0,-1 1 0 0 0,0 0 0 0 0,0-1 0 0 0,0 1 0 0 0,1-1 0 0 0,-1 1 0 0 0,0 0-1 0 0,0-1 1 0 0,0 1 0 0 0,0-1 0 0 0,0 1 0 0 0,0 0 0 0 0,0-1 0 0 0,0 1 0 0 0,0-1 0 0 0,0 1 0 0 0,0-1 0 0 0,0 1-1 0 0,0 0 1 0 0,-1-1 0 0 0,1 1 0 0 0,0-1 0 0 0,0 1 0 0 0,0 0 0 0 0,0-1 0 0 0,-1 1 0 0 0,1 0 0 0 0,0-1-1 0 0,0 1 1 0 0,-1 0 0 0 0,1-1 0 0 0,0 1 0 0 0,-1 0 0 0 0,1 0 0 0 0,0-1 0 0 0,-1 1 0 0 0,1 0 0 0 0,0 0 0 0 0,-1-1-1 0 0,1 1 1 0 0,-1 0 0 0 0,1 0 0 0 0,0 0 0 0 0,-1 0 0 0 0,1 0 0 0 0,-1 0 0 0 0,1 0-73 0 0,-1-1-245 0 0,-3 0 414 0 0,1 0 0 0 0,-1 0 0 0 0,0 1 0 0 0,1-1 0 0 0,-1 1-1 0 0,0 0 1 0 0,0 0 0 0 0,0 0 0 0 0,1 0 0 0 0,-1 0 0 0 0,0 1-1 0 0,0 0 1 0 0,1 0 0 0 0,-4 1-169 0 0,-5 0 139 0 0,-13 3-150 0 0,11-3 0 0 0,1 0 1 0 0,-1 0-1 0 0,1 1 0 0 0,0 1 1 0 0,0 0-1 0 0,0 1 1 0 0,0 0-1 0 0,1 1 0 0 0,0 1 1 0 0,0 0-1 0 0,0 0 0 0 0,-8 9 11 0 0,15-10 30 0 0,0 0-1 0 0,1 1 0 0 0,0 0 1 0 0,1 0-1 0 0,-1 0 0 0 0,1 0 0 0 0,0 1 1 0 0,1-1-1 0 0,-2 7-29 0 0,0 2 268 0 0,-5 83-20 0 0,7-31 396 0 0,7 71 406 0 0,-5-134-1002 0 0,1 0 0 0 0,0 0 0 0 0,0 0-1 0 0,0 0 1 0 0,0 0 0 0 0,1-1 0 0 0,0 1 0 0 0,0-1 0 0 0,0 1 0 0 0,0-1 0 0 0,1 1 0 0 0,0-1 0 0 0,0 0 0 0 0,0-1 0 0 0,0 1 0 0 0,1 0 0 0 0,-1-1 0 0 0,1 0 0 0 0,0 1 0 0 0,0-2 0 0 0,0 1 0 0 0,1 0 0 0 0,-1-1 0 0 0,1 0 0 0 0,-1 0 0 0 0,1 0 0 0 0,0 0-1 0 0,-1-1 1 0 0,1 0 0 0 0,0 0 0 0 0,0 0 0 0 0,2-1-48 0 0,92-11 584 0 0,-34-2-881 0 0,-62 12 239 0 0,0 1 1 0 0,1-2-1 0 0,-1 1 1 0 0,0 0-1 0 0,1-1 1 0 0,-1 1-1 0 0,0-1 1 0 0,0 0-1 0 0,0 0 1 0 0,-1 0-1 0 0,1 0 1 0 0,0-1-1 0 0,-1 1 1 0 0,1-1-1 0 0,-1 1 1 0 0,0-2 57 0 0,1-1-2915 0 0,-6 1-4376 0 0</inkml:trace>
  <inkml:trace contextRef="#ctx0" brushRef="#br0" timeOffset="1296.56">1132 339 11976 0 0,'0'0'546'0'0,"0"0"-10"0"0,2 0-344 0 0,64 0 1278 0 0,98-6 1073 0 0,-84-1-2528 0 0,-70 5-86 0 0,-2-1-1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38.111"/>
    </inkml:context>
    <inkml:brush xml:id="br0">
      <inkml:brushProperty name="width" value="0.05" units="cm"/>
      <inkml:brushProperty name="height" value="0.05" units="cm"/>
      <inkml:brushProperty name="color" value="#E71224"/>
    </inkml:brush>
  </inkml:definitions>
  <inkml:trace contextRef="#ctx0" brushRef="#br0">28 0 6448 0 0,'0'0'297'0'0,"0"0"-9"0"0,-3 15 1507 0 0,-1-8-1327 0 0,0 1-1 0 0,1-1 1 0 0,0 1 0 0 0,1 0 0 0 0,0 0 0 0 0,0 0 0 0 0,0 1 0 0 0,1-1 0 0 0,0 0 0 0 0,1 0-1 0 0,0 1 1 0 0,0-1 0 0 0,1 5-468 0 0,0-9 66 0 0,0 1 0 0 0,0-1 0 0 0,0 0 0 0 0,0 0 0 0 0,1 0 0 0 0,0 0 0 0 0,-1 0-1 0 0,1 0 1 0 0,1-1 0 0 0,-1 1 0 0 0,0 0 0 0 0,1-1 0 0 0,0 0 0 0 0,0 0 0 0 0,0 0 0 0 0,0 0 0 0 0,1 0 0 0 0,-1 0-1 0 0,1-1 1 0 0,-1 0 0 0 0,1 0 0 0 0,0 0 0 0 0,0 0 0 0 0,0 0 0 0 0,0-1 0 0 0,0 0 0 0 0,0 0 0 0 0,0 0 0 0 0,1 0-1 0 0,0 0-65 0 0,1 0 87 0 0,0-1 0 0 0,1 1 0 0 0,-1-1-1 0 0,0 0 1 0 0,0 0 0 0 0,0-1 0 0 0,0 0-1 0 0,0 0 1 0 0,0 0 0 0 0,0-1 0 0 0,0 0-1 0 0,0 0 1 0 0,-1-1 0 0 0,1 1-1 0 0,-1-1 1 0 0,1 0 0 0 0,-1-1 0 0 0,0 1-1 0 0,0-2-86 0 0,6-5 180 0 0,-8 7-146 0 0,0 0 0 0 0,0 1 0 0 0,0-1 0 0 0,-1 0 0 0 0,1-1 0 0 0,-1 1 0 0 0,0 0 0 0 0,0-1 0 0 0,0 1 0 0 0,0-1 0 0 0,-1 0 0 0 0,1 0 0 0 0,-1 1 0 0 0,0-1 0 0 0,0 0 0 0 0,0 0 0 0 0,-1 0 0 0 0,1 0 0 0 0,-1 0 0 0 0,0 0 0 0 0,-1-2-34 0 0,1 4 104 0 0,-3 0 49 0 0,4 5-186 0 0,-1 1-1 0 0,0-1 1 0 0,1 1-1 0 0,0-1 0 0 0,0 0 1 0 0,0 1-1 0 0,0-1 1 0 0,0 0-1 0 0,1 1 1 0 0,-1-1-1 0 0,1 0 1 0 0,0 0-1 0 0,0 0 1 0 0,0-1-1 0 0,0 1 1 0 0,1 0 33 0 0,-1-1-16 0 0,2 3 40 0 0,0-1 0 0 0,1 1 1 0 0,0-1-1 0 0,0 0 0 0 0,0 0 0 0 0,1-1 0 0 0,-1 0 0 0 0,1 0 1 0 0,-1 0-1 0 0,1 0 0 0 0,0-1 0 0 0,0 0 0 0 0,6 1-24 0 0,10 5-17 0 0,-17-7 87 0 0,-1 1-1 0 0,1-1 0 0 0,0 1 0 0 0,0-1 0 0 0,0 0 0 0 0,0-1 0 0 0,0 1 1 0 0,0-1-1 0 0,0 0 0 0 0,0-1 0 0 0,0 1 0 0 0,-1-1 0 0 0,1 0 0 0 0,5-1-69 0 0,-1-1 290 0 0,-6 2-218 0 0,0 0 0 0 0,0 0 0 0 0,0 0 0 0 0,0 0-1 0 0,0-1 1 0 0,0 1 0 0 0,-1-1 0 0 0,1 0 0 0 0,0 0 0 0 0,-1 0 0 0 0,1 0 0 0 0,-1 0 0 0 0,0 0 0 0 0,0-1 0 0 0,0 1-1 0 0,0-1 1 0 0,1-1-72 0 0,1-3 426 0 0,1 1-327 0 0,-1-1-1 0 0,0 0 1 0 0,-1 0-1 0 0,0 0 1 0 0,0-1-1 0 0,0 1 1 0 0,-1-1-1 0 0,0 1 1 0 0,-1-1-1 0 0,1 0 1 0 0,-2 1-1 0 0,1-8-98 0 0,-19-30 0 0 0,9 39-1673 0 0,5 6-230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38.517"/>
    </inkml:context>
    <inkml:brush xml:id="br0">
      <inkml:brushProperty name="width" value="0.05" units="cm"/>
      <inkml:brushProperty name="height" value="0.05" units="cm"/>
      <inkml:brushProperty name="color" value="#E71224"/>
    </inkml:brush>
  </inkml:definitions>
  <inkml:trace contextRef="#ctx0" brushRef="#br0">0 214 3224 0 0,'0'0'143'0'0,"8"5"370"0"0,-5-2 3476 0 0,6 9 595 0 0,1 15-2871 0 0,-7-16-1170 0 0,11 75 1507 0 0,13 128 294 0 0,-21-131-1582 0 0,8 21 1772 0 0,3-32-1414 0 0,-13-45-1120 0 0,-4-27-58 0 0,0 1 0 0 0,0-1 0 0 0,0 0 0 0 0,0 1 0 0 0,0-1 0 0 0,1 0 0 0 0,-1 1 0 0 0,0-1 0 0 0,0 0 0 0 0,0 0 0 0 0,1 1-1 0 0,-1-1 1 0 0,0 0 0 0 0,0 0 0 0 0,1 1 0 0 0,-1-1 0 0 0,0 0 0 0 0,1 0 0 0 0,-1 0 0 0 0,0 1 0 0 0,0-1 0 0 0,1 0 0 0 0,-1 0 0 0 0,1 0 0 0 0,-1 0 0 0 0,0 0-1 0 0,1 0 1 0 0,-1 0 0 0 0,0 0 0 0 0,1 0 0 0 0,-1 0 0 0 0,0 0 0 0 0,1 0 0 0 0,-1 0 0 0 0,0 0 0 0 0,1 0 0 0 0,-1 0 0 0 0,0 0 0 0 0,1 0 0 0 0,-1 0-1 0 0,0-1 1 0 0,1 1 0 0 0,-1 0 0 0 0,0 0 0 0 0,1 0 0 0 0,-1-1 0 0 0,0 1 0 0 0,0 0 0 0 0,1 0 0 0 0,-1-1 0 0 0,0 1 0 0 0,0 0 0 0 0,0 0 0 0 0,1-1 0 0 0,-1 1-1 0 0,0 0 1 0 0,0-1 0 0 0,0 1 0 0 0,0 0 0 0 0,1-1 0 0 0,-1 1 58 0 0,0 0-446 0 0,0 0 413 0 0,3-8-7129 0 0</inkml:trace>
  <inkml:trace contextRef="#ctx0" brushRef="#br0" timeOffset="265.52">271 218 13824 0 0,'0'0'314'0'0,"0"0"46"0"0,14 1 466 0 0,17 52-36 0 0,-20-20 32 0 0,-1 0 1 0 0,-2 0-1 0 0,-1 0 0 0 0,3 34-822 0 0,3 55 256 0 0,-8-30 698 0 0,-5 7-192 0 0,9-67-759 0 0,-2-17-3078 0 0,-7-15-3604 0 0</inkml:trace>
  <inkml:trace contextRef="#ctx0" brushRef="#br0" timeOffset="749.79">613 831 2304 0 0,'2'0'167'0'0,"3"-1"478"0"0,50-7 7462 0 0,-16 15-6193 0 0,-23-2-1245 0 0,-12-4-589 0 0,-1 0-1 0 0,0 0 1 0 0,0 0 0 0 0,0 0-1 0 0,0 1 1 0 0,0-1 0 0 0,0 1-1 0 0,0-1 1 0 0,0 1 0 0 0,0 0-1 0 0,0 0 1 0 0,-1 1 0 0 0,0-1-1 0 0,1 0 1 0 0,-1 1 0 0 0,0 0-1 0 0,0-1 1 0 0,0 1 0 0 0,1 2-80 0 0,-1-1 65 0 0,1 1 0 0 0,-1 0 1 0 0,0 0-1 0 0,0 0 0 0 0,-1 0 1 0 0,0 0-1 0 0,0 0 0 0 0,0 0 1 0 0,0 1-1 0 0,-1-1 0 0 0,0 0 1 0 0,0 0-1 0 0,0 3-65 0 0,-2 2 151 0 0,0 0 0 0 0,0-1 0 0 0,-1 1 0 0 0,0-1 0 0 0,-1 0 0 0 0,0 0 0 0 0,-1-1 0 0 0,1 1-1 0 0,-3 2-150 0 0,-23 42 8 0 0,13 0-61 0 0,16-52 107 0 0,1 1 0 0 0,0-1 0 0 0,0 1-1 0 0,0 0 1 0 0,0-1 0 0 0,0 1 0 0 0,0-1 0 0 0,0 1-1 0 0,1-1 1 0 0,-1 1 0 0 0,0-1 0 0 0,1 1 0 0 0,0-1-1 0 0,-1 1 1 0 0,1-1 0 0 0,0 0 0 0 0,-1 1 0 0 0,1-1-1 0 0,0 0 1 0 0,0 0 0 0 0,0 1 0 0 0,0-1 0 0 0,0 0-1 0 0,0 0 1 0 0,1 0 0 0 0,-1 0 0 0 0,0 0 0 0 0,0-1-1 0 0,1 1 1 0 0,-1 0 0 0 0,1 0 0 0 0,-1-1 0 0 0,1 1 0 0 0,-1-1-1 0 0,1 0 1 0 0,-1 1 0 0 0,1-1 0 0 0,-1 0-54 0 0,62 2 1024 0 0,35-29-1964 0 0,-83 18-3819 0 0,-1 4-1621 0 0</inkml:trace>
  <inkml:trace contextRef="#ctx0" brushRef="#br0" timeOffset="1468.36">469 13 1376 0 0,'0'0'65'0'0,"2"-1"-6"0"0,40-11 3474 0 0,28 14 2277 0 0,-28 2-4493 0 0,54 11 245 0 0,-94-14-1477 0 0,1-1-1 0 0,-1 1 1 0 0,0-1 0 0 0,0 1-1 0 0,1 0 1 0 0,-1 0 0 0 0,0 0-1 0 0,0 0 1 0 0,0 1-1 0 0,0-1 1 0 0,0 0 0 0 0,0 1-1 0 0,0 0 1 0 0,-1-1-1 0 0,1 1 1 0 0,-1 0 0 0 0,1 0-1 0 0,-1 0 1 0 0,1 0 0 0 0,-1 0-1 0 0,0 0 1 0 0,0 0-1 0 0,0 0 1 0 0,0 0 0 0 0,-1 1-1 0 0,1-1 1 0 0,0 0 0 0 0,-1 2-85 0 0,-21 59 1309 0 0,18-56-1304 0 0,-1 0 1 0 0,1 1-1 0 0,0-1 0 0 0,1 1 0 0 0,0 0 0 0 0,0 0 1 0 0,0 0-1 0 0,1 0 0 0 0,1 0 0 0 0,-1 0 1 0 0,1 0-1 0 0,1 0 0 0 0,-1 0 0 0 0,1 0 0 0 0,1 3-5 0 0,1-7 66 0 0,0 0-1 0 0,0 0 0 0 0,0 0 0 0 0,0 0 0 0 0,1-1 0 0 0,0 1 0 0 0,-1-1 0 0 0,1 0 1 0 0,0 0-1 0 0,1 0 0 0 0,-1-1 0 0 0,0 0 0 0 0,1 0 0 0 0,-1 0 0 0 0,1 0 0 0 0,0-1 1 0 0,0 1-1 0 0,0-1 0 0 0,0 0-65 0 0,8 1 69 0 0,0 1 0 0 0,0-2 1 0 0,0 0-1 0 0,0-1 0 0 0,0 0 1 0 0,0-1-1 0 0,0 0 0 0 0,8-2-69 0 0,51-4 176 0 0,-48 8-539 0 0,-7-1-5083 0 0,-10-2-424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37.236"/>
    </inkml:context>
    <inkml:brush xml:id="br0">
      <inkml:brushProperty name="width" value="0.05" units="cm"/>
      <inkml:brushProperty name="height" value="0.05" units="cm"/>
      <inkml:brushProperty name="color" value="#E71224"/>
    </inkml:brush>
  </inkml:definitions>
  <inkml:trace contextRef="#ctx0" brushRef="#br0">1 0 9960 0 0,'0'0'222'0'0,"0"0"30"0"0,0 0 20 0 0,0 0-24 0 0,3 15 855 0 0,14 54 2968 0 0,3 77-1809 0 0,-4-14-1226 0 0,-6-18 844 0 0,-3 23-784 0 0,-3-38 21 0 0,-2-76-1268 0 0,-2-32-2288 0 0,1-3-2754 0 0,2-2-1583 0 0</inkml:trace>
  <inkml:trace contextRef="#ctx0" brushRef="#br0" timeOffset="281.18">215 66 9384 0 0,'0'0'430'0'0,"0"0"-8"0"0,0 0-136 0 0,0 0 449 0 0,1 1 228 0 0,8 67 3311 0 0,15 83-2426 0 0,-28 11-687 0 0,0-6 199 0 0,14-42-494 0 0,-7-69-789 0 0,4-28-1592 0 0,-6-17 127 0 0,-1 0-69 0 0,0 0-13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36.362"/>
    </inkml:context>
    <inkml:brush xml:id="br0">
      <inkml:brushProperty name="width" value="0.05" units="cm"/>
      <inkml:brushProperty name="height" value="0.05" units="cm"/>
      <inkml:brushProperty name="color" value="#E71224"/>
    </inkml:brush>
  </inkml:definitions>
  <inkml:trace contextRef="#ctx0" brushRef="#br0">54 1 4144 0 0,'0'0'191'0'0,"1"1"-11"0"0,8 6 767 0 0,-1 1 0 0 0,0 0 0 0 0,0 0 0 0 0,-1 1 0 0 0,0 0 0 0 0,-1 0 0 0 0,0 1 0 0 0,2 3-947 0 0,2 4 359 0 0,140 200 4014 0 0,-84-120-3794 0 0,2 57 1186 0 0,-39-85-485 0 0,-24-56-6191 0 0,-5-22-1761 0 0</inkml:trace>
  <inkml:trace contextRef="#ctx0" brushRef="#br0" timeOffset="296.8">313 325 9672 0 0,'0'0'748'0'0,"0"0"-354"0"0,0 0 349 0 0,0 0 200 0 0,0 0 38 0 0,0 0-30 0 0,0 0-167 0 0,-12 9 1279 0 0,-118 92 73 0 0,40-26-1910 0 0,33-16 548 0 0,49-50-853 0 0,-7 5-3343 0 0,15-13-2716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0:35.706"/>
    </inkml:context>
    <inkml:brush xml:id="br0">
      <inkml:brushProperty name="width" value="0.05" units="cm"/>
      <inkml:brushProperty name="height" value="0.05" units="cm"/>
      <inkml:brushProperty name="color" value="#E71224"/>
    </inkml:brush>
  </inkml:definitions>
  <inkml:trace contextRef="#ctx0" brushRef="#br0">1 111 4608 0 0,'13'3'273'0'0,"2"-1"-176"0"0,8-1 3806 0 0,-21-1-2642 0 0,-2 0-441 0 0,0 0-196 0 0,0 0-42 0 0,0 0-32 0 0,2 0-106 0 0,83 8 1796 0 0,-35-13-2230 0 0,-47 4-191 0 0,18-5 950 0 0,-8 4-3489 0 0,-13 2-2176 0 0</inkml:trace>
  <inkml:trace contextRef="#ctx0" brushRef="#br0" timeOffset="265.56">91 0 9560 0 0,'0'0'432'0'0,"0"0"-4"0"0,0 0-134 0 0,0 0 449 0 0,0 0 228 0 0,4 7 949 0 0,9 43-500 0 0,4-5 603 0 0,6 8-499 0 0,-8-32-1645 0 0,-14-21-98 0 0,-1 0-1135 0 0,0 0-519 0 0,0 0-110 0 0,0 0-22 0 0</inkml:trace>
</inkml:ink>
</file>

<file path=ppt/ink/ink2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9T22:24:20.295"/>
    </inkml:context>
    <inkml:brush xml:id="br0">
      <inkml:brushProperty name="width" value="0.05292" units="cm"/>
      <inkml:brushProperty name="height" value="0.05292" units="cm"/>
      <inkml:brushProperty name="color" value="#FF0000"/>
    </inkml:brush>
  </inkml:definitions>
  <inkml:trace contextRef="#ctx0" brushRef="#br0">9816 6433 1036 0,'0'0'23'0,"0"0"5"0,0 0 0 0,0 0 1 0,0 0-29 0,0 0 0 15,0 0 0-15,0 0 0 0,0 0 108 0,0 0 16 16,0 0 4-16,0 0 0 0,0 0-52 0,0 0-9 16,0 0-3-16,0 0 0 0,0 0 27 0,0 0 5 15,0 0 0-15,0 0 1 0,0 0-53 0,0 0-10 16,-3 2-2-16,3 6-1 0,-5-1-31 0,2 0 0 16,1 4 0-16,-3-4 0 0,2 0 0 0,0 5 0 15,3-5 0-15,-2 7 0 0,2-7 0 0,0 5 0 16,-6-2 0-16,6 1 0 0,3-4 0 0,5 1 0 15,-5-1 0-15,4 0 0 0,1-3 0 0,0-1 0 16,3 1 0-16,2-4 0 0,0 5 0 0,1-5 0 16,1-5 0-16,-1 5 0 0,2-4 0 0,-3 1 0 15,0-1 0-15,0 1 0 0,1-4 56 0,-4 0 4 0,1 2 2 0,-6-2 0 16,0 5 3-16,1-3 1 0,-1-2 0 0,0 3 0 16,-2-3-34-16,-3 4-6 0,0 3-2 0,0 0 0 15,0 0-2-15,0 0-1 0,0 0 0 0,0 0 0 16,-6 3-1-16,6-3-1 0,-5 7 0 0,3-3 0 15,2 3-29-15,0 5-6 0,2-5 0 0,1 0-1 16,2 0 17-16,0 0 0 0,3-4 0 0,0 6 0 16,3-7 8-16,-1 5 8 0,1-2 1 0,5-2 1 15,0-3-34-15,2 4-8 0,-2-4 0 0,3 0-1 16,-1 0 40-16,3-4 8 0,-2 1 1 0,-1-2 1 0,-2 3-40 16,-2-3-8-16,-1-2-1 0,-3 0-1 0,-2 0 40 0,0 0 8 15,-5 0 1-15,0-5 1 0,-1 5 30 0,-2-4 5 16,-5 1 2-16,0-2 0 0,-1 5-48 0,-2-4-14 15,0 4 0-15,-2-3 8 0,-1-2-8 0,3 5 0 16,-2 0 0-16,2 0 0 0,3 3 23 0,-1-4 3 16,1 1 1-16,2 0 0 15,3 7-168-15,0 0-34 0,0 0-6 0</inkml:trace>
  <inkml:trace contextRef="#ctx0" brushRef="#br0" timeOffset="609.18">9932 6268 1267 0,'0'0'28'0,"0"0"5"0,0 0 2 0,0 0 1 0,0 0-36 0,0 0 0 16,-5 0 0-16,5 0 0 0,-8 0 109 0,8 0 15 16,-5 0 4-16,5 0 0 0,0 0-20 0,0 0-4 15,0 0-1-15,0 0 0 0,0 0-63 0,0 0-12 16,0 0-2-16,-3-2-1 0,3-3 31 0,3-2 7 16,0 5 1-16,2-7 0 0,-2 2-52 0,4-1-12 15,-1 1 0-15,2 0 0 0,0 0 0 0,0 0 0 16,2-4 0-16,1 3 0 0,-1 1 0 0,1 0 0 15,-3 0 0-15,2 0 0 0,-4 0 0 0,2 0 0 16,2 0 0-16,-4 2 0 0,-1 5 38 0,0-7 5 16,0 7 1-16,-2-2 0 0,2-3-14 0,-5 5-2 15,0 0-1-15,0 0 0 0,6 0-11 0,-6 0-1 16,0 0-1-16,5 7 0 0,-2-2 23 0,-1 2 5 0,1 0 1 0,0 0 0 16,-3 0-35-16,2 0-8 0,1 0 0 0,-3 5 0 15,2-2 0-15,1-3 0 0,0 4 0 0,-1-4 0 16,1 0 0-16,2 0 0 0,-2 1 0 0,2-4 0 15,-2-1 0-15,2 1 0 0,-2 3 0 0,-3-7 8 16,0 0-8-16,0 0 0 0,0 0 0 0,2 0-858 16,4 5-166-16</inkml:trace>
  <inkml:trace contextRef="#ctx0" brushRef="#br0" timeOffset="984.07">10628 6388 288 0,'0'0'12'0,"0"0"4"0,0 0-16 0,0 0 0 16,0 0 0-16,0 0 0 0,0 0 323 0,8 0 61 0,0-7 13 0,3 7 3 16,-1 0-269-16,4 0-54 0,-4 0-10 0,6 0-3 15,-3 5-51-15,1-3-13 0,-4-2 0 0,3 0 0 16,-2 5 24-16,-1-5 1 0,-2 2 1 0,-2-2 0 31,-6 0-42-31,0 0-8 0,0 0-1 0,0 0-1 0,0 0-113 0,0 0-22 0,2 12-5 16,-4-5-1-16</inkml:trace>
  <inkml:trace contextRef="#ctx0" brushRef="#br0" timeOffset="1140.3">10681 6515 691 0,'0'0'30'0,"0"0"7"0,0 0-29 0,6 5-8 0,1-5 0 0,1 2 0 15,0-2 283-15,0 5 55 0,3-2 11 0,-1-3 3 0,4 4-231 16,-4-4-45-16,3 0-10 0,1 3-2 0,-4-3-10 0,1 0-2 16,-1 0-1-16,1 4 0 0,0-4-31 0,-1 3-5 15,-2 1-2-15,0-4-724 16,-3 0-145-16</inkml:trace>
  <inkml:trace contextRef="#ctx0" brushRef="#br0" timeOffset="16765">11380 6410 892 0,'0'0'40'0,"0"0"8"15,0 0-39-15,0 0-9 0,2-7 0 0,-2 7 0 16,0 0 136-16,0 0 26 0,0 0 5 0,0-3 1 0,0 3-43 0,0-7-8 16,0 2-1-16,0 5-1 15,0 0-31-15,-5-2-5 0,0-3-2 0,0 5 0 16,-1 0-33-16,-2 0-6 0,0-2-2 0,0 4 0 0,0-2-6 0,1 7-2 15,-4-2 0-15,0 5 0 0,-2-3-28 0,0-3 0 16,2 3 0-16,1 7 0 0,-1-2 0 0,1 2 0 16,-1-2 0-16,3-3 0 0,3 6 0 0,2-4 0 15,3 1 0-15,3-2 0 16,-1-3-45-16,4 0-15 0,-1 2-4 0,3-2 0 0,0-5 52 0,2 3 12 16,1-2 0-16,2-3 0 0,0 4 0 0,6-4 0 15,-3-4 0-15,0 4 0 0,-3-3 28 0,0-2 9 16,-2-2 2-16,-1 0 0 0,-7 3-22 0,2-3-4 15,-5 4-1-15,3-4 0 0,2 2 52 0,-2-2 11 16,-3 0 1-16,0 3 1 0,-3-3-61 0,-2 4-16 16,5 3 0-16,0 0 0 0,0 0 0 0,0 0 0 15,0 0 0-15,0 0 0 0,0 0 0 0,0 0 0 0,0 0 0 0,0 0 0 16,3 3 0-16,-1 4 0 16,4 2 0-16,-1 0 0 0,5-1 0 0,1-1 0 0,0 4 0 15,2 1 0-15,-3-2 54 0,1-3 8 0,0 4 2 0,-3 3 0 16,2-7-50-16,-2 5-14 0,-3-5 0 0,1 5 8 15,-4-5-8-15,4 0 0 0,-4 0 0 0,1 0 0 16,-3-7 12-16,0 0 8 0,0 0 2 0,0 0 0 16,-3 3-86-16,1-3-18 0,-4 0-3 15,1-3-740-15,2-1-148 0</inkml:trace>
  <inkml:trace contextRef="#ctx0" brushRef="#br0" timeOffset="17108.66">11541 6454 1947 0,'-3'-4'43'0,"3"1"9"0,-2-1 1 0,2 4 2 0,0 0-44 0,0 0-11 15,0 0 0-15,0 0 0 0,0 0 88 0,5 7 15 16,0 0 3-16,3 2 1 0,0 0-15 0,-2-2-4 16,-1 1 0-16,3 3 0 0,-6-4-76 0,6 5-12 15,-2-2-11-15,-1-3 3 0,-2 0 24 0,-1-3 6 16,1 3 1-16,2 0 0 0,-5-7-10 0,0 0-1 15,0 0-1-15,0 0 0 0,0 0 2 0,0 0 1 16,0 0 0-16,0 0 0 0,0 0-1 0,3-7 0 16,-3 0 0-16,5 0 0 0,-2 0-13 0,-1-5-8 15,4-2 8-15,-4 3-13 16,4 1-27-16,2-2-4 0,-3-2-2 0,3 3 0 0,-3 4 19 0,0-3 4 16,3-2 1-16,0 5 0 0,0 3 12 0,0-3 10 0,0 4-13 15,-3-2 5-15,3 3 8 0,-2-3 0 0,2 5 0 0,0 0 0 16,2 0 0-16,-2 0 0 0,-3 5 0 0,3-5 0 15,-2 2 0-15,-4 6 0 0,3-8 0 0,-2 7 0 16,2-3-181-16,-2-4-35 16</inkml:trace>
  <inkml:trace contextRef="#ctx0" brushRef="#br0" timeOffset="17592.92">12031 6461 1728 0,'0'0'38'0,"0"0"8"0,2-7 2 0,-2 7 0 0,-2-4-39 0,2-3-9 16,0-1 0-16,-3 8 0 0,3-7 108 0,-3 5 19 16,1-3 4-16,-1-2 1 0,3 7-65 0,-5 0-13 15,-1 0-2-15,-1 0-1 0,-1 3-17 0,0 1-3 16,-3-4-1-16,-2 5 0 0,0-3-17 0,-1 5-3 16,1 1-1-16,-3-1 0 0,3 4-9 0,0-4 0 15,2 5 0-15,1-5 0 0,2 0 0 0,2 0 0 16,4 0 0-16,2 0-11 15,2 0-12-15,4 1-2 0,2-1-1 0,0-3 0 0,2-1 34 0,1 1 6 16,5-4 2-16,-3 0 0 0,3 0-26 0,0 0-5 16,-3 0-1-16,3-4 0 0,-3 1 16 0,0-1 0 15,-2 1 0-15,-3-1 0 0,0-4 0 0,-3 1 0 16,0 5 0-16,0-3 0 0,-2-2 48 0,0 3 13 16,-3-3 3-16,2-1 0 0,-2 6-52 0,0 2-12 15,0-5 0-15,0 5 0 0,0 0 0 0,0 0 0 0,3-7 0 0,-3 7 0 16,0 0 0-16,3 5 0 0,2-3 0 0,3 3 0 15,-3 2 0-15,3-4 0 0,3 4 0 0,-1 4 0 16,1-4 10-16,-3 8-1 0,0-4 0 0,0 3 0 16,0-2-9-16,0-2-12 0,-3 4 2 0,-2 2 1 15,-1-6 9-15,1 4 0 0,-3-3 0 0,0 4 0 16,-3-4 49-16,1-4 12 16,-4 5 3-16,1-5 0 0,-6 0-64 0,3 0 0 0,-5 0-9 0,3 0 0 15,-1-2 9-15,-5 4 12 0,-2-4-2 0,-1 2-1 16,1-4-9-16,2-3 0 0,-3 4-10 0,6-4 10 15,-3-4-195-15,3 1-33 0</inkml:trace>
  <inkml:trace contextRef="#ctx0" brushRef="#br0" timeOffset="18233.55">12208 6457 1497 0,'3'0'32'0,"-3"0"8"0,0 0 0 0,0 0 4 0,0 0-36 0,0 0-8 0,0 0 0 16,0 0 0-16,0 0 104 0,2 4 20 0,3 3 3 0,-2-2 1 15,2 2-52-15,-2-5-9 0,5 6-3 0,-5-1 0 16,5 4 52-16,-3-4 9 0,0 0 3 0,0 1 0 15,1-1-103-15,-4 0-25 0,4-3 0 0,-4 3 0 16,-2-7 0-16,3 7 0 0,-3-7 0 0,0 0 0 16,0 0 0-16,0 0 0 0,0 0 0 0,0 0 0 15,0 0 32-15,0 0 2 0,0 0 0 0,3-7 0 16,2 5-34-16,-2-7 0 0,-3 6 0 0,2-4 0 16,1 0-16-16,-1-5-6 0,4 5-2 0,-1 0 0 15,0-4-12-15,3 3-2 0,3 1-1 0,-1 5 0 16,-2-5 12-16,3 2 3 0,0 1 0 0,-1 1 0 15,-2 3 15-15,0 0 9 0,3 0-10 0,-6 3 10 16,3 1-10-16,0-4 10 0,0 7-10 0,0-2 10 0,-3-3 28 0,3 5 12 16,-3 1 3-16,0-1 0 0,1-3-6 0,-1 3-1 15,-2 0 0-15,-1-2 0 0,1-3 11 0,-3-2 1 16,0 0 1-16,3 8 0 0,-3-8-49 0,0 0-17 16,0 0 0-16,0 0 0 0,0 0 27 0,0 0 6 15,0 0 0-15,0 0 1 0,0 0-17 0,2-3 0 16,4-2 0-16,-1-2 0 0,-2 5-9 0,2-3 1 15,3-2 0-15,-3 3 0 16,3-3-37-16,3-1-7 0,-1 1-2 0,1 5 0 0,-3-3 43 0,0 3 11 16,-3-3 0-16,0 5 0 0,0 5 0 0,1-5 0 15,-1 2 0-15,0 3 0 0,-2-3 0 0,2 5 0 16,1 1 0-16,2-1 0 0,-3 4 22 0,0-4 6 16,0 0 2-16,-2 1 0 0,0-1 3 0,-1 0 1 15,1 2 0-15,2-2 0 0,1 0-34 0,-4-4 0 0,1 4 0 0,-3-7 0 16,0 0 8-16,5 7-8 0,-5-7 12 0,3 4-12 31,-3-4-151-31,0 0-37 0,0 0-7 0,10-4-1 0</inkml:trace>
  <inkml:trace contextRef="#ctx0" brushRef="#br0" timeOffset="18389.82">12750 6494 1861 0,'0'0'82'15,"0"0"18"-15,0 0-80 0,0 0-20 0,0 0 0 0,0 0 0 16,8 3 76-16,-5 1 12 0,2 3 3 0,0 0 0 15,-2 0 21-15,0 1 4 0,-1-1 0 0,1-3 1 16,-3 3-85-16,3 0-16 0,-1 0-4 0,1-2-1 0,0-2-11 0,-3-3 0 16,2 4 0-16,-2-4 0 15,0 0-71-15,0 0-16 0,0 0-3 0,0 0-997 16</inkml:trace>
  <inkml:trace contextRef="#ctx0" brushRef="#br0" timeOffset="18530.26">12790 6400 518 0,'0'0'46'0,"-3"-5"-37"15,3-2-9-15,0 5 0 0,-2-3 271 0,2-2 52 16,-3 0 10-16,3 7 3 0,0 0-167 0,0 0-33 16,0 0-6-16,0 0-2 0,0 0-78 0,0 0-16 15,5 3-3-15,3 1-1 16,-5 1-48-16,5 2-10 0,-3 0-1 0,0 0-1 0</inkml:trace>
  <inkml:trace contextRef="#ctx0" brushRef="#br0" timeOffset="18889.57">12973 6482 1728 0,'0'0'76'0,"0"0"16"0,5 8-73 0,0-8-19 0,-2 7 0 0,2-3 0 16,-2 3 133-16,2 0 23 0,-2-2 5 0,-1 2 1 16,4 0-57-16,-6 0-11 0,2-4-2 0,1 1-1 15,-3 3-53-15,3-2-10 0,-3-5-3 0,0 0 0 16,0 0-4-16,0 0-1 0,0 0 0 0,0 0 0 15,0 0 2-15,0 0 0 0,0 0 0 0,0 0 0 16,0 0-22-16,-3-5 0 0,0-2 0 0,3 0 0 16,0 3 10-16,6-3-2 0,-1-3-8 0,3-2 12 0,0 5-21 0,0-4-5 15,0 3-1-15,5 1 0 0,-3 5 15 0,1-3 10 16,2 5-2-16,-2-2 0 16,-1 2-28-16,1 2-5 0,-3-2-2 0,5 5 0 0,-5-3 27 0,3 5 0 15,-3 1 0-15,-1-1-8 0,1 4 28 0,0-4 7 16,-2 0 1-16,2 1 0 0,-3-1-28 0,0-3 0 15,0 3 0-15,1 0 0 0,-1 0 0 0,-2-2 0 16,-1-2 0-16,1 4 0 16,-3-7-46-16,0 0-14 0,0 0-4 0,0 0-1152 15</inkml:trace>
  <inkml:trace contextRef="#ctx0" brushRef="#br0" timeOffset="19795.59">12097 6932 403 0,'0'0'36'0,"0"0"-36"0,0 0 0 0,0 0 0 16,0 0 175-16,5 0 28 0,-2-3 5 0,-3 3 2 15,2-4-62-15,-2 4-12 0,3-3-2 0,2 3-1 16,-5 0-33-16,0 0-6 0,0 0-2 0,0 0 0 15,0 0-22-15,0 0-5 0,0 0-1 0,0 0 0 16,3 3-15-16,0 4-3 0,-3-7-1 0,0 4 0 16,0 8-23-16,0-2-5 0,0-3-1 0,0 0 0 15,0 0-16-15,5 4 0 0,0-3 0 0,0-4 0 0,1-1 26 0,2 4 2 16,5 0 0-16,-3-7 0 0,-2 4 6 0,3-4 2 16,-3 0 0-16,3 0 0 0,-1 0-36 0,1-4 0 15,-3 1 0-15,2-1 0 0,-2 1 0 0,-3-4 0 16,3 3 0-16,-5-4 0 0,0 8 0 0,-1-7 0 15,-2 0 0-15,0 3 0 0,0 1 58 0,0-1 5 16,-2 1 1-16,2-1 0 0,-6 4-52 0,4-3-12 16,-1 3 0-16,3 0 0 0,-3 3 0 0,3-3 0 15,-2 4 0-15,2-4 0 0,0 0 0 0,2 7 0 16,1 0 0-16,2-4 0 16,3 1-20-16,0 3-6 0,0-2-2 0,5-2 0 0,-2 1 45 0,0-1 9 15,-1-3 2-15,3 0 0 0,1 0-28 0,-4 0 0 16,1 0 0-16,-1 0 0 15,-2-3 0-15,0-1 0 0,0 4 0 0,0-8 0 0,0 6 0 0,-3-3 0 16,3-2-12-16,-2 0 12 0,-1 0 20 0,0-4 11 0,0 3 2 16,-2 1 1-16,-3-4-6 0,0 4 0 0,3 0-1 0,-3-1 0 15,-3 6-11-15,3-7-3 0,0 6 0 0,0 3 0 16,-3-4-13-16,3-3 8 0,-2 4-8 0,2 3 0 16,0 0 0-16,0 0 0 0,0 0-8 0,0 0-917 15,0 0-183-15</inkml:trace>
  <inkml:trace contextRef="#ctx0" brushRef="#br0" timeOffset="22029.37">13510 6327 1267 0,'-3'-7'28'0,"3"3"5"0,0 4 2 0,0-3 1 0,0-2-36 0,0 5 0 15,0 0 0-15,0 0 0 0,0 0 108 0,0 0 14 16,0 0 3-16,-3 5 1 0,3 5-48 0,0-3-10 16,0 4-1-16,0 3-1 0,0 5 32 0,0 0 6 15,0-2 2-15,3 1 0 0,-3 4-33 0,0-4-6 16,3 1-2-16,-3 2 0 0,0-2-19 0,2-5-4 16,-2 5-1-16,0-2 0 0,0-6 3 0,0 3 0 15,0 1 0-15,0-4 0 0,0-4-36 0,0 5-8 16,0-5 0-16,0-4 0 0,0 4 0 0,0-3 0 15,0-4 0-15,0 0 0 0,0 0 53 0,0 0 9 16,0 0 2-16,-2-7 0 0,2 0-52 0,-3 0-12 16,-2-5 0-16,2 1 0 0,3-4 54 0,-3 1 8 15,3 0 2-15,-2-5 0 0,-1-2-64 0,3 2-15 16,3-2-1-16,-1 2-1 0,-2-2 17 0,3-5 0 16,0 5 0-16,2 0 0 0,-2 2 0 0,-1 5 0 0,1 0 0 15,2 2 0-15,-2 1 10 0,0 1 6 0,-1-2 0 16,1 10 1-16,-3 2-29 0,0 0-5 0,0 0-2 0,0 0 0 15,0 0 19-15,2 2 0 0,4 5 0 0,-4 1 0 16,4 3 0-16,-1-4 0 0,0 7 0 0,1-2-10 16,-1-5 10-16,3 7 0 0,-3-2 8 0,3-2-8 15,0-3 0-15,0 0 0 0,-3 2 0 0,6-7 0 16,-3 5 0-16,0-7 0 0,2 5 0 0,-2-5 0 16,0 0 0-16,0-5 0 0,0 3 0 0,3-3 0 15,-4-2 0-15,1 0 8 0,-2-4-8 0,2 1 8 0,0 3-8 16,0-5 9-16,-1-2-9 0,1 2 10 0,0-2-10 0,3 3 0 15,-3 1 0-15,0-2 0 16,-3 3 0-16,0 0 0 0,-2 2 0 0,2 4 0 16,-2-2 0-16,2 3 15 0,-2-3-4 0,2 5-1 0,-2 0-10 0,2 5-17 15,-2 2 4-15,2-4 1 0,0 4 12 0,3 4 16 16,-5 1-3-16,5-2-1 0,-3 8-12 0,0 1-18 16,1-2 4-16,-1 6 1 0,0-6 13 0,1 6 0 15,-1-6 0-15,-2 6 0 0,2-6 12 0,-2-3 0 16,-3 2-1-16,2-2 0 0,3 0-11 0,-2-2 0 15,-3-2 0-15,3 4 0 16,-1-3 0-16,-2-4 0 0,3 5 12 0,-3-5-4 0,0-7-8 0,0 0 0 16,0 0-10-16,0 0 10 0,0 0 0 0,0 0 0 15,0 0 11-15,0 0-3 16,0 0-120-16,5-7-23 0,1 2-5 0,-1-2-1215 0</inkml:trace>
  <inkml:trace contextRef="#ctx0" brushRef="#br0" timeOffset="22435.52">14370 6327 1728 0,'-8'-7'38'0,"8"3"8"0,-6 1 2 0,6-4 0 0,-2-5-39 0,-1 5-9 0,0-4 0 0,1 3 0 31,-1 6 89-31,-2-3 16 0,2-2 3 0,-2 0 1 16,0 3-25-16,-3 1-6 0,-3 3-1 0,0 0 0 0,-2-4-25 0,0 4-6 0,0 4-1 0,-3-4 0 0,5 3-16 0,-2 1-3 15,0 3-1-15,2-2 0 0,3 2-25 0,0 0 0 32,-2 0 0-32,2 0 0 0,5 0 0 0,-2 0 0 15,2 0 0-15,1 5 0 0,2-5 0 0,2 7 0 16,1-7 0-16,5 8 0 0,2-4-8 0,1 3-8 16,2-2 0-16,3-2-1 0,3 6 17 0,-1-7 0 15,3 6 0-15,3-4 0 0,-5 3 0 0,-1-2 0 0,-2-2 0 0,-5 1 0 0,-1-4 12 0,-2 0 4 16,-3 1 0-16,1-1 0 0,-4 4 21 0,-2-4 5 15,-2-2 1-15,-1-3 0 0,-5 6 5 0,0-4 2 16,0-1 0-16,-2 1 0 16,-4-1-15-16,1 1-3 0,-3-4-1 0,3 3 0 0,-5 1-11 0,-1-4-1 15,1 0-1-15,-4 0 0 0,1 0-18 0,5 0-19 16,3-4 4-16,0 1 1 31,5 3-91-31,0-4-19 0,3 1-3 0,2-1-1127 0</inkml:trace>
  <inkml:trace contextRef="#ctx0" brushRef="#br0" timeOffset="22904.32">14729 6268 1911 0,'3'-7'84'0,"0"5"19"0,-1-3-83 0,1-2-20 0,0 3 0 0,2 1 0 16,-5-1 117-16,3-4 19 0,-3 8 4 0,-3-2 1 15,0-3-25-15,1 3-4 0,-4 2-2 0,1 0 0 0,-3-5-55 16,0 5-11-16,-5 0-3 0,0 5 0 0,-1-3-22 0,-1 3-5 16,-1-3-1-16,2-2 0 31,-1 8-39-31,-1-8-8 0,5 4-2 0,-2 3 0 0,2 0 80 0,1 0 16 16,-1-2 4-16,3 5 0 15,6-6-103-15,-6 8-20 0,5-3-4 0,-2-2-1 0,5 8 52 0,0-4 12 16,0 1 0-16,0 2 0 0,5 0 0 0,-2 5 0 15,-1-5 0-15,1 0 0 0,0 5 21 0,-3-5 7 0,2 5 2 0,-2-2 0 32,-2-6-48-32,2 8-10 0,0-5-1 0,0-4-1 0,-3 8 51 0,3-6 11 15,-3-2 1-15,3 1 1 0,3 3-24 0,-3-6-10 16,0-1 8-16,3 0-8 0,-1 2 14 0,4-2-2 0,-1 0-1 0,0 0 0 0,3-4 3 0,3-3 1 16,-1 7 0-16,3-7 0 0,1 4-7 0,2-1 0 0,-3-6-8 0,5 3 12 15,-2 0-1-15,3 0-1 16,-1 0 0-16,1-4 0 0,-6 1-10 0,3-1 8 0,-3 1-8 15,-5-1 8-15,0-4-23 0,-3 8-5 0,-5 0 0 0,6-7-1 16,-6 0 12-16,-3 0 9 0,0 3-12 0,-2-3 12 31,-6 4-280-31,1-2-48 0,-22-2-11 0,8 0-1 0</inkml:trace>
  <inkml:trace contextRef="#ctx0" brushRef="#br0" timeOffset="23076.03">14502 6508 1695 0,'0'0'75'0,"0"0"16"0,0 0-73 0,0 0-18 16,10-7 0-16,-2 7 0 0,3-4 102 0,0 4 17 31,2-3 3-31,3-1 1 0,2 4-41 0,1 0-8 16,2 0-2-16,0 0 0 0,0-3-44 0,0 3-10 16,-2 0-2-16,-3-5 0 0,0 5-4 0,-6 0-2 15,3-2 0-15,-5-3 0 0,-2 5-152 0,-6 0-30 0,8-7-7 16,-8 7-748-16</inkml:trace>
  <inkml:trace contextRef="#ctx0" brushRef="#br0" timeOffset="23602.68">15163 6172 1173 0,'0'0'52'0,"0"0"11"0,0-5-51 0,0 3-12 15,-2-3 0-15,-1-2 0 0,3 7 120 0,0 0 20 16,-3-4 5-16,3 4 1 0,0 0-59 0,0 0-12 16,-5 0-3-16,2 4 0 0,1-1-6 0,-4 1-2 15,-1 1 0-15,1-3 0 0,-2 5 0 0,0 5 0 16,0-2 0-16,0 1 0 0,1 3-22 0,-1 1-5 0,-3 3-1 0,3 1 0 15,3 0-6-15,0-3-2 0,-3 3 0 0,5 2 0 0,-5-2-28 16,5 2 0-16,-2 1 0 0,2 1 0 16,1-6 41-16,-1 1 3 0,3 4 0 0,0-4 0 15,0-4-26-15,0 1-5 0,3-4-1 0,2 3 0 0,0 1-12 0,1-4 11 16,2 1-11-16,0-3 10 0,2 3-10 0,-2-2 10 16,0 1-10-16,3-4 10 0,2 1-10 0,-5-1 8 15,2 0-8-15,-2-3 8 0,0 3-8 0,3-2 0 16,-6-3-12-16,3-2 12 15,-3 0-117-15,-5 0-16 0,8 5-3 0,-2-10-1 0</inkml:trace>
  <inkml:trace contextRef="#ctx0" brushRef="#br0" timeOffset="24241.64">15304 6450 864 0,'0'0'38'0,"0"0"8"0,0 0-37 0,0 0-9 16,5-3 0-16,-5 3 0 0,2-4 194 0,-2 4 37 15,0 0 7-15,0 0 2 0,0 0-116 0,0 0-24 16,0 0-4-16,0 0 0 0,0 7-51 0,-2 0-9 16,2 2-3-16,-3 0 0 0,1-2 37 0,-1 1 7 15,3-1 2-15,0 4 0 0,-3-4-45 0,3 0-9 16,0 1-1-16,3-1-1 0,0-3-14 0,2 3-9 15,3 0 12-15,0-7-12 0,0 5 12 0,2-5-12 0,-2 2 12 0,5-2-12 16,-2-2 18-16,2-3-3 0,-2 3-1 0,2-3 0 16,-5 1-14-16,0 1 0 0,0-1 0 0,0-3 0 15,-3-1 14-15,0 1 3 0,-2 0 1 0,2 3 0 0,-5 1 4 0,3-1 1 16,-3-3 0-16,0 7 0 16,0 0-11-16,0 0-3 0,0 0 0 0,0 0 0 15,0 0-9-15,0 0 0 0,-3 7 0 0,1-3 0 16,2-4 0-16,0 7 0 0,2 0-9 0,1 0 9 0,5 1 12 0,0-4 5 15,-3-1 2-15,3 1 0 0,3 3-19 0,-3-7 0 16,2 7 0-16,1-7 0 0,-1 0-12 0,4 0-7 16,-7 0-1-16,4-2 0 0,0-3 20 0,-3 1 0 0,-1-3 0 15,1 4 0-15,0-1 18 0,-2-4-2 0,2 1-1 0,-6 0 0 16,4 0 13-16,-1-4 2 0,-3 3 1 0,1-1 0 16,-3 2-7-16,0-2 0 0,0 2-1 0,0 0 0 15,-3-1-15-15,3 1-8 0,-2 0 10 0,2 3-10 16,0 4 0-16,0 0 0 0,-5-3 0 0,2-1 0 15,3 4-120 1,-5-3-18-16,-1-1-3 0,6 4-683 0,0 0-137 0</inkml:trace>
  <inkml:trace contextRef="#ctx0" brushRef="#br0" timeOffset="24554.16">15589 6149 1094 0,'0'0'48'0,"0"0"11"0,3-8-47 0,0 8-12 16,2-2 0-16,0-3 0 0,0 5 149 0,1 0 28 15,4 0 6-15,-2 5 1 0,3-3-103 0,-1 6-20 16,4-4-4-16,-4 8-1 0,6-3 7 0,-3 3 1 16,3 2 0-16,-3 0 0 0,3 8 0 0,3 1 0 15,-3 1 0-15,-3 6 0 0,-2-2 5 0,-6 1 2 16,3 4 0-16,-6-3 0 0,1-2-26 0,-3-2-5 15,0 0 0-15,-3-2-1 0,1-6-19 0,-4 1-3 16,1-5-1-16,3 5 0 0,-6-5 4 0,2-4 0 16,1 1 0-16,-3-4 0 0,5 1-4 0,-2-1-1 0,5-7 0 0,0 0 0 31,0 0-39-31,0 0-7 0,0 0-1 0,0 0-1 16,0 0-91-16,-5-7-17 0,0 4-4 0</inkml:trace>
  <inkml:trace contextRef="#ctx0" brushRef="#br0" timeOffset="30094.92">10700 7560 1036 0,'0'0'46'0,"0"0"10"0,0 0-45 0,0 0-11 16,0 0 0-16,8-3 0 0,-8 3 104 0,8-4 20 16,-8 4 3-16,10-3 1 0,-2-1-4 0,3-4-1 15,-1 8 0-15,1-4 0 0,-1 4-51 0,1-3-9 0,0-1-3 0,-3 1 0 16,2 3-40-16,1-4-9 0,-1 1-2 0,1-1 0 16,0 4-9-16,-4 0 0 0,4 0 0 0,-3 0 0 15,-3 0 0-15,3 0 0 0,-3 0 0 0,1 4 0 16,-6-4 0-16,0 0 0 0,2 3 0 0,-2-3 0 31,0 7-108-31,-2 0-23 0,-4-3-5 0</inkml:trace>
  <inkml:trace contextRef="#ctx0" brushRef="#br0" timeOffset="30298.32">10687 7687 1036 0,'0'0'92'0,"0"0"-73"16,5 0-19-16,3 0 0 0,-3 0 106 0,3 4 18 15,0-4 3-15,3 3 1 0,-1-6 1 0,1 3 1 16,2 0 0-16,3 0 0 0,-3 0-54 0,3-4-12 16,0 4-1-16,0 0-1 0,0-3-62 0,-1-1 0 15,1 4-9-15,0 0 0 0,-3-5 9 0,1 3 0 16,-4 2 0-16,1 0 0 0,-6 0-15 0,3 0-1 16,-5 0 0-16,2 0-613 15,-5 0-123-15</inkml:trace>
  <inkml:trace contextRef="#ctx0" brushRef="#br0" timeOffset="31501.14">11652 7673 806 0,'0'0'36'0,"0"0"7"0,0 0-35 0,0 0-8 15,0 0 0-15,0 0 0 0,0 0 168 0,0 0 31 16,0 0 6-16,0 0 2 16,0 0-94-16,0 0-18 0,0 0-4 0,0 0-1 0,0 0-22 0,3 2-5 15,-3 3-1-15,3 2 0 0,-3 0-18 0,0 0-3 16,2 0-1-16,-2 0 0 0,0 5-16 0,0-1-4 16,0-1-1-16,0 2 0 0,0-5-7 0,0 7 0 0,3-7-1 0,-1 0 0 15,1 0-11-15,2-2 0 0,1 2 0 0,-1-3 8 16,3-1 1-16,0 1 0 0,2-4 0 0,1 0 0 15,2 0-1-15,3-4 0 0,-3 4 0 0,1-3 0 16,-1-4 45-16,-3 3 9 0,4-3 2 0,-4 2 0 16,-2-2-52-16,3 4-12 0,-3-1 0 0,-6-3 0 15,4 4 29-15,-6 3 3 0,0 0 1 0,2-4 0 16,-2 4-17-16,0 0-4 0,0 0-1 0,0 0 0 16,0 0-3-16,0 0-8 0,-2 0 12 0,2 0-4 15,-6 4-8-15,6-4 0 0,0 3 0 0,0 4 0 16,0 0 0-16,0 0 0 0,6 0 0 0,-4 2 8 15,4-2-8-15,2 0 0 0,2-4-12 0,-2 4 12 0,5 0 0 0,-2-2 20 16,2-5-3-16,3 7 0 0,-3-7-17 0,3 0 0 16,0 4 0-16,0-8 0 0,-3-1 0 0,0 3 0 15,3-3 0-15,-3 3 0 0,-2-3 0 0,0-2 0 16,-1 4 0-16,-2-1 0 0,-3-6 0 0,-2 1 0 16,0 2 8-16,2 0-8 0,-5 0 25 0,0 0 2 15,-3 0 0-15,1 0 0 0,-1-5-4 0,-2 9-1 16,2-8 0-16,0 8 0 0,-2-4-11 0,2 3-3 15,1-1 0-15,-1 3 0 0,3 2-8 0,0-5 0 16,-2 2 0-16,2 3 0 16,2-4-111-16,-2 1-17 0,3-1-4 0,2 1-1107 0</inkml:trace>
  <inkml:trace contextRef="#ctx0" brushRef="#br0" timeOffset="32094.76">11724 7487 460 0,'0'0'41'0,"0"0"-33"16,0 0-8-16,0 0 0 0,0 0 200 0,0 0 37 15,0 0 8-15,2 0 2 0,4-3-88 0,-6 3-18 16,2-4-3-16,-2 4-1 0,6-7-46 0,-1 7-10 16,0-7-1-16,-2 0-1 0,5 2-50 0,-6 2-9 15,4-1-3-15,-1-3 0 0,3 0 38 0,-3 4 7 16,0-4 2-16,1-2 0 0,2 2-31 0,0 0-5 16,-3 0-2-16,3-3 0 0,0-2-10 0,0 5-1 15,-3 0-1-15,0 0 0 0,3 0-6 0,0 0-8 16,0-2 11-16,0 6-11 0,0-1 12 0,-3-3-12 0,1 4 12 0,2-1-12 15,-3 1 16-15,0-1-3 0,-5 4-1 0,8 0 0 16,-3-3 0-16,-5 3-1 0,0 0 0 0,8 3 0 16,-8-3 2-16,6 0 1 0,-6 0 0 0,8 7 0 15,-8-7-1-15,5 4 0 0,-5-4 0 0,5 7 0 16,0 0-13-16,-2 1 0 0,-3-8 0 0,8 7 0 16,-5 0 12-16,2 0-4 0,-2 0-8 0,2-3 12 15,-5-4 5-15,5 7 1 0,-2-4 0 0,-3-3 0 16,5 5-66-16,3 2-12 0,-5-3-4 0,-3-4 0 15,5 3-153-15,-5-3-31 0</inkml:trace>
  <inkml:trace contextRef="#ctx0" brushRef="#br0" timeOffset="36206.38">12303 7922 1267 0,'0'0'28'0,"0"0"5"0,0 0 2 0,0 0 1 0,0 0-36 0,0 0 0 0,0 0 0 0,0 0 0 16,0 0 58-16,0 0 5 0,-3-3 1 0,3 3 0 15,-2-4-2-15,2 4 0 0,-3 0 0 0,3 0 0 16,0 0-48-16,-5-3-14 0,0 3 0 0,5 0 8 0,0 0 44 0,-8 0 10 16,2 0 2-16,-2 3 0 0,3-3-52 0,-3 4-12 15,0-1 0-15,0 2 0 0,0 2 0 0,3 0 0 16,2 0 0-16,-2 0 0 0,0 5 34 0,-3-5 4 15,3 4 1-15,-3-1 0 0,5 4-13 0,-2-2-2 16,-1-1-1-16,1-1 0 0,5 4 5 0,0-2 0 16,0-5 1-16,3 7 0 0,2-2-9 0,0-5-1 15,1 4-1-15,2-1 0 0,5-3-3 0,0 0-1 16,6-2 0-16,2 2 0 0,0-7 0 0,0 4 0 16,-2-4 0-16,4 0 0 0,-4-4-14 0,0 4-12 15,-1-7 3-15,-2 2 0 0,0-2 49 0,-3 0 11 16,-2-3 1-16,-3-1 1 0,-1-1-8 0,1-2-1 15,-2 4-1-15,-4-6 0 0,-2 6-3 0,0-1-1 16,-5-3 0-16,5 2 0 0,-5 5 14 16,-1-3 3-16,1-1 1 0,-3 4 0 0,0 0-45 0,-2-1-12 0,-1 4 0 0,-2-3 0 15,2 0 0-15,-2 0-12 0,3 2 2 0,-1 5 1 16,3-7 9-16,0 7 0 0,0 0-9 0,0 0 9 31,3 0-46-31,5 0-5 0,-5 0-1 0,5 0 0 0,0 0-13 16,0 0-3-16,0 0-1 0,0 0 0 0,0 0-146 0,-3 7-29 15</inkml:trace>
  <inkml:trace contextRef="#ctx0" brushRef="#br0" timeOffset="36784.5">12599 7936 1497 0,'6'0'32'0,"-6"-2"8"0,0 2 0 0,2 0 4 0,-2 0-36 0,3 2-8 0,-3-2 0 0,0 5 0 16,3 2 53-16,-1-3 9 0,-2 3 2 0,3 1 0 15,0-1 35-15,-1 0 7 0,1 7 2 0,0-3 0 16,-1-1-39-16,4 2-7 0,-1 2-2 0,-3-2 0 15,4-3-28-15,-4 3-7 0,1-1-1 0,2-1 0 16,-2 2 19-16,0-1 3 0,-1-1 1 0,1-3 0 16,2 0-21-16,-2-2-4 0,-1 2-1 0,4 0 0 15,-1-3-21-15,-5-4 0 0,5 3 0 0,-5-3-8 16,8 0 42-16,0 4 9 0,0-1 1 0,3-3 1 16,-3 0-21-16,2 0-5 0,1-3-1 0,2 3 0 0,0-4-3 0,1 4-1 15,-1-3 0-15,3-1 0 0,-3-3-2 0,3 7-1 16,-3-5 0-16,0 3 0 0,-2-3-2 0,2 5 0 15,0 0 0-15,-2-2 0 0,-3 2 2 0,0-5 0 16,0 5 0-16,-3 0 0 0,-2-3-2 0,2 3 0 16,-5 0 0-16,0 0 0 0,0 0-1 0,0 0-8 15,0 0 12-15,0 0-4 0,0 0-8 0,0 0-9 16,0 0 9-16,0 0-13 16,0 0-176-16,-3-4-35 0</inkml:trace>
  <inkml:trace contextRef="#ctx0" brushRef="#br0" timeOffset="37237.42">13258 7875 1458 0,'0'0'64'0,"0"-7"14"0,0 4-62 0,-2-1-16 0,-1-3 0 0,-2 7 0 16,2-7 114-16,-2 2 20 0,-3 5 4 0,3-2 1 15,-3-3-60-15,0 5-12 0,0 0-3 0,0 5 0 16,0-3-51-16,-3-2-13 0,3 5 0 0,-2-3 0 16,2 3 0-16,0 2 0 0,0 0 0 0,3 0 0 15,-3 0 0-15,5 0 0 0,-2 2 0 0,5 1 0 0,0-3 0 0,0 0 0 16,5 5 0-16,0-5 0 0,3 7 24 0,3-2 1 15,2-5 1-15,0 7 0 0,3-3-14 0,3-1-4 16,-3 2 0-16,2-5 0 0,1 7 7 0,-1-7 1 16,1 0 0-16,-3 5 0 0,2-5 15 0,-2 0 3 15,-5 0 1-15,-1 0 0 0,1 0 6 0,-3-2 2 16,-3-3 0-16,-2 3 0 0,-3-5 17 0,0 0 3 16,-6 7 1-16,1 0 0 0,-6-3-25 0,1-1-5 15,-3 4-1-15,-1-7 0 0,1 5-1 0,3-5-1 16,-6 2 0-16,2 3 0 0,1-5-39 0,0 0-8 15,0 0-2-15,2 4 0 16,1-4-82-16,-1 0-17 0,3 0-3 0,0-4-1 0</inkml:trace>
  <inkml:trace contextRef="#ctx0" brushRef="#br0" timeOffset="38783.89">20312 5664 345 0,'0'0'31'0,"0"0"-31"0,-3-5 0 0,3 5 0 16,0 0 160-16,3-7 25 0,-3 0 6 0,0 7 1 16,0 0-52-16,-3-2-9 0,1-3-3 0,2 5 0 15,0 0-51-15,-6-7-10 0,4 2-3 0,-6 5 0 16,3 0 34-16,-3 0 6 0,2 0 2 0,-2 5 0 16,-2 2-58-16,2 0-11 0,0 5-2 0,0-3-1 15,-3 3-22-15,4 2-12 0,-4 0 12 0,3 0-12 16,0 10 0-16,3-8-22 0,-1 3 3 0,6 2 1 15,-2 3 18-15,2-3 0 0,0 0 0 0,5-7 0 16,3 5 17-16,5 0 7 0,-2-5 2 0,7 0 0 16,1-7-42-16,2 0-8 0,0-2-1 0,3-3-1 0,0-2 82 0,2-2 17 15,-4-3 3-15,4-4 1 0,-8-3-21 0,4 5-4 16,-6-5 0-16,-1-2-1 0,-4 0 10 0,-3 0 3 16,0-5 0-16,0-2 0 0,-6 2 0 0,1 0 0 15,-3-2 0-15,-3 2 0 0,1 3-48 0,-1-3-16 16,-2 7 9-16,-3-4-9 0,0 0 19 0,-3 1-2 15,3 1 0-15,1 7 0 0,-4-5-17 0,0 5 8 16,1 0-8-16,2 5 0 0,0-3-12 0,0 3-10 16,0-3-2-16,0 5 0 0,8 0 24 0,-5 0 0 15,-6 5 0-15,6-3 0 16,2 3-173-16,-2 2-31 0,5 0-5 0,-3 0-963 0</inkml:trace>
  <inkml:trace contextRef="#ctx0" brushRef="#br0" timeOffset="39127.93">20656 5779 1882 0,'0'0'84'0,"0"0"16"0,0 0-80 0,0 0-20 0,0 0 0 0,0 0 0 15,5 7 60-15,1 0 7 0,-4 5 1 0,4-5 1 16,-1 0-5-16,0 0-2 15,-2 0 0-15,2 0 0 0,-2-2-35 0,-3 2-7 0,2 0-2 0,4 0 0 0,-4 0 37 0,1 0 7 16,0 0 2-16,-1-2 0 16,-2-5-52-16,0 0-12 0,0 0 0 0,0 0 0 0,0 0 0 0,0 0 0 15,0-7 0-15,0 0 0 0,3 2 0 0,-3-4 0 16,3-3 0-16,-3 5 0 0,2-5 0 0,3 3 0 16,-2-3 0-16,5 5 0 0,0 2-12 0,0-2-4 15,0 5-2-15,0-3 0 0,2-2 5 0,1 5 1 16,0-3 0-16,2 5 0 0,0-4 33 0,-2 4 7 15,-1 0 2-15,3 4 0 16,-2-4-75-16,0 0-15 0,-3 0-4 0,2 7 0 0,-2-7 52 0,0 0 12 16,-3 5 0-16,-5-5-720 15,0 0-140-15</inkml:trace>
  <inkml:trace contextRef="#ctx0" brushRef="#br0" timeOffset="39330.65">21082 5800 2156 0,'0'0'96'0,"0"0"19"0,0 0-92 0,0 0-23 0,0 0 0 0,0 0 0 15,0 5 63-15,3 2 8 0,-3 0 1 0,5 0 1 16,0 0-7-16,1 0-2 0,-4 0 0 0,3 3 0 16,1-1-52-16,-1-2-12 0,-2 0 0 0,2 0 0 15,3 1 0-15,-8-4 0 0,0-4 0 0,0 7 0 16,3-2-109-16,-3-3-26 0,0-2-5 0</inkml:trace>
  <inkml:trace contextRef="#ctx0" brushRef="#br0" timeOffset="39471.22">21116 5739 1951 0,'0'0'86'0,"0"-2"18"0,0-5-83 0,-2-3-21 16,-1 3 0-16,3 5 0 0,-3-3 111 0,3 5 17 15,0 0 4-15,3-7 1 0,0 5-57 0,2-3-12 16,-2 5-3-16,-3 0 0 15,0 0-71-15,5 0-14 0,0 0-4 0,1 7 0 16,2-2-116-16,-3-3-24 0</inkml:trace>
  <inkml:trace contextRef="#ctx0" brushRef="#br0" timeOffset="40580.6">21251 5779 1267 0,'0'0'28'0,"0"0"5"0,0 0 2 0,0 0 1 0,6-7-36 0,-4 3 0 0,-2 1 0 0,0 3 0 15,3-7 112-15,-3 7 15 0,-3-5 3 0,3 5 1 16,0-2-56-16,0 2-11 0,0 0-3 0,-2-5 0 16,-4 5 3-16,1-2 0 0,2 2 0 0,-5 0 0 15,1 0 0-15,-4 0 0 0,3 2 0 0,-3 3 0 0,-2-3-52 0,0 5-12 16,2 1 0-16,-2 3 0 0,8-4 16 0,0 0 0 16,-1 5 0-16,1 0 0 0,5-3-26 0,-3 5-5 15,3-2-1-15,0 2 0 0,3-2 16 0,0-3 0 16,2 3 0-16,3-5 0 0,2 7 0 0,1-7 0 15,0-2 0-15,2 2 0 0,-3 0 0 0,4 0 0 16,-1-2 0-16,-3-3 0 16,1-2 48-16,-3 0 13 0,-8 0 3 0,8-7 0 0,-8 7-52 0,5-7-12 15,1 0 0-15,-4 0 0 0,-2 0 54 0,3-5 8 16,-6 5 2-16,1-7 0 0,2 2-64 0,-3-2-18 16,0 0-1-16,1 0 0 0,-1-5 31 0,0 5 5 15,1-5 2-15,-1 5 0 0,0-5-29 0,1 5-6 16,-1-7 0-16,0 7-1 0,1-5 17 0,-4 0 0 15,4 5 0-15,-3 0 0 0,-1-5 17 0,1 5-2 16,-3 0-1-16,0 0 0 0,3 2-14 0,-1-2 0 0,-1 7 0 0,1 0 0 16,1 0 0-16,0 0 0 0,5 0 0 0,-6 2 0 15,1-2 0-15,5 7 0 0,0 0 0 0,0 0 0 16,-3-7 0-16,-2 2 0 0,5 5 0 0,0 0 0 16,0 0 0-16,0 0 0 0,0 0 0 0,0 0 0 15,0 0 0-15,0 0 0 0,0 0 0 0,0 7 0 16,3 0 0-16,-1 5 0 0,1-5 0 0,2 5 0 15,-5-5 0-15,6 7 0 0,-1 0 0 0,3 0 0 16,0 5 0-16,2-5 0 0,1 5-12 0,0 0 12 16,2 2 0-16,0-2 0 0,-2-3 0 0,2 3 9 15,-3 0-9-15,-2-5 0 0,3 0 0 0,-3 0 0 16,0 5 0-16,-3-5 0 0,0 0 0 0,3-2 0 0,-2 2 0 0,-1 0 0 16,0-7 0-16,1 5 0 15,-1-5 0-15,-3 0 0 0,4-2 0 0,-4-3 0 16,-2-2-46-16,0 0-14 0,0 0-4 0</inkml:trace>
  <inkml:trace contextRef="#ctx0" brushRef="#br0" timeOffset="40783.42">21444 5753 2149 0,'0'0'95'0,"0"0"20"16,0 0-92-16,0 0-23 0,0 5 0 0,0-3 0 0,6 3 57 0,-4 2 7 15,1 0 2-15,2 0 0 0,-2 0-18 0,2 0-4 16,1 5-1-16,-1 0 0 0,0-5-11 0,0 2-1 0,-2-4-1 16,2 2 0-16,-2 0-30 0,-3 0 0 0,3 0 0 0,-3-7 0 31,0 0-199-31,0 0-45 0,0 0-10 0,0 0-2 0</inkml:trace>
  <inkml:trace contextRef="#ctx0" brushRef="#br0" timeOffset="40924.01">21521 5659 1209 0,'0'0'53'0,"3"-7"12"0,0 0-52 0,-3 0-13 0,0 0 0 0,0 2 0 16,0-2 243-16,0 7 45 0,0 0 10 0,0 0 2 15,2-7-190-15,-2 7-38 0,0 0-7 0,0 0-1 16,0 0-48-16,0 0-8 0,0 0-8 0,0 0 9 16,0 0-97-16,0 0-20 0,3 7-4 0</inkml:trace>
  <inkml:trace contextRef="#ctx0" brushRef="#br0" timeOffset="41314.56">21619 5718 1036 0,'0'0'92'0,"0"0"-73"16,0 0-19-16,0 0 0 0,5 2 157 0,-2 3 28 16,0 2 6-16,-1 0 1 0,4 5-60 0,-1-5-12 15,0 0-3-15,1 0 0 0,-1 5-33 0,-3-3-8 16,4-2 0-16,-1 1-1 0,-2 3-60 0,-1-4-15 15,1-2 0-15,0 2 0 0,-1 0 38 0,-2-5 5 16,0-2 1-16,0 0 0 0,0 0-20 0,0 0-3 16,0 0-1-16,0 0 0 0,0 0-20 0,0 0 0 0,0 0 0 15,0 0 0-15,3-7 0 0,0 5 0 0,-1-5 0 0,3-5 0 16,1 1 10-16,-1 3-2 0,0-1-8 0,3-3 12 16,0 5-12-16,3 0-13 0,-3 0 2 0,2 2 1 15,-2-2 10-15,0 5-12 0,-2-3 12 0,1 5-12 16,1 0 12-16,0 0 12 0,0 5-2 0,-2-3-1 15,-1 3-9-15,0-3 0 0,0 3 0 0,1 2 0 16,2-4 0-16,0 8 0 0,-3-4 0 0,3 0 0 16,0 0 0-16,0 5 0 0,-3-5 0 0,3 5 0 15,-3-5 53-15,-2 0 9 0,2 5 2 0,-2-3 0 16,2-9-52-16,-5 7-12 0,3 0 0 0,-1 0 0 16,-2-7 0-16,0 0 0 0,0 0 0 0,3 0 0 15,2 5-151-15,-2-5-33 0,-3 0-6 0,3 0-2 0</inkml:trace>
  <inkml:trace contextRef="#ctx0" brushRef="#br0" timeOffset="41720.8">22246 5746 1728 0,'0'0'76'0,"0"-2"16"0,-5-3-73 0,0-2-19 15,-1 5 0-15,1-3 0 0,0 0 106 0,-3 3 18 16,0 2 3-16,0 0 1 0,0 0-91 0,-3 0-17 15,1 2-4-15,2 3-1 0,0 0-24 0,0-3-5 16,-5 5-1-16,5 0 0 0,0 0 15 0,3 0 0 16,-3 1 0-16,2 3 0 0,4-4 0 0,-1 0 0 15,3 0 0-15,3-2 0 0,-1 2 0 0,4 0 0 0,-1 0 0 0,3-2 0 16,0 2 0-16,2-5 0 0,1-2 0 0,0 5 0 16,-1-5 9-16,3 2 5 0,1-2 1 0,-4-2 0 15,1 2 2-15,-3-5 1 0,2 3 0 0,-2-3 0 16,-2 3 2-16,-4-3 0 0,3-2 0 0,1 0 0 15,-1 0 9-15,-2 2 3 0,-1-2 0 0,-2 0 0 16,0 5-1-16,-2-3 0 0,2 5 0 0,0 0 0 16,0-7-15-16,0 7-4 0,0 0 0 0,0 0 0 15,0 0 2-15,0 0 0 0,0 0 0 0,2 7 0 16,1 0-22-16,0 0-5 0,-1 0-1 0,4 5 0 16,-4-5 14-16,4 0 0 0,1 0 0 0,-4 0 0 0,2 0 0 0,-2 5 0 15,2-5 0-15,1 0 0 0,-4 0 0 16,4-2 0-16,-4 2 0 0,3 0 0 0,-5-7-16 15,0 0 0-15,0 0 0 0,0 0-1145 16</inkml:trace>
  <inkml:trace contextRef="#ctx0" brushRef="#br0" timeOffset="42111.22">22405 5751 1382 0,'0'0'61'0,"0"0"13"0,0 0-59 0,0 0-15 16,0 0 0-16,0 0 0 0,8 2 182 0,-3-2 34 15,3 0 6-15,-3 5 2 0,3 2-128 0,-2-4-26 16,2 1-5-16,-3 3-1 16,0 0-10-16,-2-2-2 0,-1 2-1 0,1-5 0 0,-3-2-13 0,0 8-2 15,3-4-1-15,-1 3 0 0,-2 0 5 0,3 0 2 0,-3-2 0 16,3-3 0-16,-3-2-34 0,0 0-8 0,0 7 0 0,0-7 0 16,2 5 0-16,1 2 0 0,-3 0 0 0,0-7 0 15,0 0 0-15,0 0 0 0,0 0 0 0,0 0 0 16,0 0 0-16,0 0 0 0,0 0 0 0,0 0 0 15,0 0 0-15,3-7 0 0,-3 0 0 0,2 0 0 16,1 0 23-16,-3 0 2 0,3 0 1 0,-3-5 0 16,2 5-42-16,1-5-8 0,-1 5-1 0,1 0-1 15,0-7 38-15,-1 7 7 0,4 2 1 0,-1-2 1 16,3 0-33-16,-3 0-8 0,3 0 0 0,-3 0-1 16,3 2 21-16,-8 5 15 0,11 0-3 0,-3-2 0 15,-8 2-12-15,10-5-16 0,1 5 3 0,-11 0 1 16,11 0 12-16,-3 0 10 0,-8 0-2 0,0 0 0 0,0 0-8 15,0 0-11-15,8 7 3 0,-1-7 0 16,-1 5-124-16,-6-5-24 0,8 0-4 0</inkml:trace>
  <inkml:trace contextRef="#ctx0" brushRef="#br0" timeOffset="42533.07">22884 5744 2048 0,'0'0'45'0,"0"0"10"0,0 0 1 0,0 0 1 0,0 0-45 0,2 7-12 15,1-5 0-15,2 5 0 0,1-2 33 0,-1 2 5 16,3 0 1-16,-3 0 0 0,1 0 30 0,1 0 7 0,1-2 0 16,0 2 1-16,-2 0-21 0,2-2-4 0,-1-3 0 0,1 3-1 15,0-3-42-15,0 3-9 0,0-3 0 0,3-2 0 16,-3-2 0-16,0-3 8 0,0 5-8 0,2-2 9 15,-2-3-9-15,0-2 10 0,0 5-10 0,0-3 10 16,-3-2-26-16,1 0-6 0,1 2-1 0,-1-2 0 16,-1 0-21-16,0 0-5 15,1 0-1-15,-1 0 0 0,-2 2-11 0,-3-2-3 0,2 5 0 0,-2 2 0 16,3-5 52-16,-3-2 12 0,0 7 0 0,0 0 0 16,0 0 51-16,0 0 13 0,0 0 2 0,0 0 1 15,-3 7-7-15,1-2-2 0,-1 4 0 0,0-4 0 16,-5 5-13-16,3 6-2 0,-3-2-1 0,3 0 0 15,-3 7-14-15,0-2-2 0,0 2-1 0,-3 10 0 0,1-8 9 16,5 3 2-16,-3 0 0 0,2-5 0 0,4-2-27 0,-4 0-9 16,4-3 0-16,-4-4 9 15,4 2-89-15,2-7-19 0,-3 5-3 0,-2-5-1 0</inkml:trace>
  <inkml:trace contextRef="#ctx0" brushRef="#br0" timeOffset="43191.13">20661 6228 1958 0,'0'0'43'0,"0"0"9"0,0 0 1 0,0 0 3 0,0 0-45 0,0 0-11 15,0 0 0-15,0 0 0 0,0 0 53 0,6 5 9 16,-1-2 2-16,0 8 0 0,0 3 0 0,-2 1 0 15,2 3 0-15,-2-4 0 16,-3 5 0-16,0 2 0 0,0-2 0 0,-3 2 0 0,3 1-52 0,3-4-12 16,-3 4 0-16,5 3 0 0,-2-3 36 0,2 1 5 15,1-6 1-15,-4 1 0 0,4-3-17 0,-1-1-3 0,0-3-1 0,3 3 0 16,-3-6-21-16,1-1 0 0,-1-3 0 0,3-1 8 16,-3 1 44-16,3 1 10 0,0-5 2 0,0 0 0 15,3-5-56-15,-4 5-8 0,7-4 0 0,-4 1-10 16,1-1 10-16,2 4 8 0,-2-7-8 0,2 4 11 15,-2-2-11-15,2 3 0 0,3-3 0 0,-3 5 0 16,0-2 0-16,3-3 0 0,-3 5 0 0,-2 0 0 16,2 0 0-16,-2-4 0 0,-1 4 0 0,1 0 0 15,2 0 0-15,-2 0 0 0,-1 0 0 0,1 0 0 16,2 0 0-16,-5 0 0 0,2 0 8 0,-2 0-8 16,-2 0 0-16,-1-3 0 0,-5 3 0 0,0 0 0 15,0 0-80-15,0 0-20 0,0 0-5 0,0 0-1178 16</inkml:trace>
  <inkml:trace contextRef="#ctx0" brushRef="#br0" timeOffset="43581.93">21130 6450 1958 0,'0'0'87'0,"0"0"17"0,5 0-83 0,-2 0-21 15,5-3 0-15,-1 3 0 0,-1 3 49 0,4-3 6 16,1 4 1-16,2-4 0 0,0 3 12 0,1 1 4 15,-1-4 0-15,3 5 0 0,-3-5-58 0,0 0-14 16,0-5 0-16,1 5 0 0,-4-4 0 0,1 4 0 16,-1-3-12-16,-2-1 12 0,-2-3 0 0,2-1 11 15,-3 6 0-15,-3-5 0 0,1-2-11 0,2 2 0 0,-5 0-10 0,0-1 10 16,0-1 22-16,-2-3 10 0,-1 5 3 0,-2 3 0 16,0 1-5-16,-1-2-1 0,1 3 0 0,-6-3 0 15,1 5-29-15,-1 0 0 0,1 0 0 0,-4 0 0 16,1 5 0-16,0-3 0 0,-3 6-13 0,0-1 4 15,0 4 9-15,3-4 0 0,-3 5 0 0,6-2 0 16,2 1-12-16,2 1 4 0,4-2 0 0,-1 1 0 16,3 3 8-16,3-7-13 0,2 5 5 0,3-2 8 15,3-3 12-15,-1 4 9 0,3-4 3 0,3 5 0 16,-3-5-40-16,3 0-8 0,-2 0-2 0,1 0 0 16,-4-2 26-16,2-2 0 0,0 1 0 0,-2-1 0 15,2-3-31-15,1 0-7 0,-4 0-2 0,6 0-695 16,0-7-139-16</inkml:trace>
  <inkml:trace contextRef="#ctx0" brushRef="#br0" timeOffset="43942.15">21675 6388 1497 0,'0'0'66'0,"0"-2"14"0,2-3-64 0,-2-2-16 0,0 3 0 0,0-3 0 16,0 7 157-16,0-3 28 0,-2-2 6 0,2 5 1 15,-6 0-103-15,-2 0-20 0,1 0-4 0,-1 5-1 0,-6-2-16 0,-2 1-3 16,1 3-1-16,1 0 0 0,-2 5-28 0,6-2-7 15,-3-3-1-15,5 4 0 0,2 1 4 0,1-2 0 16,0-3 0-16,2 4 0 0,3 1-28 0,3-3-4 16,0-1-2-16,4-1 0 0,1 0 11 0,3 4 3 15,2-6 0-15,0-3 0 0,3 3 8 0,-2-2 0 16,1-3-9-16,-1 0 9 0,-1 0 0 0,-3 0 0 0,4-3 0 0,-1-2 0 16,-5-2 0-16,2 0 0 0,-2 0 0 0,-2 3 0 15,-4-3 10-15,1-1-10 0,2 1 12 0,-5 0-12 16,3 0 26-16,-3 0-2 0,0 3 0 0,0 4 0 15,0 0-24-15,0 0 0 0,0 0 0 0,0 0 0 16,0 0 56-16,0 0 7 0,0 0 1 0,0 0 0 16,0 0-74-16,5 7-14 0,-2 2-4 0,-1 0 0 15,4-4 45-15,-1 2 9 0,0 0 2 0,1 0 0 16,-1-4-44-16,3 6-8 0,0-7-1 0,-3 5-1 0,0-2 42 0,3-2 8 16,0-3 1-16,3 4 1 15,-3-1-123-15,-3-3-25 0,3 0-5 0,-3 0-1 0</inkml:trace>
  <inkml:trace contextRef="#ctx0" brushRef="#br0" timeOffset="44270.21">22061 6327 1958 0,'0'0'87'0,"-3"-4"17"0,1-3-83 0,-4 4-21 16,1-2 0-16,0-2 0 0,0 7 107 0,-1-7 17 15,-2 7 3-15,0 0 1 0,0-2-34 0,0-3-6 16,-2 5-2-16,-1 5 0 0,3-3-86 0,0 3-18 15,3-3-3-15,0 5-1 0,0-2 22 0,-1-2 0 16,1 4 0-16,0-3 0 0,2 8 0 0,3-3 0 16,3 3 0-16,-3-2 0 0,2 1 0 0,4-4 18 15,4 8-3-15,3-4-1 0,3-4-22 0,0 7-5 0,-3-2-1 0,1-5 0 16,2 5 14-16,-3-3 0 0,-3-2 0 0,-2 1 0 16,0 3 0-16,-3-4 0 0,-2 0 0 0,0 5 0 15,-3-2 0-15,-3-3 0 0,-2 4 0 0,0-4 0 16,-6 1 0-16,-2-1 0 0,-3 0 0 0,-3-3 0 15,3 3 38-15,1 0 10 0,-1-2 3 0,0-3 0 16,0 3-39-16,0-2-12 0,0-3 0 0,3 0 0 16,2 0-191-16,3-3-45 0,-7-4-8 15,4-5-3-15</inkml:trace>
  <inkml:trace contextRef="#ctx0" brushRef="#br0" timeOffset="44473.34">22175 6266 1670 0,'0'0'148'0,"0"0"-118"16,0 0-30-16,0 0 0 0,0 0 121 0,5 7 19 16,0 0 3-16,1 0 1 0,-1 7-13 0,0-2-3 15,0 2 0-15,3 5 0 0,-2-2-102 0,2 1-26 16,-3 1 0-16,0-5 0 16,-2 0 0-16,0-2 0 0,-1 2 0 0,-2-2 0 0,3-3 0 0,-1 6 0 15,-2-8 0-15,0 4 0 0,0 1 0 0,-2-5 0 16,2-7 0-16,-3 10 0 15,1-6-97-15,2-4-25 0,-6 0-5 0,1 0-581 16,-3 0-116-16</inkml:trace>
  <inkml:trace contextRef="#ctx0" brushRef="#br0" timeOffset="44596.45">22185 6468 691 0,'0'0'30'0,"0"0"7"0,0-2-29 0,3-3-8 0,0-2 0 16,-1 3 0-16,4 4 232 0,-1-3 44 0,3-1 10 0,2 4 2 16,4-3-136-16,-1-2-26 0,3 5-6 0,2-2 0 15,1-3-89-15,-3 5-18 0,2 0-3 0,-2 0-1 16,0 0 11-16,-3 0 3 15,-5 0 0-15</inkml:trace>
  <inkml:trace contextRef="#ctx0" brushRef="#br0" timeOffset="45558.65">20981 6936 748 0,'0'0'67'0,"3"-4"-54"0,-3 1-13 0,3-1 0 15,2-3 169-15,-2 4 31 0,-1-4 7 0,1 0 1 16,-3 2-72-16,0-2-15 0,0 3-2 0,-3 1-1 16,1-4-17-16,-4 3-3 0,1-4-1 0,-3 6 0 15,-2-3-45-15,2 1-8 0,-3 1-3 0,3 3 0 0,-5 0 4 0,2 0 1 16,-2 0 0-16,-3 3 0 0,3 1-33 0,0 1-13 16,0 2 11-16,-1 0-11 0,1 0 0 0,2-4 0 15,4 8 0-15,-1-4 0 0,0 5 0 16,2-2-10-16,4 1 2 0,2 4 0 0,0-4 8 0,5-1-13 15,0 1 5-15,6 4 8 0,-1-1 16 0,6-7 10 16,-2 4 2-16,4 4 1 16,1-4-74-16,-1-1-15 0,1 2-4 0,-1-1 0 0,1-1 103 0,-6-3 20 15,-2-3 4-15,-1 8 1 0,1-2-52 0,-1 1-12 16,-4-4 0-16,2 8 0 0,-6-4 0 0,3-1 0 16,-5 1 0-16,0 4 0 0,0-4 26 0,-5-1 12 15,3 1 2-15,-6 1 1 0,2-2-7 0,-2-3-2 16,-2 0 0-16,-1 0 0 0,1 2-14 0,-1-6-3 15,-5 4-1-15,6-7 0 0,-1 4-4 0,-5-4-1 16,3 3 0-16,-3-3 0 0,0-3-9 0,0-1 8 0,0 1-8 16,-2-4 8-16,-1-2-8 0,6 2-17 0,0 0 4 0,2 4 1 31,3-8-165-31,3 4-33 0,5-1-6 0,0 1-2 0</inkml:trace>
  <inkml:trace contextRef="#ctx0" brushRef="#br0" timeOffset="46042.92">21381 7125 864 0,'0'-8'76'0,"0"4"-60"0,-3 1-16 0,3-1 0 16,0-3 195-16,0 7 36 0,-2-7 7 0,-1 4 2 0,3 3-90 0,-5-4-18 16,-1 4-3-16,1 4-1 0,-3-1-58 0,0-3-12 15,0 4-2-15,-2-1-1 0,-1 4-37 0,1 4-7 16,-1-3-2-16,0 3 0 0,4-1-9 0,-1 1 12 15,2 1-12-15,1-2 12 0,0-3-12 0,2 4 0 16,3-3-12-16,0 3 12 0,5-4-12 0,-2 3 12 16,5-6-10-16,0 3 10 0,0-2-11 0,2-2 11 15,1-3-12-15,0 0 12 0,-4 0 0 0,4 0 11 16,0-3 0-16,-3-2 0 0,0-2-11 0,-1 0 10 16,1 3-10-16,0-3 10 0,-2 0 30 0,-1-5 7 15,-2 5 1-15,-1 0 0 0,1 4-30 0,-3 3-6 16,0 0 0-16,0 0-1 0,0 0 33 0,0 0 8 15,0 0 0-15,-5 3 1 0,2 4-37 0,0 0-7 16,1 5-1-16,2-5-8 0,0 4 0 0,0-1 0 0,0 2 0 16,2 2 0-16,-2-7 0 0,3 4 0 0,0 4 0 15,2-8 0-15,-2 0 0 0,2 4 0 0,-5-3 0 0,2 3 0 16,1-4 0-16,2 0 8 0,-5 0-8 0,3 0 10 16,0 1-10-16,-1-1 8 0,1 0-8 0,0-3 8 15,-3-4-8-15,5 3 8 0,0 4-8 0,0-7 8 16,1 0-8-16,4 0 0 0,-2-7 0 0,6 4 0 15,-1-4 0-15,0 0 12 0,0-2-12 0,0 2 12 16,3 0-12-16,-2-3 0 0,1 3 0 0,-1 3 8 16,-4-3-8-16,1-1 0 0,-1 4 0 0,1 1 0 15,-3-1 0-15,0 1 8 0,-3-1-8 0,0 4 0 16,1-7 0-16,-6 7 0 0,0 0-9 0,0 0-861 16,0-3-172-16</inkml:trace>
  <inkml:trace contextRef="#ctx0" brushRef="#br0" timeOffset="46449.81">21704 7092 1843 0,'0'0'40'0,"0"0"9"0,0 0 2 0,0 0 1 0,0 0-42 0,0 0-10 15,-3 4 0-15,3 3 0 0,0 0 28 0,3 0 3 16,-3 1 1-16,2-1 0 0,4 4 12 0,-4-4 4 15,1 5 0-15,0-2 0 0,2-3-19 0,0 0-3 16,-2 4-1-16,5-3 0 0,-3-1-1 0,3-3 0 16,0-1 0-16,0 1 0 0,5-1 0 0,-2-3-1 0,2 0 0 0,0 0 0 15,3 0-2-15,0-7 0 0,0 4 0 0,0-1 0 16,-6-3 0-16,1-1 0 0,-3 1 0 0,0 3 0 16,2-3 7-16,-2 0 2 0,-5 0 0 0,2-5 0 15,-2 5 27-15,-1-3 6 0,-2 6 1 0,-2-3 0 16,2-1-52-16,-3 4-12 0,1 1 0 0,-4-1 0 15,1 4 0-15,5 0 0 0,0 0 0 0,0 0 0 16,0 0 0-16,0 0 0 0,0 0 0 0,3 4 0 16,-1 3 0-16,-2 1 0 0,-2-1 0 0,2 4 0 15,5-8 0-15,-2 8 0 0,2-3 0 0,0-1 0 16,0 4 0-16,3-4 0 0,-2 0 0 0,-1 1 0 0,-2-1 0 16,2 0 0-16,0-3-12 0,0 3 12 15,-5-7-192-15,6 3-32 0</inkml:trace>
  <inkml:trace contextRef="#ctx0" brushRef="#br0" timeOffset="46855.67">22278 7045 1497 0,'0'0'66'0,"0"0"14"0,0-7-64 0,0 7-16 15,-5 0 0-15,2-8 0 0,-5 8 106 0,0 0 18 16,0 0 3-16,0 5 1 0,-2-2-62 0,-1 1-12 15,0 3-2-15,-2 0-1 0,3 0-31 0,2 0-5 16,2 1-2-16,-1 3 0 0,1-4-23 0,1 3-5 16,2-6-1-16,1 8 0 0,2-2 16 0,2-3-12 15,-2 4 12-15,6-4-12 0,-4 1 12 0,6-1-11 0,-3 0 11 0,3 0-10 16,0-3 10-16,0-1 0 0,0-3 0 0,3 4 0 16,-1-4 0-16,1 0 0 0,0 0 0 0,-1-4 0 15,1 4 0-15,2-3 11 0,0-1-3 0,0 1 0 16,-5-4 18-16,0 0 3 0,0 0 1 0,0-2 0 15,-3 2 7-15,1 0 2 0,-4 0 0 0,1 4 0 16,-3 3-20-16,0 0-4 0,0 0-1 0,0 0 0 16,0-4 40-16,0 4 8 0,0 0 2 0,0 0 0 15,0 0-52-15,0 0-12 0,0 0 0 0,0 0 0 16,0 4 0-16,3-1 0 0,-3-3 0 0,5 7 0 16,-2 0-18-16,-1 0-6 0,4 2-2 0,-4 1 0 15,3-3 26-15,-2 0 0 0,2-3 0 0,-2 3 0 16,-3-7-65-16,3 3-8 0,-3-3-2 0,2 9-986 15</inkml:trace>
  <inkml:trace contextRef="#ctx0" brushRef="#br0" timeOffset="47137.27">22543 7075 2188 0,'0'0'97'0,"0"0"20"0,0 0-93 0,0 0-24 16,5 3 0-16,-3 4 0 0,1 0 56 0,0-3 6 15,-1 3 2-15,4 0 0 0,-4 0 0 0,1 5 0 16,0-5 0-16,-1 0 0 0,1-4-22 0,0 8-4 16,-3-3-1-16,2-4 0 0,-2-4-8 0,0 0-1 15,0 0-1-15,0 0 0 0,0 0-27 0,0 0 0 0,0 0 0 0,0 0 0 16,0-4 0-16,0-4 0 0,0 1 0 16,3 0 0-1,-3-4-46-15,2 1-14 0,4-2-4 0,-1 1 0 16,0-3 28-16,3-1 6 0,-2 4 1 0,2 1 0 15,2-1-5-15,-2 3-1 0,0 1 0 0,-3 0 0 0,-2 3 35 0,2 1 0 0,1-1 0 0,1 1 0 16,-1-1 0-16,-1 4 0 0,3 0 0 0,0 4-724 16,-3-4-137-16</inkml:trace>
  <inkml:trace contextRef="#ctx0" brushRef="#br0" timeOffset="47481.83">22947 7110 1497 0,'0'0'66'0,"8"0"14"0,-2 0-64 0,-1 0-16 16,3 0 0-16,-3 0 0 0,3 0 106 0,-3-4 18 15,3 4 3-15,0-3 1 0,0-1-54 0,0 4-10 16,-3-3-3-16,3-1 0 0,-2 1-46 0,-1-1-15 16,3 4 8-16,-3-3-8 0,-2-4 40 0,-3 2 4 15,2-2 0-15,1 3 1 0,0-3-21 0,-3 0-4 16,0 0 0-16,-3 4-1 0,0-6-19 0,1 6 0 15,-4-1 0-15,4 1 0 0,-6-1 0 0,3 4 0 16,-3 0 0-16,-3 0 0 0,0 0 0 0,-2 0 0 16,0 7 0-16,-3-3 0 0,0-1 0 0,0 6 0 0,1 1 0 15,-1-3 0-15,-3 4 0 0,3 4 0 0,6-8 0 0,2 4 0 16,2-1 0-16,4 1 0 0,2 4 0 0,2-4-9 16,4-4 1-16,4 8 0 0,-2-1 0 0,3-3 0 15,2-4 8-15,0 5 0 0,-2-5 0 0,5 0 0 16,-3-4 0-16,0 4-8 0,0-7 8 0,1 4-706 15,-1-4-136-15</inkml:trace>
  <inkml:trace contextRef="#ctx0" brushRef="#br0" timeOffset="47888.28">23437 6718 1267 0,'0'0'56'0,"0"0"12"0,0 0-55 0,0 0-13 16,0 0 0-16,0 0 0 0,0-3 131 0,-3-1 23 15,1 1 5-15,2 3 1 0,0 0-63 0,0 0-12 16,-6 3-2-16,1 4-1 0,0 4-28 0,-1 1-6 16,1 2 0-16,0 0-1 0,-1 5-13 0,4-5-2 0,-1 8-1 15,1-4 0-15,-1 3-31 0,0-2 0 0,1-5 0 0,2 8 0 16,-3-4 57-16,3 4 6 0,-3-4 1 16,3 4 0-1,3-1-103-15,0-2-20 0,-1-5-4 0,1 4-1 0,2 1 103 0,0-2 20 0,3-6 4 0,0 4 1 31,0-1-78-31,3-3-15 0,2-3-3 0,0 3-1 0,1-4 33 0,-1 0 0 0,3 0 0 0,0-4 0 16,-1 2 0-16,-4-5-18 0,0 0 4 0,-3 0-1103 16</inkml:trace>
  <inkml:trace contextRef="#ctx0" brushRef="#br0" timeOffset="48248.24">23847 6925 921 0,'0'0'40'0,"0"-7"10"0,3 4-40 0,-3-4-10 15,0 0 0-15,2-2 0 0,-2 6 244 0,-2-1 48 16,2 4 8-16,0 0 3 0,0 0-164 0,-6-3-33 16,1 3-6-16,-3 3-2 0,-3 1-66 0,4-1-14 15,-4 8-2-15,0-3-1 0,-2 6 15 0,0-3 3 16,0 4 1-16,2 3 0 0,3-8-26 0,0 9-8 15,6-5 0-15,-1 4 0 0,0-3 27 0,6-1 1 16,0-3 1-16,4 1 0 0,1-2-29 0,3 1 0 16,0-4 0-16,2 0 0 15,0 1-45-15,-2-1-15 0,2-7-4 0,0 0 0 0,0 0 74 0,1 0 14 16,-1-7 4-16,0 7 0 16,-2-8 6-16,2 1 2 0,-3 0 0 0,1 0 0 15,0-4-36-15,-6 1 0 0,0-6 0 0,-2 6 0 16,-1-4 51-16,-4-2 13 0,-1 2 2 0,-2-1 1 15,-3 1-67-15,0 7-11 0,-5-4-3 0,2-4-1 16,1 8 15-16,-1-4 0 0,3 4 0 0,-3 0 10 16,4 4-121-16,1-2-24 0,1 5-5 0</inkml:trace>
  <inkml:trace contextRef="#ctx0" brushRef="#br0" timeOffset="48639.04">24048 6805 1688 0,'0'0'75'0,"5"4"15"0,6-4-72 0,-3 0-18 16,0 7 0-16,2-2 0 0,-2-2 100 0,3 1 16 16,-3 6 3-16,0-3 1 0,-3 4-36 0,0 1-8 15,1 2 0-15,-1-4-1 0,-2 6-17 0,2-2-3 16,-3-4-1-16,4 6 0 0,-6-2-13 0,2 0-2 15,-2-2-1-15,3 2 0 0,0-4-17 0,-1 1-3 16,1 4-1-16,2-1 0 0,1 0 8 0,-1-2 2 16,-2-5 0-16,2-3 0 0,0-1-27 0,0 4 0 15,3-3 0-15,-2-1 0 0,-1-3 0 0,3 4 0 0,0-4 0 0,0 0 0 16,2-4 0-16,-2 4 0 0,3-3 0 0,2-1 0 16,-2 1 56-16,2-1 7 0,-3-3 1 0,4 4 0 15,-4-1-64-15,3-4-10 0,1 4-3 0,-1 1-1 16,0-1 14-16,-2 4 0 0,-1-3 0 0,4-1 0 15,-4 4 0-15,1-3 0 0,-1-1 0 0,-2 4 0 16,3 0 0-16,-6 0 0 0,3 0 0 0,-8 0 0 16,0 0-38-16,0 0-11 0,0 0-3 0</inkml:trace>
  <inkml:trace contextRef="#ctx0" brushRef="#br0" timeOffset="49076.18">24675 6708 1094 0,'-5'-7'48'0,"5"7"11"0,0-4-47 0,0 4-12 0,0 0 0 0,-6-3 0 0,1-2 194 0,0 5 37 0,0 0 7 0,-1-2 2 16,-2-3-148-16,0 5-30 0,0 5-6 0,-2-3 0 31,-1 3-38-31,1-2-7 0,-1 1-2 0,3-1 0 16,0 4-9-16,0 0 8 0,3 2-8 0,-3 0 8 16,5-1-8-16,1-1 0 0,-1 4 0 0,6 1-11 15,-3-2 3-15,5 4 0 0,-2-3 0 0,5 1 0 16,2-2 8-16,4 4-10 0,-1-3 10 0,3 4-10 0,-3-1 10 0,3-3 0 0,2 1 0 0,-2-2 0 15,3 4 0-15,-3-3 8 0,-3 1-8 0,3-2 11 16,-6 1-3-16,1-4-8 0,-3 8 12 0,-3-1-4 31,-2-7 45-31,-3 4 9 0,0 1 2 0,-3-2 0 16,-5-3 0-16,0 0 0 0,0-3 0 0,-5 4 0 16,0-8-20-16,0 7-4 0,-3-3-1 0,0-4 0 0,0 0-11 0,-3 0-3 0,1 3 0 0,2-3 0 15,0 0-121-15,0 0-24 0,-2 0-4 0</inkml:trace>
  <inkml:trace contextRef="#ctx0" brushRef="#br0" timeOffset="49435.46">24670 6570 1206 0,'13'-10'53'0,"-8"5"11"0,3 5-51 0,3-2-13 0,-3-3 0 0,2 5 0 0,1-4 119 0,-1 4 21 0,-2 0 4 0,3 0 0 16,2 4-12-16,0 3-4 0,1 0 0 0,-1 5 0 31,0-2-51-31,3 6-10 16,-3 1-3-16,3 6 0 0,0-2-16 0,0 5-4 0,-3 2-1 0,3 1 0 0,-5 3-15 0,2-6-2 0,-3 3-1 0,-2 1 0 15,-2-6 8-15,-1 2 2 0,-5-1 0 0,3 1 0 16,-3-5-8-16,0 1-2 0,0-4 0 0,-3 4 0 15,-2-8-25-15,2 5 0 0,-2-5 0 0,2 0 0 16,0-3 0-16,-2-3 0 0,0-1 0 0,0 0 0 31,-3 0 56-31,2-3 7 0,1-4 1 0,0 0 0 16,-1 3-52-16,-2-6-12 0,3 3 0 0,0-4 0 16,-3 4-100-16,3-7-22 0,-3 4-5 0</inkml:trace>
  <inkml:trace contextRef="#ctx0" brushRef="#br0" timeOffset="99898.72">9620 9004 946 0,'0'0'42'0,"0"0"9"0,0 0-41 0,0 0-10 16,0 0 0-16,0 0 0 0,0 0 90 0,0 0 16 15,0 0 3-15,0 0 1 0,0 0-3 0,0 0-1 16,0 0 0-16,0 2 0 0,3 5-33 0,0-2-6 15,-1 2-2-15,3-2 0 0,-2 2-14 0,5 0-3 16,0-5-1-16,3 5 0 0,-3-2-24 0,5-3-5 16,-3 3-1-16,4 2 0 0,-4-7-17 0,3 0 0 15,-2 5 0-15,0-5 0 0,2 0 55 0,-3-5 7 16,-4 5 2-16,2-7 0 0,-8 7 0 0,2-5 0 16,1 3 0-16,-3 2 0 0,3-7-52 0,-3 2-12 0,2-2 0 15,1 0 0-15,-6 0 54 0,3 0 8 16,-2 2 2-16,-1-2 0 0,-2 0-52 0,-1 5-12 15,1-5 0-15,0 2 0 0,-3-2 0 0,2 7 0 0,-1-5 0 0,-1 3 0 16,-3-3 8-16,0 5-8 0,4 0 11 0,-4 0-11 16,0 0 0-16,-2 5 0 0,3-5 0 0,-4 2 0 15,1 3 0-15,2 2 0 0,-2 0 0 0,0 0 0 16,0 0 0-16,0 0 0 0,-1 5-10 0,1-5 10 16,0 5 0-16,2-3 0 0,1 3 0 0,2 0 0 15,2-3 0-15,1-2 0 0,-3 5 0 0,6 0 0 16,2-3 0-16,0 5 0 0,2-2 0 0,6-5 0 15,0 5-11-15,3-5 3 0,2 0 0 0,5 0 0 16,4 0 8-16,1-7 0 0,1 5 0 0,5-5 0 0,0 0-11 16,3-5 0-16,0 5 0 0,0 0 0 15,2-5-151-15,-2 3-30 0,-3 2-7 0</inkml:trace>
  <inkml:trace contextRef="#ctx0" brushRef="#br0" timeOffset="100273.95">10168 9013 1616 0,'0'0'72'0,"0"0"14"0,0-7-69 0,-3 0-17 16,1 5 0-16,-1-3 0 0,-2-2 80 0,-1 0 12 16,-2 7 2-16,3-7 1 0,-3 2 9 0,0 5 1 15,0 0 1-15,0 0 0 0,-2 0-58 0,2 0-11 16,-3 0-2-16,3 0-1 0,-2 5-34 0,2-3-12 0,0 3 0 0,0 2 0 15,3 0 12-15,-1-2 0 0,4 2 0 0,-4 0 0 16,4-5 0-16,2 10 0 0,2-5 0 0,1 0 0 16,2 5 0-16,1-5 0 0,4 0 0 0,4 5 0 15,1-3 0-15,4-2 0 0,-1 0 0 0,1 0 0 16,-1 5 0-16,1-5 0 0,-3-2 9 0,0 2-9 16,0 0 0-16,-3-5 8 0,-5 5-8 0,0 3 0 15,-3-8 14-15,-2 5 0 0,-3-7 0 0,-6 7 0 16,1 0 38-16,-5-2 7 0,-4-3 1 0,1 3 1 15,0 2-19-15,2-2-4 0,-5-3-1 0,0-2 0 16,1 5-25-16,-1-5-4 0,0 2-8 0,3-2 11 16,-3 0-58-16,3 0-11 0,2 0-2 0,3-2-752 15,0-3-151-15</inkml:trace>
  <inkml:trace contextRef="#ctx0" brushRef="#br0" timeOffset="100632.92">10684 9004 345 0,'-11'-12'15'0,"6"10"4"0,-3-3-19 0,0-2 0 16,0 0 0-16,0 2 0 0,0-2 346 0,-2 5 66 16,-1-3 12-16,3-2 4 0,3 5-276 0,0-3-54 15,-3 5-11-15,-3-5-3 0,1 5-35 0,-4 5-7 16,4-5-2-16,-1 0 0 0,1 5-16 0,-1-3-4 15,-2 5-1-15,2-2 0 0,3 2-19 0,-2-5 8 0,2 5-8 0,2 0 0 16,1 5 0-16,0-5 0 0,2 0 0 0,1 0 0 16,2 5 0-16,2-5 0 0,-2 5 0 0,5-3 0 15,1-2 8-15,-1 5-8 0,3 0 0 0,3-3 0 16,-1 3 0-16,-2 0-16 0,3-3 2 0,-1 3 0 16,-2-5 14-16,-3 0 0 0,1 5 0 0,-4-5 0 15,1 0 29-15,0 0-1 0,-6 0 0 0,0 0 0 16,1-2 32-16,-4-3 7 0,1 5 1 0,-3-2 0 15,-2-3-32-15,2 3-7 0,0-3-1 0,-3 3 0 16,3-5-20-16,3 2-8 0,-3-2 0 0,0 0 0 16,3 0-156-16,0 0-38 0</inkml:trace>
  <inkml:trace contextRef="#ctx0" brushRef="#br0" timeOffset="101039.09">10784 9065 288 0,'0'0'25'0,"0"0"-25"16,0 0 0-16,0 0 0 0,0 0 404 0,0 0 76 15,0 0 16-15,0 0 2 0,0 0-324 0,3 7-65 16,0 0-13-16,2-7-2 0,0 7-75 0,3-7-19 16,-2 0 0-16,4 5 0 0,-2-5 0 0,3 2 0 15,-1-4 0-15,1 2 0 0,2 0 0 0,-2-5 0 16,2 5 0-16,-3-2 0 0,1-3 0 0,0 3 0 15,-1-3 0-15,1-2 0 0,-3 0 0 0,0 2 0 0,-3-2 0 0,-2 0 0 16,-3 0 55-16,0 0 7 0,-3 0 2 0,-2 2 0 31,2 3-74-31,-5-3-14 0,3-2-4 0,-3 7 0 0,0-2 45 0,-3-3 9 0,1 5 2 0,-1 0 0 16,1 0-40-16,2 5-8 0,-6-3-2 0,4-2 0 16,-1 7 22-16,1 0 13 0,-1-2-1 0,3 2-1 15,-2 5 0-15,-1-3 0 0,3-2 0 0,0 5 0 16,0 2-11-16,3-2 0 0,0-3 0 0,2 8 0 15,0-3 0-15,3-5 0 0,3 3 0 0,0 2 0 16,4 0 16-16,-1-2 0 0,4 0 1 0,4-3 0 16,1-2-17-16,4 0 0 0,0-2 0 0,2-3 0 15,5 3-48-15,1-5-12 0,-1 0-4 0,1 0 0 16,-1-5-143-16,-2 3-29 0,0-3-5 0</inkml:trace>
  <inkml:trace contextRef="#ctx0" brushRef="#br0" timeOffset="101398.39">11160 9020 345 0,'0'0'15'0,"0"0"4"0,0 0-19 0,0 0 0 16,0 0 0-16,0 0 0 0,0 0 413 0,0 0 79 15,0 0 16-15,0 12 4 0,-3-5-324 0,6 0-64 16,-3 5-12-16,5-5-4 0,-5 7-70 0,3-2-14 16,0-3-4-16,-1 3 0 0,1 2 36 0,-3-7 6 15,0 0 2-15,0 5 0 0,0-5-20 0,0-2-4 16,0-5-1-16,0 0 0 0,0 0-20 0,0 0-4 15,0 0-1-15,0 0 0 0,0 0-4 0,0 0-1 16,-3-10 0-16,3 1 0 0,0 2-9 0,0-5-11 0,3 5 3 0,0-7 0 31,2 2-37-31,-2 5-7 0,5-2-2 0,-1-3 0 0,1 0 43 0,0 5 11 0,0 5 0 0,-2-3 0 16,2 3 0-16,-1-3-13 0,1 5 5 0,0 0 8 16,-2 0 0-16,2 0 0 0,-1 7 9 0,4-2-1 15,2-3-8-15,1 5 0 0,-4 0 0 0,3 5 0 16,-2-5 0-16,-3 0 0 0,2 0 0 0,1 5 0 15,-3 0 52-15,-3-3 10 0,1-2 2 0,-1 0 0 16,-3 5-64-16,4-5 0 0,-6-2-16 0,0-3 3 16,0-2 13-16,0 0 8 0,0 0 0 0,0 0-8 15,0 0-75-15,0 0-21 0,2 0-5 0,4-7-754 16,-4 0-150-16</inkml:trace>
  <inkml:trace contextRef="#ctx0" brushRef="#br0" timeOffset="101617.07">11544 8891 1785 0,'0'0'159'0,"0"0"-127"16,0 0-32-16,0 0 0 0,0 0 132 0,0 0 20 15,0 0 4-15,2 7 0 0,-2 5-67 0,3-3-13 16,2 3-4-16,1 2 0 0,-1 0-48 0,0 0-11 16,-2 5-1-16,2-5-1 0,0 5 29 0,-2 0 5 15,0-3 2-15,-1 8 0 0,1-8-24 0,0 3-5 16,-1-5-1-16,-2 5 0 0,3-5-17 0,-3-2 0 15,3-3 0-15,-3-2 0 16,0 3-83-16,0-8-20 0,0-2-4 0,0 0-681 16,0 0-137-16</inkml:trace>
  <inkml:trace contextRef="#ctx0" brushRef="#br0" timeOffset="101757.73">11449 9107 633 0,'-3'-2'56'0,"3"2"-44"0,3-5-12 0,2 5 0 15,0-7 245-15,6 7 47 0,-3-2 10 0,5 2 2 16,0 0-155-16,3-5-30 0,0 5-7 0,2 0 0 15,1 0-76-15,-3 0-14 0,2 0-3 0,1-2-1 16,-1-3-10-16,-2 5-8 0,0 0 12 0,0 0-12 16,-3-2-152-16,3-3-38 0,5-2-7 15,-5 2-2-15</inkml:trace>
  <inkml:trace contextRef="#ctx0" brushRef="#br0" timeOffset="101913.93">11853 9112 2188 0,'0'0'48'0,"0"0"11"0,0 0 1 0,8 7 1 0,-5 0-49 0,2-2-12 16,-2 2 0-16,0 0 0 0,-1-5 105 0,1 5 19 16,-3-7 3-16,5 10 1 0,-2-8-103 0,-3-2-25 15,0 0 0-15,5 7 0 0,-5-7 0 0,0 0 0 16,0 0 0-16,0 0 0 16,0 0-109-16,0 0-27 0,3 0-6 0</inkml:trace>
  <inkml:trace contextRef="#ctx0" brushRef="#br0" timeOffset="102054.45">11856 8938 748 0,'0'0'33'0,"-3"-5"7"0,3 3-32 0,0 2-8 0,0 0 0 0,0 0 0 15,0 0 271-15,0 0 52 0,6-5 10 0,2 5 3 16,0 0-252-16,-3 5-49 0,5-5-11 0,-2 7-616 16,3-7-124-16</inkml:trace>
  <inkml:trace contextRef="#ctx0" brushRef="#br0" timeOffset="102460.62">12195 9077 979 0,'0'0'87'0,"0"0"-70"0,0-5-17 0,-3-2 0 16,3 0 169-16,-5 2 31 0,2 3 5 0,0-5 2 15,-2 2-79-15,0 3-16 0,0-3-4 0,-1 5 0 16,-2 0-69-16,0 0-15 0,0 0-2 0,-2 5-1 0,-1-3-21 0,1-2 0 15,-4 7 0-15,1 0 0 0,0-2 0 0,2 2 0 16,1 0 0-16,-1 5 0 0,1-3 0 0,2 3 0 16,0-5 0-16,5 7 0 0,1-7 8 0,2 5-8 15,0-3 8-15,2 3-8 0,1-5 0 0,5-2 0 16,0-3 0-16,0 5 0 0,2-2 0 0,1-5 9 16,2 0-9-16,0 0 0 0,-5-5 13 0,3 3-4 15,-1-3-1-15,-2-2 0 16,-2 5 8-16,-1-5 2 0,-2-3 0 0,-1 3 0 0,3 0 10 0,-5 0 3 15,3 0 0-15,0 0 0 0,-3 0 22 0,0 7 5 0,0 0 1 16,0 0 0-16,0 0-43 0,0 0-16 0,0 0 11 0,0 0-11 16,0 0 0-16,0 0 0 0,5 5 0 15,0 2 0-15,1 0 0 0,2 0 0 0,-1 0 0 16,4 2 0-16,-3 3 0 0,3-5 0 16,-1 0 0-16,3 0 0 0,-5-2 8 0,3 2-8 0,-3 0 0 0,2-2 0 31,-4-3-39-31,2-2-13 0,-3 0-4 0,0 0-697 0,1-2-140 0</inkml:trace>
  <inkml:trace contextRef="#ctx0" brushRef="#br0" timeOffset="102689.33">12343 8877 1382 0,'0'0'123'0,"0"0"-99"0,0 0-24 0,0 0 0 0,0 0 169 0,0 0 29 16,0 0 6-16,5 7 0 0,0-5-74 0,3 10-15 15,-2-5-3-15,-1 7-1 0,0-2-51 0,1 2-11 16,-1 5-1-16,0-3-1 16,-2 3 5-16,-1 0 0 0,1 2 1 0,2-7 0 15,-5 5-42-15,3 0-11 0,-3-5 0 0,3 7 0 16,-3-7 0-16,2-2 0 0,-2 2-10 0,0-7 10 16,3 0-11-16,0 0 11 0,-3-7-12 0,0 0 12 15,0 0-140-15,0 0-22 0,2-2-4 0,3-5-930 16</inkml:trace>
  <inkml:trace contextRef="#ctx0" brushRef="#br0" timeOffset="102900.48">12494 8886 1267 0,'0'0'112'0,"0"0"-89"0,0 0-23 0,0 0 0 16,0 0 140-16,0 0 24 0,5 0 5 0,-2 5 1 0,2-3-35 0,-2 3-7 15,-1 7-2-15,1-5 0 0,-1 2-30 0,1 3-7 0,2 7-1 0,-5-3 0 16,3 3-70-16,-3 2-18 0,0-4 0 0,3 4 0 15,-3-5 55-15,0 8 7 0,0-10 2 0,0 7 0 16,0-7-64-16,0 5-23 0,0-5 1 0,0 0 0 16,0-7 11-16,2 5 3 15,1-5 0-15,2 0 0 16,-5-7-196-16,0 0-40 0</inkml:trace>
  <inkml:trace contextRef="#ctx0" brushRef="#br0" timeOffset="103283.9">12634 9053 1497 0,'0'0'66'0,"0"0"14"0,8 0-64 0,2 7-16 0,-4-2 0 0,2 7 0 15,0-5 141-15,-1 2 25 0,1-2 5 0,0 5 1 16,3-5-86-16,-3 5-17 0,5-3-3 0,0-2-1 16,-5 5-43-16,3-5-9 0,2 0-1 0,-2-2-1 15,-1-3-11-15,1 3 12 0,-1-3-12 0,-2-2 12 0,6 0-2 0,-4-2 0 16,-2-3 0-16,0-2 0 15,0 0-10-15,0 0-11 0,0-5 3 0,0 5 0 0,0-7 8 0,-3 5 0 16,0-3 0-16,-2 0 0 0,0 5 0 0,-1-2 0 16,-2-3 0-16,3 5 0 15,-3 0-32-15,0 0-5 0,-3 0-1 0,3 2 0 0,0-2 61 0,0 7 12 16,0 0 2-16,0 0 1 0,0 0-30 0,0 0-8 16,-2 7 0-16,-4 5 0 0,6-3 52 0,-2-2 10 15,-1 12 2-15,0-5 0 0,-2 5 0 0,2 2 0 16,-2-2 0-16,0 2 0 0,-3 0-52 0,3 3-12 15,-3-3 0-15,0 0 0 0,0-2 0 0,0 2 0 16,0-2 0-16,3 0 0 0,-3-3 35 0,0-2 4 16,2 5 1-16,4-5 0 0,-1-2-13 0,-2 2-3 15,0-7 0-15,2 0 0 16,3 0-121-16,0-2-25 0,-3-3-5 0,3-2-1127 0</inkml:trace>
  <inkml:trace contextRef="#ctx0" brushRef="#br0" timeOffset="103799.4">13359 8891 864 0,'0'0'76'0,"0"0"-60"0,0 0-16 0,2-5 0 16,1 3 142-16,-3 2 26 0,0 0 4 0,0 0 2 15,5-5-35-15,1 5-7 0,-1 0-2 0,-5 0 0 16,0 0-18-16,0 0-4 0,0 0-1 0,0 0 0 16,3 0-35-16,-3 7-8 0,5-2 0 0,-5 2-1 15,0-7-30-15,0 0-5 0,0 0-2 0,3 5 0 16,2-3-16-16,-2 3-10 0,-3-5 12 0,2 2-12 16,3 3-52-16,1-3-18 0,-6-2-3 0,2 0-1047 15</inkml:trace>
  <inkml:trace contextRef="#ctx0" brushRef="#br0" timeOffset="104018.47">13414 9187 2386 0,'0'0'52'0,"0"0"12"0,0 0 1 0,0 0 3 0,0 0-55 0,-2 7-13 16,2-7 0-16,0 5 0 0,0 2 61 0,0-7 10 15,0 7 1-15,0-7 1 0,0 0-7 0,0 5-2 16,0-5 0-16,5 2 0 0,-2 5-51 0,5-7-13 16,-8 0 0-16,8 0 0 0,-1 0-14 0,1 0-6 15,-2 0 0-15,2 0-1 16,-3-2-162-16,3-5-32 0</inkml:trace>
  <inkml:trace contextRef="#ctx0" brushRef="#br0" timeOffset="104823.34">14078 9079 115 0,'0'0'10'0,"0"0"-10"0,0 0 0 0,0 0 0 16,0 0 237-16,0 0 46 0,0 0 9 0,0 0 1 16,3-7-125-16,-3 7-26 0,0 0-5 0,0 0-1 15,0 0-43-15,0 0-9 0,-3 0-1 0,1 5-1 16,-1-3-10-16,1 5-3 0,-1-2 0 0,0 4 0 16,-2-4-22-16,5 9-5 0,-3-7-1 0,3 7 0 15,0-7-18-15,3 5-4 0,2 0-1 0,1-5 0 16,1 2-18-16,4-4 0 0,0 2 0 0,2-7 0 15,5 5 14-15,-2-5-1 0,3-5 0 0,2 0 0 0,-3 3-13 0,-2-3-18 16,3-4 4-16,-3 2 1 0,-6-5 61 0,4 5 13 16,-6 0 3-16,-1 0 0 0,1-5-52 0,-5 10-12 15,0-5 0-15,-3 2 0 0,0-2 54 0,0 7 8 16,0-5 2-16,0 5 0 0,0 0-52 0,0 0-12 16,0 0 0-16,-3 5 0 0,3-5 0 0,0 7 0 15,3 0 0-15,2 0 0 0,3 5 0 0,2-5 0 16,4 0 0-16,-4 5 0 0,6-5 0 0,0 0 0 0,-3-5 0 15,3 3 0 1,0-3 0-16,-3-2 0 0,3 0 0 0,0 0 0 16,-5-2 0-16,2-3 0 0,0-2 0 0,-2 5 0 0,-3-5 0 0,0 2 0 0,-3-2 0 0,-3-5 0 15,4 5 54-15,-6-2 8 0,0-3 2 0,-3 5 0 16,0-5-52-16,-2 3-12 0,3-3 0 0,-4 0 0 16,-2 5 0-16,3-2 0 0,0-3 0 0,-1 5 0 15,1 0-48-15,0 2-13 0,2-2-3 0,-2 0-1254 16</inkml:trace>
  <inkml:trace contextRef="#ctx0" brushRef="#br0" timeOffset="105278.55">14028 8792 1720 0,'0'0'38'0,"0"0"8"0,0 0 2 0,0 0 0 0,0 0-39 0,0 0-9 0,0 0 0 0,0 0 0 16,8 5 72-16,-3-10 12 0,1 5 2 0,2 0 1 16,-6-2-35-16,6-3-6 0,-2-2-2 0,1 5 0 15,1-3 12-15,-2-2 1 0,2 0 1 0,0 2 0 16,0-2 9-16,-3 0 1 0,3-2 1 0,0-1 0 15,2 3-55-15,-2 0-14 0,3 0 0 0,-1 0 0 16,4 0 0-16,-4 0 0 0,-2-5 0 0,0 10 0 16,3-5 0-16,-6 2 0 0,3-2 0 0,-3 7 0 0,6-7 0 0,-6 7 0 15,0 0 0-15,1-5 0 0,2 3 0 0,-3 2 0 16,-5 0 0-16,0 0 0 0,5 7 0 0,0-3 0 16,1-1 0-16,2 4 0 0,-6 0 54 0,4 0 8 15,-1 5 2-15,0-5 0 0,3 5-52 0,-3-3-12 16,3 3 0-16,0 0 0 0,-2-3 0 0,2 5 0 15,-3-2 0-15,3-5 0 0,-3 5 0 0,0-5 0 16,1 0 0-16,-1-5 0 0,-5-2 0 0,0 0 0 16,0 0 0-16,0 0 0 0,0 0 22 0,0 0 2 15,0 0 0-15,0 0-892 16,0 0-179-16</inkml:trace>
  <inkml:trace contextRef="#ctx0" brushRef="#br0" timeOffset="105965.56">14915 8957 1159 0,'15'0'51'0,"-15"0"11"16,0 0-50-16,0 0-12 0,0 0 0 0,0 0 0 15,0 0 115-15,0 0 20 0,0 0 4 0,6-5 1 0,2 5-53 0,0 5-11 16,2-5-1-16,1 2-1 0,-1-2-53 0,4 0-10 16,-1 0-3-16,-3 0 0 0,4 0-8 0,-1 0 0 15,3 0 0-15,0 0 0 0,-3 0 0 0,-3 5 0 16,1-5 0-16,-3 0 0 15,-3 0-153-15,-5 0-33 0</inkml:trace>
  <inkml:trace contextRef="#ctx0" brushRef="#br0" timeOffset="106137.35">14928 9119 1656 0,'0'0'73'0,"5"-2"15"0,6 2-70 16,-1-5-18-16,3 5 0 0,3 0 0 0,0-5 71 0,0 3 10 15,0 2 3-15,5 0 0 0,-2 0-38 0,2-5-7 16,-3 5-2-16,4-2 0 16,-4 2-59-16,-2-5-12 0,0 5-2 0,-3 0-1 0</inkml:trace>
  <inkml:trace contextRef="#ctx0" brushRef="#br0" timeOffset="106637.54">15743 8938 864 0,'-11'-7'38'0,"6"2"8"0,2 3-37 0,-2-5-9 16,0 2 0-16,-3-2 0 0,0 0 220 0,0 0 41 15,-3 2 9-15,1 3 2 0,-1-3-161 0,-2 5-32 16,2-2-7-16,-5 2 0 0,3 0-44 0,0 2-9 16,-3-2-2-16,0 7 0 0,3-2-17 0,0 2 0 15,-1 5 0-15,4-3 0 0,2-2-11 0,0 5 11 16,-3 2-12-16,9-2 12 0,-1 2-10 0,3 0 10 16,0-2-8-16,3-3 8 0,5 3 0 0,0-5 0 15,2 0 0-15,3 0 0 0,3 0 12 0,0-7 7 16,0 5 1-16,0-5 1 0,-3 0-21 0,0-5 0 15,1 3 0-15,-4-3 0 0,1 3 56 0,-3-5 6 16,-3 0 2-16,3-3 0 0,-3 3 0 0,1 5 0 0,-6-5 0 16,2 0 0-16,1 2-52 0,-3 5-12 0,0 0 0 0,0 0 0 15,0 0 40-15,0 0 6 0,0 0 1 0,0 0 0 16,0 0-33-16,0 0-6 0,0 0-8 0,0 5 11 16,3 2-11-16,-3 0 0 15,2 0 0-15,1 5 8 0,2-3-8 0,-2 3 0 0,2-5 0 0,0 7 0 16,3-2 0-16,0 2 8 0,0 0-8 0,0 0 8 15,-3-2-8-15,3-5 10 0,-2 0-10 0,-1 5 10 16,0-10-10-16,3 5 0 0,-5-2 0 0,-3-5 0 16,0 0-64-16,8 0-14 0,0-5-3 0,-6-2-1117 15</inkml:trace>
  <inkml:trace contextRef="#ctx0" brushRef="#br0" timeOffset="106949.66">15870 8978 1670 0,'-6'0'148'0,"6"0"-118"0,-2 0-30 0,2 0 0 0,0 0 121 0,0 0 19 16,0 0 3-16,0 0 1 0,0 7-13 0,2-2-3 16,1 2 0-16,0 0 0 0,-1 0-58 0,1-5-12 15,0 3-2-15,-3-5-1 0,5 7-37 0,-2 0-7 16,-1-2-2-16,-2-5 0 0,0 0-9 0,0 0 0 16,0 0 0-16,0 0 0 0,0 0 0 0,0 0 0 15,0 0 0-15,8-5 0 0,0 5 24 0,-3-7 2 16,1 0 1-16,-1 2 0 0,-2-2-27 0,2 0 0 15,-2 0 8-15,2-5-8 0,0 3 0 0,0 2 0 16,1 0 0-16,2 0-11 0,-3 0-10 0,3-3-3 16,0 3 0-16,0 5 0 0,0-3 24 0,0 3 8 0,2-3 0 15,-2 5 0-15,3 0-8 0,-1 0 0 0,4 0 0 0,-4 0-11 16,3 0 11-16,-2 5-10 0,2-5 10 0,-2 2-10 31,-1 3-42-31,-2-3-9 0,3 3-2 0,-3-3-751 0,0 3-150 0</inkml:trace>
  <inkml:trace contextRef="#ctx0" brushRef="#br0" timeOffset="107387.07">16454 9018 1785 0,'3'-7'159'0,"-3"7"-127"0,-5-7-32 0,2 2 0 0,3-4 44 0,-2-1 4 15,-4 3 0-15,1 0 0 0,0 5 12 0,-1-5 4 16,4 2 0-16,-6-2 0 0,0 7-10 0,-3-2-2 15,6-3 0-15,-6 5 0 0,-5 0-32 0,3 5-6 16,0-3-2-16,2 3 0 0,1-3-12 0,-1 5 0 16,-5 0 0-16,6 0 0 0,7 5 0 0,-2-5 0 15,-3 0 0-15,5 5 0 0,6-5 8 0,0 7 0 16,2-7-8-16,0 5 12 0,0-5-12 0,3 0-8 16,6 0 8-16,-1-2-13 0,-3-3 13 0,6 3 0 15,-2-5 0-15,4 0 0 0,-5-5 0 0,1 5 0 16,-1-2 0-16,-3-3 0 0,1-2 0 0,-3 2 0 15,-5 3 0-15,2-5 0 0,0 0 48 0,-2 2 13 16,-3-2 3-16,0 0 0 0,0 0-52 0,0 7-12 16,2-5 0-16,-2 5 0 15,0 0-20-15,0 0-8 0,6 0 0 0,-1 0-1 0,-5 0 19 0,5 5 10 0,6 2-10 16,-1 0 10-16,-2 0 21 0,0 0 11 0,3 5 1 0,-1-5 1 16,1 7-34-16,-3-2 0 0,-3 2 0 0,1 0 0 31,2 0-14-31,-6 0-10 0,-2 5-1 0,-2-5-1 0,-9-2 39 0,3 2 8 15,-3-2 2-15,-4-3 0 0,1 3-4 0,-2-5-1 0,3 0 0 0,-3 0 0 16,-5 0-10-16,3 0-8 0,-4-7 12 0,4 5-12 16,-1-5-84-16,1-5-23 0,-1 3-5 0</inkml:trace>
  <inkml:trace contextRef="#ctx0" brushRef="#br0" timeOffset="107949.56">16566 8910 1630 0,'13'-5'72'0,"-13"5"16"0,0 0-71 0,0 0-17 16,0 0 0-16,5 5 0 0,-2-3 95 0,2 3 15 16,0 2 3-16,3 0 1 0,3 0-7 0,-3 0-2 15,-6 0 0-15,4 0 0 0,2 0-33 0,-3-2-6 16,-5 2-2-16,0 0 0 0,5 0 0 0,-2-2 0 15,0-3 0-15,-3-2 0 0,-3 5-51 0,3-5-13 16,5 2 0-16,-5-2 0 0,0 0 0 0,0 0 0 16,5-2 0-16,1-3 0 0,-4-2 0 0,1 5 0 15,0-3 0-15,2-2 0 0,3-5 0 0,-3 5 0 0,-5 0 0 0,3 0 0 32,7 0-48-32,-2 0-13 0,-5 0-3 0,2 0 0 0,3 2 52 0,3-2 12 0,-3 7 0 15,0-7 0-15,0 7-12 0,-3 0 0 16,0 0 0-16,3 0 0 0,0 5 12 0,3-3 0 0,-1 5 0 0,1-2 0 15,-1-3 0-15,-2 5 16 0,0 0-3 0,0 3-1 16,3-8 21-16,-6 5 4 0,-5-7 1 0,5 7 0 16,-5-7-10-16,0 0-1 0,0 0-1 0,0 0 0 15,0 0-26-15,0 0 0 0,8 5 0 0,-8-5 0 16,0 0 0-16,0 0 0 0,6 0 0 0,2 0 0 16,-8 0 13-16,5-5-2 0,3 3-1 0,0-3 0 15,0-2-38-15,0 0-7 0,0 2-1 0,2 3-1 16,3-3-19-16,-2-2-4 0,-6 5-1 0,3-3 0 15,3 5 17-15,-1 0 3 0,-2 0 1 0,-8 0 0 0,0 0 32 0,8 0 8 16,0 5 0-16,0 2 0 0,-3-5 36 0,1 5 8 16,-1 5 3-16,0-5 0 0,-5 0-24 0,6 5-5 15,-1-5-1-15,0 0 0 0,3 5 38 0,-3-5 7 16,-2 2 2-16,2-4 0 0,3 2-52 0,-2 0-12 16,-6-7 0-16,5 7 0 15,0 0-202-15,-5-7-43 0,0 0-9 0,19 0-2 0</inkml:trace>
  <inkml:trace contextRef="#ctx0" brushRef="#br0" timeOffset="108137.28">17238 8926 1440 0,'0'0'128'0,"0"0"-103"16,0 0-25-16,0 0 0 0,0 0 180 0,2 0 32 0,4 7 5 16,-1-2 2-16,0 2-89 0,0 0-18 0,-2 0-3 0,2 0-1 15,-2 0-28-15,-3 5-5 0,3-5-2 0,-1 0 0 16,-2 0-59-16,0 0-14 0,0-7 0 0,0 5 0 15,3 2 0-15,-3-7 0 0,0 0 0 0,0 0 0 16,0 0-164-16,0 0-36 16,0 0-7-16,5 0-521 0,-2-7-104 0</inkml:trace>
  <inkml:trace contextRef="#ctx0" brushRef="#br0" timeOffset="108262.23">17219 8851 460 0,'0'0'20'0,"3"0"5"0,2-7-25 0,-2 2 0 0,-3 5 0 0,0-2 0 16,2-3 374-16,-2 5 70 0,3-2 13 0,-3 2 3 0,0 0-303 0,5-5-61 15,-5 5-12-15,6 0-2 0,-1 5-59 0,0-5-12 16,0 2-3-16,1 3-727 16,-1-3-145-16</inkml:trace>
  <inkml:trace contextRef="#ctx0" brushRef="#br0" timeOffset="108589.9">17388 8931 1152 0,'0'0'102'0,"0"0"-82"16,6 2-20-16,-1 3 0 0,0 2 215 0,1 0 38 16,2 0 8-16,-6 0 2 0,1-2-139 0,-1 2-28 15,4 5-6-15,-4-5-1 0,1 0-5 0,2-5 0 16,-2 5-1-16,0 0 0 0,-3-2-31 0,0-5-5 16,0 0-2-16,0 0 0 0,0 0-36 0,0 0-9 15,0 0 0-15,0 0 0 0,0 0 0 0,0 0 0 0,5-5 0 0,-2 3 0 16,-3-5 0-16,5 0 0 0,-2-5 0 0,2 5 8 15,3 0-25-15,2 0-6 0,-2 0-1 0,3 0 0 32,-1 0-6-32,9 0-2 0,-1-3 0 0,1 8 0 0,0-3 20 0,-4 5 3 0,4 0 1 0,-1 0 0 15,-4 0 8-15,-1 5 0 0,-3-3 8 0,4 8-8 16,-4-3 27-16,-2 0 1 0,0 0 0 0,0 0 0 16,-3 0-3-16,1 0 0 0,-1 5 0 0,0-3 0 15,-5-2-16-15,3 5-9 0,0-5 10 0,-1 0-10 16,-2-2-128-16,0 2-32 0</inkml:trace>
  <inkml:trace contextRef="#ctx0" brushRef="#br0" timeOffset="109328.95">16312 9493 864 0,'8'0'76'0,"-8"0"-60"15,0-5-16-15,0 3 0 0,2 2 144 0,1-5 25 16,-1 3 6-16,-2-3 1 0,-5 5-39 0,5 0-7 16,0 0-2-16,0 0 0 0,0 0-51 0,0 0-10 15,0 0-3-15,0 12 0 0,0-5 5 0,-2 0 1 16,2 7 0-16,0-2 0 0,7-3-30 0,-4 3-5 16,-3 2-2-16,3 0 0 0,2-2-15 0,3 0-3 15,0-5-1-15,0 2 0 0,0-2-14 0,5 0 9 16,3 3-9-16,0-8 8 0,-6 3 0 0,1-3 0 15,5-2 0-15,-3-2 0 0,-2-3 2 0,-1 3 0 16,1-8 0-16,-1 8 0 0,-2-5 15 0,0 0 3 16,-5 0 1-16,0-5 0 0,2 5-4 0,-3 0-1 15,-4 2 0-15,-1-2 0 0,1 5-8 0,2 2-3 16,0 0 0-16,-3-5 0 0,0 5-13 0,3 0 0 0,0 0 0 0,0 0 0 16,-2 5 0-16,2-5 0 0,5 2-9 0,0 5 9 15,0-2-9-15,3 2 9 0,0-2-8 0,6-3 8 16,1 3 0-16,1-3 0 0,-5-2 0 0,5 0 0 15,2 0 0-15,-2 0 0 0,-5 0 0 0,2-7 0 16,0 7 0-16,0-7 0 0,-2 0 0 0,0 2 0 16,-6-2 18-16,0 0-1 0,6-2 0 0,-6-3 0 15,-5 5 14-15,3-5 2 0,-1 3 1 0,-2-3 0 16,0 0-22-16,-5 5-12 0,0-2 12 0,2-3-12 0,3 0 0 0,-5 5 0 16,2 0 0-16,-2 0 0 0,8 0 0 0,-6 0 0 15,-2 2 0-15,2 3 0 16,3 2-147-16,0 0-36 0,0 0-7 0</inkml:trace>
  <inkml:trace contextRef="#ctx0" brushRef="#br0" timeOffset="110266.79">18092 8731 979 0,'0'-7'43'0,"0"7"9"0,0 0-41 0,0 0-11 16,0 0 0-16,0 0 0 0,6 5 168 0,-1-3 32 15,3 3 7-15,-3 2 1 0,3 0-116 0,3 0-22 16,-4 7-5-16,7-2-1 0,-4 2 17 0,4 0 3 16,1 5 1-16,1-5 0 0,0 7-33 0,-3-7-8 15,3 5 0-15,3 0-1 0,-3-5 9 0,0 7 3 16,-6-7 0-16,3 5 0 0,1 0 14 0,-1-5 3 15,-5 5 1-15,0-5 0 0,-3-5-58 0,0 3-15 16,1 2 0-16,-1-7 0 0,-3 0 0 0,1-2 0 16,2 2 0-16,-5-7 0 0,0 0 0 0,0 0 0 0,0 0 0 0,-5-5 0 31,2 3-151-31,-4-3-33 0,1-4-6 0</inkml:trace>
  <inkml:trace contextRef="#ctx0" brushRef="#br0" timeOffset="110548.34">18275 8945 1036 0,'0'0'92'0,"0"0"-73"0,0 0-19 0,0 0 0 15,0 0 106-15,0 0 18 0,0 0 3 0,0 0 1 16,-6 0-32-16,1 5-5 0,3-3-2 0,-4-2 0 0,-2 5-12 0,6-3-2 16,-4-2-1-16,1 5 0 0,-3-3-36 0,3 3-7 15,0-3-2-15,-1 3 0 0,-2-3 28 0,3 8 6 16,-3-8 1-16,0 5 0 0,0-2 0 0,3 2 0 15,-3-5 0-15,0 3 0 0,0 2-64 0,0-2-26 16,0-3 2-16,0 5 0 0,0-2 38 0,3-3 8 16,-3 5 2-16,0-2 0 0,3-5-24 0,0 7 0 15,-3-7 0-15,2 2 0 0,1 3 0 0,0 0 0 16,-3-3 0-16,0-2 0 16,3 7-47-16,-1-7-13 0,-2 0-4 0,6 5-682 15,2-5-137-15</inkml:trace>
  <inkml:trace contextRef="#ctx0" brushRef="#br0" timeOffset="111376.78">18558 8677 1036 0,'0'0'46'0,"0"0"10"0,0 0-45 0,0 0-11 16,-3-7 0-16,3 7 0 0,0 0 104 0,0 0 20 15,0 0 3-15,0 0 1 0,0 0-1 0,0 7 0 16,0 0 0-16,0 5 0 0,0 2-50 0,0 0-9 16,3 0-3-16,2 5 0 0,-2 2 4 0,2 0 1 15,0 5 0-15,1-7 0 0,-1 7-24 0,0-12-5 16,1 7-1-16,-4-7 0 0,4 5-17 0,-4-5-4 16,3 0-1-16,1 5 0 0,-1-5 37 0,-2 5 7 15,-1-5 2-15,4 0 0 0,-4-2-64 0,1-5 0 16,-3-7-9-16,0 0 0 0,0 0 9 0,0 0 12 15,0 0-2-15,0 0-1 0,0 0-9 0,0 0 0 0,0-7 0 0,0 2 0 32,0-4-154-32,0-3-30 0,0-2-5 0,3 2-899 0</inkml:trace>
  <inkml:trace contextRef="#ctx0" brushRef="#br0" timeOffset="111626.95">18706 8644 806 0,'5'-7'36'0,"-2"7"7"0,-6-7-35 0,3 7-8 0,-2-5 0 0,2 5 0 16,0 0 207-16,0 0 39 0,0 0 8 0,0 0 2 16,8 12-103-16,-3-5-20 0,-5 7-4 0,3-2-1 15,2 7-41-15,0-3-9 0,6 8-2 0,-3-1 0 16,0 3-29-16,0-5-7 0,2 5 0 0,1-7-1 0,-6 7-8 16,3-10-2-16,3 8 0 0,-4-8 0 0,-1 3-5 0,-1 0 0 15,-2-5-1-15,-1 0 0 0,4-2 1 0,-4-3 1 16,1-4 0-16,0 7 0 0,2-5-25 0,-5 0 0 15,0-7 0-15,0 0 0 0,0 0 8 0,0 0-8 16,0 0 0-16,0 0 8 16,0 0-132-16,3-7-28 0,-1-5-4 0,1 5-2 0</inkml:trace>
  <inkml:trace contextRef="#ctx0" brushRef="#br0" timeOffset="112158.27">19010 8884 403 0,'0'0'36'0,"0"0"-36"0,0 0 0 0,0 0 0 16,0 0 300-16,0 0 54 0,0 0 10 0,0 0 3 15,0 0-211-15,0 2-41 0,-2 5-9 0,2 3-2 16,0-3-39-16,0 0-8 0,0 2-1 0,2-4-1 15,-2 2-11-15,3 0-1 0,0 0-1 0,2 0 0 16,0 0-13-16,0-2-2 0,3 2-1 0,3-5 0 16,2 3 3-16,0 0 1 0,3-3 0 0,0-2 0 15,3 0-30-15,-3-7 0 0,2 7 0 0,1-7 0 16,-6 2 29-16,3-2 0 0,-3 5 0 0,-2-5 0 16,-1 0-12-16,-5 0-2 0,-2-5-1 0,2 7 0 0,-2-2 11 0,-3 0 3 15,0 0 0-15,0 0 0 0,-3 0-6 0,1 0-1 16,-4 2 0-16,4 5 0 0,-3-2-11 15,5 2-2-15,0 0-8 0,-6 2 12 0,4 3-12 0,-1 2 0 16,3 0 0-16,3 0 0 16,2 0-32-16,0 0 0 0,0 0 0 0,3-2 0 0,0 7 32 0,3-5 0 15,-3-5 0-15,2 5 0 0,4-2 16 0,-4-3 9 16,3 3 3-16,1-5 0 0,-4 0-28 0,-2 0 8 16,-2 0-8-16,-1-5 0 15,0 5-19-15,0-7-9 0,1 5-1 0,-1-3-1 0,0-2 55 0,1-7 11 16,-1 7 3-16,-3-5 0 0,1 3-17 0,-3-3-3 15,0 0-1-15,-3-2 0 0,1 5-2 0,-1-3 0 16,1 0 0-16,-1 5 0 0,-2-2-8 0,2-3-8 16,0 7 9-16,1-2-9 0,-1 0 0 0,3 7 0 15,0 0 0-15,0 0 0 16,0 0-67-16,0 0-9 0,0 0-3 0,0 0 0 16,0 0-155-16,0 0-31 0</inkml:trace>
  <inkml:trace contextRef="#ctx0" brushRef="#br0" timeOffset="112595.55">19537 8616 1497 0,'0'0'66'0,"0"0"14"16,0 0-64-16,0 0-16 0,0 0 0 0,0 0 0 15,0 0 92-15,0 0 14 0,5 2 3 0,-5-2 1 0,0 0-19 0,5 7-4 16,1 5-1-16,-1 0 0 0,-5-3-21 0,3 10-4 16,-1-5-1-16,1 7 0 0,2 5-12 0,-2-7-4 15,2 7 0-15,0-5 0 0,1 5-10 0,-1-5-2 16,0 0-1-16,1-2 0 0,-4 2-31 0,4-7-12 0,-6 5 1 0,0-7 0 16,2 2 60-16,-2-7 12 0,6 5 3 0,-4-3 0 15,3-4-52-15,1-3-12 0,2 3 0 0,-8-5 0 31,0 0-136-31,5-7-31 0,3 0-5 0,-3-5-2 0</inkml:trace>
  <inkml:trace contextRef="#ctx0" brushRef="#br0" timeOffset="112798.61">19690 8618 2156 0,'0'0'48'0,"0"0"9"0,0 0 3 0,6 5 0 0,-4-3-48 0,6 5-12 16,-3 2 0-16,1 1 0 15,-1 2 60-15,0 2 11 0,3 5 1 0,-2-3 1 0,-1 3-7 0,0 2-2 16,-2 5 0-16,-1-5 0 0,1-2-13 0,0 2-3 16,-3-2-1-16,0 2 0 0,2-2-26 0,-2-5-5 15,3 5 0-15,-3-5-1 0,0 0-15 0,0-2 0 16,3-3 8-16,-3 3-8 16,2-5-48-16,1 0-13 0,-3 0-3 0,0-7-751 15,5 0-150-15</inkml:trace>
  <inkml:trace contextRef="#ctx0" brushRef="#br0" timeOffset="113157.67">19923 8978 1728 0,'-10'-7'38'0,"10"7"8"0,0 0 2 0,0 0 0 0,0 0-39 0,0 0-9 0,0 0 0 0,0 0 0 15,5 0 87-15,-3 0 15 0,-2 0 3 0,6-5 1 16,-1 5-67-16,0 0-14 0,3 0-2 0,3 0-1 16,-6 0-22-16,6 0 0 0,2 0 0 0,-2 5 0 15,-1-3 31-15,-2 3 1 0,0-5 1 0,0 7 0 16,-3-2 1-16,1 2 0 0,-1 0 0 0,-3 2 0 16,1-4 5-16,-6 9 1 0,-2-7 0 0,0 7 0 15,0-2-16-15,-1 0-2 0,-7-3-1 0,5 5 0 16,-2-2 4-16,4 0 1 0,4-3 0 0,-4 3 0 0,1-3-13 15,2 3-2-15,6-5-1 0,2 5 0 0,-2-5-10 0,0 0 0 16,5 0 0-16,2 0 8 0,1 0 15 0,2-2 2 16,-2-3 1-16,4-2 0 0,-4 5-34 0,2-5-8 15,0-5 0-15,-2 5-1 0,2-2 17 0,1-3 0 16,-1-2 0-16,0 0-840 16,-2-7-163-16</inkml:trace>
  <inkml:trace contextRef="#ctx0" brushRef="#br0" timeOffset="113876.61">19836 8451 403 0,'0'0'36'0,"0"0"-36"0,0 0 0 15,0 0 0-15,0 0 199 0,0 0 33 16,0 0 6-16,0 0 2 0,0 0-90 0,0 0-18 16,2-7-3-16,-2 7-1 0,0 0-55 0,0 0-11 0,0 0-2 0,3 0-1 15,-3 0-1-15,5-7 0 16,-5 7 0-16,6 0 0 0,-1-2-38 0,0 2-7 0,1-5-1 0,4 5-1 15,-2 0 5-15,3 5 0 0,-1-5 1 0,3 0 0 16,3 0-17-16,0 2 0 0,-3-2 0 0,3 7 0 16,0-7 0-16,-3 7 0 0,1-2 0 0,-6-5 0 15,0 7 14-15,-3 0-1 0,-3 0 0 0,1 0 0 16,-3 0 18-16,-3 5 3 0,3-5 1 0,-7 5 0 16,-1-3-3-16,0 3-1 0,2 2 0 0,1-7 0 15,2 7-13-15,1-7-2 0,2 5-1 0,5-5 0 16,0 0 1-16,3 0 1 0,-2 0 0 0,2-2 0 15,5 2-27-15,0 0-6 0,-2-2 0 0,4-3-1 0,1 3 27 16,0-3 6-16,-3-2 0 0,3 0 1 0,-2 5-17 0,-1-5-14 16,-3 0 2-16,4 0-766 15,-6-5-154-15</inkml:trace>
  <inkml:trace contextRef="#ctx0" brushRef="#br0" timeOffset="144153.47">20701 8771 1324 0,'0'0'118'0,"0"0"-94"16,0 0-24-16,0 0 0 0,0 0 112 0,0 0 17 15,11 7 4-15,-11-7 1 0,10 0-22 0,1 5-5 16,-3-3-1-16,5 3 0 0,0-3-34 0,0-2-6 0,1 0-2 15,-1 5 0-15,3-3-37 0,-3-2-8 0,0 0-2 0,3 5 0 16,-3-5-27-16,-2 0-6 0,-1 0 0 0,4 0-1 16,-6 0 35-16,0 2 7 0,-1-2 2 0,-1 0 0 31,-6 0-197-31,0 0-39 0</inkml:trace>
  <inkml:trace contextRef="#ctx0" brushRef="#br0" timeOffset="144356.47">20704 9013 1666 0,'0'0'74'0,"0"0"15"0,10 5-71 0,3-5-18 15,-2 0 0-15,2 2 0 0,3 3 106 0,-3-5 18 16,3 0 3-16,-3 0 1 0,1 0-38 0,-1 5-7 16,0-5-2-16,-2 2 0 0,2-2-65 0,-2 0-16 15,-1 0 0-15,-2 0 0 0,3 5 25 0,-3-5 2 16,0 2 0-16,-1-2 0 15,-1 0-146-15,-6 0-29 0,0 0-5 0,0 0-2 0</inkml:trace>
  <inkml:trace contextRef="#ctx0" brushRef="#br0" timeOffset="144874.5">21648 8771 1497 0,'0'0'66'0,"0"-7"14"0,3 0-64 0,-3 2-16 0,0-2 0 0,-3 5 0 16,3 2 100-16,-2-5 16 0,-4 5 3 0,1 0 1 16,0 0-39-16,-3 0-7 0,2 7-2 0,-4 0 0 15,-3 5-16-15,-1 0-3 0,1 2-1 0,0 2 0 0,0 8-25 0,-3-8-6 16,5 10-1-16,-2-5 0 0,2 5-20 0,4-2-8 16,1-1 0-16,1 3 0 0,2-5 8 0,3-2 0 31,3 2 0-31,5-2 0 0,0 0 8 0,2-5 3 15,4 0 1-15,-1-7 0 0,3 5-12 0,2-10-17 16,6 3 4-16,0-5 1 0,0-5 12 0,0 5 0 16,2-7 0-16,-2 0 0 0,0 0 48 0,-1-5 13 0,1 3 3 15,-3-3 0-15,1 3 0 0,-4-8 0 0,-2 3 0 0,-3-2 0 16,-2-3 0-16,-1 0 0 0,-2-2 0 0,0 2 0 16,-8-2-48-16,0 2-16 0,0 0 9 0,-5 3-9 15,-3-3 13-15,3 5-2 16,-3 7-1-16,0-5 0 0,-3 3-10 0,1-3 12 0,-4 0-12 0,6 10 12 15,-2-5-26-15,-1 2-5 0,1 3-1 0,-1 2 0 32,6 0-149-32,5 0-31 0</inkml:trace>
  <inkml:trace contextRef="#ctx0" brushRef="#br0" timeOffset="145422.54">21323 8550 172 0,'-6'-7'8'0,"6"7"1"0,0 0-9 0,0 0 0 0,0 0 0 0,0 0 0 16,0 0 376-16,0 0 74 0,8-5 14 0,0 5 4 15,0-2-290-15,6 2-58 0,-1 0-11 0,5 0-2 16,1 0-52-16,2 2-11 0,5-2-1 0,1 0-1 16,2 0-17-16,0 0-3 0,0 5-1 0,0-5 0 15,-2 0-21-15,-1 0-16 0,1 0 2 0,-4-5 1 16,1 5 37-16,-3 0 8 15,1 0 2-15,-1-2 0 0,-5-3-14 0,0 5-4 0,-3 0 0 0,3 0 0 16,-8-2 11-16,0 2 1 0,-1-5 1 0,-1 5 0 16,-6 0 7-16,0 0 0 0,0-2 1 0,0 2 0 15,0-5-5-15,0-2-2 0,-3 4 0 0,-2-1 0 16,0-3-10-16,-1 2-1 0,-2-2-1 0,-2 0 0 16,2 5-8-16,0-6-2 0,-3-1 0 0,3 2 0 15,0 5-8-15,0-5 0 0,1 0 0 0,1 2 8 16,-2-2-8-16,3 0 0 0,0-5 0 0,-1 10 0 15,4-5 0-15,-4-5 0 0,4 5 0 0,-3 0 0 16,-1 0 0-16,4 0 0 0,-4 0 0 0,4 2 0 16,-1-2 16-16,0 0 2 0,-2 0 0 0,2 7 0 15,3 0-66-15,0 0-12 0,-2-5-4 0,2 5 0 0,0 0 52 0,0 0 12 16,0 0 0-16,0 0 0 16,0 0-138-16,0 0-25 0,0 0-5 0,0 0-943 15</inkml:trace>
  <inkml:trace contextRef="#ctx0" brushRef="#br0" timeOffset="169345.53">13703 12835 576 0,'0'0'51'0,"0"0"-41"0,0 0-10 0,0 0 0 16,0 0 104-16,-3-3 20 0,3-1 3 0,0-3 1 16,0 7 0-16,0-3 0 0,-3-1 0 0,3-3 0 15,-2 4-26-15,2 3-5 0,-3-4-1 0,-2 4 0 16,0-5-24-16,-1 5-4 0,1 0-2 0,-3 0 0 16,3 0-29-16,-3 5-5 0,0-5-2 0,0 7 0 15,-3-3-30-15,1 3 0 0,-1 0 0 0,-2 0 0 16,0 3 23-16,0 2-2 0,-3 2 0 0,2-2 0 15,4 2-33-15,-1 0-8 0,-2 0 0 0,2 5-1 0,4 2 21 0,-1-2 0 16,-3-1 0-16,8 4 0 0,1-4 0 0,4 4 0 16,1 3 0-16,2-3 0 0,1 4 12 15,4-5 8-15,3 0 0 0,3 2 1 0,0-6-21 16,3 2 9-16,4-5-9 0,-1 0 0 0,1-2 15 0,1-5-4 16,0 4-1-16,3-3 0 0,2-6 12 0,-6-2 2 15,-1 0 1-15,1 0 0 0,7-2 10 0,-4-3 1 16,-5-2 1-16,0 0 0 0,-2-5 9 0,-1 3 2 15,1-3 0-15,-3-7 0 0,-6 5-8 0,1-7-2 16,0 0 0-16,-4-5 0 0,1 0-22 0,-2 0-5 16,-1 2-1-16,-2-1 0 0,-3-1-10 0,-3 7 0 15,0-2 0-15,1 2 0 0,-4-2 19 0,-4 2 1 0,-1 5 1 16,-2 0 0-16,2 0-5 0,1 2-2 0,-3 2 0 16,-3-1 0-16,-5 4-14 0,7-1 0 0,4 1 8 0,-1 3-8 15,-2 1 0-15,2-1 0 0,1 4 0 0,2 0-10 31,-3 0-54-31,1 0-12 0,-4 4-1 0,4-1-1 16,5 4-158-16,-3 0-31 0</inkml:trace>
  <inkml:trace contextRef="#ctx0" brushRef="#br0" timeOffset="170017.24">14526 12814 921 0,'10'-3'82'0,"-2"-1"-66"0,-5 1-16 0,-1-1 0 15,1-3 112-15,0 2 20 0,-3 5 3 0,0-3 1 16,-3-1-27-16,3-3-5 0,3 4 0 0,-3 3-1 16,0 0-19-16,0 0-3 0,5-4-1 0,-2-3 0 15,-3 7-12-15,0 0-4 0,0 0 0 0,0 0 0 16,0 0-8-16,0 0-1 0,0 0-1 0,0 0 0 16,-6 7-18-16,4-3-4 0,-4 3-1 0,1 3 0 15,-3-3-7-15,0 5 0 0,0-1-1 0,-2-1 0 16,-1 2-11-16,1 2-1 0,2-3-1 0,0 4 0 15,0-4-10-15,2-1 0 0,1 1 0 0,3-1 0 16,-1 2 0-16,0-1 0 0,1-1 8 0,2-3-8 0,0 0-16 16,0 2-6-16,2 1-1 0,4-3 0 15,-4-3 23-15,3 4 0 0,3-6 0 0,0 3 0 0,0-3 27 16,3 3 9-16,2-5 3 0,-2 4 0 0,5-1-12 0,-1-3-3 16,7 0 0-16,-1 0 0 0,-3 0-24 0,3 0 0 15,1 0 8-15,1-3-8 0,-4-1 0 0,-1 4 0 16,-2 0 0-16,0 0 0 0,-3-5 33 0,-2 3 5 15,-3 2 1-15,-3 0 0 0,1 0-28 0,-6 0-11 16,0 0 8-16,0 0-8 0,0 0 10 0,0 0-10 16,0 0 12-16,-6 0-12 15,1 7-84-15,-6-7-23 0,1 7-5 0,-1-3-725 16,-2-1-146-16</inkml:trace>
  <inkml:trace contextRef="#ctx0" brushRef="#br0" timeOffset="170267.46">14393 13268 1152 0,'0'0'51'0,"0"0"10"0,6 0-49 0,4 2-12 0,-2-2 0 0,0 0 0 16,3 0 154-16,-1 0 28 0,3 0 6 0,1 0 0 16,2-2-71-16,2-3-14 0,3 5-3 0,0-2-1 15,-2 2-28-15,2-5-6 0,-2 5-1 0,4-3 0 16,-1-1 4-16,-4 4 1 0,-2 0 0 0,3-3 0 15,-4 3-59-15,-4-4-10 0,0 4 0 0,-1 0-10 16,-5 0 42-16,3 0 8 0,-8 0 1 0,0 0 1 16,0 0-16-16,0 0-3 0,0 0-1 0,0 0 0 15,0 0-69-15,0 0-13 0,0 0-4 0,0 0-1152 16</inkml:trace>
  <inkml:trace contextRef="#ctx0" brushRef="#br0" timeOffset="170876.36">15214 12724 939 0,'0'0'41'0,"0"0"10"0,0 0-41 0,0 0-10 15,0 0 0-15,0 0 0 0,5-4 96 0,-5 4 18 16,0 0 3-16,0 0 1 0,0 0-11 0,2 7-3 15,-2-7 0-15,6 7 0 0,-4 0-24 0,4 0-4 16,-4 5-2-16,1 2 0 0,2-3-13 0,-2 4-2 16,2 6-1-16,-2-7 0 0,5 9-16 0,-6-1-3 15,1-1-1-15,2 5 0 0,1 2-15 0,-1 2-3 16,-5-6-1-16,3 6 0 0,-1-1 10 0,1-1 3 16,-3-5 0-16,0-1 0 0,0-1 8 0,0-2 1 15,0-5 1-15,3 0 0 0,-1 0-12 0,1-2-2 0,0-5-1 16,-1 0 0-16,1 0-16 0,-1-2-3 0,1-3-8 0,-3-2 12 15,0 0-3-15,0 0-1 0,0 0 0 0,0 0 0 32,3-2-58-32,-1-6-12 0,1-3-2 0,-3-1-1 15,3-2-143-15,-3 0-28 0</inkml:trace>
  <inkml:trace contextRef="#ctx0" brushRef="#br0" timeOffset="171220.31">15383 12691 748 0,'-5'-11'67'0,"5"11"-54"0,0 0-13 0,0 0 0 0,2-7 118 0,-2 7 21 16,0 0 4-16,0 0 1 0,0 0-20 0,0 0-4 16,0 0-1-16,3 4 0 0,0 6-41 0,2-3-8 15,3 7-2-15,-6 5 0 0,-2-1-15 0,6 4-3 16,2-1-1-16,-3 5 0 0,-5 2-23 0,3 2-5 15,2-1-1-15,3-1 0 0,0 2 28 0,0-1 4 16,-8-3 2-16,2 7 0 0,6-5-27 0,-5-7-6 16,2-2-1-16,-2 2 0 0,2-2 8 0,-2 2 2 15,-1-2 0-15,4-5 0 0,-4 0-6 0,4 5 0 16,-4-5-1-16,1 0 0 0,0-7-6 0,-1 5-1 16,-2-5 0-16,0 0 0 0,0-7-4 0,0 0-2 15,0 0 0-15,0 0 0 0,0 0-10 0,0 0 0 16,0-7 0-16,0 0-810 0,3-5-164 15</inkml:trace>
  <inkml:trace contextRef="#ctx0" brushRef="#br0" timeOffset="172079.2">15843 13028 806 0,'0'0'17'0,"0"0"4"0,0 0 1 0,6 0 2 0,-1-7-24 0,-5 7 0 0,-5-7 0 0,2 2 0 16,3 5 107-16,0 0 17 0,3-2 3 0,-3-3 1 16,0 5-52-16,0 0-9 0,2-7-3 0,-2 7 0 15,0-3 0-15,0 3 0 0,0 0 0 0,0 0 0 16,0 0-10-16,0 0-2 0,0 0-1 0,0 0 0 15,5 7 2-15,-2-4 1 0,-3 4 0 0,0 5 0 16,0 2-21-16,3-2-4 0,-3-3-1 0,-3 3 0 16,0 2-28-16,1 0 0 0,4 5 0 0,4-8-10 15,2 4 27-15,-3-8 6 0,3 7 1 0,-3-10 0 16,6 4-16-16,-3-6-8 0,5 5 8 0,-2-2-8 16,2-5 12-16,0 0-3 0,3 0 0 0,2 0 0 0,4-5 15 0,-4-2 2 15,-2-3 1-15,0-1 0 0,-6 4-27 0,1-5 0 16,0-2 0-16,-3 4 0 0,-3-1 56 15,0-1 7-15,0 2 1 0,-2-1 0 0,0 4-52 0,-1 2-12 16,-2 3 0-16,3-3 0 0,-3 3 0 0,0-3 0 16,-3 5 0-16,3 0 0 0,0 0 0 0,0 5 0 15,-2-3 0-15,2 5 0 0,2-2 0 0,1 2 0 16,0 0 0-16,-1-3 0 0,4 6 0 0,4-3 0 16,1-2 0-16,2 2 0 0,-2-3 0 0,4-1 0 15,1 1 0-15,-2-1 0 0,1-3 0 0,1 0 0 16,-2 0 0-16,-1 0 0 0,3-3 0 0,-6-1 0 15,1 4 0-15,-1-3 0 0,-2-1 0 0,0-3 0 16,0 2 0-16,-3 3 0 0,-2-3 47 0,2-2 6 0,-2 0 2 0,0 0 0 16,-3 0-37-16,0 0-7 0,-3-5-2 0,3 5 0 15,0-7-9-15,0 7 0 0,-3-5 0 0,1 5 0 16,2-7 0-16,-3 7 0 0,-2 0 0 0,2-1 0 16,1 1 0-16,-1 0 0 0,-2 0 0 0,-1 3 0 31,1-3-49-31,0 2-12 0,-1 5-3 0,1-2-751 0,-3-3-150 0</inkml:trace>
  <inkml:trace contextRef="#ctx0" brushRef="#br0" timeOffset="173010.31">16552 13275 230 0,'6'0'20'0,"-6"0"-20"15,0 0 0-15,0 0 0 16,0 0 188-16,0 0 32 0,0 0 8 0,0 0 0 0,0 0-98 0,0 0-20 16,0 0-4-16,0 0-1 0,0 0-27 0,0 0-6 15,0 0 0-15,0 0-1 0,2 7 3 0,1-3 1 16,2 3 0-16,-2 1 0 0,2-6-60 0,0 5-15 16,-5 0 0-16,3 2 0 0,2-6 54 0,1 4 8 15,-6 0 2-15,0 0 0 0,0-7 0 0,2 7 0 16,1-2 0-16,-3-5 0 0,-3 0-52 0,3 0-12 15,0 0 0-15,0 0 0 0,0 0 54 0,0 0 8 16,0 0 2-16,0 0 0 0,0 0-64 0,-2-5 0 16,-1-2-14-16,3 5 2 0,3-6 12 0,-1 1 8 15,-4-4-8-15,2 6 11 0,2-2-11 0,1 0 0 0,-6 0 0 0,3 0 0 16,0 0 0-16,3 0-16 0,2 2 3 0,-5 5 0 16,-5-2-2-16,5-3 0 0,8-2 0 0,0 4 0 15,-8 3 5-15,0 0 1 0,8-4 0 0,2-3 0 16,1 7 9-16,-3-3-12 0,-8 3 12 0,10-4-12 15,9 4 4-15,-6-5 0 0,-5 5 0 0,0 0 0 32,8 0-26-32,-5 0-5 0,-1 5-1 0,-5-5 0 15,1 0-158-15,2 4-32 0</inkml:trace>
  <inkml:trace contextRef="#ctx0" brushRef="#br0" timeOffset="173276.74">16867 13282 403 0,'0'0'36'0,"0"0"-36"0,0 0 0 0,0 0 0 0,8-7 250 0,-8 7 43 16,0 0 9-16,0 0 2 0,0 0-141 0,0 0-28 16,3 7-6-16,-1 0-1 0,1 0-51 0,-3 0-10 15,3 0-3-15,-3 0 0 0,0 5-32 0,0-5-8 16,2 0 0-16,4 0-1 0,-4 0-10 0,-2-2-1 15,-2 2-1-15,2-7 0 0,0 0 1 0,0 0 0 16,0 0 0-16,0 0 0 0,0 0-12 0,0 0-12 16,0 0 2-16,0 0 1 15,2-7-125-15,-2 0-25 0,0 2-5 0,0-2-424 0,-5 0-86 0</inkml:trace>
  <inkml:trace contextRef="#ctx0" brushRef="#br0" timeOffset="173401.72">16888 13209 1180 0,'-13'-3'52'0,"10"-1"12"0,1 4-52 0,2-7-12 0,-5 7 0 0,2-7 0 15,0 7 117-15,3 0 21 0,-2-5 4 0,-1 3 1 16,-2-3-74-16,5 5-14 0,0 0-3 0,0 0-1 16,-6 0-42-16,6 0-9 0,0 0 0 0,0 0-556 15,0 0-111-15</inkml:trace>
  <inkml:trace contextRef="#ctx0" brushRef="#br0" timeOffset="174120.69">17171 13301 1267 0,'8'0'28'0,"-8"0"5"0,0 0 2 0,0 0 1 0,0 0-36 0,0 0 0 0,0 0 0 0,0 0 0 16,0 0 109-16,0 0 15 0,0-5 4 0,0 5 0 15,-8-3-52-15,1-1-9 0,1 4-3 0,4-3 0 16,-4-1 0-16,1 4 0 0,-8 0 0 0,5 0 0 16,8 0-51-16,-8 4-13 0,-8-1 0 0,3 4 0 15,10 0 0-15,-2-2 0 0,-3 2 0 0,0 4 0 16,-3-4 0-16,6 3 0 0,5-3 0 0,-3 0 0 16,-2 5 0-16,3-1 0 0,9-3 0 0,-1 1 0 15,-1-2 0-15,0-2 0 0,3 2 0 0,6-3 0 16,4-1 0-16,-2-3 0 0,0-3 0 0,0-1 0 15,2-3 0-15,-2 0 0 0,0 2 0 0,-5-4 0 16,2-3 0-16,0 0 0 0,-5 5 0 0,0-7 0 0,-3 4 54 0,0-1 8 16,1-3 2-16,-4 2 0 0,1-2 0 0,-3 2 0 15,0-5 0-15,-3 3 0 0,1 3-52 0,-4-4-12 16,1 1 0-16,-3-2 0 0,3 7 0 0,-3-6 0 16,0 4 0-16,0-1 0 0,3-2 0 0,0 7 0 15,-3 0 0-15,0 0 0 0,2 0 0 0,1 2 0 16,2-2 0-16,1 4 0 0,2 3 0 0,0 0 0 15,0 0 0-15,0 0 0 0,0 0 0 0,0 0 0 16,0 0 0-16,0 0 0 0,0 0 0 0,5 7 0 16,0-4 0-16,1 4 0 0,2-2 0 0,0 6 0 15,-3-1 0-15,0 2 0 0,0-3 0 0,1 3 9 0,-1 2-9 16,3 0 8-16,-3-2-8 0,0 2 0 0,-2 0 0 0,2-2 0 16,1 2 0-16,-1-2 0 0,0-3 0 0,1 3-11 15,-4-1 11-15,1-1 0 0,0 2 0 0,-3-5 0 16,2 4 0-16,-2-4 8 0,3 1-8 0,-3-1 11 31,0-7-219-31,0 2-43 0,-5 10-9 0,5-12-1 0</inkml:trace>
  <inkml:trace contextRef="#ctx0" brushRef="#br0" timeOffset="174652.44">17452 13296 633 0,'0'0'56'0,"0"0"-44"15,0 0-12-15,0 0 0 0,0 0 194 0,0 0 37 16,0 0 7-16,0 0 2 0,-8 0-99 0,3-3-19 16,-3 3-4-16,2 0-1 0,1 0-57 0,3 3-12 15,-4-3-3-15,1 5 0 0,0-3-24 0,-1 5-5 16,1-2 0-16,-3 2-1 0,0 0-15 0,3 0 0 15,0 0 0-15,-3 0 0 0,5 0 0 0,0 5 0 16,-2-5 0-16,5 0 0 0,3 0 15 0,-1 0 0 16,-2 0 0-16,3 5 0 0,2-5-29 0,1-2-6 15,-1-3 0-15,3 3-1 0,0-3 21 0,0-2-11 0,0 0 11 0,0-2-8 16,2-3 8-16,-2 3 0 0,0-3 0 0,-3-2 0 16,3 0 18-16,0 2 6 0,-5 3 0 0,2-3 1 15,-2-2-25-15,-1 0 0 0,1 0 0 0,2 0 0 16,-2 0 0-16,2 0 0 0,-5 0 0 0,0 7 0 15,0-5 40-15,0 5 2 0,-2-3 1 0,2 3 0 16,0 0-18-16,0 0-3 0,0 0-1 0,0 0 0 16,0 0-33-16,0 0-8 0,5 8 0 0,-2 1-1 15,-1-4 33-15,4 2 8 0,-1 7 0 0,0-7 1 16,3 0-21-16,0 0 0 0,0-2 0 0,0 2 0 16,0 0-10-16,0 7-6 0,2-2-2 0,-2-1 0 15,0 4 18-15,3-1 8 0,-6 0-8 0,0 0 12 16,1 0 0-16,-4-2 0 0,1 0 0 0,-6-3 0 15,3 3 5-15,-5-5 1 0,0 0 0 0,-3 5 0 16,0-5 1-16,-3-5 0 0,-2 5 0 0,0-2 0 0,0-3-11 0,-1 3-8 16,1-5 12-16,3 4-12 0,-4-4 0 0,4-4 0 15,-1 4-15-15,3-7 5 16,0 0-175-16,3-5-35 0</inkml:trace>
  <inkml:trace contextRef="#ctx0" brushRef="#br0" timeOffset="175128.57">17627 13373 172 0,'0'0'16'15,"0"0"-16"-15,0 0 0 0,7 3 0 0,7-3 232 0,-4 0 44 0,-10 0 9 0,3 0 2 16,5 0-165-16,-3 0-33 0,0-3-6 0,3-1-2 15,0 4-13-15,-2 0-4 0,2 0 0 0,0-5 0 16,-3 3-13-16,3-3-3 0,0 3-1 0,0-3 0 16,-3-2-24-16,3 0-5 0,0 4-1 0,-3-4 0 15,-2 3-17-15,-1-3 0 16,1 2 0-16,-3 3 0 16,3-5 51-16,-6 2 6 0,0-2 2 0,1 4 0 0,-4-1-43 0,4 4-16 0,-6-7 11 0,3 7-11 15,-3-5 0-15,0 5 0 0,0 0 0 0,0 0 0 16,-3 0 0-16,3 5 0 0,-2-5 0 0,2 2 0 15,0 3 30-15,0-1 0 0,0-1 0 0,0 4 0 16,3 0-30-16,-1 0 8 0,4 0-8 0,-4 5 0 16,6-1 0-16,-2-1 0 0,2 2 0 0,2-5 0 15,1 0-29-15,2 5 1 0,1-3 0 0,-1-2 0 0,3 5 51 0,-3-5 10 16,3 0 3-16,3 5 0 0,-1-5-14 0,1 0-2 16,0-3-1-16,2-1 0 0,0-3-8 0,-2 0-2 15,2 0 0-15,-3 0 0 0,4-7-9 0,-4 7 0 16,3-7 0-16,-2 2 0 0,-3 3 17 0,3-3 2 15,-6-2 0-15,0 0-747 16,0 0-150-16</inkml:trace>
  <inkml:trace contextRef="#ctx0" brushRef="#br0" timeOffset="176503.44">15891 12788 806 0,'0'0'72'0,"0"0"-58"0,0 0-14 0,0 0 0 15,0 0 92-15,0 0 16 0,-3-3 4 0,1-1 0 16,-1 1-2-16,3 3 0 0,0-4 0 0,3 1 0 16,-3 3-32-16,0-7-6 0,-3 3-2 0,3-3 0 15,5 2-23-15,1-2-5 0,-1 0-1 0,0 0 0 16,-5 0-5-16,3 0-2 0,2-1 0 0,0 1 0 16,3-4-16-16,0 4-3 0,0 0-1 0,3 0 0 15,-3 2-14-15,2-2 0 0,-2 0 0 0,-3 4 0 16,3-1 0-16,-2-3 0 0,-1 7 8 0,0-7-8 15,-5 7 0-15,6 0 0 0,-4 0 0 0,-2 0 0 0,0 0 0 16,0 0 0-16,6-5 0 0,-6 5 0 16,0 0 0-16,0 0 0 0,0 0 0 0,5 5 0 0,0-5 0 0,-5 0 0 15,0 0 0-15,5 7 0 0,1 0 0 0,-1-3 0 16,0-1 0-16,-2 4 0 0,2 0 57 0,-2-2 6 16,2 2 1-16,0 0 0 0,1 0-64 0,-1 0-13 15,-2 0-3-15,5-3 0 0,-3-1 16 0,-2 2 0 16,-1 2 9-16,3-7-9 0,1 7 12 0,-6-7-4 15,0 0-8-15,5 0 12 0,0 4-2 0,-5-4-1 16,0 0 0-16,0 0 0 0,0 0-21 0,0 0-4 16,0 0 0-16,6 0-1 15,-6 0-152-15,0 0-31 0</inkml:trace>
  <inkml:trace contextRef="#ctx0" brushRef="#br0" timeOffset="177382.91">17902 12590 568 0,'0'0'25'0,"0"0"6"0,0 0-31 0,0 0 0 15,0 0 0-15,0-4 0 0,-3-4 59 0,3 8 5 16,0 0 2-16,-3 0 0 0,-2-4 29 0,5 4 5 0,0 0 2 15,0 0 0-15,0 0-10 0,0 0-3 0,0 0 0 0,5 4 0 16,1 4-19-16,-1-1-4 0,-2 4-1 0,-1-1 0 16,4 2-1-16,-1 2 0 0,0 4 0 0,0 4 0 15,1-1-7-15,-1 5-1 0,3-5-1 0,-3 9 0 16,-2-4-37-16,5-2-7 0,0 2-2 0,-3 0 0 16,0-5 31-16,1 5 7 0,-1-1 1 0,0-3 0 15,1 3-26-15,-4-3-5 0,-2-1-1 0,3-2 0 16,2-1-4-16,-2-1-2 0,-3-1 0 0,2-2 0 15,-2-4 1-15,0 2 0 0,0-5 0 0,0 4 0 16,-2-3-26-16,2-8-5 0,0 0 0 0,0 0-1 16,-8-5-86-16,5 2-17 0,1-1-3 15</inkml:trace>
  <inkml:trace contextRef="#ctx0" brushRef="#br0" timeOffset="177726.6">18100 12578 115 0,'0'0'10'0,"3"-4"-10"0,-3 4 0 0,0 0 0 0,5-3 309 0,-5 3 60 16,0 0 12-16,0 0 3 0,0 0-256 0,0 0-50 16,5 3-10-16,1 4-3 0,-6 2 0 0,2 1 0 15,1 1 0-15,2 4 0 0,-2-1-11 0,0 4-2 0,2 4-1 0,-3-1 0 16,4 5-6-16,-1-5-1 0,0 5 0 0,-2-7 0 15,0 2-10-15,2 5-2 0,0-5-1 0,1 0 0 16,-1 2-31-16,0-1 0 0,-2-1 0 0,5 9 0 16,0-6 57-16,-3 2 6 0,3-5 1 0,-3 5 0 15,3-7-52-15,-3-1-12 0,1-1 0 0,-4-5 0 16,4 2 22-16,-4-3 2 0,4-1 0 0,-4-3 0 16,-2-2-10-16,3 2-2 0,-3-7 0 0,0 0 0 15,5 0 3-15,-5 0 0 0,0 0 0 0,-3 0 0 16,1-7-15-16,-1-5 0 0,6 2 8 0,-3-1-8 15,-5-8-147-15,-1 9-32 0,6-4-6 0</inkml:trace>
  <inkml:trace contextRef="#ctx0" brushRef="#br0" timeOffset="178492.38">18444 13148 648 0,'0'0'28'0,"0"0"7"0,0 0-35 15,0 0 0-15,0 0 0 0,3 0 0 0,2-5 96 0,0 3 13 16,-5 2 3-16,0 0 0 0,6 0-16 0,2-5-4 16,-6 3 0-16,6-3 0 0,-3 5-25 0,1 0-6 15,-1 0-1-15,0 0 0 0,3-3-11 0,0 3-2 16,0 0-1-16,0 3 0 0,0-3-6 0,0 0-2 0,0 5 0 0,0-3 0 15,-3 3-18-15,3 2-3 0,-3 0-1 0,1 0 0 16,-1 0 35-16,-5 0 6 0,0 5 2 0,0-5 0 16,0 7-24-16,-5-2-5 0,2-3-1 0,-2 3 0 15,2 2-5-15,0-2-2 0,-2 2 0 0,2-3 0 16,1-1-3-16,-1 2-1 0,3-1 0 0,0-1 0 16,0-3-18-16,3 5 0 0,-1-5 0 0,1 0 0 15,5 0 0-15,-3 0 0 0,3-7 0 0,3 5 0 16,2-3 55-16,0-2 7 0,3-2 2 0,0-3 0 15,0 5-64-15,0-7-26 0,2 0 2 0,1 0 0 16,-6 2 24-16,3-2-8 0,-5 5 8 0,-1-6-1140 16</inkml:trace>
  <inkml:trace contextRef="#ctx0" brushRef="#br0" timeOffset="180601.08">19156 12637 806 0,'0'0'17'0,"0"0"4"0,0 0 1 0,0 0 2 0,0 0-24 0,0 0 0 0,0 0 0 0,0 0 0 16,0 0 107-16,0-1220 17 0,0 2440 3 0,0-1220 1 15,0 0-52-15,0 0-9 0,0 0-3 0,0 0 0 16,0 0 0-16,0 0 0 0,0 0 0 0,0 0 0 16,0 3-14-16,0 4-3 0,0 0-1 0,0 5 0 15,-3-5-10-15,1 7-3 0,-1-7 0 0,-2 4 0 16,-1 4-2-16,4-4-1 0,-6-1 0 0,2 4 0 16,4-2-3-16,-3 2-1 0,-1-2 0 0,4-1 0 15,-4-1-8-15,4-3-2 0,-1 0 0 0,0 5 0 16,1-5-1-16,2 4-1 0,-3-8 0 0,3 4 0 15,-3 0 10-15,3-7 3 0,0 0 0 0,6 5 0 16,-4-3-27-16,6 3 0 0,6-5 0 0,1 0 0 0,-1 0 0 0,4 0 0 16,3 0 0-16,6 0 0 0,-3-5 49 0,-1 3 5 15,4 2 1-15,-3-5 0 0,-1 5-31 0,-1-3-7 16,-1-1-1-16,-3 4 0 0,6 0-16 0,-8 0 0 16,-3 0-13-16,-2-3 5 0,-3 3 8 0,-3 0 0 15,-5 0 0-15,0 0 0 0,0 0 49 0,0 0 12 16,0 0 3-16,0 0 0 15,-5 3-167-15,-3-3-33 0,3 4-6 0,-3-1-625 16,0-3-125-16</inkml:trace>
  <inkml:trace contextRef="#ctx0" brushRef="#br0" timeOffset="181069.84">19132 13035 345 0,'-16'0'15'0,"16"0"4"0,0 0-19 0,0 0 0 0,-2 0 0 0,2 0 0 15,-3 4 0-15,3-4 0 0,0 0 0 0,0 0 0 16,0 0 0-16,0 0 0 0,0 0 0 0,0 0 0 0,0 0 0 0,-3 3 0 15,3 4 0-15,0-7 0 16,0 0 106-16,0 0 18 0,0 5 3 0,0 2 1 16,6-3-52-16,-6-4-9 0,0 0-3 0,0 0 0 0,5 7 52 0,0-4 9 15,-5-3 3-15,0 0 0 0,3 7-52 0,-3-7-9 16,2 4-3-16,6-1 0 0,0-3 0 0,3 5 0 16,-1-3 0-16,4-2 0 0,-1 0-24 0,3 0-6 15,2 0-1-15,1 0 0 0,-1 0-1 0,3 0-1 16,-5 0 0-16,3 0 0 0,-1-2 6 0,4-3 2 15,-9 5 0-15,5-3 0 0,1 3-11 0,-3 0-3 16,-6-4 0-16,1 1 0 0,-1 3-25 0,4 0 0 16,2-4 0-16,-8 4 0 0,-8 0 56 0,2 0 7 15,3 0 1-15,1-3 0 0,-1-1-52 0,-2 4-12 16,-3 0 0-16,0 0 0 0,5-3 0 0,-5 3 0 0,0 0 0 16,0 0 0-16,0 0 0 0,0 0 0 0,0 0 0 0,0 0 0 31,0 0-104-31,0 0-23 0,-3 0-5 0,-2 0-912 0</inkml:trace>
  <inkml:trace contextRef="#ctx0" brushRef="#br0" timeOffset="182084.94">19151 12705 172 0,'-8'-4'8'0,"8"4"1"0,0 0-9 0,0 0 0 0,0 0 0 0,0 0 0 16,0 0 194-16,0 0 37 0,0 0 7 0,2-3 2 16,1-1-110-16,-3 4-22 0,3-3-4 0,4-1 0 15,4-3-64-15,-3 0-12 0,-8 2-2 0,5-2-1 16,3 0 31-16,-2 4 7 0,-1-1 1 0,3-3 0 16,0-3-19-16,0 1-3 0,2 2-1 0,-4-3 0 15,-4-1-17-15,3 4-3 0,3-1-1 0,0-3 0 16,-2 4-20-16,-1 0 9 0,0 0-9 0,-2 0 0 15,2-5 0-15,0 5 0 0,-2 4 0 0,0-4 0 16,2 3 42-16,-2-3 2 0,-3-1 0 0,0 8 0 16,5 0-22-16,-5 0-4 0,0 0-1 0,0 0 0 15,3-4-17-15,-3 4 10 0,0 0-10 0,0 0 8 0,0 0-8 16,2-3 0-16,-2 3 0 0,0 0 0 0,0 0 0 0,0 0 0 16,0 0 0-16,0 0 0 0,0 0 0 0,0 0 0 15,0 0 0-15,0 0 0 0,0 0 0 0,0 0 0 16,0 0 0-16,0 0 0 15,6 3-160-15,-6-3-24 0,0 0-4 0</inkml:trace>
  <inkml:trace contextRef="#ctx0" brushRef="#br0" timeOffset="184773.6">19881 12586 748 0,'13'0'67'0,"-8"0"-54"0,-5 0-13 0,0 0 0 15,0 0 89-15,0 0 15 0,0 0 4 0,0 0 0 16,0 0-7-16,0 0-1 0,-5 0 0 0,0 7 0 16,2 4 3-16,0-1 0 0,1 2 0 0,2 2 0 15,0 0-31-15,2 5-5 0,1-1-2 0,0 4 0 16,-1-1-13-16,1 5-4 0,2-1 0 0,1-3 0 16,-1 6-7-16,-2-2-1 0,2-5-1 0,-3 9 0 0,4-8 21 0,-4 6 4 15,1-9 0-15,0 2 1 0,-1-2-52 0,-2 2-13 16,0-2 0-16,0-5 0 0,0 5 0 0,0-5 0 15,0 0 0-15,0 0 0 0,-2-9 25 0,-1 2 3 16,0 0 0-16,-2-7 0 16,2 0-45-16,-2 0-9 0,3-7-2 0,-4-5 0 15,1-2-182-15,0 0-37 0,-1-5-7 0,4-2-2 0</inkml:trace>
  <inkml:trace contextRef="#ctx0" brushRef="#br0" timeOffset="185070.25">20000 12633 1209 0,'5'-3'108'0,"-5"3"-87"0,0 0-21 0,0 0 0 16,0 0 118-16,0 0 19 0,5-4 4 0,-5 4 1 15,0 0-10-15,0 0-1 0,3 7-1 0,2 0 0 16,1 4-72-16,-1 4-14 0,3 6-4 0,0-3 0 16,0 4 1-16,2 4 0 0,-2-1 0 0,0 1 0 15,3-2-14-15,-1 2-3 0,-2 0-1 0,-2 2 0 16,2-2 1-16,-3-1 0 0,-2-3 0 0,2-1 0 15,-3 5-24-15,1-5 0 0,-3 2 0 0,3-6 0 16,-3 2 16-16,2-1 0 0,-2-3-1 0,0-1 0 16,3-3-7-16,-3-1-8 0,0-3 11 0,5 0-11 15,-2 2 12-15,-3-9-12 0,0 0 12 0,0 0-12 16,5-4-41-16,-2 4-15 0,0-7-4 0,-3 0-717 16,5 0-144-16</inkml:trace>
  <inkml:trace contextRef="#ctx0" brushRef="#br0" timeOffset="185648.65">20484 12988 172 0,'5'0'16'0,"-5"0"-16"0,6-3 0 0,-4-1 0 16,4 4 207-16,-1-3 38 0,-2-1 8 0,-3 4 2 15,0 0-114-15,0 0-22 0,0 0-5 0,0 0-1 16,0 0 12-16,0 0 3 0,2 7 0 0,-2-3 0 15,0-4-103-15,3 7-25 0,-3 0 0 0,0 3 0 16,2 2 56-16,-2-5 7 0,3 7 1 0,0-2 0 16,-1 2-52-16,1-3-12 0,2-1 0 0,1 2 0 15,-1-1 30-15,3-1 3 0,0-6 1 0,0-1 0 16,-6 2-20-16,6-3-4 0,3-2-1 0,-1 0 0 16,-2-2 3-16,-2-3 1 0,2 2 0 0,0-4 0 15,-3 0-4-15,3-2-1 0,0 2 0 0,-3 0 0 16,0-3 20-16,3-1 3 0,-2-1 1 0,-4 5 0 0,1 5 0 0,-3-3 0 15,2-2 0-15,-2 7 0 0,0 0-32 0,0 0 0 16,0 0 0-16,0 0 0 0,-2 7 0 0,2 0 0 16,0 0 0-16,2 2 0 15,1 1-15-15,2-3-9 0,1 0-1 0,2 0-1 0,0 0 26 0,2 2-10 16,1-2 10-16,-1 0 0 0,4-4 0 0,-1 2 0 16,3-5 0-16,0 0 0 0,-6 0 0 0,3-5 0 15,1 2 10-15,-1-1-2 0,0-3 11 0,-2-5 2 16,-1 5 1-16,1-7 0 0,-3 0 34 0,-3 2 6 15,-2 3 2-15,-1-3 0 0,-2-2-52 0,0 2-12 16,-2 5 0-16,-1-7 0 0,-2 7 0 0,-3-7 0 0,-3 2 0 16,3 5 0-16,0-3 0 0,0 1 0 0,-2 2 0 15,2 5 0 1,-3-3-117-16,3 2-27 0,-2-1-4 0</inkml:trace>
  <inkml:trace contextRef="#ctx0" brushRef="#br0" timeOffset="186166.56">20516 12760 1267 0,'0'0'56'0,"0"0"12"0,0 0-55 0,0 0-13 0,0 0 0 0,0 0 0 0,0 0 54 0,0 0 8 16,0 0 2-16,0 0 0 0,0 0 51 0,0 0 10 0,0 0 3 0,2-5 0 15,1-2-52-15,0 4-9 0,2-4-3 0,0 3 0 16,1-3-51-16,-1-3-13 15,0 1 0-15,0 2 0 0,1-3 54 0,2-1 8 0,-3 4 2 0,0-5 0 16,-2 5-52-16,2-3-12 0,-2-1 0 0,2 4 0 16,0-5 0-16,-2 5 0 0,2 0 0 0,1-7 0 15,-4 6 0-15,1 4 0 0,0-3 0 0,-3 7 0 32,5-3 40-32,-5 3 6 0,0 0 1 0,0 0 0 15,0 0-38-15,0 0-9 0,0 0 0 0,5 3 0 0,1 4 16 0,-1-3 0 0,0 4 1 0,3-1 0 16,0 4-17-16,3-1-11 0,-4-3 2 0,1 5 0 15,0-5 9-15,3 0 11 0,-3 0-3 0,2 5 0 16,-2-5-8-16,0 0 0 0,0-3 0 0,0 3 0 16,0-4 0-16,-3 1 0 0,1-1 0 0,-1 1 0 15,-5-4-46-15,5 0-14 0,-5 0-4 0,0 0 0 0</inkml:trace>
  <inkml:trace contextRef="#ctx0" brushRef="#br0" timeOffset="186869.34">21101 13134 1134 0,'0'0'50'0,"0"0"10"0,0 0-48 0,0 0-12 16,0 0 0-16,0 0 0 0,0 0 115 0,0 0 20 15,0 0 4-15,0 0 1 0,0 0-53 0,0 0-11 16,2 2-1-16,1 5-1 0,2 2 0 0,0-2 0 16,-7 0 0-16,2 1 0 0,2 1-23 0,-2-4-5 15,3 9-1-15,0-7 0 0,-3 5 5 0,5-3 1 16,-2 3 0-16,-1-1 0 0,-2-1-24 0,0 2-5 16,-2-1-1-16,2-1 0 0,2 4 8 0,1-2 2 15,-6 2 0-15,3-7 0 0,3 7 14 0,0-7 3 16,-3 5 1-16,5-5 0 0,3 0-39 0,-3 0-10 15,0 5 0-15,1-8 0 0,4-1-9 0,-2 4-4 0,3-2-1 0,-1-5 0 16,4 2 38-16,-4-4 7 0,6 2 1 0,-3-5 1 16,3 5-33-16,-3-7 0 0,1 0 0 0,-1 2 0 15,0-2-8-15,0 5-9 0,-5-3-2 0,3-2 0 16,-3 7 45-16,0-7 9 0,-3 7 1 0,-5 0 1 16,5-3-8-16,-5 3-1 0,0 0-1 0,0 0 0 15,3-4-27-15,-3 4 0 0,0 0-14 0,0 0 5 16,0 0 9-16,0 0 11 0,-5 7-3 0,-1-7 0 31,6 0-131-31,-2 7-26 0,-4-2-6 0,6-5-673 0,0 0-134 0</inkml:trace>
  <inkml:trace contextRef="#ctx0" brushRef="#br0" timeOffset="187697.25">21225 13126 403 0,'0'0'36'0,"0"0"-36"0,0-4 0 0,0 4 0 16,0 0 148-16,0 0 22 0,3-7 5 0,-1 4 1 16,3 3-64-16,-5 0-13 0,0 0-3 0,0 0 0 0,6-4-3 0,-6 4-1 15,-3-7 0-15,3 2 0 16,0 5-19-16,0 0-4 0,-3 0-1 0,-2 0 0 0,0-2-16 0,5 2-4 15,0 0-1-15,0 0 0 0,-8 2-19 0,-3 3-3 16,1-3-1-16,2 3 0 0,0 6-4 0,0-4 0 16,0 1-1-16,3-1 0 0,2 4-5 0,-2-1-1 15,-3-3 0-15,3 7 0 0,10-2 3 0,-5-1 0 16,-5 4 0-16,-1-1 0 0,6 0 8 0,-2 0 1 16,-6-2 1-16,2 6 0 0,1-3-12 0,5-1-2 15,3 0-1-15,-3 0 0 0,-3 0-3 0,0 5-8 16,3-7 12-16,3 2-4 0,2-3 7 0,-2-1 1 15,0-3 0-15,5 5 0 0,8-5-3 0,-1 0 0 16,-4-3 0-16,7-1 0 0,4-3-13 0,-1 5 0 0,0-3 0 0,-2-2 0 16,2-2 54-16,0-3 8 0,-3 5 2 0,1-7 0 15,-3 4-52-15,0-6-12 0,2 2 0 0,-2 0 0 16,-5 0 0-16,-1-7 0 0,-2 0 0 0,3 2 0 16,-1-2 18-16,-4-5 1 0,-4 5 0 0,1-3 0 15,2 1-4-15,-2 2-1 0,-11-5 0 0,3 10 0 16,-1-3 3-16,-2-2 1 0,0 2 0 0,0-2 0 15,-2 0-6-15,2 2 0 0,-3 3-1 0,1-10 0 16,-3 5-11-16,2 2 0 0,0 2 0 0,1-1 8 16,-6 4-8-16,5 0 0 0,-2 0 0 0,3 2 0 15,-1 2 0-15,3-1 0 0,-3 4 0 0,1 0 0 16,2-3-8-16,0 6 8 0,0-3-10 0,3 0 10 16,2 4-52-16,-2-1-4 0,-3 2 0 0,0-3-1 15,0 3-79-15,3 2-16 0,7 0-4 0,-4 0-968 16</inkml:trace>
  <inkml:trace contextRef="#ctx0" brushRef="#br0" timeOffset="188244.36">21561 13129 1195 0,'0'0'52'0,"0"0"12"0,0 0-51 0,0 0-13 0,-3-3 0 0,1-1 0 15,2 4 111-15,0 0 19 0,0 0 4 0,0 0 1 16,0 0-47-16,0 0-8 0,0 0-3 0,2 7 0 16,-2 0-10-16,3 5-3 0,0-1 0 0,-1-1 0 15,1 4-12-15,-1-2-4 0,1 2 0 0,0 0 0 16,2-2-25-16,0 2-6 0,-2 5-1 0,2-5 0 15,-2 0 20-15,2 0 3 0,1 2 1 0,-1-6 0 0,-3 2-13 0,4-3-3 16,-1-2 0-16,0 5 0 0,3-5 6 0,-2 0 1 16,2 0 0-16,-1-2 0 0,7 2 1 0,-6-7 1 15,2 0 0-15,-2 0 0 0,3 0-12 0,-1-5-2 16,1-2-1-16,-1 5 0 0,1-5-29 0,0-1-5 16,-1-3-2-16,1 4 0 0,-3 0 18 0,2 0 0 15,-2 2 0-15,0-2 0 0,0 4 28 0,-3-1 8 16,1 1 3-16,-1-1 0 0,0 4-30 0,-5 0-9 15,0 0 0-15,0 0 0 16,0 0-26-16,0 0-12 0,0 0-2 0,0 0-1 16,0 0-95-16,0 0-18 0,0 0-4 0</inkml:trace>
  <inkml:trace contextRef="#ctx0" brushRef="#br0" timeOffset="188666.07">22050 13148 1450 0,'3'-12'64'0,"-3"12"14"0,3-7-62 0,-1 4-16 0,1-8 0 0,0 4 0 16,-3 0 92-16,0 2 15 0,0-2 3 0,-3-3 1 15,-2 6-35-15,2-3-8 0,-5 4 0 0,3-1-1 16,-3-1-32-16,0 3-7 0,-3 2 0 0,-2 0-1 15,3 2-27-15,-1 3 0 0,0-1 0 0,1-1 0 0,-1 4 0 0,3 4 0 16,3-1 0-16,0-3 0 0,-1 5 0 0,4-1 0 16,2-1 0-16,2 2 0 0,4 2 0 0,2-2 0 15,0-3 0-15,5 3 0 0,0-1 0 0,0-1 0 16,3 2 0-16,3-1 0 0,-3-1 0 0,-1-3 0 16,-1 7 0-16,-1-7 0 0,0 5 0 0,-2-5 0 15,-1 5 0-15,-2-5 0 0,0 4 56 0,-5-1 7 16,2-3 1-16,-5 0 0 0,-5 0-1 0,2 5 0 15,-5-5 0-15,0-3 0 0,-2-1-50 0,-4 4-13 16,-1-2 0-16,-1-3 0 0,-3 3 56 0,1-3 7 16,-4 3 1-16,1-1 0 15,3-1-73-15,-1-3-15 0,1-3-2 0,2 3-811 0,3-4-163 0</inkml:trace>
  <inkml:trace contextRef="#ctx0" brushRef="#br0" timeOffset="189212.68">22283 12607 115 0,'-10'4'0'0,"10"-4"10"0,0 0-10 0,0 0 0 0,0 0 0 15,0 3 0-15,0-3 258 0,-3 7 50 0,3-2 9 0,-3 2 3 16,3 4-154-16,-2-1-30 0,2 2-7 0,0 9-1 15,2 0-26-15,1 2-6 0,0-1 0 0,2-1-1 16,-2 5-25-16,2-1-5 0,0-3-1 0,0 3 0 16,1 1-24-16,-1-2-6 0,0-1-1 0,1-6 0 15,-4 2 25-15,4-1 5 0,-4-3 1 0,1 3 0 16,-1-3-52-16,1-1-12 0,-3 0 0 0,3-7 0 16,-1 5 0-16,-2-5-12 0,0-5 3 0,0-2 0 15,0 0-32-15,0 0-7 0,0 0 0 0,0-2-698 16,-5-5-139-16</inkml:trace>
  <inkml:trace contextRef="#ctx0" brushRef="#br0" timeOffset="189462.67">22431 12626 864 0,'6'-5'76'15,"-6"5"-60"-15,0 0-16 0,0 0 0 0,0 0 195 0,0 0 36 16,0 0 7-16,2 5 2 0,1 2-141 0,2 0-28 15,-2 0-6-15,2 7-1 0,0 5 9 0,3-1 2 16,-5 1 0-16,5 9 0 0,0-2-27 0,0-2-6 16,-3 2-1-16,0 0 0 0,-2-5-23 0,2 5-5 15,-2-5-1-15,2 2 0 0,-2-2 42 0,2 1 8 16,-2-4 2-16,-3-1 0 0,3 2-64 0,-1-5-23 0,1 2 1 16,-3-2 0-16,3-4 35 0,-1 2 7 0,-2-5 2 0,0 0 0 31,0 0-127-31,0-7-26 0,0 0-5 0,0 0-904 0</inkml:trace>
  <inkml:trace contextRef="#ctx0" brushRef="#br0" timeOffset="189900">22675 13049 1497 0,'0'0'32'0,"0"0"8"0,0 0 0 0,0 0 4 0,0 0-36 0,5 0-8 16,3 0 0-16,0 0 0 0,-3-2 104 0,1 2 20 16,1 0 3-16,-1 2 1 0,2-2-103 0,2 0-25 15,-2 5 0-15,0-3 0 0,0 3 56 0,3-1 7 16,-3-1 1-16,-3 4 0 0,0 4-52 0,1-3-12 15,-6-1 0-15,0 4 0 0,-3-1 0 0,0-3 0 16,1 5 0-16,-4 2 0 0,1-7 54 0,0 5 8 16,-1-3 2-16,-2 3 0 0,3 2-52 0,0-7-12 15,2 0 0-15,-2 5 0 0,2-5 0 0,-2 0 0 16,5 0 0-16,-3 0 0 0,3 0 0 0,0-2 0 16,3 2 0-16,0 0 0 0,-1 0 0 0,4-2 0 15,-4 2 0-15,4-5 0 0,1 3 0 0,1-3 0 0,0 3 0 0,3-1 0 16,2-1 0-16,0-3 0 0,1 0 0 0,1 0 0 15,1 0 0-15,0 0 0 0,0 0 0 0,-3 0 0 16,-2 0 54-16,2 0 8 0,-2-3 2 0,-1-1 0 16,-2 4-52-16,-2 0-12 0,-1 0 0 0,-5 0-1175 15</inkml:trace>
</inkml:ink>
</file>

<file path=ppt/ink/ink2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9T22:30:25.988"/>
    </inkml:context>
    <inkml:brush xml:id="br0">
      <inkml:brushProperty name="width" value="0.05292" units="cm"/>
      <inkml:brushProperty name="height" value="0.05292" units="cm"/>
      <inkml:brushProperty name="color" value="#FF0000"/>
    </inkml:brush>
  </inkml:definitions>
  <inkml:trace contextRef="#ctx0" brushRef="#br0">947 4994 1497 0,'0'0'32'0,"0"0"8"0,0 0 0 0,0 0 4 0,0 0-36 0,0 0-8 0,0 7 0 16,3 0 0-16,2 0 104 0,-2 0 20 16,-1 5 3-16,6-3 1 0,0 5-65 0,0 5-13 0,3 0-2 0,5 2-1 15,-6 0-24-15,6 5-5 0,-5-5-1 16,5 5 0-16,-6 0 36 0,6-5 7 0,-5 5 2 0,7-5 0 16,-7 0-19-16,5-2-4 15,-3 0-1-15,0 0 0 0,0-3-8 0,3-2-2 0,-5 3 0 0,2-3 0 16,-2 0 15-16,-3 0 2 0,-3-2 1 0,3-3 0 15,0 5-23-15,-3-2-5 0,-2-5-1 0,-3 0 0 16,8 0-17-16,-8-2 0 0,2 2 0 0,-2 0 0 16,6 0 0-16,-6 0 0 0,2-2 0 0,-2-3 0 15,0-2 0-15,0 5 0 0,3-3 0 0,-3-2 0 16,0 0 0-16,0 0 0 0,5 5 0 0,-5-5 0 16,0 0 0-16,0 0 0 0,0 0 0 0,0 0 0 15,0 0-198-15,-8 0-46 0,6-7-10 0,-4 0-770 16</inkml:trace>
  <inkml:trace contextRef="#ctx0" brushRef="#br0" timeOffset="339.67">1381 5055 172 0,'0'-7'8'0,"0"2"1"0,0 5-9 0,-3-2 0 16,-2-3 0-16,5 5 0 0,0 0 385 0,-2 0 75 16,2 5 16-16,-6-3 2 0,4 3-266 0,2 4-54 0,-8 3-10 0,0 2-3 0,-3 0-65 0,3 5-12 15,0 2-4-15,-2 5 0 0,-1 2-51 0,-5-2-13 16,6 0 0-16,-6 7 0 0,3-5 33 0,-3-2 4 16,0 2 1-16,5-2 0 0,-5 2-10 0,3-2-1 15,0 0-1-15,0 2 0 0,2-4-26 0,-5-1 0 16,6 1 0-16,-4-3 0 0,4-2 0 0,-1-3 0 15,3-4 0-15,-2 2 0 16,2 0 0-16,-3-7 0 0,6 0-12 0,2-2 12 16,-2 2 0-16,2-7 0 0,3 0 0 0,0 0 0 15,0 0 0-15,3-7-14 0,2 0 5 0,3 0-835 16,0-5-166-16</inkml:trace>
  <inkml:trace contextRef="#ctx0" brushRef="#br0" timeOffset="1177.76">897 6000 576 0,'0'0'25'0,"0"-2"6"0,5-3-31 0,-5-2 0 0,0 3 0 0,0 1 0 0,0-2 261 0,0 3 47 32,3-3 8-32,5 3 3 0,-6-3-152 0,4 3-31 0,4-3-5 0,1-2-2 0,2 7-75 0,-2-2-15 15,2-3-3-15,3 5-1 16,2-7-5-16,-2 2-1 16,3 3 0-16,-1 2 0 0,-2 0 28 0,3 0 6 15,-6 2 1-15,3-2 0 0,0 5-64 0,-6-2-21 16,1 6 0-16,-3-2 0 0,0 2 33 0,0-2 8 15,-8 8 0-15,0 1 1 0,0-2-21 0,-6 0 0 16,1 7 0-16,-3-2 0 0,-5 2 30 0,2-2 2 16,1 2 0-16,-6-2 0 0,5 0 0 0,-5-3 0 15,3 3 0-15,5 0 0 0,-2-2-46 0,2-1-9 0,-3-2-1 16,3-4-1-16,3 1 40 0,2 3 8 16,3 1 1-16,0-8 1 0,0 4-25 0,0-4 0 15,8 0 0-15,0-2 0 16,-3-3-46-16,3-2-14 0,8 5-4 0,0-5 0 0,-3-5 52 0,6 3 12 0,-1-3 0 0,6-2 0 15,-3 0 48-15,3 0 13 0,3 0 3 0,-1 0 0 16,1 0-52-16,-4 2-12 0,1-2 0 0,3 0 0 16,-1 3 54-16,-5 1 8 0,-2-1 2 0,-3 4 0 15,0-3-25-15,-6 3-5 0,1-5-1 0,-1 5 0 16,-2 5-13-16,0-2-2 0,0-3-1 0,-5 4 0 16,-3-4-3-16,0 0-1 0,8 0 0 0,-8 0 0 15,5 3-13-15,-5-3 0 0,0 0 0 0,0 0 0 16,0 0 9-16,0 0-9 0,0 0 8 0,0 0-8 0,0 0 0 0,0 0 0 15,0 0 0-15,0 0 0 16,0 0-56-16,0 0-4 0,0 0-1 0,0 0-892 16,0 0-179-16</inkml:trace>
  <inkml:trace contextRef="#ctx0" brushRef="#br0" timeOffset="100108.55">13248 6045 576 0,'0'0'25'0,"0"0"6"0,0 0-31 0,0 0 0 0,0 0 0 0,0 0 0 16,0 0 104-16,0 0 16 0,0 0 2 0,0 0 1 15,0 0-16-15,0 0-3 0,0 0-1 0,0 0 0 16,0 0-15-16,0 0-2 16,0 0-1-16,0 0 0 0,0 0-18 0,0 0-4 0,0 0-1 0,0 0 0 15,0 0-11-15,5 2-3 0,0-2 0 0,1 5 0 16,2-5-16-16,2 2-4 0,-2-4-1 0,5 2 0 16,0 0 29-16,1 0 7 0,2 0 1 0,2 0 0 15,1-5-55-15,4 5-9 0,1-2 0 0,3-3 0 16,-1 5 0-16,1 0 13 0,2-2 0 0,0-3 0 0,-5 5-4 0,2 0-1 15,1 0 0-15,-1 0 0 16,-2 0-20-16,-3 0-4 0,3 0 0 0,-3 0-1 31,-2 0 65-31,-1 5 12 0,-2-5 4 0,0 0 0 0,0 2-52 0,0 3-12 16,-3-3 0-16,0-2 0 0,-2 0 0 0,2 0 0 16,-3 5 0-16,-2-3 0 0,3-2 0 0,-3 0 0 15,0 5 0-15,2-2 0 0,-2-3 0 0,0 0 0 16,-8 0 0-16,8 0 0 0,-3 0 54 0,3 0 8 15,-8 0 2-15,11 4 0 0,-3-4-52 0,-3 0-12 16,-5 0 0-16,8 0 0 0,-3 0 0 0,3 0 0 16,-2 0 0-16,-1-4 0 0,0 4 0 0,1 0-15 0,-6 0 3 0,5 0 1 0,3 0 19 15,-6-3 3-15,4-2 1 0,-6 5 0 16,0 0 0-16,0 0 0 0,0 0 0 0,0 0 0 16,5 0-2-16,-5 0 0 15,0 0 0-15,0 0 0 0,0 0-2 0,0 0-8 0,0 0 12 0,0 0-4 16,3-2-8-16,-3 2 8 0,0 0-8 0,0 0 8 15,0 0-8-15,0 0 8 0,0 0-8 0,0 0 8 16,0 0-8-16,2-5 0 0,-2 5 0 16,0 0 0-16,0 0 0 0,0 0 0 0,0 0 8 0,0 0-8 15,0 0 0-15,0 0 0 0,-2-2 0 0,2 2 0 16,0 0-12-16,0 0-4 0,-6-5 0 0,6 5-1 31,-2 0-159-31,-4-2-31 0,-2 2-6 0</inkml:trace>
  <inkml:trace contextRef="#ctx0" brushRef="#br0" timeOffset="101207.2">19791 6073 748 0,'0'0'33'0,"0"0"7"0,0 0-32 0,8 0-8 0,0 0 0 0,0 0 0 16,0 0 151-16,0-4 28 0,5 4 5 0,0-3 2 15,-2 3-80-15,2 0-16 0,3 0-3 0,2 0-1 16,1 0-18-16,-1 0-3 0,1 0-1 0,2 0 0 16,3 0-5-16,0 0-2 15,-1 3 0-15,-1 1 0 0,1-4-18 0,-1 0-4 0,1 0-1 0,4 5 0 16,-1-5-7-16,1 2-2 0,2-2 0 0,3 0 0 0,-3 0-3 16,0 7-1-1,0-7 0-15,0 5 0 0,-3-3-5 0,1 3 0 0,-3-3-1 0,-6-2 0 16,1 0 17-16,-6 5 4 15,0-5 1-15,-2 0 0 0,-1 0-4 0,-2 3-1 16,0-3 0-16,0 4 0 0,-3-4-17 0,-5 0-4 16,0 0-1-16,0 0 0 0,0 0 3 0,0 0 1 15,0 0 0-15,0 0 0 0,0 0-5 0,0 0-1 16,0 0 0-16,0 0 0 0,0 0-8 0,0 0 0 16,0 0 9-16,0 0-9 0,0 0 19 0,0 0-1 15,0 0 0-15,0 0 0 0,0 0-18 0,0 0 0 16,0 0 0-16,0 0 0 0,0 0-8 0,0 0-9 0,0 0-2 0,0 0 0 0,0-7 19 0,0 7 0 15,0 0 0-15,0 0 0 16,0 0 0-16,0 0 0 0,0 0 0 0,0 0 0 16,0 0-157-1,0 0-28-15,0 0-6 0,0 0-1 0,0 0-51 0,0 0-10 0,-7-5-3 16,-4 3 0-16</inkml:trace>
  <inkml:trace contextRef="#ctx0" brushRef="#br0" timeOffset="117167.31">14645 8630 633 0,'0'0'56'0,"0"0"-44"0,-3 0-12 0,3 0 0 0,0 0 67 0,0 0 11 16,-5 2 2-16,5-2 1 0,0 0 23 0,0 0 5 15,0 0 1-15,0 0 0 0,0 5-11 0,0-5-3 16,0 0 0-16,8 7 0 15,0 0-32-15,2-7-6 0,3 5-2 0,1-3 0 0,4-2-24 0,1 5-6 16,5-5-1-16,2 0 0 0,-2 0 31 0,2 0 5 16,3 0 2-16,3 0 0 0,0 2-50 0,0-2-13 15,2 0 0-15,0 5 0 0,-2-5 56 0,0 2 7 16,2 3 1-16,-2-5 0 0,-5 4-52 0,2-1-12 16,-3 2 0-1,1-3 0-15,-4-2 0 0,-1 5 0 0,-1-3 0 16,0-2 0-16,-3 5 36 0,1-5 5 0,-3 2 1 15,-3-2 0-15,-2 0-12 0,-1 0-2 0,-5 0-1 0,6 0 0 16,0 0 4-16,-3 5 1 16,-1-5 0-16,-1 0 0 0,-6 0-7 0,8 0-1 0,-3 0 0 0,3 0 0 15,-8 0-5-15,5 0-2 0,-2 0 0 0,5 0 0 16,-3 0-17-16,0 0-19 0,3 0 4 0,-2-5 1 16,2 5 42-16,0 0 9 0,-3 0 2 0,3-2 0 15,0-3-28-15,0 5-11 0,0 0 8 0,-1 0-8 16,-1-2 11-16,2 2-3 0,0-5-8 0,-3 5 12 15,3 0-12-15,-3 0 11 0,3-2-11 0,-3-3 10 0,-5 5-1 0,6 0 0 0,-6 0 0 0,5 0 0 16,-5 0-9-16,5 0 0 0,-5 0 0 0,0 0 0 16,0 0 0-16,0 0 0 0,0 0 0 0,0 0 0 15,0 0 0-15,0 0 0 0,0 0 0 0,0 0 0 16,0 0 0-16,0 0 0 0,0 0 0 0,0 0 0 0,0 0 0 0,0 0 0 16,0 0 0-16,0 0 0 15,-5 0-116-15,-3 5-18 0,0-3-4 0,0 3-1102 16</inkml:trace>
  <inkml:trace contextRef="#ctx0" brushRef="#br0" timeOffset="118753.26">18402 8776 288 0,'0'0'25'0,"-6"0"-25"0,-1 2 0 0,-4-2 0 16,0 0 83-16,1 0 11 0,-1 0 2 0,1 0 1 15,-4 0-25-15,4 0-6 0,-1 0-1 0,1 0 0 16,-6 0 9-16,5 0 2 0,-5-2 0 0,3 2 0 16,0-5 3-16,2 5 1 0,3 0 0 0,0-3 0 0,3 3-18 0,-3-4-3 15,0 4-1-15,8 0 0 0,0 0-14 0,-8 0-2 16,8 0-1-16,0 0 0 0,0 0-11 0,0 0-2 16,0 0-1-16,0 0 0 0,0 0-11 0,0 0-1 15,6-7-1-15,-1 7 0 0,3-5 9 0,2 5 1 16,4 0 1-16,4 0 0 0,1 0 6 0,2 0 1 15,5 0 0-15,1 0 0 0,5 0 6 0,-3 0 2 16,5 5 0-16,0-5 0 0,1 0-20 0,2 0-3 16,0 0-1-16,3 2 0 0,-3 3 0 0,2-5-1 15,-2 0 0-15,3 7 0 0,-3-7 2 0,-3 0 1 16,-4 5 0-16,1-5 0 0,-4 2 5 0,-1-2 1 16,-2 0 0-16,3 0 0 0,-1 0 6 0,-2 0 2 15,-6 0 0-15,1 0 0 0,-6 0 5 0,0 0 2 16,1 0 0-16,-4 0 0 0,-5 0-9 0,3 0-2 15,0 0 0-15,0 0 0 0,-8 0-28 0,3 0 0 16,5 0-11-16,-8 0 11 0,0 0 28 0,5 0 14 16,-5 0 2-16,5 0 1 0,-5 0-28 0,0 0-5 15,0 0-2-15,8 0 0 0,0 0-10 0,-8 0 0 16,0 0 0-16,0 0 0 0,0 0 0 0,0 0 8 16,0 0-8-16,0 0 8 0,0 0-8 0,0 0 0 15,0 0 0-15,0 0 0 16,0 0-104-16,0 0-22 0,0 0-5 0</inkml:trace>
  <inkml:trace contextRef="#ctx0" brushRef="#br0" timeOffset="125611.38">12271 4780 1267 0,'0'-5'56'0,"-2"3"12"0,-1 4-55 0,3-2-13 15,0 0 0-15,0 0 0 0,0 0 59 0,11-2 9 16,-3-3 1-16,2 5 1 0,3-5 20 0,1 5 4 15,-1 0 1-15,3 0 0 0,0 0-32 0,2 0-7 16,-2 0 0-16,5 0-1 0,3 0 0 0,-3 0 0 0,3-2 0 16,2 2 0-16,1 0-33 0,-1 0-6 0,3 0-2 15,3 0 0-15,-5 0 13 0,2 0 2 0,-3 0 1 0,1 0 0 16,-6 0-7-16,0 0-2 16,0 0 0-16,-2 0 0 0,-1 0-1 0,-5 0-1 0,1-5 0 0,-1 5 0 15,-2 0-1-15,-4 0 0 0,-1-2 0 0,-6 2 0 16,5 0-3-16,-5 0-1 15,0 0 0-15,0 0 0 0,0 0-14 0,0 0-8 16,0 0 8-16,0 0-13 0,-5-5 13 0,-3 5 8 16,3 0 0-16,-3 0-8 15,0 0-152-15,0 5-38 0,-3-3-7 0,1 3-2 16</inkml:trace>
  <inkml:trace contextRef="#ctx0" brushRef="#br0" timeOffset="125867.7">12417 4961 1267 0,'0'0'112'0,"0"0"-89"0,-5-5-23 0,5 5 0 15,0 0 92-15,0 0 15 16,0 0 2-16,0 0 1 0,0 0-21 0,0 0-4 16,0 0-1-16,5 5 0 0,0-3-15 0,3 3-3 0,0-5-1 0,3 2 0 15,-3-2-21-15,5 0-4 0,5 0 0 0,1 0-1 0,-1 5-9 0,6-5-2 0,0 0 0 0,5 0 0 31,-2-5-6-31,2 5-2 0,-3 0 0 0,3-2 0 16,0 2 15-16,-2 0 2 0,-1 0 1 0,-2 0 0 16,0-5-30-16,0 5-8 0,-3-2 0 0,0-3 0 0,-2 5 0 0,-1 0 0 0,-5 0 0 0,1 0 0 15,-4-2 0-15,-2 2 0 0,-3-5 0 0,3 5 0 16,-8 0 12-16,0 0 2 0,0 0 0 0,0 0 0 16,0 0-116-16,0 0-23 0,-8 0-5 15,0 0-939-15</inkml:trace>
  <inkml:trace contextRef="#ctx0" brushRef="#br0" timeOffset="126346.73">12808 4622 1494 0,'0'0'66'0,"0"0"14"0,0 0-64 0,0 0-16 0,0 0 0 0,3-2 0 16,0-3 0-16,-1 3 0 15,4 2 0-15,-1-5 0 0,3 5 57 0,3 0 6 0,-4 0 1 0,7 0 0 16,-1 0-5-16,5 5-1 0,1-3 0 0,-1 3 0 15,6-3-42-15,-3 3-8 0,-2-3-8 0,2 5 12 16,0 3-12-16,3-3 0 16,-5 0 0-16,2 2 0 0,0-2 40 0,-2 5 7 0,-4-5 1 0,-1 7 0 15,1-7-15-15,-4 5-2 0,0-5-1 0,-1 7 0 16,-4-7 11-16,-1 5 3 0,0 2 0 0,-5-2 0 16,0-3 11-16,0 3 2 0,-5 2 1 0,0 0 0 15,-3-7-11-15,-3 5-3 0,-2 2 0 0,0-2 0 0,-3 2-14 0,-3-2-3 16,1-3-1-16,-4 5 0 0,4-2-16 0,2 0-10 15,-2-3 12-15,-1 3-12 0,3-5 23 0,0 7-3 16,-2-7 0-16,2 0 0 0,5 0-32 0,-2 3-6 16,2-1-2-16,1-4 0 15,2-3 20-15,3 5 0 0,-3-2 0 0,2-3 0 0,4-2 0 0,2 0 0 16,0 0 0-16,0 0-1284 16</inkml:trace>
  <inkml:trace contextRef="#ctx0" brushRef="#br0" timeOffset="134572.14">13965 4636 345 0,'0'0'15'0,"0"-2"4"0,0 2-19 0,0-5 0 16,0-2 0-16,0 7 0 0,-3-2 208 0,0-3 39 16,-2-2 7-16,0 7 2 0,0-7-117 0,-3 7-23 15,0-2-5-15,-3-3-1 0,1 5-27 0,-4 0-6 0,1 5-1 0,0-3 0 16,0-2-27-16,-1 5-5 16,1-3-2-16,-3 5 0 0,0 0-22 0,3 5-5 15,0-5-1-15,2 5 0 0,-2-3-14 0,3 3 8 16,-4 2-8-16,1 0 0 0,2 0 0 0,1 5 0 0,-1 2 0 0,1 5 0 15,-1-5 15-15,3 5-3 16,3-7-1-16,2 2 0 0,3 0-11 0,3-2 0 16,0 2 0-16,5-2 0 0,-3-5 0 0,0 5 0 15,3-5 0-15,3 0 0 0,-1-2 53 0,-2 0 9 16,3-3 2-16,-1 3 0 0,1-3-52 0,-1-2-12 16,1 5 0-16,2-5 0 0,1 0 54 0,-4 0 8 15,3 5 2-15,-2-5 0 0,-1 0-52 0,1-7-12 0,-3 7 0 0,3-7 0 16,-1 5 54-16,1-3 8 15,-1-2 2-15,1-2 0 0,0 2-52 0,-4-5-12 0,4 5 0 16,-3-2 0-16,-3-3 0 0,-5 5 0 0,0 0 0 0,0 0 0 16,6 0 0-16,-6 0 0 0,0 0 0 0,0 0 0 15,0 0-48 1,-3-7-13-16,0 7-3 0,-2 0-1152 0</inkml:trace>
  <inkml:trace contextRef="#ctx0" brushRef="#br0" timeOffset="135044.72">14348 4935 1389 0,'0'0'61'0,"0"0"14"0,-5-5-60 0,0 5-15 0,-1-2 0 0,1-3 0 16,-3 5 83-16,0 0 13 15,0 0 4-15,0 0 0 0,1 0-26 0,-1 5-5 0,-6-3-1 0,6 5 0 16,3-2-36-16,-3 7-7 0,-2-5-1 0,-1 2-1 0,0 5-7 0,1 3-2 16,2-3 0-16,-3 0 0 0,6 0-2 0,0 7 0 15,-1-9 0-15,6 2 0 16,-2 0-12-16,4-2 8 0,1 2-8 0,2-2 0 0,1-3 8 0,4 3-8 15,-2-5 0-15,8 5 9 0,3-10 9 0,-4 3 2 16,4-3 0-16,0-2 0 0,-1-2 11 0,1-3 2 16,-6 3 1-16,3-3 0 0,-3-4 11 0,-3-3 3 15,1 0 0-15,-6 5 0 0,3-2 32 0,-5-3 8 16,0 5 0-16,-1 0 1 0,-2-5-71 0,-2 5-18 16,-4 0 0-16,1-5 0 0,-3 5 0 0,-3 0 0 15,-2 0 0-15,0 0 0 16,0 0 0-16,2 2 0 0,1 3 0 0,-1 2 0 15,3-5 16-15,0 5 0 0,0 0 0 0,0 0 0 16,8 0-205-16,0 0-42 0,0 0-8 0</inkml:trace>
  <inkml:trace contextRef="#ctx0" brushRef="#br0" timeOffset="135614.41">14536 4970 172 0,'0'0'8'0,"0"0"1"0,0 0-9 0,0 0 0 16,0 0 0-16,0 0 0 0,0 0 348 0,0 0 67 15,0 0 13-15,3 7 4 0,0-2-229 0,2 2-46 16,-3 0-9-16,1 0-1 0,0 0-81 0,-1 0-16 16,-2 5-3-16,3 0-1 0,-3-3 14 0,-3 3 4 0,6-5 0 0,0 5 0 15,-3-3-52-15,0-2-12 0,2 0 0 0,1-2 0 16,-3-5 0-16,0 0 0 15,0 0 0-15,0 0 0 0,0 0 54 0,0 0 8 16,0 0 2-16,0 0 0 0,5-12-52 0,3 5-12 0,0-7 0 0,0 2 0 31,-5 3-48-31,2-3-13 0,0-2-3 0,1 2 0 0,-4 5 37 0,1-2 7 0,2-3 2 0,3 5 0 0,0 2-1 0,0 3 0 16,-3-3 0-16,3 3 0 0,-2-3 11 0,1 5 8 16,-1 0-12-16,2 5 12 0,2-3 0 0,-2 5 0 15,0-2 0-15,0-3 9 16,0 3 23-16,0 2 5 0,0 0 1 0,-3 0 0 15,3-2-30-15,-3 2-8 0,-2 0 0 0,5 0 0 16,-5-2 32-16,-3-5 4 0,0 0 2 0,0 0 0 16,5 2-10-16,-5-2-1 0,0 0-1 0,0 0 0 0,0 0-26 0,0 0 0 15,8 0 0-15,-8 0 0 16,5 0 0-16,0-2 0 0,1-3 0 0,-1-2 0 0,3 0 0 16,-5 2 0-16,5-2 0 0,-3 5-11 0,0-10 11 0,3 5 0 15,0 0 10-15,-3 2-10 0,1-2 0 0,-1 5 0 16,3-3 0-16,0 5 0 0,-8 0-14 0,0 0-9 15,5 0-1-15,0 5-1 0,3-3 25 0,-2-2-8 16,2 7 8-16,-3-2 0 0,0 2 16 0,0 0 9 0,3 0 2 16,-2 5 0-16,-1-5-39 0,0 0-8 15,0 0-2-15,-2 0 0 0,0 7 22 0,-1-7 0 0,1-2 8 16,2 2-8-16,-2 5 12 0,-3-12-4 0,0 0 0 16,0 0 0-1,5 7-204-15,-5-7-40 0</inkml:trace>
  <inkml:trace contextRef="#ctx0" brushRef="#br0" timeOffset="136049.23">15065 4963 1036 0,'8'0'92'0,"-8"0"-73"0,0 0-19 0,3 5 0 16,2-3 203-16,1 5 37 0,-1 0 7 0,-3 5 1 15,4-5-141-15,-1 7-29 0,0-2-6 0,3 2 0 0,-2 0-22 0,-1 5-4 16,-2 0-1-16,2 2 0 15,-3 5-21-15,1-10-4 0,0 8 0 0,-3-8-1 16,2 3 21-16,-2-5 5 0,0-2 1 0,0 0 0 0,0-3-11 16,0-2-3-16,-2 0 0 0,2-2 0 0,0-5-8 0,0 0-1 15,0 0-1-15,0 0 0 0,-6-5-2 0,6-2 0 16,-2-2 0-16,-1-3 0 16,3-2-12-16,3-5-8 0,-3-2 10 0,2 0-10 15,1-3-12-15,0 3-8 0,-1-5-1 0,4-2-1 16,-1 2-14-16,0 5-2 0,-2 0-1 0,2 2 0 15,1 0-26-15,1 10-6 0,-1-3-1 0,-1 0 0 0,3 5 48 0,0 0 8 16,0 0 3-16,2 5 0 0,1-3 3 0,-3 5 1 16,0 5 0-16,2-3 0 15,1 3 9-15,-3-3 0 0,3 5 10 0,-1 0-10 0,-2 5 32 0,0-5 1 16,-3 0 0-16,1 7 0 0,-1-2 5 0,-2-5 1 16,-3 5 0-16,-3-3 0 0,0 3-18 0,-2-5-3 15,0 5-1-15,-3-5 0 0,0 0 38 0,-5 0 7 16,-1-5 2-16,-2 3 0 15,1 0-103-15,1-3-20 0,4-2-4 0,-3 0-1 16,-1 0-51-16,1 0-10 0,3-7-3 0,-1 7-921 0</inkml:trace>
  <inkml:trace contextRef="#ctx0" brushRef="#br0" timeOffset="136312.65">15436 4700 1728 0,'8'-12'38'0,"-8"5"8"0,2 7 2 0,-2 0 0 0,0 0-39 0,0 0-9 16,0 0 0-16,0 0 0 0,0 0 89 0,-2 7 16 15,2 0 3-15,2 0 1 0,4 5-72 0,-1 2-14 16,3 0-3-16,-3 5-1 0,3 2 33 0,-3 0 6 16,3 5 2-16,0-5 0 0,0 3-45 0,-2-3-15 15,-1 5 9-15,3-5-9 0,-6-2 34 0,4-3 2 0,-4 3 0 0,4 0 0 16,-6-5-7-16,5 0-1 15,-2 0 0-15,-1-2 0 0,-2 0-28 0,3-3 0 0,0-4 0 0,-1 2 0 32,1-5-148-32</inkml:trace>
  <inkml:trace contextRef="#ctx0" brushRef="#br0" timeOffset="136649.78">15700 4909 345 0,'0'0'31'0,"6"-2"-31"15,-4 2 0-15,6 0 0 0,-2 0 299 0,1 2 53 16,-1-2 12-16,2 0 1 0,-3 0-201 0,6 5-41 16,-1-3-8-16,1-2-2 0,2 5-64 0,-2-3-13 0,2-2-2 0,0 0-1 15,-2 0-33-15,2 0 0 16,0 0 0-16,-2 0 0 0,-1 0 0 0,-2-2 0 16,0-3 0-16,0-2 0 0,-3 5 0 0,-2-3 0 0,0-2 0 0,-3 0 0 15,0 0 45-15,-6 0 3 0,1 0 0 0,-3 0 0 16,0 2-31-16,-2-2-5 0,-1 2-2 0,-2 3 0 15,0-3-10-15,-1 5 12 0,1 0-12 0,0 0 12 16,0 5-12-16,2-3-14 0,-2 3 3 0,2-3 1 16,1 8 1-16,2-1 0 0,-3-2 0 0,1 7 0 0,2-2 9 0,0 2-12 15,2-2 12-15,1 2-12 16,2 0 30-16,3 0 6 0,0 0 0 0,3 5 1 0,-3-7-25 0,5 2 0 16,1 0 0-16,-1-2 0 15,0-3 0-15,3 3-19 0,3-5 3 0,2 5 1 0,-2-5 24 0,4-5 5 16,4 3 1-16,2-3 0 15,0 3-24-15,3-5-5 0,0-5-1 0,5 3-693 16,0 2-138-16</inkml:trace>
  <inkml:trace contextRef="#ctx0" brushRef="#br0" timeOffset="136903.37">16275 4855 1958 0,'-3'0'43'0,"3"0"9"0,0 0 1 0,0 0 3 0,0 0-45 0,3 7-11 16,2 0 0-16,3 0 0 0,0 0 53 0,0 0 9 16,0 5 2-16,5-5 0 0,0 5 0 0,3-3 0 15,-3-2 0-15,0 3 0 0,1-1-52 0,-4-2-12 16,3 0 0-16,1 5 0 0,-4-5 0 0,-2 0 0 16,5-2 0-16,-2 2 0 0,-3-5 24 0,0 3 1 0,0-3 1 0,0-2 0 0,0 5-16 0,-8-5-10 0,0 0 12 0,0 0-12 15,10 0-9-15,-10 0-9 0,0 0-2 0,0 0 0 31,6-5-147-31,-1-2-29 0,-3 5-7 0</inkml:trace>
  <inkml:trace contextRef="#ctx0" brushRef="#br0" timeOffset="137090.74">16499 4874 1123 0,'-10'-7'49'0,"10"7"11"0,0 0-48 16,0 0-12-16,0-5 0 0,-3 3 0 0,3 2 168 0,0 0 32 15,0 0 5-15,0 0 2 0,-5 2-66 0,0-2-13 16,2 7-2-16,-2 0-1 15,-3 0-43-15,0 5-9 0,0-5-1 0,-3 7-1 0,1-2-40 0,-6-3-8 16,0 3-2-16,-3 2 0 0,6 0 27 0,-3 5 4 16,-2-7 2-16,5-3 0 0,2 3-35 0,0 2-7 15,1-2-2-15,-3-3 0 0,2-4-22 0,3 7-4 16,0-5 0-16,3-5-1 16,-3 3-187-16,3-3-36 0</inkml:trace>
  <inkml:trace contextRef="#ctx0" brushRef="#br0" timeOffset="153551.09">12568 7454 1843 0,'0'0'164'0,"5"0"-132"15,0 0-32-15,3 5 0 0,0-3 28 0,3 3-2 16,-3-5 0-16,5 4 0 0,3-1 28 0,0-3 6 0,2 0 0 0,3 0 1 16,3-7 10-16,0 7 1 0,2 0 1 0,4 0 0 15,-7 0-58-15,4 0-15 0,-1 0 0 0,1 0 0 16,-1-5 54-16,-5 5 8 0,1-2 2 0,-4 2 0 16,-2 0-52-16,-3 0-12 0,-2 0 0 0,2 0 0 31,-2 0 54-31,-4 0 8 0,-7 0 2 0,0 0 0 15,0 0-64-15,0 0-15 0,0 0-1 0,0 0-1 0,0 0 17 0,0 0 0 16,-2 11 11-16,2-4-11 16,-3 0-149-16,-2 0-37 0,-3-4-7 0</inkml:trace>
  <inkml:trace contextRef="#ctx0" brushRef="#br0" timeOffset="153793.84">12674 7701 1497 0,'0'0'66'0,"0"0"14"0,0 0-64 0,7 4-16 16,1-4 0-16,3 0 0 0,2 0 106 0,0 0 18 16,3-4 3-16,3 4 1 0,-1 0-12 0,4 0-3 15,-1-3 0-15,5 3 0 0,3-4-56 0,0 4-11 16,0-3-2-16,1-1-1 0,-4 4-12 0,1-3-3 16,-6-1 0-16,2 4 0 0,-1-5-11 0,-4 3-2 15,-2 2-1-15,-5 0 0 0,-1 0-1 0,-2 0 0 16,0-5 0-16,-8 5 0 0,0 0-13 0,0 0 0 15,0 0 0-15,0 0 0 16,0 0-207-16,-5-3-37 0</inkml:trace>
  <inkml:trace contextRef="#ctx0" brushRef="#br0" timeOffset="154209.54">13002 7419 1209 0,'0'0'53'0,"2"0"12"0,4-5-52 0,-4 2-13 16,4-1 0-16,-1 4 0 0,3-3 118 0,-3-1 21 16,0 8 4-16,3-8 1 0,5 4-17 0,-2 0-3 15,2 4-1-15,3-1 0 0,-3 1-95 0,3 4-18 16,0-4-10-16,0 3 10 0,3 0 34 0,-6 0 6 15,0 0 2-15,0 1 0 0,0 3-32 0,-2-1-7 0,0-3-1 0,-1 4 0 16,-2 4 42-16,-3-4 8 0,3-1 2 0,-2 2 0 0,-1 2-44 0,0 0-9 16,1-2-2-16,-4 2 0 0,3-3-9 15,-5-1-12-15,0 6 2 0,0-2 1 16,-2-4 45-16,-1 2 8 0,-2 2 3 0,-3-3 0 16,0-1-24-16,-3 2-5 0,1-1-1 15,-3-1 0-15,-1 1 20 0,1-3 4 16,0 3 1-16,0-1 0 0,-1-6-18 0,1 3-4 15,0-4-1-15,2 2 0 0,1-3-19 0,5 3 8 0,-3-5-8 0,2 0 0 16,1 0 0-16,0 0 0 0,2 0 0 0,0 0 0 16,-2 0 0-16,5 0 0 0,0 0 0 0,0 0 0 31,0 0-96-31,0 0-25 0,11-12-6 0,-3 2-1 0</inkml:trace>
  <inkml:trace contextRef="#ctx0" brushRef="#br0" timeOffset="155665.91">13904 7317 403 0,'0'0'36'16,"0"0"-36"-16,3-4 0 0,-3-3 0 0,2 0 191 0,1 4 31 16,-3-6 6-16,0 6 2 15,0-4-75-15,-3 3-15 0,1 1-4 0,-4-1 0 0,6 4-56 0,-5-3-11 16,-3-1-2-16,-3 1-1 0,3 6-10 0,-2-3-3 15,-1 0 0-15,1 4 0 0,-4-1-33 0,1 4-8 16,0-3 0-16,0 3-1 0,0 1 5 0,2-1 0 16,-2 0 1-16,2 4 0 0,3-4-17 0,0 5 0 15,-2-2 0-15,4-3 0 0,1 4 0 0,2-4-9 16,3 5 9-16,0-2-8 0,0-3-2 0,8 4 0 16,0 4 0-16,3-1 0 0,5-3 10 0,2 4-8 15,1-8 8-15,5 7-8 0,-1-7 8 0,1 5 0 16,0 2 0-16,0 0-8 0,0-2 8 0,-6 2 11 15,3 0-3-15,-5-2 0 0,0-1 23 0,-3-1 4 16,-2 1 1-16,0-1 0 0,-6 2 13 0,3-5 3 16,-8 4 1-16,2-4 0 0,-4-4 4 0,2 4 1 15,-5-2 0-15,-6 2 0 0,0 0-3 0,1-7-1 16,-6 4 0-16,3-1 0 16,-3-3-22-16,-3 0-4 0,-2 0 0 0,0 4-1 0,0-4-15 0,0-4-2 0,-1 4-1 15,-4 0 0-15,5-3-9 0,2-1 0 16,1 4 0-16,2-3 8 0,3-1-8 0,2 4 0 15,3 0-12-15,0 0 12 16,3-3-114-16,5 3-15 0,0 0-3 0,0 0-1086 0</inkml:trace>
  <inkml:trace contextRef="#ctx0" brushRef="#br0" timeOffset="155882.61">14229 7586 2041 0,'0'0'44'0,"-5"0"10"0,2 7 2 0,3 0 2 0,0 0-46 0,-2 0-12 16,-1 0 0-16,0 0 0 0,3 5 77 0,3-5 14 0,-3 4 2 0,0-1 1 0,0-5-42 16,0 6-9-16,3-4-2 0,-3 0 0 0,0-7-18 0,0 7-4 15,0-7-1-15,0 0 0 0,0 0-8 16,0 0-2-16,0 0 0 0,0 0 0 16,0 0-104-16,0 0-22 0,2-4-4 0,4-3-581 15,-6 0-116-15</inkml:trace>
  <inkml:trace contextRef="#ctx0" brushRef="#br0" timeOffset="156008.37">14203 7454 1839 0,'-11'-7'40'0,"9"7"9"0,2 0 2 0,0-7 1 0,-3 4-42 0,0-1-10 16,3 4 0-16,0 0 0 0,0 0 78 0,0 0 14 16,-2-3 2-16,2 3 1 0,0 0-75 0,0 0-20 15,0 0 8-15,5 3-8 16,-2 1-100-16,2-1-22 0,0 8-5 0,-5-11-1 0</inkml:trace>
  <inkml:trace contextRef="#ctx0" brushRef="#br0" timeOffset="156513.16">14380 7553 1911 0,'-3'4'42'0,"6"-1"9"0,-3 1 1 0,0 3 2 0,0-4-43 0,3 4-11 0,-3-2 0 0,0 6 0 0,2-4 104 0,-2 0 18 16,3 3 4-16,-3-3 1 0,3 5-63 0,-3-5-13 0,0 0-3 0,0 0 0 15,0 0-16-15,0-7-4 0,0 5-1 0,0-5 0 16,0 0-8-16,0 0-2 0,0 0 0 0,0 0 0 16,0 0-5-16,0 0 0 0,0 0-1 0,0 0 0 15,0-5-29-15,0 2-6 0,2-4 0 0,4 0-1 16,-4-4 25-16,4-1 0 0,-1 2 0 0,0-1 0 16,3 1 0-16,0-1 0 0,-3-1 0 0,3 5 0 15,0 0 0-15,-3 0 0 0,3 4 0 0,-2-1 0 0,-1 4 0 0,3 0 0 16,3 0 0-16,-6 0 0 0,0 7 0 0,0 0 0 31,3 0 0-31,0 0 0 0,0 5 0 0,0-5 0 16,-5 0 0-16,5 0 0 0,-3 0 21 0,3 0 10 15,-5-3 1-15,-1 4 1 0,4-8-17 0,-4 7-4 16,-2-7-1-16,0 0 0 0,0 0-3 0,5 0 0 16,-2 0 0-16,0-3 0 0,-1-1-8 0,4-1 12 15,-1 2-12-15,3-4 12 0,-5 3-12 0,5-3 0 16,-6-3 0-16,6 1 0 0,0 2 0 0,0 0 8 0,0 0 0 0,3 0 0 15,-4 0-8-15,4 7 0 16,0-3 0-16,-1-1 0 16,-2 8-49-16,0-4-12 0,-3 3-3 0,3-3 0 0,0 7 52 0,-2-3 12 0,1 3 0 0,4 0 0 15,5 1 24-15,-5-1 8 0,-9 4 2 0,1-1 0 16,-1-3-3-16,1-3-1 0,2 4 0 16,-5-8 0-16,3 7-30 0,-3-7 0 0,0 0-13 0,0 0 4 15,5 7 9-15,-5-7 0 0,0 0 8 0,0 0-8 16,8 4-144-16,0-4-32 15,-3-4-8-15</inkml:trace>
  <inkml:trace contextRef="#ctx0" brushRef="#br0" timeOffset="156912.81">14954 7571 1382 0,'0'0'123'0,"3"7"-99"0,0 1-24 0,-1-1 0 16,1 0 152-16,-1 4 24 0,-2-1 6 15,3 2 1-15,-3 2-37 0,3 0-7 0,-1-2-2 0,4 9 0 16,-4-2-66-16,1-1-14 0,2-1-2 0,-2-5-1 0,0 2-21 0,-1 0-4 15,1-2-1-15,0-5 0 0,-1 4-11 0,1-4-2 16,-3-7-1-16,0 7 0 0,0-7-14 0,0 0 0 16,0 0 0-16,0 0 0 0,0 0 0 15,0-4 0-15,-3-3 0 0,1 0 0 0,-4-5 24 0,4 2 3 16,-1-8 0-16,3 4 0 0,-3-5-27 0,1-9 0 16,-1-1-14-16,0-1 5 15,6 4-17-15,-3 2-3 0,0 1-1 0,5 2 0 16,1-1-18-16,2 4-4 0,-1 4-1 0,1-1 0 0,0 4 42 0,3 1 11 15,2-1 0-15,-2 6 0 16,-1 2-11-16,4 3 0 0,-1 0 0 0,0 0 0 0,0 8 11 0,0-6 16 16,-2 7-4-16,2 1-1 0,-2 1-11 0,-3-1 0 15,-6 6 0-15,4-2 0 16,-9-4 34-16,0 2 5 0,-2 2 1 0,-3-3 0 16,0-1-16-16,-5 2-2 0,0-5-1 0,0 4 0 15,-3-8-6-15,5 1-2 0,-2-1 0 0,0 2 0 16,-1-5-13-16,4 4-8 0,2-4 8 0,0-4-13 15,0 4-168-15,0-5-34 0</inkml:trace>
  <inkml:trace contextRef="#ctx0" brushRef="#br0" timeOffset="157165.29">15441 7252 2188 0,'0'0'48'0,"0"0"11"0,0 0 1 0,0 0 1 0,-5 7-49 0,2 0-12 16,3 0 0-16,-2 4 0 0,2 4 54 0,2-1 8 16,3 0 2-16,1 5 0 15,-4 2-52-15,4 5-12 0,2-8 0 0,-3 8 0 16,3-4 54-16,-3-1 8 0,-5-3 2 0,3 1 0 0,-1-2-64 16,1 2-20-16,-3-1 0 0,3-3 0 0,-3-1 32 0,2-3 7 15,1-1 1-15,0-3 0 16,-1-2-20-16,1 2 0 0,2-3 0 0,1-1 0 15,-1-3-152-15,5 0-32 0,1-3-5 0,2-1-480 16,0-3-96-16</inkml:trace>
  <inkml:trace contextRef="#ctx0" brushRef="#br0" timeOffset="157527.74">15669 7541 1497 0,'0'0'32'0,"0"0"8"0,0 5 0 0,0-5 4 0,0 0-36 0,0 0-8 0,0 0 0 0,5 0 0 15,3 4 104-15,0-1 20 0,0-3 3 0,0 0 1 16,2 0-52-16,1 0-9 0,-1 0-3 0,4 0 0 15,2 0 0-15,-3-3 0 0,3-1 0 0,-6-4 0 16,3 8-51-16,-2-4-13 0,0-3 0 0,-3 4 0 16,-1-1 0-16,-1-3 0 0,-1 0 0 0,-2-1 0 15,-1-3 38-15,-2 8 5 0,-2-4 1 0,-1 0 0 16,-2-2-27-16,-1 2-5 0,1 0 0 0,-3 0-1 16,3 4-3-16,-8-1 0 0,0-3 0 0,-3 7 0 15,5-3-8-15,-2 3 0 16,0 0 0-16,-1 0 0 0,4 3 0 0,-3-3 0 15,2 7 0-15,0-3 0 0,1 3 0 0,2-4 0 16,3 9 0-16,-3-1 0 0,2-1 0 0,4 4-11 16,-1-2 3-16,0 2 0 0,3 0 8 0,0 2 0 15,3 1-9-15,0-3 9 0,2 5 0 0,0-8 0 16,3-1 0-16,0-3 0 0,0 5 0 0,3-5 0 16,-1 4 0-16,1-8 0 0,2 4 0 0,6 0 0 15,2-2 0-15,-3 2 0 0,3-7 12 0,1 0-2 16,-1 0-1-16,0 0 0 0,-3-7-9 0,1 2-12 15,-3 3 2-15,0-6-770 16,-3 1-153-16</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29.464"/>
    </inkml:context>
    <inkml:brush xml:id="br0">
      <inkml:brushProperty name="width" value="0.05" units="cm"/>
      <inkml:brushProperty name="height" value="0.05" units="cm"/>
      <inkml:brushProperty name="color" value="#E71224"/>
    </inkml:brush>
  </inkml:definitions>
  <inkml:trace contextRef="#ctx0" brushRef="#br0">239 402 6912 0 0,'0'0'314'0'0,"6"-12"116"0"0,-7 12-391 0 0,-28-32 9252 0 0,6 32-7702 0 0,13 1-1529 0 0,0 1-1 0 0,0 0 1 0 0,0 1-1 0 0,0 0 1 0 0,1 1-1 0 0,-1 0 1 0 0,1 1-1 0 0,0 0 1 0 0,0 0-1 0 0,1 0 1 0 0,0 2-1 0 0,0-1 1 0 0,0 1-1 0 0,1 0 1 0 0,-1 0-1 0 0,0 2-59 0 0,-25 46-66 0 0,32-53 61 0 0,0 0-1 0 0,0 0 1 0 0,0 0 0 0 0,0 1 0 0 0,1-1 0 0 0,-1 0-1 0 0,1 0 1 0 0,-1 1 0 0 0,1-1 0 0 0,0 0-1 0 0,0 1 1 0 0,0-1 0 0 0,0 0 0 0 0,0 1 0 0 0,1-1-1 0 0,-1 0 1 0 0,1 1 0 0 0,-1-1 0 0 0,1 0 0 0 0,0 0-1 0 0,0 0 1 0 0,0 0 0 0 0,0 0 0 0 0,0 0 0 0 0,1 0-1 0 0,-1 0 1 0 0,1 0 0 0 0,-1 0 0 0 0,1 0 0 0 0,-1-1-1 0 0,1 1 1 0 0,0-1 0 0 0,0 1 0 0 0,0-1 0 0 0,0 0-1 0 0,0 0 1 0 0,0 0 0 0 0,0 0 0 0 0,0 0-1 0 0,1 0 1 0 0,-1-1 0 0 0,2 1 5 0 0,9-1 22 0 0,1-1 0 0 0,-1 0 0 0 0,0-1-1 0 0,0 0 1 0 0,-1-1 0 0 0,1-1 0 0 0,-1 0 0 0 0,2-1-22 0 0,1 0 14 0 0,-9 3-2 0 0,-1-1 0 0 0,0 0 0 0 0,-1-1 0 0 0,1 1-1 0 0,-1-1 1 0 0,1 0 0 0 0,-1 0 0 0 0,0 0 0 0 0,0 0-1 0 0,-1-1 1 0 0,2-2-12 0 0,3-2 141 0 0,-5 2-39 0 0,0 1-1 0 0,0-1 1 0 0,-1 0-1 0 0,0 0 1 0 0,0 0-1 0 0,0 0 1 0 0,-1-1-1 0 0,0 1 1 0 0,-1 0-1 0 0,0-1 1 0 0,0 1-1 0 0,0 0 1 0 0,-1-1-1 0 0,0 1 1 0 0,0 0-1 0 0,-1 0 1 0 0,0 0-1 0 0,0 0 1 0 0,-1 0-1 0 0,0 0 1 0 0,-1-1-102 0 0,-90-200 1533 0 0,51 124-1389 0 0,30 43-144 0 0,29 49 0 0 0,-7 0 0 0 0,1 1 0 0 0,-1 1 0 0 0,-1-1 0 0 0,0 1 0 0 0,0 1 0 0 0,-1 0 0 0 0,0 0 0 0 0,-1 0 0 0 0,0 0 0 0 0,4 13 0 0 0,52 119 320 0 0,-23-30-408 0 0,13-24 1255 0 0,-27-68-698 0 0,-23-20-1114 0 0,0-1-304 0 0,6 2-61 0 0</inkml:trace>
</inkml:ink>
</file>

<file path=ppt/ink/ink3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9T22:55:48.769"/>
    </inkml:context>
    <inkml:brush xml:id="br0">
      <inkml:brushProperty name="width" value="0.05292" units="cm"/>
      <inkml:brushProperty name="height" value="0.05292" units="cm"/>
      <inkml:brushProperty name="color" value="#FF0000"/>
    </inkml:brush>
  </inkml:definitions>
  <inkml:trace contextRef="#ctx0" brushRef="#br0">20868 8489 1558 0,'0'0'69'0,"0"0"15"0,0 0-68 0,0 0-16 16,0 0 0-16,0 0 0 0,0 0 92 0,0 0 16 15,5 7 2-15,-2 0 1 0,-1 0-14 0,4 0-2 16,-4 5-1-16,4-3 0 0,-4-2-31 0,3 5-7 16,3 2 0-16,3 5-1 0,-3-5-14 0,2 5-2 15,4-5-1-15,-1 5 0 0,-2-3-26 0,7 3-12 0,1 0 10 0,4 0-10 16,1-3 42-16,-3-4 2 0,-2 9 1 0,-1-7 0 16,1-2-24-16,-1 2-5 0,1 0 0 0,-1-2-1 15,-2-5 3-15,-2 5 1 0,-1-5 0 0,-3 0 0 16,1-5 17-16,0 3 3 0,-6-3 1 0,0-2 0 15,3 0 26-15,-3-2 6 0,1 2 0 0,-1-7 1 16,-2 0-58-16,-1-5-15 0,1-2 0 0,0-5 0 16,2-2 18-16,0 0 1 0,0-5 0 0,1 0 0 15,-1-7-31-15,3 5-5 0,-5 2-2 0,5-2 0 16,-3 2 32-16,0 5 7 0,3-5 0 0,-3 7 1 16,1 2-21-16,-1 1 0 0,-2 0 0 0,-1-1 0 15,1 8 0-15,-3-3 0 0,0 5 0 0,0 0 0 0,0 0 8 16,0 0-8-16,0 7 8 0,-5 0-8 0,-1-5 9 0,-2 5-9 15,3 0 12-15,-6 0-12 0,-2 5 10 0,-3-3-10 16,0 3 8-16,-7 2-8 0,-4 0 0 0,-2 5 8 16,-3-3-8-16,1 3 0 0,-1 0 0 0,0-3 0 15,-2 5 0-15,5-2 0 0,0 2 0 0,2 0 0 16,3 2 0-16,0-1 0 0,3-1 24 0,3 0 4 16,-3 0 0-16,2 0 0 0,3-2-28 0,0 2 0 15,6-2 0-15,-1-3 0 0,3 3 0 0,3 2 0 16,2-7 0-16,6 5 0 15,0-5-46-15,-1 5-14 0,6-3-4 0,5-2 0 0,1 0 52 0,-1 2 12 16,5-1 0-16,1-6 0 0,-1 5 0 0,9-2 0 16,7-3 0-16,9-2 0 0,-4 0 0 0,4 5 0 15,-1-5 0-15,3 0 0 0,-8 0 0 0,3 0 0 16,-6-5 0-16,6 5 0 0,-3 0 0 0,-3-2 0 0,1 2 0 16,-1-5 0-16,-5 3 0 0,-2-3 15 0,-4 5-3 0,-2-2-1 15,-2-3-11-15,-3 5-16 0,-8-7 4 0,2 7 1 16,-4-7 60-16,-4 2 12 0,-2 3 3 0,-2-3 0 15,-6-2-52-15,-3 0-12 0,-5-5 0 0,-5 3 0 16,0-5 8-16,-8 2 0 0,-6-7-8 0,-2 5 12 16,0-5-12-16,-5 5 0 0,0 0 0 0,-6-5 0 15,3 5 0-15,-3 0 0 0,-2 2 0 0,0 3 0 16,8-3 0-16,2 5 0 0,6-7 0 0,-1 7 0 16,1-5 0-16,-1 5 0 0,4 0 0 0,4 0 0 15,9 0 0-15,-1 2 0 0,1 3 0 0,2-3 0 0,5 3-20 0,3-3 2 16,6 3 1-16,2 2 0 15,0 0-91-15,13-5-17 0,5 5-4 0,3 0-1307 16</inkml:trace>
  <inkml:trace contextRef="#ctx0" brushRef="#br0" timeOffset="1468.4">11232 8477 57 0,'-3'-7'0'0,"3"7"0"0,0 0 0 0,0 0 0 16,0 0 0-16,0 0 0 0,0 0 300 0,0 0 54 15,0 0 11-15,0 0 3 16,0 0-206-16,0 0-41 0,0 0-8 0,5 5-1 0,1-3-24 0,1 3-4 16,1 2 0-16,0 0-1 0,0 4-33 0,0-1-6 0,0 4-2 15,5 0 0-15,1 5-14 0,-1 0-2 0,0 2-1 0,3 0 0 16,0-2 17-16,2 2 3 16,-2-2 1-16,3 2 0 0,-3 3-18 0,-3-8-3 0,0 3-1 15,3-5 0-15,0 7 13 0,-3-4 3 0,0-3 0 0,0 0 0 16,1 0-16-16,-1 0-4 0,0-2 0 0,-2 2 0 15,-3-7 20-15,0 0 3 0,0 0 1 0,-3 0 0 16,0-7-26-16,-5 0-5 16,0 0-1-16,0 0 0 0,3 0 4 0,2-2 1 0,-2-5 0 0,-3-5 0 15,2-2 19-15,-2 2 3 0,0-9 1 0,0 2 0 16,0-14-32-16,0 5-8 0,0 0 0 0,3-5 0 16,-3 7 0-16,3-2-8 0,-1 2 0 0,4 0 0 15,-4 0 8-15,1 5 0 0,0 0 0 0,2 7 0 16,-3-5 0-16,4 0 0 0,-4 5 0 0,1 0 0 15,0 2 0-15,-1 3 12 0,1-3-4 0,0 5 0 0,-3 0-8 16,0 7 0-16,0 0 0 0,0 0 0 0,0 0 0 0,0 0 0 16,0 0 0-16,-6 7 8 0,1-7-8 0,0 7 0 15,-3 0 0-15,0 0 8 0,-5 0 0 0,-1 5 0 16,1 2 0-16,-8 0 0 0,0-2-8 0,-6 7 11 16,1-3-11-16,-3 3 12 0,2-5-12 0,1 5 0 15,-1 0 0-15,4-3 0 0,-4 3 0 0,3 0 0 16,6-5 0-16,-1 5 0 0,3-5 0 0,3 0 0 15,0 0 0-15,2 0 0 0,4-2 0 0,-1 0 0 16,2-3 0-16,4-2 0 0,2 0-9 0,2-2 9 16,1 2-12-16,2-2 12 0,1-3-14 0,7-2 4 15,3 0 1-15,2 0 0 0,6-7 9 0,5 2-12 16,8-2 12-16,5 0-12 0,1-2 12 0,-9 2 0 16,1-5 0-16,-4 0-8 0,-2 3 8 0,3-3 0 15,0 0 0-15,0 5 0 0,-1-7 0 0,4 0 0 0,-1 2 8 0,-7 5-8 16,-4-2 13-16,-4-3-1 0,-6 5-1 0,-2-5 0 15,-3 5 14-15,-3 0 3 0,-5 0 1 0,0-3 0 16,-5-1 6-16,-6 4 1 0,-5-5 0 0,-2-2 0 16,-3 7-14-16,-6-5-2 0,-5 3-1 0,1-3 0 15,-4 5-19-15,1 0 0 0,-6 0 0 0,-5 0-9 16,3 2 9-16,-3-2 0 0,3 4 0 0,-1-1 0 16,6 4 0-16,3-5 16 0,7 5-4 0,1 0-1 15,2 0-43-15,11 0-8 0,0 0-1 0,2 0-987 16,3 0-198-16</inkml:trace>
  <inkml:trace contextRef="#ctx0" brushRef="#br0" timeOffset="20567.64">16568 10932 460 0,'0'0'20'0,"3"0"5"0,-3 0-25 0,0 0 0 0,0 0 0 0,0 0 0 15,0 0 167-15,0 0 28 0,0 0 5 0,0 0 2 16,0 0-93-16,0 0-18 0,0 0-4 0,0 0-1 15,0 0-4-15,0 0-1 0,0 0 0 0,0 0 0 16,0 0-27-16,0 0-6 0,8-5 0 0,0 5-1 16,-3 0 6-16,0 0 2 0,1 0 0 0,4 0 0 15,3 0-18-15,1 0-3 0,-9 5-1 0,6-5 0 16,2 0-11-16,0 0-2 0,0 0-1 0,0 5 0 0,1-3-3 16,-1-2 0-16,5 0 0 0,-2 7 0 0,-2-7-8 0,1 5-8 15,7-3 9-15,-4-2-9 0,1 0 19 0,-1 5-3 16,1-3 0-16,2-2 0 0,3 7 26 0,-3-7 5 15,-3 5 1-15,1-2 0 0,5 1-39 0,-3 3-9 16,-8-7 0-16,6 7 0 0,-1-7-12 0,1 5-5 16,2-5-1-16,0 2 0 0,-5-2 18 0,2 5 17 15,4-3-3-15,-4-2-1 0,1 5-13 0,2-5 11 16,0 3-11-16,-3-3 10 0,1 4-10 0,-1-4 0 16,1 0 0-16,-1 0 0 0,1 0 0 0,0 0 0 15,4 0 0-15,-4 5 0 0,-1-5 0 0,1 2 0 16,-1-2 0-16,1 0 0 0,-1 0 32 0,4 0 5 15,-6-2 1-15,2 2 0 0,1 2-30 0,-1-2-8 16,-2-2 0-16,2-3 0 0,1 5 22 0,-3 0 3 16,0 0 1-16,2 0 0 0,1 0-26 0,2 0 0 0,0 0 0 15,-2 0 0-15,-6 0-10 0,3 0-7 0,2 0-2 0,1 0 0 16,-1 0 19-16,-2 0 0 0,3 0 0 0,-1 0 0 16,1-4 0-16,-1 4 0 0,-2 0 0 0,3-3 0 15,-3 3 16-15,-1 0 1 0,1 0 0 0,3 0 0 16,-3 0-17-16,2 0-12 0,-2 0 1 0,0 0 1 15,0 0 10-15,0 0 14 0,0 3-3 0,2-3-1 16,-5 0-10-16,1 0-12 0,-4 0 2 0,6 0 1 16,0 0 9-16,0 0 0 0,2 0-9 0,1 0 9 15,-3 0 0-15,7 0 0 0,1 0 0 0,-3-3 0 16,-2 3 12-16,0 0-2 0,-1 0-1 0,1 0 0 16,-4 0-9-16,1-5-9 0,-2 10 9 0,1-5-13 0,1 0 13 15,0 0 0-15,0 0 0 0,3-5 0 0,-4 5 0 0,4 0 0 16,-1 0 0-16,4-2 0 0,-4 2 10 0,3-5-10 15,0 5 8-15,1-2-8 0,-4 2 0 0,-2-5 0 16,0 5 0-16,2 0 0 0,-2 0 0 0,3-2 0 16,-3 2 0-16,0 0 0 0,-3 0 0 0,3-5 0 15,-3 5 0-15,3 0 0 0,-3 0 0 0,3-2 0 16,2 2 0-16,1 0 0 0,-1-5 0 0,1 5 0 16,2 0 0-16,0-4 0 0,0 4 0 0,3-3 0 15,-3 3 0-15,1-5 0 0,-6 5 0 0,2 0 0 16,1 0 0-16,-4-2 0 0,1-3 0 0,0 5 0 15,0 0 0-15,0 0 0 0,-3-2 0 0,-2 2 0 16,-1-5 0-16,6 5 0 0,-3 0 0 0,3 0 0 16,0-2 0-16,3 2 0 0,-1-5 0 0,1 5 0 15,-1 0 0-15,3 0 0 0,1-2 14 0,-1 2-2 0,-3-5-1 16,1 5 0-16,-1 0-11 0,1-2 0 0,-3 2 0 0,2-5 0 16,-2 5 0-16,0 0 0 0,-3 0 9 0,0 0-9 15,-2 0 0-15,2 0-18 0,0 0 3 0,-2 0 1 16,5-5 14-16,-3 5 0 0,0 0 0 0,3 0 0 15,0 0 8-15,3 0 5 0,-1 0 1 0,1 0 0 16,2-2-22-16,-3 2-5 0,1 0-1 0,-3 0 0 16,2-5 14-16,-4 5 0 0,1 0 0 0,1 0 0 15,-2 0 10-15,-1 0 5 0,-3 0 1 0,4 0 0 16,-4-2-26-16,1 2-5 0,-1-5-1 0,1 5 0 16,-1 0 16-16,-2-2 0 0,3 2 0 0,0 0 0 0,-1 0 16 15,1-5 5-15,-1 5 2 0,1 0 0 0,0 0-23 0,-1 0 0 16,1 0 0-16,-1 0-8 0,3 0-9 0,-2-2-2 15,2 2 0-15,-2-5 0 0,-1 5 34 0,4 0 6 16,-4 0 2-16,1-2 0 0,-1 2-23 0,1-5 8 16,0 5-8-16,-1 0 0 0,-2 0-16 0,0-4-7 15,-3 4-1-15,3-3-1 0,0 3 43 0,0 0 9 16,-3 0 1-16,-5 0 1 0,0 0-21 0,0 0-8 16,6 0 0-16,10-5 9 0,15 5-9 0,-17 0 0 15,-14 0 9-15,-14 0-9 0,14 0 0 0,0 0 8 16,0 0-8-16,0 0 0 0,0 0 0 0,0 0 0 15,0 0 0-15,0 0 8 0,0 0-8 0,0 0 0 16,0 0 0-16,0 0 8 0,0 0-8 0,-8 0 0 16,8 0 0-16,3 5 8 0,16-5-8 0,-19 0 0 0,-16 0 0 0,0 0 8 15,5 0-8-15,3 3 0 16,-2-3 8-16,2 4-8 0,0-4 18 0,-3 0-1 0,3 0 0 0,-2 0 0 16,2 0-17-16,-3 0 0 0,1 0 0 0,-4 0 0 15,4 5 0-15,-3-5 0 0,-1 2 0 0,1-2 0 16,0 0 0-16,0 0-16 0,-3 5 4 0,0-5 0 15,-5 2 12-15,5-2 16 0,3 0-3 0,-1 0-1 16,1 0-12-16,0 0 0 0,0 0 0 0,0 0 0 16,-1 0-8-16,1 5-5 0,-3-5-1 0,0 2 0 15,3-2 14-15,0 0 0 0,-3 5 0 0,0-3 0 16,0-2 0-16,0 0 0 0,1 0 0 0,-1 5 0 16,-3-5 0-16,6 0 0 0,-6 2 0 0,3-2 0 15,1 0 0-15,-1 0 0 0,0 0 0 0,3-2 0 16,-1 2 0-16,1 0 0 0,3 0 0 0,-1 0 0 0,0 0 0 15,-2 0 0-15,3-5 0 0,-1 5 0 0,-2 0 8 0,0 0 5 16,-1 0 1-16,1 0 0 0,0-2-14 0,-3 2-12 16,0 0 3-16,0 0 0 0,3 0 9 0,-5 0 0 15,2 0 0-15,-3 0 0 0,1 0 0 0,-1 0-10 16,1 2 10-16,2-2-10 0,-3 0 10 0,1 0 0 16,-1 0 0-16,3 0 0 0,0 0 9 0,0 0 4 15,1 0 1-15,1 5 0 0,-1-5-23 0,-1 0-5 16,0 0-1-16,-3 2 0 0,3 3 24 0,-2-5 5 15,-1 0 1-15,1 0 0 0,-3 5-15 0,-1-5 0 16,1 0 0-16,3 2 0 0,-3-2-9 0,-1 0-5 16,1 0-1-16,0 0 0 0,3 0 15 0,2 0 0 15,-3 0 0-15,3 0 0 0,0 0 0 0,1 0 0 16,-4 0 0-16,1 0 0 0,-1 5 0 0,0-3 0 0,1-2 0 0,-1 0 0 16,1 0 0-16,-1 5 0 0,-2-3 0 0,0-2 0 15,0 0 0-15,2 5 0 0,1-5 0 0,-3 2 0 16,2-2 0-16,1 0 0 0,-1 0 0 0,1 0 0 15,2 0 9-15,3 0 5 0,-1 5 1 0,1-3 0 16,-3-2-24-16,6 0-5 0,-4 0-1 0,4 5 0 16,-3-5 15-16,-1 0 0 0,4 0 0 0,-3 0 0 15,-1 3 0-15,1-3 0 0,0 4 0 0,0-4 0 16,2 0 0-16,-2 5 0 0,0-5 0 0,-3 0 0 0,2 0 0 0,1 0 0 16,0 0 0-16,-3 0 0 0,3 0 0 0,0 0 0 15,-1 0 0-15,1 0 0 0,0 2 0 0,0-2 0 16,0 0 0-16,2 0 0 0,0 0 0 0,1 0 0 15,-1 0 0-15,1 0 0 0,-1 0 0 0,3 0 0 16,-5 0 0-16,2 0 0 0,1 0 0 0,-1 0 0 16,-2 0 0-16,2 0 0 0,-2 0 0 0,0 5 0 15,2-5 0-15,-2 2 0 0,0-2 0 0,-3 0 0 16,3 0 0-16,-3 0 0 0,0 0 0 0,0 0 0 16,3 0 0-16,-3 0 0 0,3 0 0 0,-3 0 0 15,3 0 0-15,-1-2 0 0,1 2 0 0,5 0 0 16,-2 0 0-16,2 0 0 0,-3 0 0 0,1 0 0 15,-1 0 0-15,0 0 0 0,3 2 12 0,-5-2 1 0,0 0 1 0,0 0 0 16,0 0-22-16,2 0-5 0,-2 0-1 0,2 0 0 16,-2 0 14-16,0 5 0 0,-1-5 0 0,4 0 0 15,-1 0 0-15,-2 2 0 0,-3-2 0 0,3 0 0 16,0 5 0-16,2-5 0 0,-2 0 0 0,-3 2 0 16,0-2 0-16,3 0 0 0,0 0 0 0,-1 0 0 15,-1 0 0-15,1 5 0 0,1-5 0 0,3 0 0 16,-1 0 0-16,0 0 0 0,-2 0 0 0,3 0 0 15,2 0 0-15,-3 3 0 0,-2-3 0 0,0 0 0 16,-1 0 0-16,1 0 0 0,0-3 0 0,0 3 0 16,-3 3 8-16,3-3 5 0,-3 0 1 0,2 0 0 15,4 0-22-15,-6 0-5 0,-3 0-1 0,6 0 0 16,8 0 14-16,-3-3 0 0,-5 3 0 0,0 0 0 16,2 0 0-16,0 0 0 0,1 0 0 0,-1-5 0 0,-5 5 0 0,6 0 0 15,4 0 0-15,-1 0 0 0,-7 0 0 0,4 0 0 16,2 0 0-16,0 0 0 0,0-2 0 0,-3 2 0 15,3 0 0-15,-2 0 0 0,5-5 8 0,-3 5 5 16,-3 0 1-16,0 0 0 0,6-2-22 0,-3 2-5 16,-2 0-1-16,-1-5 0 0,-2 5 14 0,5 0 0 15,-3 0 0-15,1 0 0 0,-4 5 0 0,4-5 0 16,-1-5 0-16,1 5 0 0,-6 0 0 0,5 0 0 16,1 0 0-16,-1 0 0 0,3 0 0 0,-2 0 0 15,-4 0 0-15,6 5 0 0,8-5 0 0,-8 0 0 16,1 0 0-16,-4 0 0 0,6 0 0 0,-3 0 0 0,0 0 0 15,-3 0 0-15,-2 0 0 0,2 0 0 16,3 0 0-16,-2 0 0 0,-1 0 0 0,3-5 0 16,3 5 0-16,0 0 0 0,-3 0 0 0,0 0 0 15,3 0 0-15,-1 0 0 0,6 0 0 0,-5 0 0 0,0 0 0 0,-1 0 0 16,6 0 0-16,0 0 0 0,-5 0 0 0,0 0 0 16,5 0 0-16,0 0 0 0,0 0-8 0,-5 0 8 15,2 0 0-15,3 0-11 0,0 0 11 0,0 0-10 16,-5 5 10-16,5-5 0 0,0 0-9 0,0 0 9 15,0 0 0-15,0 0 0 0,0 0 0 0,5 0 0 16,3 0 0-16,-8 0 0 0,0 0 0 0,5 2 0 16,6-2 0-16,-6 5 0 0,3-5 0 0,0 2 0 15,-8-2-16-15,8 0 2 0,2 0 0 0,-2 0 0 16,-8 0-98-16,8 0-19 0,8 0-4 0,-8-2-1050 16</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22.373"/>
    </inkml:context>
    <inkml:brush xml:id="br0">
      <inkml:brushProperty name="width" value="0.05" units="cm"/>
      <inkml:brushProperty name="height" value="0.05" units="cm"/>
      <inkml:brushProperty name="color" value="#E71224"/>
    </inkml:brush>
  </inkml:definitions>
  <inkml:trace contextRef="#ctx0" brushRef="#br0">74 1 3224 0 0,'0'0'143'0'0,"14"4"2068"0"0,12 11 4405 0 0,7 20-2518 0 0,-25-26-3477 0 0,-1 2-208 0 0,0 1 0 0 0,-1-1 0 0 0,-1 1-1 0 0,0 0 1 0 0,-1 1 0 0 0,0-1 0 0 0,-1 1 0 0 0,0-1 0 0 0,-1 1 0 0 0,0 0 0 0 0,-1 0 0 0 0,-1 0 0 0 0,0 0-1 0 0,-1 0 1 0 0,0 0 0 0 0,-2 8-413 0 0,2-17 0 0 0,1 0-1 0 0,-1-1 0 0 0,0 1 1 0 0,0 0-1 0 0,0 0 0 0 0,-1-1 0 0 0,0 1 1 0 0,1-1-1 0 0,-1 1 0 0 0,0-1 1 0 0,0 0-1 0 0,-1 0 0 0 0,1 0 1 0 0,-1 0-1 0 0,1 0 0 0 0,-1 0 1 0 0,0-1-1 0 0,0 1 0 0 0,0-1 1 0 0,-1 0-1 0 0,1 0 0 0 0,0 0 0 0 0,-1 0 1 0 0,0-1-1 0 0,1 1 0 0 0,-1-1 1 0 0,0 0-1 0 0,1 0 0 0 0,-1 0 1 0 0,0-1-1 0 0,-3 1 1 0 0,2-2-251 0 0,0 0 1 0 0,0 0-1 0 0,0 0 1 0 0,0-1-1 0 0,0 0 0 0 0,0 0 1 0 0,0 0-1 0 0,1-1 1 0 0,-1 0-1 0 0,1 1 1 0 0,0-1-1 0 0,0-1 0 0 0,0 1 1 0 0,0-1-1 0 0,0 1 1 0 0,0-2 250 0 0,-19-28-3764 0 0,9 9 1831 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22.639"/>
    </inkml:context>
    <inkml:brush xml:id="br0">
      <inkml:brushProperty name="width" value="0.05" units="cm"/>
      <inkml:brushProperty name="height" value="0.05" units="cm"/>
      <inkml:brushProperty name="color" value="#E71224"/>
    </inkml:brush>
  </inkml:definitions>
  <inkml:trace contextRef="#ctx0" brushRef="#br0">1 10 920 0 0,'0'-1'67'0'0,"3"-3"453"0"0,10 0 12205 0 0,9 14-9584 0 0,-17-4-3131 0 0,2 0-10 0 0,-2-2-770 0 0,-3-2-3241 0 0,-2 7-1399 0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23.170"/>
    </inkml:context>
    <inkml:brush xml:id="br0">
      <inkml:brushProperty name="width" value="0.05" units="cm"/>
      <inkml:brushProperty name="height" value="0.05" units="cm"/>
      <inkml:brushProperty name="color" value="#E71224"/>
    </inkml:brush>
  </inkml:definitions>
  <inkml:trace contextRef="#ctx0" brushRef="#br0">50 0 3224 0 0,'0'0'437'0'0,"0"0"627"0"0,0 0 273 0 0,0 0 58 0 0,0 0-108 0 0,0 0-503 0 0,0 0-220 0 0,0 0-42 0 0,-11 3 1972 0 0,2 3-2250 0 0,8-6 126 0 0,-6 7 1066 0 0,-12 3-1156 0 0,16-2-214 0 0,20 0-122 0 0,28-19 1559 0 0,-44 10-1348 0 0,-1 1 18 0 0,-1 0-26 0 0,-1 0-118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23.716"/>
    </inkml:context>
    <inkml:brush xml:id="br0">
      <inkml:brushProperty name="width" value="0.05" units="cm"/>
      <inkml:brushProperty name="height" value="0.05" units="cm"/>
      <inkml:brushProperty name="color" value="#E71224"/>
    </inkml:brush>
  </inkml:definitions>
  <inkml:trace contextRef="#ctx0" brushRef="#br0">39 8 1376 0 0,'0'0'65'0'0,"2"-1"-6"0"0,2-1 268 0 0,-2 1 1305 0 0,-2 1 562 0 0,0 0 115 0 0,0 0-1975 0 0,0 0-1 0 0,-1 0 0 0 0,1 0 0 0 0,0-1 1 0 0,0 1-1 0 0,0 0 0 0 0,0 0 0 0 0,0 0 0 0 0,0 0 1 0 0,0 0-1 0 0,0 0 0 0 0,0 0 0 0 0,0-1 1 0 0,0 1-1 0 0,0 0 0 0 0,0 0 0 0 0,0 0 0 0 0,0 0 1 0 0,0 0-1 0 0,0 0 0 0 0,0-1 0 0 0,0 1 0 0 0,0 0 1 0 0,0 0-1 0 0,0 0 0 0 0,0 0-333 0 0,-29 9 1429 0 0,28-9-1290 0 0,1 0-23 0 0,-7 5 180 0 0,-2 4-279 0 0,12-2 237 0 0,-2-6-247 0 0,0-1 0 0 0,0 0-1 0 0,0 1 1 0 0,0-1 0 0 0,0 0 0 0 0,0 0 0 0 0,0 1 0 0 0,1-1 0 0 0,-1 0 0 0 0,0 0-1 0 0,0 0 1 0 0,0-1 0 0 0,0 1 0 0 0,0 0 0 0 0,0 0 0 0 0,1-1 0 0 0,-1 1 0 0 0,0 0-1 0 0,0-1 1 0 0,0 1 0 0 0,0-1 0 0 0,0 0 0 0 0,0 1 0 0 0,0-1 0 0 0,0 0 0 0 0,-1 1-1 0 0,1-1 1 0 0,0 0 0 0 0,0 0 0 0 0,0 0 0 0 0,-1 0 0 0 0,1 0 0 0 0,-1 0 0 0 0,1 0-1 0 0,-1 0 1 0 0,1 0 0 0 0,-1 0 0 0 0,1 0-7 0 0,-1 0-71 0 0,0 1-66 0 0,0 0-162 0 0,0 0-70 0 0,0 0-14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19.405"/>
    </inkml:context>
    <inkml:brush xml:id="br0">
      <inkml:brushProperty name="width" value="0.05" units="cm"/>
      <inkml:brushProperty name="height" value="0.05" units="cm"/>
      <inkml:brushProperty name="color" value="#E71224"/>
    </inkml:brush>
  </inkml:definitions>
  <inkml:trace contextRef="#ctx0" brushRef="#br0">164 58 3680 0 0,'-9'-17'486'0'0,"-5"-3"4374"0"0,-12 0 1010 0 0,-9 22-3576 0 0,-19 32-1473 0 0,51-31-766 0 0,1 1-1 0 0,-1 0 0 0 0,1-1 0 0 0,-1 1 1 0 0,1 0-1 0 0,1 0 0 0 0,-1 0 0 0 0,0 1 0 0 0,1-1 1 0 0,0 0-1 0 0,0 1 0 0 0,0-1 0 0 0,0 1 0 0 0,1-1 1 0 0,0 0-1 0 0,0 1 0 0 0,0-1 0 0 0,0 1 0 0 0,1-1 1 0 0,0 1-1 0 0,0-1 0 0 0,0 1 0 0 0,0-1 0 0 0,1 0 1 0 0,-1 0-1 0 0,2 1-54 0 0,62 101 794 0 0,-57-98-591 0 0,-1 2 0 0 0,1-1 0 0 0,-2 1 0 0 0,1 0 0 0 0,-1 0 0 0 0,-1 1 0 0 0,0 0 0 0 0,0-1 0 0 0,-1 2 0 0 0,-1-1 0 0 0,0 0 0 0 0,0 1 0 0 0,-1 0 0 0 0,-1 0 0 0 0,0-1 0 0 0,0 9-203 0 0,-2-16 21 0 0,1-1-1 0 0,-1 1 1 0 0,0-1 0 0 0,0 0-1 0 0,0 0 1 0 0,0 1-1 0 0,0-1 1 0 0,-1 0-1 0 0,1 0 1 0 0,-1 0-1 0 0,0 0 1 0 0,0-1 0 0 0,0 1-1 0 0,0 0 1 0 0,-1-1-1 0 0,1 1 1 0 0,-1-1-1 0 0,1 0 1 0 0,-1 0-1 0 0,0 0 1 0 0,0 0 0 0 0,0 0-1 0 0,0-1 1 0 0,0 0-1 0 0,0 1 1 0 0,0-1-1 0 0,-1 0 1 0 0,1 0-1 0 0,0-1 1 0 0,-1 1 0 0 0,0-1-21 0 0,-59-15-6192 0 0,49 6 4147 0 0</inkml:trace>
  <inkml:trace contextRef="#ctx0" brushRef="#br0" timeOffset="249.94">57 295 5984 0 0,'0'0'464'0'0,"14"0"4438"0"0,13 2 1438 0 0,0 2-4167 0 0,29 3-1077 0 0,17-10-3017 0 0,-66 2 226 0 0</inkml:trace>
  <inkml:trace contextRef="#ctx0" brushRef="#br0" timeOffset="609.22">338 370 5984 0 0,'0'0'464'0'0,"0"0"-76"0"0,0 0 818 0 0,7 4 2073 0 0,38 11 1375 0 0,31-19-3189 0 0,-70 3-1376 0 0,38-19 413 0 0,-41 15-429 0 0,-2 4-42 0 0,0 0 0 0 0,0 0 0 0 0,-1 0 0 0 0,1 0 0 0 0,0 0 1 0 0,-1-1-1 0 0,1 1 0 0 0,-1 0 0 0 0,1 0 0 0 0,-1-1 0 0 0,0 1 0 0 0,0 0 0 0 0,1-1 0 0 0,-1 1 0 0 0,0 0 0 0 0,0-1 1 0 0,0 1-1 0 0,-1 0 0 0 0,1 0 0 0 0,0-1 0 0 0,0 1 0 0 0,-1 0 0 0 0,1-1 0 0 0,-1 1 0 0 0,1 0 0 0 0,-1 0 0 0 0,1 0-31 0 0,-1-2 48 0 0,0 0 0 0 0,0 1-1 0 0,-1-1 1 0 0,1 1-1 0 0,0 0 1 0 0,-1-1 0 0 0,0 1-1 0 0,0 0 1 0 0,1 0-1 0 0,-1 0 1 0 0,0 0 0 0 0,0 0-1 0 0,-1 0 1 0 0,1 1-1 0 0,0-1 1 0 0,-1 1 0 0 0,1-1-1 0 0,-1 1 1 0 0,1 0 0 0 0,-1 0-1 0 0,1 0 1 0 0,-1 0-1 0 0,0 1 1 0 0,0-1 0 0 0,1 1-1 0 0,-1 0 1 0 0,-2-1-48 0 0,-2 3 15 0 0,1-1-1 0 0,-1 1 1 0 0,0 0 0 0 0,1 0 0 0 0,-1 0 0 0 0,1 1 0 0 0,0 0-1 0 0,0 1 1 0 0,0-1 0 0 0,0 1 0 0 0,1 0 0 0 0,-1 1 0 0 0,1-1 0 0 0,0 1-1 0 0,1 0 1 0 0,-1 0 0 0 0,1 1 0 0 0,0-1 0 0 0,0 1 0 0 0,0 0-1 0 0,1 0 1 0 0,0 0 0 0 0,0 0 0 0 0,1 1 0 0 0,0-1 0 0 0,0 1-1 0 0,0 0 1 0 0,1 0 0 0 0,0-1 0 0 0,0 6-15 0 0,2-8 21 0 0,1 0-1 0 0,-1 1 1 0 0,1-1-1 0 0,0 0 1 0 0,1 0-1 0 0,-1 0 1 0 0,1-1 0 0 0,-1 1-1 0 0,1-1 1 0 0,0 1-1 0 0,0-1 1 0 0,1 0-1 0 0,-1 0 1 0 0,1 0-1 0 0,-1 0 1 0 0,1-1 0 0 0,0 0-1 0 0,0 0 1 0 0,0 0-1 0 0,0 0 1 0 0,1 0-1 0 0,-1-1 1 0 0,0 0 0 0 0,1 0-1 0 0,-1 0 1 0 0,2 0-21 0 0,58 2-4144 0 0,-48-3-2193 0 0</inkml:trace>
  <inkml:trace contextRef="#ctx0" brushRef="#br0" timeOffset="1015.38">676 384 1376 0 0,'0'-5'505'0'0,"0"-5"2104"0"0,-6-11 9792 0 0,-6 17-11159 0 0,10 4-809 0 0,-7 2 222 0 0,-34 25-455 0 0,39-24-200 0 0,0 0 0 0 0,1 1-1 0 0,0-1 1 0 0,-1 1 0 0 0,2 0 0 0 0,-1-1 0 0 0,0 1 0 0 0,1 1 0 0 0,-1-1 0 0 0,1 0 0 0 0,0 0 0 0 0,1 1 0 0 0,-1-1 0 0 0,1 1-1 0 0,0 0 1 0 0,-1 2 0 0 0,20 18-113 0 0,-14-23 116 0 0,1 1-1 0 0,-1-1 1 0 0,1 0 0 0 0,0 0-1 0 0,-1-1 1 0 0,1 1 0 0 0,0-1-1 0 0,0 0 1 0 0,0 0 0 0 0,0-1-1 0 0,0 0 1 0 0,1 1 0 0 0,-1-2-1 0 0,0 1 1 0 0,0-1 0 0 0,3 0-3 0 0,46-12 82 0 0,-52 13-77 0 0,-1-1 0 0 0,1 0 0 0 0,-1 0-1 0 0,0 1 1 0 0,1-1 0 0 0,-1 0 0 0 0,0 0-1 0 0,0-1 1 0 0,0 1 0 0 0,0 0 0 0 0,0 0-1 0 0,0 0 1 0 0,0-1 0 0 0,0 1 0 0 0,0-1-1 0 0,0 1 1 0 0,-1 0 0 0 0,1-1 0 0 0,-1 1-1 0 0,1-1 1 0 0,-1 1 0 0 0,0-1 0 0 0,1 0-1 0 0,-1 1 1 0 0,0-1 0 0 0,0 1 0 0 0,0-1-1 0 0,0 0 1 0 0,0 1 0 0 0,-1-1 0 0 0,1 1-1 0 0,0-1 1 0 0,-1 1 0 0 0,1-2-5 0 0,-16-26 726 0 0,14 28-630 0 0,2 1 0 0 0,0 0-1 0 0,-1-3 156 0 0,3 18-237 0 0,2-8-79 0 0,0 1-1 0 0,1-1 1 0 0,1 1-1 0 0,-1-1 1 0 0,1-1-1 0 0,0 1 1 0 0,1-1-1 0 0,-1 0 1 0 0,1 0-1 0 0,1-1 1 0 0,-1 0-1 0 0,1 0 1 0 0,-1-1-1 0 0,5 2 66 0 0,-7-4-1355 0 0</inkml:trace>
  <inkml:trace contextRef="#ctx0" brushRef="#br0" timeOffset="1265.32">858 84 13824 0 0,'0'0'314'0'0,"13"9"760"0"0,-7-3-786 0 0,1 1 0 0 0,-1 0 1 0 0,-1 0-1 0 0,1 1 0 0 0,-1 0 1 0 0,-1 0-1 0 0,0 0 1 0 0,0 0-1 0 0,0 1 0 0 0,-1-1 1 0 0,0 1-1 0 0,-1 0 0 0 0,0 0 1 0 0,0 1-289 0 0,23 134 1818 0 0,-22-93-1638 0 0,-8-36-2732 0 0,-1-15 1080 0 0</inkml:trace>
  <inkml:trace contextRef="#ctx0" brushRef="#br0" timeOffset="1421.53">865 289 2304 0 0,'1'0'167'0'0,"41"-2"4788"0"0,-8 1 2447 0 0,-12 4-6344 0 0,42 6-732 0 0,-54-8-2260 0 0,5-1 928 0 0</inkml:trace>
  <inkml:trace contextRef="#ctx0" brushRef="#br0" timeOffset="1812.06">1146 295 10392 0 0,'0'0'473'0'0,"0"0"-5"0"0,7 8 649 0 0,3 44 4490 0 0,-9-49-5567 0 0,-1 0 0 0 0,1 0 0 0 0,0 0 0 0 0,1 0 0 0 0,-1 0 0 0 0,0 0 0 0 0,1 0 0 0 0,0 0 0 0 0,0-1 0 0 0,-1 1 0 0 0,1-1 0 0 0,1 1 0 0 0,-1-1 0 0 0,0 0 0 0 0,1 0 0 0 0,-1 0 0 0 0,1 0 0 0 0,-1 0 0 0 0,1-1 0 0 0,0 1 0 0 0,0-1 0 0 0,0 1 0 0 0,0-1 0 0 0,0 0 0 0 0,0 0 0 0 0,0-1 0 0 0,0 1 1 0 0,1-1-1 0 0,-1 1 0 0 0,0-1 0 0 0,0 0 0 0 0,0 0 0 0 0,1-1 0 0 0,-1 1 0 0 0,0 0 0 0 0,0-1 0 0 0,0 0 0 0 0,0 0 0 0 0,0 0 0 0 0,0 0 0 0 0,0 0 0 0 0,0-1 0 0 0,0 0 0 0 0,0 1 0 0 0,-1-1 0 0 0,1 0 0 0 0,-1 0 0 0 0,2-1-40 0 0,23-52 149 0 0,-27 33-159 0 0,20 39 92 0 0,34 37 1014 0 0,-39-45-946 0 0,-11-3-86 0 0,-3-3-116 0 0,1 0 74 0 0,-1 0-2896 0 0,-1-3-3899 0 0</inkml:trace>
  <inkml:trace contextRef="#ctx0" brushRef="#br0" timeOffset="2124.49">1444 319 5984 0 0,'0'0'464'0'0,"7"4"1426"0"0,28 26 6917 0 0,3 29-4163 0 0,-44-45-2938 0 0,5-15-1788 0 0,-1 0-1 0 0,1 0 1 0 0,-1 0-1 0 0,1 0 1 0 0,0 0-1 0 0,-1 0 1 0 0,1 0-1 0 0,0 0 1 0 0,0-1-1 0 0,0 1 0 0 0,0 0 1 0 0,0-1-1 0 0,0 1 1 0 0,0-1-1 0 0,0 1 1 0 0,1-1-1 0 0,-1 0 1 0 0,1 1-1 0 0,-1-1 1 0 0,1 1-1 0 0,-1-1 1 0 0,1 0-1 0 0,0 0 1 0 0,0 1-1 0 0,0-1 1 0 0,0 0-1 0 0,0 1 1 0 0,0-1-1 0 0,1-1 83 0 0,0-2-187 0 0,0 1 1 0 0,0-1-1 0 0,0 0 1 0 0,1 1-1 0 0,0-1 1 0 0,0 1-1 0 0,0 0 0 0 0,0-1 1 0 0,1 1-1 0 0,-1 0 1 0 0,1 1-1 0 0,0-1 0 0 0,1 0 1 0 0,-1 1-1 0 0,0 0 1 0 0,1-1-1 0 0,0 1 1 0 0,0 1-1 0 0,0-1 0 0 0,0 1 1 0 0,0-1-1 0 0,1 1 1 0 0,-1 0-1 0 0,0 1 0 0 0,1-1 1 0 0,0 1-1 0 0,-1 0 1 0 0,1 0-1 0 0,0 0 0 0 0,0 1 1 0 0,-1 0-1 0 0,1-1 1 0 0,0 2-1 0 0,0-1 1 0 0,0 1 186 0 0,2-1-3519 0 0,-1 0-1230 0 0</inkml:trace>
  <inkml:trace contextRef="#ctx0" brushRef="#br0" timeOffset="2499.4">1705 355 456 0 0,'69'-2'8607'0'0,"-39"-2"-7761"0"0,37-5 93 0 0,-65 9-811 0 0,7-15 992 0 0,-10 12-1067 0 0,0 1 0 0 0,0-1 0 0 0,-1 1 0 0 0,1-1 0 0 0,-1 1 0 0 0,0 0 0 0 0,0 0 0 0 0,0-1 0 0 0,0 1 1 0 0,0 1-1 0 0,0-1 0 0 0,0 0 0 0 0,-1 0 0 0 0,1 1 0 0 0,0-1 0 0 0,-1 1 0 0 0,0 0 0 0 0,1 0 0 0 0,-1 0 0 0 0,0 0 1 0 0,1 0-1 0 0,-2 1-53 0 0,-1-1 42 0 0,1 0 1 0 0,0 1-1 0 0,-1 0 1 0 0,1 0-1 0 0,-1 0 1 0 0,1 0-1 0 0,-1 1 1 0 0,1 0-1 0 0,0 0 1 0 0,-1 0-1 0 0,1 0 1 0 0,0 1-1 0 0,0 0 1 0 0,0-1-1 0 0,0 2 1 0 0,0-1-1 0 0,0 0 1 0 0,0 1-1 0 0,1 0 1 0 0,-1-1-1 0 0,1 1 1 0 0,0 1-1 0 0,0-1 1 0 0,0 0-1 0 0,0 1 1 0 0,1 0-1 0 0,-1-1 1 0 0,1 1-1 0 0,0 0 1 0 0,0 0-1 0 0,1 0 1 0 0,-2 3-43 0 0,-3 41 708 0 0,11-35-470 0 0,-4-10-175 0 0,0-1-1 0 0,0 1 0 0 0,0-1 0 0 0,0 1 1 0 0,0-1-1 0 0,0 1 0 0 0,0-1 0 0 0,1 0 1 0 0,-1 0-1 0 0,1 0 0 0 0,0 0 0 0 0,0 0 1 0 0,0 0-1 0 0,0 0 0 0 0,0-1 0 0 0,0 1 1 0 0,0-1-1 0 0,0 1 0 0 0,1-1 0 0 0,0 1-62 0 0,5 1-78 0 0,1 0-1 0 0,-1 0 0 0 0,1-1 1 0 0,0 0-1 0 0,0 0 1 0 0,0-1-1 0 0,0 0 0 0 0,0-1 1 0 0,0 0-1 0 0,0 0 0 0 0,7-2 79 0 0,-2-1-526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17.780"/>
    </inkml:context>
    <inkml:brush xml:id="br0">
      <inkml:brushProperty name="width" value="0.05" units="cm"/>
      <inkml:brushProperty name="height" value="0.05" units="cm"/>
      <inkml:brushProperty name="color" value="#E71224"/>
    </inkml:brush>
  </inkml:definitions>
  <inkml:trace contextRef="#ctx0" brushRef="#br0">313 9 2760 0 0,'0'0'495'0'0,"0"0"1037"0"0,0 0 458 0 0,0 0 91 0 0,0 0-133 0 0,0 0-640 0 0,0 0-277 0 0,0 0-58 0 0,0 0-70 0 0,0 0-247 0 0,0 0-105 0 0,0 0-28 0 0,-3-8 2548 0 0,-67 7-1395 0 0,-87 31-1231 0 0,100-18-221 0 0,50-9-236 0 0,1-1-36 0 0,2 2 36 0 0,3-2-7 0 0,0-1-1 0 0,0 1 0 0 0,0-1 1 0 0,0 1-1 0 0,1 0 0 0 0,-1-1 1 0 0,1 1-1 0 0,-1 0 0 0 0,1 0 1 0 0,-1-1-1 0 0,1 1 0 0 0,0 0 1 0 0,0 0-1 0 0,0 0 0 0 0,0-1 1 0 0,0 1-1 0 0,0 0 0 0 0,1 0 1 0 0,-1 0-1 0 0,1-1 0 0 0,0 2 20 0 0,0 3 272 0 0,3 23 429 0 0,9 33 27 0 0,3 61 732 0 0,-9-1-641 0 0,-6-42-170 0 0,-8-60-542 0 0,7-19-54 0 0,0-1-14 0 0,0 0-98 0 0,0 0-9 0 0,-1-9-1217 0 0,-5-12-2808 0 0,3 10-3696 0 0</inkml:trace>
  <inkml:trace contextRef="#ctx0" brushRef="#br0" timeOffset="265.56">15 318 13824 0 0,'0'0'314'0'0,"0"0"46"0"0,0 0 22 0 0,2 0-50 0 0,145 15 2158 0 0,-39-6-2447 0 0,-106-9-737 0 0,-2 0-216 0 0,5 0-4323 0 0,-4 0 509 0 0</inkml:trace>
  <inkml:trace contextRef="#ctx0" brushRef="#br0" timeOffset="640.47">437 378 8288 0 0,'0'0'381'0'0,"0"0"-6"0"0,0 0-57 0 0,0 0 657 0 0,0 0 312 0 0,0 0 66 0 0,0 0-84 0 0,0 0-406 0 0,0 0-178 0 0,0 0-39 0 0,0 0-87 0 0,-12 6-241 0 0,8-3-230 0 0,1-1-1 0 0,0 1 1 0 0,0 0 0 0 0,1 0 0 0 0,-1 0-1 0 0,0 0 1 0 0,1 1 0 0 0,0-1 0 0 0,0 1 0 0 0,0-1-1 0 0,0 1 1 0 0,1 0 0 0 0,-1 0 0 0 0,1 0-1 0 0,0 0 1 0 0,0 0 0 0 0,0 0 0 0 0,1 0 0 0 0,-1 0-1 0 0,1 0 1 0 0,0 0 0 0 0,1 0 0 0 0,-1 0-1 0 0,1 2-87 0 0,0-2 63 0 0,0 0 0 0 0,0 0-1 0 0,0 0 1 0 0,1-1 0 0 0,-1 1-1 0 0,1 0 1 0 0,0-1 0 0 0,0 0-1 0 0,1 1 1 0 0,-1-1 0 0 0,0 0-1 0 0,1 0 1 0 0,0 0 0 0 0,0 0-1 0 0,0-1 1 0 0,0 1 0 0 0,0-1-1 0 0,1 0 1 0 0,-1 0 0 0 0,1 0-1 0 0,-1 0 1 0 0,1-1 0 0 0,0 1-1 0 0,0-1 1 0 0,-1 0 0 0 0,1 0-1 0 0,0 0 1 0 0,0-1 0 0 0,0 0-1 0 0,0 1 1 0 0,3-1-63 0 0,-1-1 12 0 0,0 1 1 0 0,-1-1-1 0 0,1 0 0 0 0,0 0 0 0 0,0-1 1 0 0,0 0-1 0 0,-1 0 0 0 0,1 0 1 0 0,-1-1-1 0 0,0 1 0 0 0,0-1 0 0 0,0-1 1 0 0,0 1-1 0 0,2-2-12 0 0,19-20 600 0 0,-24 22-555 0 0,0-1 1 0 0,0 1-1 0 0,-1-1 1 0 0,0 0-1 0 0,0 0 0 0 0,0 0 1 0 0,0 0-1 0 0,-1 1 1 0 0,1-1-1 0 0,-1 0 0 0 0,0 0 1 0 0,0 0-1 0 0,-1 0 1 0 0,1 0-1 0 0,-1 0 0 0 0,0 0 1 0 0,0 0-1 0 0,0 0 1 0 0,0 1-1 0 0,-2-4-45 0 0,1 3 24 0 0,0 0-1 0 0,0 0 1 0 0,0-1 0 0 0,0 2-1 0 0,-1-1 1 0 0,0 0 0 0 0,1 0-1 0 0,-1 1 1 0 0,-1 0 0 0 0,1 0-1 0 0,0 0 1 0 0,-1 0 0 0 0,0 0-1 0 0,0 0 1 0 0,0 1 0 0 0,0 0-1 0 0,0 0 1 0 0,0 0 0 0 0,0 0-1 0 0,-3 0-23 0 0,-4-1 0 0 0,6 5-269 0 0,-2 13-5072 0 0,7-8 3296 0 0</inkml:trace>
  <inkml:trace contextRef="#ctx0" brushRef="#br0" timeOffset="999.8">702 372 1376 0 0,'0'0'592'0'0,"0"0"1951"0"0,1 1 859 0 0,9 25 5087 0 0,9 13-5567 0 0,-7-15-1815 0 0,11 28 1023 0 0,-23-51-1692 0 0,0-1-82 0 0,0 0-353 0 0,0 0-158 0 0,0 0-33 0 0,0 0 48 0 0,0 0 218 0 0,-11-23 472 0 0,11 16-585 0 0,0 0 0 0 0,1 0 0 0 0,0 0-1 0 0,0 0 1 0 0,0 0 0 0 0,1 1 0 0 0,0-1 0 0 0,0 1 0 0 0,1-1-1 0 0,-1 1 1 0 0,2 0 0 0 0,-1 0 0 0 0,1 0 0 0 0,-1 0-1 0 0,5-4 36 0 0,56-37-442 0 0,-60 45 431 0 0,-1 0 1 0 0,1 0-1 0 0,-1 1 1 0 0,1-1-1 0 0,0 1 1 0 0,0-1-1 0 0,0 1 1 0 0,0 0-1 0 0,0 1 1 0 0,0-1-1 0 0,0 1 1 0 0,0 0-1 0 0,0 0 1 0 0,0 0-1 0 0,1 0 0 0 0,1 1 11 0 0,25 4-2535 0 0,-11-2-1989 0 0,-12-1-2053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26.060"/>
    </inkml:context>
    <inkml:brush xml:id="br0">
      <inkml:brushProperty name="width" value="0.05" units="cm"/>
      <inkml:brushProperty name="height" value="0.05" units="cm"/>
      <inkml:brushProperty name="color" value="#E71224"/>
    </inkml:brush>
  </inkml:definitions>
  <inkml:trace contextRef="#ctx0" brushRef="#br0">30 21 5296 0 0,'0'0'241'0'0,"0"0"74"0"0,0 0 159 0 0,0 0 66 0 0,0 0 18 0 0,0 0-1 0 0,0 0-10 0 0,0 0-3 0 0,0 0 0 0 0,-10 15 2208 0 0,0 41 904 0 0,1 87 1230 0 0,8-121-4459 0 0,2 1 0 0 0,0-1 0 0 0,2 0 0 0 0,0 0-1 0 0,2 0 1 0 0,1 3-427 0 0,11 55 1284 0 0,-17-63-866 0 0,0-15-210 0 0,0-2 42 0 0,0 0 6 0 0,0 0-26 0 0,0 0-112 0 0,0 0-43 0 0,0-2-10 0 0,-12-122 63 0 0,8 15-292 0 0,7-11-520 0 0,4 45 826 0 0,2 20-146 0 0,-8 53-66 0 0,-1-2 1 0 0,0 3-3 0 0,0 1-7 0 0,-1 9 68 0 0,1 0 0 0 0,-1 0 0 0 0,2 1 0 0 0,-1-1 0 0 0,1 0 0 0 0,1 0 0 0 0,0 0 0 0 0,0-1 0 0 0,0 1 0 0 0,1 0 0 0 0,1-1 0 0 0,-1 0 0 0 0,1 1 0 0 0,1-1 0 0 0,0-1 0 0 0,0 1 0 0 0,0-1 0 0 0,1 0 0 0 0,0 0 0 0 0,0 0 0 0 0,1-1 0 0 0,0 0 0 0 0,0 0 0 0 0,6 3 11 0 0,59 5 296 0 0,-35-42-318 0 0,-28 19 31 0 0,-2 1-17 0 0,0 0 0 0 0,-1 0 0 0 0,0 0 0 0 0,0-1 0 0 0,-1 1 0 0 0,0-1 0 0 0,-1-1 0 0 0,0 1 0 0 0,0-1 0 0 0,1-7 8 0 0,8-28-147 0 0,-12 38 137 0 0,-1 5-45 0 0,0 2-18 0 0,7 20 34 0 0,53 85 184 0 0,-23-58 95 0 0,-3-8-168 0 0,-28-36-72 0 0,17-6 0 0 0,-9-12-86 0 0,-4-4-4428 0 0,-10 12 2226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26.653"/>
    </inkml:context>
    <inkml:brush xml:id="br0">
      <inkml:brushProperty name="width" value="0.05" units="cm"/>
      <inkml:brushProperty name="height" value="0.05" units="cm"/>
      <inkml:brushProperty name="color" value="#E71224"/>
    </inkml:brush>
  </inkml:definitions>
  <inkml:trace contextRef="#ctx0" brushRef="#br0">46 0 3224 0 0,'0'0'491'0'0,"12"12"6038"0"0,42 75 702 0 0,-44-50-5743 0 0,-7-28-1234 0 0,0-1 0 0 0,0 1 0 0 0,-1-1 0 0 0,0 1 0 0 0,-1 0 0 0 0,0 0 0 0 0,0 0 0 0 0,-1 0-1 0 0,0 0 1 0 0,0 0 0 0 0,-1 0-254 0 0,0 20 1155 0 0,-17 25-285 0 0,-14-27 76 0 0,28-28-1007 0 0,1 1-1 0 0,0 0 0 0 0,0-1 1 0 0,0 1-1 0 0,0-1 0 0 0,0 0 1 0 0,0 0-1 0 0,0 0 1 0 0,0 0-1 0 0,1 0 0 0 0,-1-1 1 0 0,0 0-1 0 0,1 1 0 0 0,-1-1 1 0 0,1 0-1 0 0,-1 0 1 0 0,1 0-1 0 0,0-1 0 0 0,0 1 1 0 0,0 0-1 0 0,0-1 0 0 0,0 1 1 0 0,1-1-1 0 0,-1 0 1 0 0,1 0-1 0 0,-1 1 0 0 0,1-2 62 0 0,-5-9-2001 0 0,2 3-3241 0 0,-3 1-1586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26.950"/>
    </inkml:context>
    <inkml:brush xml:id="br0">
      <inkml:brushProperty name="width" value="0.05" units="cm"/>
      <inkml:brushProperty name="height" value="0.05" units="cm"/>
      <inkml:brushProperty name="color" value="#E71224"/>
    </inkml:brush>
  </inkml:definitions>
  <inkml:trace contextRef="#ctx0" brushRef="#br0">1 0 2760 0 0,'0'0'487'0'0,"0"0"1002"0"0,0 0 440 0 0,0 0 88 0 0,10 5 2811 0 0,16 32-1627 0 0,-8-19-1729 0 0,-13-15-1408 0 0,2-3 0 0 0,5-2-208 0 0,-11 0-4709 0 0,-1 2-869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31.511"/>
    </inkml:context>
    <inkml:brush xml:id="br0">
      <inkml:brushProperty name="width" value="0.05" units="cm"/>
      <inkml:brushProperty name="height" value="0.05" units="cm"/>
      <inkml:brushProperty name="color" value="#E71224"/>
    </inkml:brush>
  </inkml:definitions>
  <inkml:trace contextRef="#ctx0" brushRef="#br0">0 7 456 0 0,'38'-6'368'0'0,"-36"6"1540"0"0,-5 9 3924 0 0,0 5-2584 0 0,26 67 748 0 0,7-16-2725 0 0,13 16 1139 0 0,-26-58-2090 0 0,-16-23 58 0 0,-1 0 34 0 0,0 0-38 0 0,0 0-181 0 0,-5-30 1043 0 0,5 13-1243 0 0,0 1 0 0 0,0-1 0 0 0,2 1 0 0 0,0-1 1 0 0,1 1-1 0 0,4-15 7 0 0,-4 24-80 0 0,1-1 0 0 0,-1 1 0 0 0,1 1 0 0 0,1-1 0 0 0,-1 0 0 0 0,1 1 0 0 0,0 0 0 0 0,0 0 0 0 0,1 1 1 0 0,4-5 79 0 0,-3 4-80 0 0,-1 2 48 0 0,1 0 0 0 0,0 0-1 0 0,0 1 1 0 0,0 0 0 0 0,1 0 0 0 0,-1 1 0 0 0,1 0-1 0 0,-1 0 1 0 0,1 1 0 0 0,0 0 0 0 0,6 0 32 0 0,-5 0-41 0 0,72 0-151 0 0,-69 0 184 0 0,1 1 0 0 0,-1 1 0 0 0,0 0 0 0 0,1 0 0 0 0,-1 1 0 0 0,0 1 0 0 0,0 0 0 0 0,0 0 0 0 0,-1 1 0 0 0,4 2 8 0 0,20 18-3449 0 0,-28-18-2925 0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29.246"/>
    </inkml:context>
    <inkml:brush xml:id="br0">
      <inkml:brushProperty name="width" value="0.05" units="cm"/>
      <inkml:brushProperty name="height" value="0.05" units="cm"/>
      <inkml:brushProperty name="color" value="#E71224"/>
    </inkml:brush>
  </inkml:definitions>
  <inkml:trace contextRef="#ctx0" brushRef="#br0">126 15 5064 0 0,'0'0'232'0'0,"-11"-15"8656"0"0,7 16-8692 0 0,0-1 1 0 0,-1 1-1 0 0,1 0 1 0 0,0 0-1 0 0,0 0 1 0 0,-1 1 0 0 0,1 0-1 0 0,0-1 1 0 0,0 2-1 0 0,1-1 1 0 0,-1 0-1 0 0,0 1 1 0 0,1-1 0 0 0,0 1-1 0 0,-1 0 1 0 0,-1 3-197 0 0,0-2-15 0 0,1 1 1 0 0,0-1-1 0 0,0 1 0 0 0,0 0 1 0 0,0 0-1 0 0,1 0 0 0 0,0 1 1 0 0,0-1-1 0 0,0 1 1 0 0,1 0-1 0 0,0 0 0 0 0,-1 4 15 0 0,2-8-11 0 0,0 0-1 0 0,1 1 1 0 0,0-1-1 0 0,-1 0 1 0 0,1 1-1 0 0,0-1 1 0 0,0 0-1 0 0,0 1 0 0 0,0-1 1 0 0,1 0-1 0 0,-1 1 1 0 0,1-1-1 0 0,-1 0 1 0 0,1 0-1 0 0,0 0 1 0 0,0 1-1 0 0,0-1 1 0 0,0 0-1 0 0,0 0 0 0 0,0 0 1 0 0,1 0-1 0 0,-1-1 1 0 0,1 1-1 0 0,-1 0 1 0 0,1 0-1 0 0,0-1 1 0 0,-1 1-1 0 0,1-1 1 0 0,0 0-1 0 0,0 1 0 0 0,0-1 1 0 0,0 0-1 0 0,0 0 1 0 0,1 0 11 0 0,2 0 19 0 0,0 1 0 0 0,-1-1 1 0 0,1 0-1 0 0,0-1 0 0 0,0 1 1 0 0,0-1-1 0 0,0 0 0 0 0,-1 0 1 0 0,1 0-1 0 0,0-1 0 0 0,0 0 1 0 0,0 0-1 0 0,-1 0 0 0 0,1 0 1 0 0,-1-1-1 0 0,1 0 0 0 0,-1 0 0 0 0,1 0 1 0 0,-1 0-1 0 0,0-1 0 0 0,0 0 1 0 0,0 0-1 0 0,0 0 0 0 0,-1 0 1 0 0,1 0-1 0 0,-1-1 0 0 0,0 0 1 0 0,0 1-1 0 0,0-1 0 0 0,0 0 1 0 0,0-2-21 0 0,-2 3 88 0 0,0 0-1 0 0,-1 0 0 0 0,1 1 1 0 0,-1-1-1 0 0,1 0 0 0 0,-1 0 1 0 0,0 0-1 0 0,0 0 0 0 0,0 0 1 0 0,0 0-1 0 0,-1 0 0 0 0,1 1 1 0 0,-1-1-1 0 0,0 0 0 0 0,0 0 1 0 0,0 1-1 0 0,0-1 0 0 0,0 0 1 0 0,-1 1-1 0 0,0-1-86 0 0,2 2 161 0 0,1 2-27 0 0,75 78 107 0 0,-39-46-1264 0 0,-37-33-529 0 0</inkml:trace>
  <inkml:trace contextRef="#ctx0" brushRef="#br0" timeOffset="359.28">401 0 13792 0 0,'0'0'314'0'0,"0"0"46"0"0,0 0 22 0 0,0 0-50 0 0,0 2-220 0 0,54 131 5906 0 0,-47-109-4788 0 0,-3-19 181 0 0,-3-17-1063 0 0,0 8-386 0 0,0-1 0 0 0,0 0 0 0 0,0 0 1 0 0,0 0-1 0 0,1 0 0 0 0,0 1 0 0 0,0-1 0 0 0,0 1 0 0 0,1-1 0 0 0,-1 1 0 0 0,1 0 0 0 0,0 0 0 0 0,0 0 0 0 0,1 0 0 0 0,-1 1 0 0 0,1-1 0 0 0,-1 1 0 0 0,1 0 0 0 0,0 0 0 0 0,1 0 1 0 0,-1 1-1 0 0,0-1 0 0 0,1 1 0 0 0,-1 0 0 0 0,1 0 0 0 0,0 1 0 0 0,0-1 0 0 0,-1 1 0 0 0,1 0 0 0 0,0 1 0 0 0,0-1 0 0 0,0 1 0 0 0,3 0 38 0 0,59 35-150 0 0,-17 16 756 0 0,-13-7-688 0 0,-20-28 419 0 0,-17-16-216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28.434"/>
    </inkml:context>
    <inkml:brush xml:id="br0">
      <inkml:brushProperty name="width" value="0.05" units="cm"/>
      <inkml:brushProperty name="height" value="0.05" units="cm"/>
      <inkml:brushProperty name="color" value="#E71224"/>
    </inkml:brush>
  </inkml:definitions>
  <inkml:trace contextRef="#ctx0" brushRef="#br0">0 37 2304 0 0,'0'0'436'0'0,"0"0"991"0"0,0 0 431 0 0,0 0 87 0 0,0 0-146 0 0,3 15 837 0 0,4 10-64 0 0,3 1-74 0 0,17 62 1521 0 0,-26-91-1507 0 0,-9-35-2259 0 0,5 28-319 0 0,1-1 0 0 0,0 1 0 0 0,0-1 0 0 0,1 1 0 0 0,0-1 0 0 0,1 0 0 0 0,0 1 0 0 0,1-1 0 0 0,0 0 0 0 0,2-5 66 0 0,14-8 0 0 0,-12 23 0 0 0,-1 0 0 0 0,1 1 0 0 0,-1-1 0 0 0,1 1 0 0 0,-1-1 0 0 0,1 2 0 0 0,0-1 0 0 0,-1 0 0 0 0,1 1 0 0 0,-1 0 0 0 0,1 0 0 0 0,-1 0 0 0 0,1 0 0 0 0,-1 1 0 0 0,0 0 0 0 0,0 0 0 0 0,1 0 0 0 0,0 1 0 0 0,59 52 0 0 0,-59-51 10 0 0,1 1-1 0 0,-1 0 1 0 0,0 0 0 0 0,-1 0-1 0 0,1 1 1 0 0,-1-1-1 0 0,0 1 1 0 0,0 0-1 0 0,-1 0 1 0 0,0 1 0 0 0,2 3-10 0 0,-5-8 144 0 0,0-2 16 0 0,10 0 1282 0 0,22-53-1356 0 0,14 20-64 0 0,-34 29-35 0 0,-10 3-2 0 0,1 0 0 0 0,0 0 0 0 0,0 0 0 0 0,-1 0 0 0 0,1 0-1 0 0,0 0 1 0 0,0 1 0 0 0,0 0 0 0 0,0-1 0 0 0,0 1-1 0 0,0 0 1 0 0,0 0 0 0 0,-1 1 0 0 0,1-1 0 0 0,0 1 0 0 0,0-1-1 0 0,0 1 1 0 0,0 0 0 0 0,-1 0 0 0 0,1 0 0 0 0,0 0 0 0 0,0 1 15 0 0,3 3 23 0 0,0 1 1 0 0,0 0-1 0 0,0 0 1 0 0,0 0 0 0 0,-1 1-1 0 0,0 0 1 0 0,0 0 0 0 0,-1 0-1 0 0,0 1 1 0 0,0-1-1 0 0,-1 1 1 0 0,0 0 0 0 0,0 0-1 0 0,0 6-23 0 0,12 44-368 0 0,-15-57 488 0 0,2 13-989 0 0,-1-13-5030 0 0,-1-1-2060 0 0</inkml:trace>
  <inkml:trace contextRef="#ctx0" brushRef="#br0" timeOffset="390.5">594 84 13824 0 0,'0'0'629'0'0,"0"0"-12"0"0,1 1-393 0 0,43 5 1249 0 0,30 11 118 0 0,-8-28-1286 0 0,-64 11-239 0 0,7-25 316 0 0,-19-11-94 0 0,-13 22-288 0 0,16 14 16 0 0,0 0 0 0 0,0 0 0 0 0,0 1 0 0 0,0 0 0 0 0,0 1 0 0 0,0-1 0 0 0,0 1 0 0 0,1 0 0 0 0,-1 1 0 0 0,1 0 0 0 0,-1 0 0 0 0,1 0 0 0 0,0 1 0 0 0,0 0 0 0 0,1 0 0 0 0,-1 1 0 0 0,1-1 0 0 0,0 1 0 0 0,0 0 0 0 0,0 0 0 0 0,1 1 0 0 0,0 0 0 0 0,0-1 0 0 0,0 1 0 0 0,1 1 0 0 0,0-1 0 0 0,-1 2-16 0 0,2-4 26 0 0,1-1 0 0 0,-1 1 0 0 0,1 0 0 0 0,0 0 0 0 0,0-1-1 0 0,0 1 1 0 0,0 0 0 0 0,1 0 0 0 0,-1 0 0 0 0,1 0 0 0 0,0 0-1 0 0,0 0 1 0 0,1 0 0 0 0,-1 0 0 0 0,1-1 0 0 0,0 1 0 0 0,0 0-1 0 0,0 0 1 0 0,0 0 0 0 0,1-1 0 0 0,-1 1 0 0 0,1-1 0 0 0,0 1-1 0 0,1 1-25 0 0,3 0-80 0 0,-1 0 0 0 0,0-1 0 0 0,1 0 0 0 0,0 0 0 0 0,0 0 0 0 0,0 0 0 0 0,0-1 0 0 0,1 0-1 0 0,-1-1 1 0 0,1 1 0 0 0,0-1 0 0 0,0 0 0 0 0,5 0 80 0 0,5-1-1791 0 0,2 1-4628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55:34.762"/>
    </inkml:context>
    <inkml:brush xml:id="br0">
      <inkml:brushProperty name="width" value="0.05" units="cm"/>
      <inkml:brushProperty name="height" value="0.05" units="cm"/>
      <inkml:brushProperty name="color" value="#E71224"/>
    </inkml:brush>
  </inkml:definitions>
  <inkml:trace contextRef="#ctx0" brushRef="#br0">5171 361 10136 0 0,'0'0'230'0'0,"0"0"30"0"0,0 0 19 0 0,0 0 86 0 0,0 0 333 0 0,0 0 144 0 0,0 0 29 0 0,0 0-91 0 0,-15 3 1017 0 0,9-1-845 0 0,5 1-803 0 0,6-3-133 0 0,0 0-149 0 0,-4 0-563 0 0,-1 0-257 0 0,0 0-58 0 0,0 0-11 0 0</inkml:trace>
  <inkml:trace contextRef="#ctx0" brushRef="#br0" timeOffset="-1183.42">4399 158 6072 0 0,'0'0'274'0'0,"0"0"0"0"0,-14-3 2146 0 0,9 3-2225 0 0,1-1 0 0 0,0 1 0 0 0,-1 0 0 0 0,1 0 1 0 0,0 0-1 0 0,-1 1 0 0 0,1 0 0 0 0,-1 0 0 0 0,1 0 0 0 0,0 0 1 0 0,0 0-1 0 0,0 1 0 0 0,0 0 0 0 0,0 0 0 0 0,0 0 0 0 0,0 0 1 0 0,1 1-1 0 0,-1 0 0 0 0,1-1 0 0 0,0 1 0 0 0,-1 0 0 0 0,1 1 1 0 0,1-1-1 0 0,-1 1 0 0 0,0-1 0 0 0,1 1 0 0 0,0 0 0 0 0,0 0 1 0 0,-1 0-196 0 0,3-1 77 0 0,0 1 0 0 0,0-1 0 0 0,1 0 1 0 0,-1 0-1 0 0,1 0 0 0 0,0 0 1 0 0,-1 0-1 0 0,1-1 0 0 0,0 1 1 0 0,1 0-1 0 0,-1 0 0 0 0,0 0 1 0 0,1-1-1 0 0,0 1 0 0 0,0-1 1 0 0,-1 1-1 0 0,1-1 0 0 0,1 0 1 0 0,-1 0-1 0 0,0 0 0 0 0,1 1-77 0 0,3 3 116 0 0,70 45 716 0 0,-71-48-669 0 0,-2-1-19 0 0,0-1 1 0 0,-1 1 0 0 0,1 0-1 0 0,-1 0 1 0 0,1 0-1 0 0,-1 0 1 0 0,0 0-1 0 0,0 1 1 0 0,0-1 0 0 0,0 1-1 0 0,0-1 1 0 0,0 1-1 0 0,-1 0 1 0 0,1 0 0 0 0,-1-1-1 0 0,0 1 1 0 0,0 0-1 0 0,0 0 1 0 0,0 0-1 0 0,0 1 1 0 0,-1-1-145 0 0,-11 16 884 0 0,9-16-815 0 0,-1 0 0 0 0,0 0 1 0 0,1 0-1 0 0,-1-1 0 0 0,0 1 0 0 0,0 0 1 0 0,-1-1-1 0 0,1 0 0 0 0,0 0 0 0 0,-1 0 0 0 0,0 0 1 0 0,1-1-1 0 0,-1 1 0 0 0,0-1 0 0 0,1 0 1 0 0,-1 0-1 0 0,0-1 0 0 0,0 1 0 0 0,0-1 0 0 0,0 1 1 0 0,0-1-1 0 0,0-1 0 0 0,0 1 0 0 0,0 0 0 0 0,0-1 1 0 0,0 0-1 0 0,-1 0-69 0 0,-61-30-4441 0 0,59 25 3002 0 0</inkml:trace>
  <inkml:trace contextRef="#ctx0" brushRef="#br0" timeOffset="-931.97">4554 122 12528 0 0,'0'0'572'0'0,"0"0"-11"0"0,1 1-364 0 0,24 51 3635 0 0,4 99-790 0 0,-24-112-2700 0 0,-2-8 375 0 0,-6-14-478 0 0,3-16-324 0 0,0-1-13 0 0,-4 2-3015 0 0,-2-2 1434 0 0</inkml:trace>
  <inkml:trace contextRef="#ctx0" brushRef="#br0" timeOffset="-756.57">4497 251 3224 0 0,'13'-7'4121'0'0,"17"1"2404"0"0,23 15-3991 0 0,-38-6-2344 0 0,57 8-1036 0 0,-41-12-2221 0 0,-17 0-1702 0 0</inkml:trace>
  <inkml:trace contextRef="#ctx0" brushRef="#br0" timeOffset="-312.43">4845 274 5064 0 0,'0'0'389'0'0,"0"0"-86"0"0,0 0 562 0 0,0 0 272 0 0,0 0 58 0 0,0 0-68 0 0,0 0-335 0 0,0 0-148 0 0,0 0-32 0 0,0 0-38 0 0,0 0-140 0 0,-4-2 286 0 0,-43 34 706 0 0,45-31-1354 0 0,-1 1 0 0 0,1-1 0 0 0,0 1 0 0 0,0-1 0 0 0,-1 1 0 0 0,1 0 0 0 0,1 0 0 0 0,-1 0 0 0 0,0 0 0 0 0,0 1-1 0 0,1-1 1 0 0,-1 0 0 0 0,1 1 0 0 0,0-1 0 0 0,0 1 0 0 0,0-1 0 0 0,0 1 0 0 0,0 0 0 0 0,0-1 0 0 0,1 1 0 0 0,-1 0 0 0 0,1-1 0 0 0,0 1 0 0 0,0 0-1 0 0,0 0 1 0 0,0 0 0 0 0,0-1 0 0 0,1 1 0 0 0,-1 0 0 0 0,1-1 0 0 0,0 1 0 0 0,-1 0 0 0 0,1-1 0 0 0,1 1 0 0 0,-1-1 0 0 0,0 1 0 0 0,1-1 0 0 0,-1 1 0 0 0,1-1-1 0 0,0 1-71 0 0,2-1 17 0 0,0 1 0 0 0,0 0 0 0 0,0-1 0 0 0,0 0 0 0 0,1 0 0 0 0,-1 0 0 0 0,1-1 0 0 0,-1 1 0 0 0,1-1 0 0 0,0 0 0 0 0,0 0-1 0 0,-1-1 1 0 0,1 0 0 0 0,0 1 0 0 0,0-2 0 0 0,0 1 0 0 0,-1 0 0 0 0,1-1 0 0 0,0 0 0 0 0,-1 0 0 0 0,1 0 0 0 0,0-1 0 0 0,-1 0 0 0 0,0 0-1 0 0,1 0 1 0 0,-1 0 0 0 0,0-1 0 0 0,0 1 0 0 0,3-3-17 0 0,-4 2 60 0 0,0 1-1 0 0,0-1 1 0 0,0 0-1 0 0,0 0 1 0 0,-1 0-1 0 0,1 0 1 0 0,-1 0-1 0 0,0 0 1 0 0,0-1-1 0 0,0 1 1 0 0,-1-1 0 0 0,1 1-1 0 0,-1-1 1 0 0,0 0-1 0 0,0 0 1 0 0,0 1-1 0 0,0-1 1 0 0,-1 0-1 0 0,1 0 1 0 0,-1 0-1 0 0,0 0 1 0 0,0 0-1 0 0,0 0 1 0 0,-1 0 0 0 0,0 1-1 0 0,0-4-59 0 0,-16-72 737 0 0,-36-58-135 0 0,52 136-348 0 0,1 1-24 0 0,24 34 92 0 0,9 21-322 0 0,8 40 0 0 0,-21-40-2866 0 0,-17-40-4203 0 0</inkml:trace>
  <inkml:trace contextRef="#ctx0" brushRef="#br0" timeOffset="-3969.6">3240 170 2304 0 0,'13'-2'865'0'0,"1"-3"6611"0"0,-11 0-927 0 0,-27-1-4025 0 0,-32 0-1363 0 0,-35 0-58 0 0,54 6-1248 0 0,-97 9 651 0 0,118-6-506 0 0,-42 24 0 0 0,16 23 0 0 0,40-45 3 0 0,-2 2 1 0 0,1 1 1 0 0,0 0 0 0 0,1 0-1 0 0,-1 1 1 0 0,2-1-1 0 0,-1 0 1 0 0,1 1 0 0 0,0-1-1 0 0,1 1 1 0 0,0-1 0 0 0,0 4-5 0 0,12 53 362 0 0,43 13-74 0 0,-38-63-213 0 0,13-18 833 0 0,-29 3-993 0 0,11-8-90 0 0,-6-4 508 0 0,-2 9-371 0 0,-3 2-162 0 0,-1 1-67 0 0,0 0-12 0 0,13-14-654 0 0,-12 13 869 0 0,0 1 8 0 0,3 0 35 0 0,-3 0-33 0 0,-1 0-164 0 0,0 0-652 0 0,0 0-287 0 0,0 0-1120 0 0,0 0-4272 0 0</inkml:trace>
  <inkml:trace contextRef="#ctx0" brushRef="#br0" timeOffset="-3188.55">2842 488 2304 0 0,'0'0'101'0'0,"0"0"177"0"0,0 0 655 0 0,0 0 290 0 0,0 0 59 0 0,14 19 8294 0 0,-11-18-9476 0 0,0 1 1 0 0,0-1 0 0 0,0 0-1 0 0,1 0 1 0 0,-1 0 0 0 0,0 0-1 0 0,0 0 1 0 0,1-1-1 0 0,-1 0 1 0 0,0 1 0 0 0,1-1-1 0 0,-1 0 1 0 0,0-1-1 0 0,1 1 1 0 0,-1-1 0 0 0,0 1-1 0 0,0-1 1 0 0,1 0 0 0 0,-1 0-1 0 0,0 0 1 0 0,0-1-1 0 0,0 1 1 0 0,0-1 0 0 0,0 0-101 0 0,9-2 105 0 0,8-10 183 0 0,-9 2-50 0 0,5-39 674 0 0,-21-47-224 0 0,1 68-512 0 0,-2 9 310 0 0,5 18-420 0 0,-7-12 14 0 0,3 4-90 0 0,4 6 0 0 0,1 3-5529 0 0,0 2-301 0 0</inkml:trace>
  <inkml:trace contextRef="#ctx0" brushRef="#br0" timeOffset="-2329.4">3435 486 5184 0 0,'0'0'233'0'0,"0"0"150"0"0,0 0 479 0 0,0 0 208 0 0,0 0 39 0 0,0 0-53 0 0,0 0-261 0 0,7 0 2183 0 0,52 53 543 0 0,-54-46-3221 0 0,-1 0-1 0 0,0 0 0 0 0,-1 0 0 0 0,0 1 0 0 0,0-1 0 0 0,0 1 0 0 0,-1 0 0 0 0,0 0 0 0 0,-1 0 0 0 0,1 0 0 0 0,-2 0 0 0 0,1 0 0 0 0,-1 3-299 0 0,-25 64 1706 0 0,-9-19-732 0 0,-6-32-656 0 0,36-24-344 0 0,0-1 0 0 0,1 1 0 0 0,-1-1 0 0 0,1 0 1 0 0,-1 1-1 0 0,1-1 0 0 0,0-1 0 0 0,-1 1 1 0 0,1 0-1 0 0,0-1 0 0 0,0 0 0 0 0,0 0 0 0 0,0 0 1 0 0,0 0-1 0 0,0 0 0 0 0,0-1 0 0 0,1 1 0 0 0,-1-1 1 0 0,1 1-1 0 0,0-1 0 0 0,0 0 0 0 0,0 0 0 0 0,0 0 1 0 0,0 0-1 0 0,1-1 26 0 0,-16-30-7932 0 0,14 24 1248 0 0</inkml:trace>
  <inkml:trace contextRef="#ctx0" brushRef="#br0" timeOffset="-2001.36">3439 270 10336 0 0,'0'0'233'0'0,"0"0"39"0"0,0 0 15 0 0,0 0 43 0 0,0 0 180 0 0,0 0 76 0 0,7 5 797 0 0,-6-4-1332 0 0,0 0 1 0 0,0 0-1 0 0,0 0 0 0 0,0 1 0 0 0,0-1 1 0 0,-1 0-1 0 0,1 0 0 0 0,0 1 1 0 0,-1-1-1 0 0,1 0 0 0 0,-1 1 1 0 0,1-1-1 0 0,-1 1 0 0 0,1-1 0 0 0,-1 1 1 0 0,0-1-1 0 0,0 1 0 0 0,0-1 1 0 0,0 1-1 0 0,0-1 0 0 0,0 0 1 0 0,0 1-1 0 0,-1-1 0 0 0,1 1 1 0 0,-1 0-52 0 0,1-1 341 0 0,0 15 1311 0 0,0 1-1744 0 0,0-16 202 0 0,0-1-27 0 0,0 0-124 0 0,0 0-58 0 0,0 0-1133 0 0,0 0-4486 0 0</inkml:trace>
  <inkml:trace contextRef="#ctx0" brushRef="#br0" timeOffset="671.74">5566 229 920 0 0,'-14'-3'424'0'0,"-6"2"5583"0"0,-11 1-750 0 0,2 19-4636 0 0,-2 26-610 0 0,30-43 48 0 0,0 0 1 0 0,0 0 0 0 0,0 0-1 0 0,0 1 1 0 0,0-1 0 0 0,0 0-1 0 0,1 0 1 0 0,-1 1-1 0 0,1-1 1 0 0,-1 0 0 0 0,1 1-1 0 0,0-1 1 0 0,0 1 0 0 0,0-1-1 0 0,0 0 1 0 0,1 1 0 0 0,-1-1-1 0 0,1 1 1 0 0,-1-1 0 0 0,1 0-1 0 0,0 0 1 0 0,0 1 0 0 0,0-1-1 0 0,0 0 1 0 0,0 0 0 0 0,0 0-1 0 0,1 0 1 0 0,-1 0 0 0 0,1 0-1 0 0,-1-1 1 0 0,1 1 0 0 0,0 0-1 0 0,0-1 1 0 0,0 1 0 0 0,1 0-60 0 0,2 0 18 0 0,0 0 0 0 0,0 0 0 0 0,0 0 0 0 0,0-1 0 0 0,0 0 0 0 0,1 0 0 0 0,-1-1 0 0 0,0 1 0 0 0,0-1 1 0 0,1 0-1 0 0,-1 0 0 0 0,0-1 0 0 0,1 0 0 0 0,-1 0 0 0 0,0 0 0 0 0,0-1 0 0 0,0 1 0 0 0,0-1 0 0 0,0 0 1 0 0,0 0-1 0 0,-1-1 0 0 0,1 0 0 0 0,-1 0 0 0 0,0 0 0 0 0,1 0 0 0 0,-1-1-18 0 0,-2-1 141 0 0,0 0 0 0 0,0 0 1 0 0,0 0-1 0 0,0 0 0 0 0,-1 0 0 0 0,0 0 0 0 0,0-1 0 0 0,-1 1 0 0 0,1 0 0 0 0,-1-1 1 0 0,0 1-1 0 0,-1-1 0 0 0,1 1 0 0 0,-1 0 0 0 0,0-1 0 0 0,-1 1 0 0 0,1 0 0 0 0,-1 0 1 0 0,0 0-1 0 0,0 0 0 0 0,-2-3-141 0 0,0-2 132 0 0,-63-163 519 0 0,53 127-703 0 0,35 115 1905 0 0,22 17-1874 0 0,14 26 3 0 0,-12-44-5736 0 0,-40-61-919 0 0</inkml:trace>
  <inkml:trace contextRef="#ctx0" brushRef="#br0" timeOffset="999.76">5767 304 2304 0 0,'1'-1'167'0'0,"129"-17"10618"0"0,-124 15-10785 0 0,-2 2 0 0 0,-1 0 0 0 0,0 0 0 0 0,0-1 0 0 0,0 1 0 0 0,0-1 0 0 0,0 0 0 0 0,0 0 0 0 0,0 0 0 0 0,-1 0 0 0 0,1-1 0 0 0,-1 1 0 0 0,1-1 0 0 0,-1 0 0 0 0,0 1 0 0 0,0-1 0 0 0,1-3 0 0 0,-3 2 51 0 0,1 0 1 0 0,-1 0 0 0 0,-1 0 0 0 0,1 0-1 0 0,-1 0 1 0 0,1 0 0 0 0,-1 0-1 0 0,0 1 1 0 0,-1-1 0 0 0,1 0 0 0 0,-1 0-1 0 0,1 1 1 0 0,-1-1 0 0 0,0 1 0 0 0,-2-2-52 0 0,2 3 34 0 0,0 0 0 0 0,0 0 0 0 0,0 0 0 0 0,0 0 0 0 0,0 1 0 0 0,0-1 0 0 0,-1 1 0 0 0,1-1 0 0 0,0 1 0 0 0,-1 0 0 0 0,0 0 0 0 0,1 0 0 0 0,-1 0 0 0 0,1 1 0 0 0,-1-1 0 0 0,0 1 0 0 0,0 0 0 0 0,1-1 0 0 0,-1 1 0 0 0,0 0 0 0 0,0 1 0 0 0,1-1 0 0 0,-1 0 0 0 0,0 1 0 0 0,1 0 0 0 0,-1-1 0 0 0,0 1 0 0 0,-1 1-34 0 0,-5 0 133 0 0,-61 40 966 0 0,23 24-788 0 0,45-62-297 0 0,0 0 0 0 0,0 1-1 0 0,1-1 1 0 0,0 0-1 0 0,0 0 1 0 0,0 1 0 0 0,0-1-1 0 0,1 0 1 0 0,-1 1-1 0 0,1-1 1 0 0,0 0 0 0 0,1 1-1 0 0,-1-1 1 0 0,1 1-1 0 0,0-1 1 0 0,0 0-1 0 0,0 0 1 0 0,0 1 0 0 0,1-1-1 0 0,0 0 1 0 0,0 0-1 0 0,0-1 1 0 0,0 1 0 0 0,1 0-1 0 0,-1-1 1 0 0,1 1-1 0 0,0-1 1 0 0,0 0 0 0 0,0 0-1 0 0,0 0 1 0 0,1 0-1 0 0,-1 0 1 0 0,1-1-1 0 0,0 0 1 0 0,0 1 0 0 0,0-2-1 0 0,0 1 1 0 0,0 0-1 0 0,0-1 1 0 0,0 0 0 0 0,0 1-1 0 0,5-1-13 0 0,77 11-2948 0 0,-68-15 1838 0 0</inkml:trace>
  <inkml:trace contextRef="#ctx0" brushRef="#br0" timeOffset="1343.43">5975 229 8288 0 0,'0'0'638'0'0,"0"2"-168"0"0,17 47 6949 0 0,16 1-5095 0 0,6-3-2006 0 0,-37-46-266 0 0,-1-1 1 0 0,1 1 0 0 0,0 0 0 0 0,0-1-1 0 0,-1 1 1 0 0,1-1 0 0 0,0 0-1 0 0,0 0 1 0 0,0 0 0 0 0,-1 0-1 0 0,1 0 1 0 0,0 0 0 0 0,0 0-1 0 0,0 0 1 0 0,-1-1 0 0 0,1 1-1 0 0,0-1 1 0 0,0 1 0 0 0,-1-1 0 0 0,1 0-1 0 0,-1 0 1 0 0,1 0 0 0 0,0 0-1 0 0,-1 0 1 0 0,1 0 0 0 0,-1 0-1 0 0,1-1-52 0 0,35-83 589 0 0,-21 36-594 0 0,5-7 333 0 0,-18 43 30 0 0,-3 13-484 0 0</inkml:trace>
  <inkml:trace contextRef="#ctx0" brushRef="#br0" timeOffset="1796.45">6357 410 10136 0 0,'0'0'230'0'0,"0"0"30"0"0,0 0 19 0 0,0 0-40 0 0,0-2-114 0 0,0 2 268 0 0,0 0 106 0 0,0 0 12 0 0,0-12 2129 0 0,-3 7-2552 0 0,-24 5 1871 0 0,0 11-1943 0 0,14 2 4 0 0,13-12 80 0 0,0-1 20 0 0,0 0 0 0 0,0 0-32 0 0,0 0-134 0 0,0 0-61 0 0,16 9-132 0 0,4-11 239 0 0,-13 2 0 0 0</inkml:trace>
  <inkml:trace contextRef="#ctx0" brushRef="#br0" timeOffset="5900.89">1052 1236 2304 0 0,'-3'0'203'0'0,"-1"-3"43"0"0,4 2 922 0 0,0 1 400 0 0,0 0 80 0 0,0 0-140 0 0,0 0-647 0 0,-1 15 2813 0 0,6 42-606 0 0,12 26 3 0 0,-14-68-2802 0 0,0-1 0 0 0,2 1 0 0 0,0-1 0 0 0,0 0 0 0 0,1-1 0 0 0,1 0 0 0 0,0 0 0 0 0,5 5-269 0 0,4 26 803 0 0,-16-43-366 0 0,0-1-347 0 0,0 0 0 0 0,0-1 0 0 0,0 1 0 0 0,0 0 0 0 0,0 0 0 0 0,0 0 0 0 0,-1 0 1 0 0,1 0-1 0 0,0 0 0 0 0,0 0 0 0 0,0 0 0 0 0,0 0 0 0 0,0 0 0 0 0,0 0 0 0 0,0 0 0 0 0,0 0 0 0 0,-1 0 0 0 0,1 0 0 0 0,0 0 0 0 0,0 0 0 0 0,0 0 0 0 0,0 0 0 0 0,0 0-90 0 0,-6-33 335 0 0,18-11-325 0 0,-9 40-20 0 0,17-7-44 0 0,-13 8 99 0 0,0 1 0 0 0,-1 0 1 0 0,1 0-1 0 0,0 1 0 0 0,0 0 0 0 0,0 0 0 0 0,0 1 0 0 0,0-1 0 0 0,-1 2 0 0 0,1-1 0 0 0,3 1-45 0 0,-4 1-10 0 0,0 1 0 0 0,-1-1 0 0 0,1 1 0 0 0,0 0 0 0 0,-1 1 0 0 0,0 0 0 0 0,0-1 0 0 0,0 2 0 0 0,0-1 0 0 0,-1 0 0 0 0,1 1 0 0 0,-1 0 0 0 0,0 0 0 0 0,-1 0 0 0 0,1 1 0 0 0,-1-1 0 0 0,0 1 0 0 0,-1 0 0 0 0,1-1 0 0 0,-1 1 0 0 0,0 0-1 0 0,1 5 12 0 0,1 0 19 0 0,9 24 403 0 0,-13-34-410 0 0,1 0 1 0 0,-1 0-1 0 0,0-1 0 0 0,0 1 1 0 0,0 0-1 0 0,1-1 0 0 0,-1 1 1 0 0,0 0-1 0 0,1-1 0 0 0,-1 1 1 0 0,1-1-1 0 0,-1 1 1 0 0,0-1-1 0 0,1 1 0 0 0,-1-1 1 0 0,1 1-1 0 0,-1-1 0 0 0,1 1 1 0 0,0-1-1 0 0,-1 1 0 0 0,1-1 1 0 0,0 0-1 0 0,-1 1 1 0 0,1-1-1 0 0,-1 0 0 0 0,1 0 1 0 0,0 1-1 0 0,0-1 0 0 0,-1 0 1 0 0,1 0-1 0 0,0 0 0 0 0,-1 0 1 0 0,1 0-1 0 0,0 0 1 0 0,0 0-1 0 0,-1 0 0 0 0,1 0 1 0 0,0-1-1 0 0,-1 1 0 0 0,1 0 1 0 0,0 0-1 0 0,-1 0 0 0 0,1-1 1 0 0,0 1-1 0 0,-1 0 0 0 0,1-1 1 0 0,-1 1-1 0 0,1-1-13 0 0,2-2 142 0 0,1 2-7546 0 0,-4 1-829 0 0</inkml:trace>
  <inkml:trace contextRef="#ctx0" brushRef="#br0" timeOffset="6337.96">1662 1637 11200 0 0,'0'0'256'0'0,"0"0"34"0"0,0 0 20 0 0,0 0-40 0 0,7 8 1400 0 0,20 33 1877 0 0,3 39-588 0 0,-27-58-2474 0 0,-4 66 2786 0 0,0-86-3253 0 0,-1 0 0 0 0,0 0 1 0 0,1 0-1 0 0,-1-1 0 0 0,0 1 0 0 0,0 0 0 0 0,0-1 1 0 0,0 1-1 0 0,0-1 0 0 0,0 0 0 0 0,0 0 0 0 0,-1 0 1 0 0,1 0-1 0 0,0 0 0 0 0,-1 0 0 0 0,1 0 0 0 0,-1-1 1 0 0,1 1-1 0 0,-1-1 0 0 0,1 0 0 0 0,-1 0 0 0 0,1 0 1 0 0,-1 0-1 0 0,1 0 0 0 0,-1 0 0 0 0,1-1 0 0 0,-1 1 1 0 0,1-1-1 0 0,0 0 0 0 0,-1 0 0 0 0,1 0 0 0 0,-2-1-18 0 0,-11 0 39 0 0,-52-8-3448 0 0,55 4-3281 0 0,11 3 310 0 0</inkml:trace>
  <inkml:trace contextRef="#ctx0" brushRef="#br0" timeOffset="6603.54">1638 1495 9528 0 0,'0'0'432'0'0,"0"0"-4"0"0,0 0-111 0 0,0 0 543 0 0,8 7 2568 0 0,8 12-452 0 0,1 8-3323 0 0,-17-27-316 0 0</inkml:trace>
  <inkml:trace contextRef="#ctx0" brushRef="#br0" timeOffset="7650.16">905 1081 2760 0 0,'0'0'125'0'0,"0"0"231"0"0,0 0 884 0 0,0 0 383 0 0,0 0 75 0 0,0 0-102 0 0,0 0-505 0 0,0 0-218 0 0,0 0-45 0 0,0 0-28 0 0,0 0-73 0 0,0 0-30 0 0,0 0-7 0 0,0 0-65 0 0,0 0-264 0 0,0 0-117 0 0,0 0-20 0 0,0 0 3 0 0,0 0 38 0 0,0 0 20 0 0,0 0 3 0 0,3-6 54 0 0,53-42-332 0 0,-38 34-26 0 0,-15 11-1 0 0,0-1 0 0 0,-1 1 0 0 0,1 0 0 0 0,1 1 0 0 0,-1-1 0 0 0,0 1 0 0 0,1-1 0 0 0,-1 1 0 0 0,1 0 0 0 0,-1 0-1 0 0,1 0 1 0 0,0 1 0 0 0,0-1 0 0 0,0 1 0 0 0,0 0 0 0 0,0 0 0 0 0,0 1 0 0 0,0-1 0 0 0,1 1 0 0 0,-1 0-1 0 0,0 0 1 0 0,0 0 0 0 0,0 0 0 0 0,0 1 0 0 0,0 0 0 0 0,1 0 0 0 0,-1 0 0 0 0,0 0 17 0 0,1 2 117 0 0,0 0 0 0 0,0 0 0 0 0,-1 1 1 0 0,1-1-1 0 0,-1 1 0 0 0,0 0 0 0 0,0 0 1 0 0,-1 0-1 0 0,1 1 0 0 0,-1-1 0 0 0,0 1 1 0 0,0 0-1 0 0,0 1-117 0 0,27 32 1160 0 0,-5-23-983 0 0,-19-14-170 0 0,0 0 1 0 0,0-1-1 0 0,0 1 1 0 0,1-1-1 0 0,-1 0 0 0 0,0-1 1 0 0,0 0-1 0 0,0 0 1 0 0,0 0-1 0 0,1-1 0 0 0,3-1-7 0 0,21-15 244 0 0,26-45-232 0 0,-54 58-133 0 0,-2 4-512 0 0,-1 1-234 0 0,0 0-49 0 0,0 0-11 0 0</inkml:trace>
  <inkml:trace contextRef="#ctx0" brushRef="#br0" timeOffset="9446.62">2969 1421 11256 0 0,'0'0'256'0'0,"0"0"34"0"0,0 0 21 0 0,0 0-35 0 0,14 5-169 0 0,15-10 1381 0 0,114 1-239 0 0,-142 4-1664 0 0,-1 0-167 0 0,0 0-40 0 0,0 0-8 0 0</inkml:trace>
  <inkml:trace contextRef="#ctx0" brushRef="#br0" timeOffset="9696.54">3016 1567 5528 0 0,'0'0'249'0'0,"0"0"-1"0"0,7 3 137 0 0,54 1 7934 0 0,-25-5-7024 0 0,54 7 896 0 0,-66-4-1743 0 0,-14-4-381 0 0,-7 1 13 0 0,-3 1-841 0 0,0 0-3587 0 0,0 0-1537 0 0</inkml:trace>
  <inkml:trace contextRef="#ctx0" brushRef="#br0" timeOffset="8384.35">1980 1147 2760 0 0,'0'0'125'0'0,"-1"7"3206"0"0,-24 42 3619 0 0,-9 25-2931 0 0,11 16-1485 0 0,13-7-1374 0 0,11-74-1057 0 0,0 0 0 0 0,1 0 0 0 0,0 0 0 0 0,0 0 0 0 0,1 0 0 0 0,0-1 0 0 0,1 0 0 0 0,0 1 0 0 0,0-1 0 0 0,1-1 0 0 0,0 1 0 0 0,1-1 0 0 0,-1 1 0 0 0,1-2 0 0 0,0 1 0 0 0,2 1-103 0 0,-1-2-112 0 0,0 0-1 0 0,0 0 1 0 0,1-1-1 0 0,0 1 1 0 0,0-2-1 0 0,0 1 1 0 0,0-1-1 0 0,0 0 1 0 0,1-1-1 0 0,0 0 1 0 0,0-1-1 0 0,0 1 1 0 0,0-2-1 0 0,0 1 1 0 0,0-1-1 0 0,6-1 113 0 0,8-7-4138 0 0,-20 6 1997 0 0</inkml:trace>
  <inkml:trace contextRef="#ctx0" brushRef="#br0" timeOffset="8649.93">2148 1478 13448 0 0,'16'-1'1458'0'0,"63"48"1865"0"0,11 5-2545 0 0,-82-50-778 0 0,-4-2-16 0 0,-3 0-1310 0 0,6-2-5003 0 0</inkml:trace>
  <inkml:trace contextRef="#ctx0" brushRef="#br0" timeOffset="8806.14">2305 1447 3224 0 0,'-5'7'4222'0'0,"3"-3"432"0"0,-18 32 2628 0 0,0-2-5201 0 0,-32 57-1205 0 0,51-90-982 0 0,-2 4-1279 0 0,2-4-3921 0 0,1-1 2932 0 0</inkml:trace>
  <inkml:trace contextRef="#ctx0" brushRef="#br0" timeOffset="9134.19">2369 1226 2304 0 0,'0'0'381'0'0,"1"0"762"0"0,59 3 5956 0 0,-5 30-3558 0 0,30 64-283 0 0,-75-82-2951 0 0,0 2-1 0 0,-1 0 1 0 0,-1 0 0 0 0,-1 0-1 0 0,-1 1 1 0 0,0 0 0 0 0,-1 0-1 0 0,-1 0 1 0 0,-1 1 0 0 0,0 0-1 0 0,-1-1 1 0 0,-1 8-307 0 0,-2-21 63 0 0,1 0-1 0 0,0 0 1 0 0,-1-1 0 0 0,0 1-1 0 0,0 0 1 0 0,0 0 0 0 0,-1-1-1 0 0,1 1 1 0 0,-1-1 0 0 0,0 1-1 0 0,-1-1 1 0 0,1 0 0 0 0,-1 0-1 0 0,0 0 1 0 0,0 0 0 0 0,0 0-1 0 0,0-1 1 0 0,-2 2-63 0 0,-7 7 105 0 0,-22 11-2925 0 0,26-20-4375 0 0</inkml:trace>
  <inkml:trace contextRef="#ctx0" brushRef="#br0" timeOffset="30929.12">5124 2058 8288 0 0,'0'0'190'0'0,"0"0"28"0"0,0 0 7 0 0,-1-13 2358 0 0,-22-19 2215 0 0,14 28-4561 0 0,1-1-1 0 0,0 1 0 0 0,-1 1 1 0 0,0-1-1 0 0,0 1 0 0 0,0 1 1 0 0,0 0-1 0 0,-1 0 1 0 0,1 1-1 0 0,0 0 0 0 0,-1 1 1 0 0,1 0-1 0 0,-1 0 0 0 0,1 1-236 0 0,-60 5 184 0 0,-77 15-108 0 0,96 0-164 0 0,-11 3-137 0 0,54-22 282 0 0,1 1 0 0 0,-1 0-1 0 0,1 1 1 0 0,0-1 0 0 0,0 1-1 0 0,1 0 1 0 0,-1 0 0 0 0,1 1 0 0 0,0 0-1 0 0,0 0 1 0 0,0 0 0 0 0,1 0-1 0 0,-4 6-56 0 0,-11 12 0 0 0,17-18 13 0 0,0-1-1 0 0,1 0 0 0 0,-1 0 0 0 0,1 1 1 0 0,0-1-1 0 0,0 1 0 0 0,1-1 0 0 0,-1 1 1 0 0,1 0-1 0 0,0-1 0 0 0,0 1 0 0 0,1-1 0 0 0,-1 1 1 0 0,1-1-1 0 0,0 1 0 0 0,0-1 0 0 0,1 4-12 0 0,31 40 112 0 0,-6-26 48 0 0,-26-21-80 0 0,27 8 240 0 0,-21-7-272 0 0,-1-2 1 0 0,2 1-1 0 0,-1-1 0 0 0,0 0 0 0 0,0 0 0 0 0,0-1 0 0 0,0 0 0 0 0,-1 0 0 0 0,1-1 1 0 0,0 0-1 0 0,0 0 0 0 0,-1 0 0 0 0,1-1 0 0 0,-1 0 0 0 0,0 0 0 0 0,0-1 0 0 0,0 0 1 0 0,0 0-1 0 0,0 0 0 0 0,-1-1 0 0 0,0 0 0 0 0,0 0 0 0 0,0 0 0 0 0,-1 0 0 0 0,0-1 0 0 0,0 0 1 0 0,0 0-1 0 0,-1 0 0 0 0,1 0 0 0 0,-1-1 0 0 0,-1 1 0 0 0,1-1 0 0 0,0-4-48 0 0,-3 8 26 0 0,1 0 0 0 0,-1 0-1 0 0,0 0 1 0 0,1 0 0 0 0,-1-1-1 0 0,-1 1 1 0 0,1 0 0 0 0,0 0-1 0 0,-1 0 1 0 0,0 0 0 0 0,0 0-1 0 0,0 0 1 0 0,0 0 0 0 0,0 0-1 0 0,0 0 1 0 0,-2-2-26 0 0,-7-19 73 0 0,-31-22-41 0 0,22 32-91 0 0,18 12 47 0 0,-1 0-1 0 0,0 0 1 0 0,0 1 0 0 0,1-1-1 0 0,-1 0 1 0 0,0 1 0 0 0,-1 0-1 0 0,1-1 1 0 0,0 1 0 0 0,0 0-1 0 0,-1 0 1 0 0,1 0 0 0 0,0 0-1 0 0,-1 0 1 0 0,1 1 0 0 0,-1-1 0 0 0,1 1-1 0 0,-1 0 1 0 0,1-1 0 0 0,-1 1-1 0 0,1 0 1 0 0,-1 1 0 0 0,1-1-1 0 0,-1 0 1 0 0,0 1 0 0 0,1-1-1 0 0,0 1 13 0 0,-10 4-2494 0 0,5-1 1172 0 0</inkml:trace>
  <inkml:trace contextRef="#ctx0" brushRef="#br0" timeOffset="31507.12">5261 2288 10136 0 0,'0'0'230'0'0,"0"0"30"0"0,0 0 19 0 0,1 0-40 0 0,1 0-123 0 0,0 0-1 0 0,0 0 1 0 0,0 0 0 0 0,0 1 0 0 0,0-1 0 0 0,-1 1 0 0 0,1-1 0 0 0,0 1 0 0 0,0 0-1 0 0,-1-1 1 0 0,1 1 0 0 0,-1 0 0 0 0,1 0 0 0 0,0 1 0 0 0,-1-1 0 0 0,0 0 0 0 0,1 0-1 0 0,-1 1 1 0 0,0-1 0 0 0,0 1 0 0 0,1-1 0 0 0,-1 1 0 0 0,0 1-116 0 0,10 9 911 0 0,26 48 2228 0 0,-19-22-2029 0 0,-14-29-962 0 0,0 0 1 0 0,0 0-1 0 0,-1 0 1 0 0,0 1-1 0 0,-1-1 1 0 0,0 1-1 0 0,0-1 1 0 0,-1 1-1 0 0,-1 0 0 0 0,1 0 1 0 0,-2 0-1 0 0,1-1 1 0 0,-1 1-1 0 0,-1 0-148 0 0,-19 55 751 0 0,20-63-734 0 0,0-1 0 0 0,1 0 0 0 0,-1 1 0 0 0,0-1 1 0 0,0 0-1 0 0,0 1 0 0 0,0-1 0 0 0,0 0 0 0 0,0 0 0 0 0,0 0 0 0 0,0 0 1 0 0,0 0-1 0 0,0 0 0 0 0,-1 0 0 0 0,1 0 0 0 0,0-1 0 0 0,-1 1 0 0 0,1-1 1 0 0,-1 1-1 0 0,1 0 0 0 0,-1-1 0 0 0,1 0 0 0 0,-1 1 0 0 0,1-1 1 0 0,-1 0-1 0 0,1 0 0 0 0,-1 0 0 0 0,1 0 0 0 0,-1 0 0 0 0,1 0 0 0 0,-1-1 1 0 0,1 1-1 0 0,-1 0 0 0 0,1-1 0 0 0,-1 1 0 0 0,1-1 0 0 0,-1 0 1 0 0,1 1-1 0 0,0-1 0 0 0,-1 0 0 0 0,1 0 0 0 0,0 0 0 0 0,0 0-17 0 0,-79-80-1088 0 0,63 54-1863 0 0,7 11-1917 0 0,1 1-1024 0 0</inkml:trace>
  <inkml:trace contextRef="#ctx0" brushRef="#br0" timeOffset="32038.25">5248 2139 1376 0 0,'0'0'65'0'0,"0"0"185"0"0,0 0 750 0 0,0 0 325 0 0,0 0 68 0 0,8-8 1590 0 0,-7 6 3574 0 0,13 2-6458 0 0,-9-2-87 0 0,-4 2 46 0 0,-1 0 8 0 0,0 0-2 0 0,0 0-32 0 0,0 0-134 0 0,0 0-52 0 0,0 0-974 0 0,0 0-3872 0 0</inkml:trace>
  <inkml:trace contextRef="#ctx0" brushRef="#br0" timeOffset="10961.88">3712 828 3224 0 0,'0'0'143'0'0,"0"0"206"0"0,0 0 763 0 0,0 0 332 0 0,0 0 69 0 0,8 14 1063 0 0,9 46 2257 0 0,2 9-1709 0 0,-2 31 3 0 0,1-25-1093 0 0,-17-72-1998 0 0,0-2 142 0 0,-1-1 24 0 0,0 0-2 0 0,0 0-53 0 0,-1-21-664 0 0,10-37 466 0 0,-6 54 56 0 0,0 1 0 0 0,0 0 0 0 0,1 0 0 0 0,-1 0 0 0 0,1 1 0 0 0,0-1 0 0 0,0 1 0 0 0,0 0 0 0 0,0 0 0 0 0,1 0 0 0 0,-1 1 0 0 0,0-1 0 0 0,1 1 0 0 0,-1 0 0 0 0,1 0 0 0 0,-1 1 0 0 0,1-1 0 0 0,-1 1-1 0 0,1 0 1 0 0,0 0 0 0 0,-1 1 0 0 0,1-1 0 0 0,-1 1 0 0 0,1 0 0 0 0,-1 0 0 0 0,4 2-5 0 0,-3 0-11 0 0,-1-1-1 0 0,1 1 0 0 0,-1 0 0 0 0,0 0 1 0 0,0 1-1 0 0,0 0 0 0 0,0-1 0 0 0,0 1 1 0 0,-1 0-1 0 0,0 1 0 0 0,0-1 0 0 0,2 3 12 0 0,7 9 41 0 0,27 29 759 0 0,-38-45-725 0 0,12 6 112 0 0,6-8-3513 0 0,-18 2-4465 0 0</inkml:trace>
  <inkml:trace contextRef="#ctx0" brushRef="#br0" timeOffset="11383.65">4239 1164 8840 0 0,'0'0'400'0'0,"0"0"0"0"0,1 1-138 0 0,59 63 6194 0 0,-21 17-3601 0 0,-35-67-2770 0 0,-3-11 65 0 0,1 0-1 0 0,-1 0 1 0 0,0 0-1 0 0,-1 0 0 0 0,1 0 1 0 0,-1 0-1 0 0,1 0 1 0 0,-1 0-1 0 0,0 0 1 0 0,0 0-1 0 0,0 0 1 0 0,0 1-1 0 0,-1-1 1 0 0,1 0-1 0 0,-1 0 0 0 0,0 0 1 0 0,0 0-1 0 0,0 0 1 0 0,0-1-1 0 0,-1 2-149 0 0,-1-2 36 0 0,1 0 0 0 0,-1 0 0 0 0,0 0-1 0 0,0-1 1 0 0,0 1 0 0 0,0-1 0 0 0,0 0-1 0 0,0 0 1 0 0,0 0 0 0 0,0 0-1 0 0,0 0 1 0 0,0-1 0 0 0,-1 0 0 0 0,1 1-1 0 0,0-1 1 0 0,0 0 0 0 0,-1-1 0 0 0,1 1-1 0 0,0 0 1 0 0,0-1 0 0 0,-1 0 0 0 0,1 0-1 0 0,0 0 1 0 0,0 0 0 0 0,0 0 0 0 0,0-1-1 0 0,0 0-35 0 0,-14-2-609 0 0,-71-34-6172 0 0,69 25 4735 0 0</inkml:trace>
  <inkml:trace contextRef="#ctx0" brushRef="#br0" timeOffset="11649.22">4191 1048 456 0 0,'1'-2'941'0'0,"-2"1"-3050"0"0,1-1 4292 0 0,-2-4 9234 0 0,22 0-9196 0 0,7 11-2250 0 0,-21-4-67 0 0</inkml:trace>
  <inkml:trace contextRef="#ctx0" brushRef="#br0" timeOffset="12008.51">4601 840 1376 0 0,'-4'6'128'0'0,"-53"56"8396"0"0,49-49-7919 0 0,1 0 0 0 0,1 0 0 0 0,0 0 0 0 0,0 1 0 0 0,1 0 0 0 0,1 0 1 0 0,1 0-1 0 0,0 1 0 0 0,0-1 0 0 0,2 1 0 0 0,-1 0 0 0 0,2 0 0 0 0,0-1 0 0 0,2 8-605 0 0,-1-15 92 0 0,1 1-1 0 0,1-1 0 0 0,-1 0 0 0 0,1 0 0 0 0,0 0 0 0 0,1 0 0 0 0,0 0 1 0 0,0-1-1 0 0,0 1 0 0 0,1-1 0 0 0,0 0 0 0 0,0-1 0 0 0,2 2-91 0 0,-3-2 33 0 0,2 1-54 0 0,-1-1 0 0 0,1-1 1 0 0,0 1-1 0 0,0-1 0 0 0,1 0 1 0 0,-1-1-1 0 0,1 1 0 0 0,0-1 1 0 0,0-1-1 0 0,0 1 0 0 0,0-1 1 0 0,2 0 20 0 0,32 0-1796 0 0,-31-4-4557 0 0</inkml:trace>
  <inkml:trace contextRef="#ctx0" brushRef="#br0" timeOffset="12242.83">4674 1114 10136 0 0,'0'0'464'0'0,"0"0"-10"0"0,2 0-294 0 0,100 47 5012 0 0,-32-3-4228 0 0,-43-38-1477 0 0,-24-10-2986 0 0,-2-9 1326 0 0,-1 11 52 0 0</inkml:trace>
  <inkml:trace contextRef="#ctx0" brushRef="#br0" timeOffset="12430.28">4845 1099 13104 0 0,'0'0'297'0'0,"0"0"39"0"0,0 0 19 0 0,0 0-34 0 0,-7 12 1076 0 0,-53 60 2216 0 0,0-7-3613 0 0,59-64-241 0 0,-5 7 488 0 0,3-3-4455 0 0,3-5 2675 0 0</inkml:trace>
  <inkml:trace contextRef="#ctx0" brushRef="#br0" timeOffset="12820.81">4865 828 1840 0 0,'1'1'133'0'0,"20"16"3426"0"0,27 23 950 0 0,53 65-681 0 0,-64-54-1715 0 0,-30-37-1847 0 0,-1 0-1 0 0,-1 1 0 0 0,0-1 1 0 0,-1 1-1 0 0,0 0 1 0 0,-1 0-1 0 0,-1 0 1 0 0,-1 0-1 0 0,0 1 0 0 0,-1-1 1 0 0,0 0-1 0 0,-2 0 1 0 0,0 7-266 0 0,0-16 181 0 0,2-1-98 0 0,-1-1 0 0 0,0 0 0 0 0,0 1 0 0 0,0-1 0 0 0,0 0 0 0 0,-1 0 0 0 0,0 0 0 0 0,1 0 0 0 0,-2 0 0 0 0,1 0 0 0 0,0 0 0 0 0,-1-1 0 0 0,1 1 0 0 0,-1-1 0 0 0,0 0 0 0 0,0 0 0 0 0,-1 0 0 0 0,1 0 0 0 0,-4 2-83 0 0,3-3 264 0 0,-15-1-3196 0 0,16-4-3847 0 0</inkml:trace>
  <inkml:trace contextRef="#ctx0" brushRef="#br0" timeOffset="13398.8">5372 1111 10136 0 0,'0'0'230'0'0,"0"0"30"0"0,0 0 19 0 0,0 0 37 0 0,7-4 1135 0 0,58 4 1237 0 0,-20 1-1226 0 0,-13-2-1370 0 0,-30 1-159 0 0</inkml:trace>
  <inkml:trace contextRef="#ctx0" brushRef="#br0" timeOffset="14398.6">5707 1135 6448 0 0,'0'0'141'0'0,"0"0"23"0"0,0 0 13 0 0,11 12 13 0 0,-9-7 302 0 0,1 1 1 0 0,0-1-1 0 0,-1 1 1 0 0,0-1 0 0 0,0 1-1 0 0,-1 0 1 0 0,1 0-1 0 0,-1 0 1 0 0,-1 0-1 0 0,1 0 1 0 0,-1 0-1 0 0,0 0 1 0 0,0 0 0 0 0,-1 0-1 0 0,-1 5-492 0 0,1 17 1178 0 0,1 75 1257 0 0,4-58-1302 0 0,8-1-876 0 0,2-31 499 0 0,-13-13-680 0 0,19-4 148 0 0,-18 2-214 0 0,0 1-1 0 0,0-1 0 0 0,0 1 0 0 0,0-1 0 0 0,0 0 1 0 0,0 0-1 0 0,0 0 0 0 0,0 0 0 0 0,-1 0 0 0 0,1 0 1 0 0,-1 0-1 0 0,0-1 0 0 0,0 1 0 0 0,0 0 0 0 0,0-1 1 0 0,0 1-1 0 0,0-1 0 0 0,0 1 0 0 0,-1-1 0 0 0,1 0-9 0 0,-1-44 64 0 0,-13-88-154 0 0,12 46-1124 0 0,12 68 1398 0 0,-10 20-190 0 0,0 1 0 0 0,0 0-1 0 0,1 0 1 0 0,-1-1-1 0 0,0 1 1 0 0,0 0 0 0 0,1 0-1 0 0,-1 0 1 0 0,0 0-1 0 0,0 1 1 0 0,1-1 0 0 0,-1 0-1 0 0,0 0 1 0 0,0 1-1 0 0,1-1 1 0 0,-1 1 0 0 0,0-1-1 0 0,0 1 1 0 0,0 0-1 0 0,0-1 1 0 0,0 1 0 0 0,0 0-1 0 0,0 0 1 0 0,0 0-1 0 0,0-1 1 0 0,0 1 0 0 0,0 0-1 0 0,-1 0 1 0 0,1 0-1 0 0,0 0 1 0 0,-1 1 0 0 0,1-1-1 0 0,0 0 1 0 0,-1 0-1 0 0,1 1 7 0 0,22 47 0 0 0,-16-12 0 0 0,16 28 0 0 0,4-44 0 0 0,-14-21 0 0 0,14-18 1436 0 0,-23 12-1037 0 0,18-41-354 0 0,-12-1-269 0 0,-2 7 124 0 0,-8 40 152 0 0,0-3-433 0 0,23 89 1082 0 0,-22-80-697 0 0,1 0 0 0 0,0 0-1 0 0,0-1 1 0 0,0 1 0 0 0,0 0-1 0 0,1-1 1 0 0,0 1-1 0 0,0-1 1 0 0,0 0 0 0 0,0 0-1 0 0,1 0 1 0 0,0 0 0 0 0,0-1-1 0 0,0 1 1 0 0,0-1 0 0 0,0 0-1 0 0,0 0 1 0 0,1-1-1 0 0,0 1 1 0 0,-1-1 0 0 0,1 0-1 0 0,5 1-3 0 0,12 5 0 0 0,-6-13 0 0 0,-7 2 0 0 0</inkml:trace>
  <inkml:trace contextRef="#ctx0" brushRef="#br0" timeOffset="14851.59">6283 1304 11976 0 0,'0'0'266'0'0,"0"0"44"0"0,0 0 15 0 0,6 16 86 0 0,65 165 4843 0 0,-70-177-5181 0 0,1 0 0 0 0,-1-1 0 0 0,0 1 0 0 0,-1 0 0 0 0,1 0 0 0 0,-1 0 0 0 0,0 0 0 0 0,0 0 0 0 0,0 0-1 0 0,0 0 1 0 0,-1 0 0 0 0,1 0 0 0 0,-1 0 0 0 0,0 0 0 0 0,0 0 0 0 0,-1 0 0 0 0,1 0 0 0 0,-1-1 0 0 0,0 1 0 0 0,0-1 0 0 0,0 1 0 0 0,0-1 0 0 0,-1 0 0 0 0,1 0-1 0 0,-1 0 1 0 0,0 0 0 0 0,-1 1-73 0 0,-3 1 33 0 0,0 0-1 0 0,0-1 1 0 0,0 0-1 0 0,-1 0 0 0 0,1 0 1 0 0,-1-1-1 0 0,0 0 1 0 0,0-1-1 0 0,0 0 0 0 0,0 0 1 0 0,0-1-1 0 0,-1 0 1 0 0,-5 0-33 0 0,3-3-432 0 0,1-1-30 0 0</inkml:trace>
  <inkml:trace contextRef="#ctx0" brushRef="#br0" timeOffset="15039.04">6266 1132 7368 0 0,'0'0'656'0'0,"0"0"-528"0"0,0 0-128 0 0,0 0 0 0 0,7 5 1056 0 0,-1-1 176 0 0,2 2 40 0 0,-2-1 8 0 0,1 1-616 0 0,3 0-120 0 0,-4 1-32 0 0,4 1 0 0 0,-2 1-352 0 0,2 0-80 0 0,-8-3-16 0 0</inkml:trace>
  <inkml:trace contextRef="#ctx0" brushRef="#br0" timeOffset="29735.24">3857 1662 1840 0 0,'0'0'248'0'0,"0"0"369"0"0,0 0 161 0 0,0 0 28 0 0,0 0-19 0 0,0 0-117 0 0,-11 0 1050 0 0,10 0 2934 0 0,111 5-2422 0 0,2-14-1671 0 0,345 3-38 0 0,-229 19 544 0 0,-170-11-658 0 0,0-2-1 0 0,54-7-408 0 0,-104 6 1 0 0,220-2 1068 0 0,-23 6-650 0 0,-50-6-262 0 0,-47 0-97 0 0,145 8 441 0 0,-149-1-373 0 0,43 1-304 0 0,-99-5 176 0 0,13 3 456 0 0,52 0-302 0 0,-69-3 331 0 0,-2-2-25 0 0,-41 2-383 0 0,-1 0-93 0 0,0 0-402 0 0,0 0-177 0 0,0 0-40 0 0</inkml:trace>
  <inkml:trace contextRef="#ctx0" brushRef="#br0" timeOffset="37493.96">6391 649 6448 0 0,'0'0'297'0'0,"0"0"-9"0"0,0 0-148 0 0,0 0 76 0 0,0 0 52 0 0,0 0 11 0 0,0 0 2 0 0,0 0 6 0 0,-23-14 1169 0 0,-19 5-262 0 0,27 5-887 0 0,1 1-1 0 0,-1 1 0 0 0,0 0 1 0 0,0 1-1 0 0,0 1 0 0 0,1 0 1 0 0,-3 1-307 0 0,-16 0-38 0 0,-32 9 49 0 0,-14-3 240 0 0,-38-3 115 0 0,8-10 455 0 0,34 9-271 0 0,3 4-474 0 0,-306-7 1630 0 0,250-7-1431 0 0,-5 4-209 0 0,29 2 88 0 0,16-1 34 0 0,-123 0-466 0 0,150 7 301 0 0,-51 10-38 0 0,41 4 1165 0 0,51-14-1017 0 0,-25 1 536 0 0,-1-1-893 0 0,-31 5 400 0 0,-34-5-216 0 0,68 5 104 0 0,-1 4-76 0 0,-3-8-101 0 0,7 6 156 0 0,20-3-97 0 0,-27 9 69 0 0,-9 0 58 0 0,9-6-1 0 0,-7 0 56 0 0,24-9-128 0 0,-7 0 64 0 0,-20 1-90 0 0,23 1 26 0 0,-3 1-43 0 0,-47 12 110 0 0,-154-13-65 0 0,151-4 422 0 0,11-1-312 0 0,5-6 152 0 0,-39-4-24 0 0,6-5-122 0 0,16 5-54 0 0,-3 3 78 0 0,18-1 346 0 0,-28-4-484 0 0,-29 5-12 0 0,-48-11 168 0 0,58 0-232 0 0,-42-6 224 0 0,2 4-304 0 0,-7 2 912 0 0,-71-3-1184 0 0,73 9 234 0 0,-30 1 820 0 0,82 7-630 0 0,9 2-72 0 0,-106-1 83 0 0,208 3 42 0 0,-24 11 371 0 0,19-5-424 0 0,-12 21 0 0 0,5 3 0 0 0,-57 226-216 0 0,51-190 216 0 0,-13 83 0 0 0,10 8 0 0 0,3 10 0 0 0,8-93 0 0 0,-13 67 64 0 0,-9 28 8 0 0,-13 70 56 0 0,7-73 112 0 0,37-90-168 0 0,-1 13-8 0 0,-2-27 0 0 0,2 3 54 0 0,1-47-44 0 0,11 25 153 0 0,0-21-158 0 0,-5-2-49 0 0,-3-19 75 0 0,15 18 158 0 0,25 10-189 0 0,30 16-64 0 0,23-6-216 0 0,-4-18 300 0 0,-9-7-36 0 0,130 18 36 0 0,-12-11-84 0 0,64-8-141 0 0,-28 11 130 0 0,61-4 11 0 0,71-7 8 0 0,-112-5 56 0 0,-56-14-64 0 0,278 1 0 0 0,-182-5 0 0 0,11-4 0 0 0,201-4 80 0 0,-127 18-80 0 0,-35-6 0 0 0,-14 8 0 0 0,55-13 40 0 0,14-13-40 0 0,-231 12 0 0 0,-75 3 88 0 0,72 1-8 0 0,-88 16-140 0 0,-1 1 128 0 0,2 0-148 0 0,8 3 80 0 0,-29-9 54 0 0,-21 6-620 0 0,-32-6-76 0 0,-3-3-28 0 0</inkml:trace>
  <inkml:trace contextRef="#ctx0" brushRef="#br0" timeOffset="41989.33">6279 616 456 0 0,'0'0'752'0'0,"0"0"69"0"0,0 0 38 0 0,0 0-52 0 0,0 0-241 0 0,0 0-100 0 0,0 0-18 0 0,0 0-11 0 0,0 0-17 0 0,0 0-4 0 0,0 0 0 0 0,0 0-39 0 0,0 0-164 0 0,0 0-75 0 0,0 0-12 0 0,0 0-4 0 0,0 0-2 0 0,0 0 0 0 0,0 0 0 0 0,0 0-2 0 0,0 0-4 0 0,0 0-2 0 0,14 4 257 0 0,57-8 918 0 0,-34 4-919 0 0,23-3 441 0 0,2 3 726 0 0,-61 0-1431 0 0,-1 0-2 0 0,18 0 2173 0 0,-10-2-1482 0 0,-8 2-1811 0 0</inkml:trace>
</inkml:ink>
</file>

<file path=ppt/ink/ink4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41:22.145"/>
    </inkml:context>
    <inkml:brush xml:id="br0">
      <inkml:brushProperty name="width" value="0.05292" units="cm"/>
      <inkml:brushProperty name="height" value="0.05292" units="cm"/>
      <inkml:brushProperty name="color" value="#FF0000"/>
    </inkml:brush>
  </inkml:definitions>
  <inkml:trace contextRef="#ctx0" brushRef="#br0">9813 2350 0 0,'0'3'0'0,"0"4"0"0,0-7 0 0,-2 0 0 16,2-7 0-16,0 7 0 0,0 0 300 0,2 0-60 16,-2-7 48-16,0 7 9 0,0 0-162 0,6-3-33 15,-1-6-6-15,0 2-2 0,1 4-6 0,-1-1-2 16,-2-3 0-16,2-3 0 0,0 1-22 0,3-1-5 15,-3-1-1-15,3-3 0 0,0 2-14 0,0 2-4 16,0-8 0-16,5 6 0 0,-2-5-4 0,-1-1-2 16,1-1 0-16,5-2 0 0,0-1-34 0,-3 1 0 15,3 2 0-15,-3-9 0 0,0 5 32 0,3 2 13 0,0-1 3 16,0-4 0-16,-3 8-36 0,0-4-12 0,3 8 0 0,0-4 9 16,-5-1 17-16,-1 9 3 0,1-8 1 15,0 3 0-15,2 8-22 0,0-4-8 0,0-4 0 16,-2 4 0-16,-1 4 16 0,4 4-4 0,-1-8 0 0,-3 1 0 15,1-2-3-15,2 8-1 0,-5-6 0 0,3-1 0 16,-1 1 4-16,1 1 0 0,0-1 0 0,-1-1 0 16,1-4-12-16,-1 4 0 0,1 4 0 0,-1 0 0 15,-2-8 24-15,0 4 2 0,0 4 1 0,0-3 0 16,3 6-8-16,-3-4-2 0,0-1 0 0,0 0 0 16,-3 6-7-16,0-1-2 0,0-3 0 0,1-1 0 15,-4 8-8-15,4-7 8 0,-4 5-8 0,1-3 8 16,-3 5 0-16,0 0 0 0,3-4 0 0,-3 4 0 0,0 0-8 0,0 0 0 15,0 0 0-15,0 0 0 0,0 0-9 0,0 0-4 16,0 0-1-16,0 0 0 16,0 0-190-16,-6 4-37 0,-2 3-8 0</inkml:trace>
  <inkml:trace contextRef="#ctx0" brushRef="#br0" timeOffset="608.8">9723 2089 576 0,'0'0'51'0,"0"0"-41"0,0 0-10 0,0 0 0 15,-2-4 124-15,2-4 22 0,0 8 5 0,0 0 1 16,0 0-24-16,0 0-4 0,0 0 0 0,0 0-1 0,5 0-47 15,-5 0-10-15,0 0-2 0,0 0 0 0,3 8-20 0,-1-1-4 16,-2 0 0-16,-2 4-1 0,-1-1 1 0,3 2 0 16,0 2 0-16,-3 0 0 0,-2 2-13 0,3 1-3 15,2 2 0-15,-3 2 0 0,0-7-1 0,1 2-1 16,-1 5 0-16,3-6 0 0,3-1-9 0,-3 4-1 16,0-3-1-16,2-1 0 15,1 0-31-15,0-2-5 0,-1-1-2 0,3-1 0 0,1 1 53 0,2-3 10 16,0-1 3-16,0 0 0 0,-3 0-15 0,3-7-2 15,0 7-1-15,0-3 0 0,5-4 5 0,0-4 1 16,3 4 0-16,0-3 0 0,0-1 0 0,0 4 0 16,2-10 0-16,3 6 0 0,-2-3-3 0,-1 2 0 15,-2-2 0-15,3 0 0 0,-3 0-2 0,-1 0-1 16,1 4 0-16,-5-6 0 0,2 9-5 0,0-7 0 16,-2 4-1-16,-3 3 0 0,0 0-5 0,-3-4-1 15,3 1 0-15,0-1 0 0,-3 4-9 0,-2 0 8 16,2 0-8-16,1 0 8 0,-1 0-8 0,-5 0 0 0,0 0-12 0,0 0 12 31,2 4-189-31,-2-4-31 0,0 0-5 0</inkml:trace>
  <inkml:trace contextRef="#ctx0" brushRef="#br0" timeOffset="1405.84">10684 1320 954 0,'0'0'42'0,"0"-5"9"0,0 5-41 0,-3 0-10 16,3-7 0-16,0 7 0 0,0 0 103 0,0 0 18 15,0 0 4-15,0 0 1 0,0 0-14 0,0 0-4 16,0 0 0-16,0 0 0 0,0 0-35 0,8 7-7 16,0 1-2-16,0-1 0 0,0 0-25 0,0 4-6 15,0-4-1-15,0 1 0 0,0 3 10 0,2-8 2 16,-2 8 0-16,3-4 0 0,-1 0-20 0,-2 5-3 16,0-9-1-16,0 4 0 0,3 2 10 0,-3-7 2 15,-3 5 0-15,3 1 0 0,0-8-16 0,-5 4-4 16,2-4 0-16,-5 0 0 0,0 0-3 0,0 0-1 0,8 0 0 0,-3 0 0 15,-5 0-8-15,3-4 8 0,2-4-8 0,-5 6 8 32,3-5-86-32,2 2-18 0,-5-2-3 0,3 0-1 15,-3-5-156-15,2 5-32 0,1-11-7 0,-6 8-1 0</inkml:trace>
  <inkml:trace contextRef="#ctx0" brushRef="#br0" timeOffset="1655.99">10959 1250 1630 0,'0'0'36'0,"0"0"7"0,0 0 1 0,0 0 3 0,0 0-38 0,0 0-9 16,0 0 0-16,0 0 0 0,0 9 108 0,0 0 19 16,0-2 4-16,3 5 1 0,-3 0-49 0,0 4-10 15,0-1-1-15,-3-4-1 0,3 11-19 0,0-8-4 16,-3 4-1-16,3 1 0 0,0-5-28 0,0 8-6 16,-2-8-1-16,-1 4 0 0,3 1-12 0,0-5 11 15,-3 8-11-15,1-8 10 0,-1 2-10 0,3-2 0 16,0 0 0-16,-2-2 0 0,-1-2 0 0,0 1 0 15,3-1 0-15,-2 1 0 0,-1-4 32 0,3 1 2 16,-3-1 0-16,1-3 0 0,2-4-34 0,0 0 0 16,0 0 0-16,0 0 0 0,0 0 0 0,0 0 0 15,0 0 0-15,-3 0 0 16,3-7-196-16,0 3-45 0,0-11-10 0</inkml:trace>
  <inkml:trace contextRef="#ctx0" brushRef="#br0" timeOffset="2967.62">10668 1141 1191 0,'-5'0'52'0,"5"0"12"0,-3 0-51 0,3 0-13 16,0 0 0-16,0-7 0 0,0 14 100 0,0-14 18 15,0 7 3-15,0-2 1 0,0 4-29 0,0-2-5 16,0-2-2-16,0-3 0 0,0 5-41 0,0-2-8 15,0 2-1-15,3-9-1 0,-1 6-11 0,4-4-3 16,-4 2 0-16,4-4 0 0,-1-3-21 0,0 8 0 16,0-6 0-16,1 3 0 0,-1-5 0 0,3 5 0 15,-3-4 0-15,3 8 0 0,-2-9 0 0,-1 5 0 16,3 0 0-16,-3 0 0 0,-2 0 30 0,2 3 2 16,-2-4 0-16,2 1 0 0,0 7-32 0,-2-7 0 15,-3 7 0-15,5-2 0 0,-5 2 22 0,8 0-2 16,-8 0 0-16,5 2 0 0,1 5-6 0,-1-7-2 15,-2 7 0-15,5 1 0 0,-3-1 16 0,0-3 4 16,3 3 0-16,-3 7 0 0,-2-9-16 0,5 5-4 16,3-1 0-16,-4-2 0 0,-1 2-12 0,2-4 0 0,0 2 0 15,0 0 0-15,-1-4 9 0,1 6-1 0,-2-7 0 0,2 5 0 16,0-7-8-16,-3 7 8 0,-2-2-8 0,-1-5 8 16,3 3 0-16,-2-3 0 0,-3 0 0 0,0 0 0 15,5 4-8-15,-5-4 0 0,0 0 0 0,0 0 0 16,0 0-125-16,3 0-21 0,2 0-4 0,-2-4-1 15</inkml:trace>
  <inkml:trace contextRef="#ctx0" brushRef="#br0" timeOffset="3202.36">11213 1193 1594 0,'0'0'71'0,"0"0"14"0,0 0-68 0,0 0-17 16,0 0 0-16,0 0 0 0,0 0 48 0,11 0 7 15,-1-12 1-15,1 10 0 0,-3-3-29 0,2 5-6 16,4-2-1-16,-1-3 0 0,-3 1-12 0,1 4-8 16,-3-3 8-16,2-1-8 0,1 4 0 0,-3 0 0 15,0 0 0-15,0 0 0 16,0 0-33-16,-8 0-8 0,0 0-2 0</inkml:trace>
  <inkml:trace contextRef="#ctx0" brushRef="#br0" timeOffset="3389.41">11237 1381 979 0,'0'0'87'15,"0"0"-70"-15,3 0-17 0,2 0 0 0,0 0 168 0,0-4 31 0,1 4 5 0,2 0 2 16,0-3-91-16,-1 3-19 0,1-7-3 0,6 7-1 15,-4-4-69-15,1-4-15 0,-1 8-8 0,1-7 10 16,-3 5-10-16,3-3 8 0,-4 1-8 0,1 4-612 16,-2-7-127-16</inkml:trace>
  <inkml:trace contextRef="#ctx0" brushRef="#br0" timeOffset="3998.63">11652 1141 748 0,'0'0'33'0,"0"0"7"16,0 0-32-16,0 0-8 0,0 0 0 0,0 0 0 0,0 0 212 0,0 0 41 15,0 0 8-15,0 0 2 0,0 0-138 0,0 0-27 16,0 0-6-16,0 7 0 0,0-2-54 0,0 2-10 16,0 0-3-16,0 0 0 0,0 7 12 0,0-2 3 15,0 0 0-15,0 4 0 0,3-1-26 0,-3 1-5 0,5 0-1 0,-2-4 0 16,2 0-8-16,-2-3 8 0,2-2-8 0,0 5 8 16,3-9-8-16,-2 4 0 0,2-3 0 0,-1-4 0 15,1 0 0-15,0 0 0 0,0-4 0 0,0-3 0 16,3 4 8-16,-3-9 0 0,0 5 0 0,0 0 0 15,0-4 0-15,-3 1-8 0,3-2 12 0,-3 5-4 16,-2-4 8-16,-1 4 2 0,4-3 0 0,-4-2 0 16,1 10-18-16,2-5 0 0,-2-2-8 0,-3 9 8 15,0 0 0-15,0 0 0 0,0 0 0 0,0 0 10 16,0 0-10-16,0 0 0 0,3 4 0 0,2 1 0 16,0-3 0-16,0 5 0 0,1 5 0 0,2-5 0 0,0 0-8 0,0 0-4 15,-3 0-1-15,5 0 0 0,-2 0 13 16,0-2 0-16,0-2 0 0,-8-3 0 0,11 4 0 0,-11-4 0 15,13 0 0-15,-2 3 0 0,-1-3 0 0,-10 0 0 16,11-3 0-16,-1-4 0 0,1 2 0 0,-3-2 0 16,0 0 0-16,0 0 0 0,0-4 0 0,-3 8 0 15,0-9 0-15,1-2 0 0,-4 3 23 0,3 1 7 16,-2-4 2-16,0 2 0 0,-3 1-20 0,2-4-3 16,1 6-1-16,-3-3 0 0,3 1-8 0,-6 3 8 15,0-1-8-15,3 2 8 0,3-2-8 0,-3 2 0 16,0 7 0-16,-3-3 0 0,3-2 0 0,0 5 0 15,0 0 0-15,0 0 0 16,0 0-75-16,0 0-17 0,0 0-3 0</inkml:trace>
  <inkml:trace contextRef="#ctx0" brushRef="#br0" timeOffset="4436.03">12327 1214 403 0,'0'7'36'16,"0"-7"-36"-16,-3 0 0 0,3 7 0 0,-2-7 214 0,-1 0 36 15,0 0 7-15,1 0 2 0,-1 0-138 0,0 5-27 16,-2-5-6-16,0 3 0 0,0 1-24 0,-1-1-5 15,-4 4-1-15,4-3 0 0,-2 3-25 0,-2 0-5 16,2 5 0-16,-3-2-1 0,3 6-27 0,0-7 0 16,1 6 8-16,-1-4-8 0,8 3 0 0,-3-2 0 15,0-2 0-15,1 1 0 0,2 3 0 0,0-9-9 16,0 2 9-16,0 3-10 0,5-6 10 0,0 1 8 16,3-3-8-16,0-2 11 0,3 0-19 0,-1 0-4 15,1-2-1-15,2-3 0 0,-2 5 13 0,2-4 0 16,-3-3 0-16,1 4 0 0,0-4 40 0,-3 2 13 15,0-9 3-15,-1 7 1 0,-1 0 3 0,-4-4 0 16,1-4 0-16,0 4 0 0,-1-3-7 0,1-1-1 16,-3 6 0-16,-3-3 0 0,3 0-32 0,-5 3-6 15,2 2-2-15,-2 2 0 0,2 1-12 0,-4-3 9 16,-1 7-9-16,0 0 8 0,2-3-8 0,-2 3 0 0,-2 0 0 16,2 3-1147-16</inkml:trace>
</inkml:ink>
</file>

<file path=ppt/ink/ink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41:43.959"/>
    </inkml:context>
    <inkml:brush xml:id="br0">
      <inkml:brushProperty name="width" value="0.05292" units="cm"/>
      <inkml:brushProperty name="height" value="0.05292" units="cm"/>
      <inkml:brushProperty name="color" value="#FF0000"/>
    </inkml:brush>
  </inkml:definitions>
  <inkml:trace contextRef="#ctx0" brushRef="#br0">11110 2364 1490 0,'3'7'66'0,"-3"-7"14"0,0 0-64 0,0 0-16 15,0 0 0-15,2 3 0 0,-2 4 81 0,3-7 14 16,-3 0 2-16,2 0 1 0,4 0-17 0,-1 0-3 15,-2-2-1-15,2-6 0 0,3 8-29 0,-3-11-7 16,3 4-1-16,0-7 0 0,0 2 2 0,0-5 0 0,5 1 0 16,-2-5 0-16,-1-5 18 0,4 5 4 15,4-5 1-15,3-2 0 0,0 2-52 0,3-7-13 0,-5 5 0 0,2-5 0 16,3 4 15-16,0-4 0 0,-1 8 0 0,4-1 0 16,-6 2 2-16,-2 5 1 0,2-6 0 0,-5 6 0 15,-3 5 1-15,0-1 0 0,0 4 0 0,-2 1 0 16,-3-1 2-16,0 3 1 0,0 1 0 0,0-4 0 15,-3 8-7-15,3-8-2 0,-3 4 0 0,0 4 0 16,1-2-13-16,2-2 11 0,-6 3-11 0,1 1 10 16,2-4-10-16,0 7 0 0,-2-4 9 0,0-3-9 15,-1 7 0-15,1-3 9 0,0-2-9 0,-3 5 0 16,0 0 0-16,0 0 0 0,0 0-15 0,0 0 5 16,0 0-107-16,0 0-22 0,0 0-4 0,-6 5-1033 15</inkml:trace>
  <inkml:trace contextRef="#ctx0" brushRef="#br0" timeOffset="484.69">10983 2146 57 0,'-5'0'0'0,"5"0"0"0,-3-7 0 0,3 7 0 16,0 0 288-16,0 0 52 0,0 0 10 0,0 0 2 15,3 7-184-15,-3-7-38 0,0 0-7 0,2 7-2 16,1 0-30-16,0 5-7 0,-3 2 0 0,0-3-1 16,0-1-24-16,0 2-5 0,0 6-1 0,-3 1 0 15,3-2-17-15,0 1-4 0,0 1-1 0,3-2 0 16,-3 2-8-16,2-5-2 0,-2 0 0 0,5 2 0 16,-2 1-3-16,5-10-1 0,0 5 0 0,3-5 0 0,-1 7 0 0,3-14 0 15,1 4 0-15,1-4 0 0,4 0 10 0,-3-4 1 16,5-3 1-16,-2 0 0 0,-1-5-2 0,3 5-1 15,0 0 0-15,1-7 0 0,-4 2-10 0,1 2-1 16,4-1-1-16,-4 4 0 0,-3-7-6 0,0 6 0 16,-3-3-8-16,3 4 12 0,-3 4-4 0,-2-1-8 15,-1-3 11-15,1 7-11 0,-6-5 0 0,0 2 0 16,3-1 0-16,-8 4-848 16,0 0-165-16</inkml:trace>
  <inkml:trace contextRef="#ctx0" brushRef="#br0" timeOffset="1312.21">11851 1508 230 0,'0'0'20'0,"0"0"-20"15,0 0 0-15,0 0 0 0,0 0 219 0,0 0 39 0,0 0 8 0,0 0 2 16,0 0-124-16,8 3-24 0,-3-3-4 0,0 4-2 16,3 1 2-16,0-3 0 0,0 5 0 0,3 1 0 15,-1-4-41-15,1 3-8 0,-1 0-2 0,1 0 0 16,-3 0-25-16,0 1-6 0,5-8-1 0,-2 0 0 15,-3 7-2-15,0-3-1 0,-1-1 0 0,1-3 0 16,3 0-30-16,-6 0 0 0,1-3 0 0,1 3 0 16,-1 0 8-16,-1-4 3 0,0-3 0 0,1 7 0 15,-4-8-11-15,1 1-16 0,0 5 4 0,-3-7 1 16,0 2-41-16,2 0-9 0,1-8-2 0,0 4 0 16,-1 4-44-16,1-7-9 0,2 6-1 0,-2-1-1 15,-1-3 40-15,1 1 8 0,0 3 2 0,-1-1 0 0,1 0 49 0,0 2 11 16,-3 0 8-16,0-1-12 0,2 8 28 0,1-7 6 15,-3 7 1-15,0 0 0 0,0 0 67 0,0 0 14 16,0 0 2-16,0 7 1 0,-5 5-21 0,5-2-4 16,0 1-1-16,0 8 0 0,0 0-21 0,0-2-4 15,0 4 0-15,2 5-1 0,1-3 0 0,0-6 0 16,-6 4 0-16,3 5 0 0,3-1-39 0,-1-3-7 16,1-4-1-16,-3 4-8 0,3-8 8 0,-1 5-8 15,3-8 0-15,-2 3 0 0,-3-2 0 0,3-2 8 16,-1 1-8-16,4-1 0 0,-6-6 0 0,0 3 0 15,5-7 0-15,0 8 0 16,-5-8-47-16,3-3-9 0,0-2-3 0,2-2-719 16,0 3-144-16</inkml:trace>
  <inkml:trace contextRef="#ctx0" brushRef="#br0" timeOffset="1515.51">12303 1386 403 0,'3'-9'36'0,"-3"9"-36"0,2-3 0 0,1 3 0 16,0-7 326-16,-1 7 58 0,4-4 12 0,-1-4 3 16,3 6-255-16,0-3-50 0,0-2-10 0,2 7-3 15,-2-4-32-15,3-3-6 16,-3 4-2-16,2 3 0 0,4-7-33 0,-1 2-8 0,0 5 0 0,-2-7 0 16,-1 5 0-16,3-3 0 0,-2 3 0 0,0 2 0 15,-6 0-89-15,-5 0-20 0,0 0-4 0,3 0-786 16</inkml:trace>
  <inkml:trace contextRef="#ctx0" brushRef="#br0" timeOffset="1687.15">12398 1520 633 0,'0'0'56'0,"0"0"-44"16,0 0-12-16,0 0 0 15,6 2 220-15,-1 3 43 0,3-3 8 0,0-2 1 0,-3 0-132 0,3-2-26 16,3-3-6-16,-3 5 0 0,5-7-66 0,0 3-13 15,-2-3-2-15,2 4-1 0,-3-8-18 0,1 3-8 16,0 6 0-16,-3-3-617 16,-3 3-130-16</inkml:trace>
  <inkml:trace contextRef="#ctx0" brushRef="#br0" timeOffset="2249.45">12787 1243 748 0,'0'0'67'0,"-2"-3"-54"0,2 3-13 0,0 0 0 16,-3 3 152-16,0-3 28 0,-2 0 6 0,2 4 1 15,1 3-57-15,-1 0-11 0,1 0-3 0,-4 5 0 16,6-2-44-16,-2 1-10 0,-1 3-2 0,3-2 0 0,3-2-25 0,-1 1-6 15,-2 4-1-15,6-4 0 0,-1-4-14 0,0 0-3 16,0 7-1-16,3-9 0 0,0 2-10 0,3-4 0 16,-3-3 9-16,2 4-9 0,-2-4 10 0,0-4-2 15,3 4-8-15,-1-3 12 0,1-4 0 0,0 2 0 16,-1-4 0-16,1 2 0 0,-1-5-3 0,1 5-1 16,-3-5 0-16,-3-2 0 0,0 7 4 0,1-4 0 15,-1-4 0-15,-2 8 0 0,-1-4-3 0,-2 8 0 16,3-4 0-16,-6 2 0 0,3 5-9 0,0 0 0 15,0 0 0-15,0 0 0 0,0 0 0 0,0 5 0 16,3 2 0-16,0-4 0 0,-1 6 0 0,1 0 0 16,2-2 0-16,0 5-11 0,3-5 11 0,-2 0 0 15,-1 5 0-15,3-2 0 0,0-6 0 0,2 3 8 16,1-4-8-16,0-3 8 0,2 4-8 0,0-4 0 16,0-4 0-16,1 4 0 0,-1-3 0 0,-3-1 0 15,4-3 0-15,-4-1 0 0,1 1 12 0,-1-4 2 0,-2 4 0 16,0-8 0-16,0 6 5 0,-3-3 1 0,1-2 0 0,-1-5 0 15,-2 8 6-15,-1-6 2 0,1-2 0 0,-3 8 0 16,0-4 3-16,0 1 1 0,-3 3 0 0,1 1 0 16,-1 3-32-16,-2-5 0 0,2 5 0 0,-2 5 0 15,2-3 12-15,-2 1-3 0,2 1-1 0,1-1 0 16,2 4-8-16,0 0-11 0,0 0 3 0,0 0 0 16,-6 4-240-16,4-1-48 0,-4 6-10 15,6-9-2-15</inkml:trace>
  <inkml:trace contextRef="#ctx0" brushRef="#br0" timeOffset="2624.39">13322 1370 1504 0,'0'0'67'0,"5"-3"13"0,-2 3-64 0,-3 0-16 16,5-4 0-16,-2 4 0 0,2 0 114 0,-5 0 19 15,0 0 4-15,0 0 1 0,0 0-59 0,0 0-12 16,0 0-3-16,3 4 0 0,-3 3-21 0,0 5-5 16,-3-3-1-16,0 3 0 0,1-2-29 0,-1 1-8 15,0 3 0-15,1 5 0 0,-1-7 14 0,0-3-2 16,3 3 0-16,3-2 0 0,-3 1-12 0,3 3 0 16,2-6 0-16,0-1 0 0,3-3 0 0,0-1 0 0,0-3-8 0,0 4 8 15,3-4 0-15,-3 0-8 16,0-4 8-16,-1 1 0 0,7-4 0 0,-6 3 0 15,0-4 0-15,-1 1 0 0,1 0 28 0,-2 0 2 0,-1 0 1 0,0 0 0 16,-5-5 21-16,0 5 4 0,-2 0 0 0,-1 0 1 16,-2-4-30-16,-3 3-7 0,0-1 0 0,0 0-1 15,0 2-7-15,0 0-2 0,0-1 0 0,3 8 0 16,-3-9-21-16,3 4-4 0,-1 5-1 0,1-2-809 16,-3 2-163-16</inkml:trace>
  <inkml:trace contextRef="#ctx0" brushRef="#br0" timeOffset="2874.31">13610 1200 1825 0,'0'0'80'0,"3"-7"18"0,-1 2-78 0,4-2-20 15,-1 0 0-15,3 0 0 0,0 3 72 0,3 1 12 16,-4-4 1-16,4 2 1 0,-3 3-22 0,3-3-5 16,-1-2-1-16,3 0 0 0,-2 7-31 0,0-2-7 15,-1-7 0-15,1 9-1 0,-1-3 1 0,1-1 1 16,-6 1 0-16,0-2 0 0,3-2-33 0,-5 7-8 16,-3 0 0-16,0 0-1065 0</inkml:trace>
  <inkml:trace contextRef="#ctx0" brushRef="#br0" timeOffset="3046.18">13750 1033 1324 0,'-8'5'59'0,"6"-5"12"0,-3-5-57 0,5 5-14 0,0 0 0 0,0 0 0 16,-3 5 225-16,3-3 43 0,3 5 8 0,-3 0 1 16,0 5-160-16,0-2-32 0,2-1-6 0,1 0-2 15,-3 10-39-15,0-7-8 0,2-3-2 0,1 5 0 16,2-2-13-16,-2 0-3 0,-3-3-1 0,5 3 0 15,-2-2-66-15,2-1-13 0,-2-2-2 0,0 2-1 0</inkml:trace>
  <inkml:trace contextRef="#ctx0" brushRef="#br0" timeOffset="3952.32">14097 951 403 0,'0'0'17'0,"0"0"5"0,-3 0-22 0,3 0 0 15,-2-9 0-15,2 9 0 0,-6-3 213 0,6 3 39 16,-2-5 7-16,2 5 1 0,0 0-132 0,0 0-28 15,0 0-4-15,0 0-2 0,0 0 2 0,0 5 0 16,-6 2 0-16,6 0 0 0,0 0-53 0,0 5-11 16,0-2-1-16,0 6-1 0,-2 0 13 0,4-4 2 15,-2 2 1-15,6 0 0 0,-4 1-32 0,1-4-6 16,2 3-8-16,1-2 11 0,-1-2-11 0,3 1 0 16,-3-4 0-16,6 0 8 0,-3-2-8 0,2 2 8 15,1-7-8-15,-1 0 8 0,4-5 26 0,-6 3 5 16,0-3 1-16,2-4 0 0,-2 2-26 0,3-2-5 15,-3 2-1-15,0-1 0 0,-1-1 1 0,-1-3 0 0,2 1 0 16,-6 3 0-16,1 1-9 0,0 0 10 0,-1-2-10 0,-2 0 10 16,0 6 0-16,0-4 0 0,-2 2 0 0,2 5 0 15,0-7-10-15,-6 7 0 0,6-2 0 0,0 2 0 16,0 0 0-16,0 0 0 0,-2 2 0 0,2-2 0 16,0 0 0-16,2 12 0 0,1-5 0 0,2 0 0 15,1 0-11-15,2 7 3 0,-1-9 0 0,1 5 0 16,3 1 8-16,0-4 0 0,2 0 0 0,-3 0 0 15,4-2 0-15,-1-2 0 0,-3 1 0 0,4-4 0 16,2 0 0-16,-6-4 0 16,1 1 0-16,-1-2 0 0,1-2 9 0,-1 0 1 0,1 5 0 0,-3-7 0 15,0 2 18-15,0-3 3 0,0-2 1 0,-3-2 0 0,-2 2 24 0,-3-2 4 16,0-4 2-16,0 3 0 0,-3-1-30 0,0 0-7 16,1 1-1-16,-4-1 0 0,1-1-12 0,-3 8-4 15,0-3 0-15,3 3 0 0,0 0-8 0,-1 1 0 16,1 1 0-16,0 0 0 0,0 0 0 0,5 7 0 15,0 0 0-15,0 0 0 0,0 0-12 0,0 0 1 16,0 0 1-16,0 0 0 16,0 7-161-16,0 5-32 0,2-5-6 0,1 5-2 0</inkml:trace>
  <inkml:trace contextRef="#ctx0" brushRef="#br0" timeOffset="4217.77">14811 1076 288 0,'0'0'25'0,"0"0"-25"0,0 0 0 0,0 0 0 16,0 0 398-16,0 0 74 0,0 0 16 0,0 0 2 16,3 4-322-16,-3 3-64 0,3 7-12 0,-3-6-4 15,0 3-19-15,2-4-4 0,-2 7-1 0,3-2 0 16,0-2-16-16,-3 1-3 0,0 3-1 0,2 1 0 15,-2-4-28-15,3 3-7 0,-3-2-1 0,3-2 0 16,-3-1-8-16,2-2 8 0,1 2-8 0,-3-4 8 16,0 2-8-16,0-7 0 0,0 0 0 0,0 0 0 15,0 0-145-15,0 0-31 0,0 0-7 0,-8-7-1 0</inkml:trace>
  <inkml:trace contextRef="#ctx0" brushRef="#br0" timeOffset="5266.17">15253 478 903 0,'-2'7'40'0,"2"-7"8"0,0 0-38 0,0 0-10 15,-3 0 0-15,0 0 0 0,1 0 98 0,-1 7 18 16,0-7 3-16,-2 5 1 0,2-3-45 0,1 3-9 16,-4-3-2-16,1 5 0 0,0 5 0 0,0-5 0 31,-1 0 0-31,-2 0 0 0,3 5-27 0,0-5-5 0,-3 7-2 0,0-2 0 0,3-2-12 0,-1 1-2 16,1 8-1-16,0-10 0 0,-1 10 39 0,4-5 8 15,-3 1 2-15,2 3 0 0,3 1-52 0,0 2-12 16,-3-2 0-16,3 2 0 0,3 0 18 0,0 5 1 15,2-4 0-15,-3 3 0 0,6-3-9 0,0-4-2 0,0 4 0 16,0-6 0-16,3-2 4 0,-1 0 0 0,1 0 0 0,2 0 0 16,-2-2 25-16,2 0 6 0,-2-3 1 0,-1-2 0 15,1 5-20-15,2-5-3 0,-2-4-1 0,-1 6 0 16,1-7-8-16,-3 5-3 0,2-7 0 0,-2 7 0 16,-5-2-9-16,2 2 0 0,3-7 0 0,-5 0-764 15,-3 0-158-15</inkml:trace>
  <inkml:trace contextRef="#ctx0" brushRef="#br0" timeOffset="6359.73">15589 979 1807 0,'0'0'80'0,"0"0"16"0,0 0-76 0,0 0-20 16,0 0 0-16,0 0 0 0,0 0 88 0,0 0 15 16,0 0 2-16,0 0 1 0,0 0-38 0,0 0-7 0,0 0-1 0,0 0-1 15,0 0-43-15,0 0-16 0,8 0 11 0,0 0-11 32,-3 3-122-32,3-3-30 0,-2 0-7 0</inkml:trace>
  <inkml:trace contextRef="#ctx0" brushRef="#br0" timeOffset="6531.51">15849 934 1900 0,'0'0'169'15,"0"0"-135"-15,0 0-34 0,0 0 0 16,0 0 153-16,0 0 24 0,-3 0 5 0,3 0 1 0,0 0-86 16,0 0-17-16,0 0-3 0,0 0-1 0,0 0-60 15,0 0-16-15,0 0 0 0,5 0 0 16,0 5-80-16,1-5-18 0,2 0-4 0,-3 0-1054 15</inkml:trace>
  <inkml:trace contextRef="#ctx0" brushRef="#br0" timeOffset="6703.33">16028 902 2055 0,'0'0'45'0,"0"0"10"0,0 0 1 0,0 0 2 0,0 0-46 0,0 0-12 15,0 0 0-15,0 0 0 0,0 0 83 0,0 0 14 16,0 0 3-16,0 0 1 0,0 0-49 0,0 0-9 15,0 0-3-15,8 0 0 0,0 4-32 0,-2-4-8 16,2 0 0-16,0 0 0 16,-1 0-111-16,4 0-24 0,2 0-5 0,-2 0 0 0</inkml:trace>
  <inkml:trace contextRef="#ctx0" brushRef="#br0" timeOffset="7203.21">15952 351 1494 0,'2'-12'66'0,"-2"12"14"0,0 0-64 0,0 0-16 15,11 0 0-15,-3-2 0 0,2-3 55 0,4 10 8 0,-1-3 1 16,5 8 1-16,1-1-1 0,5 10 0 0,0-5 0 0,10 12 0 16,6 2-51-16,-6-2-13 0,-5 7 0 0,3 2 0 15,-3 5 54-15,3 0 8 0,-6 0 2 0,-2 0 0 16,-8 0-29-16,0-2-6 0,-3 0-1 0,-5-6 0 15,-3-6 14-15,-5 3 2 0,3 1 1 0,-3-9 0 16,-3 0 8-16,1-2 2 0,-1 2 0 0,0-6-815 16,-2 1-162-16</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05.813"/>
    </inkml:context>
    <inkml:brush xml:id="br0">
      <inkml:brushProperty name="width" value="0.05" units="cm"/>
      <inkml:brushProperty name="height" value="0.05" units="cm"/>
      <inkml:brushProperty name="color" value="#E71224"/>
    </inkml:brush>
  </inkml:definitions>
  <inkml:trace contextRef="#ctx0" brushRef="#br0">1 82 1376 0 0,'0'0'299'0'0,"0"0"715"0"0,0 0 313 0 0,0 0 66 0 0,0 0-38 0 0,0 0-217 0 0,0 0-91 0 0,0 0-20 0 0,0 0-55 0 0,0 0-219 0 0,0 0-96 0 0,2 2-17 0 0,4 5-305 0 0,-1 1-1 0 0,1 0 0 0 0,-2 0 1 0 0,1 1-1 0 0,-1-1 0 0 0,0 1 1 0 0,-1 0-1 0 0,0 0 1 0 0,-1 0-1 0 0,1 1 0 0 0,-2-1 1 0 0,1 0-1 0 0,-1 1 0 0 0,-1 0 1 0 0,0-1-1 0 0,0 5-334 0 0,2 17 503 0 0,2 72 967 0 0,1-14-368 0 0,17 41 994 0 0,-19-102-1877 0 0,-3-26 12 0 0,7 12 819 0 0,-58-101-2390 0 0,40 63 743 0 0,-13-87-2086 0 0,28 41 1595 0 0,20-66 1040 0 0,-6 36 58 0 0,-18 100 24 0 0,0 0 1 0 0,0 0-1 0 0,0 1 1 0 0,1-1-1 0 0,-1 0 1 0 0,0 0-1 0 0,0 0 1 0 0,0 0-1 0 0,1 0 1 0 0,-1 0-1 0 0,0 0 1 0 0,0 1-1 0 0,1-1 1 0 0,-1 0-1 0 0,0 0 1 0 0,0 0-1 0 0,0 0 1 0 0,1 0-1 0 0,-1 0 1 0 0,0 0-1 0 0,0 0 1 0 0,1 0-1 0 0,-1 0 1 0 0,0 0-1 0 0,0 0 1 0 0,1 0-1 0 0,-1-1 1 0 0,0 1-1 0 0,0 0 1 0 0,1 0-1 0 0,-1 0 1 0 0,0 0-1 0 0,0 0 1 0 0,0 0-1 0 0,1-1 1 0 0,-1 1-1 0 0,0 0 1 0 0,0 0-1 0 0,0 0 1 0 0,0 0-1 0 0,1-1 1 0 0,-1 1-1 0 0,0 0 1 0 0,0 0-1 0 0,0 0 1 0 0,0-1-1 0 0,0 1 1 0 0,0 0-1 0 0,0-1-34 0 0,8 10-110 0 0,150 159 728 0 0,-34-28-546 0 0,-113-129 126 0 0,1 0 0 0 0,0-1-1 0 0,0 0 1 0 0,1-1-1 0 0,0 0 1 0 0,1-1 0 0 0,0-1-1 0 0,0 0 1 0 0,1-1-1 0 0,4 1-197 0 0,-13-6 0 0 0,1 0 0 0 0,-1-1 0 0 0,1 0 0 0 0,-1 0 0 0 0,0 0 0 0 0,1-1 0 0 0,-1 0 0 0 0,0 0 0 0 0,0-1 0 0 0,1 0 0 0 0,-1 0 0 0 0,0 0 0 0 0,-1-1 0 0 0,1 0 0 0 0,0 0 0 0 0,-1 0 0 0 0,1-1 0 0 0,-2-1 145 0 0,1 0 1 0 0,-1-1-1 0 0,0 1 0 0 0,0-1 0 0 0,0 0 0 0 0,-1 0 0 0 0,0 0 0 0 0,0 0 1 0 0,-1-1-1 0 0,0 1 0 0 0,0-1 0 0 0,0 0 0 0 0,-1 1 0 0 0,1-2-145 0 0,19-128 808 0 0,-25 20-354 0 0,13-2-383 0 0,-7 103-68 0 0,-1 8-3 0 0,2 1-10 0 0,-2 4-53 0 0,-1 2-45 0 0,0 0 1 0 0,0 0 3 0 0,14 2-2173 0 0,-11 0 1786 0 0,9 9-6694 0 0,-4 1 35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07.517"/>
    </inkml:context>
    <inkml:brush xml:id="br0">
      <inkml:brushProperty name="width" value="0.05" units="cm"/>
      <inkml:brushProperty name="height" value="0.05" units="cm"/>
      <inkml:brushProperty name="color" value="#E71224"/>
    </inkml:brush>
  </inkml:definitions>
  <inkml:trace contextRef="#ctx0" brushRef="#br0">144 95 2304 0 0,'-17'-23'1215'0'0,"-4"19"7439"0"0,16 13-5321 0 0,10 15-2431 0 0,-5-24-881 0 0,8 89 1921 0 0,-11 120 2086 0 0,3-113-2897 0 0,0-94-1064 0 0,0-2 65 0 0,0 0 18 0 0,-8-5 180 0 0,3-1-208 0 0,-1-1 1 0 0,1 1 0 0 0,0-1-1 0 0,1-1 1 0 0,-1 1 0 0 0,2-1-1 0 0,-1 1 1 0 0,1-1 0 0 0,0 0 0 0 0,0 0-1 0 0,1-2-122 0 0,-8-18 17 0 0,-29-108 37 0 0,38 131-55 0 0,0 0 1 0 0,0 0 0 0 0,0 0 0 0 0,0 0 0 0 0,1-1 0 0 0,0 1 0 0 0,0 0 0 0 0,0 0 0 0 0,1 0 0 0 0,-1 0 0 0 0,1 0 0 0 0,1 0 0 0 0,-1 0 0 0 0,1 0 0 0 0,0 0-1 0 0,0 1 1 0 0,0-1 0 0 0,0 0 0 0 0,1 1 0 0 0,-1 3-7 0 0,-1-1 0 0 0,1 1-1 0 0,0 0 1 0 0,0 0 0 0 0,0 1 0 0 0,0-1-1 0 0,0 0 1 0 0,0 0 0 0 0,0 1 0 0 0,0 0-1 0 0,0-1 1 0 0,0 1 0 0 0,0 0-1 0 0,0 0 1 0 0,0 0 0 0 0,0 0 0 0 0,0 0-1 0 0,0 0 1 0 0,1 1 0 0 0,0 0 7 0 0,8 2-34 0 0,0 2 0 0 0,-1-1-1 0 0,1 1 1 0 0,-1 1 0 0 0,0 0 0 0 0,-1 0 0 0 0,1 1 0 0 0,-1 0-1 0 0,3 4 35 0 0,17 12 33 0 0,109 95 214 0 0,-14-39-358 0 0,-120-76 120 0 0,1-1-1 0 0,-1 1 0 0 0,0-1 0 0 0,0 0 1 0 0,1-1-1 0 0,-1 1 0 0 0,1-1 1 0 0,0 0-1 0 0,-1 0 0 0 0,1 0 0 0 0,0-1 1 0 0,0 0-1 0 0,-1 0 0 0 0,1 0 1 0 0,0 0-1 0 0,0-1 0 0 0,-1 0 0 0 0,1 0 1 0 0,0 0-1 0 0,-1 0 0 0 0,1-1 0 0 0,-1 0 1 0 0,0 0-1 0 0,1 0 0 0 0,-1 0 1 0 0,0-1-1 0 0,0 1 0 0 0,3-4-8 0 0,-4 3 49 0 0,1-1-1 0 0,-1 0 1 0 0,0 1-1 0 0,0-1 1 0 0,0-1 0 0 0,-1 1-1 0 0,1 0 1 0 0,-1 0-1 0 0,0-1 1 0 0,0 0-1 0 0,-1 1 1 0 0,1-1 0 0 0,-1 0-1 0 0,0 0-48 0 0,8-28 282 0 0,-6 28-259 0 0,-1 0 1 0 0,-1-1-1 0 0,1 1 0 0 0,-1-1 1 0 0,0 1-1 0 0,0-1 1 0 0,-1 1-1 0 0,1-1 1 0 0,-1 0-1 0 0,0 1 1 0 0,-1-1-1 0 0,0 1 1 0 0,0-4-24 0 0,-2-57 88 0 0,-13 10 141 0 0,3-3 27 0 0,13 58-251 0 0,-1 0 0 0 0,1 0-1 0 0,0 0 1 0 0,0 0 0 0 0,-1 1-1 0 0,1-1 1 0 0,0 0 0 0 0,0 0-1 0 0,0 0 1 0 0,0 0 0 0 0,0 0-1 0 0,0 0 1 0 0,0 0 0 0 0,1 1-1 0 0,-1-1 1 0 0,0 0 0 0 0,0 0-1 0 0,1 0 1 0 0,-1 0 0 0 0,0 0-1 0 0,1 1 1 0 0,-1-1 0 0 0,1 0-1 0 0,-1 0 1 0 0,1 1 0 0 0,-1-1-1 0 0,1 0 1 0 0,-1 1 0 0 0,1-1-1 0 0,0 1 1 0 0,0-1-5 0 0,-1 0-1 0 0,7-13-19 0 0,8 10-158 0 0,-15 4 104 0 0,0 0-168 0 0,12 5-1994 0 0,-5 1-466 0 0,-6-5-5461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07.949"/>
    </inkml:context>
    <inkml:brush xml:id="br0">
      <inkml:brushProperty name="width" value="0.05" units="cm"/>
      <inkml:brushProperty name="height" value="0.05" units="cm"/>
      <inkml:brushProperty name="color" value="#E71224"/>
    </inkml:brush>
  </inkml:definitions>
  <inkml:trace contextRef="#ctx0" brushRef="#br0">354 77 5064 0 0,'5'-1'38'0'0,"-5"1"-13"0"0,0 0-1 0 0,0 0 1 0 0,1 0-1 0 0,-1 0 0 0 0,0 0 1 0 0,0 0-1 0 0,0 0 1 0 0,1 0-1 0 0,-1 0 0 0 0,0 0 1 0 0,0 0-1 0 0,1 0 1 0 0,-1 0-1 0 0,0 0 1 0 0,0 0-1 0 0,1 0 0 0 0,-1 0 1 0 0,0 0-1 0 0,0 0 1 0 0,1 0-1 0 0,-1-1 0 0 0,0 1 1 0 0,0 0-1 0 0,0 0 1 0 0,0 0-1 0 0,1 0 0 0 0,-1 0 1 0 0,0-1-1 0 0,0 1 1 0 0,0 0-1 0 0,0 0 0 0 0,1 0 1 0 0,-1-1-1 0 0,0 1 1 0 0,0 0-1 0 0,0 0 0 0 0,0-1 1 0 0,0 1-1 0 0,0 0 1 0 0,0 0-1 0 0,0 0 0 0 0,0-1 1 0 0,0 1-1 0 0,0 0 1 0 0,0 0-1 0 0,0-1 1 0 0,0 1-1 0 0,0 0 0 0 0,0 0 1 0 0,0-1-1 0 0,0 1 1 0 0,0 0-1 0 0,0 0 0 0 0,0-1 1 0 0,0 1-1 0 0,0 0 1 0 0,0 0-1 0 0,-1 0 0 0 0,1-1 1 0 0,0 1-1 0 0,0 0 1 0 0,0 0-1 0 0,0 0 0 0 0,-1 0 1 0 0,1-1-1 0 0,0 1 1 0 0,0 0-1 0 0,0 0 0 0 0,-1 0-24 0 0,7-14 2719 0 0,-6 0 2448 0 0,-1-4-630 0 0,1 17-4488 0 0,0 1 0 0 0,0-1 0 0 0,1 1 0 0 0,-1-1 1 0 0,0 1-1 0 0,0-1 0 0 0,0 1 0 0 0,0-1 0 0 0,0 0 0 0 0,-1 1 0 0 0,1-1 1 0 0,0 1-1 0 0,0-1 0 0 0,0 1 0 0 0,0-1 0 0 0,-1 1 0 0 0,1-1 1 0 0,0 1-1 0 0,0-1 0 0 0,-1 1 0 0 0,1-1 0 0 0,0 1 0 0 0,-1 0 0 0 0,1-1 1 0 0,0 1-1 0 0,-1-1 0 0 0,1 1 0 0 0,-1 0 0 0 0,1-1 0 0 0,-1 1 0 0 0,1 0 1 0 0,-1 0-1 0 0,1-1 0 0 0,-1 1 0 0 0,1 0 0 0 0,-1 0 0 0 0,1 0 1 0 0,-1 0-1 0 0,1-1 0 0 0,-1 1 0 0 0,0 0 0 0 0,1 0 0 0 0,-1 0 0 0 0,1 0 1 0 0,-1 0-1 0 0,1 1 0 0 0,-1-1 0 0 0,1 0 0 0 0,-1 0 0 0 0,0 0-49 0 0,-37-4 519 0 0,24 6-417 0 0,0 0 0 0 0,0 0 0 0 0,1 1 0 0 0,-1 1 0 0 0,1 1 0 0 0,0-1 0 0 0,0 2 0 0 0,0 0 0 0 0,1 1 0 0 0,0 0 0 0 0,0 0 0 0 0,1 2 0 0 0,-5 4-102 0 0,-18 24-94 0 0,-31 52-316 0 0,54-68 467 0 0,-7 31 246 0 0,18 48-159 0 0,1-92-144 0 0,0-1 0 0 0,0-1 0 0 0,0 1 0 0 0,1 0 0 0 0,0-1 0 0 0,0 1 0 0 0,1-1 0 0 0,0 0 0 0 0,0 1 0 0 0,0-1 0 0 0,1-1 0 0 0,0 1 0 0 0,25 32 0 0 0,-23-33 0 0 0,0 0 0 0 0,0 0 0 0 0,1-1 0 0 0,0 1 0 0 0,-1-2 0 0 0,2 1 0 0 0,-1-1 0 0 0,0 0 0 0 0,1 0 0 0 0,-1-1 0 0 0,1 0 0 0 0,0-1 0 0 0,0 1 0 0 0,0-1 0 0 0,0-1 0 0 0,7-1 0 0 0,-1-2 0 0 0,1 0 0 0 0,-1 0 0 0 0,0-1 0 0 0,0-1 0 0 0,0-1 0 0 0,0 0 0 0 0,-1 0 0 0 0,5-4 0 0 0,-11 5-102 0 0,-6 5-7 0 0,1 0 1 0 0,-1-1-1 0 0,0 1 0 0 0,0-1 1 0 0,0 1-1 0 0,0-1 1 0 0,0 0-1 0 0,0 1 0 0 0,0-1 1 0 0,-1 0-1 0 0,1 1 0 0 0,0-1 1 0 0,0 0-1 0 0,0 0 0 0 0,-1 0 1 0 0,1 0-1 0 0,-1 0 1 0 0,1 0-1 0 0,0 0 0 0 0,-1 0 1 0 0,0 0-1 0 0,1 0 0 0 0,-1 0 1 0 0,1 0-1 0 0,-1 0 0 0 0,0 0 1 0 0,0-1-1 0 0,0 1 1 0 0,0 0-1 0 0,0 0 0 0 0,0 0 1 0 0,0 0-1 0 0,0 0 0 0 0,0-1 1 0 0,-1 1-1 0 0,1 0 109 0 0,-1-10-7162 0 0</inkml:trace>
  <inkml:trace contextRef="#ctx0" brushRef="#br0" timeOffset="316.2">75 313 14112 0 0,'0'0'322'0'0,"0"0"45"0"0,0 0 17 0 0,0 0-45 0 0,0 0-93 0 0,1 0 432 0 0,103-1 3954 0 0,3-1-4483 0 0,-26-5-2603 0 0,-75 7 1686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06.214"/>
    </inkml:context>
    <inkml:brush xml:id="br0">
      <inkml:brushProperty name="width" value="0.05" units="cm"/>
      <inkml:brushProperty name="height" value="0.05" units="cm"/>
      <inkml:brushProperty name="color" value="#E71224"/>
    </inkml:brush>
  </inkml:definitions>
  <inkml:trace contextRef="#ctx0" brushRef="#br0">216 8 10944 0 0,'0'0'497'0'0,"0"0"-8"0"0,-17-8 1653 0 0,11 9-1970 0 0,1-1 1 0 0,-1 1 0 0 0,1 0 0 0 0,-1 0 0 0 0,1 1 0 0 0,0 0 0 0 0,-1 0 0 0 0,1 0 0 0 0,0 0 0 0 0,0 1 0 0 0,1 0-1 0 0,-1 0 1 0 0,0 0 0 0 0,1 0 0 0 0,0 1 0 0 0,0 0 0 0 0,0 0 0 0 0,0 0 0 0 0,-2 3-173 0 0,-6 11 119 0 0,0 1 0 0 0,0 0 1 0 0,2 0-1 0 0,1 1 0 0 0,0 0 1 0 0,1 1-1 0 0,1 0 0 0 0,1 0 1 0 0,1 0-1 0 0,-1 17-119 0 0,5-35 23 0 0,0 0-1 0 0,1 1 1 0 0,-1-1-1 0 0,1 0 1 0 0,0 1 0 0 0,0-1-1 0 0,0 0 1 0 0,0 1-1 0 0,0-1 1 0 0,1 0 0 0 0,0 1-1 0 0,-1-1 1 0 0,1 0-1 0 0,1 0 1 0 0,-1 0 0 0 0,0 0-1 0 0,1 0 1 0 0,-1 0-1 0 0,1 0 1 0 0,0 0 0 0 0,0 0-1 0 0,0-1 1 0 0,0 1-1 0 0,1-1 1 0 0,-1 0 0 0 0,1 0-1 0 0,-1 1 1 0 0,1-1-1 0 0,0-1 1 0 0,0 1 0 0 0,0 0-1 0 0,0-1 1 0 0,0 0-1 0 0,0 1 1 0 0,0-1 0 0 0,0-1-1 0 0,1 1 1 0 0,-1 0-1 0 0,3 0-22 0 0,3-2 174 0 0,0 0 0 0 0,-1 0-1 0 0,1 0 1 0 0,0-1-1 0 0,-1-1 1 0 0,0 1-1 0 0,1-1 1 0 0,-1-1-1 0 0,0 1 1 0 0,-1-2 0 0 0,1 1-1 0 0,-1-1 1 0 0,0 0-1 0 0,0 0 1 0 0,0-1-1 0 0,-1 0 1 0 0,1 0-1 0 0,-2 0 1 0 0,1-1 0 0 0,-1 0-1 0 0,0 0 1 0 0,0-1-1 0 0,2-5-173 0 0,-3 5 150 0 0,0 0 0 0 0,-1-1 0 0 0,0 1 0 0 0,0-1 0 0 0,-1 0 0 0 0,-1 1 0 0 0,1-1 0 0 0,-1 0 0 0 0,-1 0 0 0 0,1 0 0 0 0,-2 0 0 0 0,1 0 0 0 0,-1 0 0 0 0,0 0 0 0 0,-3-7-150 0 0,1 7 37 0 0,-1 0 1 0 0,0 0-1 0 0,-1 0 1 0 0,0 0-1 0 0,0 1 1 0 0,-1 0-1 0 0,0 0 1 0 0,0 0 0 0 0,-1 1-1 0 0,0 0 1 0 0,0 0-1 0 0,-6-3-37 0 0,12 9-865 0 0,-2-2 2259 0 0,2 2-4462 0 0,1 0-4251 0 0,0 1 286 0 0</inkml:trace>
  <inkml:trace contextRef="#ctx0" brushRef="#br0" timeOffset="216.14">637 48 3224 0 0,'0'0'143'0'0,"0"0"463"0"0,0 0 1845 0 0,0 0 805 0 0,0 0 157 0 0,1 1-356 0 0,18 65 1136 0 0,-9 18-3065 0 0,26 57-1064 0 0,-26-94-64 0 0,-3-2-553 0 0,-16-41-5476 0 0,-4-3-404 0 0</inkml:trace>
  <inkml:trace contextRef="#ctx0" brushRef="#br0" timeOffset="532.52">383 40 12152 0 0,'16'-7'458'0'0,"0"1"-1"0"0,0 1 1 0 0,1 0 0 0 0,-1 1 0 0 0,1 0 0 0 0,0 2 0 0 0,0 0 0 0 0,0 1 0 0 0,1 0-1 0 0,-1 2 1 0 0,0 0 0 0 0,2 1-458 0 0,217 2 168 0 0,-218-4-991 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16.903"/>
    </inkml:context>
    <inkml:brush xml:id="br0">
      <inkml:brushProperty name="width" value="0.05" units="cm"/>
      <inkml:brushProperty name="height" value="0.05" units="cm"/>
      <inkml:brushProperty name="color" value="#E71224"/>
    </inkml:brush>
  </inkml:definitions>
  <inkml:trace contextRef="#ctx0" brushRef="#br0">397 33 10136 0 0,'0'0'464'0'0,"0"0"-10"0"0,-1-2-294 0 0,1 1-10 0 0,-1-1 0 0 0,1 0 0 0 0,-1 1 0 0 0,0-1 0 0 0,1 1 0 0 0,-1-1-1 0 0,0 1 1 0 0,0 0 0 0 0,0-1 0 0 0,0 1 0 0 0,0 0 0 0 0,0-1 0 0 0,0 1-1 0 0,-1 0 1 0 0,1 0 0 0 0,0 0 0 0 0,-1 0 0 0 0,1 0 0 0 0,-1 0 0 0 0,1 1 0 0 0,-1-1-1 0 0,1 0 1 0 0,-1 1 0 0 0,1-1 0 0 0,-1 1 0 0 0,0 0 0 0 0,1-1 0 0 0,-1 1 0 0 0,0 0-1 0 0,1 0 1 0 0,-1 0 0 0 0,0 0 0 0 0,1 0 0 0 0,-1 0 0 0 0,0 1 0 0 0,1-1-1 0 0,-2 1-149 0 0,-58 18 2048 0 0,-64 32-1656 0 0,112-44-422 0 0,1 0-1 0 0,0 1 0 0 0,0 1 0 0 0,1-1 0 0 0,0 2 0 0 0,1 0 1 0 0,0 0-1 0 0,0 1 0 0 0,1 0 0 0 0,1 1 0 0 0,0 0 0 0 0,0 0 0 0 0,1 0 1 0 0,1 1-1 0 0,-1 3 31 0 0,5-12-4 0 0,1 1 0 0 0,0-1 0 0 0,0 1 0 0 0,1 0-1 0 0,-1-1 1 0 0,1 1 0 0 0,0 0 0 0 0,0 0 0 0 0,1-1 0 0 0,-1 1 0 0 0,1 0 0 0 0,0-1 0 0 0,0 1 0 0 0,1-1 0 0 0,0 1 0 0 0,-1-1 0 0 0,1 0 0 0 0,1 0 0 0 0,-1 1 0 0 0,0-1 0 0 0,1-1 0 0 0,0 1 0 0 0,0 0-1 0 0,1 0 5 0 0,5 4 8 0 0,0-1 0 0 0,1 0 0 0 0,-1 0 0 0 0,1-1 0 0 0,1 0 0 0 0,-1-1 0 0 0,1 0-1 0 0,0-1 1 0 0,0 0 0 0 0,1 0 0 0 0,4-1-8 0 0,2 2 32 0 0,0-1 0 0 0,0 0 1 0 0,0-2-1 0 0,0 0 0 0 0,1-1 0 0 0,-1-1 0 0 0,1 0 0 0 0,-1-2 0 0 0,16-3-32 0 0,-19 1-753 0 0,0-2-3765 0 0,-3 2-1394 0 0</inkml:trace>
  <inkml:trace contextRef="#ctx0" brushRef="#br0" timeOffset="168.87">143 270 2304 0 0,'0'0'101'0'0,"8"0"2687"0"0,13 1 4607 0 0,11 3-3573 0 0,-2-1-3003 0 0,103 3 271 0 0,-45-14-3435 0 0,-68 2-3445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35.371"/>
    </inkml:context>
    <inkml:brush xml:id="br0">
      <inkml:brushProperty name="width" value="0.05" units="cm"/>
      <inkml:brushProperty name="height" value="0.05" units="cm"/>
      <inkml:brushProperty name="color" value="#E71224"/>
    </inkml:brush>
  </inkml:definitions>
  <inkml:trace contextRef="#ctx0" brushRef="#br0">266 437 10136 0 0,'-5'-4'169'0'0,"1"0"1"0"0,0 0 0 0 0,-1 0 0 0 0,1 1 0 0 0,-1-1-1 0 0,0 1 1 0 0,-1 0 0 0 0,1 1 0 0 0,0-1-1 0 0,-1 1 1 0 0,1 0 0 0 0,-1 0 0 0 0,0 1 0 0 0,1 0-1 0 0,-1 0 1 0 0,0 0 0 0 0,0 0 0 0 0,0 1-1 0 0,0 0 1 0 0,0 1 0 0 0,0-1 0 0 0,0 1-1 0 0,1 0 1 0 0,-1 0 0 0 0,0 1 0 0 0,1 0 0 0 0,-3 1-170 0 0,2-2-5 0 0,1 0 1 0 0,-1 1 0 0 0,0 0 0 0 0,1 0-1 0 0,-1 1 1 0 0,1 0 0 0 0,-1 0 0 0 0,1 0-1 0 0,0 0 1 0 0,0 1 0 0 0,1 0 0 0 0,-1 0-1 0 0,1 0 1 0 0,0 0 0 0 0,0 1 0 0 0,0 0 0 0 0,1-1-1 0 0,-1 2 1 0 0,1-1 0 0 0,0 0 0 0 0,1 1-1 0 0,-1-1 1 0 0,1 1 0 0 0,0-1 0 0 0,1 1-1 0 0,-1 0 1 0 0,1 0 0 0 0,1 0 4 0 0,-1-2-1 0 0,1 1-1 0 0,0-1 1 0 0,0 0 0 0 0,1 0-1 0 0,-1 0 1 0 0,1 0 0 0 0,0 1-1 0 0,0-1 1 0 0,1 0 0 0 0,-1 0-1 0 0,1-1 1 0 0,0 1 0 0 0,0 0-1 0 0,0 0 1 0 0,0-1 0 0 0,0 1-1 0 0,1-1 1 0 0,0 0 0 0 0,0 0-1 0 0,0 0 1 0 0,0 0 0 0 0,0 0-1 0 0,1-1 1 0 0,-1 0 0 0 0,1 1-1 0 0,-1-1 1 0 0,1 0 0 0 0,0-1-1 0 0,2 2 2 0 0,7 1 86 0 0,1-1 0 0 0,0 0-1 0 0,0 0 1 0 0,0-2 0 0 0,1 1-1 0 0,-1-2 1 0 0,0 0 0 0 0,4-1-86 0 0,-12 1 137 0 0,0-1 1 0 0,0 0 0 0 0,0 0 0 0 0,-1 0 0 0 0,1-1-1 0 0,0 0 1 0 0,-1 0 0 0 0,1 0 0 0 0,-1-1 0 0 0,0 0-1 0 0,0 0 1 0 0,0 0 0 0 0,0-1 0 0 0,0 1 0 0 0,-1-1 0 0 0,1 0-1 0 0,-1-1 1 0 0,0 1 0 0 0,0-1 0 0 0,-1 0 0 0 0,1 0-1 0 0,0-2-137 0 0,0-3 200 0 0,-1-1-1 0 0,0 0 1 0 0,-1-1-1 0 0,0 1 0 0 0,0 0 1 0 0,-1-1-1 0 0,-1 1 0 0 0,0-1 1 0 0,-1 1-1 0 0,0 0 0 0 0,0-1 1 0 0,-1 1-1 0 0,-1 0 1 0 0,0 0-1 0 0,-1 0 0 0 0,0 0 1 0 0,0 1-1 0 0,-1-1 0 0 0,-5-7-199 0 0,7 10 75 0 0,-23-47 364 0 0,-2 1-1 0 0,-3 0 1 0 0,-31-39-439 0 0,22 34-105 0 0,35 51 156 0 0,6 8-66 0 0,-1 0-1 0 0,0 0 1 0 0,0 0-1 0 0,1 0 1 0 0,-1 0-1 0 0,0 0 0 0 0,1 0 1 0 0,-1 0-1 0 0,0 0 1 0 0,0 0-1 0 0,1 0 1 0 0,-1 0-1 0 0,0 0 0 0 0,1 0 1 0 0,-1 0-1 0 0,0 0 1 0 0,0 0-1 0 0,1-1 1 0 0,-1 1-1 0 0,0 0 0 0 0,1 0 1 0 0,-1 0-1 0 0,0 0 1 0 0,0-1-1 0 0,0 1 1 0 0,1 0-1 0 0,-1 0 0 0 0,0 0 1 0 0,0-1-1 0 0,0 1 1 0 0,1 0-1 0 0,-1 0 1 0 0,0-1-1 0 0,0 1 0 0 0,0 0 1 0 0,0-1-1 0 0,0 1 1 0 0,0 0-1 0 0,0 0 1 0 0,0-1-1 0 0,1 1 0 0 0,-1 0 1 0 0,0-1-1 0 0,0 1 1 0 0,0 0-1 0 0,0 0 1 0 0,-1-1 15 0 0,54 47-1086 0 0,-39-30 1066 0 0,72 94 211 0 0,-12 35 774 0 0,-33-45-721 0 0,8 19 276 0 0,-42-99-1560 0 0,-6-18-4373 0 0,-1-2-1893 0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15.019"/>
    </inkml:context>
    <inkml:brush xml:id="br0">
      <inkml:brushProperty name="width" value="0.05" units="cm"/>
      <inkml:brushProperty name="height" value="0.05" units="cm"/>
      <inkml:brushProperty name="color" value="#E71224"/>
    </inkml:brush>
  </inkml:definitions>
  <inkml:trace contextRef="#ctx0" brushRef="#br0">78 180 8288 0 0,'14'0'381'0'0,"-12"0"-6"0"0,-2 0-91 0 0,0 0 512 0 0,0 0 253 0 0,0 0 51 0 0,0 0-43 0 0,4 8 514 0 0,-2-1-1270 0 0,0 1 1 0 0,0-1-1 0 0,-1 1 1 0 0,0-1-1 0 0,0 1 1 0 0,-1 0-1 0 0,0-1 0 0 0,0 1 1 0 0,0 0-1 0 0,-1-1 1 0 0,-1 1-1 0 0,0 0-301 0 0,1 0 425 0 0,-10 132 1815 0 0,10-111-2008 0 0,2-27-108 0 0,-1-2 252 0 0,0 0 111 0 0,0 0 22 0 0,0 0-93 0 0,0 0-389 0 0,0 0-119 0 0,-9-12 93 0 0,-1-2 34 0 0,1 0 1 0 0,1-1-1 0 0,0 0 0 0 0,1 0 0 0 0,1-1 0 0 0,0 0 1 0 0,1 0-1 0 0,1-1 0 0 0,0 1 0 0 0,-1-17-35 0 0,2 8-33 0 0,1 21 22 0 0,1 0 0 0 0,0-1 0 0 0,1 1 0 0 0,-1 0 0 0 0,1-1 0 0 0,0 1 0 0 0,0 0 0 0 0,0-1 0 0 0,1 1 0 0 0,-1-1 1 0 0,1 1-1 0 0,0 0 0 0 0,0 0 0 0 0,2-4 11 0 0,-1 6-13 0 0,0 0 1 0 0,1 1-1 0 0,-1-1 1 0 0,0 1-1 0 0,1 0 1 0 0,-1 0-1 0 0,1-1 1 0 0,-1 2-1 0 0,1-1 1 0 0,0 0-1 0 0,-1 0 1 0 0,1 1-1 0 0,0 0 1 0 0,-1-1-1 0 0,1 1 1 0 0,0 0-1 0 0,0 0 1 0 0,-1 1-1 0 0,1-1 1 0 0,0 0-1 0 0,-1 1 1 0 0,1 0-1 0 0,0 0 0 0 0,-1-1 1 0 0,1 2-1 0 0,-1-1 1 0 0,1 0-1 0 0,-1 0 1 0 0,2 2 12 0 0,79 57-75 0 0,-56-36 65 0 0,1-1 0 0 0,1-1-1 0 0,1-2 1 0 0,0 0 0 0 0,2-3 0 0 0,0 0-1 0 0,18 5 11 0 0,16-3 160 0 0,-61-17-146 0 0,0 0 0 0 0,0 0 0 0 0,0 0 0 0 0,0-1 0 0 0,0 1 0 0 0,0-1-1 0 0,1 0 1 0 0,-1-1 0 0 0,0 0 0 0 0,0 1 0 0 0,1-2 0 0 0,-1 1 0 0 0,0 0-1 0 0,0-1 1 0 0,5-1-14 0 0,-5 0 65 0 0,1 0 0 0 0,-1-1 0 0 0,-1 1 0 0 0,1-1 0 0 0,0 0 0 0 0,-1 0 0 0 0,1 0 0 0 0,-1-1 0 0 0,0 0 0 0 0,0 0 0 0 0,0 0 0 0 0,-1 0 0 0 0,1 0 0 0 0,-1-1 0 0 0,0 1 0 0 0,0-1 0 0 0,-1 0 0 0 0,1 0 0 0 0,-1 0 0 0 0,0 0 0 0 0,-1-1 0 0 0,2-4-65 0 0,-6-139 930 0 0,-11 51-679 0 0,14 53-158 0 0,20 27-107 0 0,16 18-2298 0 0,-33 2 716 0 0,5 7-378 0 0</inkml:trace>
  <inkml:trace contextRef="#ctx0" brushRef="#br0" timeOffset="316.64">1367 74 9216 0 0,'0'0'706'0'0,"0"-2"-463"0"0,-4-21 1176 0 0,-18 4 4284 0 0,19 16-5530 0 0,0 1-1 0 0,-1 1 0 0 0,1-1 1 0 0,-1 0-1 0 0,1 1 0 0 0,-1 0 1 0 0,0 0-1 0 0,1 0 0 0 0,-1 0 1 0 0,0 0-1 0 0,0 1 0 0 0,0 0 1 0 0,0-1-1 0 0,1 2 0 0 0,-1-1 1 0 0,0 0-1 0 0,0 1 0 0 0,0 0 1 0 0,-2 0-173 0 0,-13 1 313 0 0,-68 19 231 0 0,-22 40-524 0 0,95-50-30 0 0,-1 0 0 0 0,2 2 0 0 0,-1-1 0 0 0,2 2 0 0 0,0 0 0 0 0,0 0 0 0 0,2 1 0 0 0,-8 13 10 0 0,14-20-11 0 0,0 0-1 0 0,0 0 0 0 0,1 0 1 0 0,0 1-1 0 0,0-1 0 0 0,1 1 1 0 0,0 0-1 0 0,0 0 0 0 0,1-1 0 0 0,0 1 1 0 0,1 0-1 0 0,0 0 0 0 0,1 6 12 0 0,18 32-64 0 0,-16-44 64 0 0,-1 0 0 0 0,0 0 0 0 0,1-1 0 0 0,-1 1 0 0 0,1 0 0 0 0,0-1 0 0 0,0 0 0 0 0,0 1 0 0 0,0-1 0 0 0,0 0 0 0 0,0-1 0 0 0,0 1 0 0 0,1 0 0 0 0,-1-1 0 0 0,1 0 0 0 0,0 0 0 0 0,16 9 0 0 0,3 0 32 0 0,0-1 0 0 0,1 0 0 0 0,0-2 0 0 0,0-1 0 0 0,24 3-32 0 0,36-13 220 0 0,-44-1-104 0 0,-3-8-223 0 0,-30-2-6104 0 0,-7 4-374 0 0</inkml:trace>
  <inkml:trace contextRef="#ctx0" brushRef="#br0" timeOffset="579.87">946 306 9848 0 0,'0'0'448'0'0,"0"0"-7"0"0,2 0-133 0 0,58 1 5764 0 0,1 2-4542 0 0,62 1-1588 0 0,-50-2 236 0 0,25 0-1340 0 0,-34-9-2813 0 0,-38-1 2081 0 0</inkml:trace>
  <inkml:trace contextRef="#ctx0" brushRef="#br0" timeOffset="1018.47">2007 93 10136 0 0,'-1'-5'282'0'0,"0"0"1"0"0,-1 0 0 0 0,1 1 0 0 0,-1-1-1 0 0,0 1 1 0 0,0-1 0 0 0,-1 1-1 0 0,1 0 1 0 0,-1 0 0 0 0,0 0 0 0 0,0 0-1 0 0,0 0 1 0 0,-1 1 0 0 0,1-1-1 0 0,-1 1 1 0 0,0 0 0 0 0,0 0-1 0 0,0 0 1 0 0,0 1 0 0 0,-1 0 0 0 0,1-1-1 0 0,-1 1 1 0 0,1 1 0 0 0,-1-1-1 0 0,-1 0-282 0 0,-59-1 172 0 0,52 6-169 0 0,0 0 0 0 0,1 1-1 0 0,-1 1 1 0 0,1 0 0 0 0,0 0-1 0 0,1 1 1 0 0,-1 1 0 0 0,-8 6-3 0 0,-8 6 233 0 0,23-17-228 0 0,1 0-1 0 0,0 0 1 0 0,-1 0 0 0 0,1 1 0 0 0,0 0 0 0 0,1-1-1 0 0,-1 2 1 0 0,0-1 0 0 0,1 0 0 0 0,-1 1 0 0 0,1-1-1 0 0,0 1 1 0 0,1 0 0 0 0,-1 0 0 0 0,1 0 0 0 0,-1 0-1 0 0,1 1 1 0 0,0-1 0 0 0,1 0 0 0 0,-1 1 0 0 0,1 0-1 0 0,-1 0-4 0 0,4 2-19 0 0,0 1-1 0 0,1-2 0 0 0,-1 1 0 0 0,1 0 1 0 0,1 0-1 0 0,-1-1 0 0 0,1 1 0 0 0,0-1 1 0 0,1 0-1 0 0,-1-1 0 0 0,1 1 0 0 0,0-1 0 0 0,1 0 1 0 0,-1 0-1 0 0,1 0 0 0 0,0-1 0 0 0,0 0 1 0 0,0 0-1 0 0,1 0 0 0 0,0-1 0 0 0,-1 0 1 0 0,1-1-1 0 0,0 1 0 0 0,0-1 0 0 0,5 0 20 0 0,14 10-31 0 0,32 12 50 0 0,-42-18-40 0 0,0 0 0 0 0,0 1 0 0 0,-1 0 0 0 0,0 1 0 0 0,-1 1 0 0 0,11 8 21 0 0,-23-15-29 0 0,-1-1 64 0 0,1-1 0 0 0,-1 1 0 0 0,0-1 0 0 0,0 1 0 0 0,0-1 0 0 0,0 1 0 0 0,0 0 0 0 0,0-1 0 0 0,-1 1 0 0 0,1 0 0 0 0,0 0 0 0 0,0 0 0 0 0,0-1 0 0 0,-1 1 0 0 0,1 0-1 0 0,0 0 1 0 0,-1 0 0 0 0,1 0 0 0 0,-1 0 0 0 0,1 1 0 0 0,-1-1 0 0 0,0 0 0 0 0,1 0 0 0 0,-1 0 0 0 0,0 0 0 0 0,0 0 0 0 0,0 0 0 0 0,0 1 0 0 0,0-1 0 0 0,0 0 0 0 0,0 0 0 0 0,0 0 0 0 0,0 0 0 0 0,0 1 0 0 0,-1-1 0 0 0,1 0 0 0 0,0 0 0 0 0,-1 0 0 0 0,1 0 0 0 0,-1 0 0 0 0,0 0 0 0 0,1 0 0 0 0,-1 0 0 0 0,0 0 0 0 0,1 0 0 0 0,-1 0 0 0 0,-1 0-35 0 0,-42 11 1931 0 0,-39-9 323 0 0,-37-12-1638 0 0,90 3-540 0 0,-33-23-5433 0 0,50 14 3439 0 0</inkml:trace>
  <inkml:trace contextRef="#ctx0" brushRef="#br0" timeOffset="1319.29">2373 133 9672 0 0,'0'0'748'0'0,"0"0"-332"0"0,0 0 437 0 0,0 0 239 0 0,0 0 48 0 0,0 0-75 0 0,0 5 193 0 0,14 67-127 0 0,5 42-537 0 0,-14-36 454 0 0,-5-77-952 0 0,-1 16-4 0 0,-8-15-1126 0 0,-2 1-394 0 0</inkml:trace>
  <inkml:trace contextRef="#ctx0" brushRef="#br0" timeOffset="1497.66">2033 143 13392 0 0,'0'0'298'0'0,"0"0"46"0"0,3-6 354 0 0,1 2-567 0 0,-1 1 1 0 0,1-1 0 0 0,0 1-1 0 0,0 0 1 0 0,1 0-1 0 0,-1 1 1 0 0,1-1 0 0 0,-1 1-1 0 0,1 0 1 0 0,0 0 0 0 0,0 0-1 0 0,-1 1 1 0 0,1 0 0 0 0,0 0-1 0 0,0 0 1 0 0,1 0 0 0 0,-1 1-1 0 0,0 0 1 0 0,0 0 0 0 0,0 0-1 0 0,3 2-131 0 0,16-4-190 0 0,72 2 478 0 0,29-4 289 0 0,-11 9-1161 0 0,-74-2-278 0 0,-23-3-5079 0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13.531"/>
    </inkml:context>
    <inkml:brush xml:id="br0">
      <inkml:brushProperty name="width" value="0.05" units="cm"/>
      <inkml:brushProperty name="height" value="0.05" units="cm"/>
      <inkml:brushProperty name="color" value="#E71224"/>
    </inkml:brush>
  </inkml:definitions>
  <inkml:trace contextRef="#ctx0" brushRef="#br0">1 79 10016 0 0,'0'0'462'0'0,"0"0"-12"0"0,1 0-292 0 0,2 0-12 0 0,0 1-1 0 0,0 0 0 0 0,1-1 0 0 0,-1 1 1 0 0,0 0-1 0 0,0 0 0 0 0,0 1 0 0 0,-1-1 1 0 0,1 1-1 0 0,0-1 0 0 0,0 1 0 0 0,-1 0 1 0 0,1 0-1 0 0,-1 0 0 0 0,0 0 1 0 0,1 1-1 0 0,-1-1 0 0 0,0 1 0 0 0,0-1 1 0 0,-1 1-1 0 0,1 0 0 0 0,0-1 0 0 0,-1 1 1 0 0,0 0-1 0 0,0 0 0 0 0,0 0 0 0 0,0 0 1 0 0,0 0-1 0 0,0 1 0 0 0,-1-1 0 0 0,0 0 1 0 0,1 2-146 0 0,0 0 23 0 0,0 88 2834 0 0,7 30-166 0 0,1-102-2526 0 0,26 8-165 0 0,-24-26 178 0 0,-1 0-1 0 0,1-1 1 0 0,-1 0-1 0 0,1-1 1 0 0,0 0 0 0 0,0-1-1 0 0,0 0 1 0 0,-1-1-1 0 0,1 0 1 0 0,0-1-1 0 0,-1 0 1 0 0,4-1-178 0 0,26-3-83 0 0,114-24 83 0 0,-138 20-390 0 0,-8-2-5688 0 0,-8 5-1237 0 0</inkml:trace>
  <inkml:trace contextRef="#ctx0" brushRef="#br0" timeOffset="432.14">554 53 11976 0 0,'0'0'546'0'0,"0"0"-10"0"0,8 0 384 0 0,30 22 1863 0 0,-5 9-1997 0 0,78 45 909 0 0,-72-60-1719 0 0,20-9 192 0 0,-44-20-549 0 0,-1 0-22 0 0,-1 0-1 0 0,0-1 1 0 0,-1 0 0 0 0,-1-1 0 0 0,0 0-1 0 0,-1-1 1 0 0,-1 0 0 0 0,-1-1 0 0 0,4-10 403 0 0,-4-3 476 0 0,20 28 2169 0 0,-26 21-957 0 0,-4-6-1545 0 0,0-1 0 0 0,-1 0 0 0 0,0 0 0 0 0,0 0 0 0 0,-2 0-1 0 0,1-1 1 0 0,-1 1 0 0 0,-1-1 0 0 0,-3 4-143 0 0,-78 89 558 0 0,74-84-472 0 0,0 0 1 0 0,1 1-1 0 0,1 0 1 0 0,2 1-1 0 0,0 0 1 0 0,1 0-1 0 0,0 3-86 0 0,7-18-1857 0 0,1-4-2935 0 0,0 3-2089 0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11.627"/>
    </inkml:context>
    <inkml:brush xml:id="br0">
      <inkml:brushProperty name="width" value="0.05" units="cm"/>
      <inkml:brushProperty name="height" value="0.05" units="cm"/>
      <inkml:brushProperty name="color" value="#E71224"/>
    </inkml:brush>
  </inkml:definitions>
  <inkml:trace contextRef="#ctx0" brushRef="#br0">4 485 9672 0 0,'0'0'748'0'0,"0"0"-264"0"0,0 0 722 0 0,-4 6 1326 0 0,5-6 6325 0 0,14-64-7419 0 0,-14 47-962 0 0,3-22-292 0 0,2 0 1 0 0,1 0 0 0 0,13-35-185 0 0,30-56-80 0 0,-50 127 72 0 0,1 1 0 0 0,-1 0 0 0 0,1 0 0 0 0,0 0 0 0 0,0 1 0 0 0,0-1 0 0 0,0 0 0 0 0,0 0 0 0 0,0 0 0 0 0,0 1 0 0 0,0-1 0 0 0,1 0 0 0 0,-1 1 0 0 0,1-1 0 0 0,-1 1 0 0 0,1 0 0 0 0,0-1 0 0 0,-1 1 0 0 0,1 0 0 0 0,0 0 0 0 0,0 0 0 0 0,0 0 0 0 0,0 1 0 0 0,0-1 0 0 0,0 0 0 0 0,0 1 0 0 0,0-1 0 0 0,1 1 8 0 0,3 1-17 0 0,-1 0 0 0 0,0 1 1 0 0,1-1-1 0 0,-1 1 0 0 0,0 1 0 0 0,0-1 0 0 0,0 1 0 0 0,0 0 0 0 0,-1 0 0 0 0,1 0 0 0 0,-1 0 1 0 0,0 1-1 0 0,0 0 0 0 0,0 0 0 0 0,0 0 0 0 0,-1 0 0 0 0,1 1 0 0 0,0 2 17 0 0,67 92-72 0 0,19 78 346 0 0,-64-119-357 0 0,-25-57-237 0 0,-1-1-148 0 0,0 0-1040 0 0,-2 0-4211 0 0,-6 0-1800 0 0</inkml:trace>
  <inkml:trace contextRef="#ctx0" brushRef="#br0" timeOffset="216.1">75 325 13392 0 0,'0'0'612'0'0,"0"0"-15"0"0,0 0-293 0 0,13-6 1406 0 0,83-2 1032 0 0,41 1-3301 0 0,-113 7-976 0 0,-4 0-4704 0 0</inkml:trace>
  <inkml:trace contextRef="#ctx0" brushRef="#br0" timeOffset="833.3">516 164 6912 0 0,'0'0'528'0'0,"0"0"-82"0"0,0 0 924 0 0,0 0 439 0 0,0 0 88 0 0,0 0-171 0 0,1 1-804 0 0,5 4-672 0 0,0 0-1 0 0,-1 1 1 0 0,0 0 0 0 0,0 0-1 0 0,0 0 1 0 0,-1 1 0 0 0,0 0-1 0 0,-1-1 1 0 0,1 1 0 0 0,-1 1-1 0 0,0-1 1 0 0,-1 0-1 0 0,2 7-249 0 0,11 53 1442 0 0,-2 14-230 0 0,-6-48 1068 0 0,-27-121-858 0 0,-2-29-1499 0 0,20 99-316 0 0,0 8 146 0 0,1 0 0 0 0,0 1 0 0 0,0-1 0 0 0,1 0 0 0 0,0 0-1 0 0,1 1 1 0 0,0-1 0 0 0,0 0 0 0 0,1 1 0 0 0,1-1 0 0 0,-1 1 0 0 0,2-1 0 0 0,2-6 247 0 0,-4 11-11 0 0,1 0 0 0 0,-1 0 0 0 0,1 1 0 0 0,-1-1 0 0 0,1 1 1 0 0,1 0-1 0 0,-1-1 0 0 0,1 1 0 0 0,-1 1 0 0 0,1-1 0 0 0,0 1 1 0 0,0-1-1 0 0,1 1 0 0 0,-1 0 0 0 0,1 1 0 0 0,0-1 0 0 0,-1 1 0 0 0,1 0 1 0 0,0 0-1 0 0,0 0 0 0 0,0 1 0 0 0,3-1 11 0 0,4 2-21 0 0,1-1 0 0 0,-1 2 0 0 0,0 0 0 0 0,0 0-1 0 0,0 1 1 0 0,0 1 0 0 0,0 0 0 0 0,0 1 0 0 0,-1 0 0 0 0,1 0 0 0 0,-1 1-1 0 0,0 1 1 0 0,8 6 21 0 0,-16-10 11 0 0,-1-1-1 0 0,1 1 0 0 0,-1 0 1 0 0,0 1-1 0 0,1-1 0 0 0,-1 0 1 0 0,0 1-1 0 0,0-1 0 0 0,-1 1 0 0 0,1-1 1 0 0,-1 1-1 0 0,1 0 0 0 0,-1 0 1 0 0,0 0-1 0 0,0 0 0 0 0,0 0 1 0 0,0 0-1 0 0,-1 0 0 0 0,1 0 1 0 0,-1 0-1 0 0,0 0 0 0 0,1 0 0 0 0,-2 0 1 0 0,1 0-1 0 0,0 1 0 0 0,-1-1 1 0 0,1 0-1 0 0,-1 0 0 0 0,0 0 1 0 0,0 0-1 0 0,0 0 0 0 0,0-1 1 0 0,-1 1-1 0 0,1 0 0 0 0,-1 0 1 0 0,1-1-1 0 0,-1 1 0 0 0,0-1 0 0 0,0 1 1 0 0,0-1-1 0 0,-1 0 0 0 0,1 0 1 0 0,0 0-1 0 0,-1 0 0 0 0,0 0-10 0 0,-87 60 0 0 0,60-40 370 0 0,16-12-25 0 0,12-9-422 0 0,-3 8-455 0 0,5-8 531 0 0,-1 1 0 0 0,1-1 1 0 0,0 1-1 0 0,-1-1 0 0 0,1 0 1 0 0,0 1-1 0 0,0-1 0 0 0,0 1 0 0 0,0-1 1 0 0,0 1-1 0 0,1-1 0 0 0,-1 0 1 0 0,0 1-1 0 0,1-1 0 0 0,-1 1 1 0 0,1-1-1 0 0,-1 0 0 0 0,1 1 1 0 0,0-1-1 0 0,-1 0 0 0 0,1 0 0 0 0,0 0 1 0 0,0 1-1 0 0,0-1 0 0 0,0 0 1 0 0,0 0-1 0 0,0 0 0 0 0,0 0 1 0 0,0-1-1 0 0,0 1 0 0 0,1 0 1 0 0,-1 0-1 0 0,0-1 0 0 0,1 1 0 0 0,-1-1 1 0 0,0 1-1 0 0,1-1 0 0 0,-1 1 1 0 0,0-1-1 0 0,1 0 0 0 0,-1 0 1 0 0,1 0-1 0 0,-1 0 0 0 0,2 0 1 0 0,6 3-3 0 0,136 37 3 0 0,-24-10 454 0 0,-99-26-2214 0 0,-16-8-5501 0 0</inkml:trace>
  <inkml:trace contextRef="#ctx0" brushRef="#br0" timeOffset="1064.69">1248 82 10136 0 0,'0'0'464'0'0,"0"0"-10"0"0,0 0-154 0 0,0 0 443 0 0,0 0 228 0 0,8 4 927 0 0,-4 1-1790 0 0,0-1-1 0 0,0 1 1 0 0,0 1-1 0 0,0-1 1 0 0,-1 0 0 0 0,0 1-1 0 0,0 0 1 0 0,-1 0-1 0 0,0 0 1 0 0,0 0-1 0 0,0 0 1 0 0,0 0 0 0 0,-1 0-1 0 0,0 1 1 0 0,0 3-108 0 0,3 10 410 0 0,4 86 1559 0 0,-4-64-1505 0 0,5 0-372 0 0,-9-40-17 0 0,0-2-94 0 0,0 0-354 0 0,0 0-156 0 0,0 0-30 0 0,0 0-8 0 0</inkml:trace>
  <inkml:trace contextRef="#ctx0" brushRef="#br0" timeOffset="1334.28">1069 111 3224 0 0,'2'0'240'0'0,"84"-17"10534"0"0,5 16-7076 0 0,-53 1-3724 0 0,143 8-241 0 0,-69 2-271 0 0,-110-10-231 0 0</inkml:trace>
  <inkml:trace contextRef="#ctx0" brushRef="#br0" timeOffset="1619.45">1211 411 13824 0 0,'0'0'314'0'0,"0"0"46"0"0,0 0 22 0 0,0 0-50 0 0,1 1-220 0 0,5 3 147 0 0,0-1 0 0 0,0-1 0 0 0,1 1 0 0 0,-1-1 0 0 0,1 0 0 0 0,-1-1 1 0 0,1 0-1 0 0,0 0 0 0 0,-1 0 0 0 0,1 0 0 0 0,0-1-259 0 0,117 3 1199 0 0,14-21-2533 0 0,-118 11 822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10.810"/>
    </inkml:context>
    <inkml:brush xml:id="br0">
      <inkml:brushProperty name="width" value="0.05" units="cm"/>
      <inkml:brushProperty name="height" value="0.05" units="cm"/>
      <inkml:brushProperty name="color" value="#E71224"/>
    </inkml:brush>
  </inkml:definitions>
  <inkml:trace contextRef="#ctx0" brushRef="#br0">278 63 11720 0 0,'-17'-42'1366'0'0,"13"34"-731"0"0,-16-5 1653 0 0,-81 35-602 0 0,89-17-1700 0 0,0 0-1 0 0,0 1 0 0 0,0 0 0 0 0,1 1 0 0 0,0 1 0 0 0,1-1 1 0 0,0 2-1 0 0,-1 1 15 0 0,8-8-15 0 0,0 0 1 0 0,0 1-1 0 0,0 0 1 0 0,1 0-1 0 0,-1-1 1 0 0,1 1-1 0 0,0 1 1 0 0,0-1-1 0 0,0 0 1 0 0,0 1-1 0 0,1-1 1 0 0,-1 0-1 0 0,1 1 1 0 0,0 0-1 0 0,0-1 1 0 0,0 1-1 0 0,0 2 15 0 0,2-2-22 0 0,0 1 0 0 0,0-1-1 0 0,1 0 1 0 0,-1 0 0 0 0,1 0 0 0 0,0 0 0 0 0,0-1-1 0 0,0 1 1 0 0,1 0 0 0 0,-1-1 0 0 0,1 0-1 0 0,0 1 1 0 0,0-1 0 0 0,0 0 0 0 0,0 0 0 0 0,0-1-1 0 0,1 1 1 0 0,-1-1 0 0 0,1 0 0 0 0,0 0-1 0 0,2 2 23 0 0,123 52-90 0 0,-107-45 105 0 0,-13-8-7 0 0,0 1-1 0 0,0 1 1 0 0,-1 0 0 0 0,0 0-1 0 0,0 0 1 0 0,0 1-1 0 0,0 0 1 0 0,-1 1-1 0 0,0-1 1 0 0,-1 1-1 0 0,5 7-7 0 0,-10-13 59 0 0,0 0 0 0 0,-1 0-1 0 0,0 1 1 0 0,1-1-1 0 0,-1 0 1 0 0,1 1 0 0 0,-1-1-1 0 0,0 0 1 0 0,0 1-1 0 0,0-1 1 0 0,0 1 0 0 0,0-1-1 0 0,0 0 1 0 0,0 1-1 0 0,-1-1 1 0 0,1 0 0 0 0,0 1-1 0 0,-1-1 1 0 0,1 0-1 0 0,-1 0 1 0 0,1 1 0 0 0,-1-1-1 0 0,0 0 1 0 0,1 0-1 0 0,-1 0 1 0 0,0 0 0 0 0,0 0-1 0 0,0 0 1 0 0,0 0-1 0 0,0 0 1 0 0,0 0 0 0 0,0 0-1 0 0,0 0 1 0 0,0 0-1 0 0,-2 0-58 0 0,-45 23 1941 0 0,-44 9 550 0 0,73-32-2511 0 0,-42 3-151 0 0,25-12-3979 0 0,28 3-2879 0 0</inkml:trace>
  <inkml:trace contextRef="#ctx0" brushRef="#br0" timeOffset="394.37">702 148 1840 0 0,'-3'-16'176'0'0,"-31"-35"14451"0"0,32 49-14448 0 0,0 0-1 0 0,0 0 1 0 0,0 1-1 0 0,0-1 1 0 0,0 0-1 0 0,-1 1 1 0 0,1-1-1 0 0,-1 1 1 0 0,1 0-1 0 0,-1-1 1 0 0,1 1-1 0 0,-1 1 1 0 0,1-1-1 0 0,-1 0 0 0 0,0 1 1 0 0,0-1-1 0 0,1 1 1 0 0,-1 0-1 0 0,-1 0-178 0 0,-4 0 19 0 0,-1 1 1 0 0,1 0-1 0 0,0 0 0 0 0,0 1 0 0 0,0 0 0 0 0,0 1 0 0 0,1 0 0 0 0,-1 0 0 0 0,-4 3-19 0 0,3-2-233 0 0,4-2 209 0 0,1-1 0 0 0,-1 1-1 0 0,0 1 1 0 0,1-1 0 0 0,0 0-1 0 0,0 1 1 0 0,-1 0 0 0 0,2 0 0 0 0,-1 0-1 0 0,0 1 1 0 0,1-1 0 0 0,-1 1-1 0 0,1 0 1 0 0,0 0 0 0 0,0 0-1 0 0,1 0 1 0 0,-1 1 0 0 0,1-1-1 0 0,-1 2 25 0 0,3-3 0 0 0,0 1 0 0 0,-1-1 0 0 0,2 1 0 0 0,-1-1 0 0 0,0 0 0 0 0,0 1 0 0 0,1-1 0 0 0,0 0 0 0 0,0 1 0 0 0,0-1 0 0 0,0 0 0 0 0,0 0 0 0 0,1 0 0 0 0,-1 1 0 0 0,1-2 0 0 0,0 1 0 0 0,0 0 0 0 0,0 0 0 0 0,0-1 0 0 0,1 2 0 0 0,91 55 0 0 0,-93-58 0 0 0,58 38 0 0 0,-57-37 0 0 0,0-1 0 0 0,-1 1 0 0 0,1 0 0 0 0,-1 0 0 0 0,1 0 0 0 0,-1-1 0 0 0,1 1 0 0 0,-1 0 0 0 0,0 1 0 0 0,0-1 0 0 0,0 0 0 0 0,0 0 0 0 0,0 0 0 0 0,-1 1 0 0 0,1-1 0 0 0,-1 0 0 0 0,1 1 0 0 0,-1-1 0 0 0,0 1 0 0 0,0-1 0 0 0,0 0 0 0 0,0 1 0 0 0,0-1 0 0 0,-1 0 0 0 0,1 1 0 0 0,-1-1 0 0 0,0 0 0 0 0,0 1 0 0 0,-4 4 176 0 0,-1 0 0 0 0,0 0 0 0 0,0-1 0 0 0,0 0 0 0 0,-1 0 0 0 0,0 0-1 0 0,-1-1 1 0 0,1 0 0 0 0,-1-1 0 0 0,0 0 0 0 0,0 0 0 0 0,0 0-1 0 0,0-1 1 0 0,-1-1 0 0 0,1 1 0 0 0,-1-1 0 0 0,0-1 0 0 0,0 1 0 0 0,0-2-1 0 0,0 1 1 0 0,0-1-176 0 0,-15 4 299 0 0,-31 2-507 0 0,21-4-3264 0 0,32-2 2128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08.651"/>
    </inkml:context>
    <inkml:brush xml:id="br0">
      <inkml:brushProperty name="width" value="0.05" units="cm"/>
      <inkml:brushProperty name="height" value="0.05" units="cm"/>
      <inkml:brushProperty name="color" value="#E71224"/>
    </inkml:brush>
  </inkml:definitions>
  <inkml:trace contextRef="#ctx0" brushRef="#br0">283 52 1376 0 0,'3'-8'524'0'0,"-13"-2"3481"0"0,10 10-3664 0 0,-19-14 7037 0 0,-10-5-4387 0 0,-15 31-1097 0 0,-42 51-766 0 0,57-31-1268 0 0,23-26 175 0 0,0 0 0 0 0,0 1 1 0 0,1-1-1 0 0,0 1 0 0 0,1 0 1 0 0,-1 0-1 0 0,1 0 0 0 0,1 1 1 0 0,-1 0-1 0 0,1-1 0 0 0,1 1 1 0 0,-1 0-1 0 0,1 1 0 0 0,0 4-35 0 0,-6 50 40 0 0,9-60-93 0 0,-1 2 52 0 0,1 0 1 0 0,-1 0-1 0 0,2 0 0 0 0,-1 0 1 0 0,0 0-1 0 0,1 0 0 0 0,0-1 1 0 0,0 1-1 0 0,0 0 0 0 0,1-1 1 0 0,0 0-1 0 0,0 1 0 0 0,0-1 1 0 0,0 0-1 0 0,0-1 0 0 0,1 1 1 0 0,0-1-1 0 0,-1 1 0 0 0,1-1 1 0 0,1 0-1 0 0,-1-1 0 0 0,0 1 1 0 0,1-1-1 0 0,1 1 1 0 0,110 13 837 0 0,-71-15-869 0 0,16-1-115 0 0,-20-1-5275 0 0,-8-3-1104 0 0</inkml:trace>
  <inkml:trace contextRef="#ctx0" brushRef="#br0" timeOffset="1519.11">721 20 456 0 0,'-15'-11'425'0'0,"10"7"7106"0"0,4 4-4982 0 0,1 0-1333 0 0,-9-5 397 0 0,-36 13 678 0 0,7 5-971 0 0,-52 66 618 0 0,55-12-1894 0 0,27-11 119 0 0,3 6-2 0 0,7-30-55 0 0,9 22-328 0 0,-9-51 283 0 0,0 1 0 0 0,1 0 0 0 0,0-1-1 0 0,0 1 1 0 0,0-1 0 0 0,0 0 0 0 0,0 0-1 0 0,1 0 1 0 0,-1-1 0 0 0,1 1 0 0 0,-1-1-1 0 0,1 0 1 0 0,0 0 0 0 0,0 0 0 0 0,0 0-1 0 0,3 0-60 0 0,8 2 100 0 0,0 0 0 0 0,0 0 0 0 0,0-2 0 0 0,1 0 0 0 0,-1 0 0 0 0,1-2 0 0 0,-1 0 0 0 0,1 0 0 0 0,8-3-100 0 0,46-12-1789 0 0,-68 14 785 0 0,5-5-11 0 0</inkml:trace>
  <inkml:trace contextRef="#ctx0" brushRef="#br0" timeOffset="1704.01">446 286 8288 0 0,'0'0'638'0'0,"2"-1"-188"0"0,28-11 5061 0 0,21 5-3720 0 0,-26 5-1194 0 0,71 5 193 0 0,-18-10-760 0 0,-20 1 126 0 0,-28 2-5283 0 0,-17 3-501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17.789"/>
    </inkml:context>
    <inkml:brush xml:id="br0">
      <inkml:brushProperty name="width" value="0.05" units="cm"/>
      <inkml:brushProperty name="height" value="0.05" units="cm"/>
      <inkml:brushProperty name="color" value="#E71224"/>
    </inkml:brush>
  </inkml:definitions>
  <inkml:trace contextRef="#ctx0" brushRef="#br0">85 44 3680 0 0,'-20'24'9382'0'0,"14"-10"-8770"0"0,1 1-1 0 0,1 0 0 0 0,0 0 0 0 0,1 1 0 0 0,1-1 1 0 0,0 0-1 0 0,1 12-611 0 0,-5 29 1738 0 0,6-18-671 0 0,-8 26 177 0 0,8-63-1099 0 0,0-1 235 0 0,0 0 107 0 0,0 0-464 0 0,-1 0 1 0 0,1 0-1 0 0,0 0 1 0 0,0 0-1 0 0,0 0 0 0 0,0-1 1 0 0,-1 1-1 0 0,1 0 1 0 0,0 0-1 0 0,0 0 1 0 0,0 0-1 0 0,-1 0 0 0 0,1 0 1 0 0,0 0-1 0 0,0 0 1 0 0,0 0-1 0 0,-1 0 0 0 0,1 0 1 0 0,0 0-1 0 0,0 0 1 0 0,0 0-1 0 0,-1 0 1 0 0,1 0-1 0 0,0 0 0 0 0,0 0 1 0 0,0 0-1 0 0,-1 0 1 0 0,1 0-1 0 0,0 0 1 0 0,0 0-1 0 0,0 0 0 0 0,-1 0 1 0 0,1 0-1 0 0,0 1 1 0 0,0-1-1 0 0,0 0 0 0 0,0 0 1 0 0,-1 0-1 0 0,1 0 1 0 0,0 0-1 0 0,0 1 1 0 0,0-1-1 0 0,0 0 0 0 0,0 0 1 0 0,0 0-1 0 0,0 1 1 0 0,-1-1-1 0 0,1 0 0 0 0,0 0 1 0 0,0 0-1 0 0,0 1 1 0 0,0-1-1 0 0,0 0 1 0 0,0 0-1 0 0,0 1-23 0 0,-2-9 184 0 0,-1 1-124 0 0,1 1 0 0 0,0 0 0 0 0,0 0 0 0 0,1-1 0 0 0,0 1 0 0 0,0-1 0 0 0,1 1 0 0 0,-1-1 0 0 0,1 1 0 0 0,1-1 0 0 0,-1 1 0 0 0,1-1 0 0 0,1-1-60 0 0,34-76-255 0 0,-32 72 125 0 0,1 1-1 0 0,0 0 1 0 0,0 0-1 0 0,1 1 1 0 0,0-1 0 0 0,1 1-1 0 0,0 1 1 0 0,1-1-1 0 0,0 1 1 0 0,0 1-1 0 0,1-1 1 0 0,0 1-1 0 0,4-2 131 0 0,-7 6-51 0 0,1-1 0 0 0,0 1 0 0 0,0 0 1 0 0,0 0-1 0 0,0 1 0 0 0,0 0 0 0 0,0 0 0 0 0,1 1 0 0 0,0 0 0 0 0,-1 0 0 0 0,1 1 0 0 0,0 0 0 0 0,0 0 0 0 0,5 0 51 0 0,1 4-7 0 0,-1 0 0 0 0,0 0 0 0 0,0 1 0 0 0,0 1 0 0 0,-1 0 1 0 0,0 1-1 0 0,0 0 0 0 0,0 1 0 0 0,0 0 0 0 0,-1 1 0 0 0,-1 0 0 0 0,1 1 0 0 0,-1 0 0 0 0,-1 1 0 0 0,0 0 0 0 0,2 2 7 0 0,-7-7 55 0 0,0-1-1 0 0,-1 1 1 0 0,1 0-1 0 0,-1 0 1 0 0,0 1-1 0 0,0-1 0 0 0,-1 0 1 0 0,0 1-1 0 0,0 0 1 0 0,0 0-1 0 0,0 0 1 0 0,-1-1-1 0 0,0 1 0 0 0,0 0 1 0 0,-1 1-1 0 0,0-1 1 0 0,0 0-1 0 0,0 0 1 0 0,-1 0-1 0 0,0 0 0 0 0,0 0 1 0 0,0 0-1 0 0,-1-1 1 0 0,0 1-1 0 0,0 0 1 0 0,0-1-1 0 0,-1 1 1 0 0,0-1-1 0 0,-1 2-54 0 0,-1 1 82 0 0,-1 0 0 0 0,0 0-1 0 0,0-1 1 0 0,-1 1 0 0 0,0-2 0 0 0,0 1 0 0 0,-1-1-1 0 0,0 0 1 0 0,0 0 0 0 0,0-1 0 0 0,-1 0 0 0 0,0-1 0 0 0,0 0-1 0 0,0 0 1 0 0,0-1 0 0 0,-1 0 0 0 0,1-1 0 0 0,-1 0-1 0 0,0 0 1 0 0,1-1 0 0 0,-1 0 0 0 0,-1-1-82 0 0,-113-7 317 0 0,26-13-383 0 0,59 8-7309 0 0,37 12-423 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21.089"/>
    </inkml:context>
    <inkml:brush xml:id="br0">
      <inkml:brushProperty name="width" value="0.05" units="cm"/>
      <inkml:brushProperty name="height" value="0.05" units="cm"/>
      <inkml:brushProperty name="color" value="#E71224"/>
    </inkml:brush>
  </inkml:definitions>
  <inkml:trace contextRef="#ctx0" brushRef="#br0">1 0 2760 0 0,'0'0'125'0'0,"0"0"183"0"0,0 0 684 0 0,0 0 302 0 0,0 0 60 0 0,0 0-81 0 0,0 0-389 0 0,0 0-168 0 0,0 0-38 0 0,0 0-26 0 0,0 0-84 0 0,0 0-38 0 0,9 8 1024 0 0,13 23 940 0 0,-12 4-1406 0 0,2 40 900 0 0,-7-35-1823 0 0,7 15 695 0 0,-4-20-169 0 0,-8-34-578 0 0,0-1-1 0 0,0 0-4 0 0,5 11 64 0 0,11 1-65 0 0,-5-1 88 0 0,-9-11-285 0 0,-2 0 0 0 0,0 0 35 0 0,0 0 114 0 0,0 0 49 0 0,0 0 10 0 0,0 0-67 0 0,0 0-292 0 0,0 0-130 0 0,0 0-892 0 0,0 0-3662 0 0,0 0-1565 0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21.458"/>
    </inkml:context>
    <inkml:brush xml:id="br0">
      <inkml:brushProperty name="width" value="0.05" units="cm"/>
      <inkml:brushProperty name="height" value="0.05" units="cm"/>
      <inkml:brushProperty name="color" value="#E71224"/>
    </inkml:brush>
  </inkml:definitions>
  <inkml:trace contextRef="#ctx0" brushRef="#br0">1 0 8288 0 0,'0'0'381'0'0,"0"0"-6"0"0,0 2-242 0 0,0 7 20 0 0,0-7 565 0 0,0-2 239 0 0,0 0 47 0 0,0 0-56 0 0,1 1-277 0 0,16 19 1827 0 0,-15-20-2057 0 0,-2 0-47 0 0,0 0-196 0 0,0 0-80 0 0,0 0-20 0 0,1 1-18 0 0,5 1-86 0 0,-4-2-104 0 0,0-5-1236 0 0,-1 4-4391 0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21.706"/>
    </inkml:context>
    <inkml:brush xml:id="br0">
      <inkml:brushProperty name="width" value="0.05" units="cm"/>
      <inkml:brushProperty name="height" value="0.05" units="cm"/>
      <inkml:brushProperty name="color" value="#E71224"/>
    </inkml:brush>
  </inkml:definitions>
  <inkml:trace contextRef="#ctx0" brushRef="#br0">0 1 7920 0 0,'0'0'362'0'0,"0"0"-11"0"0,0 0-79 0 0,0 0 488 0 0,0 0 236 0 0,0 0 48 0 0,1 7 672 0 0,16 49 933 0 0,41 94 491 0 0,-30-58-2864 0 0,-26-76-291 0 0,5 9-1049 0 0,-7-24-128 0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22.091"/>
    </inkml:context>
    <inkml:brush xml:id="br0">
      <inkml:brushProperty name="width" value="0.05" units="cm"/>
      <inkml:brushProperty name="height" value="0.05" units="cm"/>
      <inkml:brushProperty name="color" value="#E71224"/>
    </inkml:brush>
  </inkml:definitions>
  <inkml:trace contextRef="#ctx0" brushRef="#br0">0 1 5528 0 0,'0'0'422'0'0,"0"0"-34"0"0,5 9 4348 0 0,6 35-597 0 0,-3-13-2453 0 0,-3-12-1216 0 0,-1-11-456 0 0,-1-5-79 0 0,-2-2-278 0 0,1-2-133 0 0,5-1-31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35.715"/>
    </inkml:context>
    <inkml:brush xml:id="br0">
      <inkml:brushProperty name="width" value="0.05" units="cm"/>
      <inkml:brushProperty name="height" value="0.05" units="cm"/>
      <inkml:brushProperty name="color" value="#E71224"/>
    </inkml:brush>
  </inkml:definitions>
  <inkml:trace contextRef="#ctx0" brushRef="#br0">6 4 7368 0 0,'-3'-4'1869'0'0,"3"4"-660"0"0,0 0 58 0 0,-2 40 2942 0 0,45 64-2509 0 0,19 59-1835 0 0,-31-40 1189 0 0,-28-93-1310 0 0,-3-9-4575 0 0,0-6-943 0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22.360"/>
    </inkml:context>
    <inkml:brush xml:id="br0">
      <inkml:brushProperty name="width" value="0.05" units="cm"/>
      <inkml:brushProperty name="height" value="0.05" units="cm"/>
      <inkml:brushProperty name="color" value="#E71224"/>
    </inkml:brush>
  </inkml:definitions>
  <inkml:trace contextRef="#ctx0" brushRef="#br0">1 1 456 0 0,'0'0'2680'0'0,"0"0"336"0"0,0 0 148 0 0,0 0-327 0 0,5 15-282 0 0,7 66 264 0 0,-3-1-1920 0 0,8 39 370 0 0,-14-101-1364 0 0,2 4-133 0 0,6 0-5051 0 0,-10-21-782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22.623"/>
    </inkml:context>
    <inkml:brush xml:id="br0">
      <inkml:brushProperty name="width" value="0.05" units="cm"/>
      <inkml:brushProperty name="height" value="0.05" units="cm"/>
      <inkml:brushProperty name="color" value="#E71224"/>
    </inkml:brush>
  </inkml:definitions>
  <inkml:trace contextRef="#ctx0" brushRef="#br0">1 1 11976 0 0,'0'0'546'0'0,"0"0"-10"0"0,1 2-344 0 0,6 28 1514 0 0,4-12 921 0 0,-10-16-3709 0 0,-1-2-461 0 0,0 0-90 0 0,0 0-20 0 0</inkml:trace>
</inkml:ink>
</file>

<file path=ppt/ink/ink6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44:36.695"/>
    </inkml:context>
    <inkml:brush xml:id="br0">
      <inkml:brushProperty name="width" value="0.05292" units="cm"/>
      <inkml:brushProperty name="height" value="0.05292" units="cm"/>
      <inkml:brushProperty name="color" value="#FF0000"/>
    </inkml:brush>
  </inkml:definitions>
  <inkml:trace contextRef="#ctx0" brushRef="#br0">15716 10184 57 0,'0'0'0'0,"0"0"0"15,0 0 0-15,0-2 0 0,0 2 136 0,0-7 23 16,0 7 4-16,0 0 1 15,0 0-76-15,0 0-14 0,0-5-3 0,0 5-1 16,0 0 6-16,0 0 2 0,0 0 0 0,0 0 0 0,0 0-16 0,0 0-3 16,0 0-1-16,0 0 0 15,0 0-30-15,0 0-5 0,0 0-2 0,3 5 0 0,0 2-21 0,-1-5 0 16,1 5 0-16,-1-2 0 16,1 2-21-16,-3 0-9 0,3 0-2 0,-3 0-587 0</inkml:trace>
  <inkml:trace contextRef="#ctx0" brushRef="#br0" timeOffset="168.4">15756 10382 115 0,'0'0'10'0,"0"0"-10"16,0 0 0-16,0 0 0 0,-3 2 134 0,3-2 25 0,0 0 5 16,0 0 0-16,0 0-72 0,0 7-14 0,0-7-3 0,0 5-1 15,0-5-59-15,0 0-15 0,0 0 0 0,3 7-286 16,-3-7-60-16</inkml:trace>
  <inkml:trace contextRef="#ctx0" brushRef="#br0" timeOffset="324.63">15743 10532 403 0,'0'0'17'0,"-6"5"5"0,6-5-22 0,0 0 0 0,0 0 0 0,-2 2 0 16,2-2 78-16,0 10 11 0,-3-8 3 0,3 5 0 15,-5-2-43-15,5-3-8 0,0-2-1 0,5 7-1 16,-5-2-57-16,0-5-11 0</inkml:trace>
  <inkml:trace contextRef="#ctx0" brushRef="#br0" timeOffset="480.91">15716 10770 345 0,'0'0'31'0,"0"0"-31"16,0 7 0-16,0-7 0 0,0 2 76 0,0-2 8 16,0 7 3-16,0-7 0 0,0 0-59 0,0 0-11 15,3 7-2-15,-3-7-219 16,0 5-43-16</inkml:trace>
  <inkml:trace contextRef="#ctx0" brushRef="#br0" timeOffset="637.58">15732 11000 615 0,'0'0'27'0,"0"0"6"0,-3 7-33 0,3-7 0 0,0 5 0 0,0-2 0 16,0-3 24-16,3 4-1 0,-3-4-1 0,0 7 0 16,0-7-34-16</inkml:trace>
  <inkml:trace contextRef="#ctx0" brushRef="#br0" timeOffset="793.25">15724 11186 511 0,'0'0'22'0,"0"7"6"0,0 0-28 0,0-2 0 16,0 2 0-16,0-7 0 0,0 7 23 0,0-7-1 15,3 2 0-15,-3-2-271 16</inkml:trace>
  <inkml:trace contextRef="#ctx0" brushRef="#br0" timeOffset="980.7">15708 11443 403 0,'0'0'36'0,"0"0"-36"0,3 4 0 15,0-4 0-15,2 3 76 0,-2 1 9 16,2 1 2-16,-5-5 0 0,2 2-41 0,-2-2-8 15,0 0-2-15,6 0 0 0,-6 0-19 0,5 0-4 0,-5 0-1 0,0 0 0 16,0 0-12-16,0 0 8 0,0 0-8 0,5 7 0 16,-5-7-9-16,0 0-8 0,3 5-2 0,0-3-362 15</inkml:trace>
  <inkml:trace contextRef="#ctx0" brushRef="#br0" timeOffset="1121.49">15735 11642 115 0,'0'0'10'16,"0"0"-10"-16,0 0 0 0,0 0 0 16,-6 5 155-16,6-5 29 0,0 0 5 0,0 0 2 15,0 0-124-15,0 0-25 0,3 3-5 0,-3 4-1 0,0-7-22 16,0 0-5-16,0 0-1 0,0 4-288 16,0-4-59-16</inkml:trace>
  <inkml:trace contextRef="#ctx0" brushRef="#br0" timeOffset="1340.32">15761 11814 57 0,'0'0'0'0,"0"7"0"0,-2 0 0 0,2-4 0 16,0 4 0-16,0-3 0 0,-3 3 158 0,3-7 26 16,0 0 6-16,0 5 1 0,0-5-128 0,0 0-26 15,0 0-5-15,3 2 0 0,-3 6-16 0,2-1-4 16,-2-7 0-16,0 0 0 0,0 4-12 0,3-1 9 15,-6 1-9-15,3-4 8 0,0 7-8 0,-2 0 0 16,2-2 0-16,-6-2 0 0,4 1 0 0,2-4 0 0,0 0 0 0,0 0-11 31,0 0-29-31,0 0-7 0</inkml:trace>
  <inkml:trace contextRef="#ctx0" brushRef="#br0" timeOffset="1511.83">15780 11969 288 0,'-8'3'25'0,"8"-3"-25"0,0 0 0 0,-3 4 0 15,3 3 116-15,-2 1 19 0,-1-1 3 0,3-3 1 16,0-4-55-16,-3 7-10 0,3-4-2 0,-2 1-1 16,2 3-14-16,0-7-2 0,0 0-1 0,0 8 0 15,0-8-28-15,0 0-6 0,0 7 0 0,0-7-1 0,5 4-19 16,-5-4 0-16,0 0 0 0,0 0 0 16,0 0-39-16,5 3-11 0,0-3-2 0</inkml:trace>
  <inkml:trace contextRef="#ctx0" brushRef="#br0" timeOffset="1668.04">15788 12110 230 0,'0'0'20'0,"0"0"-20"16,0 0 0-16,0 0 0 0,0 0 153 0,0 0 27 15,0 0 4-15,2 8 2 0,-2-8-80 0,0 7-16 16,0-7-3-16,0 0-1 0,0 0-24 0,3 4-5 16,-3-4-1-16,0 0 0 0,0 0-18 0,0 0-4 15,0 0-1-15,0 0 0 0,3 7-20 0,-3-7-4 16,0 0-1-16,0 0-466 0,0 0-94 15</inkml:trace>
  <inkml:trace contextRef="#ctx0" brushRef="#br0" timeOffset="2371.31">15536 12426 748 0,'0'0'67'0,"0"0"-54"0,0 0-13 0,0 0 0 16,0 0 108-16,0 0 18 0,0 0 4 0,0 0 1 16,0 0-29-16,0 0-6 0,0 0 0 0,0 0-1 0,0 0-19 15,0 0-3-15,8 7-1 0,-2-3 0 0,-1-1 4 0,0 1 1 16,0 3 0-16,3 1 0 0,-2-1-21 0,2 0-4 15,-3 0 0-15,3 0-1 0,-3 5-37 0,3-5-14 16,-5 0 11-16,5 4-11 0,-3-8 9 0,-2 4-9 16,-1-2 8-16,4 2-8 0,-4-3 0 0,1-1 0 15,-1 1-14-15,1-1 5 16,-3-3-231-16,0 0-45 0,0 0-10 0,8-3-1 0</inkml:trace>
  <inkml:trace contextRef="#ctx0" brushRef="#br0" timeOffset="2574.34">15756 12372 518 0,'0'0'23'0,"0"0"5"0,0 0-28 0,0 0 0 0,-3-5 0 0,3 5 0 15,0 0 244-15,0 0 44 0,0 0 9 0,0 0 2 16,0 0-166-16,0 0-33 0,3 9-6 0,0-2-2 16,-1 0-44-16,4 3-10 0,-4-3-2 0,1 5 0 15,-1-5-25-15,4 0-11 0,-4 4 8 0,4-4-8 16,-4 1 0-16,1-1 0 0,0 0 0 0,-1 0 0 15,4 0-149-15,-6-3-23 16,0-4-4-16,0 0 0 0</inkml:trace>
  <inkml:trace contextRef="#ctx0" brushRef="#br0" timeOffset="3011.48">16042 12658 1648 0,'0'0'36'0,"0"0"8"0,0 0 2 0,0 0 0 0,0 0-37 0,0 0-9 0,0 0 0 0,5 3 0 16,3 2 54-16,-3 2 9 0,3 0 1 0,-3 0 1 16,6 7-2-16,-3-2-1 0,3 2 0 0,-4 0 0 15,1 0 0-15,0 5 0 0,0-5 0 0,-2 5 0 16,-1-1-8-16,-5-3-2 0,3 6 0 0,-1-2 0 15,-2-5-31-15,0 7-6 0,-5-7-2 0,2 5 0 16,1-5 5-16,-6 2 1 0,-3 1 0 0,-2-3 0 16,2-2-11-16,-2 2-8 0,-3-2 12 0,0-3-12 15,0 3 0-15,-2-5 0 0,-1 0 0 0,3-3 0 16,1-4-42 0,-1 0-2-16,0-7-1 0,3 0-710 0,-3-4-141 0</inkml:trace>
  <inkml:trace contextRef="#ctx0" brushRef="#br0" timeOffset="3183.57">16068 12480 1670 0,'-2'0'148'0,"-4"-3"-118"16,1-1-30-16,2 4 0 0,1 0 128 0,2 0 20 15,-6-3 4-15,6 3 1 16,0 0-105-16,0 0-20 0,0 0-5 0,0 0-1 0,-5 0-22 0,5 0 0 15,0 0 0-15,0 0 0 16,5 3-101-16,1 1-25 0,-1-1-5 0</inkml:trace>
  <inkml:trace contextRef="#ctx0" brushRef="#br0" timeOffset="3761.3">16388 12644 576 0,'-13'-4'51'0,"13"4"-41"0,0 0-10 0,0 0 0 0,0 0 180 0,0 0 33 16,0 0 7-16,0 0 2 0,8-3-106 0,-8 3-20 15,0 0-5-15,0 0-1 0,0 0-4 0,3 7-1 16,-1 0 0-16,-2-4 0 0,-2 9-34 0,4-5-7 16,4 4-2-16,-1-1 0 0,-5-3-21 0,3 5-4 15,4-5-1-15,-1 4 0 0,2-4-16 0,-3 0 10 16,3 1-10-16,0-8 8 0,5 2-8 0,-2 3 0 15,-6-5 0-15,6 0 0 0,2-5 0 0,-3 3 0 16,1-3 9-16,-3 2-9 0,0-1 0 0,2-3 9 16,1 0-9-16,-3 0 0 0,-3 0 10 0,1-5-10 15,4 5 8-15,-2 0-8 0,-3-3 10 0,-2-1-10 0,2-1 12 0,3 5-12 16,-3-3 14-16,1 3-4 0,-6-2-1 0,2 2 0 16,6 7 12-16,-2-7 3 0,-6 7 0 0,0 0 0 15,0 0 14-15,0 0 3 0,0 0 1 0,0 0 0 16,0 0-26-16,0 0-4 0,0 7-2 0,0 5 0 15,-6-5-10-15,4 4 0 0,7-1 0 0,-2-3 0 16,2 5 28-16,-2-5 4 0,-1 4 1 0,6-4 0 16,-3 0-33-16,1 1-17 0,-4-1 1 0,6 0 1 15,3 0 24-15,-3-3 5 0,-3-1 1 0,0 4 0 32,9-2-107-32,-6-5-20 0,-8 0-5 0,0 0-970 0</inkml:trace>
  <inkml:trace contextRef="#ctx0" brushRef="#br0" timeOffset="4136.65">17010 12539 1555 0,'-18'0'68'0,"12"-5"16"0,6 5-68 0,0 0-16 16,-5-3 0-16,0 3 0 0,-1-4 76 0,4 1 11 15,-1-1 2-15,-2 4 1 0,-3-3-50 0,3 3-11 16,5 0-1-16,0 0-1 0,-6 0-18 0,4 3-9 16,2-3 10-16,0 0-10 0,0 0 9 0,-6 4-9 0,1-1 8 15,0 1-8-15,5-4 0 0,0 8 0 0,-6-1 0 0,4 0 0 16,4 0 0-16,-2 0 0 0,3 0 0 16,-3-3 0-16,0 4-9 0,5-1 9 0,3 0 0 0,3-3 0 15,-6 3 0-15,6 0-8 0,2 1 8 0,0-4 0 16,-2-1 0-16,2 4 0 0,0-3 0 0,3-1 0 15,5 1 0-15,-7-1 0 0,-6 1 0 0,2-1 0 16,1 2 9-16,-3 2 6 0,-8 0 1 0,-3 0 0 16,3 0 35-16,-5 0 7 0,-1 5 2 0,-4-1 0 15,-1-1-32-15,-2 1-7 0,5-1-1 0,-5 2 0 16,-3-1-10-16,3-1-2 0,2 2-8 0,3-5 12 16,0 0-12-16,0 0 0 0,3-3 0 0,5-4-701 15,0 0-134-15</inkml:trace>
  <inkml:trace contextRef="#ctx0" brushRef="#br0" timeOffset="4371.07">17211 12426 2354 0,'0'0'52'0,"0"0"10"0,0 0 2 0,0 0 3 0,0 7-54 0,3 4-13 16,2-4 0-16,-2 5 0 0,2-2 32 0,-2 4 4 15,2-2 1-15,3 2 0 0,-3-3-22 0,3 4-5 16,-3-1-1-16,1-3 0 0,2 3-9 0,-3-2 0 16,3-2 0-16,-3 4 0 0,0-7 0 0,1 5 0 15,-1-5 0-15,-2 4 0 16,-3-8-28-16,0 4-4 0,0-7 0 0,0 5-1 16,-3 2-162-16,3-7-32 0,0 0-6 0</inkml:trace>
  <inkml:trace contextRef="#ctx0" brushRef="#br0" timeOffset="4527.08">17119 12590 748 0,'13'0'33'0,"-13"0"7"0,0 0-32 0,8-4-8 0,0-1 0 0,2 2 0 15,6-1 143-15,0-3 26 0,0 4 6 0,0-1 1 16,5-3-95-16,0-5-18 0,3 5-4 0,-3 0-1 16,3-3-32-16,-3-1-6 0,0 4-2 0,-5-1 0 15,3 1-10-15,-4 0-8 0,-1 0 9 0,-1 0-749 16</inkml:trace>
  <inkml:trace contextRef="#ctx0" brushRef="#br0" timeOffset="5089.14">17918 12560 1638 0,'-8'-7'72'0,"2"7"16"0,4 0-71 0,-1-3-17 0,0-1 0 0,3 4 0 15,0 0 86-15,0 0 14 0,0 4 2 0,0-4 1 16,0 0-23-16,0 0-4 0,0 0 0 0,0 7-1 16,6 3-32-16,-1-3-7 0,0 5 0 0,3-1-1 15,-5-1-7-15,2 1-2 0,0 1 0 0,1-2 0 16,-4 1-7-16,4-1-2 0,-1 2 0 0,-2-5 0 15,-1 4-17-15,1-1 0 0,-3-6 0 0,0 4 0 16,3-1 9-16,-3 0-9 0,0-7 0 0,0 0 9 0,0 0-9 0,-6 0-17 16,1 0 4-16,0-3 1 15,-1-1-26-15,4 1-5 0,-4-6-1 0,1 2 0 0,0-3 33 0,2-1 11 16,3-1 0-16,0-2-9 0,0 0-5 0,3 0-1 16,0-1 0-16,-1 1 0 0,3-2 3 0,3 6 0 15,0-1 0-15,3 1 0 0,2-1 0 0,-2 3 0 16,2-3 0-16,0 4 0 0,3-3 12 0,0-2 0 15,0 8-10-15,2-3 10 0,1 4 0 0,-3-4 0 16,0 3 0-16,-3-3 0 0,3 7 0 0,-3-8 0 16,3 8 0-16,-6 0 0 15,1-4-148-15,-3 1-36 0</inkml:trace>
  <inkml:trace contextRef="#ctx0" brushRef="#br0" timeOffset="5323.42">18346 12539 1152 0,'0'0'102'0,"0"0"-82"0,0 0-20 0,0 0 0 16,0 0 213-16,0 0 39 0,6 7 7 0,-1 0 1 15,0-3-155-15,-2 3-31 0,5 0-6 0,0 0-2 16,0 1-18-16,-1-1-3 0,-1 0-1 0,-1 0 0 15,3 0-35-15,0-3-9 0,-8-4 0 0,3 8 0 16,-1-1-11-16,-2-7-4 0,0 0-1 0,0 0-711 16,0 0-142-16</inkml:trace>
  <inkml:trace contextRef="#ctx0" brushRef="#br0" timeOffset="5479.64">18402 12390 172 0,'-8'-7'16'0,"3"3"-16"15,2-3 0-15,0-1 0 0,-2 4 436 0,2-3 84 16,1 4 16-16,-1-1 4 0,0-3-336 0,1 0-68 16,-1 4-14-16,3 3-2 0,0 0-60 0,0 0-12 15,0-5-3-15,0 5 0 16,0 0-135-16,0 0-27 0,0 0-6 0</inkml:trace>
  <inkml:trace contextRef="#ctx0" brushRef="#br0" timeOffset="6088.93">18767 12531 979 0,'0'0'87'0,"0"0"-70"0,0-4-17 0,0 4 0 15,-5-3 112-15,2-1 18 0,0 1 4 0,-2-1 1 16,-3 4-49-16,3-3-10 0,0-1-1 0,-1 4-1 0,6 0-38 0,-5 7-8 16,-3-7-2-16,-3 7 0 0,-2-3-18 0,0-1-8 15,2 4 8-15,1 5-8 0,-3-5 0 0,5 0 0 16,-3 4 0-16,0-4 0 0,4 5 0 0,1-2 0 15,1-3-11-15,2 4 11 0,3-3 0 0,3 3 0 16,0-4 0-16,5 0 0 0,-1-4-11 0,7 4 0 16,-1-2 0-16,0-5 0 0,3 0 11 0,0 0 0 15,2 0 0-15,1 0 8 0,-1-5-8 0,1 2 0 16,-3-1 0-16,-3-3 0 0,0 0 0 0,1 4 0 16,-7-1 0-16,1-3-8 0,0-1 44 0,-2 4 8 15,-4 1 3-15,-2 3 0 0,3-4 20 0,-3 4 4 16,0 0 1-16,0 0 0 0,0 0-29 0,0 0-6 0,0 0-1 0,0 0 0 15,0 0-23-15,0 0-5 16,3 7 0-16,2 0-8 0,-2 2 0 0,2 1 0 0,0 1 0 16,3-1 0-16,-3 2 0 0,6-1 0 0,-3-1 0 0,0 4 0 15,0-2 0-15,0 2 0 0,-3 0 0 0,0-2 0 16,1 6 0-16,-4-8 0 0,1 2 0 0,-3 2 0 16,-3 0 0-16,1-2 0 0,-4-1 0 0,-4-1 0 15,-1 1 0-15,-5-3 0 0,3 3 13 0,-6-1-4 16,-4-3-9-16,-1 0 0 0,0 5 0 0,-2-5 0 15,-1-3 0-15,1 3 18 0,-1-4-3 0,6 4-1 16,0-3-14-16,5-1 0 0,-3-3-9 0,9-3-1064 16</inkml:trace>
  <inkml:trace contextRef="#ctx0" brushRef="#br0" timeOffset="6526.99">19002 12376 979 0,'0'0'87'0,"0"0"-70"16,0 0-17-16,0 0 0 0,0 0 165 0,0 0 30 15,0 0 5-15,0 7 2 0,3 0-114 0,0 0-24 0,2 0-4 16,0 8 0-16,3-4-13 0,-3-1-3 0,3 4 0 0,0 2 0 15,0-2-16-15,0 1-4 0,0 3-1 0,-3-4 0 16,3 1-3-16,-2-1 0 0,-1 0 0 0,0-2 0 16,-2-1-6-16,2-1-2 0,-5-3 0 0,0 5 0 15,0-5 8-15,0-7 0 0,3 7 1 0,-3-7 0 16,0 0-5-16,0 0-2 0,0 0 0 0,0 0 0 16,0 0-14-16,3-7 0 0,2 0 0 0,3-1 0 15,-3-3 0-15,3 4 0 0,0-7 0 0,2 2-10 16,1 2-4-16,2-1-1 0,-2 4 0 0,5-5 0 15,-6 5 15-15,4 4-9 0,-4-1 9 0,1 4-8 16,-1 0 8-16,1 0 0 0,-3 4 0 0,0-1 0 16,2 1 0-16,-2 4 8 0,0-1-8 0,0 0 11 15,0 4 0-15,0-1 0 0,-3-3 0 0,3 5 0 16,-2-1 18-16,-1-1 4 0,-2-3 1 0,-1 5 0 0,1-5-14 16,-3 0-2-16,2 0-1 0,1-3 0 0,-3 4-17 0,0-8 0 15,0 0 0-15,0 0 0 16,0 0-135-16,0 0-30 0,0 0-7 0</inkml:trace>
  <inkml:trace contextRef="#ctx0" brushRef="#br0" timeOffset="6729.84">19521 12259 1612 0,'0'0'72'0,"0"0"14"16,0 0-69-16,0 0-17 0,0 0 0 0,3 7 0 0,-1 0 136 0,4 5 24 0,-4 2 5 0,1 0 1 15,5 5-103-15,-3-5-21 16,3 4-4-16,-3 4-1 0,3-8-22 0,-2 5-5 0,-1-1-1 0,0-4 0 16,-2 1-9-16,2-1 0 0,-5-3 0 0,0 4 0 31,-3-4-78-31,-2-1-18 0,-3-3-3 0,0 0-857 0</inkml:trace>
  <inkml:trace contextRef="#ctx0" brushRef="#br0" timeOffset="6901.67">19373 12426 691 0,'0'0'61'0,"0"0"-49"0,5 0-12 0,3-7 0 15,3 4 266-15,2-1 50 0,0-4 11 0,6 4 1 16,-1 1-208-16,3-1-43 0,0-3-8 0,1 0-1 0,-1 7-45 0,0-7-9 16,3-1-2-16,-3 4 0 15,-3 1-86-15,1-1-18 0,-3-3-3 0</inkml:trace>
  <inkml:trace contextRef="#ctx0" brushRef="#br0" timeOffset="7182.85">19928 12143 1612 0,'0'0'72'0,"0"0"14"0,0 0-69 0,0 0-17 0,0 0 0 0,0 0 0 16,0 0 92-16,0 0 16 0,0 0 2 0,0 0 1 15,0 0-44-15,0 7-9 0,3 1-2 0,2-1 0 16,-5 0-36-16,0 0-8 0,0 0-2 0,0 4 0 31,0-3-61-31,-2 3-12 0,-4-4-2 0</inkml:trace>
  <inkml:trace contextRef="#ctx0" brushRef="#br0" timeOffset="7339.06">20132 12150 2286 0,'0'0'101'0,"-2"8"21"0,-1-4-98 0,0 3-24 15,1 3 0-15,-1-3 0 0,-5 4 59 0,3 1 6 16,-1-2 2-16,-2 1 0 0,-5 4-29 0,3-1-6 16,2-3 0-16,-3 4-1187 15</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40.966"/>
    </inkml:context>
    <inkml:brush xml:id="br0">
      <inkml:brushProperty name="width" value="0.05" units="cm"/>
      <inkml:brushProperty name="height" value="0.05" units="cm"/>
      <inkml:brushProperty name="color" value="#E71224"/>
    </inkml:brush>
  </inkml:definitions>
  <inkml:trace contextRef="#ctx0" brushRef="#br0">25 0 5040 0 0,'0'0'231'0'0,"0"0"95"0"0,-13 3 2376 0 0,8 0 1205 0 0,4 0-3690 0 0,0-1-1 0 0,0 0 0 0 0,0 0 1 0 0,1 1-1 0 0,-1-1 0 0 0,1 0 1 0 0,-1 1-1 0 0,1-1 0 0 0,0 1 1 0 0,0-1-1 0 0,0 1 0 0 0,0-1 1 0 0,1 0-1 0 0,-1 1 0 0 0,0-1 1 0 0,1 0-1 0 0,0 1 0 0 0,0-1 1 0 0,0 0-1 0 0,0 1-216 0 0,5 26 794 0 0,-3-8-316 0 0,-2-19-276 0 0,-1-2-2 0 0,1 1-8 0 0,51 85 887 0 0,-39-59-574 0 0,28 62 303 0 0,18 7-264 0 0,-31-51-336 0 0,-14-13-82 0 0,22 42 87 0 0,6 49-24 0 0,-32-83-135 0 0,8 48-22 0 0,13 39 10 0 0,-9-61-42 0 0,2 17 64 0 0,-13-10 0 0 0,11 48-64 0 0,-14-84 0 0 0,-4 15 0 0 0,13 32 0 0 0,16 54 0 0 0,-12-79 0 0 0,-16-30 0 0 0,57 101 0 0 0,-45-56 54 0 0,-1 1-44 0 0,-5-38 39 0 0,10 48-34 0 0,-16-27-15 0 0,17 49 0 0 0,-9-59 0 0 0,24 82 64 0 0,-25-97-64 0 0,3 4 0 0 0,33 126 64 0 0,-12-74-64 0 0,15 14 0 0 0,-19-43 0 0 0,-11-20 0 0 0,4 12 0 0 0,12 29 11 0 0,9 10 106 0 0,-23 11-117 0 0,9-21 128 0 0,5 11-128 0 0,-21-53 180 0 0,33 22-256 0 0,-22-27 76 0 0,6 14 0 0 0,-8-9 0 0 0,-13-2 0 0 0,34 57 136 0 0,-10-51-125 0 0,-19-17 42 0 0,47 74 11 0 0,2-15 0 0 0,4 8 0 0 0,-12-27 0 0 0,-37-33-64 0 0,-7-7 11 0 0,10 20 96 0 0,-6-16-97 0 0,26 51 65 0 0,-22-27-95 0 0,-2-27 5 0 0,25 32 151 0 0,-10 10-216 0 0,-11-43 91 0 0,-12 1 189 0 0,42 62-123 0 0,-27-58-13 0 0,4 5-64 0 0,-21-19 0 0 0,20 12 0 0 0,-2 8 0 0 0,14 16 64 0 0,24 20-64 0 0,-19-9 64 0 0,-23-21-10 0 0,-7-17-44 0 0,7 1 54 0 0,-6-5-64 0 0,2 12 11 0 0,37 39 42 0 0,-28-39-53 0 0,5-4 11 0 0,3 15 82 0 0,-8-15-515 0 0,-3 8 892 0 0,1-19-470 0 0,-9 3 0 0 0,3 4 0 0 0,9 7 0 0 0,19 12 0 0 0,-20-26 0 0 0,-11 3 0 0 0,27 26 0 0 0,-6-11 0 0 0,35 44 0 0 0,-45-48 0 0 0,-5-10 0 0 0,1 3 0 0 0,9 6 0 0 0,-6-6 0 0 0,6 2 0 0 0,-26-20 0 0 0,0 1 0 0 0,17 24 0 0 0,-7-18 11 0 0,18 3 42 0 0,-29-11-53 0 0,-10 1 0 0 0,2-8 0 0 0,1 1 0 0 0,0-1 0 0 0,0 0 0 0 0,-1 0 0 0 0,1 0 0 0 0,0 1 0 0 0,0-1 0 0 0,0 0 0 0 0,-1 1 0 0 0,1-1 0 0 0,0 0 0 0 0,0 0 0 0 0,0 1 0 0 0,0-1 0 0 0,-1 0 0 0 0,1 1 0 0 0,0-1 0 0 0,0 0 0 0 0,0 1 0 0 0,0-1 0 0 0,0 0 0 0 0,0 1 0 0 0,0-1 0 0 0,0 1 0 0 0,0-1 0 0 0,0 0 0 0 0,0 1 0 0 0,0-1 0 0 0,0 0 0 0 0,1 1 0 0 0,-1-1 0 0 0,0 0 0 0 0,0 0 0 0 0,0 1 0 0 0,0-1 0 0 0,1 0 0 0 0,-1 1 0 0 0,0-1 0 0 0,0 0 0 0 0,0 0 0 0 0,1 1 0 0 0,-1-1 0 0 0,0 0 0 0 0,1 0 0 0 0,-1 0 0 0 0,0 1 0 0 0,0-1 0 0 0,1 0 0 0 0,-1 0 0 0 0,0 0 0 0 0,1 0 0 0 0,-1 0 0 0 0,0 1 0 0 0,1-1 0 0 0,-1 0 0 0 0,0 0 0 0 0,1 0 0 0 0,-1 0 0 0 0,1 0 0 0 0,-1 0 0 0 0,21 11 0 0 0,-11-8-29 0 0,1 8-352 0 0,31 20 511 0 0,-21-21-46 0 0,-19-9-300 0 0,1 0-28 0 0,34 18 376 0 0,-35-18 112 0 0,10 7 4 0 0,34 21-248 0 0,-20-14 0 0 0,56 39-492 0 0,-52-23 984 0 0,-4-9-492 0 0,14 1 0 0 0,-6-4 0 0 0,-8-1 0 0 0,2 8 0 0 0,2 2 0 0 0,27-9 0 0 0,-29-11 0 0 0,-6 7 0 0 0,9-4 0 0 0,6 1 0 0 0,19 5 0 0 0,-21-9 0 0 0,-23-4 0 0 0,21 11 0 0 0,35 4 0 0 0,-28-5 0 0 0,-3 0 0 0 0,2-1 0 0 0,-3 1 0 0 0,-5 10 0 0 0,34 7 0 0 0,6-5 0 0 0,-25-7 0 0 0,-1-2 0 0 0,34 9-25 0 0,-25-14-658 0 0,21 20 1391 0 0,-50-23-644 0 0,43 31-64 0 0,-45-32 0 0 0,11 7 0 0 0,-7-1 14 0 0,-25-14 52 0 0,-1 1 1 0 0,66 21-54 0 0,-48-19-13 0 0,63 30 0 0 0,-43-24 0 0 0,-26 0 0 0 0,12 3 0 0 0,38 14 0 0 0,-39-19 0 0 0,22 6 0 0 0,-21-7 0 0 0,3 1 0 0 0,-2-3 0 0 0,-14-1 0 0 0,0 1 0 0 0,1 0 0 0 0,3-1 0 0 0,23 9 0 0 0,-18-6 0 0 0,33 14 0 0 0,-4-14 0 0 0,-22 2 0 0 0,6-7 0 0 0,49 9 54 0 0,-28-6-44 0 0,-32-1-10 0 0,11 5 0 0 0,24 3 0 0 0,4-3 0 0 0,10 0 0 0 0,-52-2 0 0 0,26-4 0 0 0,8 3 0 0 0,30 0 0 0 0,-39-10 0 0 0,122 5 0 0 0,-73-18 0 0 0,-64-1 0 0 0,-9 8 0 0 0,28-14 0 0 0,15-5 0 0 0,-48 16 0 0 0,23-30 0 0 0,-19 11 0 0 0,26 3 0 0 0,27-23 0 0 0,28-64 184 0 0,-22 46-184 0 0,-59 49 0 0 0,6-4 0 0 0,4-4 0 0 0,10-21 0 0 0,2-9 0 0 0,-21 30 0 0 0,21-10 0 0 0,7-23 0 0 0,-19 7 0 0 0,2 4 0 0 0,-19 16 0 0 0,-8 10 0 0 0,33-22 64 0 0,-19 21-64 0 0,39-59 0 0 0,-35 44 0 0 0,7-4 0 0 0,17-11 522 0 0,-5 4-852 0 0,-5 6 330 0 0,-8 7 0 0 0,18-20 0 0 0,-18 33 0 0 0,16-25 54 0 0,-15 15-44 0 0,2 6-10 0 0,-3-4 0 0 0,-15 17 54 0 0,22-20-33 0 0,-31 32 22 0 0,16-27 31 0 0,3 9-74 0 0,10-2 0 0 0,-22 0 0 0 0,-7 13 0 0 0,-2 11 2 0 0,14-24 76 0 0,0 30 64 0 0,-9-3-140 0 0,-7-1 78 0 0,-1 0 16 0 0,0 0-38 0 0,0 0-150 0 0,0 0-16 0 0,-1 11-855 0 0,-3-3-8 0 0,0 4-41 0 0</inkml:trace>
</inkml:ink>
</file>

<file path=ppt/ink/ink6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06T22:45:13.665"/>
    </inkml:context>
    <inkml:brush xml:id="br0">
      <inkml:brushProperty name="width" value="0.05292" units="cm"/>
      <inkml:brushProperty name="height" value="0.05292" units="cm"/>
      <inkml:brushProperty name="color" value="#FF0000"/>
    </inkml:brush>
  </inkml:definitions>
  <inkml:trace contextRef="#ctx0" brushRef="#br0">19651 2691 345 0,'0'0'31'0,"0"0"-31"0,0 0 0 0,0 0 0 15,0 0 118-15,0 0 18 0,0 0 3 0,0 0 1 16,0 0-37-16,0 7-7 0,0-7-2 0,0 0 0 15,0 0-6-15,0 0-2 0,0 0 0 0,0 0 0 16,0 0-24-16,0 0-5 0,0 0-1 0,0 0 0 0,0 0-3 0,0 0-1 16,0 0 0-16,0 0 0 15,0 0-9-15,5-7-3 0,-2 3 0 0,-1-3 0 0,-2-1-4 0,3 1 0 16,-1-4-1-16,1 4 0 0,-3-5-4 0,3 2-1 16,-3-4 0-16,2-2 0 0,1 2-4 0,-3 0-1 15,0-5 0-15,0 5 0 0,0-7-4 0,3 2-1 16,-3-2 0-16,2 2 0 0,-2-2-4 0,3 6-2 15,0-3 0-15,-3-1 0 0,2-2-5 0,1 7-1 16,0-5 0-16,-1 2 0 0,1 1-8 0,0 2 8 16,-1 0-8-16,3-5 8 0,-2 5-8 0,0 4 0 15,2-6 9-15,-2 6-9 0,-3-1 0 0,2 1 0 16,1-2 0-16,0 1 8 0,-1 8-8 0,1-8 12 16,-3 4-4-16,3 0 0 0,-1 2 4 0,-2 5 0 15,-2-3 1-15,2 3 0 0,0 0 0 0,0 0 0 16,2-4 0-16,-2 4 0 0,0 0-3 0,0 0-1 0,0 0 0 15,0 0 0-15,0 0-9 0,0 0 8 0,0 0-8 0,0 0 8 16,0 0-8-16,0 0 0 0,0 0 0 0,0 0 0 16,0 0 0-16,0 0-12 0,0 0 0 0,0 0 1 31,0 0-136-31,0 0-27 0,0 0-6 0,-2 7-823 0</inkml:trace>
  <inkml:trace contextRef="#ctx0" brushRef="#br0" timeOffset="562.38">19518 2501 576 0,'0'0'51'0,"0"0"-41"15,0 0-10-15,0 0 0 0,0 0 112 0,0 0 21 16,0 0 4-16,0-7 1 0,6 7-38 0,-6 0-8 15,0 0-2-15,0 0 0 0,0 0-18 0,0 0-3 0,0 0-1 0,0 0 0 16,0 0-17-16,0 0-4 0,5 0-1 0,0 4 0 16,-2 4 3-16,-3-6 1 0,0 7 0 0,2 1 0 15,-2 1-4-15,3-1-1 0,-3 2 0 0,3 2 0 16,-1 0-21-16,1-2-5 0,0 2-1 0,-1 5 0 16,4-8-8-16,-4-1-2 0,4 4 0 0,-4 0 0 15,1-2-8-15,2-5 0 0,3 4 9 0,-3-3-9 16,1 3 9-16,2-8-9 0,0-3 12 0,2 4-12 15,1-1 29-15,-1-3-1 0,1 0 0 0,2-3 0 16,0-1 3-16,1 1 0 0,-4-8 0 0,3 11 0 16,-7-12-9-16,4 5-2 0,4 0 0 0,-1 0 0 15,3 0-5-15,-8-1-2 0,-1 1 0 0,1 3 0 16,-2-3-1-16,2 0 0 0,-6 4 0 0,4 3 0 0,-1-9-2 0,-2 7-1 16,-3 2 0-16,0 0 0 0,0 0 2 0,0 0 0 15,2 0 0-15,-2 0 0 16,0 0-85-16,0 0-17 0,-2-8-3 0,2 8-1021 15</inkml:trace>
  <inkml:trace contextRef="#ctx0" brushRef="#br0" timeOffset="4576.99">19037 1504 57 0,'0'0'0'0,"0"0"0"16,0 0 0-16,0 0 0 0,0 0 184 0,0 0 32 15,0 0 7-15,0 0 1 0,0 0-101 0,0 0-20 16,0 0-4-16,0 0-1 0,0 0 1 0,0 0 0 0,0 0 0 0,0 0 0 16,0 0-33-16,0 0-6 0,-6 7-2 0,4-3 0 15,-1 3-11-15,-2 0-3 0,2 8 0 0,1-8 0 16,-1 4-16-16,0 4-3 0,1-4-1 0,-1-1 0 16,6 1-15-16,-1 4-9 0,-2-4 10 0,0-4-10 15,3 0 0-15,2-2 0 0,3-3-8 0,-3 6 8 16,3-8 0-16,3 0 0 0,-3 0 12 0,3-8-3 15,-4 1-9-15,4 5 0 0,-6-10 0 0,6 5 0 16,0-4 8-16,-1 3-8 0,-5 1 8 0,3-4-8 16,-5 1 12-16,2-2-4 0,-2 5 0 0,0-4 0 0,-3 8-8 0,0-4 12 15,2 3-12-15,-4-4 12 0,-1 8 0 0,0 0 1 16,1 0 0-16,2 0 0 0,0 0-13 0,0 0 9 16,0 0-9-16,2 8 8 0,-2-4-8 0,3 3 0 15,-3-7 0-15,5 3 0 0,3 6-12 0,0-7 12 16,0 3-12-16,5-3 12 0,-2 6 0 0,-1-8 0 15,4 0 0-15,-1 0 0 0,-3 0-14 0,4 0 5 16,-4 0 1-16,1-8 0 0,-1 1 8 0,1 5 16 16,-3-7-4-16,0 2-1 0,0 0 17 0,0-8 4 15,-3 8 1-15,-2 0 0 0,-3 0 3 0,2-4 1 16,-2 3 0-16,0-1 0 0,-2 0-6 0,2-1-2 16,-3 6 0-16,0-6 0 0,1 3-16 0,-1 2-3 15,-2 1-1-15,0-3 0 0,-1 7-9 0,4-3 0 16,-4 3-10-16,1-4 10 15,5 4-246-15,0 0-43 0,-11-8-9 0,11 8-2 0</inkml:trace>
  <inkml:trace contextRef="#ctx0" brushRef="#br0" timeOffset="4983.14">19362 1233 1209 0,'0'0'108'16,"0"0"-87"-16,0 0-21 0,0 0 0 15,0 0 100-15,0 0 15 0,-2 7 3 0,2-4 1 16,0 4-35-16,0 4-6 0,2 3-2 0,1 1 0 16,2-4-25-16,-2 8-6 0,2-2-1 0,0 1 0 15,1 1-24-15,-1-5-4 0,-2 0-2 0,2 5 0 0,-2-5-6 0,2 5-8 16,0-9 11-16,3 1-11 0,-5 4 10 0,2-8-10 16,-2 0 8-16,-1 0-8 0,-2-3 15 0,0-4-3 15,0 0 0-15,0 0 0 0,0 0 8 0,0 0 2 16,0 0 0-16,0 0 0 0,0 0-6 0,3-4-2 15,0-3 0-15,-1 0 0 0,1 0-14 0,2-8 0 16,3 4 0-16,0 1 0 0,3-4-15 0,-3 2 4 16,-3 5 1-16,3 0 0 0,0-5 10 0,-3 12-12 15,0-7 12-15,1 5-12 0,-1-3 12 0,0 5-10 16,3 0 10-16,-3 5-10 0,-5-5 10 0,6 2 0 16,2 5 0-16,0-2 0 0,-3 2 16 0,0-4 4 15,0 4 2-15,3 2 0 0,-2-2-6 0,2-5-2 16,-6 6 0-16,6-4 0 0,-2 3-14 0,-6-7 0 15,0 0 0-15,2 3 0 0,-2-3 0 0,0 0 0 16,0 0 0-16,0 0 0 16,0 0-216-16,0 0-36 0,0 0-7 0,13 0-1 0</inkml:trace>
  <inkml:trace contextRef="#ctx0" brushRef="#br0" timeOffset="5311.5">19677 1374 1094 0,'0'0'97'0,"0"0"-77"0,0 0-20 0,0 0 0 15,3 3 129-15,2-3 23 0,-2 0 4 0,5 0 0 16,-6 0-68-16,4 0-15 0,-1 0-2 0,0 0-1 16,-2-3-31-16,2 3-7 0,3 0 0 0,0-7-1 15,0 7-31-15,2-4 0 0,-4-4 0 0,2 1 0 0,-3 0 9 0,3 3 3 16,-5-3 0-16,2 4 0 0,-3-9 2 0,1 12 1 16,-3-9 0-16,0 2 0 0,-3-2-2 15,1 6 0-15,-1-4 0 0,-2 2 0 0,0-2 11 0,-3 5 3 16,2-3 0-16,1 5 0 15,-3 0-27-15,0 5 0 0,0-3 0 0,-2-2 0 0,2 7 15 0,0-2-3 16,0-2 0-16,-5 4 0 0,2 4-3 0,3 3-1 16,3-6 0-16,0 3 0 0,2 1-8 0,3-3-11 15,3 3 3-15,-1-2 0 0,3-1 8 0,1 0-8 16,2-2 8-16,0 1-8 0,0-4 8 0,-3-1 0 16,0 4 0-16,3-7 0 0,0 0 0 0,3 4 0 15,-1-4-9-15,1 0 9 16,-1-4-44-16,4-3-4 0,-1 4 0 0,-3-9-1 15,1 5-211-15,-3-2-41 0</inkml:trace>
  <inkml:trace contextRef="#ctx0" brushRef="#br0" timeOffset="5530.29">19873 1040 1152 0,'0'0'102'0,"0"0"-82"0,0 0-20 0,0 0 0 16,0 0 119-16,0 5 19 0,3-3 4 0,-1 5 1 15,3 5-50-15,-2-5-9 0,-3 5-3 0,5 4 0 16,-2-4-21-16,5 2-4 0,-3 12 0 0,-2-12-1 16,2 12-37-16,0-7-7 0,1 2-2 0,-1 0 0 15,0 0-9-15,-2-6 0 0,2 3 0 0,1-3 0 16,-4-1 24-16,4-3 2 0,-4 4 1 0,-2-11 0 16,3 3-79-16,-3 0-16 0,0-7-4 0,0 0-872 15</inkml:trace>
  <inkml:trace contextRef="#ctx0" brushRef="#br0" timeOffset="5701.75">19846 1268 1400 0,'16'0'62'0,"-10"0"13"0,2-7-60 0,-3 5-15 16,3-3 0-16,2 1 0 0,-2 1 68 0,0-1 12 16,3 1 1-16,-1-4 1 0,1 2-43 0,2 5-9 15,3-9-2-15,-3 4 0 0,1 3-16 0,-4-3-3 16,3 1-1-16,1 1 0 15,-4-1-89-15,1 1-19 0,5-16-3 0,-8 12-1 0</inkml:trace>
  <inkml:trace contextRef="#ctx0" brushRef="#br0" timeOffset="6061.27">20063 1021 1947 0,'0'0'43'0,"0"0"9"0,0 0 1 0,0 0 2 0,0 0-44 0,3 5-11 0,2-2 0 0,1 6 0 15,2-2 55-15,-1 2 9 0,-1-4 1 0,-1 5 1 16,3 1-52-16,-3 3-14 0,-2 1 0 0,0 1 0 16,2-7 45-16,-2 10 4 0,2-9 1 0,-5 1 0 15,2 3-14-15,-2 1-2 0,3-4-1 0,-3 3 0 16,0-2-33-16,0-9 0 0,3 8 0 0,-1-4 0 0,-2-2 13 0,0-5-4 16,0 0-1-16,0 0 0 15,0 0-8-15,0 0 8 0,0 0-8 0,0 0 8 16,3-7 0-16,0-2 0 0,-1-5 0 0,4 6 0 15,-4-6-48-15,4 3-9 0,-1 4-3 0,0-8 0 0,-2 8 32 0,2 0 7 16,3 0 1-16,0 0 0 0,0 2 3 0,0-2 1 16,-3 7 0-16,0 0 0 0,3-7 8 0,-2 7-12 15,2 7 12-15,-3-7-12 0,3 5 12 0,-6 2 0 16,6-7 0-16,-5 7 0 0,2 0 27 0,3 0 10 16,-8-7 3-16,6 5 0 0,-1 4-32 0,0-4-8 15,-2 2 0-15,2-4 0 0,0 6 0 0,1-9 0 16,-6 0 0-16,5 2-716 15,0 3-144-15</inkml:trace>
  <inkml:trace contextRef="#ctx0" brushRef="#br0" timeOffset="6404.81">20349 1153 1753 0,'0'0'38'0,"0"0"8"0,5 0 2 0,3-5 2 0,-8 5-40 0,6-2-10 0,2-3 0 0,0 5 0 15,2 0 48-15,1-7 7 0,-3 0 1 0,2 5 1 16,3-3-57-16,-2 1-9 0,0 1-3 0,-1-4-1 16,-2-5 13-16,-3 10 0 15,3-3 0-15,-2-2 0 0,-1 3 20 0,0-3 11 0,-2 4 1 0,-3-2 1 16,3-2-20-16,-3 7-4 0,-3 0-1 0,3 0 0 16,-5-7 0-16,-1 7 0 0,-2-2 0 0,0 2 0 15,0 2 0-15,-2-2 0 0,2 0 0 0,-3 7 0 0,1-7-8 0,-1 5 8 16,1 2-8-16,2 0 8 0,-3 0 8 0,3 0 0 15,3 0 1-15,2 0 0 0,1 1-33 0,2-1-8 16,0 2 0-16,2 0-1 0,1-2 13 0,0 5 4 16,4-9 0-16,1 8 0 0,0-4 8 0,0 0 0 15,3 0 0-15,-1-7 0 0,4 5 0 0,-4 2 0 16,1-7 0-16,-3 0 0 16,0 0-45-16,2 0-7 0,1-7-2 0,-3 2-527 15,2-2-106-15</inkml:trace>
  <inkml:trace contextRef="#ctx0" brushRef="#br0" timeOffset="6701.49">20616 1000 1263 0,'0'0'56'0,"0"0"12"0,0 0-55 0,0 0-13 0,0 0 0 0,0 0 0 15,0 0 106-15,6 7 18 16,-1 5 4-16,0-5 1 0,1-4-1 0,-1 6 0 0,-3-7 0 0,4 5 0 16,-1 0-78-16,-2 5-16 0,-1-9-3 0,4 4-1 15,-6-3-6-15,0-4-2 0,0 0 0 0,2 7 0 16,-2-7 6-16,0 0 2 0,0 0 0 0,0 0 0 15,0 0-19-15,0 0-11 0,0 0 12 0,0 0-12 16,0 0 19-16,0 0-3 0,0 0-1 0,3-7 0 16,0 0 8-16,-1 0 1 0,6-5 1 0,0-2 0 15,-5 3-51-15,5 1-10 0,0-4-3 0,5-5 0 16,0 5 11-16,-2 0 3 0,2-2 0 0,-3 6 0 16,4-2 25-16,-6-2 0 0,2 10 0 0,1-6 0 15,-3 3 0-15,-8 7 0 0,10-5 0 0,-10 5 0 16,0 0-56-16,11 0-7 0,-11 0-1 0,0 0 0 0</inkml:trace>
  <inkml:trace contextRef="#ctx0" brushRef="#br0" timeOffset="7466.94">19209 1802 403 0,'-3'-4'36'0,"0"4"-36"0,1 0 0 0,-1 0 0 0,3 4 163 0,-2-4 25 16,-1 0 6-16,3 0 1 0,0 0-55 0,0 0-12 15,0 7-1-15,5-4-1 0,-2 1-42 0,-1 3-8 16,4 1-1-16,-4-1-1 0,4-3-8 0,-1 3-2 16,0 3 0-16,-2 2 0 0,2-5-6 0,3 4-2 15,-5-1 0-15,5-1 0 0,-6 1-38 0,4-3-8 16,2 4-2-16,-6-8 0 0,4 4-8 0,-1-3 8 15,-3 4-8-15,1-1 8 0,0 0 0 0,-3-7 0 16,2 0 0-16,-2 0 0 0,0 0 4 0,0 0 0 16,0 0 0-16,0 0 0 0,0 0 16 0,0 0 3 15,-2-7 1-15,2 0 0 0,-3-1-16 0,3 1-4 16,0 0 0-16,0 0 0 0,3 3-12 0,-1-6 0 16,-2 3 0-16,3-2 0 0,2 6 0 0,-5-4 0 15,6-4 0-15,-4 8 0 0,4-1 0 0,-1 1 0 0,0-2 0 0,-2 1-10 16,5 4 10-16,0-7 0 0,-3 7 0 0,0 0 0 15,1 0-8-15,2-3 0 0,2 3 0 0,1 0 0 16,-1 0 8-16,1 3 0 0,-1-3 0 0,-2 0 0 16,3 4 0-16,-3-1 11 0,-3 1-3 0,3-4 0 15,-3 8-8-15,1-1 8 0,2-7-8 0,-3 7 8 16,-2 0 0-16,-1 0-8 0,4-3 12 0,-4 1-4 16,-2-3 15-16,3 6 2 0,-3-1 1 0,0-7 0 15,5 0-26-15,-5 0 0 0,0 0 0 0,0 0 0 16,5 4 0-16,-5-4 0 0,0 0 0 0,0 0 0 0,0 0 0 15,0 0 0-15,0 0 0 0,0 0 0 16,0 0-46-16,0 0-14 0,0 0-4 0,0 0-1049 16</inkml:trace>
  <inkml:trace contextRef="#ctx0" brushRef="#br0" timeOffset="7919.96">19587 1856 748 0,'0'0'67'0,"0"0"-54"0,0-4-13 0,0 4 0 32,0 0 149-32,0 0 27 0,0 0 6 0,0 0 1 0,0 0-36 0,0 0-7 0,0 0-2 0,0 0 0 31,0 0-67-31,3 7-14 0,2-3-2 0,-2 8-1 0,-1-2-23 0,1-3-5 0,0 0-1 0,-1 4 0 0,1-3 24 0,0-1 5 15,-1 4 1-15,4-8 0 0,-4 8-37 0,1-3-7 32,-1-4-2-32,1 6 0 0,0-6-9 0,2-1 0 0,-2 1 0 0,-3-4 0 0,0 0 24 0,5 3 2 15,-5-3 1-15,3 4 0 0,-3-4-19 0,0 0-8 16,0 0 8-16,0 0-8 16,0 0-97-16,0 0-25 0,0 0-5 0,0 0-1 0</inkml:trace>
  <inkml:trace contextRef="#ctx0" brushRef="#br0" timeOffset="8404.22">19704 1581 403 0,'0'0'36'0,"0"0"-36"0,0 0 0 0,0 0 0 0,0 0 121 0,0 0 18 16,0-4 3-16,0 4 1 0,0 0-12 0,0 0-3 31,0 0 0-31,0 0 0 0,0 0-35 0,0 0-7 16,0 0-2-16,0 7 0 0,-3 0-16 0,0 4-3 16,3-4-1-16,-2 8 0 0,-1-4-9 0,3 3-3 15,0 1 0-15,-3-1 0 0,6-3-33 0,-3 11-7 16,0-11-2-16,0 3 0 0,3 1 18 0,-1-1 4 15,1-3 1-15,2 4 0 0,0-4-25 0,1-1-8 0,-1-1 0 0,3 1 0 0,0-3 0 0,0 4 0 32,0-8 0-32,-3 4 0 0,0-3 0 0,1 1 0 15,7-2 0-15,-3-3 0 0,1 0 0 0,0 0 12 0,-3 0-4 0,0-3-8 16,-1-2-168-16,4 1-40 0,5-13-8 0,-8 6-578 0</inkml:trace>
  <inkml:trace contextRef="#ctx0" brushRef="#br0" timeOffset="8591.66">19862 1689 1566 0,'0'0'69'0,"0"0"15"0,0 0-68 0,0 0-16 0,8 0 0 0,-8 0 0 31,0 0 80-31,6 0 13 0,1 5 3 0,1-3 0 16,0-2-42-16,0 5-8 0,-2-2-2 0,4-3 0 15,1 7-22-15,-1-3-5 0,-2-4-1 0,0 3 0 16,0 1-16-16,0-1 0 0,3-3 0 0,-11 0 0 0,5 4 0 0,-5-4 10 0,8 0-10 0,-8 0 8 31,0 0-128-31,0 0-25 0,0 0-6 0,0 0-1 0</inkml:trace>
  <inkml:trace contextRef="#ctx0" brushRef="#br0" timeOffset="8779.24">19923 1656 1728 0,'0'0'38'0,"0"0"8"0,0 0 2 0,0 0 0 0,0 0-39 0,0 0-9 15,0 0 0-15,0 0 0 0,0 0 104 0,0 0 20 16,-3 8 3-16,1 3 1 0,2-8-52 0,-5 8-9 31,-1-4-3-31,4 8 0 0,-4-8-51 0,4 0-13 16,-4 4 0-16,1-3 0 0,2 3 0 0,1-1 0 0,-1-3 0 0,3 2 0 0,-2-2 0 0,-1 3 0 31,3-6 0-31,0-4 0 0,0 0-132 0,0 0-25 0,0 0-6 0,0 0-1 0</inkml:trace>
  <inkml:trace contextRef="#ctx0" brushRef="#br0" timeOffset="9060.41">19876 1515 288 0,'-3'-4'25'0,"3"4"-25"0,3-7 0 0,-1 7 0 0,1-3 223 0,2-1 39 0,0 1 8 0,1 3 2 31,2-4-116-31,2 4-22 0,1 0-5 0,2 0-1 0,0 4-52 0,0 3-12 0,-2-4-1 0,5 4-1 16,-5 2-17-16,-1 0-3 0,3 6-1 0,-2-4 0 16,-3 1 9-16,2 2 2 0,-2 0 0 0,0 0 0 0,-5 5-23 0,2 0-4 15,-2-10-1-15,0 10 0 0,2-5 7 0,-5 1 1 16,2-4 0-16,-2-1 0 0,0 1-32 0,0 4 0 16,0-11 0-16,0 6 0 31,-2-3-45-31,2-7-15 0,0 0-4 0,-5 4-977 0</inkml:trace>
  <inkml:trace contextRef="#ctx0" brushRef="#br0" timeOffset="9372.79">20365 1515 1728 0,'0'0'38'0,"0"0"8"0,0 0 2 0,0 0 0 0,0 0-39 0,0 0-9 0,5 7 0 0,3 0 0 31,-5 1 53-31,2-4 9 0,-5-4 2 0,5 7 0 0,1 0-8 0,-1 0 0 0,0 0-1 0,1 1 0 16,-4 3-37-16,1-8-7 0,0 4-2 0,-1-3 0 16,-2 3-9-16,0 1 0 0,0-8 0 0,0 0-647 15,0 0-131-15</inkml:trace>
  <inkml:trace contextRef="#ctx0" brushRef="#br0" timeOffset="9529.26">20325 1410 1728 0,'-5'-8'38'0,"2"8"8"0,1-7 2 0,2 5 0 0,0 2-39 0,0 0-9 16,-3-5 0-16,3 5 0 0,0 0 53 0,0 0 9 15,0 0 2-15,8-2 0 0,0 2-52 0,3-5-12 16,-4 10 0-16,4-5-868 0</inkml:trace>
  <inkml:trace contextRef="#ctx0" brushRef="#br0" timeOffset="9872.68">20598 1435 288 0,'0'0'25'0,"0"0"-25"0,0-2 0 0,-3-3 0 16,1 1 238-16,2 4 42 0,-3-7 9 0,3 7 2 16,-3-3-124-16,1 3-25 0,-4-7-5 0,1 7-1 15,0 0-79-15,-1 0-16 0,1 3-3 0,-3 1-1 16,3-1 11-16,-3-3 3 0,3 7 0 0,-3-3 0 15,2 3-39-15,4 0-12 0,-1-7 0 0,3 0 0 16,0 12 0-16,0-9 0 0,0-3 0 0,5 4 0 16,1-1 0-16,-1 6-16 0,3-7 2 0,0 3 0 15,0-3 5-15,0 6 1 0,2-8 0 0,1 7 0 0,0-3 8 0,-1-1 0 16,1 4 0-16,-1-3 0 0,-2 3 0 0,-2 0 0 16,-1 1 0-16,0-1 0 0,-2-3 16 0,-1 3 4 15,-2 0 2-15,0 0 0 0,-2 1 14 0,2-4 2 16,0 3 1-16,-3-4 0 0,-2 4-11 0,0-3-1 15,-1 3-1-15,1-2 0 0,-3 5-26 0,-3-6-14 16,3-1 2-16,1 1-1036 16</inkml:trace>
  <inkml:trace contextRef="#ctx0" brushRef="#br0" timeOffset="10153.79">20892 1363 1638 0,'0'0'72'0,"0"0"16"0,0 0-71 0,2 4-17 0,-2-1 0 0,0 4 0 15,3-3 90-15,2 3 14 0,-2 0 4 0,-1 0 0 16,1 1-52-16,0-4-9 0,2 6-3 0,-2-6 0 16,-3 3-19-16,0-7-4 0,2 7-1 0,4 1 0 15,-6-8-9-15,0 0-3 0,0 0 0 0,0 0 0 16,0 0-140-16,0 0-29 0,0 0-6 0,0 0-1 0</inkml:trace>
  <inkml:trace contextRef="#ctx0" brushRef="#br0" timeOffset="10294.39">20799 1228 1152 0,'0'-7'102'0,"3"5"-82"16,-3-3-20-16,2 3 0 0,-2-7 164 0,3 9 28 15,-3-3 5-15,5 3 2 0,-2 0-139 0,2 0-28 16,3 3-6-16,-3 6-1 0,3-9-25 0,0 7 0 16,0 2 0-16,0 3 0 0</inkml:trace>
  <inkml:trace contextRef="#ctx0" brushRef="#br0" timeOffset="10622.44">21013 1367 1566 0,'0'0'69'0,"0"0"15"0,6 3-68 0,-4 1-16 0,3-1 0 0,1 6 0 16,-1-7 108-16,-2 3 19 0,2-3 3 0,0 5 1 15,3-7-71-15,-3 8-15 0,-2-4-2 0,-3-4-1 16,5 0 18-16,-5 0 3 0,0 0 1 0,0 0 0 15,0 0-52-15,0 0-12 0,0 0 0 0,0 0 0 16,6-7 0-16,-1 2 0 0,-2-2 0 0,2 0 0 16,-2 0 0-16,-1 0 0 0,1-4 0 0,0 1 0 15,4-2-48-15,-1 1-13 0,2 4-3 0,0-1 0 16,2-1 52-16,-2 2 12 0,3-2 0 0,-3 6 0 0,2-1 0 0,-2 1 0 16,0 3 0-16,0 0 0 0,0 0 28 0,3 3 9 15,-6 1 2-15,3-1 0 0,0 6-12 0,0-7-3 16,0 3 0-16,-3-3 0 0,3 5-24 0,-3-2 0 15,0 2 8-15,-2-4-8 0,2 4 0 0,-5-3 0 16,0-4 0-16,3 5-1073 16</inkml:trace>
  <inkml:trace contextRef="#ctx0" brushRef="#br0" timeOffset="11091.14">19899 2070 345 0,'0'0'31'0,"0"0"-31"0,0 0 0 0,0 0 0 0,3-4 192 0,0 1 32 16,2 3 6-16,0 0 2 0,0 0-64 0,1 7-13 16,-1-4-3-16,3 1 0 0,-3 8-70 0,1-2-14 15,2 1-4-15,-1-1 0 0,1 2 0 0,0 2 0 16,-2-7 0-16,2 4 0 0,0 1-16 0,-3-2-4 16,3 1-1-16,-3-1 0 0,0 2-28 0,1-5-6 15,-4 0-1-15,4 0 0 0,-4 0-8 0,-2-7 0 16,3 5 0-16,-3-5 0 15,0 0-168-15,0 0-35 0,0 0-7 0,-11 7-2 0</inkml:trace>
  <inkml:trace contextRef="#ctx0" brushRef="#br0" timeOffset="11232.63">19897 2200 806 0,'0'0'36'0,"0"0"7"0,0 0-35 0,5-3-8 0,0 3 0 0,1-7 0 16,1 3 170-16,1-3 32 0,0 7 6 0,3-7 2 15,0 4-142-15,-1-2-28 0,1 1-5 0,-1 1-2 16,1-1-1-16,-1 1 0 0,1-1 0 0,0-6 0 16,2 3-32-16,-3 3 0 0,1-4 0 0,-3 1-792 15</inkml:trace>
  <inkml:trace contextRef="#ctx0" brushRef="#br0" timeOffset="11623.17">20098 1965 1648 0,'0'0'36'0,"0"0"8"0,0 0 2 0,0 0 0 0,0 0-37 0,0 0-9 16,0 0 0-16,2 7 0 0,-2 0 92 0,0 0 17 15,6-3 3-15,-4 4 1 16,4 6-71-16,-1-7-14 0,0 4-4 0,1-4 0 0,1 8 7 0,1-4 1 16,-2-1 0-16,2 2 0 0,-3 2-13 0,3-3-3 15,-3-1 0-15,0 2 0 0,1-5-7 0,-1 4-1 16,-2-8-8-16,2 4 12 0,-2-3-4 0,-3-4-8 15,0 0 11-15,2 5-11 0,-2-5 24 0,0 0-3 16,0 0 0-16,0 0 0 0,0 0-7 0,0 0-2 16,0 0 0-16,3-5 0 15,0 1-43-15,2-3-9 0,-3 4-1 0,4-1-1 16,-4-6 11-16,1 3 3 0,2 3 0 0,1-1 0 0,-1-2 16 0,0 4 3 0,-2 3 1 0,2-4 0 16,-5 4 8-16,5-3 0 0,1 3-9 0,-1-4 9 15,3 4 0-15,0 0 0 0,0 0 0 0,0 0 0 16,0 0 47-16,0 4 13 0,0-4 4 0,0 7 0 15,-3-7-64-15,3 0 0 0,0 3 0 0,-8-3-13 16,0 0 13-16,0 0 10 0,0 0-2 0,5 4 0 16,-5-4-8-16,0 0 0 0,0 0 0 0,0 0 0 15,0 0-118-15,0 0-26 0,0 0-4 0,0 0-2 16</inkml:trace>
  <inkml:trace contextRef="#ctx0" brushRef="#br0" timeOffset="11966.81">20405 2063 1335 0,'2'0'29'0,"-2"0"7"0,0 0 0 0,0 0 2 0,0 0-30 0,0 0-8 0,8-4 0 0,3-3 0 0,-1 4 77 0,-2-1 15 31,3-4 2-31,-3 4 1 0,2 1-43 0,-4-1-9 16,2 1-2-16,-3-1 0 0,0 1-29 0,3-1-12 16,-2-3 8-16,-1 4-8 0,-3-1 15 0,4-4-3 15,-6 8 0-15,2-4 0 0,4 1-3 0,-6 3-1 16,-3-7 0-16,3 7 0 0,-3-4 20 0,3 4 3 0,-5-7 1 0,5 7 0 0,-5 0-20 0,-3 0-3 15,0 0-1-15,3 0 0 0,-3 7-8 0,-3-3 8 16,3-1-8-16,-2 4 8 0,2-3-8 0,2 4 8 0,-2 6-8 0,3-7 8 16,0 0 17-16,2 4 3 0,1-3 1 0,-1 6 0 15,3-7-43-15,3 0-9 0,-1-3-1 0,1 4-1 16,-1 6 25-16,4-10 8 0,-4 3 0 16,6-4 0-16,-2 4-8 0,4-2 8 0,-2 2-8 0,0-3 8 15,3-1-8-15,-3-3 0 0,2 0 0 0,1 0 0 31,5 0-154-31,-6-3-32 0,11-8-6 0,-5 6-2 0</inkml:trace>
  <inkml:trace contextRef="#ctx0" brushRef="#br0" timeOffset="12590.87">20974 1856 1191 0,'0'0'26'0,"0"0"6"0,0 0 0 0,0 0 2 0,0 0-34 0,0 0 0 0,0 0 0 0,0 0 0 15,-6-4 99-15,6 4 13 16,-2 0 2-16,2 0 1 0,0 0-43 0,-3 0-9 0,-2 0-2 0,5 0 0 16,0 0-29-16,-6 0-7 0,1 0-1 0,0 0 0 15,-1 4 13-15,1-1 3 16,0 1 0-16,0-4 0 0,-1 8-16 0,1-8-4 0,-3 7 0 0,3 0 0 0,0-3-9 0,-1 3-3 16,1 0 0-16,0 0 0 0,2 1-8 0,-2 3 0 15,2-4 0-15,3 0-11 0,-3 0 11 0,3-2-8 0,3 2 8 16,-3-7-8-16,0 0 8 0,8 3 0 15,-3 4 0-15,3-3-8 0,3-4 8 0,-3-4 0 16,2 4 0-16,-2 0 0 0,0-7 0 0,3 4 8 16,-1-4-8-16,1-2 11 0,-6 2 1 0,1 4 0 0,-1-8 0 0,-3 4 0 15,4-3 12-15,-6 1 4 0,-6-1 0 0,6-1 0 16,-5-4-4-16,3 4 0 0,-6 1 0 0,0-1 0 16,0-4 7-16,0 4 1 0,-3-3 0 0,1 4 0 15,2-2-32-15,-3 1 0 0,1 4 0 0,2-8 0 16,0 8-9-16,0 3-8 0,0-3-2 0,5 4 0 15,-2-1 19-15,0-3 0 0,2 4 0 0,3 3 0 16,-3-5 0-16,3 5 0 0,0 0 0 0,0 0 0 16,0 0 0-16,6 8 0 0,-4 3 0 0,6-4 0 15,0-4 0-15,0 8 0 0,3-3 0 0,-1 3 0 16,1-1 0-16,2-3 0 16,-2 4 0-16,-1 4 0 0,1-4 21 0,-1-4 8 0,4 5 2 0,1-2 0 0,-4 1-31 0,2-1 0 15,-5-1 0-15,3-2 0 16,-1 3-195-16,-2-6-41 0,8 6-9 0,-5-6-2 0</inkml:trace>
  <inkml:trace contextRef="#ctx0" brushRef="#br0" timeOffset="12981.4">21185 1776 1674 0,'0'0'36'0,"0"0"8"0,0 0 2 0,0 0 2 0,0 0-39 0,0 0-9 0,-2-4 0 0,2 4 0 16,0 0 78-16,-6-3 14 0,1-1 2 0,0 4 1 15,-3 0-35-15,2 0-6 0,-1 4-2 0,-1-1 0 16,0 1-20-16,0 1-4 0,2-3 0 0,-2 6-1 16,6-1-27-16,-1 0 8 0,1 0-8 0,2-3 0 15,-3 8 0-15,0-2 0 0,3-6 0 0,0 3-11 16,-2-4 11-16,2 4 0 0,0-7 0 0,5 4-8 16,-2 4 8-16,2-4 0 0,3-1-9 0,0-3 9 15,-8 0-23-15,10 7 0 0,1-14 0 0,-1 7 0 16,-10 0 35-16,11 0 8 0,-3-3 0 0,3-1 1 15,-4 1-33-15,-1-2-8 0,-4 1 0 0,-2 4-1 16,6-7 43-16,-4 4 9 0,-2-8 1 0,0 4 1 0,3-1-19 0,-6 6-4 16,3-7-1-16,0 9 0 0,0 0-9 0,-2-3 0 15,2 3 0-15,0 0 0 0,0 0 0 0,0 0 0 16,0 0 0-16,0 0 0 0,0 0 0 0,0 0-9 16,0 0 9-16,0 0 0 0,0 0 15 0,8 0 9 15,-3 3 3-15,3 1 0 16,-3-4-46-16,-5 0-9 0,5 5-1 0,1-3-1 0,-1-2 30 0,3 5 0 15,-8-5 0-15,5 3 0 0,1-3 0 0,-6 0 0 16,5 0 0-16,-5 0-1030 0</inkml:trace>
  <inkml:trace contextRef="#ctx0" brushRef="#br0" timeOffset="13169.07">21251 1635 1728 0,'-5'3'76'0,"5"-3"16"0,0 0-73 0,0 0-19 0,0 0 0 0,3 4 0 16,2 1 55-16,-2-3 7 0,2 5 2 0,0 5 0 16,1-2 0-16,1-3 0 0,-1 4 0 0,-1-3 0 15,0 3-52-15,1-1-12 0,-1-6 0 0,0 8 0 16,-2-2 0-16,-1-3 0 0,1 0 0 0,0-3 0 16,-3 3 19-16,0-7 1 0,0 0 0 0,0 7-681 15,-3 1-136-15</inkml:trace>
  <inkml:trace contextRef="#ctx0" brushRef="#br0" timeOffset="13340.7">21238 1772 1036 0,'0'0'46'0,"0"0"10"0,0 0-45 0,5-7-11 15,1 4 0-15,-1-4 0 0,0 3 104 0,3-3 20 16,-2 4 3-16,1-2 1 0,1-2-52 0,0 3-9 16,3 1-3-16,-3-1 0 0,-3 1-51 0,3-1-13 15,0 4 0-15,0-7 0 16,0 4-100-16,-3-2-22 0,3-2-5 0,0 3-1 0</inkml:trace>
  <inkml:trace contextRef="#ctx0" brushRef="#br0" timeOffset="13731.41">21516 1628 1141 0,'0'0'50'0,"0"0"11"0,0 0-49 0,0 0-12 0,0 0 0 0,0 0 0 16,0 0 116-16,0 0 20 0,0 0 4 0,0 0 0 15,0 0-56-15,-5 0-12 0,-1-4-3 0,-2 4 0 16,3 0-41-16,0 0-9 0,-3 4-2 0,0-1 0 15,0 1-17-15,3 3 0 0,-1-2 0 0,1 2 0 16,0 3 0-16,-3-6 0 0,3 6 0 0,2-3 0 16,-2-3 26-16,2 8 2 0,3-2 0 0,0-6 0 15,0-4-28-15,5 7 0 0,-5-7 0 0,6 3 0 16,2 1 0-16,-3 3-9 0,3-7 9 0,0 0-10 16,2 5 10-16,1-5 8 0,-3 0-8 0,0-5 11 15,-6 3-11-15,4-3 0 0,-1 1 0 0,0 4 0 16,3-3 11-16,-5-4 0 0,2 3 0 0,0-3 0 15,-2-1-11-15,0 1 0 0,-1 3 0 0,-2-3 0 16,3 0 12-16,-3 0-4 0,-3-1 0 0,3 1 0 16,-2 5 5-16,-1-7 1 0,0 9 0 0,1-3 0 0,-1-4-14 15,1 7 8-15,2 0-8 0,0 0 0 0,-3-4 0 0,3 4 0 16,0 0 0-16,0 0 0 0,0 0 0 0,0 0 0 16,0 0 0-16,8 4 0 0,-3-1 0 0,3 1 0 15,0-1 0-15,-3 1 0 0,3 1 0 0,0-5 0 16,-3 2 0-16,3 3 0 0,-2-3 0 0,-1-2 0 15,0 8 0-15,1-4 0 16,1-4-59-16,-7 0-17 0,0 0-4 0,6 3-1 0</inkml:trace>
  <inkml:trace contextRef="#ctx0" brushRef="#br0" timeOffset="14059.22">21677 1501 1638 0,'0'0'72'0,"0"0"16"0,0 0-71 0,-2-4-17 0,-1 1 0 0,-2 3 0 16,-1 0 126-16,4-4 22 0,-6 4 4 0,5 4 0 16,-2-4-121-16,-3 3-31 0,3 1 0 0,-1-4 0 15,1 3 0-15,0 4 0 0,0-7 0 0,-1 4 0 16,4 3 0-16,2-7 0 0,-3 7 0 0,3-7 0 16,3 8 0-16,-1-4 0 0,1 3 0 0,5-4 0 15,-3 1 0-15,3 1 0 0,0-3 0 0,0 5 0 16,0-7 0-16,0 8 0 0,0-8 0 0,0 7 0 15,0-3 0-15,0-1 0 0,-3 4 0 0,3-3 0 16,-3 3 0-16,0 1 0 0,1-1 0 0,-4-3 0 16,1 3 0-16,2-4 0 0,-5 6 0 0,3-7 0 0,-3 5 0 15,0 1 0-15,-3-8 0 0,3 11 0 0,-5-8 46 0,0 4 3 16,-1-3 1-16,4-4 0 0,-6 7-33 16,2-7-6-16,-1 5-2 0,1-2 0 15,6-3-157-15,0 0-31 0,-16-8-6 0,16 8-2 0</inkml:trace>
  <inkml:trace contextRef="#ctx0" brushRef="#br0" timeOffset="14437.87">21791 1522 1267 0,'11'0'56'0,"-6"0"12"0,-2 5-55 0,2-5-13 0,0-5 0 0,3 5 0 16,-3 0 105-16,6 0 19 0,0 0 3 0,-3 0 1 15,2 0-52-15,1 0-9 0,-9-2-3 0,6-3 0 16,0 5-27-16,-2-4-5 0,-1 1-2 0,3-1 0 16,-3 1-4-16,0-1-1 0,1-3 0 0,-4 7 0 15,1-8-13-15,-3 8-2 0,-3-7-1 0,1 5 0 16,-4-7 5-16,1 6 1 0,2-4 0 0,1 7 0 16,-1-4-6-16,-2-4-1 0,0 8 0 0,-3 0 0 15,2-2-8-15,-2 4 0 0,-2-2 0 0,2 8 8 0,0-8-8 0,0 4 0 16,0-1-10-16,0 4 10 0,0 2-22 0,0-7 2 15,0 5 0-15,6 5 0 0,-6-2 20 16,5-3 16-16,0 4-2 0,3-4-1 0,0 8-13 16,0-4-18-16,3 1 4 0,2-2 1 0,1 1 13 15,-1-8 0-15,0 4 0 0,3-3 0 0,3 1 0 0,-1-3 0 16,1 3 0-16,2-2 0 16,-2-3 0-16,-1 0 0 0,-2 0 0 0,5 0 0 15,1-8-54-15,-4 1-8 0,1 3-2 0,2-3-546 16,-2-3-110-16</inkml:trace>
  <inkml:trace contextRef="#ctx0" brushRef="#br0" timeOffset="14593.77">22000 1315 1152 0,'0'0'102'0,"0"0"-82"16,0 0-20-16,0 0 0 0,0 0 154 0,5 8 26 16,-2-4 6-16,0-1 1 0,2 4-99 0,0 4-20 0,3-4-4 0,-2 5-1 15,1-2-36-15,-1 1-7 0,2 3-2 0,-3-2 0 16,0-5-2-16,1 0-1 0,-1 0 0 0,0 8 0 15,-2-11 2-15,-1 3 1 0,-2-4 0 0,0-3-672 16,-2 9-134-16</inkml:trace>
  <inkml:trace contextRef="#ctx0" brushRef="#br0" timeOffset="14750.44">21942 1417 1324 0,'0'0'118'0,"0"0"-94"0,13 0-24 0,-2-3 0 0,2 3 98 0,0-7 15 15,3 2 3 1,-3 5 1-16,1-7-28 0,-1 5-5 0,-3-3-2 0,4 3 0 0,-7-3-33 0,4 1-6 16,-6 1-2-16,1 3-670 15,-6 0-135-15</inkml:trace>
  <inkml:trace contextRef="#ctx0" brushRef="#br0" timeOffset="17138.36">22315 2682 460 0,'0'0'20'0,"0"0"5"0,0 0-25 0,0 0 0 0,3-2 0 0,2-6 0 16,-2 1 216-16,-1 0 39 0,3-4 7 0,3-1 2 16,-2 2-153-16,4-1-31 0,1-8-5 0,2 5-2 15,3-7-27-15,0 6-6 0,0-10 0 0,2-1-1 16,1-7-17-16,-3 5-3 0,2-5-1 0,1 4 0 16,-1-3-5-16,-2 6-1 0,0-3 0 0,0 4 0 0,0 3-1 15,-3-3-1-15,-2 10 0 0,-4-3 0 0,1 3-10 16,0 1 0-16,0 3 0 0,-2 4 0 0,-6 0 43 0,2 2 6 15,4 2 2-15,-6 3 0 0,0 0-28 0,0 0-6 16,0 0-1-16,0 0 0 0,0 0-16 0,-3 8 0 16,-2-1 0-16,2 7-655 15,0-3-125-15</inkml:trace>
  <inkml:trace contextRef="#ctx0" brushRef="#br0" timeOffset="17560.38">22233 2461 1036 0,'0'0'46'0,"0"0"10"0,0-3-45 0,0-1-11 0,0-3 0 0,3 7 0 32,-3 0 104-32,2-7 20 0,-2 7 3 0,6-3 1 15,-6 3-36-15,0 0-6 0,0 0-2 0,5 3 0 16,0 4-20-16,0-3-4 0,-2 3 0 0,0 5-1 0,-1-5-10 0,1 3-1 0,-3 1-1 0,0 4 0 16,0-4-14-16,0 3-2 0,0-4-1 0,0 6 0 15,-3-2-12-15,3-4-2 0,3 2-1 0,0 2 0 0,2 0-15 0,-2-2 11 31,-1-1-11-31,4-1 10 0,1 4-10 0,-1-7 0 0,-1 5 0 0,3-5 0 0,0 4 0 0,2-3 0 32,1-8 8-32,5 2-8 0,-3-2 9 0,6-2 0 0,-1 2 0 0,1-8 0 0,2 4 7 0,0-10 0 15,3 7 1-15,-3-5 0 0,-2 2-6 0,-1-1-2 16,6 1 0-16,-6-1 0 0,4-1 0 0,-4 5 0 16,-5-3 0-16,3 1 0 15,-3 2-34-15,-2 0-7 0,-3 0-2 0,-3 4-1055 0</inkml:trace>
  <inkml:trace contextRef="#ctx0" brushRef="#br0" timeOffset="19231.86">22797 1624 115 0,'0'0'10'0,"0"0"-10"15,0 0 0-15,0 0 0 0,0 0 216 0,0 0 42 16,0 0 8-16,0 0 2 0,0 0-136 0,0 7-28 0,2 0-4 0,1 4-2 16,-1-4-14-16,1 5-4 0,2 2 0 15,1 0 0-15,-1 1-15 0,0-4-3 16,1 3-1-16,1 1 0 0,-1-1-6 0,-1 2-2 0,0 1 0 0,3-3 0 15,0 5-9-15,-5-1-1 0,2-4-1 0,0 1 0 16,1 3-13-16,-4-4-2 0,4 1-1 0,-4-4 0 16,1-1-4-16,0 2-1 0,-1-5 0 0,1 4 0 15,0-1-3-15,-1-6-1 0,1 4 0 0,0-1 0 16,-3-7-1-16,0 0 0 0,0 0 0 0,0 0 0 16,0 0 7-16,0 0 1 0,0 0 0 0,0 0 0 15,-3-3 3-15,3-1 1 0,-5-4 0 0,2 1 0 16,0 0-16-16,-2-4-2 0,2-4-1 0,1 8 0 15,-1 0-9-15,0-4 0 0,3 1 0 0,0-2 0 0,0 5 0 16,0 0 0-16,0 3 0 0,3-6 0 0,0 3 0 0,-1 2-9 16,-2-2 9-16,3 0-10 0,2 3 10 15,-2-3 0-15,2 7-9 0,-2-7 9 0,5 4 0 0,-6-2-11 16,4-2 11-16,-6 7-8 0,5 0 8 0,-5 0 0 16,5-4 0-16,-5 4-8 0,0 0 8 0,8 0 0 15,-8 0 0-15,11 4-8 0,-11-4 8 0,8 0 0 16,0 7 8-16,0-2-8 0,0 5 0 0,-3-6 0 15,3 3 0-15,0 0 0 0,0 0 0 0,0 1 9 16,-3-1-9-16,3 4 10 0,0-4-10 0,-3 0 0 16,0 0 0-16,-5-7 0 0,0 0 0 0,6 8 0 15,2-1 10-15,-8-7-10 0,0 0 13 0,0 0-4 16,0 0-1-16,0 0 0 0,0 0-8 0,0 0 0 0,0 0 9 0,2 4-9 16,1 3 8-16,-3-7-8 0,0 0 8 0,0 0-8 15,0 0 0-15,5 7 0 0,-5-7 0 0,0 0 8 16,0 0-8-16,0 0 0 0,0 0 0 0,0 0 0 15,0 0 0-15,0 0 0 0,0 0 0 0,0 0 0 32,0 0-157-32,0 0-33 0</inkml:trace>
  <inkml:trace contextRef="#ctx0" brushRef="#br0" timeOffset="19934.98">23278 1878 1252 0,'0'0'56'0,"0"0"11"0,0 0-54 0,0 0-13 16,0 0 0-16,0 0 0 0,3 0 91 0,2 7 15 0,-2-7 3 16,2 4 1-16,0-4-41 0,1 3-8 0,-4 1-1 0,3-1-1 15,1 8 3-15,2-3 1 0,-6-1 0 0,4 4 0 16,-1-1-4-16,0-1-1 0,-2 1 0 0,2-3 0 15,-2 0-11-15,-1 0-3 0,1 5 0 0,0-5 0 16,2 0-4-16,-5 4-2 0,3-4 0 0,-1 0 0 16,4 5-16-16,-6-9-3 0,2 4-1 0,-2-7 0 15,0 0-6-15,0 0-2 0,0 0 0 0,0 0 0 16,0 0 2-16,0 0 1 0,0 0 0 0,0 0 0 16,-5-7 5-16,2 0 1 0,-2-1 0 0,2-3 0 15,1 1-5-15,-4-4-1 0,4-2 0 0,-1 2 0 16,0 0-13-16,1-5 0 0,-1 9 0 0,3-4 0 15,0 2-14-15,0 1 4 0,0 4 1 0,3-7 0 16,-1 6 9-16,1-3-12 0,0 8 12 0,2-8-12 16,-2 11 4-16,2-7 0 0,0 4 0 0,1-2 0 0,2 3-2 15,-3-3 0-15,3 5 0 0,0 0 0 16,0 0 10-16,2 0-10 0,1 0 10 0,-3 7-10 0,2-7 10 0,-2 8 0 16,0-1 0-16,0-3 0 0,0 3 0 0,-3 0 16 15,1 0-4-15,-4 8-1 0,-2-4-2 0,3-1 0 16,-3 1 0-16,-3 8 0 0,-2-5 2 0,0 1 0 15,2-1 0-15,-2-3 0 0,-1 4-11 0,1-1 8 16,3-3-8-16,-6-4 8 0,2 0 0 0,-2 5 0 16,3-2 0-16,-3-6 0 0,0-1-8 0,6 1 12 15,-6-4-12-15,2 0 12 0,1 0-12 0,-3-4 0 16,8 4 9-16,-5-3-9 0,0 3 0 0,5 0-18 16,-6 0 3-16,6 0 1 15,-2-4-94-15,2 4-20 0,0 0-3 0,-3-7-632 0,3 7-126 0</inkml:trace>
  <inkml:trace contextRef="#ctx0" brushRef="#br0" timeOffset="20450.66">23651 1355 1220 0,'0'0'27'0,"0"0"5"0,0 0 2 0,0 0 0 0,0 0-34 0,-5 8 0 0,0-1 0 0,2 0 0 16,0 4 103-16,1-4 13 0,-4 8 4 0,4-1 0 15,-1 2-49-15,0 1-10 0,1-1-1 16,2 1-1-16,2 4-29 0,1 5-6 0,0-12 0 0,-1 12-1 16,4-12 5-16,-1 9 0 0,0-2 1 0,0-2 0 15,3 2-19-15,-2-7-10 0,2 8 10 0,0-11-10 16,0 3 12-16,-1 1-3 0,4-4-1 0,-3-4 0 16,3 0 0-16,-1 0 0 0,3 1 0 0,-5-8 0 15,3 7-8-15,-1-7 8 0,1 0-8 0,0 0 8 16,-1 0-22-16,1 0-5 0,-1-7-1 0,1 4-912 15</inkml:trace>
  <inkml:trace contextRef="#ctx0" brushRef="#br0" timeOffset="20684.93">23905 1562 1566 0,'0'0'69'0,"0"0"15"0,0 0-68 0,0 0-16 16,0 0 0-16,0 0 0 0,5 0 85 0,3 5 14 15,0-3 2-15,3-2 1 0,-1 8-38 0,-2-8-8 16,3 4-2-16,2 3 0 0,3-7-15 0,0 3-3 16,-5 4-1-16,2-7 0 0,0 4-23 0,-2 1-4 15,-1-5 0-15,1 2-8 0,-3 3 12 0,0-2-12 16,-3-3 12-16,3 7-12 0,-6-7 16 0,4 0-3 16,-6 0-1-16,0 0 0 15,0 0-80-15,0 0-16 0,0 0-3 0,5 0-554 0,-5-10-111 0</inkml:trace>
  <inkml:trace contextRef="#ctx0" brushRef="#br0" timeOffset="20856.53">24085 1497 403 0,'0'0'17'0,"0"0"5"0,0 0-22 0,0 0 0 0,0 0 0 0,0 0 0 15,0 0 314-15,0 0 58 0,0 0 12 0,-3 4 3 16,3-4-239-16,-2 7-48 0,2 0-10 0,-3 5-2 16,0-2-32-16,1 1-6 0,2 1-2 0,-5-3 0 15,2 3-16-15,0 2-3 0,1-2-1 0,-1 5 0 16,0-6-28-16,1 1 0 0,-4-3-8 0,4-1 8 15,-1 6 0-15,0-7 0 0,-2 4 0 0,2-3 0 16,1-1-71-16,-1 0-13 0,1-3-4 0,-1-1 0 16</inkml:trace>
  <inkml:trace contextRef="#ctx0" brushRef="#br0" timeOffset="21137.69">24014 1315 1638 0,'2'-14'36'0,"-2"14"7"0,6 0 1 0,1 0 3 0,1 0-38 0,3 0-9 16,0 5 0-16,2-3 0 0,0 5 63 0,0-2 10 16,0 2 3-16,1 0 0 0,-4 5-13 0,1-3-3 15,-1 10 0-15,4-7 0 0,-4 4-19 0,-2 6-4 16,-5-4-1-16,5 4 0 0,0 8 23 0,-3-4 4 0,-5-2 1 0,3-1 0 15,5 1-42-15,-3-6-8 0,-2 8-2 0,-1-12 0 16,1 1 0-16,-3-1 0 0,2 2 0 0,1-6 0 16,-3 1-3-16,3-4-1 0,-3 0 0 0,0 0 0 15,0 1-8-15,-3-1 0 0,0-3 0 0,1 3-1155 16</inkml:trace>
  <inkml:trace contextRef="#ctx0" brushRef="#br0" timeOffset="27309.88">13356 3865 864 0,'0'0'76'0,"0"0"-60"0,0 0-16 0,0 0 0 16,0 0 23-16,0 0 1 0,0 0 1 0,5 7 0 15,-5-7-17-15,6 0-8 0,-1 0 8 0,3 0-8 16,-3 5 48-16,-5-5 4 0,6-5 0 0,-1 5 1 15,3 0 26-15,0 0 5 0,0-2 0 0,0-3 1 16,0 5-21-16,2 0-5 0,-2-2-1 0,5-3 0 16,3 5-21-16,0-5-4 0,3 3-1 0,-4-3 0 15,4 5-24-15,-3-2-8 0,0-3 0 0,2 5 0 0,-2 0-11 16,3 0-5-16,-1-7-2 0,-2 7 0 31,0-2 26-31,2 2 6 0,4-5 1 0,-1 5 0 0,0 0-24 0,3-2-5 0,0-3-1 0,5 5 0 0,0-5 34 0,0 3 6 16,0 2 2-16,-3-5 0 0,4 5-16 0,-1-2-3 15,2-3-8-15,-2 5 12 0,1 0-12 0,-1-2 0 16,2-3 8-16,1 5-8 0,0 0 0 0,0 0 8 16,-3 0-8-16,3-2 0 0,-3 2 8 0,0-5-8 15,5 5 0-15,-2 0 9 0,-3-2-1 0,0 2-8 16,3-5 12-16,-3 5-4 0,0 0 4 0,3-2 1 16,-3 2 0-16,0-5 0 0,0 5-13 0,-2 0 0 0,2-5 8 15,2 3-8-15,-4 2 0 0,-1 0 0 16,1 0 0-16,2 0 0 0,-3 0 0 0,3 0 0 0,-2-7 0 15,2 7 0-15,-2 0 0 0,-1 0 0 0,0-5 0 0,1 5 0 16,-3 0 0-16,0 0 0 0,-1 0 0 0,4 0 0 16,-3 0 0-16,2 0 0 0,-2-7 0 0,0 7 0 15,-1 0 29-15,1 0 3 0,3 0 1 0,-1-2 0 16,1-3-23-16,-4 5-10 0,4 0 8 0,-3 0-8 16,0 0 12-16,-3-2-4 0,3 2 0 0,-1-5 0 15,4 5 3-15,-1 0 0 0,3-5 0 0,-2 3 0 16,5 2-11-16,-3-5 12 0,0 3-12 0,3-3 12 15,-1 5-12-15,1-2 0 0,-5 2 0 0,2-5 8 16,0 5-8-16,2-2 0 0,1-3 0 0,-3 3 0 16,0-3 0-16,3 2 0 0,3-1 0 0,2-1 0 15,-3 3 9-15,-2 2 0 0,0-5 0 0,-1 3 0 0,-2-3-9 16,3 5-12-16,0-7 2 0,0 5 1 0,-3-3 26 0,0 3 6 16,5-3 1-16,-2 0 0 0,2 3-16 15,-2 2-8-15,5-5 8 0,-2 5-8 0,-4 0 0 0,1 0 8 16,-3-2-8-16,3-3 0 0,0 5 32 0,-3 0 1 15,0-2 1-15,-3-3 0 0,3 3-34 0,1 2-19 16,-4-5 3-16,-2 5 0 0,0-7 16 0,2 7 8 16,-2 0-8-16,0-3 12 0,-3 3-12 0,0-4 8 15,-2 4-8-15,2-5 0 0,0 5 0 0,0-2 8 16,-2 2-8-16,-1 0 0 0,1 0 0 0,4 0 0 16,-1 0 0-16,1 0 0 0,4 0 0 0,-3 0 0 15,-1 0 0-15,1 0 0 0,0 0 0 0,-3 0 0 16,0 0 0-16,-2 0 0 0,2 0 9 0,-2 0-9 0,2 0 8 0,-3 0-8 15,4 0 0-15,-4 0 0 0,6 0 0 0,-3 0 0 16,5 0 0-16,1 0 0 0,2 0 0 0,0 0 0 16,0 0 0-16,0 0 0 0,-2 0 0 0,-3 0 0 15,-3 2 0-15,3 3 0 0,-3-5 0 0,3 0 0 16,-6 0 0-16,1 0 0 0,-1 0 0 0,3 0 0 16,0 0 0-16,3 0 0 0,0 0 0 0,0 0 8 15,0 0-8-15,2 0 0 0,-2 4 0 0,-3-1 0 16,0-3 0-16,-2 0 0 0,-1 0 0 0,-2 0 0 15,0 0 8-15,-3 5-8 0,3-3 0 0,0-2 8 16,-3 0-8-16,1 0 0 0,-1 5 0 0,0-5 0 16,-2 0 0-16,2 0 8 0,0 0-8 0,0 0 0 15,1 0 0-15,1 0 0 0,1 0-14 0,0 0 5 16,0 0 9-16,0 0 0 0,0 0 0 0,0-5 0 0,0 5 0 0,-1 5 0 16,4-5 0-16,-1 2 0 0,-4-2 8 0,-1 0 3 15,0 5 1-15,0-5 0 0,1 0-12 0,-1 0 0 16,0 0 0-16,3 0 8 0,-3 2-17 0,0-2-4 15,1 0-1-15,-4 0 0 0,1 0 30 0,-3 0 5 16,-3 0 2-16,3-2 0 0,0 2-37 0,0 0-7 16,0 0-2-16,-3-5 0 0,3 3 23 0,0-3 0 15,0 5 0-15,0-2 0 0,2-3 0 0,1 5 0 16,-3-3 0-16,0-1 0 0,2 4 0 0,-2 0 0 16,3 0 0-16,0-5 0 0,-1 5 0 0,3-2 0 15,-5 2 0-15,3 0 0 0,-1 0 0 0,1-5 0 16,0 5 0-16,-1 0 0 0,3-2 0 0,-5 4 0 0,3 3 0 15,-3-5 0-15,-3-5 0 0,0 3 0 0,3 2 0 0,-2 0 0 16,-6 0 20-16,2 0 9 0,6 0 2 0,-5 7 0 31,-3-7-50-31,0 0-9 0,0 0-3 0,0 0 0 0,0 0 76 0,0-7 15 0,-3 2 4 0,3 5 0 32,-10 12-154-32,-4-10-30 0,4-4-7 0,-1 2-1 15,-2 0 0-15,2-5 0 0,1 5 0 0,-1 0 0 16,1 0-40-16,-1 0-8 0,3 0-1 0,0 0-1 0</inkml:trace>
  <inkml:trace contextRef="#ctx0" brushRef="#br0" timeOffset="27778.53">18992 3442 687 0,'0'0'30'0,"0"0"7"0,-3-5-29 0,-2 5-8 15,2-3 0-15,1-1 0 0,-1 4 79 0,3 0 14 16,0 0 3-16,0 0 1 0,0 0-37 0,0 0-8 16,0 0-2-16,0 0 0 0,0 0-29 0,0 0-5 15,0 0-2-15,0 0 0 16,3 7 40-16,2-7 8 0,0 5 2 0,0-3 0 0,-5-2-52 0,6 5-12 16,2-3 0-16,2 5 0 0,6 0 54 0,0-2 8 15,0 2 2-15,2 0 0 0,1 0-42 0,-1-2-8 16,1 2-2-16,-1 0 0 0,-2 0 11 0,3-2 1 15,-1 2 1-15,1 0 0 0,-1 2-1 0,-4-2 0 0,-4 5 0 16,1 2 0-16,-3-7-4 0,0-2 0 16,5 2-1-16,-5 5 0 0,0 23-28 0,-11-14-6 0,-2-21-1 0,2 0 0 15,3 0 60-15,0 0 11 0,0 0 2 0,0 0 1 16,3 12-42-16,-3-5-8 0,-3 0-8 0,1 0 12 16,-4 5 26-16,-2-5 6 0,0 0 0 0,-2 0 1 15,-6 5-21-15,-3-3-4 0,1 3 0 0,-1-10-1 16,4 8 36-16,-4-3 7 0,0 0 2 0,4 0 0 15,-1-5-64-15,0 5 0 0,0-2-9 0,5 2 0 16,-2 0 9-16,5 0 0 0,0-7 8 0,-2 7-8 16,-4-2 0-16,9-3 8 0,5-2-8 0,-5 5 0 15,-6 2 0-15,6-7 9 0,0 7-9 0,-1-2 0 16,-1-3-48-16,4-2-16 0,3 0-3 0,0 0-677 16,8 5-135-16</inkml:trace>
  <inkml:trace contextRef="#ctx0" brushRef="#br0" timeOffset="54773.64">15190 4401 709 0,'0'0'31'0,"0"0"7"0,0 0-30 0,0 0-8 15,0 0 0-15,0 7 0 0,0-2 27 0,0 2 4 16,2 0 1-16,-2-7 0 0,3 7 8 0,0-2 1 16,-3-5 1-16,5 7 0 0,0-5 10 0,1 3 1 15,-6-5 1-15,7 2 0 0,1 3 10 0,-2-5 1 0,2 2 1 0,0 3 0 16,0-5-11-16,2 0-3 0,1 0 0 0,-1 0 0 15,1 0-22-15,-1 0-5 0,4-5-1 0,-1 5 0 16,3-2 4-16,0 2 0 0,2 0 0 0,1 0 0 16,-1-5-8-16,1 5 0 0,-1 0-1 0,3 0 0 15,1 0-5-15,4-2-1 0,-2 2 0 0,2-5 0 16,1 5-13-16,2 0 9 0,-3 0-9 0,6-2 8 16,0-3 2-16,0 3 0 0,2-3 0 0,-2-2 0 15,7 5 2-15,-2-3 1 0,1 0 0 0,-4 3 0 16,3-3 5-16,-3 3 1 0,1-3 0 0,-1-2 0 15,-2 5-3-15,2-3 0 0,1-2 0 0,-1 2 0 16,-2 3-6-16,2-3-2 0,3 5 0 0,-5-7 0 16,2 7 0-16,-2-7 0 0,-3 5 0 0,3-3 0 15,5 3-8-15,-5-3 12 0,-8 3-12 0,5-3 12 16,10 5-12-16,-4 0 0 0,-6 0 0 0,0 0 0 16,0 0 0-16,-2-5 8 0,2 5-8 0,-3 0 0 15,-5-2 0-15,3 2 0 0,5 0 8 0,0 0-8 0,-2 0 0 0,-1 2 10 16,1 3-10-16,-1-10 10 0,6 5 4 0,-3-2 1 0,0 2 0 15,0 0 0 1,0-5-15-16,0 5-8 0,-2 0 8 0,-1 0-13 16,1 0 13-16,-1 0 0 0,3 0 0 0,0 0 0 0,1-2 0 0,-1 2 0 0,-3 0 0 0,3-5 0 15,0 5 13-15,0 0-4 0,-5-2-1 0,0 2 0 16,0-5-8-16,-3 5 0 0,3-2 0 0,-3-3 0 16,0 5 0-16,0-2 8 0,6-3-8 0,-6 5 12 15,3-5-12-15,-3 3 8 0,3 2-8 0,-3 0 8 16,3-5-8-16,-3 3 0 0,0-3 9 0,3 5-9 15,-6 0 0-15,4-2 8 0,-1 2-8 0,0 0 0 16,-3 0 0-16,4-5 0 0,-4 5 0 0,3 0 0 16,0 0 0-16,1 0 0 0,-4-2 0 0,3 2 8 15,0 2-8-15,-2-2 0 0,0 0 0 0,2 0 0 16,-3 0 0-16,3 0 12 0,-2-7-4 0,-1 7 0 0,4 0-8 16,-7 0 0-16,1 0-8 0,0 0 8 0,0 0 0 0,-3 0 0 15,3 0 0-15,-3-2-8 0,-2 4 8 0,2-2 0 16,-2 0 0-16,2 0 0 0,0 0 8 0,1 0-8 15,-1 0 10-15,0 0-10 0,0 0 0 0,0 0 0 16,1 0 0-16,2 0 0 0,-3 0 8 0,0 0-8 16,-2 0 0-16,2 0 9 0,3 0-9 0,-3 0 0 15,0-2 0-15,0-3 8 0,1 5-8 0,-1 0 10 16,-3-2-10-16,1 2 10 0,0 0-2 0,-3-5 0 16,2 5 0-16,-5 0 0 0,3 0 8 0,0 0 0 15,-2 0 1-15,-6 0 0 0,5-5-17 0,3 5 0 16,-3-2-11-16,0 2 11 0,1 0 0 0,-1 0 0 15,0-5 0-15,1 5 0 0,-1 0 0 0,3 0 8 16,-6 0-8-16,4 0 0 0,-6 0 10 0,5 0-10 0,3 0 10 0,-3 0-10 16,3 0 0-16,-3 0 0 0,3 0 0 0,-2-2 0 15,2 2 0-15,-3 0 0 0,3-5 0 0,-6 5 0 16,6 0 8-16,-2 0-8 0,-1 0 0 0,3 0 9 16,-3 0-9-16,-2 0 0 0,2 0 0 0,-5 0 8 15,5 0-8-15,-5 0 8 0,3-2-8 0,-3 2 8 16,5 0-8-16,-5 0 0 0,0 0 9 0,0 0-9 15,0 0 0-15,0 0 0 0,6-5 0 0,-6 5 0 16,0 0 0-16,0 0 0 0,0 0 0 0,0 0-8 16,0 0-15-16,0 0-2 0,2 0-1 0,-2 0 0 15,0 0-24-15,0 0-5 0,0 0-1 0,3 0 0 16,2 0-104-16,-5 0-22 0,0 0-4 0,0 0-634 16</inkml:trace>
  <inkml:trace contextRef="#ctx0" brushRef="#br0" timeOffset="55242.65">18870 4114 864 0,'0'0'76'0,"0"0"-60"0,-3-2-16 0,3 2 0 16,0 0 65-16,0 0 11 0,0 0 1 0,0 0 1 15,0 0-33-15,6 0-6 0,-1 0-2 0,3 0 0 16,0 0-17-16,0 2-3 0,2 3-1 0,1 0 0 16,0-3 0-16,2 3-1 0,0-3 0 0,6 3 0 15,-4-3 5-15,4 5 0 0,2-2 1 0,0 2 0 16,-5 0 8-16,3-2 2 0,-3 2 0 0,-3 2 0 15,0-2-7-15,0-2-2 0,-2 2 0 0,-1 7 0 16,-2-2 13-16,0-3 2 0,-2 3 1 0,-1 2 0 16,0 0-4-16,-2-2-1 0,-3 2 0 0,0 0 0 15,0 3-16-15,0-1-3 0,0-4-1 0,0-3 0 16,-3 8 8-16,1-8 2 0,-1 3 0 0,-2 0 0 16,-6-3 9-16,-2 3 3 0,0-3 0 0,-3 3 0 15,-3-5 5-15,1 5 2 0,-4-3 0 0,1-4 0 0,0 2-12 0,0 0-2 16,2 0-1-16,4 0 0 0,1-2-15 0,-2-3-2 15,3 5-1-15,3-2 0 0,-1-3 2 0,0 3 0 16,6 2 0-16,0-7 0 0,0 5-11 0,-1-3 0 16,6-2 0-16,-2 0 0 15,-1 7-103-15,3-7-22 0,0 0-5 0</inkml:trace>
  <inkml:trace contextRef="#ctx0" brushRef="#br0" timeOffset="56759.46">15224 4481 172 0,'0'0'16'0,"0"0"-16"16,0 0 0-16,0 0 0 0,0 0 103 0,-3 5 17 15,3-5 4-15,0 0 1 0,0 0-88 0,0 0-17 16,-2 2-4-16,2-2-1 0,0 0 34 0,-3 0 7 15,-2 0 2-15,0 0 0 0,-1 0 5 0,1 0 1 16,0 0 0-16,-1-2 0 0,-1 2-12 0,1 0-3 16,-2-5 0-16,0 5 0 0,0 0-7 0,-2 0-2 0,-1 0 0 0,1 0 0 15,-1 0-13-15,0 0-3 16,1-2-1-16,-1 2 0 0,1 2-10 0,2-2-1 0,-5 0-1 0,2 0 0 16,0 0-3-16,1 0-8 0,-3 0 12 0,2 0-4 15,0 0-8-15,3 0 12 0,-2 0-12 0,-1 0 12 16,1 0-12-16,-1 0 10 0,1 0-10 0,-1 0 10 15,-2 0-1-15,0 0 0 0,2 5 0 0,0-5 0 16,-5 0 3-16,1 0 0 0,1 0 0 0,-1 0 0 16,-1 0 12-16,-3 2 2 0,1 3 1 0,-1-5 0 15,6 2-27-15,0-2-16 0,-3 0 3 0,3 5 0 16,-6-5 13-16,3 2 16 0,0 3-3 0,0-5-1 0,0 5-12 16,-2-3-10-16,2-2 2 0,3 5 0 0,0-3 8 0,-3-2 0 15,3 0 0-15,-1 5 0 0,1-3 0 16,0-2 0-16,-3 0 0 0,3 0 0 0,2 0 0 15,-2 0 9-15,0 0-9 0,2 0 0 0,-2 5 16 0,0-5-3 16,2 0-1-16,-5 0 0 0,3 2-12 0,0-2 0 16,2 0-12-16,1 0 12 0,-4 0 0 0,1 0 0 15,0 0 0-15,0 0 0 0,-3 0 0 0,3 0 0 16,-3 0 0-16,2 0 0 0,1 0 9 0,0 0-9 16,-3 0 8-16,0 0-8 0,3 0 0 0,0 0 8 15,0 0-8-15,-1 0 0 0,-2 0 9 0,3 0-9 16,0 0 10-16,0 0-10 0,-3 0 0 0,3 0 8 15,-1-2-8-15,4 2 0 0,-6 2 0 0,3-2 11 0,0 0-11 16,-1 0 10-16,1 0 2 0,2 0 0 0,-2 0 0 0,0 0 0 16,2 0-4-16,-2 0 0 0,0 0 0 0,0 5 0 15,5-3-8-15,-5-2 10 0,2 0-10 0,3 5 10 16,-3-5-10-16,4 0 0 0,-1 0 0 0,0 2 8 16,0 3 0-16,-3-5-8 0,6 0 12 0,-3 0-4 15,0 0 0-15,3 0 0 0,-3 0 0 0,2 0 0 16,-1 0 1-16,1 0 0 0,-4 0 0 0,4 0 0 15,1 0-9-15,0 0 10 0,-1 0-10 0,1 0 10 16,0 0-10-16,-3 0 10 0,3 0-10 0,2 0 10 16,-5 0-10-16,3 0 0 0,-3 0 0 0,3 0 0 15,-1 0 0-15,1 0 8 0,0 0-8 0,-1 0 0 16,1 0 8-16,-3 0-8 0,6-5 0 0,-4 5 8 16,1-2 0-16,0 2 0 0,5 0 0 0,-3 0 0 15,3 0-8-15,-5 0 12 0,2 0-12 0,3 0 12 0,0 0 8 0,0 0 1 16,0 0 1-16,0 0 0 0,-5 0-30 0,5 0-7 15,0 0-1-15,0 0 0 0,0 0 28 0,0 0 4 16,0 0 2-16,0 0 0 0,0 0-30 0,0 0-7 16,0 0-1-16,0 0 0 15,0 0-13-15,0 0-3 0,0 0-1 0,0 0-588 16,0 0-118-16</inkml:trace>
  <inkml:trace contextRef="#ctx0" brushRef="#br0" timeOffset="82926.01">21450 9735 2052 0,'-8'-7'91'0,"8"7"18"15,-5-2-87-15,5 2-22 0,0 0 0 0,0 0 0 16,0-5 28-16,0 5 0 0,0 0 1 0,0 0 0 0,0 0-29 0,5-5 0 16,3 5-11-16,2 5 11 15,1-5-154-15,5 5-23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56.923"/>
    </inkml:context>
    <inkml:brush xml:id="br0">
      <inkml:brushProperty name="width" value="0.05" units="cm"/>
      <inkml:brushProperty name="height" value="0.05" units="cm"/>
      <inkml:brushProperty name="color" value="#E71224"/>
    </inkml:brush>
  </inkml:definitions>
  <inkml:trace contextRef="#ctx0" brushRef="#br0">1 42 3224 0 0,'0'0'143'0'0,"0"0"190"0"0,0 0 696 0 0,0 0 304 0 0,0 0 62 0 0,0 0-86 0 0,0 0-407 0 0,0 0-181 0 0,6 0 1055 0 0,117-26 1195 0 0,-105 21-2779 0 0,0 2 1 0 0,1 0 0 0 0,-1 0 0 0 0,1 2 0 0 0,-1 0-1 0 0,1 2 1 0 0,0 0 0 0 0,-1 1 0 0 0,1 0 0 0 0,-1 2-1 0 0,0 0 1 0 0,0 1 0 0 0,17 8-193 0 0,-31-12 65 0 0,-1 1 0 0 0,1 0 0 0 0,-1 0 0 0 0,1 0 0 0 0,-1 0 1 0 0,0 0-1 0 0,0 1 0 0 0,0 0 0 0 0,0 0 0 0 0,-1 0 0 0 0,1 0 0 0 0,-1 0 0 0 0,1 0 0 0 0,-1 0 0 0 0,0 1 0 0 0,0-1 0 0 0,-1 1 0 0 0,1 0 0 0 0,-1-1 0 0 0,1 5-65 0 0,-2 50 1064 0 0,-35 31 91 0 0,2-30-902 0 0,-20 29-189 0 0,32-18-64 0 0,25-14 304 0 0,2-20 142 0 0,30-17-325 0 0,-29-16-96 0 0,0-1-1 0 0,0 0 1 0 0,0 0-1 0 0,1 0 1 0 0,-1-1-1 0 0,1 0 1 0 0,-1-1 0 0 0,1 1-1 0 0,-1-1 1 0 0,1-1-1 0 0,2 0-24 0 0,16 0 75 0 0,253-12 297 0 0,-179 19-2 0 0,-98-5-280 0 0,-2-1 6 0 0,0 0 0 0 0,0 0-2 0 0,0 0-12 0 0,0 0-54 0 0,0 0-218 0 0,-6 6-1587 0 0,1-2-3449 0 0,4-3-1968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57.595"/>
    </inkml:context>
    <inkml:brush xml:id="br0">
      <inkml:brushProperty name="width" value="0.05" units="cm"/>
      <inkml:brushProperty name="height" value="0.05" units="cm"/>
      <inkml:brushProperty name="color" value="#E71224"/>
    </inkml:brush>
  </inkml:definitions>
  <inkml:trace contextRef="#ctx0" brushRef="#br0">0 22 2760 0 0,'2'1'351'0'0,"2"4"1323"0"0,-3 7 9190 0 0,-2-6-11098 0 0,1-4-919 0 0,11 42 2647 0 0,-6 14 427 0 0,6 25-319 0 0,-2-42-1392 0 0,-6-38 1847 0 0,-4-16-2111 0 0,-1-4 33 0 0,-14-35 21 0 0,16-2 0 0 0,13 8 64 0 0,23-9 15 0 0,-22 34-166 0 0,55 2 15 0 0,9 27-156 0 0,-64-2 216 0 0,-11-3 26 0 0,0-1 0 0 0,-1 0-1 0 0,1 1 1 0 0,0 0 0 0 0,-1-1-1 0 0,0 1 1 0 0,0 0 0 0 0,0 0-1 0 0,0 0 1 0 0,0 1-1 0 0,-1-1 1 0 0,1 0 0 0 0,-1 1-1 0 0,0-1 1 0 0,0 1 0 0 0,0-1-1 0 0,0 1-13 0 0,2 8 6 0 0,-2-11 10 0 0,0 0 1 0 0,-1 0 0 0 0,0 1 0 0 0,1-1-1 0 0,-1 0 1 0 0,0 0 0 0 0,1 1 0 0 0,-1-1-1 0 0,0 0 1 0 0,0 0 0 0 0,0 1 0 0 0,0-1-1 0 0,0 0 1 0 0,-1 0 0 0 0,1 1 0 0 0,0-1-1 0 0,0 0 1 0 0,-1 0 0 0 0,1 1-1 0 0,-1-1 1 0 0,1 0 0 0 0,-1 0 0 0 0,0 0-1 0 0,1 0 1 0 0,-1 0 0 0 0,0 0 0 0 0,0 0-17 0 0,-20 51 1598 0 0,-16 0-1582 0 0,8-30-16 0 0,26-21 0 0 0,0 1 0 0 0,1-1 0 0 0,-1 1 0 0 0,0-1 0 0 0,0 0 0 0 0,0 0 0 0 0,0 0 0 0 0,0-1 0 0 0,-1 1 0 0 0,1-1 0 0 0,0 1 0 0 0,0-1 0 0 0,0 0 0 0 0,-1-1 0 0 0,1 1 0 0 0,-2-1 0 0 0,-24 3 0 0 0,2 5 0 0 0,22-4-80 0 0,4-2-338 0 0,1-1-160 0 0,0 0-915 0 0,0 0-3705 0 0,0 0-1586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58.529"/>
    </inkml:context>
    <inkml:brush xml:id="br0">
      <inkml:brushProperty name="width" value="0.05" units="cm"/>
      <inkml:brushProperty name="height" value="0.05" units="cm"/>
      <inkml:brushProperty name="color" value="#E71224"/>
    </inkml:brush>
  </inkml:definitions>
  <inkml:trace contextRef="#ctx0" brushRef="#br0">37 54 2304 0 0,'0'0'101'0'0,"0"0"317"0"0,0 0 1243 0 0,0 0 547 0 0,0 0 109 0 0,1 2-205 0 0,3 96 3205 0 0,8-16-3946 0 0,-3-16 330 0 0,-14-23-1305 0 0,-4-13 25 0 0,7-15-166 0 0,7-13 853 0 0,-16-44-205 0 0,11 35-816 0 0,0 1 0 0 0,0 0 0 0 0,-1 0 0 0 0,0 0 0 0 0,0 0-1 0 0,0 0 1 0 0,-1 0 0 0 0,0 0 0 0 0,0 0 0 0 0,0 0 0 0 0,-2-2-87 0 0,-9-28-14 0 0,10 23 12 0 0,1 9-27 0 0,1-1 1 0 0,-1 1 0 0 0,1-1 0 0 0,0 0 0 0 0,0 0 0 0 0,1 1 0 0 0,-1-1 0 0 0,1 0-1 0 0,0 0 1 0 0,1 0 0 0 0,-1 0 0 0 0,1 1 0 0 0,0-1 0 0 0,0 0 0 0 0,0 0-1 0 0,1 1 1 0 0,-1-1 0 0 0,1 1 0 0 0,0-1 28 0 0,16-37 144 0 0,-16 36-250 0 0,-1 1-1 0 0,1-1 0 0 0,0 1 0 0 0,1 0 0 0 0,-1 0 1 0 0,1 0-1 0 0,0 0 0 0 0,1 0 0 0 0,-1 0 1 0 0,1 1-1 0 0,0-1 0 0 0,0 1 0 0 0,0 0 0 0 0,1 0 107 0 0,0 2 1 0 0,-1-1-1 0 0,1 1 1 0 0,1 0 0 0 0,-1 0-1 0 0,0 1 1 0 0,0 0-1 0 0,1 0 1 0 0,-1 0-1 0 0,1 0 1 0 0,-1 1 0 0 0,1 0-1 0 0,-1 0 1 0 0,1 0-1 0 0,-1 1 1 0 0,0 0-1 0 0,1 0 1 0 0,-1 0-1 0 0,0 1 1 0 0,5 1-1 0 0,-4 1 6 0 0,0-1-1 0 0,0 1 1 0 0,0 0 0 0 0,-1 0-1 0 0,1 1 1 0 0,-1-1-1 0 0,0 1 1 0 0,-1 1 0 0 0,1-1-1 0 0,-1 0 1 0 0,0 1 0 0 0,0 0-1 0 0,1 3-5 0 0,-4-5 75 0 0,0 0-1 0 0,-1 0 1 0 0,0 0-1 0 0,1 0 1 0 0,-1-1-1 0 0,-1 1 1 0 0,1 0-1 0 0,-1 0 1 0 0,1 0-1 0 0,-1 0 1 0 0,0 0-1 0 0,0-1 1 0 0,-1 1-1 0 0,1 0 1 0 0,-1-1-1 0 0,0 1 1 0 0,0-1-1 0 0,0 0 1 0 0,0 0-1 0 0,0 0 1 0 0,-1 0-1 0 0,0 0 1 0 0,1 0-1 0 0,-2 0-74 0 0,0 2 0 0 0,-42 16 0 0 0,-12-14 0 0 0,8-7-64 0 0,34 0-748 0 0,16 0 304 0 0,0 0-208 0 0,0 0-857 0 0,0 0-379 0 0,0 0-80 0 0,0 0-14 0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59.879"/>
    </inkml:context>
    <inkml:brush xml:id="br0">
      <inkml:brushProperty name="width" value="0.05" units="cm"/>
      <inkml:brushProperty name="height" value="0.05" units="cm"/>
      <inkml:brushProperty name="color" value="#E71224"/>
    </inkml:brush>
  </inkml:definitions>
  <inkml:trace contextRef="#ctx0" brushRef="#br0">1 1 920 0 0,'0'0'479'0'0,"0"0"1674"0"0,0 0 735 0 0,0 0 148 0 0,0 0-298 0 0,0 1-1378 0 0,5 44 1100 0 0,12 78-315 0 0,-5-80-1719 0 0,-12-42-174 0 0,0 1 10 0 0,0 5-306 0 0,0-5-1293 0 0,-4-4-567 0 0,-12-8-117 0 0,2-7-24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00.149"/>
    </inkml:context>
    <inkml:brush xml:id="br0">
      <inkml:brushProperty name="width" value="0.05" units="cm"/>
      <inkml:brushProperty name="height" value="0.05" units="cm"/>
      <inkml:brushProperty name="color" value="#E71224"/>
    </inkml:brush>
  </inkml:definitions>
  <inkml:trace contextRef="#ctx0" brushRef="#br0">5 14 13704 0 0,'0'0'608'0'0,"0"0"128"0"0,0 0-592 0 0,0-6-144 0 0,-4-1 0 0 0,4 7 0 0 0,0 0 416 0 0,0 0 48 0 0,0 0 15 0 0,0 0 1 0 0,0 0-336 0 0,0 0-64 0 0,0 0-16 0 0,0 0 0 0 0,0 0-656 0 0,0 0-135 0 0,0 0-25 0 0,0 0-8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36.090"/>
    </inkml:context>
    <inkml:brush xml:id="br0">
      <inkml:brushProperty name="width" value="0.05" units="cm"/>
      <inkml:brushProperty name="height" value="0.05" units="cm"/>
      <inkml:brushProperty name="color" value="#E71224"/>
    </inkml:brush>
  </inkml:definitions>
  <inkml:trace contextRef="#ctx0" brushRef="#br0">70 0 8288 0 0,'0'0'190'0'0,"0"0"28"0"0,0 0 7 0 0,-8 0 6 0 0,-43 13 494 0 0,51-13-733 0 0,0 0 0 0 0,-1 0 0 0 0,1 0-1 0 0,-1 0 1 0 0,1 0 0 0 0,-1 0 0 0 0,1 0 0 0 0,0 0 0 0 0,-1 0 0 0 0,1 0-1 0 0,-1 0 1 0 0,1 1 0 0 0,0-1 0 0 0,-1 0 0 0 0,1 0 0 0 0,0 0 0 0 0,-1 1 0 0 0,1-1-1 0 0,0 0 1 0 0,-1 0 0 0 0,1 1 0 0 0,0-1 0 0 0,-1 0 0 0 0,1 1 0 0 0,0-1-1 0 0,0 0 1 0 0,-1 1 0 0 0,1-1 0 0 0,0 0 0 0 0,0 1 0 0 0,0-1 0 0 0,0 1-1 0 0,-1-1 1 0 0,1 0 0 0 0,0 1 0 0 0,0-1 0 0 0,0 1 0 0 0,0-1 0 0 0,0 0-1 0 0,0 1 1 0 0,0-1 0 0 0,0 1 0 0 0,0-1 0 0 0,0 1 0 0 0,0-1 0 0 0,1 0-1 0 0,-1 1 1 0 0,0-1 0 0 0,0 1 0 0 0,0-1 0 0 0,0 0 0 0 0,1 1 0 0 0,-1-1-1 0 0,0 0 1 0 0,0 1 0 0 0,1-1 0 0 0,-1 0 0 0 0,0 1 0 0 0,1-1 0 0 0,-1 0-1 0 0,0 0 1 0 0,1 1 0 0 0,-1-1 0 0 0,0 0 0 0 0,1 0 0 0 0,-1 0 8 0 0,30 11 569 0 0,9-14 430 0 0,-35 1-907 0 0,-4 1 4 0 0,0 1 0 0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01.851"/>
    </inkml:context>
    <inkml:brush xml:id="br0">
      <inkml:brushProperty name="width" value="0.05" units="cm"/>
      <inkml:brushProperty name="height" value="0.05" units="cm"/>
      <inkml:brushProperty name="color" value="#E71224"/>
    </inkml:brush>
  </inkml:definitions>
  <inkml:trace contextRef="#ctx0" brushRef="#br0">245 12 6048 0 0,'0'0'273'0'0,"0"0"-5"0"0,-2-1-172 0 0,-4-1 459 0 0,-1 0 0 0 0,0 0 0 0 0,1 0 0 0 0,-1 1 0 0 0,0 0 0 0 0,0 1 0 0 0,0-1 0 0 0,0 1 0 0 0,0 0 0 0 0,0 1 0 0 0,0 0 0 0 0,0 0 0 0 0,0 1 0 0 0,1-1 0 0 0,-1 2 0 0 0,-1 0-555 0 0,-3 2 110 0 0,1 1 0 0 0,0 1 0 0 0,1 0 0 0 0,-1 0 0 0 0,1 1 0 0 0,1 0 0 0 0,-1 1 0 0 0,2-1 0 0 0,-1 2 0 0 0,1-1 0 0 0,0 2-110 0 0,4-8-11 0 0,1 0-1 0 0,0-1 1 0 0,1 1-1 0 0,-1 0 0 0 0,0 0 1 0 0,1 0-1 0 0,-1 0 0 0 0,1 0 1 0 0,0 0-1 0 0,0 0 0 0 0,1 0 1 0 0,-1 0-1 0 0,0 1 0 0 0,1-1 1 0 0,0 0-1 0 0,0 0 1 0 0,0 1-1 0 0,0-1 0 0 0,0 0 1 0 0,1 0-1 0 0,0 1 0 0 0,-1-1 1 0 0,1 0-1 0 0,0 0 0 0 0,0 0 1 0 0,1 0-1 0 0,-1 0 1 0 0,1 0-1 0 0,0 0 0 0 0,-1 0 1 0 0,1-1-1 0 0,0 1 0 0 0,1-1 1 0 0,-1 1-1 0 0,0-1 0 0 0,1 0 1 0 0,-1 0-1 0 0,1 0 0 0 0,0 0 1 0 0,-1 0-1 0 0,3 0 12 0 0,6 3-158 0 0,2 0-1 0 0,-1-1 1 0 0,1 0-1 0 0,-1-1 1 0 0,1 0 0 0 0,0-1-1 0 0,0-1 1 0 0,0 0-1 0 0,0 0 1 0 0,0-1-1 0 0,0-1 1 0 0,1-1 158 0 0,14 2-5173 0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02.211"/>
    </inkml:context>
    <inkml:brush xml:id="br0">
      <inkml:brushProperty name="width" value="0.05" units="cm"/>
      <inkml:brushProperty name="height" value="0.05" units="cm"/>
      <inkml:brushProperty name="color" value="#E71224"/>
    </inkml:brush>
  </inkml:definitions>
  <inkml:trace contextRef="#ctx0" brushRef="#br0">156 15 1840 0 0,'0'0'452'0'0,"-5"-6"3436"0"0,-13-3 2737 0 0,-2 9-3844 0 0,-38 34-2175 0 0,26-2-534 0 0,28-23 6 0 0,1-5-132 0 0,1 0-1 0 0,0 0 1 0 0,0 1-1 0 0,0-1 1 0 0,0 0-1 0 0,1 1 1 0 0,-1 0-1 0 0,1-1 1 0 0,0 1-1 0 0,1 0 1 0 0,-1-1-1 0 0,1 1 1 0 0,0 0-1 0 0,0 0 1 0 0,1 0-1 0 0,-1-1 1 0 0,1 1 54 0 0,33 30 0 0 0,-30-33 0 0 0,0 1 0 0 0,0-1 0 0 0,0 0 0 0 0,0 0 0 0 0,1 0 0 0 0,-1-1 0 0 0,1 0 0 0 0,-1 0 0 0 0,1 0 0 0 0,0 0 0 0 0,-1-1 0 0 0,1 1 0 0 0,0-1 0 0 0,-1-1 0 0 0,1 1 0 0 0,0-1 0 0 0,-1 1 0 0 0,1-1 0 0 0,-1 0 0 0 0,1-1 0 0 0,-1 1 0 0 0,1-1 0 0 0,-1 0 0 0 0,0 0 0 0 0,0-1 0 0 0,2 0 0 0 0,11-7 100 0 0,-14 9-26 0 0,0 0-1 0 0,0 0 1 0 0,-1-1 0 0 0,1 1-1 0 0,-1-1 1 0 0,1 1 0 0 0,-1-1-1 0 0,1 0 1 0 0,-1 0 0 0 0,0 0-1 0 0,0 0 1 0 0,0 0 0 0 0,0-1-1 0 0,0 1 1 0 0,-1 0 0 0 0,1-1-1 0 0,-1 0 1 0 0,1 1 0 0 0,-1-1-1 0 0,0 0 1 0 0,0 1 0 0 0,0-1-1 0 0,0 0 1 0 0,-1 0 0 0 0,1 0-1 0 0,-1-2-73 0 0,0-28 783 0 0,-41-19 11 0 0,16 37-6348 0 0,16 12-228 0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03.835"/>
    </inkml:context>
    <inkml:brush xml:id="br0">
      <inkml:brushProperty name="width" value="0.05" units="cm"/>
      <inkml:brushProperty name="height" value="0.05" units="cm"/>
      <inkml:brushProperty name="color" value="#E71224"/>
    </inkml:brush>
  </inkml:definitions>
  <inkml:trace contextRef="#ctx0" brushRef="#br0">4 1 8464 0 0,'0'0'388'0'0,"0"0"-11"0"0,0 0-105 0 0,0 0 433 0 0,0 0 214 0 0,0 0 45 0 0,-3 4 605 0 0,15 62 1532 0 0,5-7-1053 0 0,-15-42-1606 0 0,-1-15-432 0 0,-1 1-1 0 0,1-1 0 0 0,-1 0 0 0 0,0 1 0 0 0,0-1 0 0 0,1 1 1 0 0,-2-1-1 0 0,1 1 0 0 0,0-1 0 0 0,0 0 0 0 0,-1 1 0 0 0,1-1 0 0 0,-1 1 1 0 0,0-1-1 0 0,0 0 0 0 0,0 0 0 0 0,0 1 0 0 0,0-1 0 0 0,-1 1-9 0 0,-12 13 0 0 0,22-9 0 0 0,1-4-269 0 0,-1-12-3049 0 0,6-7 1295 0 0,-1-3-22 0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04.116"/>
    </inkml:context>
    <inkml:brush xml:id="br0">
      <inkml:brushProperty name="width" value="0.05" units="cm"/>
      <inkml:brushProperty name="height" value="0.05" units="cm"/>
      <inkml:brushProperty name="color" value="#E71224"/>
    </inkml:brush>
  </inkml:definitions>
  <inkml:trace contextRef="#ctx0" brushRef="#br0">0 9 456 0 0,'34'-7'3251'0'0,"-36"5"10646"0"0,7 7-14572 0 0,0-1-3402 0 0,0-1-1439 0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04.398"/>
    </inkml:context>
    <inkml:brush xml:id="br0">
      <inkml:brushProperty name="width" value="0.05" units="cm"/>
      <inkml:brushProperty name="height" value="0.05" units="cm"/>
      <inkml:brushProperty name="color" value="#E71224"/>
    </inkml:brush>
  </inkml:definitions>
  <inkml:trace contextRef="#ctx0" brushRef="#br0">1 288 5064 0 0,'0'0'389'0'0,"1"2"-250"0"0,68 67 9393 0 0,-52-3-6361 0 0,-14-29-251 0 0,-3-37-2907 0 0,1 1-8 0 0,-1-1 0 0 0,0 1 0 0 0,1-1 0 0 0,-1 1 0 0 0,0-1 0 0 0,1 0 0 0 0,-1 1 0 0 0,1-1 0 0 0,-1 1 0 0 0,1-1 0 0 0,-1 0-1 0 0,1 1 1 0 0,-1-1 0 0 0,1 0 0 0 0,-1 0 0 0 0,1 1 0 0 0,-1-1 0 0 0,1 0 0 0 0,-1 0 0 0 0,1 0 0 0 0,0 0 0 0 0,-1 0 0 0 0,1 1-1 0 0,-1-1 1 0 0,1 0 0 0 0,0 0 0 0 0,-1-1 0 0 0,1 1 0 0 0,-1 0 0 0 0,1 0 0 0 0,0 0 0 0 0,-1 0 0 0 0,1 0 0 0 0,-1-1 0 0 0,1 1 0 0 0,-1 0-1 0 0,1 0 1 0 0,-1-1 0 0 0,1 1 0 0 0,-1-1 0 0 0,1 1 0 0 0,-1 0 0 0 0,1-1 0 0 0,-1 1 0 0 0,0-1 0 0 0,1 1 0 0 0,-1-1 0 0 0,0 1 0 0 0,1-1-1 0 0,-1 1 1 0 0,0-1-5 0 0,38-60-14 0 0,-8 31-276 0 0,-24 27 265 0 0,1-1-1 0 0,0 1 1 0 0,0 0-1 0 0,0 1 1 0 0,0 0-1 0 0,0 0 1 0 0,1 0-1 0 0,-1 1 1 0 0,0 0-1 0 0,1 0 1 0 0,-1 1-1 0 0,1 0 1 0 0,-1 1-1 0 0,1-1 1 0 0,-1 1-1 0 0,7 2 26 0 0,-11-2 0 0 0,1 0 0 0 0,-1 0 0 0 0,0 1 0 0 0,1-1 0 0 0,-1 1 0 0 0,0 0 0 0 0,0 0 0 0 0,0 0 0 0 0,0 0 0 0 0,0 0 0 0 0,-1 1 0 0 0,1-1 0 0 0,0 1 0 0 0,-1 0 0 0 0,0 0 0 0 0,0 0 0 0 0,0 0 0 0 0,0 0 0 0 0,0 0 0 0 0,24 27 31 0 0,12 29 626 0 0,-37-51-657 0 0,7 10-94 0 0,16-4-1096 0 0,-23-13-3704 0 0,-1-1-1671 0 0</inkml:trace>
  <inkml:trace contextRef="#ctx0" brushRef="#br0" timeOffset="531.12">728 336 920 0 0,'14'4'13'0'0,"-10"-4"-2031"0"0,-1-3 3492 0 0,3-9 12328 0 0,-7 9-11424 0 0,1 3-2084 0 0,-2-1-7 0 0,-2 0-244 0 0,-1-1-1 0 0,1 1 1 0 0,-1 0 0 0 0,0 1-1 0 0,1-1 1 0 0,-1 1-1 0 0,0 0 1 0 0,0 0 0 0 0,1 0-1 0 0,-1 1 1 0 0,0 0-1 0 0,1-1 1 0 0,-1 2 0 0 0,1-1-1 0 0,-1 0 1 0 0,1 1 0 0 0,-1 0-1 0 0,1 0 1 0 0,0 1-1 0 0,0-1 1 0 0,0 1 0 0 0,0-1-1 0 0,1 1 1 0 0,-1 1-1 0 0,-1 1-42 0 0,-8 4 0 0 0,9-7 0 0 0,0 1 0 0 0,0-1 0 0 0,0 1 0 0 0,1 0 0 0 0,-1 1 0 0 0,1-1 0 0 0,-1 0 0 0 0,1 1 0 0 0,0 0 0 0 0,1 0 0 0 0,-1 0 0 0 0,1 0 0 0 0,-1 0 0 0 0,1 0 0 0 0,0 2 0 0 0,-1 38-584 0 0,7-31 426 0 0,16 11 132 0 0,-14-21 61 0 0,0 0-1 0 0,0 0 0 0 0,0-1 0 0 0,0 1 0 0 0,0-1 1 0 0,1-1-1 0 0,-1 1 0 0 0,1-1 0 0 0,-1-1 0 0 0,1 1 0 0 0,0-1-34 0 0,1 1 59 0 0,1-1 0 0 0,-1 0 0 0 0,1 0-1 0 0,-1-1 1 0 0,1 0 0 0 0,-1 0 0 0 0,0-1-1 0 0,1 0 1 0 0,-1 0 0 0 0,0-1 0 0 0,0 0-1 0 0,0-1 1 0 0,-1 0 0 0 0,1 0 0 0 0,-1-1-1 0 0,0 0 1 0 0,0 0 0 0 0,1-1-59 0 0,6-28 622 0 0,-14 32-594 0 0,1 1 0 0 0,0-1 0 0 0,0 1 0 0 0,-1-1 0 0 0,1 1 0 0 0,0 0 0 0 0,1-1 0 0 0,-1 1 0 0 0,0 0 0 0 0,0 0 0 0 0,0-1 0 0 0,1 1 0 0 0,-1 0 0 0 0,1 0-1 0 0,-1 1 1 0 0,1-1 0 0 0,-1 0 0 0 0,1 0 0 0 0,-1 1 0 0 0,1-1 0 0 0,0 1 0 0 0,1-1-28 0 0,1 1-38 0 0,1 1 0 0 0,-1-1-1 0 0,1 1 1 0 0,-1 0 0 0 0,1 0 0 0 0,-1 1-1 0 0,0-1 1 0 0,1 1 0 0 0,-1 0 0 0 0,0 0-1 0 0,0 0 1 0 0,0 1 0 0 0,0 0 0 0 0,-1-1-1 0 0,1 1 1 0 0,2 3 38 0 0,22 19 365 0 0,-1-8-637 0 0,19 4 152 0 0,-37-20-359 0 0,24 1 1391 0 0,-7-5-6500 0 0,-3 0-568 0 0</inkml:trace>
  <inkml:trace contextRef="#ctx0" brushRef="#br0" timeOffset="777.46">1123 1 8752 0 0,'0'0'673'0'0,"0"0"-253"0"0,0 0 559 0 0,0 0 291 0 0,0 0 61 0 0,0 7 902 0 0,17 70 1331 0 0,9 19-2771 0 0,-14-8-505 0 0,-9 27 27 0 0,-11-91-429 0 0,-5-14-4304 0 0,5-6-1588 0 0</inkml:trace>
  <inkml:trace contextRef="#ctx0" brushRef="#br0" timeOffset="949.3">981 340 6448 0 0,'47'-14'925'0'0,"8"5"5126"0"0,2 7-4107 0 0,-5 1-1956 0 0,160-25-4187 0 0,-172 18 2642 0 0</inkml:trace>
  <inkml:trace contextRef="#ctx0" brushRef="#br0" timeOffset="1121.43">1502 254 1376 0 0,'0'0'65'0'0,"0"0"329"0"0,4 10 6151 0 0,12 22-1783 0 0,7 42-634 0 0,-17-11-1567 0 0,-7-47-1613 0 0,0 1-2854 0 0,16-29-3954 0 0,-6 6 839 0 0</inkml:trace>
  <inkml:trace contextRef="#ctx0" brushRef="#br0" timeOffset="1386.74">1615 196 3680 0 0,'0'0'167'0'0,"0"-8"26"0"0,3-17 8027 0 0,-2 24-5566 0 0,-1 1-1295 0 0,0 0-571 0 0,0 0-110 0 0,0 0-82 0 0,0 0-240 0 0,0 0-106 0 0,0 0-24 0 0,2 1-59 0 0,29 11-1851 0 0,-22-6-4662 0 0</inkml:trace>
  <inkml:trace contextRef="#ctx0" brushRef="#br0" timeOffset="1621.01">1927 307 456 0 0,'0'0'2217'0'0,"0"0"275"0"0,-2 0 120 0 0,-18 7 1419 0 0,-9 4-2447 0 0,-44 53 88 0 0,70-63-1653 0 0,1 1 1 0 0,0 1-1 0 0,0-1 1 0 0,0 0 0 0 0,0 0-1 0 0,0 1 1 0 0,0-1-1 0 0,1 1 1 0 0,-1 0 0 0 0,1-1-1 0 0,-1 1 1 0 0,1 0 0 0 0,0 0-1 0 0,1 0 1 0 0,-1 0-1 0 0,0 0 1 0 0,1 0 0 0 0,-1 0-1 0 0,1 0 1 0 0,0 0-1 0 0,0 0 1 0 0,0 0 0 0 0,1 0-1 0 0,-1 0 1 0 0,1 0-1 0 0,-1 0 1 0 0,1 0 0 0 0,0 0-1 0 0,0 0 1 0 0,0 0 0 0 0,1-1-1 0 0,-1 1 1 0 0,1 0-1 0 0,0-1 1 0 0,-1 1 0 0 0,1-1-1 0 0,0 0 1 0 0,2 3-20 0 0,2-2 89 0 0,0-1 0 0 0,-1 1 0 0 0,1-1 0 0 0,0 0 0 0 0,0 0 0 0 0,1-1 0 0 0,-1 1 0 0 0,0-2 0 0 0,0 1 0 0 0,1-1 0 0 0,-1 1 0 0 0,5-2-89 0 0,113-18 442 0 0,-119 18-353 0 0,-1-1 0 0 0,0 0-1 0 0,1 0 1 0 0,-1 0 0 0 0,0-1-1 0 0,0 1 1 0 0,0-1-1 0 0,-1 0 1 0 0,1 0 0 0 0,-1 0-1 0 0,1-1 1 0 0,-1 0-1 0 0,0 1 1 0 0,0-1 0 0 0,-1 0-1 0 0,1 0 1 0 0,-1 0-1 0 0,0-1 1 0 0,0 1 0 0 0,0 0-1 0 0,-1-1 1 0 0,1 1-1 0 0,-1-1 1 0 0,0-4-89 0 0,-1 5 118 0 0,0 0-1 0 0,0 0 1 0 0,-1 0-1 0 0,0 0 1 0 0,0 0-1 0 0,0-1 1 0 0,-1 2 0 0 0,1-1-1 0 0,-1 0 1 0 0,0 0-1 0 0,0 0 1 0 0,0 1-1 0 0,0-1 1 0 0,-1 1-1 0 0,0 0 1 0 0,-1-2-118 0 0,-18-17-2088 0 0,18 18 824 0 0</inkml:trace>
  <inkml:trace contextRef="#ctx0" brushRef="#br0" timeOffset="2089.66">2197 262 7856 0 0,'0'0'362'0'0,"0"0"-11"0"0,13 8-208 0 0,32 70 6681 0 0,-20 13-2882 0 0,-25-73-1893 0 0,0-16-1662 0 0,0-2 101 0 0,0 0 21 0 0,4-8-89 0 0,8-23-978 0 0,19-27 143 0 0,43 0-1896 0 0,-52 48 1836 0 0,-16 7 465 0 0,0-1 1 0 0,0 1 0 0 0,1 1 0 0 0,-1-1-1 0 0,1 1 1 0 0,0 0 0 0 0,0 1 0 0 0,0-1-1 0 0,0 1 1 0 0,0 1 0 0 0,0-1 0 0 0,3 1 9 0 0,-2 1 4 0 0,-1 0 1 0 0,0 0 0 0 0,0 1-1 0 0,1 0 1 0 0,-1 0-1 0 0,0 0 1 0 0,0 1-1 0 0,-1 0 1 0 0,1 1 0 0 0,-1-1-1 0 0,1 1 1 0 0,-1 1-1 0 0,0-1 1 0 0,-1 1 0 0 0,1 0-1 0 0,-1 0 1 0 0,0 0-1 0 0,2 4-4 0 0,-2-3 95 0 0,-1 1-1 0 0,0-1 1 0 0,0 1-1 0 0,-1 0 0 0 0,0 0 1 0 0,0 0-1 0 0,-1 1 1 0 0,1-1-1 0 0,-2 1 0 0 0,2 3-94 0 0,5 19 304 0 0,-8-29-81 0 0,3 16 153 0 0,-3-12-7266 0 0,0-5 646 0 0</inkml:trace>
  <inkml:trace contextRef="#ctx0" brushRef="#br0" timeOffset="2480.19">2949 259 4608 0 0,'0'0'353'0'0,"5"-7"-218"0"0,15-14 4202 0 0,-23 7-867 0 0,-18 4-2459 0 0,14 10-903 0 0,0-1 0 0 0,1 1-1 0 0,-1 0 1 0 0,0 1 0 0 0,0-1-1 0 0,0 1 1 0 0,1 1 0 0 0,-1-1-1 0 0,0 1 1 0 0,1 1-1 0 0,0-1 1 0 0,-2 2-108 0 0,-3-1 71 0 0,9-2-71 0 0,-1 0 0 0 0,1-1 1 0 0,-1 1-1 0 0,1 0 0 0 0,0 0 1 0 0,0 0-1 0 0,-1 0 0 0 0,1 1 1 0 0,0-1-1 0 0,0 1 0 0 0,0-1 1 0 0,0 1-1 0 0,0 0 0 0 0,1 0 1 0 0,-1 0-1 0 0,1 0 0 0 0,-1 0 1 0 0,1 0-1 0 0,-1 0 0 0 0,1 0 0 0 0,0 0 1 0 0,0 1-1 0 0,0-1 0 0 0,1 1 1 0 0,-1-1-1 0 0,0 0 0 0 0,1 1 1 0 0,-1-1-1 0 0,1 1 0 0 0,0 0 1 0 0,0-1-1 0 0,0 1 0 0 0,0-1 1 0 0,1 2-1 0 0,2 4-23 0 0,0 0 0 0 0,0-1 0 0 0,1 0 0 0 0,-1 0 0 0 0,2 0 0 0 0,-1 0 0 0 0,1-1 0 0 0,0 0 1 0 0,0 0-1 0 0,1 0 0 0 0,0 0 0 0 0,0-1 0 0 0,4 2 23 0 0,8 11 11 0 0,54 57 308 0 0,-69-72-241 0 0,-1 0 0 0 0,1 0 0 0 0,0 0 1 0 0,-1 0-1 0 0,0 0 0 0 0,0 1 1 0 0,0 0-1 0 0,0-1 0 0 0,0 1 0 0 0,-1 0 1 0 0,0 0-1 0 0,0 0 0 0 0,0 0 1 0 0,0 0-1 0 0,0 0 0 0 0,-1 0 0 0 0,0 0 1 0 0,1 0-1 0 0,-2 0 0 0 0,1 0 0 0 0,-1 3-78 0 0,0-4 178 0 0,-1 0-1 0 0,1 0 0 0 0,-1 0 0 0 0,0 0 0 0 0,0-1 0 0 0,0 1 0 0 0,0-1 0 0 0,0 1 0 0 0,-1-1 0 0 0,1 1 0 0 0,-1-1 1 0 0,1 0-1 0 0,-1 0 0 0 0,0-1 0 0 0,0 1 0 0 0,0 0 0 0 0,0-1 0 0 0,0 0 0 0 0,0 0 0 0 0,-1 0 0 0 0,1 0 0 0 0,-1 0-177 0 0,-78 8 1186 0 0,72-10-1316 0 0,-3-1-1500 0 0,7-3-4033 0 0,5 4-639 0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02.992"/>
    </inkml:context>
    <inkml:brush xml:id="br0">
      <inkml:brushProperty name="width" value="0.05" units="cm"/>
      <inkml:brushProperty name="height" value="0.05" units="cm"/>
      <inkml:brushProperty name="color" value="#E71224"/>
    </inkml:brush>
  </inkml:definitions>
  <inkml:trace contextRef="#ctx0" brushRef="#br0">1 347 2760 0 0,'0'0'125'0'0,"1"2"333"0"0,6 16 4237 0 0,10 21 1180 0 0,7-5-4036 0 0,-28-9 315 0 0,0-22 1411 0 0,5-6-3568 0 0,-1-1 0 0 0,1 0 0 0 0,0 0 0 0 0,0 0 0 0 0,0 1-1 0 0,0-1 1 0 0,1 0 0 0 0,0 1 0 0 0,-1-1 0 0 0,1 1 0 0 0,1 0 0 0 0,-1 0-1 0 0,0 0 1 0 0,1 0 0 0 0,-1 0 0 0 0,1 0 0 0 0,0 1 0 0 0,0-1 0 0 0,0 1-1 0 0,0 0 1 0 0,1 0 0 0 0,-1 0 0 0 0,1 0 0 0 0,-1 0 0 0 0,1 1 3 0 0,75-44-634 0 0,-74 43 626 0 0,0 1-1 0 0,1 0 0 0 0,-1 0 0 0 0,0 0 0 0 0,1 0 0 0 0,-1 1 0 0 0,1 0 1 0 0,-1 0-1 0 0,1 0 0 0 0,-1 1 0 0 0,1 0 0 0 0,-1 0 0 0 0,0 0 1 0 0,1 1-1 0 0,-1-1 0 0 0,0 1 0 0 0,0 0 0 0 0,0 1 0 0 0,2 1 9 0 0,14 18 12 0 0,-4 14 480 0 0,-17-35-340 0 0,1 0-25 0 0,2 4-91 0 0,14-14 17 0 0,66-62-53 0 0,-42 52-320 0 0,-23 14 206 0 0,-15 7 142 0 0,0-1 1 0 0,-1 1 0 0 0,1 0-1 0 0,0-1 1 0 0,0 1 0 0 0,-1 0-1 0 0,0 1 1 0 0,1-1 0 0 0,-1 0-1 0 0,0 1 1 0 0,0-1 0 0 0,0 1-1 0 0,0 0 1 0 0,-1 0 0 0 0,1 0-1 0 0,-1-1 1 0 0,1 2-29 0 0,3 5-45 0 0,21 31 45 0 0,3-3 0 0 0,-29-35 0 0 0,1-1 0 0 0,0 1 0 0 0,0-1 0 0 0,0 1 0 0 0,0-1 0 0 0,1 0 0 0 0,-1 0 0 0 0,0 1 0 0 0,0-1 0 0 0,1 0 0 0 0,-1 0 0 0 0,1 0 0 0 0,-1 0 0 0 0,1-1 0 0 0,-1 1 0 0 0,1 0 0 0 0,-1-1 0 0 0,1 1 0 0 0,0-1 0 0 0,-1 1 0 0 0,1-1 0 0 0,0 0 0 0 0,-1 0 0 0 0,1 1 0 0 0,0-1 0 0 0,0-1 0 0 0,-1 1 0 0 0,2 0 0 0 0,7 0 0 0 0,-9 0-116 0 0,0 0 0 0 0,-1 0 0 0 0,1 0 0 0 0,0 0 0 0 0,-1 0 0 0 0,1-1 0 0 0,-1 1 0 0 0,1 0 0 0 0,0 0 0 0 0,-1-1 0 0 0,1 1 0 0 0,-1 0 0 0 0,1 0 0 0 0,-1-1 0 0 0,1 1 0 0 0,-1-1 0 0 0,1 1 0 0 0,-1 0 0 0 0,0-1 0 0 0,1 1 0 0 0,-1-1-1 0 0,1 1 1 0 0,-1-1 0 0 0,0 1 0 0 0,1-1 0 0 0,-1 0 0 0 0,0 1 0 0 0,0-1 0 0 0,0 1 0 0 0,1-1 0 0 0,-1 1 0 0 0,0-1 0 0 0,0 0 0 0 0,0 1 0 0 0,0-1 0 0 0,0 0 0 0 0,0 1 0 0 0,0-1 0 0 0,0 1 0 0 0,0-1 0 0 0,0 0 0 0 0,-1 1 0 0 0,1-1 0 0 0,0 1 0 0 0,0-1 0 0 0,-1 0 116 0 0,1 1 15 0 0,-4-13-1956 0 0</inkml:trace>
  <inkml:trace contextRef="#ctx0" brushRef="#br0" timeOffset="640.47">712 3 3680 0 0,'4'-1'235'0'0,"2"-1"-296"0"0,2 2 512 0 0,4 0 810 0 0,8 18 5310 0 0,-10 27-4364 0 0,6-1-563 0 0,8 23-19 0 0,0-4-507 0 0,-22-27-547 0 0,1 9-16 0 0,-11-27 963 0 0,24-22-1462 0 0,-5-2-68 0 0,71-28-1241 0 0,-68 30 934 0 0,-12 4 71 0 0,15 0 484 0 0,-12 0-236 0 0,1 1 0 0 0,-1-1 0 0 0,1 1 0 0 0,-1 0 0 0 0,1 0 0 0 0,-1 1 0 0 0,0-1 0 0 0,1 1 0 0 0,-1 1 0 0 0,0-1 0 0 0,0 1 0 0 0,-1-1-1 0 0,1 1 1 0 0,0 1 0 0 0,-1-1 0 0 0,0 1 0 0 0,0 0 0 0 0,3 3 0 0 0,-1 31 636 0 0,-9-34-595 0 0,1 0-1 0 0,0 1 1 0 0,-1-1 0 0 0,0 0 0 0 0,0 0-1 0 0,0 0 1 0 0,0 0 0 0 0,-1-1 0 0 0,0 0-1 0 0,1 1 1 0 0,-1-1 0 0 0,0 0-1 0 0,-2 0-40 0 0,-89 41 480 0 0,21-30-990 0 0,58-11-166 0 0,-1-1 1 0 0,1-1-1 0 0,0-1 1 0 0,0 0 0 0 0,-1-1-1 0 0,1 0 1 0 0,-11-4 675 0 0,18 2-2143 0 0,0-4-3163 0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1:00.664"/>
    </inkml:context>
    <inkml:brush xml:id="br0">
      <inkml:brushProperty name="width" value="0.05" units="cm"/>
      <inkml:brushProperty name="height" value="0.05" units="cm"/>
      <inkml:brushProperty name="color" value="#E71224"/>
    </inkml:brush>
  </inkml:definitions>
  <inkml:trace contextRef="#ctx0" brushRef="#br0">1 8 10136 0 0,'0'0'464'0'0,"0"-1"-10"0"0,2-5-154 0 0,-1 5 443 0 0,1 2-529 0 0,-1 1 0 0 0,1-1 0 0 0,0 1 1 0 0,0 0-1 0 0,-1-1 0 0 0,1 1 0 0 0,-1 0 0 0 0,1 0 0 0 0,-1 0 0 0 0,0 0 1 0 0,0 0-1 0 0,0 0 0 0 0,0 0 0 0 0,0 1 0 0 0,0-1 0 0 0,-1 0 1 0 0,1 0-1 0 0,-1 1 0 0 0,0-1 0 0 0,1 0 0 0 0,-1 3-214 0 0,55 164 2399 0 0,-39-62-961 0 0,-19-57-454 0 0,24-69-616 0 0,-14 13-452 0 0,1-1-1 0 0,-1 1 1 0 0,1 0-1 0 0,0 0 1 0 0,1 1-1 0 0,-1 0 1 0 0,1 0-1 0 0,0 1 0 0 0,0 0 1 0 0,0 1-1 0 0,1 0 1 0 0,-1 1-1 0 0,1 0 1 0 0,0 0-1 0 0,0 1 1 0 0,-1 0-1 0 0,11 1 85 0 0,43 19-704 0 0,-38 16 1377 0 0,-25 14-173 0 0,-19-11 20 0 0,16-34-504 0 0,0-1-1 0 0,-1 1 1 0 0,1-1 0 0 0,-1 0-1 0 0,0 1 1 0 0,0-2-1 0 0,0 1 1 0 0,0 0-1 0 0,0-1 1 0 0,0 0-1 0 0,-1 0 1 0 0,1 0 0 0 0,-3 0-16 0 0,-9 6 377 0 0,-66 1-346 0 0,62-10-434 0 0,-17-7 66 0 0,15-2-2984 0 0,17 5 1297 0 0,2-1-21 0 0</inkml:trace>
  <inkml:trace contextRef="#ctx0" brushRef="#br0" timeOffset="171.83">466 19 8864 0 0,'0'0'406'0'0,"0"0"-4"0"0,0 0-173 0 0,5 5 1439 0 0,1 3-1148 0 0,0 0-1 0 0,-1 0 1 0 0,1 1 0 0 0,-2 0-1 0 0,1 0 1 0 0,-1 0 0 0 0,-1 0-1 0 0,3 9-519 0 0,10 87 2113 0 0,-4 31-866 0 0,-6-60-986 0 0,0-48-678 0 0,-5-26-150 0 0,-1-2-1130 0 0,0 0-4377 0 0</inkml:trace>
  <inkml:trace contextRef="#ctx0" brushRef="#br0" timeOffset="702.95">762 352 920 0 0,'-15'0'13'0'0,"13"0"453"0"0,2 0 1687 0 0,2 1 735 0 0,5 0-1999 0 0,1 1-1 0 0,-1-1 1 0 0,1-1 0 0 0,0 1 0 0 0,-1-1-1 0 0,1-1 1 0 0,0 1 0 0 0,-1-1 0 0 0,1-1 0 0 0,2 0-889 0 0,96-20 1138 0 0,-104 21-1112 0 0,1 1-1 0 0,-1-1 1 0 0,0 0-1 0 0,0 0 1 0 0,1 0-1 0 0,-1 0 1 0 0,0 0 0 0 0,0-1-1 0 0,0 1 1 0 0,0-1-1 0 0,-1 1 1 0 0,1-1-1 0 0,0 0 1 0 0,-1 0-1 0 0,1 1 1 0 0,-1-1-1 0 0,1 0 1 0 0,-1-1-1 0 0,0 1-25 0 0,-25-25 1034 0 0,20 25-943 0 0,-1 0-1 0 0,0 0 1 0 0,-1 1 0 0 0,1-1 0 0 0,0 1-1 0 0,0 0 1 0 0,-1 1 0 0 0,1-1 0 0 0,0 1-1 0 0,0 0 1 0 0,-1 1 0 0 0,1-1 0 0 0,0 1-1 0 0,-5 1-90 0 0,-57 28 0 0 0,21 8 11 0 0,39-32 0 0 0,1 0-1 0 0,0 1 1 0 0,1-1 0 0 0,-1 1-1 0 0,1 0 1 0 0,0 1 0 0 0,1-1-1 0 0,0 1 1 0 0,0 0 0 0 0,1 0-1 0 0,-1 3-10 0 0,3-10 0 0 0,0 1 0 0 0,0 0 0 0 0,0 0 0 0 0,0 1 0 0 0,0-1 0 0 0,0 0 0 0 0,1 0 0 0 0,-1 0 0 0 0,1 1 0 0 0,0-1 0 0 0,-1 0 0 0 0,1 1 0 0 0,0-1 0 0 0,0 0 0 0 0,0 1 0 0 0,1-1 0 0 0,-1 0 0 0 0,0 1 0 0 0,1-1 0 0 0,0 1 0 0 0,15 26 0 0 0,-15-27 0 0 0,0 0 0 0 0,0 0 0 0 0,1 0 0 0 0,-1 0 0 0 0,0 0 0 0 0,1 0 0 0 0,0-1 0 0 0,-1 1 0 0 0,1-1 0 0 0,0 1 0 0 0,0-1 0 0 0,0 0 0 0 0,0 1 0 0 0,0-1 0 0 0,0 0 0 0 0,0 0 0 0 0,1-1 0 0 0,-1 1 0 0 0,0 0 0 0 0,0-1 0 0 0,3 1 0 0 0,1 1 0 0 0,6 2-64 0 0,0-1-1 0 0,1 0 1 0 0,-1-1-1 0 0,1 0 0 0 0,0-1 1 0 0,-1-1-1 0 0,1 0 1 0 0,0-1-1 0 0,0 0 0 0 0,11-2 65 0 0,39-10-5780 0 0,-38 6 199 0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0:58.895"/>
    </inkml:context>
    <inkml:brush xml:id="br0">
      <inkml:brushProperty name="width" value="0.05" units="cm"/>
      <inkml:brushProperty name="height" value="0.05" units="cm"/>
      <inkml:brushProperty name="color" value="#E71224"/>
    </inkml:brush>
  </inkml:definitions>
  <inkml:trace contextRef="#ctx0" brushRef="#br0">125 125 5528 0 0,'17'-3'829'0'0,"-25"1"5002"0"0,0-1-4486 0 0,2 4-1208 0 0,0 1-1 0 0,1-1 1 0 0,-1 1-1 0 0,1 0 1 0 0,0 1 0 0 0,0-1-1 0 0,0 1 1 0 0,0 0 0 0 0,0 0-1 0 0,0 0 1 0 0,1 1-1 0 0,-1 0 1 0 0,1 0 0 0 0,0 0-1 0 0,0 0 1 0 0,1 1-1 0 0,-1-1 1 0 0,1 1 0 0 0,0 0-1 0 0,0 0 1 0 0,1 0 0 0 0,-1 2-137 0 0,2-6 19 0 0,-2 3-8 0 0,0 1-1 0 0,0 0 1 0 0,1 0-1 0 0,-1 0 1 0 0,1 0 0 0 0,0 0-1 0 0,1 0 1 0 0,-1 0-1 0 0,1 1 1 0 0,0-1-1 0 0,0 1 1 0 0,1-1-1 0 0,0 4-10 0 0,0-6 7 0 0,0 1-1 0 0,0-1 0 0 0,1 0 1 0 0,0 1-1 0 0,0-1 0 0 0,0 0 1 0 0,0 1-1 0 0,0-1 0 0 0,0 0 0 0 0,1 0 1 0 0,0 0-1 0 0,-1 0 0 0 0,1 0 1 0 0,0 0-1 0 0,1-1 0 0 0,-1 1 1 0 0,0-1-1 0 0,1 1 0 0 0,-1-1 0 0 0,1 0 1 0 0,0 0-1 0 0,0 0 0 0 0,0 0 1 0 0,0-1-1 0 0,0 1 0 0 0,0-1 1 0 0,0 0-1 0 0,0 0 0 0 0,1 0 0 0 0,-1 0 1 0 0,0 0-1 0 0,1-1 0 0 0,-1 1 1 0 0,1-1-1 0 0,-1 0 0 0 0,4-1-6 0 0,1 1 13 0 0,0 0 0 0 0,1-1 0 0 0,-1-1 0 0 0,0 1 0 0 0,1-1 0 0 0,-1-1 0 0 0,0 1 0 0 0,0-2 0 0 0,-1 1 0 0 0,1-1 0 0 0,-1 0 0 0 0,0 0 0 0 0,0-1-1 0 0,0 0-12 0 0,38-33 264 0 0,-43 37-201 0 0,-1-1 0 0 0,0 0-1 0 0,0 1 1 0 0,0-1-1 0 0,0 0 1 0 0,0 0-1 0 0,0 0 1 0 0,-1 1-1 0 0,1-1 1 0 0,0 0-1 0 0,-1 0 1 0 0,0 0-1 0 0,1 0 1 0 0,-1 0 0 0 0,0 0-1 0 0,0 0 1 0 0,0 0-1 0 0,0 0 1 0 0,-1 0-1 0 0,1 0 1 0 0,0 0-1 0 0,-1 0 1 0 0,1 0-1 0 0,-1 0 1 0 0,0 0-1 0 0,0 0 1 0 0,0 0-1 0 0,0 0 1 0 0,0 1 0 0 0,0-1-1 0 0,-1-1-62 0 0,-3-1 129 0 0,1-1 1 0 0,-1 1-1 0 0,0 1 0 0 0,0-1 1 0 0,0 1-1 0 0,0 0 0 0 0,-1 0 1 0 0,1 0-1 0 0,-1 1 0 0 0,0-1 1 0 0,1 2-1 0 0,-1-1 0 0 0,0 1 1 0 0,0-1-1 0 0,-1 2 0 0 0,1-1-129 0 0,-17-4-21 0 0,7 4-764 0 0,11 1-3552 0 0,5 0-1743 0 0</inkml:trace>
  <inkml:trace contextRef="#ctx0" brushRef="#br0" timeOffset="453.01">616 52 9672 0 0,'0'0'440'0'0,"0"0"-6"0"0,-4-9-260 0 0,-22-22 2274 0 0,-2 19 504 0 0,1 12-1709 0 0,-2 15-988 0 0,24-14-255 0 0,0 1 1 0 0,0 1 0 0 0,1-1 0 0 0,-1 0 0 0 0,1 1 0 0 0,-1 0-1 0 0,1 0 1 0 0,0 1 0 0 0,0-1 0 0 0,1 1 0 0 0,-1-1-1 0 0,-2 4 0 0 0,5-5-15 0 0,0 0 10 0 0,0-1 0 0 0,0 0 1 0 0,0 1-1 0 0,0-1 0 0 0,0 1 0 0 0,0 0 1 0 0,0-1-1 0 0,1 1 0 0 0,-1 0 0 0 0,0 0 1 0 0,1-1-1 0 0,0 1 0 0 0,-1 0 0 0 0,1 0 1 0 0,0 0-1 0 0,0-1 0 0 0,0 1 0 0 0,0 0 1 0 0,0 0-1 0 0,1 0 0 0 0,-1 0 0 0 0,0 0 5 0 0,29 29-126 0 0,-13-19 40 0 0,55 36-114 0 0,-52-36 204 0 0,-16-10 6 0 0,0-1 1 0 0,0 1-1 0 0,-1 0 1 0 0,1 0-1 0 0,0 0 1 0 0,-1 0-1 0 0,0 0 1 0 0,1 1-1 0 0,-1-1 1 0 0,0 1-1 0 0,0-1 0 0 0,0 1 1 0 0,-1 0-1 0 0,1 0 1 0 0,-1 0-1 0 0,1 0 1 0 0,-1 1-11 0 0,0 2 22 0 0,-2-3 122 0 0,0 1-1 0 0,0-1 0 0 0,0 0 1 0 0,0 0-1 0 0,0 0 0 0 0,-1 0 1 0 0,1-1-1 0 0,-1 1 0 0 0,0 0 1 0 0,0-1-1 0 0,0 1 0 0 0,0-1 0 0 0,0 1 1 0 0,-1-1-1 0 0,1 0 0 0 0,-1 0 1 0 0,0 0-1 0 0,1-1 0 0 0,-1 1 1 0 0,0 0-1 0 0,0-1 0 0 0,0 0 1 0 0,0 0-1 0 0,0 0 0 0 0,0 0 0 0 0,0 0 1 0 0,-1-1-1 0 0,1 1 0 0 0,0-1-143 0 0,-109 15 138 0 0,63-15-7279 0 0,49 0 4585 0 0</inkml:trace>
  <inkml:trace contextRef="#ctx0" brushRef="#br0" timeOffset="827.92">952 70 6912 0 0,'0'0'314'0'0,"-7"-11"116"0"0,-9-11 2723 0 0,1 11 1653 0 0,-10 0-2287 0 0,-49 26-1110 0 0,51 11-1421 0 0,23-8-114 0 0,1-14 101 0 0,1 1 1 0 0,0 0 0 0 0,0-1-1 0 0,1 1 1 0 0,-1-1-1 0 0,1 0 1 0 0,0 0 0 0 0,0 0-1 0 0,0 0 1 0 0,1-1 0 0 0,-1 1-1 0 0,1-1 1 0 0,0 0-1 0 0,0 0 1 0 0,0 0 0 0 0,4 2 24 0 0,30 27-98 0 0,-15-10 34 0 0,-20-20 73 0 0,0 1 0 0 0,0-1-1 0 0,0 1 1 0 0,0 0 0 0 0,0 0 0 0 0,0 0 0 0 0,-1 0 0 0 0,0 0-1 0 0,1 0 1 0 0,-1 1 0 0 0,0-1 0 0 0,-1 1 0 0 0,1 0 0 0 0,-1-1-1 0 0,1 1 1 0 0,-1 0 0 0 0,0 0 0 0 0,-1 0 0 0 0,1 1-9 0 0,-2-2 73 0 0,0 0 1 0 0,-1-1 0 0 0,1 1-1 0 0,-1-1 1 0 0,0 1 0 0 0,1-1-1 0 0,-1 0 1 0 0,0 1-1 0 0,-1-1 1 0 0,1 0 0 0 0,0-1-1 0 0,0 1 1 0 0,-1 0 0 0 0,1-1-1 0 0,-1 1 1 0 0,0-1 0 0 0,1 0-1 0 0,-1 1 1 0 0,0-1-1 0 0,-1 0-73 0 0,-4 3 370 0 0,-50 18 238 0 0,-12-3-809 0 0,70-19 137 0 0,-8 1-491 0 0,6-2-3748 0 0,2 1-1837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24.290"/>
    </inkml:context>
    <inkml:brush xml:id="br0">
      <inkml:brushProperty name="width" value="0.05" units="cm"/>
      <inkml:brushProperty name="height" value="0.05" units="cm"/>
      <inkml:brushProperty name="color" value="#E71224"/>
    </inkml:brush>
  </inkml:definitions>
  <inkml:trace contextRef="#ctx0" brushRef="#br0">313 108 6648 0 0,'0'0'149'0'0,"0"0"23"0"0,0 0 12 0 0,1-1-25 0 0,15-14-37 0 0,-15 13 154 0 0,0 0 0 0 0,0 0 0 0 0,0 0 0 0 0,0 0 0 0 0,0 0 0 0 0,0 0 0 0 0,0 0 0 0 0,-1 0 0 0 0,1 0 0 0 0,-1 0 0 0 0,1 0 0 0 0,-1-1-1 0 0,0 1 1 0 0,0 0 0 0 0,0 0 0 0 0,0 0 0 0 0,0-1 0 0 0,0 1 0 0 0,-1 0 0 0 0,0-2-276 0 0,0 3 587 0 0,1 1-117 0 0,-32-26 3115 0 0,2 15-2262 0 0,-10 4-874 0 0,-12 11-433 0 0,27 10-16 0 0,4 9 344 0 0,18-13-66 0 0,1-5-305 0 0,1 0 0 0 0,-1 0 1 0 0,1 0-1 0 0,0 0 0 0 0,0 0 1 0 0,1 0-1 0 0,-1 0 0 0 0,1 0 1 0 0,0 0-1 0 0,1 0 0 0 0,-1 1 1 0 0,1-1-1 0 0,0 0 0 0 0,0 0 1 0 0,1 0-1 0 0,-1-1 0 0 0,2 3 27 0 0,38 109 1639 0 0,36 16-862 0 0,-30-39-137 0 0,-30-38-192 0 0,-17-52-418 0 0,0 0-1 0 0,0 0 1 0 0,0 0-1 0 0,0 0 1 0 0,-1 0-1 0 0,1 0 1 0 0,-1 0-1 0 0,0 0 1 0 0,1 0-1 0 0,-1 0 1 0 0,-1 0-1 0 0,1-1 1 0 0,0 1-1 0 0,-1 0 1 0 0,1-1-1 0 0,-1 1 1 0 0,0-1-1 0 0,0 1 1 0 0,0-1-1 0 0,0 0 1 0 0,0 0-1 0 0,0 0 1 0 0,-1 0-1 0 0,1 0 0 0 0,-1-1 1 0 0,-2 2-30 0 0,-7 0-20 0 0,0 0 1 0 0,-1-1 0 0 0,1-1-1 0 0,0 0 1 0 0,-1-1-1 0 0,1 0 1 0 0,-1-1-1 0 0,1 0 1 0 0,-1-1 19 0 0,-19-1-1201 0 0,-8-3-1806 0 0,21 2 567 0 0</inkml:trace>
  <inkml:trace contextRef="#ctx0" brushRef="#br0" timeOffset="296.8">1 384 5528 0 0,'0'0'422'0'0,"0"0"-34"0"0,2 0 887 0 0,89-18 6526 0 0,53 10-6360 0 0,21 2-2034 0 0,-163 6-591 0 0,-2 0-80 0 0,0 0-14 0 0</inkml:trace>
  <inkml:trace contextRef="#ctx0" brushRef="#br0" timeOffset="624.85">559 374 5064 0 0,'0'0'389'0'0,"0"0"8"0"0,0 0 962 0 0,0 0 449 0 0,0 0 89 0 0,0 0-134 0 0,0 0-646 0 0,0 0-278 0 0,0 0-58 0 0,0 0-79 0 0,0 0-288 0 0,0 0-125 0 0,-1 1-29 0 0,-7 14-188 0 0,1 1 0 0 0,0 0 0 0 0,1 0 0 0 0,1 1 0 0 0,0 0 0 0 0,2 0 0 0 0,-1 2-72 0 0,4-16-5 0 0,0 0 0 0 0,0 0-1 0 0,1 0 1 0 0,-1 0 0 0 0,1 0-1 0 0,0 0 1 0 0,-1 0 0 0 0,1 0-1 0 0,1-1 1 0 0,-1 1 0 0 0,0 0-1 0 0,1 0 1 0 0,-1-1 0 0 0,1 1-1 0 0,0-1 1 0 0,0 1 0 0 0,0-1-1 0 0,0 0 1 0 0,0 0 0 0 0,0 0-1 0 0,1 0 1 0 0,-1 0 0 0 0,1 0-1 0 0,-1-1 1 0 0,1 1 0 0 0,0-1-1 0 0,2 1 6 0 0,0 0 25 0 0,1 0 0 0 0,0-1-1 0 0,0 0 1 0 0,0 0-1 0 0,0 0 1 0 0,0-1-1 0 0,0 0 1 0 0,0 0 0 0 0,0-1-1 0 0,0 1 1 0 0,0-1-1 0 0,0 0 1 0 0,-1-1-1 0 0,1 0 1 0 0,0 0 0 0 0,-1 0-1 0 0,1 0 1 0 0,-1-1-1 0 0,0 0 1 0 0,0 0-1 0 0,4-3-24 0 0,6-6 416 0 0,-12 10-355 0 0,-1 1 0 0 0,1-1-1 0 0,0 0 1 0 0,-1 0-1 0 0,0 0 1 0 0,1 0 0 0 0,-1 0-1 0 0,0 0 1 0 0,0-1 0 0 0,0 1-1 0 0,0-1 1 0 0,-1 1 0 0 0,1-1-1 0 0,-1 0 1 0 0,0 0 0 0 0,1 0-1 0 0,-1 0 1 0 0,-1 0-1 0 0,1 0 1 0 0,0 0 0 0 0,0-1-61 0 0,-7-34 1425 0 0,-76-23 531 0 0,53 45-1919 0 0,29 16-247 0 0,0 0-558 0 0,0 0-211 0 0,0 0-785 0 0,0 0-3136 0 0,0 0-1342 0 0</inkml:trace>
  <inkml:trace contextRef="#ctx0" brushRef="#br0" timeOffset="1036.3">825 378 10136 0 0,'0'0'464'0'0,"0"0"-10"0"0,1 2-294 0 0,35 47 2683 0 0,15 16 1523 0 0,-36-50-3372 0 0,-14-14-769 0 0,-1-1 20 0 0,0 0 3 0 0,0 0-14 0 0,7-14 236 0 0,15-45-34 0 0,22-30-522 0 0,-41 85 62 0 0,1 0 0 0 0,-1 0 0 0 0,0 0 1 0 0,1 1-1 0 0,0-1 0 0 0,0 1 0 0 0,0 0 0 0 0,0 0 1 0 0,0 0-1 0 0,1 1 0 0 0,-1 0 0 0 0,1-1 0 0 0,4 0 24 0 0,33 0-210 0 0,-31 6 196 0 0,-2 1 14 0 0,31 14-529 0 0,-38-17 242 0 0,-2-1-277 0 0,0 0-1158 0 0,0 0-495 0 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4.864"/>
    </inkml:context>
    <inkml:brush xml:id="br0">
      <inkml:brushProperty name="width" value="0.05" units="cm"/>
      <inkml:brushProperty name="height" value="0.05" units="cm"/>
      <inkml:brushProperty name="color" value="#E71224"/>
    </inkml:brush>
  </inkml:definitions>
  <inkml:trace contextRef="#ctx0" brushRef="#br0">0 0 11488 0 0,'0'0'512'0'0,"0"0"96"0"0,0 0-480 0 0,0 0-128 0 0,0 0 0 0 0,0 0 0 0 0,0 0 544 0 0,0 0 80 0 0,0 0 16 0 0,0 0 8 0 0,0 0-648 0 0,0 0 0 0 0,3 7-120 0 0,2 0-3912 0 0,-5-7-792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31.933"/>
    </inkml:context>
    <inkml:brush xml:id="br0">
      <inkml:brushProperty name="width" value="0.05" units="cm"/>
      <inkml:brushProperty name="height" value="0.05" units="cm"/>
      <inkml:brushProperty name="color" value="#E71224"/>
    </inkml:brush>
  </inkml:definitions>
  <inkml:trace contextRef="#ctx0" brushRef="#br0">249 384 11288 0 0,'0'-11'1204'0'0,"0"9"-1058"0"0,0 0-1 0 0,0 0 1 0 0,0 1 0 0 0,0-1 0 0 0,0 0 0 0 0,0 0 0 0 0,0 0 0 0 0,0 1 0 0 0,-1-1 0 0 0,1 0-1 0 0,-1 1 1 0 0,1-1 0 0 0,-1 0 0 0 0,0 1 0 0 0,0-1 0 0 0,0 1 0 0 0,0-1 0 0 0,0 1 0 0 0,0-1-1 0 0,0 1 1 0 0,0 0 0 0 0,0-1 0 0 0,-1 1 0 0 0,1 0 0 0 0,0 0 0 0 0,-1 0 0 0 0,1 0 0 0 0,-1 0-1 0 0,1 0 1 0 0,-1 0 0 0 0,0 1 0 0 0,1-1 0 0 0,-1 1 0 0 0,0-1 0 0 0,0 1 0 0 0,1 0 0 0 0,-1-1 0 0 0,0 1-1 0 0,0 0 1 0 0,1 0 0 0 0,-1 0 0 0 0,0 0 0 0 0,0 1 0 0 0,0-1 0 0 0,1 0-146 0 0,-13 3 37 0 0,1 0 1 0 0,1 1-1 0 0,-1 0 1 0 0,0 1-1 0 0,1 1 1 0 0,0 0-1 0 0,1 0 0 0 0,-1 1 1 0 0,1 0-1 0 0,-4 5-37 0 0,3-3-4 0 0,9-8-1 0 0,0 1 0 0 0,1 0 1 0 0,-1 0-1 0 0,1 0 0 0 0,-1 0 1 0 0,1 0-1 0 0,0 0 0 0 0,0 1 0 0 0,0-1 1 0 0,0 1-1 0 0,1-1 0 0 0,-1 1 1 0 0,1 0-1 0 0,-1 0 0 0 0,1-1 0 0 0,-1 3 5 0 0,-12 54-224 0 0,16-52 191 0 0,-2-5 20 0 0,0 0-1 0 0,0 0 1 0 0,1 0 0 0 0,-1 0-1 0 0,0 0 1 0 0,1 0-1 0 0,0-1 1 0 0,-1 1 0 0 0,1 0-1 0 0,0 0 1 0 0,0-1-1 0 0,0 1 1 0 0,0 0 0 0 0,0-1-1 0 0,0 1 1 0 0,1-1-1 0 0,-1 1 1 0 0,1-1 0 0 0,-1 0-1 0 0,1 0 1 0 0,-1 1-1 0 0,2-1 14 0 0,0 2 0 0 0,1-1 0 0 0,0-1 0 0 0,0 1 0 0 0,0 0 0 0 0,-1-1 0 0 0,1 0 0 0 0,1 0 0 0 0,-1 0 0 0 0,0 0 0 0 0,0 0 0 0 0,0-1 0 0 0,0 0 0 0 0,0 0 0 0 0,4 0 0 0 0,-3 0 21 0 0,0-1 0 0 0,0 1-1 0 0,0-1 1 0 0,0 0 0 0 0,1 0-1 0 0,-1 0 1 0 0,0-1 0 0 0,-1 0-1 0 0,1 0 1 0 0,0 0 0 0 0,0 0-1 0 0,-1-1 1 0 0,0 0 0 0 0,1 0-1 0 0,-1 0 1 0 0,0 0 0 0 0,0-1-1 0 0,-1 1 1 0 0,1-1 0 0 0,-1 0-1 0 0,0 0 1 0 0,0 0 0 0 0,0-1-1 0 0,0 1 1 0 0,-1-1 0 0 0,0 0-1 0 0,0 1 1 0 0,0-1 0 0 0,-1 0-1 0 0,1-3-20 0 0,2-52 71 0 0,-4 59 230 0 0,0 1 94 0 0,0 0 18 0 0,9 7-10 0 0,28 31-686 0 0,-14-11 307 0 0,25 26-1097 0 0,-39-47 410 0 0</inkml:trace>
  <inkml:trace contextRef="#ctx0" brushRef="#br0" timeOffset="406.14">423 307 14280 0 0,'1'1'24'0'0,"-1"-1"1"0"0,0 0 0 0 0,1 0 0 0 0,-1 0-1 0 0,1 0 1 0 0,-1 0 0 0 0,0 0 0 0 0,1 0-1 0 0,-1 0 1 0 0,1 0 0 0 0,-1 0 0 0 0,0 0-1 0 0,1 0 1 0 0,-1 0 0 0 0,0 0 0 0 0,1 0-1 0 0,-1 0 1 0 0,1 0 0 0 0,-1-1 0 0 0,0 1-1 0 0,1 0 1 0 0,-1 0 0 0 0,0 0 0 0 0,1-1-1 0 0,-1 1 1 0 0,0 0 0 0 0,1 0 0 0 0,-1-1-1 0 0,0 1 1 0 0,0 0 0 0 0,1-1 0 0 0,-1 1-1 0 0,0 0 1 0 0,0-1 0 0 0,0 1 0 0 0,0 0-1 0 0,1-1 1 0 0,-1 1 0 0 0,0 0 0 0 0,0-1-1 0 0,0 1 1 0 0,0-1 0 0 0,0 1 0 0 0,0 0-1 0 0,0-1 1 0 0,0 1 0 0 0,0-1 0 0 0,0 1-1 0 0,0 0 1 0 0,0-1 0 0 0,0 1 0 0 0,0 0-1 0 0,0-1 1 0 0,-1 1 0 0 0,1-1 0 0 0,0 1-1 0 0,0 0 1 0 0,0-1 0 0 0,0 1 0 0 0,-1 0-1 0 0,1-1 1 0 0,0 1 0 0 0,0 0 0 0 0,-1 0-25 0 0,5 1 129 0 0,0 1 0 0 0,-1 0 0 0 0,1 0 1 0 0,0 0-1 0 0,-1 1 0 0 0,0-1 0 0 0,0 1 1 0 0,0 0-1 0 0,0 0 0 0 0,0 0 0 0 0,0 0 1 0 0,-1 0-1 0 0,1 1 0 0 0,-1-1 0 0 0,0 1 1 0 0,0-1-1 0 0,0 1 0 0 0,-1 0 0 0 0,2 3-129 0 0,13 54 1800 0 0,-8 13-480 0 0,-8-60-1270 0 0,0-13 199 0 0,-6 1 767 0 0,8-6-493 0 0,-1 3-577 0 0,6-12-182 0 0,1 1-1 0 0,1 1 0 0 0,0-1 0 0 0,1 2 0 0 0,0-1 1 0 0,1 1-1 0 0,-1 1 0 0 0,2 0 0 0 0,0 1 0 0 0,0 0 1 0 0,0 0-1 0 0,1 1 0 0 0,0 1 0 0 0,0 0 0 0 0,5 0 237 0 0,-12 4-71 0 0,-4 1 66 0 0,1 0-1 0 0,-1 1 0 0 0,1-1 0 0 0,-1 0 0 0 0,1 1 0 0 0,0 0 1 0 0,-1 0-1 0 0,1-1 0 0 0,-1 1 0 0 0,1 1 0 0 0,0-1 0 0 0,-1 0 1 0 0,1 1-1 0 0,-1-1 0 0 0,1 1 0 0 0,-1 0 0 0 0,1 0 0 0 0,0 0 6 0 0,33 21-72 0 0,12 35 423 0 0,22 14 1120 0 0,-20-17-1245 0 0,-47-47-1178 0 0,-3-6-4002 0 0,0-1-1731 0 0</inkml:trace>
  <inkml:trace contextRef="#ctx0" brushRef="#br0" timeOffset="921.65">1395 384 9672 0 0,'-4'-3'874'0'0,"-1"0"-578"0"0,0 0-1 0 0,0 0 1 0 0,-1 0-1 0 0,1 1 1 0 0,-1 0 0 0 0,1 0-1 0 0,-1 0 1 0 0,1 1-1 0 0,-1 0 1 0 0,0 0-1 0 0,0 0 1 0 0,0 1-1 0 0,0-1 1 0 0,1 2-1 0 0,-1-1 1 0 0,0 0-1 0 0,0 1 1 0 0,0 0-1 0 0,0 1 1 0 0,1-1-1 0 0,-1 1 1 0 0,1 0-1 0 0,-2 2-295 0 0,0-1 44 0 0,1 0-1 0 0,0 0 0 0 0,0 1 0 0 0,0 0 0 0 0,1 1 1 0 0,-1-1-1 0 0,1 1 0 0 0,0 0 0 0 0,1 0 0 0 0,-1 1 0 0 0,1 0 1 0 0,0-1-1 0 0,-2 6-43 0 0,2-5-42 0 0,2-4 27 0 0,-1 1-1 0 0,1 0 1 0 0,0 0 0 0 0,0 0 0 0 0,0 0 0 0 0,1 0 0 0 0,-1 0 0 0 0,1 0 0 0 0,0 1-1 0 0,0-1 1 0 0,0 0 0 0 0,0 1 0 0 0,0-1 0 0 0,1 1 0 0 0,0-1 0 0 0,-1 1 0 0 0,1-1 0 0 0,1 1-1 0 0,-1-1 1 0 0,0 1 0 0 0,1-1 0 0 0,0 1 0 0 0,0-1 0 0 0,0 0 0 0 0,0 1 0 0 0,0-1 0 0 0,1 0-1 0 0,0 1 16 0 0,1 0 25 0 0,0-1-1 0 0,1 1 0 0 0,0-1 0 0 0,-1 0 0 0 0,1 0 1 0 0,1 0-1 0 0,-1 0 0 0 0,0-1 0 0 0,1 0 0 0 0,-1 0 1 0 0,1 0-1 0 0,0 0 0 0 0,-1-1 0 0 0,1 0 0 0 0,0 0 1 0 0,0 0-1 0 0,0 0 0 0 0,0-1 0 0 0,0 0 0 0 0,0 0 1 0 0,0 0-1 0 0,3-1-24 0 0,3 0 126 0 0,-1-1 1 0 0,0 0 0 0 0,0 0-1 0 0,0-1 1 0 0,0-1 0 0 0,0 0-1 0 0,-1 0 1 0 0,1 0-1 0 0,-1-1 1 0 0,5-4-127 0 0,-9 4 82 0 0,0 0 0 0 0,0 0 1 0 0,0-1-1 0 0,-1 1 0 0 0,1-1 0 0 0,-1 0 0 0 0,-1-1 0 0 0,1 1 0 0 0,-1-1 1 0 0,0 1-1 0 0,-1-1 0 0 0,1 0 0 0 0,-1 0 0 0 0,-1 0 0 0 0,1 0 1 0 0,-1 0-1 0 0,-1 0 0 0 0,1-1 0 0 0,-1 1 0 0 0,0 0 0 0 0,-1 0 0 0 0,0-1 1 0 0,0 1-1 0 0,0 0 0 0 0,-1 0 0 0 0,0 0 0 0 0,-1 0 0 0 0,1 0 1 0 0,-1 1-1 0 0,0-1 0 0 0,-1 1 0 0 0,0 0 0 0 0,0 0 0 0 0,-1-1-82 0 0,-158-266 1944 0 0,143 237-588 0 0,20 35-1580 0 0,0 1-37 0 0,0 0-6 0 0,3 7-225 0 0,137 254 404 0 0,-72-132 138 0 0,-32-64-493 0 0,-35-63 180 0 0,8 21 590 0 0,0-10-6924 0 0,0-6-740 0 0</inkml:trace>
  <inkml:trace contextRef="#ctx0" brushRef="#br0" timeOffset="1280.97">1814 331 13824 0 0,'0'0'314'0'0,"-4"-11"760"0"0,4 10-1027 0 0,-1 0 1 0 0,1 1-1 0 0,-1-1 1 0 0,1 1 0 0 0,-1-1-1 0 0,1 1 1 0 0,-1 0 0 0 0,1-1-1 0 0,-1 1 1 0 0,0-1 0 0 0,1 1-1 0 0,-1 0 1 0 0,0 0-1 0 0,1-1 1 0 0,-1 1 0 0 0,0 0-1 0 0,1 0 1 0 0,-1 0 0 0 0,0 0-1 0 0,0 0 1 0 0,1 0 0 0 0,-1 0-1 0 0,0 0 1 0 0,1 0-1 0 0,-1 0 1 0 0,0 0 0 0 0,0 0-1 0 0,1 0 1 0 0,-1 1 0 0 0,0-1-1 0 0,1 0 1 0 0,-1 0 0 0 0,1 1-1 0 0,-1-1 1 0 0,0 1 0 0 0,1-1-1 0 0,-1 0 1 0 0,1 1-1 0 0,-1-1 1 0 0,1 1-48 0 0,-2 0 176 0 0,-58 58 883 0 0,48-43-1025 0 0,7-10-74 0 0,0 0 1 0 0,1 1-1 0 0,0-1 0 0 0,0 1 1 0 0,1 0-1 0 0,0 0 0 0 0,0 0 1 0 0,0 1-1 0 0,1-1 0 0 0,1 1 1 0 0,-1-1-1 0 0,1 1 0 0 0,0-1 1 0 0,1 1-1 0 0,-1 0 0 0 0,2 2 40 0 0,-1-7-11 0 0,1-1 0 0 0,-1 1-1 0 0,1-1 1 0 0,0 0 0 0 0,0 1-1 0 0,0-1 1 0 0,1 0 0 0 0,-1 1-1 0 0,0-1 1 0 0,1 0-1 0 0,-1 0 1 0 0,1 0 0 0 0,0 0-1 0 0,0-1 1 0 0,0 1 0 0 0,0 0-1 0 0,0-1 1 0 0,0 1 0 0 0,0-1-1 0 0,0 0 1 0 0,1 0 0 0 0,-1 0-1 0 0,0 0 1 0 0,1 0-1 0 0,-1 0 1 0 0,1 0 0 0 0,1-1 11 0 0,71 3 52 0 0,-64-4 1 0 0,1 0 1 0 0,-1-1-1 0 0,1 0 1 0 0,-1-1-1 0 0,0-1 1 0 0,0 0-1 0 0,0 0 1 0 0,-1-1-1 0 0,1 0 0 0 0,5-5-53 0 0,-3 2 43 0 0,-10 6 3 0 0,1 0-1 0 0,-1 0 1 0 0,0 0 0 0 0,0-1-1 0 0,1 1 1 0 0,-2-1 0 0 0,1 1 0 0 0,0-1-1 0 0,0 0 1 0 0,-1-1 0 0 0,0 1-1 0 0,0 0 1 0 0,0 0 0 0 0,0-1-1 0 0,1-1-45 0 0,-3 4 21 0 0,2-3 50 0 0,1 1 0 0 0,-1 0 1 0 0,-1-1-1 0 0,1 0 0 0 0,0 1 1 0 0,-1-1-1 0 0,0 0 0 0 0,0 0 1 0 0,0 0-1 0 0,0 0 0 0 0,0 0 0 0 0,-1 0 1 0 0,0 0-1 0 0,0 0 0 0 0,0 0 1 0 0,0 0-1 0 0,-1 0 0 0 0,0 0 0 0 0,0 0 1 0 0,0 0-1 0 0,0 1 0 0 0,0-1 1 0 0,-1 0-1 0 0,1 0 0 0 0,-1 1 0 0 0,0-1 1 0 0,0 1-1 0 0,-1 0 0 0 0,-1-2-71 0 0,-75-37 1600 0 0,62 39-1862 0 0,10 3-2513 0 0,3 0-470 0 0,-2 0-3704 0 0</inkml:trace>
  <inkml:trace contextRef="#ctx0" brushRef="#br0" timeOffset="1874.55">2185 354 6912 0 0,'0'0'314'0'0,"0"0"-6"0"0,0 0 59 0 0,0 0 981 0 0,8 5 2341 0 0,-3-2-3317 0 0,-1 1 0 0 0,0 1 0 0 0,0-1 0 0 0,0 0 0 0 0,0 1 0 0 0,-1 0 0 0 0,0 0 0 0 0,0 0 0 0 0,0 0 0 0 0,-1 1 0 0 0,0-1 0 0 0,0 1 0 0 0,1 3-372 0 0,4 8 952 0 0,6 31 660 0 0,-12-40-1111 0 0,-1-7-63 0 0,0 1-285 0 0,0 4-61 0 0,0-5 291 0 0,0-1 113 0 0,0 0 14 0 0,13-23 98 0 0,-9 11-1502 0 0,1 1-1 0 0,-1 0 1 0 0,2 1-1 0 0,0-1 1 0 0,0 1-1 0 0,1 0 1 0 0,0 0-1 0 0,0 1 1 0 0,1 0-1 0 0,1 0 1 0 0,-1 1 0 0 0,8-5 894 0 0,41-28-1366 0 0,-54 40 1507 0 0,-1 0 0 0 0,1 1 0 0 0,0-1 0 0 0,-1 1 1 0 0,1 0-1 0 0,0-1 0 0 0,-1 1 0 0 0,1 0 0 0 0,0 1 1 0 0,-1-1-1 0 0,1 0 0 0 0,0 1 0 0 0,-1 0 0 0 0,1-1 0 0 0,-1 1 1 0 0,1 0-1 0 0,-1 0 0 0 0,1 0 0 0 0,-1 1 0 0 0,0-1 1 0 0,1 1-1 0 0,-1-1 0 0 0,0 1 0 0 0,0 0 0 0 0,0 0 1 0 0,0-1-1 0 0,0 2 0 0 0,-1-1 0 0 0,1 0 0 0 0,-1 0 1 0 0,1 0-1 0 0,-1 1 0 0 0,0-1 0 0 0,0 1 0 0 0,0-1 0 0 0,0 1 1 0 0,0-1-1 0 0,0 1-141 0 0,22 32 1173 0 0,2 7 1759 0 0,-24-41-2803 0 0,-1-1-29 0 0,16 7 107 0 0,3-6-67 0 0,47-39-127 0 0,10-13-78 0 0,-11 16-1870 0 0,-62 35 1935 0 0,1 1-1 0 0,-1 0 1 0 0,1 0-1 0 0,-1 0 1 0 0,0 0-1 0 0,1 1 0 0 0,-1-1 1 0 0,0 1-1 0 0,0 0 1 0 0,0 0-1 0 0,0 0 1 0 0,0 1-1 0 0,-1-1 0 0 0,1 0 1 0 0,-1 1-1 0 0,1 0 1 0 0,-1-1-1 0 0,0 1 1 0 0,0 0-1 0 0,0 0 0 0 0,-1 1 1 0 0,1-1-1 0 0,-1 0 1 0 0,1 0-1 0 0,-1 2 1 0 0,3 2 22 0 0,38 90 1930 0 0,-41-92-1955 0 0,0 3-269 0 0,0-5-5338 0 0,-1-3-1064 0 0</inkml:trace>
  <inkml:trace contextRef="#ctx0" brushRef="#br0" timeOffset="2376.15">3117 117 13760 0 0,'0'0'608'0'0,"0"0"128"0"0,3-6-584 0 0,-3 6-152 0 0,0 0 0 0 0,8-3 0 0 0,2-1 0 0 0,-4 2 0 0 0,1 4 64 0 0,3 2-64 0 0,3-1 0 0 0,0 3 0 0 0,-3 0 0 0 0,4 3-6112 0 0</inkml:trace>
  <inkml:trace contextRef="#ctx0" brushRef="#br0" timeOffset="2124.52">3197 337 15232 0 0,'0'0'348'0'0,"0"0"49"0"0,0 0 19 0 0,0 0-50 0 0,4 7-222 0 0,13 51 2231 0 0,9 19-2243 0 0,-26-76-488 0 0,0-1-108 0 0,0-1-16 0 0,0-3-7 0 0</inkml:trace>
  <inkml:trace contextRef="#ctx0" brushRef="#br0" timeOffset="2641.74">3335 310 12176 0 0,'0'0'273'0'0,"0"0"40"0"0,0 0 23 0 0,0 0-34 0 0,11-5-190 0 0,66-2 2706 0 0,-51 8-2862 0 0,64-7-612 0 0,-23 6 1607 0 0,-13 8-941 0 0,-52-8 3 0 0,0 0 0 0 0,0 1 0 0 0,0-1-1 0 0,0 1 1 0 0,0 0 0 0 0,-1-1-1 0 0,1 1 1 0 0,0 0 0 0 0,-1 0-1 0 0,1 0 1 0 0,0 0 0 0 0,-1 1 0 0 0,1-1-1 0 0,-1 0 1 0 0,0 1 0 0 0,1-1-1 0 0,-1 0 1 0 0,0 1 0 0 0,0 0-1 0 0,0-1 1 0 0,0 1 0 0 0,0 0 0 0 0,0-1-1 0 0,0 1 1 0 0,-1 0 0 0 0,1 0-1 0 0,-1 0 1 0 0,1 0 0 0 0,-1 0-1 0 0,0 0 1 0 0,0-1 0 0 0,1 1-1 0 0,-1 0 1 0 0,-1 0 0 0 0,1 0 0 0 0,0 0-1 0 0,0 0 1 0 0,-1 0 0 0 0,1 0-1 0 0,-1 0 1 0 0,0-1 0 0 0,1 1-1 0 0,-1 0 1 0 0,0 0-13 0 0,-33 87 201 0 0,34-85-201 0 0,-1 0 0 0 0,1 0 0 0 0,0 0 0 0 0,0 0 0 0 0,0 0 0 0 0,0 0 0 0 0,1 0 0 0 0,0 0 0 0 0,-1 0 0 0 0,2 0 0 0 0,-1 0 0 0 0,0 0 0 0 0,1 0 0 0 0,0-1 0 0 0,-1 1 0 0 0,1 0 0 0 0,1-1 0 0 0,-1 0 0 0 0,2 2 0 0 0,0-2 57 0 0,-1 0-1 0 0,2 0 0 0 0,-1-1 0 0 0,0 1 0 0 0,0-1 0 0 0,1 0 0 0 0,-1 0 0 0 0,1-1 0 0 0,0 1 0 0 0,-1-1 1 0 0,1 0-1 0 0,0 0 0 0 0,0-1 0 0 0,0 1 0 0 0,0-1 0 0 0,0 0 0 0 0,-1 0 0 0 0,1-1 0 0 0,0 0 1 0 0,1 0-57 0 0,37-9-5094 0 0,-29 2-646 0 0</inkml:trace>
  <inkml:trace contextRef="#ctx0" brushRef="#br0" timeOffset="2938.51">3965 367 10136 0 0,'0'0'230'0'0,"8"3"309"0"0,78 11-30 0 0,-82-14-419 0 0,3 1-44 0 0,-1-1-1 0 0,1 0 1 0 0,-1 0 0 0 0,0-1-1 0 0,1 0 1 0 0,-1 0 0 0 0,0 0 0 0 0,1-1-1 0 0,-1 0 1 0 0,0 0 0 0 0,0 0-1 0 0,0-1 1 0 0,-1 0 0 0 0,2-1-46 0 0,-6 4 31 0 0,0-1 1 0 0,-1 0 0 0 0,1 0 0 0 0,0 0 0 0 0,-1 0 0 0 0,1 0 0 0 0,-1 0-1 0 0,1 0 1 0 0,-1 0 0 0 0,1 0 0 0 0,-1 0 0 0 0,0 0 0 0 0,1 0 0 0 0,-1 0-1 0 0,0-1 1 0 0,0 1 0 0 0,0 0 0 0 0,0 0 0 0 0,0 0 0 0 0,0 0-1 0 0,0 0 1 0 0,0-1 0 0 0,0 1 0 0 0,-1 0 0 0 0,1 0 0 0 0,0 0 0 0 0,-1 0-1 0 0,1 0 1 0 0,-1 0 0 0 0,1 0 0 0 0,-1 0 0 0 0,0 0 0 0 0,1 0 0 0 0,-1 0-1 0 0,0 0 1 0 0,0 0 0 0 0,0 0-32 0 0,-35-30 1076 0 0,30 27-1024 0 0,0 1-1 0 0,0-1 1 0 0,1 2 0 0 0,-2-1-1 0 0,1 1 1 0 0,0 0-1 0 0,0 0 1 0 0,-1 0 0 0 0,1 1-1 0 0,-1 0 1 0 0,0 0 0 0 0,1 1-1 0 0,-1 0 1 0 0,1 0-1 0 0,-1 1 1 0 0,0-1 0 0 0,1 2-1 0 0,-1-1 1 0 0,1 1-1 0 0,0-1 1 0 0,-1 2 0 0 0,1-1-1 0 0,0 1 1 0 0,-1 0-52 0 0,-1 5-19 0 0,-1 0 1 0 0,1 0-1 0 0,1 1 0 0 0,-1 0 1 0 0,1 0-1 0 0,1 1 0 0 0,0-1 1 0 0,0 1-1 0 0,1 1 0 0 0,0-1 1 0 0,1 1-1 0 0,0 0 0 0 0,1 0 1 0 0,0 1 18 0 0,3-9 0 0 0,-1 1 0 0 0,1-1 0 0 0,0 1 0 0 0,0-1 0 0 0,1 1 0 0 0,-1-1 0 0 0,1 0 0 0 0,-1 1 0 0 0,1-1 0 0 0,0 0 0 0 0,0 1 0 0 0,1-1 0 0 0,-1 0 0 0 0,1 0 0 0 0,-1 0 0 0 0,1 0 0 0 0,0 0 0 0 0,0 0 0 0 0,1-1 0 0 0,-1 1 0 0 0,0-1 0 0 0,1 1 0 0 0,0-1 0 0 0,-1 0 0 0 0,1 0 0 0 0,0 0 0 0 0,0 0 0 0 0,0-1 0 0 0,0 1 0 0 0,1-1 0 0 0,0 2-12 0 0,1 0-153 0 0,0 0 0 0 0,0 0 0 0 0,0-1 0 0 0,1 1 0 0 0,-1-1-1 0 0,1 0 1 0 0,-1-1 0 0 0,1 1 0 0 0,0-1 0 0 0,0 0 0 0 0,5 0 165 0 0,30 2-1014 0 0,0 2-8 0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7.103"/>
    </inkml:context>
    <inkml:brush xml:id="br0">
      <inkml:brushProperty name="width" value="0.05" units="cm"/>
      <inkml:brushProperty name="height" value="0.05" units="cm"/>
      <inkml:brushProperty name="color" value="#E71224"/>
    </inkml:brush>
  </inkml:definitions>
  <inkml:trace contextRef="#ctx0" brushRef="#br0">76 0 11976 0 0,'0'0'546'0'0,"0"0"-10"0"0,-1 16 1522 0 0,-20 35 2381 0 0,1-3-4471 0 0,-2 22 1523 0 0,11-40-1255 0 0,11-28-419 0 0,0 0-3615 0 0,0-2 2265 0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7.462"/>
    </inkml:context>
    <inkml:brush xml:id="br0">
      <inkml:brushProperty name="width" value="0.05" units="cm"/>
      <inkml:brushProperty name="height" value="0.05" units="cm"/>
      <inkml:brushProperty name="color" value="#E71224"/>
    </inkml:brush>
  </inkml:definitions>
  <inkml:trace contextRef="#ctx0" brushRef="#br0">1 0 5528 0 0,'0'0'422'0'0,"0"0"73"0"0,0 0 1334 0 0,0 0 613 0 0,0 0 118 0 0,0 0-239 0 0,0 0-1116 0 0,0 0-490 0 0,0 0-99 0 0,0 0-82 0 0,10 4 69 0 0,22 9-968 0 0,-18-12-4684 0 0,-12-1-911 0 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7.728"/>
    </inkml:context>
    <inkml:brush xml:id="br0">
      <inkml:brushProperty name="width" value="0.05" units="cm"/>
      <inkml:brushProperty name="height" value="0.05" units="cm"/>
      <inkml:brushProperty name="color" value="#E71224"/>
    </inkml:brush>
  </inkml:definitions>
  <inkml:trace contextRef="#ctx0" brushRef="#br0">1 0 7368 0 0,'0'0'333'0'0,"0"0"0"0"0,0 0 139 0 0,0 0 1368 0 0,0 0 619 0 0,0 0 124 0 0,0 0-300 0 0,0 0-1372 0 0,4 8-410 0 0,23 20-470 0 0,-12-21-5144 0 0,-3-5-896 0 0</inkml:trace>
  <inkml:trace contextRef="#ctx0" brushRef="#br0" timeOffset="1">299 0 12240 0 0,'0'0'561'0'0,"0"0"-17"0"0,0 0-219 0 0,0 0 378 0 0,0 0 200 0 0,0 0 38 0 0,0 0-49 0 0,0 0-246 0 0,1 2-108 0 0,20 22 536 0 0,-5-12-1154 0 0,-12-9 375 0 0,-2-1-1316 0 0,2 1-3543 0 0,4 3-1441 0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7.993"/>
    </inkml:context>
    <inkml:brush xml:id="br0">
      <inkml:brushProperty name="width" value="0.05" units="cm"/>
      <inkml:brushProperty name="height" value="0.05" units="cm"/>
      <inkml:brushProperty name="color" value="#E71224"/>
    </inkml:brush>
  </inkml:definitions>
  <inkml:trace contextRef="#ctx0" brushRef="#br0">59 1 10856 0 0,'0'0'496'0'0,"0"0"-12"0"0,0 1-196 0 0,-3 63 3788 0 0,2-43-3656 0 0,0 0 1 0 0,-1-1-1 0 0,-2 1 1 0 0,0-1 0 0 0,-1 0-1 0 0,-3 7-420 0 0,-16 54 692 0 0,18-37-692 0 0,6-36 408 0 0,0-1-5010 0 0,0-7 3069 0 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8.524"/>
    </inkml:context>
    <inkml:brush xml:id="br0">
      <inkml:brushProperty name="width" value="0.05" units="cm"/>
      <inkml:brushProperty name="height" value="0.05" units="cm"/>
      <inkml:brushProperty name="color" value="#E71224"/>
    </inkml:brush>
  </inkml:definitions>
  <inkml:trace contextRef="#ctx0" brushRef="#br0">1 137 456 0 0,'40'20'11908'0'0,"-3"31"-7575"0"0,-31-41-4067 0 0,24 54 1302 0 0,-14 15 254 0 0,-11-27-704 0 0,-13-29-1074 0 0,8-23 182 0 0,0 0 66 0 0,0 0 10 0 0,0 0-11 0 0,-3-1-58 0 0,-2-4-186 0 0,-1-1-1 0 0,1 0 1 0 0,0 0 0 0 0,0 0-1 0 0,1-1 1 0 0,0 1-1 0 0,0-1 1 0 0,1 0-1 0 0,0 0 1 0 0,0-1-1 0 0,0 1 1 0 0,1 0-1 0 0,0-1 1 0 0,0-3-47 0 0,-2-2 16 0 0,1 1-120 0 0,1-1 0 0 0,1 1-1 0 0,0-1 1 0 0,0 0 0 0 0,2 1-1 0 0,-1-1 1 0 0,1 0 0 0 0,1 1-1 0 0,1-1 1 0 0,-1 1 0 0 0,2 0-1 0 0,0-1 1 0 0,0 1 0 0 0,1 1-1 0 0,1-1 1 0 0,3-5 104 0 0,19-35-387 0 0,-24 36 316 0 0,11-8-95 0 0,-6 21 116 0 0,1 1 1 0 0,0 0-1 0 0,0 0 0 0 0,0 1 1 0 0,0 0-1 0 0,0 1 0 0 0,0 0 0 0 0,0 1 1 0 0,0 0-1 0 0,0 1 0 0 0,8 1 50 0 0,-10 0-13 0 0,1 0 0 0 0,-1 1 0 0 0,0 0 0 0 0,0 0 0 0 0,0 1-1 0 0,0 0 1 0 0,-1 0 0 0 0,0 1 0 0 0,0 0 0 0 0,0 0 0 0 0,-1 0 0 0 0,0 1-1 0 0,0 0 1 0 0,-1 1 0 0 0,4 5 13 0 0,-8-11 32 0 0,1 1 0 0 0,-1 0 1 0 0,0-1-1 0 0,0 1 0 0 0,-1 0 0 0 0,1-1 0 0 0,0 1 1 0 0,-1 0-1 0 0,0 0 0 0 0,1 0 0 0 0,-1-1 0 0 0,0 1 1 0 0,-1 0-1 0 0,1 0 0 0 0,0 0 0 0 0,-1-1 0 0 0,0 1 0 0 0,1 0 1 0 0,-1 0-1 0 0,0-1 0 0 0,-1 1 0 0 0,1-1 0 0 0,0 1 1 0 0,-1-1-1 0 0,1 1 0 0 0,-1-1 0 0 0,0 0 0 0 0,0 1-32 0 0,-9 4 80 0 0,0-1-1 0 0,0 0 0 0 0,0-1 0 0 0,-1 0 1 0 0,1-1-1 0 0,-1 0 0 0 0,0-1 1 0 0,-1 0-1 0 0,1-1 0 0 0,0 0 0 0 0,-1-1 1 0 0,1-1-1 0 0,-4 0-79 0 0,-39-14-3272 0 0,47 7 1593 0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8.815"/>
    </inkml:context>
    <inkml:brush xml:id="br0">
      <inkml:brushProperty name="width" value="0.05" units="cm"/>
      <inkml:brushProperty name="height" value="0.05" units="cm"/>
      <inkml:brushProperty name="color" value="#E71224"/>
    </inkml:brush>
  </inkml:definitions>
  <inkml:trace contextRef="#ctx0" brushRef="#br0">1 42 14400 0 0,'0'0'330'0'0,"0"0"45"0"0,0 0 17 0 0,0 0-47 0 0,0 0-159 0 0,8 0 612 0 0,34-1-457 0 0,0-2 1 0 0,0-2-1 0 0,0-2 0 0 0,9-4-341 0 0,-32 5-288 0 0,-11 2-4421 0 0,-1-1-949 0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40.268"/>
    </inkml:context>
    <inkml:brush xml:id="br0">
      <inkml:brushProperty name="width" value="0.05" units="cm"/>
      <inkml:brushProperty name="height" value="0.05" units="cm"/>
      <inkml:brushProperty name="color" value="#E71224"/>
    </inkml:brush>
  </inkml:definitions>
  <inkml:trace contextRef="#ctx0" brushRef="#br0">82 4 2760 0 0,'0'0'125'0'0,"-8"-1"2166"0"0,-2-1 4239 0 0,3 2-3417 0 0,-11 8-2234 0 0,15-6-505 0 0,-26 16 73 0 0,29-17-367 0 0,-7 14 54 0 0,23-4-124 0 0,11 3 6 0 0,-25-14 59 0 0,-2 0-6 0 0,0 0-3 0 0,0 0 3 0 0,0 0-1 0 0,0 0-766 0 0,0 0-3257 0 0,0 0-1394 0 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40.612"/>
    </inkml:context>
    <inkml:brush xml:id="br0">
      <inkml:brushProperty name="width" value="0.05" units="cm"/>
      <inkml:brushProperty name="height" value="0.05" units="cm"/>
      <inkml:brushProperty name="color" value="#E71224"/>
    </inkml:brush>
  </inkml:definitions>
  <inkml:trace contextRef="#ctx0" brushRef="#br0">50 16 456 0 0,'0'0'1432'0'0,"0"0"167"0"0,0 0 69 0 0,0 0-90 0 0,0 0-445 0 0,0 0-195 0 0,5-4 1975 0 0,-1-7 2089 0 0,-5 11-4683 0 0,-1 0-106 0 0,-33 8 233 0 0,19 1-674 0 0,12 9 288 0 0,29-1 101 0 0,3-14-998 0 0,-15-3-3276 0 0,-1 0-1371 0 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9.175"/>
    </inkml:context>
    <inkml:brush xml:id="br0">
      <inkml:brushProperty name="width" value="0.05" units="cm"/>
      <inkml:brushProperty name="height" value="0.05" units="cm"/>
      <inkml:brushProperty name="color" value="#E71224"/>
    </inkml:brush>
  </inkml:definitions>
  <inkml:trace contextRef="#ctx0" brushRef="#br0">1 119 3680 0 0,'0'0'167'0'0,"1"1"-7"0"0,11 8 6 0 0,21 53 10062 0 0,1 115-5767 0 0,-22-115-3669 0 0,-4-19-1864 0 0,-8-52 305 0 0</inkml:trace>
  <inkml:trace contextRef="#ctx0" brushRef="#br0" timeOffset="577.98">86 21 3224 0 0,'0'0'573'0'0,"0"0"1199"0"0,0 0 527 0 0,0 0 107 0 0,0 0-215 0 0,7-5-242 0 0,85-9-563 0 0,-8 12-1634 0 0,168 3 88 0 0,-201 14 2077 0 0,-46-11-1809 0 0,0 0 1 0 0,0-1-1 0 0,0 1 1 0 0,-1 1 0 0 0,0-1-1 0 0,1 1 1 0 0,-1 0-1 0 0,-1 0 1 0 0,1 0-1 0 0,-1 0 1 0 0,0 1-1 0 0,0-1 1 0 0,0 1-1 0 0,-1 0-108 0 0,5 7 43 0 0,19 87 821 0 0,-17-4-224 0 0,2 48 104 0 0,-11-47-432 0 0,0-94-258 0 0,0 0 0 0 0,0 1-1 0 0,-1-1 1 0 0,0 0 0 0 0,0 0-1 0 0,0 1 1 0 0,0-1 0 0 0,0 0-1 0 0,0 0 1 0 0,-1 0-1 0 0,0-1 1 0 0,1 1 0 0 0,-1 0-1 0 0,0 0 1 0 0,0-1 0 0 0,-1 1-1 0 0,1-1 1 0 0,0 0 0 0 0,-1 0-1 0 0,0 0 1 0 0,1 0 0 0 0,-1 0-1 0 0,0 0 1 0 0,0-1-1 0 0,0 1 1 0 0,0-1 0 0 0,0 0-1 0 0,0 0 1 0 0,0 0 0 0 0,-1-1-1 0 0,1 1 1 0 0,0-1 0 0 0,0 1-1 0 0,-2-1-53 0 0,-122 18 1391 0 0,2-11-1046 0 0,96-20-437 0 0,27 12-53 0 0,2 1-368 0 0,0 0-146 0 0,0 0-940 0 0,0 0-3863 0 0,0 0-1651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6.337"/>
    </inkml:context>
    <inkml:brush xml:id="br0">
      <inkml:brushProperty name="width" value="0.05" units="cm"/>
      <inkml:brushProperty name="height" value="0.05" units="cm"/>
      <inkml:brushProperty name="color" value="#E71224"/>
    </inkml:brush>
  </inkml:definitions>
  <inkml:trace contextRef="#ctx0" brushRef="#br0">360 13 9560 0 0,'0'0'432'0'0,"0"0"-4"0"0,0-1-274 0 0,0-4 8 0 0,0 3 584 0 0,0 2 256 0 0,-14-4 1807 0 0,12 4-2145 0 0,-99-1 2530 0 0,55 3-2878 0 0,17 5-256 0 0,-53 22 68 0 0,36-11-140 0 0,23-1-212 0 0,22-15 214 0 0,-1-1 0 0 0,1 1 0 0 0,-1 0 0 0 0,1 0-1 0 0,0 0 1 0 0,-1 0 0 0 0,1 0 0 0 0,0 0 0 0 0,0 1-1 0 0,1-1 1 0 0,-1 0 0 0 0,0 0 0 0 0,1 1 0 0 0,-1-1-1 0 0,1 0 1 0 0,0 1 0 0 0,0-1 0 0 0,0 1 0 0 0,0-1-1 0 0,0 1 11 0 0,5 23-10 0 0,24 86 170 0 0,-21-61 308 0 0,-8 4 104 0 0,-9 19-58 0 0,-10 42 206 0 0,23-74-440 0 0,8 4 1306 0 0,18-20-2268 0 0,6 3 682 0 0,-14-21 0 0 0,-19-6 0 0 0,0-1 0 0 0,0 0 0 0 0,0 0 0 0 0,0 0 0 0 0,-1 0 0 0 0,1-1 0 0 0,0 1 0 0 0,1-1 0 0 0,-1 1 0 0 0,0-1 0 0 0,0 0 0 0 0,0 0 0 0 0,0-1 0 0 0,0 1 0 0 0,0-1 0 0 0,0 1 0 0 0,0-1 0 0 0,17-1 0 0 0,101-6 296 0 0,-29-10-208 0 0,-14 10-88 0 0,-41-2 232 0 0,-36 9-249 0 0,-1 1-394 0 0,0 0-182 0 0,0 0-1398 0 0,0 0-5428 0 0</inkml:trace>
  <inkml:trace contextRef="#ctx0" brushRef="#br0" timeOffset="468.64">685 268 8288 0 0,'0'0'381'0'0,"0"0"-6"0"0,0 0-103 0 0,0 0 462 0 0,0 0 236 0 0,0 0 43 0 0,0 0-44 0 0,0 0-221 0 0,-10-12 1140 0 0,9 12-1850 0 0,0-1 1 0 0,0 1-1 0 0,-1 0 0 0 0,1 0 0 0 0,0-1 1 0 0,-1 1-1 0 0,1 0 0 0 0,0 0 0 0 0,-1 0 1 0 0,1 1-1 0 0,0-1 0 0 0,-1 0 0 0 0,1 0 1 0 0,0 1-1 0 0,0-1 0 0 0,-1 0 0 0 0,1 1 1 0 0,0 0-1 0 0,0-1 0 0 0,0 1 0 0 0,-1 0 1 0 0,1-1-1 0 0,0 1 0 0 0,0 0 0 0 0,0 0 1 0 0,0 0-1 0 0,1 0 0 0 0,-1 0 0 0 0,0 0 1 0 0,0 0-1 0 0,0 0 0 0 0,1 0 0 0 0,-1 0 1 0 0,1 1-1 0 0,-1-1 0 0 0,1 0 0 0 0,-1 0 1 0 0,1 1-1 0 0,0-1 0 0 0,0 0 0 0 0,-1 1 1 0 0,1-1-1 0 0,0 0-38 0 0,-9 16 130 0 0,-25 33 656 0 0,32-47-736 0 0,-3 7 40 0 0,1 0 0 0 0,-1 1 0 0 0,1-1 0 0 0,1 1 0 0 0,0 0 0 0 0,1 0 0 0 0,0 0 0 0 0,0 10-90 0 0,1-11 27 0 0,1-1 0 0 0,0 1 0 0 0,1-1 0 0 0,0 1 0 0 0,1-1 0 0 0,-1 0 0 0 0,2 1 0 0 0,0-1 0 0 0,0 0 0 0 0,1 0-27 0 0,-2-3 10 0 0,1 0-1 0 0,0 0 0 0 0,0-1 0 0 0,0 0 0 0 0,1 1 0 0 0,0-1 0 0 0,0-1 1 0 0,0 1-1 0 0,1 0 0 0 0,-1-1 0 0 0,1 0 0 0 0,0 0 0 0 0,1-1 0 0 0,-1 1 0 0 0,0-1 1 0 0,1 0-1 0 0,0-1 0 0 0,0 1 0 0 0,0-1 0 0 0,0 0 0 0 0,0-1 0 0 0,0 1 1 0 0,0-1-1 0 0,1 0 0 0 0,-1-1 0 0 0,0 0 0 0 0,7 0-9 0 0,-9 0 42 0 0,0 0-1 0 0,0-1 1 0 0,0 0 0 0 0,-1 0-1 0 0,1 0 1 0 0,0 0 0 0 0,0 0-1 0 0,0-1 1 0 0,-1 0-1 0 0,1 0 1 0 0,-1 0 0 0 0,0 0-1 0 0,1 0 1 0 0,-1-1 0 0 0,0 1-1 0 0,0-1 1 0 0,0 0 0 0 0,-1 0-1 0 0,1 0 1 0 0,-1 0 0 0 0,1 0-1 0 0,-1-1 1 0 0,0 1-1 0 0,-1-1 1 0 0,1 1 0 0 0,0-4-42 0 0,1 0 131 0 0,0 0 1 0 0,-1-1-1 0 0,-1 0 1 0 0,1 1-1 0 0,-1-1 1 0 0,-1 0-1 0 0,1 0 1 0 0,-1 0-1 0 0,0 1 1 0 0,-1-1-1 0 0,0 0 1 0 0,0 0-1 0 0,-1 1 1 0 0,-1-4-132 0 0,-50-119 831 0 0,32 83-561 0 0,16 36-470 0 0,4 11-845 0 0,1 0-390 0 0,0 0-715 0 0,0 0-2691 0 0,0 0-1151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30T00:45:30.355"/>
    </inkml:context>
    <inkml:brush xml:id="br0">
      <inkml:brushProperty name="width" value="0.05" units="cm"/>
      <inkml:brushProperty name="height" value="0.05" units="cm"/>
      <inkml:brushProperty name="color" value="#E71224"/>
    </inkml:brush>
  </inkml:definitions>
  <inkml:trace contextRef="#ctx0" brushRef="#br0">0 0 8208 0 0,'0'0'182'0'0,"0"0"29"0"0,0 0 13 0 0,1 0-32 0 0,19 39 943 0 0,-13-15-94 0 0,26 86 3036 0 0,13 130-941 0 0,-38-169-2165 0 0,-4-53 209 0 0,2-29-162 0 0,-4 5-989 0 0,1 0 0 0 0,-1 0 0 0 0,2 0 0 0 0,-1 1 0 0 0,1-1 0 0 0,-1 1 0 0 0,2 0 0 0 0,-1 0 0 0 0,0 0 0 0 0,1 0-1 0 0,0 1 1 0 0,0 0 0 0 0,1-1-29 0 0,4 0-26 0 0,0 1 0 0 0,0 0 0 0 0,0 0 0 0 0,0 1 0 0 0,1 0 0 0 0,-1 0 0 0 0,1 2-1 0 0,0-1 1 0 0,-1 1 0 0 0,1 1 0 0 0,0 0 0 0 0,0 0 0 0 0,0 1 0 0 0,-1 1 0 0 0,1 0 0 0 0,0 0-1 0 0,-1 1 1 0 0,0 0 0 0 0,1 1 0 0 0,-1 0 0 0 0,-1 0 0 0 0,1 1 0 0 0,-1 1 0 0 0,9 5 26 0 0,-14-7-10 0 0,1-1 1 0 0,-1 1-1 0 0,1 0 1 0 0,-1 0 0 0 0,-1 0-1 0 0,1 0 1 0 0,0 1-1 0 0,-1 0 1 0 0,0 0-1 0 0,0 0 1 0 0,0 0 0 0 0,-1 0-1 0 0,0 0 1 0 0,2 5 9 0 0,-4-7 48 0 0,0 0 0 0 0,0-1 1 0 0,0 1-1 0 0,0 0 1 0 0,-1 0-1 0 0,1 0 0 0 0,-1-1 1 0 0,0 1-1 0 0,1 0 0 0 0,-1-1 1 0 0,0 1-1 0 0,-1 0 1 0 0,1-1-1 0 0,0 1 0 0 0,-1-1 1 0 0,1 0-1 0 0,-1 1 0 0 0,0-1 1 0 0,0 0-1 0 0,0 0 1 0 0,0 0-1 0 0,0 0 0 0 0,0-1 1 0 0,0 1-1 0 0,-1-1 1 0 0,1 1-1 0 0,-2 0-48 0 0,-73 27 852 0 0,66-28-872 0 0,-1 0 0 0 0,0 0 0 0 0,0-1 0 0 0,0-1 0 0 0,0 0 0 0 0,0 0 0 0 0,0-1 0 0 0,1-1 0 0 0,-9-2 20 0 0,-31-15-2436 0 0,37 14 244 0 0</inkml:trace>
  <inkml:trace contextRef="#ctx0" brushRef="#br0" timeOffset="390.58">674 483 12872 0 0,'0'0'588'0'0,"0"0"-12"0"0,0 0-290 0 0,0 0 156 0 0,7 0 682 0 0,85 5 339 0 0,-10-20-1463 0 0,-14-16 660 0 0,-66 30-625 0 0,-1 0 1 0 0,1 0-1 0 0,-1 0 0 0 0,0-1 0 0 0,0 1 0 0 0,0 0 0 0 0,0-1 0 0 0,0 1 0 0 0,0-1 0 0 0,0 1 0 0 0,0-1 1 0 0,0 0-1 0 0,-1 1 0 0 0,1-1 0 0 0,-1 0 0 0 0,1 1 0 0 0,-1-1 0 0 0,0 0 0 0 0,1 0 0 0 0,-1 0 1 0 0,0 1-1 0 0,0-1 0 0 0,0 0 0 0 0,-1 0 0 0 0,1 1 0 0 0,0-1 0 0 0,-1 0 0 0 0,1 0 0 0 0,-1 1 0 0 0,1-1 1 0 0,-1 0-1 0 0,0 1 0 0 0,0-1 0 0 0,0 1 0 0 0,0-1 0 0 0,0 1 0 0 0,0-1 0 0 0,0 1 0 0 0,0 0 0 0 0,-1-1-35 0 0,-61-34 0 0 0,58 36 58 0 0,0-1 0 0 0,1 1-1 0 0,-1 0 1 0 0,0 0-1 0 0,0 0 1 0 0,1 0 0 0 0,-1 1-1 0 0,0 0 1 0 0,1 0-1 0 0,-1 0 1 0 0,1 1 0 0 0,-1-1-1 0 0,1 1 1 0 0,0 0-1 0 0,-1 1 1 0 0,1-1 0 0 0,0 1-1 0 0,1-1 1 0 0,-1 1-1 0 0,-1 1-57 0 0,-2 3-50 0 0,0 0 0 0 0,1 1 0 0 0,-1-1-1 0 0,1 1 1 0 0,1 1 0 0 0,0-1-1 0 0,0 1 1 0 0,0 0 0 0 0,1 0 0 0 0,0 0-1 0 0,1 1 1 0 0,0-1 0 0 0,1 1-1 0 0,0 0 1 0 0,0-1 0 0 0,1 1 0 0 0,1 0-1 0 0,-1 0 1 0 0,1 0 0 0 0,1 0-1 0 0,1 8 51 0 0,0-12 0 0 0,1 0 0 0 0,-1-1 0 0 0,1 1 0 0 0,0-1 0 0 0,0 0 0 0 0,1 0 0 0 0,-1 0 0 0 0,1 0 0 0 0,0-1 0 0 0,0 1 0 0 0,1-1 0 0 0,-1 0 0 0 0,1 0 0 0 0,0-1 0 0 0,0 0 0 0 0,1 1 0 0 0,-1-2 0 0 0,0 1 0 0 0,1-1 0 0 0,0 1 0 0 0,0-2 0 0 0,-1 1 0 0 0,1 0 0 0 0,0-1 0 0 0,0 0 0 0 0,0-1 0 0 0,1 0 0 0 0,-1 1 0 0 0,0-2 0 0 0,0 1 0 0 0,0-1 0 0 0,0 0 0 0 0,2-1 0 0 0,117-20-961 0 0,-86 11 450 0 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4.583"/>
    </inkml:context>
    <inkml:brush xml:id="br0">
      <inkml:brushProperty name="width" value="0.05" units="cm"/>
      <inkml:brushProperty name="height" value="0.05" units="cm"/>
      <inkml:brushProperty name="color" value="#E71224"/>
    </inkml:brush>
  </inkml:definitions>
  <inkml:trace contextRef="#ctx0" brushRef="#br0">1 0 11976 0 0,'2'2'235'0'0,"-1"0"0"0"0,1 1 0 0 0,0-1-1 0 0,-1 0 1 0 0,1 1 0 0 0,-1-1 0 0 0,1 1 0 0 0,-1-1 0 0 0,0 1 0 0 0,0-1 0 0 0,0 1 0 0 0,-1 0 0 0 0,1 0 0 0 0,-1-1 0 0 0,1 1 0 0 0,-1 0 0 0 0,0 1-235 0 0,1 4 1024 0 0,8 25 764 0 0,-2 6-1039 0 0,-7-37-651 0 0,0-2-9 0 0,0 0-8 0 0,0 0 2 0 0,0 0 12 0 0,0 0 7 0 0,0 0-910 0 0,0 0-3830 0 0,0 0-1643 0 0</inkml:trace>
  <inkml:trace contextRef="#ctx0" brushRef="#br0" timeOffset="754.81">142 3 14256 0 0,'0'0'322'0'0,"0"0"45"0"0,0 2 20 0 0,-5 31 97 0 0,35 39 1691 0 0,-5-43 31 0 0,-25-80-1484 0 0,3 45-739 0 0,-1 1 0 0 0,1-1-1 0 0,1 1 1 0 0,-1 0-1 0 0,1 0 1 0 0,0 0-1 0 0,0 0 1 0 0,1 1 0 0 0,-1 0-1 0 0,1-1 1 0 0,0 2-1 0 0,0-1 1 0 0,0 1-1 0 0,1-1 1 0 0,-1 1 0 0 0,1 1-1 0 0,-1-1 1 0 0,1 1-1 0 0,0 0 1 0 0,0 0-1 0 0,0 1 1 0 0,0 0 0 0 0,1 0-1 0 0,-1 0 1 0 0,0 1-1 0 0,0 0 1 0 0,1 0-1 0 0,-1 1 1 0 0,5 0 17 0 0,0 1-27 0 0,1 0 0 0 0,-1 0-1 0 0,-1 1 1 0 0,1 0 0 0 0,0 1 0 0 0,-1 0-1 0 0,0 1 1 0 0,0 0 0 0 0,0 0 0 0 0,0 1 0 0 0,-1 1-1 0 0,1 0 28 0 0,47 61 952 0 0,-49-49-617 0 0,-8-16-246 0 0,0-3-1 0 0,1 1-28 0 0,2 4-153 0 0,-2-3-198 0 0,-1-2-57 0 0,0 0-1320 0 0,0 0-5263 0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3.011"/>
    </inkml:context>
    <inkml:brush xml:id="br0">
      <inkml:brushProperty name="width" value="0.05" units="cm"/>
      <inkml:brushProperty name="height" value="0.05" units="cm"/>
      <inkml:brushProperty name="color" value="#E71224"/>
    </inkml:brush>
  </inkml:definitions>
  <inkml:trace contextRef="#ctx0" brushRef="#br0">258 51 4144 0 0,'0'0'319'0'0,"7"-12"3420"0"0,-6 11-3487 0 0,-1 0 0 0 0,0 0-1 0 0,0 0 1 0 0,0 0-1 0 0,0 0 1 0 0,0 0-1 0 0,0 0 1 0 0,-1 0 0 0 0,1 0-1 0 0,0 0 1 0 0,0 0-1 0 0,-1 0 1 0 0,1 0 0 0 0,0 0-1 0 0,-1 1 1 0 0,1-1-1 0 0,-1 0 1 0 0,1 0-1 0 0,-1 0 1 0 0,0 1 0 0 0,1-1-1 0 0,-1 0 1 0 0,0 0-1 0 0,1 1 1 0 0,-1-1 0 0 0,0 1-1 0 0,0-1 1 0 0,0 1-1 0 0,1-1 1 0 0,-1 1-1 0 0,-1-1-250 0 0,-16-7 1779 0 0,12 7-1661 0 0,1 0-1 0 0,0 0 0 0 0,0 0 1 0 0,0 1-1 0 0,-1-1 1 0 0,1 1-1 0 0,0 1 0 0 0,-1-1 1 0 0,1 1-1 0 0,0-1 1 0 0,0 2-1 0 0,0-1 0 0 0,0 1 1 0 0,0-1-1 0 0,0 1 1 0 0,-3 2-119 0 0,-4 2 27 0 0,1-1-30 0 0,0 0 1 0 0,0 1-1 0 0,1 0 0 0 0,0 0 0 0 0,0 1 1 0 0,0 1-1 0 0,1-1 0 0 0,0 2 1 0 0,1-1-1 0 0,0 1 0 0 0,0 0 0 0 0,-2 5 3 0 0,9-13-9 0 0,1 0 0 0 0,-1 0 0 0 0,1 0 0 0 0,-1 0 0 0 0,1 0 0 0 0,-1 0 0 0 0,1 1 0 0 0,0-1 0 0 0,0 0 0 0 0,0 0 0 0 0,0 0 0 0 0,-1 0 0 0 0,1 0 0 0 0,1 0 0 0 0,-1 1 0 0 0,0-1 0 0 0,0 0 0 0 0,0 0 0 0 0,1 0 0 0 0,-1 0 0 0 0,0 0 0 0 0,1 0 0 0 0,-1 0 0 0 0,1 0 0 0 0,-1 0 0 0 0,1 0 0 0 0,0 0 0 0 0,-1 0 0 0 0,1 0 0 0 0,0 0 0 0 0,0-1 0 0 0,-1 1 0 0 0,1 0-1 0 0,0 0 1 0 0,0-1 0 0 0,0 1 0 0 0,0-1 0 0 0,0 1 0 0 0,0-1 0 0 0,0 1 9 0 0,47 12-221 0 0,-42-12 235 0 0,85-1-240 0 0,-75-3 212 0 0,-5-1 26 0 0,7-12 144 0 0,-6-7 96 0 0,-11 22-255 0 0,0 0 0 0 0,0 0 0 0 0,0 0 0 0 0,0 1 0 0 0,0-1 0 0 0,1 0 0 0 0,-1 1 0 0 0,0-1 0 0 0,0 1 0 0 0,0-1 0 0 0,0 1 0 0 0,1 0 0 0 0,-1-1 0 0 0,0 1 0 0 0,0 0 0 0 0,1 0 0 0 0,-1 0 0 0 0,0 0 0 0 0,1 0 0 0 0,-1 0 0 0 0,0 0 0 0 0,0 0 0 0 0,1 1 0 0 0,-1-1 0 0 0,0 1 0 0 0,0-1 0 0 0,0 0 0 0 0,0 1 0 0 0,1 0 0 0 0,-1-1 0 0 0,0 1 3 0 0,3 1 27 0 0,3 0-60 0 0,0 1 0 0 0,-1 0 0 0 0,1 0 0 0 0,-1 1 0 0 0,0 0 0 0 0,0 0 0 0 0,-1 0 0 0 0,1 1 0 0 0,-1-1 0 0 0,0 1 0 0 0,0 1 0 0 0,-1-1 0 0 0,1 1 0 0 0,-1 0 33 0 0,29 36 607 0 0,-30-37-603 0 0,0-1 0 0 0,-1 1 0 0 0,1 0 0 0 0,-1 0 0 0 0,0 0 0 0 0,-1 1 1 0 0,1-1-1 0 0,-1 0 0 0 0,0 1 0 0 0,-1-1 0 0 0,1 1 0 0 0,-1-1 0 0 0,0 1 0 0 0,0-1 0 0 0,-1 0 0 0 0,0 1 0 0 0,0-1 0 0 0,0 1 0 0 0,0-1 0 0 0,-1 0 0 0 0,0 0 0 0 0,-2 4-4 0 0,1-4 95 0 0,-1 2 35 0 0,0-1 0 0 0,0 0 0 0 0,-1-1-1 0 0,0 1 1 0 0,0-1 0 0 0,0 0-1 0 0,-1 0 1 0 0,1 0 0 0 0,-1-1-1 0 0,-4 3-129 0 0,-6 0 314 0 0,1 0 0 0 0,-1-1 0 0 0,-1-1 0 0 0,1 0-1 0 0,-1-1 1 0 0,1-1 0 0 0,-1 0 0 0 0,-3-1-314 0 0,-35-7-40 0 0,20-6-6223 0 0,17 3-1052 0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32.085"/>
    </inkml:context>
    <inkml:brush xml:id="br0">
      <inkml:brushProperty name="width" value="0.05" units="cm"/>
      <inkml:brushProperty name="height" value="0.05" units="cm"/>
      <inkml:brushProperty name="color" value="#E71224"/>
    </inkml:brush>
  </inkml:definitions>
  <inkml:trace contextRef="#ctx0" brushRef="#br0">175 343 6048 0 0,'0'0'273'0'0,"0"0"-5"0"0,0 0-63 0 0,0 0 371 0 0,-5 0 974 0 0,-38-6 2326 0 0,-6 20-1466 0 0,23-2-2174 0 0,0 9 406 0 0,8 10 132 0 0,17-28-739 0 0,0 0 0 0 0,-1 0 0 0 0,1 0 0 0 0,1 0-1 0 0,-1-1 1 0 0,0 1 0 0 0,1 0 0 0 0,0 1 0 0 0,-1-1 0 0 0,1 0-1 0 0,0 0 1 0 0,1 0 0 0 0,-1 0 0 0 0,0 0 0 0 0,1 0 0 0 0,0 0-1 0 0,-1 0 1 0 0,1-1 0 0 0,1 1 0 0 0,-1 0 0 0 0,0 0 0 0 0,1-1-1 0 0,-1 1 1 0 0,1 0 0 0 0,0-1 0 0 0,0 0 0 0 0,0 1 0 0 0,0-1 0 0 0,0 0-1 0 0,0 0 1 0 0,1 0 0 0 0,-1 0 0 0 0,1-1 0 0 0,-1 1 0 0 0,1-1-1 0 0,0 1 1 0 0,-1-1 0 0 0,2 0-35 0 0,9 4 52 0 0,47 7 273 0 0,-55-12-260 0 0,1-1-1 0 0,0 0 0 0 0,-1 0 1 0 0,1 0-1 0 0,-1-1 0 0 0,0 0 0 0 0,1 0 1 0 0,-1 0-1 0 0,0-1 0 0 0,0 1 1 0 0,0-1-1 0 0,-1 0 0 0 0,1-1 0 0 0,2-1-64 0 0,-2-2 120 0 0,1-1-1 0 0,-1 1 0 0 0,0-1 0 0 0,0 0 0 0 0,-1 0 0 0 0,0-1 1 0 0,0 1-1 0 0,-1-1 0 0 0,0 0 0 0 0,-1 0 0 0 0,0 0 1 0 0,0 0-1 0 0,-1 0 0 0 0,0-1 0 0 0,-1 1 0 0 0,0 0 0 0 0,0 0 1 0 0,-1-1-1 0 0,0 1 0 0 0,-1 0 0 0 0,0 0 0 0 0,0 0 0 0 0,-1 0 1 0 0,0 0-1 0 0,0 1 0 0 0,-4-6-119 0 0,-55-119 917 0 0,33 56-811 0 0,5 31 43 0 0,23 45-213 0 0,1 1-8 0 0,7 3-97 0 0,36 68-94 0 0,19 2 316 0 0,-27-28-53 0 0,93 139 139 0 0,-103-128 48 0 0,-22-49-1742 0 0,-11-7 440 0 0</inkml:trace>
  <inkml:trace contextRef="#ctx0" brushRef="#br0" timeOffset="394.77">424 333 7832 0 0,'0'0'602'0'0,"1"1"-163"0"0,20 13 3499 0 0,19-1-150 0 0,-10-4-2870 0 0,45 1-520 0 0,-74-10-358 0 0,0-1 0 0 0,1 0 0 0 0,-1 1 0 0 0,0-1 0 0 0,0 0 0 0 0,0 0 0 0 0,0 0 0 0 0,0 0 0 0 0,0 0 0 0 0,0 0 0 0 0,0 0 0 0 0,0 0 0 0 0,0 0 0 0 0,-1 0 0 0 0,1 0 0 0 0,0-1 0 0 0,-1 1 0 0 0,1 0 0 0 0,-1 0 0 0 0,1-1 0 0 0,-1 1 0 0 0,0-1 0 0 0,1 1 0 0 0,-1 0 0 0 0,0-1 0 0 0,0 1 0 0 0,0 0 0 0 0,0-1-40 0 0,-45-60 650 0 0,44 61-758 0 0,-15-6 402 0 0,12 8-287 0 0,1-1 0 0 0,0 1-1 0 0,-1 0 1 0 0,1 0 0 0 0,0 0 0 0 0,-1 1-1 0 0,1-1 1 0 0,0 1 0 0 0,0 0-1 0 0,0-1 1 0 0,0 1 0 0 0,1 1-1 0 0,-1-1 1 0 0,1 0 0 0 0,-1 1 0 0 0,1-1-1 0 0,0 1 1 0 0,-1 0 0 0 0,2 0-1 0 0,-1-1 1 0 0,0 1 0 0 0,0 1-1 0 0,0 1-6 0 0,-2 2-42 0 0,1 1-1 0 0,-1 0 1 0 0,2 0-1 0 0,-1 1 0 0 0,1-1 1 0 0,0 0-1 0 0,1 1 1 0 0,0 0-1 0 0,0 4 43 0 0,1-6 62 0 0,1 0 0 0 0,-1 0-1 0 0,2 0 1 0 0,-1 0 0 0 0,1 0 0 0 0,0 0 0 0 0,0 0-1 0 0,1-1 1 0 0,0 1 0 0 0,0-1 0 0 0,0 0-1 0 0,4 4-61 0 0,-3-6-13 0 0,1-1 0 0 0,1 0 0 0 0,-1 0 0 0 0,0 0 0 0 0,1-1 0 0 0,-1 1 0 0 0,1-1 0 0 0,0-1 0 0 0,0 1 0 0 0,-1-1 0 0 0,1 0 0 0 0,0 0 0 0 0,4-1 13 0 0,37 1-2093 0 0,-21-1 819 0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44.392"/>
    </inkml:context>
    <inkml:brush xml:id="br0">
      <inkml:brushProperty name="width" value="0.05" units="cm"/>
      <inkml:brushProperty name="height" value="0.05" units="cm"/>
      <inkml:brushProperty name="color" value="#E71224"/>
    </inkml:brush>
  </inkml:definitions>
  <inkml:trace contextRef="#ctx0" brushRef="#br0">3 20 13824 0 0,'0'0'629'0'0,"-1"1"-12"0"0,0 11-334 0 0,4-10 133 0 0,52 38 1958 0 0,-54-32-1570 0 0,19 5-504 0 0,-18-12-205 0 0,-2-1 4 0 0,0 0 38 0 0,7 10 298 0 0,-13 2-707 0 0,17-35 1349 0 0,10-27-1985 0 0,7 21 126 0 0,-15 21 505 0 0,-10 6 215 0 0,0 1 0 0 0,0 0 0 0 0,0 0 0 0 0,0 0 0 0 0,1 0 0 0 0,-1 0 0 0 0,0 1 0 0 0,0-1 0 0 0,1 1 0 0 0,-1 0-1 0 0,0 0 1 0 0,0 0 0 0 0,1 1 0 0 0,-1-1 0 0 0,0 1 0 0 0,0-1 0 0 0,0 1 0 0 0,0 0 0 0 0,0 1 0 0 0,0-1 0 0 0,0 0 0 0 0,0 1-1 0 0,2 1 63 0 0,23 12 24 0 0,17 20 1274 0 0,-7 2 300 0 0,-14 3-310 0 0,-23-38-998 0 0,-1-2-64 0 0,8 19 561 0 0,-8-17-698 0 0,0-2-3 0 0,0 0-12 0 0,0 0-2 0 0,0 0 0 0 0,0 0-84 0 0,0 0-353 0 0,0 0-156 0 0,0 0-1405 0 0,0 0-5505 0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42.352"/>
    </inkml:context>
    <inkml:brush xml:id="br0">
      <inkml:brushProperty name="width" value="0.05" units="cm"/>
      <inkml:brushProperty name="height" value="0.05" units="cm"/>
      <inkml:brushProperty name="color" value="#E71224"/>
    </inkml:brush>
  </inkml:definitions>
  <inkml:trace contextRef="#ctx0" brushRef="#br0">154 0 4608 0 0,'0'0'208'0'0,"0"0"99"0"0,0 0 288 0 0,0 0 128 0 0,0 0 21 0 0,0 0-12 0 0,0 0-79 0 0,0 0-39 0 0,0 0-6 0 0,8 8 1384 0 0,1 24 88 0 0,6 10 16 0 0,-14 19-905 0 0,32 85 1081 0 0,-33-125-2272 0 0,0 25 983 0 0,5-18-316 0 0,11 24-245 0 0,-12-15-332 0 0,0-8 356 0 0,-4-28-371 0 0,0-1-2 0 0,-9 2-2003 0 0,2-4-324 0 0,-1-3-4405 0 0</inkml:trace>
  <inkml:trace contextRef="#ctx0" brushRef="#br0" timeOffset="280.62">0 285 9760 0 0,'0'0'446'0'0,"0"0"-10"0"0,2-1-280 0 0,3-2-45 0 0,41-8 2293 0 0,58 3-975 0 0,-8 8-1027 0 0,-59 7-210 0 0,-25-3-214 0 0,-11-3-79 0 0,-1-1 1 0 0,0 0 11 0 0</inkml:trace>
  <inkml:trace contextRef="#ctx0" brushRef="#br0" timeOffset="743.2">412 340 3224 0 0,'0'0'496'0'0,"0"0"873"0"0,0 0 382 0 0,2 0 75 0 0,5 3-1213 0 0,-1 1 0 0 0,0-1 0 0 0,0 1 0 0 0,0 0 0 0 0,-1 0 0 0 0,1 1-1 0 0,-1 0 1 0 0,0 0 0 0 0,-1 0 0 0 0,1 0 0 0 0,-1 1 0 0 0,0 0 0 0 0,2 4-613 0 0,0-2 684 0 0,-3-2-373 0 0,1 1-1 0 0,-2-1 1 0 0,1 1-1 0 0,-1 0 1 0 0,0 0-1 0 0,0 0 1 0 0,-1 0 0 0 0,0 0-1 0 0,0 0 1 0 0,-1 0-1 0 0,0 0 1 0 0,-1 6-311 0 0,1-11 170 0 0,0-2-2 0 0,0 0-12 0 0,0 0-52 0 0,0 0-28 0 0,0 0-4 0 0,0 0 0 0 0,0 0 0 0 0,0 0 0 0 0,0 0 0 0 0,0 0 2 0 0,0-9 18 0 0,-7-45-578 0 0,6 38 238 0 0,1 11 135 0 0,-1 0 1 0 0,1 0-1 0 0,0 0 0 0 0,0 0 0 0 0,0 0 0 0 0,1 0 0 0 0,0 0 0 0 0,0 0 0 0 0,0 0 0 0 0,0 0 1 0 0,1 0-1 0 0,0 1 0 0 0,0-1 0 0 0,0 0 0 0 0,0 1 0 0 0,1 0 0 0 0,0-1 0 0 0,3-3 113 0 0,-1 5-3 0 0,0-1 0 0 0,0 0 0 0 0,1 1 0 0 0,-1 0 0 0 0,1 0 0 0 0,0 1 0 0 0,0 0 0 0 0,0 0 0 0 0,0 0 0 0 0,0 0 0 0 0,3 1 3 0 0,14-5-263 0 0,6 9-41 0 0,-7 2 326 0 0,-1 14 628 0 0,-12-9-3517 0 0,-4-4-245 0 0,6 6 980 0 0</inkml:trace>
  <inkml:trace contextRef="#ctx0" brushRef="#br0" timeOffset="1211.84">981 429 8288 0 0,'0'0'381'0'0,"5"-8"142"0"0,-47-8 5138 0 0,-15 30-5201 0 0,33-4-453 0 0,14-7-7 0 0,6 3 0 0 0,-29 32 441 0 0,20-16 195 0 0,2 10-26 0 0,14-19-362 0 0,18 18-128 0 0,-16-28-117 0 0,0 1 0 0 0,0-1-1 0 0,1-1 1 0 0,-1 1 0 0 0,1-1-1 0 0,0 0 1 0 0,0 0 0 0 0,0-1-1 0 0,0 0 1 0 0,0 0 0 0 0,0 0-1 0 0,0 0 1 0 0,0-1 0 0 0,0 0-1 0 0,0-1 1 0 0,0 1 0 0 0,0-1-1 0 0,5-2-2 0 0,-2 3 16 0 0,-5-1 9 0 0,0 1-1 0 0,1-1 0 0 0,-1 1 0 0 0,0-1 1 0 0,0 0-1 0 0,0-1 0 0 0,1 1 0 0 0,-1-1 1 0 0,-1 0-1 0 0,1 0 0 0 0,0 0 0 0 0,0 0 1 0 0,-1-1-1 0 0,1 1 0 0 0,-1-1 0 0 0,0 0 1 0 0,0 0-1 0 0,0 0 0 0 0,0-1 0 0 0,0 1 1 0 0,-1-1-1 0 0,0 1 0 0 0,1-1 0 0 0,-1 0 1 0 0,-1 0-1 0 0,1 0 0 0 0,0 0 0 0 0,-1 0 1 0 0,0 0-1 0 0,0-1 0 0 0,0 1 0 0 0,-1-3-24 0 0,-8-29 326 0 0,8 36-317 0 0,0 1 1 0 0,1-1 0 0 0,-1 0-1 0 0,0 0 1 0 0,0 0 0 0 0,0 0 0 0 0,0 0-1 0 0,1 0 1 0 0,-1 1 0 0 0,0-1-1 0 0,0 0 1 0 0,0 0 0 0 0,1 0-1 0 0,-1 0 1 0 0,0 0 0 0 0,0 0-1 0 0,1 0 1 0 0,-1 0 0 0 0,0 0-1 0 0,0 0 1 0 0,0 0 0 0 0,1 0-1 0 0,-1 0 1 0 0,0 0 0 0 0,0 0-1 0 0,1 0 1 0 0,-1 0 0 0 0,0 0-1 0 0,0-1 1 0 0,0 1 0 0 0,1 0-1 0 0,-1 0 1 0 0,0 0 0 0 0,0 0-1 0 0,0 0 1 0 0,0 0 0 0 0,1-1 0 0 0,-1 1-1 0 0,0 0 1 0 0,0 0 0 0 0,0 0-1 0 0,0 0 1 0 0,0-1 0 0 0,1 1-1 0 0,-1 0 1 0 0,0 0 0 0 0,0-1-1 0 0,0 1 1 0 0,0 0 0 0 0,0 0-1 0 0,0 0 1 0 0,0-1 0 0 0,0 1-1 0 0,0 0 1 0 0,0 0 0 0 0,0-1-1 0 0,0 1 1 0 0,0 0-10 0 0,89 65 49 0 0,-80-61 417 0 0,-2-1-1160 0 0,-5 2-4272 0 0,-2-5-1039 0 0</inkml:trace>
  <inkml:trace contextRef="#ctx0" brushRef="#br0" timeOffset="1571.14">1186 429 5984 0 0,'0'0'273'0'0,"0"0"-5"0"0,0 1-172 0 0,3 4 208 0 0,22 35 8493 0 0,11 15-5464 0 0,-35-53-3257 0 0,28 26 591 0 0,-28-27-578 0 0,-1-1-1 0 0,0 0 0 0 0,0 0 0 0 0,0 0 0 0 0,0 0-26 0 0,0 0-113 0 0,-1 0-238 0 0,-6-5-815 0 0,1 1 0 0 0,0-2-1 0 0,1 1 1 0 0,-1 0 0 0 0,1-1 0 0 0,0 0 0 0 0,1 0 0 0 0,-1-1 0 0 0,1 1 0 0 0,0-1 0 0 0,-2-6 1104 0 0,3 4-752 0 0,0 0 1 0 0,0-1 0 0 0,1 1-1 0 0,0-1 1 0 0,1 1-1 0 0,0-1 1 0 0,1 0 0 0 0,0 1-1 0 0,1-7 752 0 0,5-16 5605 0 0,0 9 1626 0 0,12 15-4645 0 0,3 16-2825 0 0,-11 2-2471 0 0,7-1-2288 0 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48.524"/>
    </inkml:context>
    <inkml:brush xml:id="br0">
      <inkml:brushProperty name="width" value="0.05" units="cm"/>
      <inkml:brushProperty name="height" value="0.05" units="cm"/>
      <inkml:brushProperty name="color" value="#E71224"/>
    </inkml:brush>
  </inkml:definitions>
  <inkml:trace contextRef="#ctx0" brushRef="#br0">5 69 5928 0 0,'8'-7'730'0'0,"-7"2"546"0"0,-2 7 2372 0 0,-2 10-3200 0 0,2-9-6 0 0,-8 48 1790 0 0,17-10-401 0 0,9-22-1143 0 0,22-12-525 0 0,-34-7-129 0 0,0-1 0 0 0,0 0 1 0 0,0 0-1 0 0,0 0 0 0 0,0-1 0 0 0,0 0 0 0 0,0 0 0 0 0,0 0 0 0 0,-1 0 0 0 0,1-1 1 0 0,-1 0-1 0 0,0 0 0 0 0,1 0 0 0 0,-1 0 0 0 0,-1-1 0 0 0,1 0 0 0 0,-1 1 1 0 0,1-1-1 0 0,-1-1 0 0 0,0 1 0 0 0,0 0 0 0 0,-1-1 0 0 0,1 1 0 0 0,-1-1 0 0 0,0-1-34 0 0,4-7 122 0 0,-4 11-90 0 0,-1 0 0 0 0,0 0 0 0 0,0 0 0 0 0,0 0 0 0 0,-1 0 0 0 0,1 0 0 0 0,0 0 0 0 0,-1 0 0 0 0,1-1 0 0 0,-1 1 0 0 0,0 0 0 0 0,1 0 0 0 0,-1 0 0 0 0,0-1 0 0 0,0 1 0 0 0,-1 0 0 0 0,1 0 0 0 0,0 0 0 0 0,-1-2-32 0 0,1 4-14 0 0,0 0 1 0 0,0 1-1 0 0,-1-1 0 0 0,1 0 1 0 0,0 0-1 0 0,0 0 0 0 0,0 1 1 0 0,0-1-1 0 0,0 0 1 0 0,0 0-1 0 0,0 0 0 0 0,0 1 1 0 0,-1-1-1 0 0,1 0 1 0 0,0 0-1 0 0,0 0 0 0 0,0 0 1 0 0,0 1-1 0 0,-1-1 0 0 0,1 0 1 0 0,0 0-1 0 0,0 0 1 0 0,0 0-1 0 0,-1 0 0 0 0,1 0 1 0 0,0 0-1 0 0,0 0 0 0 0,-1 1 1 0 0,1-1-1 0 0,0 0 1 0 0,0 0-1 0 0,0 0 0 0 0,-1 0 1 0 0,1 0-1 0 0,0 0 1 0 0,0 0-1 0 0,-1 0 0 0 0,1-1 1 0 0,0 1-1 0 0,0 0 0 0 0,0 0 1 0 0,-1 0-1 0 0,1 0 1 0 0,0 0-1 0 0,0 0 0 0 0,0 0 1 0 0,-1 0 13 0 0,-3 24 538 0 0,4-22-351 0 0,0 0-10 0 0,-1 2-185 0 0,1 0-1 0 0,1 0 0 0 0,-1-1 1 0 0,0 1-1 0 0,1 0 1 0 0,0-1-1 0 0,0 1 0 0 0,0 0 1 0 0,0-1-1 0 0,1 1 0 0 0,-1-1 1 0 0,1 0-1 0 0,0 0 0 0 0,0 1 1 0 0,0-1-1 0 0,1 0 0 0 0,-1-1 1 0 0,1 1-1 0 0,-1 0 1 0 0,1-1-1 0 0,0 1 0 0 0,0-1 1 0 0,0 0-1 0 0,0 0 0 0 0,0 0 1 0 0,1 0-1 0 0,-1-1 0 0 0,1 1 1 0 0,-1-1-1 0 0,1 0 0 0 0,0 0 9 0 0,1 1 36 0 0,0-1 0 0 0,0 0 0 0 0,1 0 0 0 0,-1 0 0 0 0,0 0 0 0 0,1-1 0 0 0,-1 0 0 0 0,0 0 0 0 0,1-1 0 0 0,-1 0 0 0 0,0 1 0 0 0,1-2 0 0 0,-1 1-36 0 0,29-7 227 0 0,-30 7-188 0 0,-1 1 0 0 0,1 0 0 0 0,-1-1 0 0 0,1 0 0 0 0,-1 0 0 0 0,0 0 0 0 0,1 0 0 0 0,-1 0 0 0 0,0-1 0 0 0,0 1 0 0 0,0-1 0 0 0,0 0 0 0 0,0 0 0 0 0,0 0 0 0 0,0 0 0 0 0,-1 0 0 0 0,1-1 0 0 0,-1 1 0 0 0,0-1 0 0 0,1 0 0 0 0,-1 0-39 0 0,1-2 90 0 0,-1 1 0 0 0,0-1 0 0 0,0 0 0 0 0,0 0 0 0 0,0 1 0 0 0,-1-1 0 0 0,0-1 0 0 0,0 1 0 0 0,0 0 0 0 0,0 0 0 0 0,-1 0 0 0 0,0 0 0 0 0,0-1 0 0 0,-1 1 0 0 0,1 0 0 0 0,-1-1-90 0 0,-49-34 1602 0 0,33 31-1582 0 0,11 7-4242 0 0,6 2 2688 0 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48.899"/>
    </inkml:context>
    <inkml:brush xml:id="br0">
      <inkml:brushProperty name="width" value="0.05" units="cm"/>
      <inkml:brushProperty name="height" value="0.05" units="cm"/>
      <inkml:brushProperty name="color" value="#E71224"/>
    </inkml:brush>
  </inkml:definitions>
  <inkml:trace contextRef="#ctx0" brushRef="#br0">97 0 10280 0 0,'0'0'465'0'0,"0"0"-4"0"0,0 0-159 0 0,0 0 414 0 0,0 0 216 0 0,0 0 41 0 0,1 2-18 0 0,1 5-639 0 0,0 0 1 0 0,0 0 0 0 0,-1 1 0 0 0,0-1-1 0 0,-1 0 1 0 0,1 1 0 0 0,-1-1 0 0 0,-1 0-1 0 0,0 0 1 0 0,0 1 0 0 0,0-1 0 0 0,-2 4-317 0 0,-29 158 2421 0 0,6-31-2102 0 0,1-26 311 0 0,17-68-1414 0 0,7-45-4435 0 0,-7-6-1769 0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49.715"/>
    </inkml:context>
    <inkml:brush xml:id="br0">
      <inkml:brushProperty name="width" value="0.05" units="cm"/>
      <inkml:brushProperty name="height" value="0.05" units="cm"/>
      <inkml:brushProperty name="color" value="#E71224"/>
    </inkml:brush>
  </inkml:definitions>
  <inkml:trace contextRef="#ctx0" brushRef="#br0">253 286 9848 0 0,'0'0'222'0'0,"0"0"30"0"0,0 0 19 0 0,-21-11 4446 0 0,5 5-4681 0 0,6 5 10 0 0,1 1-1 0 0,0 1 0 0 0,-1 0 0 0 0,1 0 1 0 0,-1 1-1 0 0,1 0 0 0 0,0 1 1 0 0,0 0-1 0 0,0 0 0 0 0,1 1 1 0 0,-1 0-1 0 0,1 0 0 0 0,-4 4-45 0 0,1-3 9 0 0,-50 43-409 0 0,59-45 434 0 0,0 0 1 0 0,1 0-1 0 0,-1 0 1 0 0,1 0 0 0 0,0 1-1 0 0,-1-1 1 0 0,2 0-1 0 0,-1 1 1 0 0,0-1 0 0 0,1 1-1 0 0,-1-1 1 0 0,1 1-1 0 0,0-1 1 0 0,0 1 0 0 0,1-1-1 0 0,-1 0 1 0 0,1 1-1 0 0,0-1 1 0 0,0 3-35 0 0,0-5 60 0 0,1 4-39 0 0,0-1 0 0 0,0 0 0 0 0,1-1 0 0 0,0 1 0 0 0,0 0 0 0 0,0-1 0 0 0,0 0 0 0 0,1 1 0 0 0,-1-1 0 0 0,1-1 0 0 0,0 1 0 0 0,0 0-1 0 0,0-1 1 0 0,0 0 0 0 0,0 0 0 0 0,0 0 0 0 0,1 0 0 0 0,-1-1 0 0 0,1 0 0 0 0,-1 0 0 0 0,1 0 0 0 0,0 0 0 0 0,-1-1 0 0 0,1 0 0 0 0,0 0 0 0 0,-1 0 0 0 0,1 0 0 0 0,-1-1 0 0 0,1 0 0 0 0,0 0 0 0 0,-1 0 0 0 0,1 0 0 0 0,-1-1 0 0 0,0 1 0 0 0,1-1 0 0 0,-1-1 0 0 0,2 0-21 0 0,-1-2 33 0 0,-1 1-1 0 0,1-1 1 0 0,-1-1 0 0 0,0 1 0 0 0,0 0-1 0 0,0-1 1 0 0,-1 0 0 0 0,0 0 0 0 0,0 0-1 0 0,0 0 1 0 0,-1-1 0 0 0,0 1 0 0 0,0 0-1 0 0,-1-1 1 0 0,1-3-33 0 0,4-13-5 0 0,-6-84 1789 0 0,-49-91-2137 0 0,33 167 418 0 0,9 15 339 0 0,9 21-306 0 0,18 65 206 0 0,2 8-423 0 0,8 23 1052 0 0,23 9-783 0 0,53 29-1033 0 0,-104-137 184 0 0</inkml:trace>
  <inkml:trace contextRef="#ctx0" brushRef="#br0" timeOffset="364.95">453 405 13824 0 0,'0'0'314'0'0,"0"0"46"0"0,8-4 354 0 0,42-11 204 0 0,17 0 39 0 0,6-10-863 0 0,-73 24-84 0 0,1 0 1 0 0,0 0-1 0 0,0 0 1 0 0,-1 0 0 0 0,1 0-1 0 0,0 0 1 0 0,-1 0-1 0 0,0 0 1 0 0,1-1-1 0 0,-1 1 1 0 0,1 0-1 0 0,-1 0 1 0 0,0 0-1 0 0,0-1 1 0 0,0 1-1 0 0,0 0 1 0 0,0 0 0 0 0,0 0-1 0 0,0-1 1 0 0,0 1-1 0 0,0 0 1 0 0,0 0-1 0 0,-1 0 1 0 0,1 0-1 0 0,-1-1 1 0 0,1 1-1 0 0,0 0 1 0 0,-1 0-1 0 0,0 0 1 0 0,1 0 0 0 0,-1 0-1 0 0,0 0-10 0 0,-27-22-49 0 0,-52 8 1219 0 0,73 15-1156 0 0,-1 1 0 0 0,0 0 0 0 0,0 0 0 0 0,1 0 0 0 0,-1 1 0 0 0,1 0 0 0 0,-1 1 0 0 0,1 0 0 0 0,0 0 0 0 0,0 0 0 0 0,0 1 0 0 0,1 0 0 0 0,-3 2-14 0 0,-25 31 74 0 0,29-33-84 0 0,0 1 0 0 0,0 1 0 0 0,0-1 0 0 0,1 0-1 0 0,0 1 1 0 0,0 0 0 0 0,0 0 0 0 0,1 0-1 0 0,0 1 1 0 0,0-1 0 0 0,0 1 0 0 0,1-1 0 0 0,0 1-1 0 0,1 0 1 0 0,-1 0 0 0 0,1 0 0 0 0,1 0-1 0 0,-1 1 11 0 0,1-4-34 0 0,0 1 0 0 0,0 0 0 0 0,0 0-1 0 0,1-1 1 0 0,0 1 0 0 0,0 0-1 0 0,0-1 1 0 0,0 1 0 0 0,1-1 0 0 0,-1 1-1 0 0,1-1 1 0 0,1 0 0 0 0,-1 0-1 0 0,0 1 1 0 0,1-2 0 0 0,0 1 0 0 0,0 0-1 0 0,0-1 1 0 0,0 1 0 0 0,1-1-1 0 0,-1 0 1 0 0,1 0 0 0 0,3 2 34 0 0,2 1 49 0 0,0 0 1 0 0,1-1-1 0 0,0 0 0 0 0,0 0 1 0 0,0-1-1 0 0,0 0 1 0 0,1-1-1 0 0,0 0 0 0 0,7 0-49 0 0,33 5-1717 0 0,-22-8-4293 0 0</inkml:trace>
  <inkml:trace contextRef="#ctx0" brushRef="#br0" timeOffset="875.45">928 408 10136 0 0,'-10'-11'1078'0'0,"-10"-6"-834"0"0,-36-11 6465 0 0,52 28-6668 0 0,0 0-1 0 0,0-1 1 0 0,0 2-1 0 0,0-1 0 0 0,0 1 1 0 0,0-1-1 0 0,0 1 0 0 0,0 0 1 0 0,1 0-1 0 0,-1 1 1 0 0,0-1-1 0 0,1 1 0 0 0,-1 0 1 0 0,0 0-1 0 0,1 0 0 0 0,0 0 1 0 0,0 0-1 0 0,0 1 1 0 0,0 0-1 0 0,0 0 0 0 0,0-1 1 0 0,1 2-1 0 0,-1-1-40 0 0,-11 9 5 0 0,-27 50-75 0 0,40-60-5 0 0,0 0 0 0 0,1 0 0 0 0,-1 1 0 0 0,1-1 0 0 0,-1 0 0 0 0,1 1 0 0 0,0-1 0 0 0,0 1 0 0 0,0-1 0 0 0,0 0-1 0 0,0 1 1 0 0,1-1 0 0 0,-1 0 0 0 0,1 1 0 0 0,-1-1 0 0 0,1 0 0 0 0,0 0 0 0 0,0 1 0 0 0,0-1 75 0 0,0-1-26 0 0,21 15 600 0 0,-13-13-568 0 0,0 0 0 0 0,0 0 1 0 0,0-1-1 0 0,0 0 0 0 0,1 0 1 0 0,-1-1-1 0 0,1 0 0 0 0,-1-1 1 0 0,1 0-1 0 0,-1-1 0 0 0,0 0 1 0 0,1 0-1 0 0,-1-1 0 0 0,0 0 0 0 0,9-3-6 0 0,-15 4 30 0 0,1 0-1 0 0,-1 0 1 0 0,0 0-1 0 0,0 0 1 0 0,0 0-1 0 0,1 0 1 0 0,-1-1-1 0 0,-1 0 1 0 0,1 0-1 0 0,0 0 1 0 0,0 0-1 0 0,-1 0 1 0 0,1 0-1 0 0,-1 0 1 0 0,0-1-1 0 0,1 0 1 0 0,-1 1-1 0 0,0-1 1 0 0,-1 0-1 0 0,1 0 1 0 0,0 0-1 0 0,-1 0 1 0 0,0 0-1 0 0,1 0 1 0 0,-1-1-30 0 0,2-22 377 0 0,-10 11-356 0 0,15 19-131 0 0,34 47 226 0 0,-32-41-79 0 0,0 0 0 0 0,-1 0-1 0 0,-1 1 1 0 0,0 0 0 0 0,0 0 0 0 0,-1 1 0 0 0,0 0 0 0 0,-1 0 0 0 0,-1 1 0 0 0,0-1 0 0 0,0 1-1 0 0,2 13-36 0 0,-7-20 86 0 0,0 1 0 0 0,-1 0 0 0 0,1-1 0 0 0,-1 1-1 0 0,0 0 1 0 0,-1-1 0 0 0,1 1 0 0 0,-1-1 0 0 0,-1 0 0 0 0,1 0-1 0 0,-1 1-85 0 0,-27 38 667 0 0,25-41-665 0 0,0 0-1 0 0,0-1 1 0 0,-1 1 0 0 0,1-1-1 0 0,-1 0 1 0 0,0-1 0 0 0,1 1 0 0 0,-1-1-1 0 0,0 0 1 0 0,0-1 0 0 0,-1 1-1 0 0,-4-1-1 0 0,7 0 1 0 0,-8 1-1 0 0,-1 0 0 0 0,1-1 0 0 0,0-1 0 0 0,0 0 0 0 0,0-1 0 0 0,-1 0 0 0 0,1-1 0 0 0,-8-2 0 0 0,14 3-184 0 0,1 0 0 0 0,0-1 0 0 0,1 0 0 0 0,-1 1 0 0 0,0-2 0 0 0,0 1 0 0 0,1 0 0 0 0,-1-1-1 0 0,1 0 1 0 0,0 0 0 0 0,0 0 0 0 0,0-1 0 0 0,0 1 184 0 0,-4-11-1359 0 0</inkml:trace>
  <inkml:trace contextRef="#ctx0" brushRef="#br0" timeOffset="1234.74">1043 363 13824 0 0,'0'0'314'0'0,"0"0"46"0"0,0 0 22 0 0,0 0-50 0 0,2 1-220 0 0,-1-1-88 0 0,9 4 270 0 0,0-1-1 0 0,0 1 0 0 0,-1 0 0 0 0,1 1 0 0 0,-1 0 0 0 0,0 1 0 0 0,-1 0 0 0 0,1 0 0 0 0,-1 1 0 0 0,6 7-293 0 0,65 74 1850 0 0,-73-81-525 0 0,-9-19 674 0 0,0 1-2285 0 0,3 5 145 0 0,-1-1 0 0 0,1 1 1 0 0,0 0-1 0 0,1 0 0 0 0,0-1 0 0 0,-1 1 0 0 0,2 0 0 0 0,-1 0 0 0 0,1 0 0 0 0,0 0 0 0 0,0 0 0 0 0,1 1 1 0 0,-1-1-1 0 0,1 1 0 0 0,1-1 0 0 0,-1 1 0 0 0,1 0 0 0 0,0 0 0 0 0,0 0 0 0 0,0 1 0 0 0,1 0 0 0 0,-1-1 1 0 0,1 2-1 0 0,0-1 0 0 0,1 0 141 0 0,3-1-99 0 0,-6 2 91 0 0,1 0-1 0 0,-1 1 1 0 0,1 0 0 0 0,0 0-1 0 0,0 0 1 0 0,0 0 0 0 0,0 0-1 0 0,0 1 1 0 0,0 0 0 0 0,0 0-1 0 0,1 0 1 0 0,-1 0 0 0 0,0 1-1 0 0,1-1 1 0 0,-1 1 0 0 0,3 1 8 0 0,51 5-222 0 0,-33 1-2387 0 0,-25-7 1627 0 0</inkml:trace>
  <inkml:trace contextRef="#ctx0" brushRef="#br0" timeOffset="1594.03">1589 394 6912 0 0,'-14'0'314'0'0,"11"0"-6"0"0,3 0-8 0 0,0 0 700 0 0,7-5 3006 0 0,140-24-1518 0 0,-77 11-2488 0 0,-25-7 1183 0 0,-53-1-375 0 0,4 23-790 0 0,1 0 0 0 0,-1 0 0 0 0,0 1 0 0 0,0 0 0 0 0,0 0 0 0 0,0 0 0 0 0,0 0 0 0 0,0 1 0 0 0,0 0 0 0 0,-1-1 0 0 0,1 1 0 0 0,-1 1 0 0 0,1-1 0 0 0,-1 1 0 0 0,1 0 0 0 0,-1 0 0 0 0,1 0 0 0 0,-1 0 0 0 0,1 1 0 0 0,-3 1-18 0 0,-52 11 1041 0 0,-22 28-476 0 0,74-35-558 0 0,1 1 0 0 0,0 0 0 0 0,0 0 0 0 0,1 0 0 0 0,0 0 0 0 0,0 1 0 0 0,0 0 0 0 0,1 0 0 0 0,0 0 0 0 0,1 0 0 0 0,0 1 0 0 0,0-1 0 0 0,1 1 0 0 0,-1 7-7 0 0,2-12 0 0 0,0 0 0 0 0,1 0 0 0 0,0 0 0 0 0,-1 0 0 0 0,1 0 0 0 0,1 0 0 0 0,-1 0 0 0 0,1 1 0 0 0,-1-1 0 0 0,1 0 0 0 0,1 0 0 0 0,-1 0 0 0 0,0-1 0 0 0,1 1 0 0 0,0 0 0 0 0,0 0 0 0 0,0-1 0 0 0,0 1 0 0 0,1-1 0 0 0,-1 0 0 0 0,1 0 0 0 0,0 0 0 0 0,1 2 0 0 0,77 31 84 0 0,-41-32-5483 0 0,-19-7-637 0 0</inkml:trace>
  <inkml:trace contextRef="#ctx0" brushRef="#br0" timeOffset="2062.67">1950 408 10136 0 0,'17'5'918'0'0,"58"-21"1724"0"0,-4 13-1010 0 0,-12-5 250 0 0,-56 7-1871 0 0,0 0 0 0 0,0-1 0 0 0,0 0 0 0 0,0 1 0 0 0,-1-1 0 0 0,1 0 0 0 0,-1 0 0 0 0,1-1 0 0 0,-1 1 0 0 0,0 0 0 0 0,0-1 0 0 0,0 0 0 0 0,0 1 0 0 0,0-1 0 0 0,0-2-11 0 0,-8-35 59 0 0,5 38 244 0 0,-28-20 1190 0 0,23 22-1485 0 0,1 0 0 0 0,-1 0 0 0 0,1 0 0 0 0,0 1 0 0 0,-1-1 0 0 0,1 1 0 0 0,-1 1 1 0 0,1-1-1 0 0,0 1 0 0 0,0 0 0 0 0,0 0 0 0 0,0 0 0 0 0,0 1 0 0 0,0 0 0 0 0,1 0 0 0 0,-1 0 0 0 0,1 0 0 0 0,0 1 0 0 0,0-1 0 0 0,0 1 0 0 0,0 0 0 0 0,1 1 0 0 0,-1-1 0 0 0,-1 4-8 0 0,0-2 41 0 0,0 1-1 0 0,0 0 0 0 0,1 1 0 0 0,0-1 1 0 0,0 1-1 0 0,0 0 0 0 0,1 0 0 0 0,1 0 1 0 0,-1 0-1 0 0,1 0 0 0 0,0 1-40 0 0,-1 50 1589 0 0,3-55-1595 0 0,1 0-1 0 0,0 0 0 0 0,0 0 0 0 0,1-1 1 0 0,-1 1-1 0 0,1 0 0 0 0,0-1 0 0 0,0 1 1 0 0,0-1-1 0 0,0 0 0 0 0,0 0 1 0 0,1 0-1 0 0,0 0 0 0 0,0 0 0 0 0,-1 0 1 0 0,2 0-1 0 0,-1-1 0 0 0,0 0 0 0 0,4 2 7 0 0,-6-3-3 0 0,6 4 2 0 0,1 0 0 0 0,0-1 1 0 0,0 0-1 0 0,0-1 0 0 0,0 0 1 0 0,0 0-1 0 0,1 0 1 0 0,-1-1-1 0 0,1-1 0 0 0,0 1 1 0 0,8-1 0 0 0,107-5 61 0 0,-122 5-220 0 0,1-1 0 0 0,-1-1 1 0 0,0 1-1 0 0,0 0 0 0 0,1-1 0 0 0,-1 1 0 0 0,0-1 1 0 0,0 1-1 0 0,0-1 0 0 0,1 0 0 0 0,-1 0 0 0 0,0 0 1 0 0,0 0-1 0 0,-1-1 0 0 0,1 1 0 0 0,0 0 0 0 0,0-1 1 0 0,0 1-1 0 0,0-2 159 0 0,7-5-6697 0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2:46.827"/>
    </inkml:context>
    <inkml:brush xml:id="br0">
      <inkml:brushProperty name="width" value="0.05" units="cm"/>
      <inkml:brushProperty name="height" value="0.05" units="cm"/>
      <inkml:brushProperty name="color" value="#E71224"/>
    </inkml:brush>
  </inkml:definitions>
  <inkml:trace contextRef="#ctx0" brushRef="#br0">1622 296 13536 0 0,'0'0'306'0'0,"0"0"46"0"0,2 0 22 0 0,38-8 74 0 0,55-5-128 0 0,-37 2 1273 0 0,-71-8-1187 0 0,8 17-406 0 0,0-1 0 0 0,0 1 0 0 0,-1 0 0 0 0,1 1 0 0 0,-1-1 0 0 0,1 1 0 0 0,-1 0 0 0 0,1 1 0 0 0,-1-1 0 0 0,1 1 0 0 0,-1 0 0 0 0,0 1 0 0 0,-4 0 0 0 0,-17 0 0 0 0,-10 18 528 0 0,3 25 400 0 0,21 23-301 0 0,13-63-605 0 0,0 1-1 0 0,0-1 0 0 0,1 1 1 0 0,-1-1-1 0 0,1 1 1 0 0,0-1-1 0 0,0 0 1 0 0,1 1-1 0 0,-1-1 0 0 0,1 0 1 0 0,0 0-1 0 0,0 0 1 0 0,0 0-1 0 0,1 0 1 0 0,0-1-1 0 0,-1 1 0 0 0,1-1 1 0 0,0 0-1 0 0,0 0 1 0 0,1 0-1 0 0,-1 0 1 0 0,1 0-1 0 0,0 0 1 0 0,-1-1-1 0 0,1 0 0 0 0,2 1-21 0 0,104 19 75 0 0,-106-21-453 0 0,0-1 0 0 0,-1-1 0 0 0,1 1 1 0 0,0 0-1 0 0,0-1 0 0 0,-1 0 0 0 0,1 0 0 0 0,0 0 0 0 0,-1 0 0 0 0,1-1 0 0 0,-1 1 0 0 0,0-1 1 0 0,1 0-1 0 0,-1 0 0 0 0,1-1 378 0 0,3-1-249 0 0,22-11-1924 0 0</inkml:trace>
  <inkml:trace contextRef="#ctx0" brushRef="#br0" timeOffset="-1357.68">16 364 2304 0 0,'0'0'101'0'0,"-2"-2"1"0"0,-12-15 1735 0 0,16 8 1583 0 0,1 5 1477 0 0,-3 3-4785 0 0,0 0 0 0 0,1 0 0 0 0,-1 1 0 0 0,1-1 0 0 0,0 0 1 0 0,-1 1-1 0 0,1-1 0 0 0,0 1 0 0 0,-1-1 0 0 0,1 1 0 0 0,0-1 0 0 0,-1 1 0 0 0,1-1 0 0 0,0 1 0 0 0,0 0 0 0 0,0-1 1 0 0,-1 1-1 0 0,1 0 0 0 0,0 0 0 0 0,0-1 0 0 0,0 1 0 0 0,0 0 0 0 0,0 0 0 0 0,-1 0 0 0 0,1 0 0 0 0,0 0 0 0 0,0 0 1 0 0,0 0-1 0 0,0 1 0 0 0,0-1 0 0 0,-1 0 0 0 0,1 0 0 0 0,0 1 0 0 0,0-1 0 0 0,0 0 0 0 0,-1 1 0 0 0,1-1 1 0 0,0 1-1 0 0,0-1 0 0 0,-1 1 0 0 0,1 0-112 0 0,20 50 1929 0 0,26 11-285 0 0,-35-37-1187 0 0,-13-23-321 0 0,1-2-34 0 0,0 0-20 0 0,0 0-2 0 0,-12 7 264 0 0,2-8 386 0 0,5-53-581 0 0,25 10-660 0 0,-20 41 483 0 0,0 1 0 0 0,0-1 0 0 0,0 1-1 0 0,0-1 1 0 0,1 1 0 0 0,-1-1-1 0 0,1 1 1 0 0,0-1 0 0 0,-1 1 0 0 0,1 0-1 0 0,0-1 1 0 0,0 1 0 0 0,1 0 0 0 0,-1 0-1 0 0,0 0 1 0 0,1 0 0 0 0,0 0 0 0 0,-1 0-1 0 0,1 0 1 0 0,0 0 0 0 0,0 1-1 0 0,0-1 1 0 0,0 1 0 0 0,0-1 0 0 0,0 1-1 0 0,0 0 1 0 0,0 0 0 0 0,1 0 0 0 0,-1 0-1 0 0,2 0 29 0 0,2 0-10 0 0,-1 0-1 0 0,1 0 0 0 0,0 0 1 0 0,0 1-1 0 0,-1 0 0 0 0,1 1 1 0 0,0-1-1 0 0,0 1 0 0 0,-1 0 1 0 0,1 0-1 0 0,3 2 11 0 0,17 2-84 0 0,12 13-99 0 0,-26-14 183 0 0,16 21 134 0 0,-15-11-13 0 0,-12-13-49 0 0,5 7 356 0 0,-5-7-421 0 0,0-1 0 0 0,0 0 0 0 0,1 0 0 0 0,-1 0 0 0 0,0 0 0 0 0,0 0 0 0 0,1 0 0 0 0,-1 0 0 0 0,0 0 0 0 0,0 0 0 0 0,1-1 0 0 0,-1 1 0 0 0,0 0 0 0 0,0-1 0 0 0,0 1 0 0 0,0-1 0 0 0,0 0 0 0 0,0 1 0 0 0,0-1 0 0 0,0 0 0 0 0,0 0 0 0 0,0 1 0 0 0,0-1 0 0 0,0 0 0 0 0,0 0 0 0 0,0 0 0 0 0,-1 0 0 0 0,1 0 1 0 0,0 0-1 0 0,-1 0 0 0 0,1-1-7 0 0,1 0 11 0 0,3-5-71 0 0,1 1-1 0 0,0 1 0 0 0,1-1 0 0 0,-1 1 0 0 0,1 0 1 0 0,0 1-1 0 0,0 0 0 0 0,0 0 0 0 0,1 0 0 0 0,6-2 61 0 0,24-12 0 0 0,-27 17 0 0 0,17 9 0 0 0,-23-4 0 0 0,0 0 0 0 0,0 1 0 0 0,-1 0 0 0 0,0 0 0 0 0,0 0 0 0 0,0 1 0 0 0,0-1 0 0 0,-1 1 0 0 0,0 0 0 0 0,-1 0 0 0 0,2 4 0 0 0,4 34 662 0 0,-3-13-381 0 0,-5-30-68 0 0,0-1 41 0 0,8 4 201 0 0,1 0-3106 0 0,-9-4 405 0 0</inkml:trace>
  <inkml:trace contextRef="#ctx0" brushRef="#br0" timeOffset="-935.91">898 367 8288 0 0,'11'-22'1042'0'0,"-22"8"1661"0"0,11 13-1759 0 0,0 1-328 0 0,0 0-140 0 0,0 0-27 0 0,0 0-41 0 0,0 0-141 0 0,-2-1-62 0 0,-1 0-167 0 0,0 0 1 0 0,0 0-1 0 0,-1 1 0 0 0,1-1 0 0 0,0 1 0 0 0,0-1 1 0 0,-1 1-1 0 0,1 0 0 0 0,0 0 0 0 0,0 1 0 0 0,-1-1 1 0 0,1 1-1 0 0,0-1 0 0 0,0 1 0 0 0,0 0 0 0 0,0 0 1 0 0,0 1-1 0 0,0-1 0 0 0,0 1 0 0 0,0-1 0 0 0,0 1 1 0 0,1 0-1 0 0,-1 0 0 0 0,0 0 0 0 0,1 0 0 0 0,-1 1-37 0 0,-40 35 704 0 0,38-31-657 0 0,4-5-37 0 0,-1 0-1 0 0,0 0 1 0 0,1 0 0 0 0,-1 1 0 0 0,1-1 0 0 0,0 1 0 0 0,0-1 0 0 0,0 1-1 0 0,0-1 1 0 0,0 1 0 0 0,1-1 0 0 0,-1 1 0 0 0,1 0 0 0 0,0-1 0 0 0,-1 1-1 0 0,1 0 1 0 0,0-1 0 0 0,1 1 0 0 0,-1 0 0 0 0,0 0 0 0 0,1-1-1 0 0,0 1-10 0 0,36 33 834 0 0,-31-31-789 0 0,0-1 0 0 0,0 1 0 0 0,0-1 0 0 0,0-1 0 0 0,1 1 0 0 0,0-1 0 0 0,-1 0 0 0 0,1-1 0 0 0,0 1 0 0 0,1-1 0 0 0,-1-1 0 0 0,0 0 0 0 0,0 0 0 0 0,1 0 0 0 0,-1 0 0 0 0,1-1 0 0 0,-1-1 0 0 0,0 1 0 0 0,1-1 0 0 0,-1-1 0 0 0,0 1 0 0 0,4-2-45 0 0,-7 2 9 0 0,0 1 1 0 0,0-1-1 0 0,1 0 0 0 0,-1-1 0 0 0,0 1 0 0 0,0-1 0 0 0,0 0 0 0 0,0 0 0 0 0,0 0 0 0 0,-1 0 0 0 0,1-1 0 0 0,-1 0 0 0 0,1 0 0 0 0,-1 1 0 0 0,0-2 0 0 0,0 1 0 0 0,0 0 0 0 0,0-1 0 0 0,-1 1 0 0 0,0-1 0 0 0,1 0 0 0 0,-1 0 0 0 0,1-3-9 0 0,0-1-14 0 0,-1 5 36 0 0,0 0 0 0 0,-1 0 1 0 0,0 0-1 0 0,1 0 1 0 0,-1 0-1 0 0,0 0 0 0 0,-1-1 1 0 0,1 1-1 0 0,-1 0 0 0 0,1 0 1 0 0,-1-1-1 0 0,0 1 1 0 0,0-1-1 0 0,0 1 0 0 0,-1 0 1 0 0,1-1-1 0 0,-1 1 0 0 0,0-1-22 0 0,-22-44 150 0 0,-13 27-538 0 0,18 20-5076 0 0,17 1-605 0 0</inkml:trace>
  <inkml:trace contextRef="#ctx0" brushRef="#br0" timeOffset="-389.16">1268 356 10136 0 0,'2'0'144'0'0,"-1"-1"0"0"0,1 1 1 0 0,-1-1-1 0 0,1 1 0 0 0,-1-1 1 0 0,0 0-1 0 0,1 1 0 0 0,-1-1 1 0 0,0 0-1 0 0,1 0 0 0 0,-1 0 1 0 0,0 0-1 0 0,0 0 0 0 0,0 0 1 0 0,0-1-1 0 0,0 1 0 0 0,0 0 1 0 0,-1 0-1 0 0,1-1 1 0 0,0 1-1 0 0,0 0 0 0 0,-1-1 1 0 0,1 1-1 0 0,-1-1 0 0 0,1 1 1 0 0,-1-1-1 0 0,0 1-144 0 0,0-1 943 0 0,0 2-269 0 0,0 0-118 0 0,0 0-20 0 0,-1 0-77 0 0,-35 5-285 0 0,13 10-226 0 0,14-9 212 0 0,0 0-1 0 0,1 0 0 0 0,-1 1 1 0 0,2 0-1 0 0,-1 0 0 0 0,1 1 1 0 0,0 0-1 0 0,-5 6-159 0 0,-1 23 145 0 0,12-16 26 0 0,23-1 48 0 0,-17-17-219 0 0,0-1 0 0 0,1 1 1 0 0,-1-1-1 0 0,0 0 0 0 0,1-1 0 0 0,-1 1 1 0 0,1-1-1 0 0,0 0 0 0 0,-1-1 1 0 0,1 1-1 0 0,0-1 0 0 0,0 0 1 0 0,-1 0-1 0 0,1-1 0 0 0,0 0 0 0 0,-1 0 1 0 0,1 0-1 0 0,-1-1 0 0 0,1 0 1 0 0,-1 0-1 0 0,0 0 0 0 0,0 0 0 0 0,2-2 0 0 0,-2 1 9 0 0,0 1 23 0 0,0-1-1 0 0,0 1 0 0 0,0-1 1 0 0,-1 0-1 0 0,1 0 0 0 0,-1 0 1 0 0,0-1-1 0 0,0 1 0 0 0,0-1 1 0 0,-1 0-1 0 0,1 0 1 0 0,-1-1-1 0 0,0 1 0 0 0,0-1 1 0 0,0 1-1 0 0,-1-1 0 0 0,0 0 1 0 0,0 0-1 0 0,0 0 0 0 0,0-2-31 0 0,-1-3 85 0 0,-1-1 0 0 0,0 1 0 0 0,0 0-1 0 0,-2-1 1 0 0,1 1 0 0 0,-1 0-1 0 0,0 0 1 0 0,-1 0 0 0 0,-1 1-1 0 0,1-1 1 0 0,-1 1 0 0 0,-1-1 0 0 0,0 1-1 0 0,0 1 1 0 0,-1-1 0 0 0,0 1-1 0 0,0 0 1 0 0,-1 0 0 0 0,0 0 0 0 0,0 1-1 0 0,-5-3-84 0 0,-42-57 805 0 0,7 1-341 0 0,38 33-648 0 0,9 31 67 0 0,0 2-90 0 0,0 0-38 0 0,1 2-10 0 0,119 112-1 0 0,-102-93 256 0 0,0 0 0 0 0,-2 1 0 0 0,0 1 0 0 0,-2 0 0 0 0,3 7 0 0 0,-9-15 0 0 0,19 37-1452 0 0,-15-38 664 0 0</inkml:trace>
  <inkml:trace contextRef="#ctx0" brushRef="#br0" timeOffset="962.8">2003 1 2760 0 0,'0'0'512'0'0,"2"1"1109"0"0,13 22 5870 0 0,-6 21-5122 0 0,-5-23-1256 0 0,29 204 3038 0 0,-17-133-2705 0 0,-8-61-1428 0 0,-8-28-14 0 0,0 1 0 0 0,1-1 0 0 0,0 1 0 0 0,-1-1 0 0 0,1 1 0 0 0,0-1 0 0 0,1 0 0 0 0,-1 1 1 0 0,1-1-1 0 0,-1 0 0 0 0,1 0 0 0 0,0 0 0 0 0,0 0 0 0 0,0 0 0 0 0,1-1 0 0 0,-1 1 0 0 0,2 0-4 0 0,22 6 1424 0 0,-24-9-1660 0 0,6-11-535 0 0,-3-2-1021 0 0,-1 0-5503 0 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7T06:43:04.878"/>
    </inkml:context>
    <inkml:brush xml:id="br0">
      <inkml:brushProperty name="width" value="0.05" units="cm"/>
      <inkml:brushProperty name="height" value="0.05" units="cm"/>
      <inkml:brushProperty name="color" value="#E71224"/>
    </inkml:brush>
  </inkml:definitions>
  <inkml:trace contextRef="#ctx0" brushRef="#br0">205 449 3224 0 0,'0'0'143'0'0,"2"-12"-49"0"0,0 7 5189 0 0,-6-34 834 0 0,4 38-5892 0 0,0 1 31 0 0,-6 0 1145 0 0,-30 1-793 0 0,13 9-150 0 0,-33 9 975 0 0,46-12-1428 0 0,0 0 0 0 0,0 0 0 0 0,1 0-1 0 0,0 1 1 0 0,1 1 0 0 0,-1 0 0 0 0,2 0 0 0 0,-3 4-5 0 0,9-11-33 0 0,1-1 1 0 0,0 1-1 0 0,-1 0 1 0 0,1 0-1 0 0,0 0 1 0 0,0 0-1 0 0,0 0 1 0 0,1 0-1 0 0,-1 0 1 0 0,0-1-1 0 0,1 1 1 0 0,-1 0-1 0 0,1 0 1 0 0,0 0-1 0 0,-1-1 1 0 0,1 1-1 0 0,0 0 1 0 0,0-1-1 0 0,0 1 1 0 0,0-1-1 0 0,0 1 1 0 0,1-1-1 0 0,-1 1 1 0 0,0-1-1 0 0,1 0 1 0 0,-1 0-1 0 0,1 1 1 0 0,-1-1-1 0 0,1 0 1 0 0,0 0-1 0 0,-1-1 1 0 0,1 1 32 0 0,5 5-378 0 0,-4-3 423 0 0,0 0 0 0 0,1 0 0 0 0,-1-1 0 0 0,1 1 0 0 0,0-1-1 0 0,0 0 1 0 0,-1 0 0 0 0,1 0 0 0 0,1-1 0 0 0,-1 1 0 0 0,0-1-1 0 0,0 0 1 0 0,0 0 0 0 0,1 0 0 0 0,-1-1 0 0 0,1 0 0 0 0,-1 1-1 0 0,0-2 1 0 0,1 1 0 0 0,-1 0 0 0 0,0-1 0 0 0,1 0-1 0 0,-1 0 1 0 0,0 0 0 0 0,0 0 0 0 0,0-1 0 0 0,0 0 0 0 0,0 0-1 0 0,0 0 1 0 0,0 0 0 0 0,0 0 0 0 0,-1-1 0 0 0,1 0 0 0 0,-1 0-1 0 0,0 0 1 0 0,0 0 0 0 0,1-2-45 0 0,-2 3 37 0 0,2-3 31 0 0,-1 0 0 0 0,1 0 0 0 0,-1 0 0 0 0,0 0 0 0 0,-1 0 0 0 0,1-1 0 0 0,-1 1 0 0 0,0-1 0 0 0,0 0 0 0 0,-1 1 0 0 0,0-1 0 0 0,0 0 0 0 0,0 0 0 0 0,-1-1-68 0 0,-18-152 824 0 0,7 105-680 0 0,-2-17-232 0 0,-17-10 99 0 0,-19 7 85 0 0,15 52 937 0 0,33 22-1013 0 0,1 1 0 0 0,-1-1 0 0 0,0 1 0 0 0,1-1 0 0 0,-1 1 0 0 0,0 0 0 0 0,1-1-1 0 0,-1 1 1 0 0,1 0 0 0 0,-1-1 0 0 0,1 1 0 0 0,0 0 0 0 0,-1 0 0 0 0,1 0 0 0 0,0-1 0 0 0,-1 1-1 0 0,1 0 1 0 0,0 0 0 0 0,0 0 0 0 0,0 0 0 0 0,0 0 0 0 0,0-1 0 0 0,0 1 0 0 0,0 0 0 0 0,0 0-1 0 0,0 0 1 0 0,0 0 0 0 0,0 0 0 0 0,0-1 0 0 0,1 1 0 0 0,-1 0 0 0 0,0 0 0 0 0,1 0 0 0 0,-1 0-1 0 0,1-1 1 0 0,-1 1 0 0 0,1 0 0 0 0,-1-1 0 0 0,1 1 0 0 0,-1 0 0 0 0,1-1 0 0 0,0 1-20 0 0,1 8 86 0 0,3 12-89 0 0,0 0 1 0 0,2 0 0 0 0,0 0 0 0 0,1-1 0 0 0,1 0-1 0 0,8 12 3 0 0,40 84 0 0 0,3-31 64 0 0,44 71 78 0 0,-101-153-311 0 0,5 5 424 0 0,-6-4-4147 0 0,-2-4-3387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86213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7538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Answer: D or E. depends on if we are assuming all models have intercepts, or we are deciding whether to include an intercept or not.</a:t>
            </a:r>
          </a:p>
          <a:p>
            <a:r>
              <a:rPr lang="en-US" dirty="0"/>
              <a:t>Bonus: What happens if we’re doing k-fold cross-validation instead of a single validation set?</a:t>
            </a:r>
          </a:p>
        </p:txBody>
      </p:sp>
    </p:spTree>
    <p:extLst>
      <p:ext uri="{BB962C8B-B14F-4D97-AF65-F5344CB8AC3E}">
        <p14:creationId xmlns:p14="http://schemas.microsoft.com/office/powerpoint/2010/main" val="1702857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69674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Why are they called greedy? They take the best step at this time, or the best local step, although this may not necessary be the best step globally.</a:t>
            </a:r>
          </a:p>
        </p:txBody>
      </p:sp>
    </p:spTree>
    <p:extLst>
      <p:ext uri="{BB962C8B-B14F-4D97-AF65-F5344CB8AC3E}">
        <p14:creationId xmlns:p14="http://schemas.microsoft.com/office/powerpoint/2010/main" val="205423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Draw: L(w) = RSS(w)</a:t>
            </a:r>
          </a:p>
        </p:txBody>
      </p:sp>
    </p:spTree>
    <p:extLst>
      <p:ext uri="{BB962C8B-B14F-4D97-AF65-F5344CB8AC3E}">
        <p14:creationId xmlns:p14="http://schemas.microsoft.com/office/powerpoint/2010/main" val="134503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Draw generic w vector</a:t>
            </a:r>
          </a:p>
          <a:p>
            <a:r>
              <a:rPr lang="en-US" dirty="0"/>
              <a:t>Draw why sum doesn’t work with an example of w_1 and w_2</a:t>
            </a:r>
          </a:p>
          <a:p>
            <a:r>
              <a:rPr lang="en-US" dirty="0"/>
              <a:t>Show summation for absolute values and show L1 norm notation</a:t>
            </a:r>
          </a:p>
          <a:p>
            <a:r>
              <a:rPr lang="en-US" dirty="0"/>
              <a:t>Show sum of squares summation and L2 norm notation</a:t>
            </a:r>
          </a:p>
          <a:p>
            <a:r>
              <a:rPr lang="en-US" dirty="0"/>
              <a:t>Both L1 and L2 have specific interpretation and practical importance</a:t>
            </a:r>
          </a:p>
          <a:p>
            <a:r>
              <a:rPr lang="en-US" dirty="0"/>
              <a:t>Talk about norm, notations, </a:t>
            </a:r>
          </a:p>
        </p:txBody>
      </p:sp>
    </p:spTree>
    <p:extLst>
      <p:ext uri="{BB962C8B-B14F-4D97-AF65-F5344CB8AC3E}">
        <p14:creationId xmlns:p14="http://schemas.microsoft.com/office/powerpoint/2010/main" val="13596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10216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089876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TODO, pre-annotate</a:t>
            </a:r>
          </a:p>
        </p:txBody>
      </p:sp>
    </p:spTree>
    <p:extLst>
      <p:ext uri="{BB962C8B-B14F-4D97-AF65-F5344CB8AC3E}">
        <p14:creationId xmlns:p14="http://schemas.microsoft.com/office/powerpoint/2010/main" val="2480654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372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Think of each epoch as taking one gradient descent step. </a:t>
            </a:r>
          </a:p>
          <a:p>
            <a:r>
              <a:rPr lang="en-US" dirty="0"/>
              <a:t>They don’t specify what the model is, but the concept of regularization is broader than just regression. Is often also applied to neural networks,</a:t>
            </a:r>
          </a:p>
          <a:p>
            <a:r>
              <a:rPr lang="en-US" dirty="0"/>
              <a:t>Key takeaways:</a:t>
            </a:r>
          </a:p>
          <a:p>
            <a:pPr lvl="1"/>
            <a:r>
              <a:rPr lang="en-US" dirty="0"/>
              <a:t>Regularized weights are smaller in magnitude.</a:t>
            </a:r>
          </a:p>
          <a:p>
            <a:pPr lvl="1"/>
            <a:r>
              <a:rPr lang="en-US" dirty="0"/>
              <a:t>L1 zeroes out weights, L2 keeps them around at really low values.</a:t>
            </a:r>
          </a:p>
        </p:txBody>
      </p:sp>
    </p:spTree>
    <p:extLst>
      <p:ext uri="{BB962C8B-B14F-4D97-AF65-F5344CB8AC3E}">
        <p14:creationId xmlns:p14="http://schemas.microsoft.com/office/powerpoint/2010/main" val="4098936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45236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Another way to think about it: assume that instead of regularization being a soft constraint, it was a hard constraint, where we said that we want to pick the weights with the minimum MSE such that the norm of the coefficients have to be less than or equal to some budget.</a:t>
            </a:r>
          </a:p>
          <a:p>
            <a:r>
              <a:rPr lang="en-US" dirty="0"/>
              <a:t>In that case, the budgets will form these shapes, and the selected weights will be the ones with the minimum MSE within that shape. </a:t>
            </a:r>
          </a:p>
          <a:p>
            <a:r>
              <a:rPr lang="en-US" dirty="0"/>
              <a:t>Since L1 norm is diamond-shaped, it ends up being more likely that the minimum point of MSE will be along one of the corners, unlike the L2 which is a circle.</a:t>
            </a:r>
          </a:p>
          <a:p>
            <a:r>
              <a:rPr lang="en-US" dirty="0"/>
              <a:t>This is very informal intuition, not a formal proof.</a:t>
            </a:r>
          </a:p>
        </p:txBody>
      </p:sp>
    </p:spTree>
    <p:extLst>
      <p:ext uri="{BB962C8B-B14F-4D97-AF65-F5344CB8AC3E}">
        <p14:creationId xmlns:p14="http://schemas.microsoft.com/office/powerpoint/2010/main" val="34610646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Draw on screen that we’re really changing the quality metric, but </a:t>
            </a:r>
            <a:r>
              <a:rPr lang="en-US" dirty="0" err="1"/>
              <a:t>tytpically</a:t>
            </a:r>
            <a:r>
              <a:rPr lang="en-US" dirty="0"/>
              <a:t> machine learning libraries use one class to encapsulate </a:t>
            </a:r>
            <a:r>
              <a:rPr lang="en-US" dirty="0" err="1"/>
              <a:t>botht</a:t>
            </a:r>
            <a:r>
              <a:rPr lang="en-US" dirty="0"/>
              <a:t> he model and the quality metric, so in </a:t>
            </a:r>
            <a:r>
              <a:rPr lang="en-US" dirty="0" err="1"/>
              <a:t>sklearn</a:t>
            </a:r>
            <a:r>
              <a:rPr lang="en-US" dirty="0"/>
              <a:t> this would actually be referred to as a different model.</a:t>
            </a:r>
          </a:p>
        </p:txBody>
      </p:sp>
    </p:spTree>
    <p:extLst>
      <p:ext uri="{BB962C8B-B14F-4D97-AF65-F5344CB8AC3E}">
        <p14:creationId xmlns:p14="http://schemas.microsoft.com/office/powerpoint/2010/main" val="512813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07530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For \lam = 0, write that this is just min RSS(w) which is the same as before </a:t>
            </a:r>
          </a:p>
          <a:p>
            <a:pPr lvl="1"/>
            <a:r>
              <a:rPr lang="en-US" dirty="0"/>
              <a:t>We call this \hat{</a:t>
            </a:r>
            <a:r>
              <a:rPr lang="en-US" dirty="0" err="1"/>
              <a:t>w_LS</a:t>
            </a:r>
            <a:r>
              <a:rPr lang="en-US" dirty="0"/>
              <a:t>} for the least squares solution</a:t>
            </a:r>
          </a:p>
          <a:p>
            <a:pPr lvl="0"/>
            <a:r>
              <a:rPr lang="en-US" dirty="0"/>
              <a:t>Talk about how if \hat{w} != 0, then the cost is infinite </a:t>
            </a:r>
          </a:p>
          <a:p>
            <a:pPr lvl="1"/>
            <a:r>
              <a:rPr lang="en-US" dirty="0"/>
              <a:t>Therefore \hat{w} = 0</a:t>
            </a:r>
          </a:p>
          <a:p>
            <a:pPr lvl="0"/>
            <a:r>
              <a:rPr lang="en-US" dirty="0"/>
              <a:t>In between 0 &lt;= |\hat{w} |_2^2 &lt;= |\hat{</a:t>
            </a:r>
            <a:r>
              <a:rPr lang="en-US" dirty="0" err="1"/>
              <a:t>w_LS</a:t>
            </a:r>
            <a:r>
              <a:rPr lang="en-US" dirty="0"/>
              <a:t>}|_2^2</a:t>
            </a:r>
          </a:p>
        </p:txBody>
      </p:sp>
    </p:spTree>
    <p:extLst>
      <p:ext uri="{BB962C8B-B14F-4D97-AF65-F5344CB8AC3E}">
        <p14:creationId xmlns:p14="http://schemas.microsoft.com/office/powerpoint/2010/main" val="3456481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59271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24785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Some examples:</a:t>
            </a:r>
          </a:p>
          <a:p>
            <a:pPr lvl="1"/>
            <a:r>
              <a:rPr lang="en-US" dirty="0"/>
              <a:t>Overfitting / Underfitting: Making assumptions about people after a few interactions vs. waiting until you meet them more to make an opinion.</a:t>
            </a:r>
          </a:p>
          <a:p>
            <a:pPr lvl="1"/>
            <a:r>
              <a:rPr lang="en-US" dirty="0"/>
              <a:t>Train/Test: In class, you learn the concepts on different material than you’re evaluated on. Drivers test, etc.</a:t>
            </a:r>
          </a:p>
          <a:p>
            <a:pPr lvl="1"/>
            <a:r>
              <a:rPr lang="en-US" dirty="0"/>
              <a:t>Bias: Assume that because someone is a CS major, they must only care about science and technology</a:t>
            </a:r>
          </a:p>
          <a:p>
            <a:pPr lvl="1"/>
            <a:r>
              <a:rPr lang="en-US" dirty="0"/>
              <a:t>Variance: Someone who changes their preferred restaurants just based on one bad experience</a:t>
            </a:r>
          </a:p>
          <a:p>
            <a:pPr lvl="1"/>
            <a:r>
              <a:rPr lang="en-US" dirty="0"/>
              <a:t>Regularization: Keeping yourself grounded, trying to prevent yourself from making unfair assumptions about people</a:t>
            </a:r>
          </a:p>
        </p:txBody>
      </p:sp>
    </p:spTree>
    <p:extLst>
      <p:ext uri="{BB962C8B-B14F-4D97-AF65-F5344CB8AC3E}">
        <p14:creationId xmlns:p14="http://schemas.microsoft.com/office/powerpoint/2010/main" val="4158148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Some examples:</a:t>
            </a:r>
          </a:p>
          <a:p>
            <a:pPr lvl="1"/>
            <a:r>
              <a:rPr lang="en-US" dirty="0"/>
              <a:t>Overfitting / Underfitting: Making assumptions about people after a few interactions vs. waiting until you meet them more to make an opinion.</a:t>
            </a:r>
          </a:p>
          <a:p>
            <a:pPr lvl="1"/>
            <a:r>
              <a:rPr lang="en-US" dirty="0"/>
              <a:t>Train/Test: In class, you learn the concepts on different material than you’re evaluated on. Drivers test, etc.</a:t>
            </a:r>
          </a:p>
          <a:p>
            <a:pPr lvl="1"/>
            <a:r>
              <a:rPr lang="en-US" dirty="0"/>
              <a:t>Bias: Assume that because someone is a CS major, they must only care about science and technology</a:t>
            </a:r>
          </a:p>
          <a:p>
            <a:pPr lvl="1"/>
            <a:r>
              <a:rPr lang="en-US" dirty="0"/>
              <a:t>Variance: Someone who changes their preferred restaurants just based on one bad experience</a:t>
            </a:r>
          </a:p>
          <a:p>
            <a:pPr lvl="1"/>
            <a:r>
              <a:rPr lang="en-US" dirty="0"/>
              <a:t>Regularization: Keeping yourself grounded, trying to prevent yourself from making unfair assumptions about people</a:t>
            </a:r>
          </a:p>
        </p:txBody>
      </p:sp>
    </p:spTree>
    <p:extLst>
      <p:ext uri="{BB962C8B-B14F-4D97-AF65-F5344CB8AC3E}">
        <p14:creationId xmlns:p14="http://schemas.microsoft.com/office/powerpoint/2010/main" val="2214662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Why are features not necessarily nested?</a:t>
            </a:r>
          </a:p>
          <a:p>
            <a:pPr lvl="1"/>
            <a:r>
              <a:rPr lang="en-US" dirty="0"/>
              <a:t>Two features might only make sense together. People typically don’t talk about the number of beds or the number of bathrooms independently – it is only together that they provide the information that people use when making real-estate decisions.</a:t>
            </a:r>
          </a:p>
          <a:p>
            <a:pPr lvl="1"/>
            <a:r>
              <a:rPr lang="en-US" dirty="0"/>
              <a:t>Feature can be correlated. Maybe knowing the number of bedrooms and bathrooms tells you something about the sq footage of the house, but also tells you more. </a:t>
            </a:r>
          </a:p>
        </p:txBody>
      </p:sp>
    </p:spTree>
    <p:extLst>
      <p:ext uri="{BB962C8B-B14F-4D97-AF65-F5344CB8AC3E}">
        <p14:creationId xmlns:p14="http://schemas.microsoft.com/office/powerpoint/2010/main" val="16148903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2444511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bg1"/>
        </a:solidFill>
        <a:effectLst/>
      </p:bgPr>
    </p:bg>
    <p:spTree>
      <p:nvGrpSpPr>
        <p:cNvPr id="1" name="Shape 85"/>
        <p:cNvGrpSpPr/>
        <p:nvPr/>
      </p:nvGrpSpPr>
      <p:grpSpPr>
        <a:xfrm>
          <a:off x="0" y="0"/>
          <a:ext cx="0" cy="0"/>
          <a:chOff x="0" y="0"/>
          <a:chExt cx="0" cy="0"/>
        </a:xfrm>
      </p:grpSpPr>
      <p:sp>
        <p:nvSpPr>
          <p:cNvPr id="86" name="Google Shape;86;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22748933"/>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41482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46075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10468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782E7C6C-1655-4FD1-8408-B6CBD3CA3385}"/>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3674729902"/>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2533552554"/>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021275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459E29E7-DCB5-40DA-B7DA-7F4C81A300FB}"/>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0E230D7C-4FEE-428D-9CB5-6C7BFFD76185}"/>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3586AF32-B74D-47C0-8108-D836B6B555F3}"/>
              </a:ext>
            </a:extLst>
          </p:cNvPr>
          <p:cNvGrpSpPr/>
          <p:nvPr userDrawn="1"/>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B2370C4A-4C26-4C65-986C-FB87908A4C26}"/>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8499FB7-55AD-4D11-ABC3-9FE1F930933E}"/>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AA87CBA7-0785-44D9-B753-5CF50245B2CE}"/>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8FA0E5ED-9D3A-42C7-9FEB-A25F49D2A01D}"/>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E24647E6-7468-46C8-9E31-FF35C282F294}"/>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E357776E-407A-4407-9A6D-ABA3759EEFF0}"/>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53594EBA-D710-4ABA-B6DC-EAD2E7CCA260}"/>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178016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74852355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59481632"/>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67" r:id="rId10"/>
    <p:sldLayoutId id="2147483668" r:id="rId11"/>
    <p:sldLayoutId id="2147483681" r:id="rId12"/>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image" Target="../media/image189.png"/><Relationship Id="rId18" Type="http://schemas.openxmlformats.org/officeDocument/2006/relationships/customXml" Target="../ink/ink18.xml"/><Relationship Id="rId26" Type="http://schemas.openxmlformats.org/officeDocument/2006/relationships/customXml" Target="../ink/ink22.xml"/><Relationship Id="rId39" Type="http://schemas.openxmlformats.org/officeDocument/2006/relationships/image" Target="../media/image13.png"/><Relationship Id="rId3" Type="http://schemas.openxmlformats.org/officeDocument/2006/relationships/image" Target="../media/image12.png"/><Relationship Id="rId21" Type="http://schemas.openxmlformats.org/officeDocument/2006/relationships/image" Target="../media/image193.png"/><Relationship Id="rId34" Type="http://schemas.openxmlformats.org/officeDocument/2006/relationships/customXml" Target="../ink/ink26.xml"/><Relationship Id="rId12" Type="http://schemas.openxmlformats.org/officeDocument/2006/relationships/customXml" Target="../ink/ink15.xml"/><Relationship Id="rId17" Type="http://schemas.openxmlformats.org/officeDocument/2006/relationships/image" Target="../media/image191.png"/><Relationship Id="rId25" Type="http://schemas.openxmlformats.org/officeDocument/2006/relationships/image" Target="../media/image195.png"/><Relationship Id="rId33" Type="http://schemas.openxmlformats.org/officeDocument/2006/relationships/image" Target="../media/image199.png"/><Relationship Id="rId38" Type="http://schemas.openxmlformats.org/officeDocument/2006/relationships/customXml" Target="../ink/ink28.xml"/><Relationship Id="rId2" Type="http://schemas.openxmlformats.org/officeDocument/2006/relationships/notesSlide" Target="../notesSlides/notesSlide4.xml"/><Relationship Id="rId16" Type="http://schemas.openxmlformats.org/officeDocument/2006/relationships/customXml" Target="../ink/ink17.xml"/><Relationship Id="rId20" Type="http://schemas.openxmlformats.org/officeDocument/2006/relationships/customXml" Target="../ink/ink19.xml"/><Relationship Id="rId29" Type="http://schemas.openxmlformats.org/officeDocument/2006/relationships/image" Target="../media/image197.png"/><Relationship Id="rId1" Type="http://schemas.openxmlformats.org/officeDocument/2006/relationships/slideLayout" Target="../slideLayouts/slideLayout3.xml"/><Relationship Id="rId11" Type="http://schemas.openxmlformats.org/officeDocument/2006/relationships/image" Target="../media/image188.png"/><Relationship Id="rId24" Type="http://schemas.openxmlformats.org/officeDocument/2006/relationships/customXml" Target="../ink/ink21.xml"/><Relationship Id="rId32" Type="http://schemas.openxmlformats.org/officeDocument/2006/relationships/customXml" Target="../ink/ink25.xml"/><Relationship Id="rId37" Type="http://schemas.openxmlformats.org/officeDocument/2006/relationships/image" Target="../media/image201.png"/><Relationship Id="rId15" Type="http://schemas.openxmlformats.org/officeDocument/2006/relationships/image" Target="../media/image190.png"/><Relationship Id="rId23" Type="http://schemas.openxmlformats.org/officeDocument/2006/relationships/image" Target="../media/image194.png"/><Relationship Id="rId28" Type="http://schemas.openxmlformats.org/officeDocument/2006/relationships/customXml" Target="../ink/ink23.xml"/><Relationship Id="rId36" Type="http://schemas.openxmlformats.org/officeDocument/2006/relationships/customXml" Target="../ink/ink27.xml"/><Relationship Id="rId19" Type="http://schemas.openxmlformats.org/officeDocument/2006/relationships/image" Target="../media/image192.png"/><Relationship Id="rId31" Type="http://schemas.openxmlformats.org/officeDocument/2006/relationships/image" Target="../media/image198.png"/><Relationship Id="rId4" Type="http://schemas.openxmlformats.org/officeDocument/2006/relationships/customXml" Target="../ink/ink14.xml"/><Relationship Id="rId14" Type="http://schemas.openxmlformats.org/officeDocument/2006/relationships/customXml" Target="../ink/ink16.xml"/><Relationship Id="rId22" Type="http://schemas.openxmlformats.org/officeDocument/2006/relationships/customXml" Target="../ink/ink20.xml"/><Relationship Id="rId27" Type="http://schemas.openxmlformats.org/officeDocument/2006/relationships/image" Target="../media/image196.png"/><Relationship Id="rId30" Type="http://schemas.openxmlformats.org/officeDocument/2006/relationships/customXml" Target="../ink/ink24.xml"/><Relationship Id="rId35" Type="http://schemas.openxmlformats.org/officeDocument/2006/relationships/image" Target="../media/image20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206.png"/><Relationship Id="rId2" Type="http://schemas.openxmlformats.org/officeDocument/2006/relationships/slideLayout" Target="../slideLayouts/slideLayout5.xml"/><Relationship Id="rId1" Type="http://schemas.openxmlformats.org/officeDocument/2006/relationships/video" Target="https://www.youtube.com/embed/iHdviZkM7S4?start=90&amp;feature=oembed" TargetMode="External"/><Relationship Id="rId6" Type="http://schemas.openxmlformats.org/officeDocument/2006/relationships/customXml" Target="../ink/ink29.xml"/><Relationship Id="rId5" Type="http://schemas.openxmlformats.org/officeDocument/2006/relationships/image" Target="../media/image10.png"/><Relationship Id="rId4" Type="http://schemas.openxmlformats.org/officeDocument/2006/relationships/image" Target="../media/image268.png"/></Relationships>
</file>

<file path=ppt/slides/_rels/slide12.xml.rels><?xml version="1.0" encoding="UTF-8" standalone="yes"?>
<Relationships xmlns="http://schemas.openxmlformats.org/package/2006/relationships"><Relationship Id="rId3" Type="http://schemas.openxmlformats.org/officeDocument/2006/relationships/image" Target="../media/image600.png"/><Relationship Id="rId7" Type="http://schemas.openxmlformats.org/officeDocument/2006/relationships/image" Target="../media/image21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customXml" Target="../ink/ink30.xml"/><Relationship Id="rId5" Type="http://schemas.openxmlformats.org/officeDocument/2006/relationships/image" Target="../media/image15.png"/><Relationship Id="rId4" Type="http://schemas.openxmlformats.org/officeDocument/2006/relationships/image" Target="../media/image800.png"/></Relationships>
</file>

<file path=ppt/slides/_rels/slide13.xml.rels><?xml version="1.0" encoding="UTF-8" standalone="yes"?>
<Relationships xmlns="http://schemas.openxmlformats.org/package/2006/relationships"><Relationship Id="rId8" Type="http://schemas.openxmlformats.org/officeDocument/2006/relationships/image" Target="../media/image258.png"/><Relationship Id="rId13" Type="http://schemas.openxmlformats.org/officeDocument/2006/relationships/customXml" Target="../ink/ink36.xml"/><Relationship Id="rId18" Type="http://schemas.openxmlformats.org/officeDocument/2006/relationships/image" Target="../media/image263.png"/><Relationship Id="rId26" Type="http://schemas.openxmlformats.org/officeDocument/2006/relationships/image" Target="../media/image267.png"/><Relationship Id="rId3" Type="http://schemas.openxmlformats.org/officeDocument/2006/relationships/customXml" Target="../ink/ink31.xml"/><Relationship Id="rId21" Type="http://schemas.openxmlformats.org/officeDocument/2006/relationships/customXml" Target="../ink/ink40.xml"/><Relationship Id="rId7" Type="http://schemas.openxmlformats.org/officeDocument/2006/relationships/customXml" Target="../ink/ink33.xml"/><Relationship Id="rId12" Type="http://schemas.openxmlformats.org/officeDocument/2006/relationships/image" Target="../media/image260.png"/><Relationship Id="rId17" Type="http://schemas.openxmlformats.org/officeDocument/2006/relationships/customXml" Target="../ink/ink38.xml"/><Relationship Id="rId25" Type="http://schemas.openxmlformats.org/officeDocument/2006/relationships/customXml" Target="../ink/ink42.xml"/><Relationship Id="rId2" Type="http://schemas.openxmlformats.org/officeDocument/2006/relationships/image" Target="../media/image530.png"/><Relationship Id="rId16" Type="http://schemas.openxmlformats.org/officeDocument/2006/relationships/image" Target="../media/image262.png"/><Relationship Id="rId20" Type="http://schemas.openxmlformats.org/officeDocument/2006/relationships/image" Target="../media/image264.png"/><Relationship Id="rId1" Type="http://schemas.openxmlformats.org/officeDocument/2006/relationships/slideLayout" Target="../slideLayouts/slideLayout3.xml"/><Relationship Id="rId6" Type="http://schemas.openxmlformats.org/officeDocument/2006/relationships/image" Target="../media/image257.png"/><Relationship Id="rId11" Type="http://schemas.openxmlformats.org/officeDocument/2006/relationships/customXml" Target="../ink/ink35.xml"/><Relationship Id="rId24" Type="http://schemas.openxmlformats.org/officeDocument/2006/relationships/image" Target="../media/image266.png"/><Relationship Id="rId5" Type="http://schemas.openxmlformats.org/officeDocument/2006/relationships/customXml" Target="../ink/ink32.xml"/><Relationship Id="rId15" Type="http://schemas.openxmlformats.org/officeDocument/2006/relationships/customXml" Target="../ink/ink37.xml"/><Relationship Id="rId23" Type="http://schemas.openxmlformats.org/officeDocument/2006/relationships/customXml" Target="../ink/ink41.xml"/><Relationship Id="rId10" Type="http://schemas.openxmlformats.org/officeDocument/2006/relationships/image" Target="../media/image259.png"/><Relationship Id="rId19" Type="http://schemas.openxmlformats.org/officeDocument/2006/relationships/customXml" Target="../ink/ink39.xml"/><Relationship Id="rId4" Type="http://schemas.openxmlformats.org/officeDocument/2006/relationships/image" Target="../media/image256.png"/><Relationship Id="rId9" Type="http://schemas.openxmlformats.org/officeDocument/2006/relationships/customXml" Target="../ink/ink34.xml"/><Relationship Id="rId14" Type="http://schemas.openxmlformats.org/officeDocument/2006/relationships/image" Target="../media/image261.png"/><Relationship Id="rId22" Type="http://schemas.openxmlformats.org/officeDocument/2006/relationships/image" Target="../media/image26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0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2.tiff"/><Relationship Id="rId1" Type="http://schemas.openxmlformats.org/officeDocument/2006/relationships/slideLayout" Target="../slideLayouts/slideLayout3.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0.png"/></Relationships>
</file>

<file path=ppt/slides/_rels/slide21.xml.rels><?xml version="1.0" encoding="UTF-8" standalone="yes"?>
<Relationships xmlns="http://schemas.openxmlformats.org/package/2006/relationships"><Relationship Id="rId3" Type="http://schemas.openxmlformats.org/officeDocument/2006/relationships/customXml" Target="../ink/ink43.xml"/><Relationship Id="rId2" Type="http://schemas.openxmlformats.org/officeDocument/2006/relationships/image" Target="../media/image160.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customXml" Target="../ink/ink44.xml"/><Relationship Id="rId2" Type="http://schemas.openxmlformats.org/officeDocument/2006/relationships/image" Target="../media/image160.png"/><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13" Type="http://schemas.openxmlformats.org/officeDocument/2006/relationships/image" Target="../media/image22.png"/><Relationship Id="rId18" Type="http://schemas.openxmlformats.org/officeDocument/2006/relationships/customXml" Target="../ink/ink52.xml"/><Relationship Id="rId26" Type="http://schemas.openxmlformats.org/officeDocument/2006/relationships/customXml" Target="../ink/ink56.xml"/><Relationship Id="rId21" Type="http://schemas.openxmlformats.org/officeDocument/2006/relationships/image" Target="../media/image26.png"/><Relationship Id="rId34" Type="http://schemas.openxmlformats.org/officeDocument/2006/relationships/customXml" Target="../ink/ink60.xml"/><Relationship Id="rId7" Type="http://schemas.openxmlformats.org/officeDocument/2006/relationships/image" Target="../media/image19.png"/><Relationship Id="rId12" Type="http://schemas.openxmlformats.org/officeDocument/2006/relationships/customXml" Target="../ink/ink49.xml"/><Relationship Id="rId17" Type="http://schemas.openxmlformats.org/officeDocument/2006/relationships/image" Target="../media/image24.png"/><Relationship Id="rId25" Type="http://schemas.openxmlformats.org/officeDocument/2006/relationships/image" Target="../media/image28.png"/><Relationship Id="rId33" Type="http://schemas.openxmlformats.org/officeDocument/2006/relationships/image" Target="../media/image32.png"/><Relationship Id="rId2" Type="http://schemas.openxmlformats.org/officeDocument/2006/relationships/notesSlide" Target="../notesSlides/notesSlide9.xml"/><Relationship Id="rId16" Type="http://schemas.openxmlformats.org/officeDocument/2006/relationships/customXml" Target="../ink/ink51.xml"/><Relationship Id="rId20" Type="http://schemas.openxmlformats.org/officeDocument/2006/relationships/customXml" Target="../ink/ink53.xml"/><Relationship Id="rId29" Type="http://schemas.openxmlformats.org/officeDocument/2006/relationships/image" Target="../media/image30.png"/><Relationship Id="rId1" Type="http://schemas.openxmlformats.org/officeDocument/2006/relationships/slideLayout" Target="../slideLayouts/slideLayout3.xml"/><Relationship Id="rId6" Type="http://schemas.openxmlformats.org/officeDocument/2006/relationships/customXml" Target="../ink/ink46.xml"/><Relationship Id="rId11" Type="http://schemas.openxmlformats.org/officeDocument/2006/relationships/image" Target="../media/image21.png"/><Relationship Id="rId24" Type="http://schemas.openxmlformats.org/officeDocument/2006/relationships/customXml" Target="../ink/ink55.xml"/><Relationship Id="rId32" Type="http://schemas.openxmlformats.org/officeDocument/2006/relationships/customXml" Target="../ink/ink59.xml"/><Relationship Id="rId37" Type="http://schemas.openxmlformats.org/officeDocument/2006/relationships/image" Target="../media/image34.png"/><Relationship Id="rId5" Type="http://schemas.openxmlformats.org/officeDocument/2006/relationships/image" Target="../media/image18.png"/><Relationship Id="rId15" Type="http://schemas.openxmlformats.org/officeDocument/2006/relationships/image" Target="../media/image23.png"/><Relationship Id="rId23" Type="http://schemas.openxmlformats.org/officeDocument/2006/relationships/image" Target="../media/image27.png"/><Relationship Id="rId28" Type="http://schemas.openxmlformats.org/officeDocument/2006/relationships/customXml" Target="../ink/ink57.xml"/><Relationship Id="rId36" Type="http://schemas.openxmlformats.org/officeDocument/2006/relationships/customXml" Target="../ink/ink61.xml"/><Relationship Id="rId10" Type="http://schemas.openxmlformats.org/officeDocument/2006/relationships/customXml" Target="../ink/ink48.xml"/><Relationship Id="rId19" Type="http://schemas.openxmlformats.org/officeDocument/2006/relationships/image" Target="../media/image25.png"/><Relationship Id="rId31" Type="http://schemas.openxmlformats.org/officeDocument/2006/relationships/image" Target="../media/image31.png"/><Relationship Id="rId4" Type="http://schemas.openxmlformats.org/officeDocument/2006/relationships/customXml" Target="../ink/ink45.xml"/><Relationship Id="rId9" Type="http://schemas.openxmlformats.org/officeDocument/2006/relationships/image" Target="../media/image20.png"/><Relationship Id="rId14" Type="http://schemas.openxmlformats.org/officeDocument/2006/relationships/customXml" Target="../ink/ink50.xml"/><Relationship Id="rId22" Type="http://schemas.openxmlformats.org/officeDocument/2006/relationships/customXml" Target="../ink/ink54.xml"/><Relationship Id="rId27" Type="http://schemas.openxmlformats.org/officeDocument/2006/relationships/image" Target="../media/image29.png"/><Relationship Id="rId30" Type="http://schemas.openxmlformats.org/officeDocument/2006/relationships/customXml" Target="../ink/ink58.xml"/><Relationship Id="rId35" Type="http://schemas.openxmlformats.org/officeDocument/2006/relationships/image" Target="../media/image33.png"/><Relationship Id="rId8" Type="http://schemas.openxmlformats.org/officeDocument/2006/relationships/customXml" Target="../ink/ink47.xml"/><Relationship Id="rId3" Type="http://schemas.openxmlformats.org/officeDocument/2006/relationships/image" Target="../media/image160.png"/></Relationships>
</file>

<file path=ppt/slides/_rels/slide32.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60.png"/><Relationship Id="rId7"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customXml" Target="../ink/ink63.xml"/><Relationship Id="rId5" Type="http://schemas.openxmlformats.org/officeDocument/2006/relationships/image" Target="../media/image47.png"/><Relationship Id="rId4" Type="http://schemas.openxmlformats.org/officeDocument/2006/relationships/customXml" Target="../ink/ink62.xml"/></Relationships>
</file>

<file path=ppt/slides/_rels/slide38.xml.rels><?xml version="1.0" encoding="UTF-8" standalone="yes"?>
<Relationships xmlns="http://schemas.openxmlformats.org/package/2006/relationships"><Relationship Id="rId8" Type="http://schemas.openxmlformats.org/officeDocument/2006/relationships/customXml" Target="../ink/ink66.xml"/><Relationship Id="rId13" Type="http://schemas.openxmlformats.org/officeDocument/2006/relationships/image" Target="../media/image53.png"/><Relationship Id="rId18" Type="http://schemas.openxmlformats.org/officeDocument/2006/relationships/customXml" Target="../ink/ink71.xml"/><Relationship Id="rId26" Type="http://schemas.openxmlformats.org/officeDocument/2006/relationships/customXml" Target="../ink/ink75.xml"/><Relationship Id="rId3" Type="http://schemas.openxmlformats.org/officeDocument/2006/relationships/image" Target="../media/image1710.png"/><Relationship Id="rId21" Type="http://schemas.openxmlformats.org/officeDocument/2006/relationships/image" Target="../media/image57.png"/><Relationship Id="rId7" Type="http://schemas.openxmlformats.org/officeDocument/2006/relationships/image" Target="../media/image50.png"/><Relationship Id="rId12" Type="http://schemas.openxmlformats.org/officeDocument/2006/relationships/customXml" Target="../ink/ink68.xml"/><Relationship Id="rId17" Type="http://schemas.openxmlformats.org/officeDocument/2006/relationships/image" Target="../media/image55.png"/><Relationship Id="rId25" Type="http://schemas.openxmlformats.org/officeDocument/2006/relationships/image" Target="../media/image59.png"/><Relationship Id="rId2" Type="http://schemas.openxmlformats.org/officeDocument/2006/relationships/notesSlide" Target="../notesSlides/notesSlide11.xml"/><Relationship Id="rId16" Type="http://schemas.openxmlformats.org/officeDocument/2006/relationships/customXml" Target="../ink/ink70.xml"/><Relationship Id="rId20" Type="http://schemas.openxmlformats.org/officeDocument/2006/relationships/customXml" Target="../ink/ink72.xml"/><Relationship Id="rId29" Type="http://schemas.openxmlformats.org/officeDocument/2006/relationships/image" Target="../media/image61.png"/><Relationship Id="rId1" Type="http://schemas.openxmlformats.org/officeDocument/2006/relationships/slideLayout" Target="../slideLayouts/slideLayout3.xml"/><Relationship Id="rId6" Type="http://schemas.openxmlformats.org/officeDocument/2006/relationships/customXml" Target="../ink/ink65.xml"/><Relationship Id="rId11" Type="http://schemas.openxmlformats.org/officeDocument/2006/relationships/image" Target="../media/image52.png"/><Relationship Id="rId24" Type="http://schemas.openxmlformats.org/officeDocument/2006/relationships/customXml" Target="../ink/ink74.xml"/><Relationship Id="rId5" Type="http://schemas.openxmlformats.org/officeDocument/2006/relationships/image" Target="../media/image49.png"/><Relationship Id="rId15" Type="http://schemas.openxmlformats.org/officeDocument/2006/relationships/image" Target="../media/image54.png"/><Relationship Id="rId23" Type="http://schemas.openxmlformats.org/officeDocument/2006/relationships/image" Target="../media/image58.png"/><Relationship Id="rId28" Type="http://schemas.openxmlformats.org/officeDocument/2006/relationships/customXml" Target="../ink/ink76.xml"/><Relationship Id="rId10" Type="http://schemas.openxmlformats.org/officeDocument/2006/relationships/customXml" Target="../ink/ink67.xml"/><Relationship Id="rId19" Type="http://schemas.openxmlformats.org/officeDocument/2006/relationships/image" Target="../media/image56.png"/><Relationship Id="rId31" Type="http://schemas.openxmlformats.org/officeDocument/2006/relationships/image" Target="../media/image62.png"/><Relationship Id="rId4" Type="http://schemas.openxmlformats.org/officeDocument/2006/relationships/customXml" Target="../ink/ink64.xml"/><Relationship Id="rId9" Type="http://schemas.openxmlformats.org/officeDocument/2006/relationships/image" Target="../media/image51.png"/><Relationship Id="rId14" Type="http://schemas.openxmlformats.org/officeDocument/2006/relationships/customXml" Target="../ink/ink69.xml"/><Relationship Id="rId22" Type="http://schemas.openxmlformats.org/officeDocument/2006/relationships/customXml" Target="../ink/ink73.xml"/><Relationship Id="rId27" Type="http://schemas.openxmlformats.org/officeDocument/2006/relationships/image" Target="../media/image60.png"/><Relationship Id="rId30" Type="http://schemas.openxmlformats.org/officeDocument/2006/relationships/customXml" Target="../ink/ink77.xml"/></Relationships>
</file>

<file path=ppt/slides/_rels/slide39.xml.rels><?xml version="1.0" encoding="UTF-8" standalone="yes"?>
<Relationships xmlns="http://schemas.openxmlformats.org/package/2006/relationships"><Relationship Id="rId26" Type="http://schemas.openxmlformats.org/officeDocument/2006/relationships/customXml" Target="../ink/ink89.xml"/><Relationship Id="rId21" Type="http://schemas.openxmlformats.org/officeDocument/2006/relationships/image" Target="../media/image72.png"/><Relationship Id="rId42" Type="http://schemas.openxmlformats.org/officeDocument/2006/relationships/customXml" Target="../ink/ink97.xml"/><Relationship Id="rId47" Type="http://schemas.openxmlformats.org/officeDocument/2006/relationships/image" Target="../media/image85.png"/><Relationship Id="rId63" Type="http://schemas.openxmlformats.org/officeDocument/2006/relationships/image" Target="../media/image93.png"/><Relationship Id="rId68" Type="http://schemas.openxmlformats.org/officeDocument/2006/relationships/customXml" Target="../ink/ink110.xml"/><Relationship Id="rId84" Type="http://schemas.openxmlformats.org/officeDocument/2006/relationships/customXml" Target="../ink/ink118.xml"/><Relationship Id="rId89" Type="http://schemas.openxmlformats.org/officeDocument/2006/relationships/image" Target="../media/image107.png"/><Relationship Id="rId16" Type="http://schemas.openxmlformats.org/officeDocument/2006/relationships/customXml" Target="../ink/ink84.xml"/><Relationship Id="rId107" Type="http://schemas.openxmlformats.org/officeDocument/2006/relationships/image" Target="../media/image116.png"/><Relationship Id="rId11" Type="http://schemas.openxmlformats.org/officeDocument/2006/relationships/image" Target="../media/image67.png"/><Relationship Id="rId32" Type="http://schemas.openxmlformats.org/officeDocument/2006/relationships/customXml" Target="../ink/ink92.xml"/><Relationship Id="rId37" Type="http://schemas.openxmlformats.org/officeDocument/2006/relationships/image" Target="../media/image80.png"/><Relationship Id="rId53" Type="http://schemas.openxmlformats.org/officeDocument/2006/relationships/image" Target="../media/image88.png"/><Relationship Id="rId58" Type="http://schemas.openxmlformats.org/officeDocument/2006/relationships/customXml" Target="../ink/ink105.xml"/><Relationship Id="rId74" Type="http://schemas.openxmlformats.org/officeDocument/2006/relationships/customXml" Target="../ink/ink113.xml"/><Relationship Id="rId79" Type="http://schemas.openxmlformats.org/officeDocument/2006/relationships/image" Target="../media/image102.png"/><Relationship Id="rId102" Type="http://schemas.openxmlformats.org/officeDocument/2006/relationships/customXml" Target="../ink/ink127.xml"/><Relationship Id="rId5" Type="http://schemas.openxmlformats.org/officeDocument/2006/relationships/image" Target="../media/image64.png"/><Relationship Id="rId90" Type="http://schemas.openxmlformats.org/officeDocument/2006/relationships/customXml" Target="../ink/ink121.xml"/><Relationship Id="rId95" Type="http://schemas.openxmlformats.org/officeDocument/2006/relationships/image" Target="../media/image110.png"/><Relationship Id="rId22" Type="http://schemas.openxmlformats.org/officeDocument/2006/relationships/customXml" Target="../ink/ink87.xml"/><Relationship Id="rId27" Type="http://schemas.openxmlformats.org/officeDocument/2006/relationships/image" Target="../media/image75.png"/><Relationship Id="rId43" Type="http://schemas.openxmlformats.org/officeDocument/2006/relationships/image" Target="../media/image83.png"/><Relationship Id="rId48" Type="http://schemas.openxmlformats.org/officeDocument/2006/relationships/customXml" Target="../ink/ink100.xml"/><Relationship Id="rId64" Type="http://schemas.openxmlformats.org/officeDocument/2006/relationships/customXml" Target="../ink/ink108.xml"/><Relationship Id="rId69" Type="http://schemas.openxmlformats.org/officeDocument/2006/relationships/image" Target="../media/image97.png"/><Relationship Id="rId80" Type="http://schemas.openxmlformats.org/officeDocument/2006/relationships/customXml" Target="../ink/ink116.xml"/><Relationship Id="rId85" Type="http://schemas.openxmlformats.org/officeDocument/2006/relationships/image" Target="../media/image105.png"/><Relationship Id="rId12" Type="http://schemas.openxmlformats.org/officeDocument/2006/relationships/customXml" Target="../ink/ink82.xml"/><Relationship Id="rId17" Type="http://schemas.openxmlformats.org/officeDocument/2006/relationships/image" Target="../media/image70.png"/><Relationship Id="rId33" Type="http://schemas.openxmlformats.org/officeDocument/2006/relationships/image" Target="../media/image78.png"/><Relationship Id="rId38" Type="http://schemas.openxmlformats.org/officeDocument/2006/relationships/customXml" Target="../ink/ink95.xml"/><Relationship Id="rId59" Type="http://schemas.openxmlformats.org/officeDocument/2006/relationships/image" Target="../media/image91.png"/><Relationship Id="rId103" Type="http://schemas.openxmlformats.org/officeDocument/2006/relationships/image" Target="../media/image114.png"/><Relationship Id="rId20" Type="http://schemas.openxmlformats.org/officeDocument/2006/relationships/customXml" Target="../ink/ink86.xml"/><Relationship Id="rId41" Type="http://schemas.openxmlformats.org/officeDocument/2006/relationships/image" Target="../media/image82.png"/><Relationship Id="rId54" Type="http://schemas.openxmlformats.org/officeDocument/2006/relationships/customXml" Target="../ink/ink103.xml"/><Relationship Id="rId62" Type="http://schemas.openxmlformats.org/officeDocument/2006/relationships/customXml" Target="../ink/ink107.xml"/><Relationship Id="rId70" Type="http://schemas.openxmlformats.org/officeDocument/2006/relationships/customXml" Target="../ink/ink111.xml"/><Relationship Id="rId75" Type="http://schemas.openxmlformats.org/officeDocument/2006/relationships/image" Target="../media/image100.png"/><Relationship Id="rId83" Type="http://schemas.openxmlformats.org/officeDocument/2006/relationships/image" Target="../media/image104.png"/><Relationship Id="rId88" Type="http://schemas.openxmlformats.org/officeDocument/2006/relationships/customXml" Target="../ink/ink120.xml"/><Relationship Id="rId91" Type="http://schemas.openxmlformats.org/officeDocument/2006/relationships/image" Target="../media/image108.png"/><Relationship Id="rId96" Type="http://schemas.openxmlformats.org/officeDocument/2006/relationships/customXml" Target="../ink/ink124.xml"/><Relationship Id="rId1" Type="http://schemas.openxmlformats.org/officeDocument/2006/relationships/slideLayout" Target="../slideLayouts/slideLayout5.xml"/><Relationship Id="rId6" Type="http://schemas.openxmlformats.org/officeDocument/2006/relationships/customXml" Target="../ink/ink79.xml"/><Relationship Id="rId15" Type="http://schemas.openxmlformats.org/officeDocument/2006/relationships/image" Target="../media/image69.png"/><Relationship Id="rId23" Type="http://schemas.openxmlformats.org/officeDocument/2006/relationships/image" Target="../media/image73.png"/><Relationship Id="rId28" Type="http://schemas.openxmlformats.org/officeDocument/2006/relationships/customXml" Target="../ink/ink90.xml"/><Relationship Id="rId36" Type="http://schemas.openxmlformats.org/officeDocument/2006/relationships/customXml" Target="../ink/ink94.xml"/><Relationship Id="rId49" Type="http://schemas.openxmlformats.org/officeDocument/2006/relationships/image" Target="../media/image86.png"/><Relationship Id="rId57" Type="http://schemas.openxmlformats.org/officeDocument/2006/relationships/image" Target="../media/image90.png"/><Relationship Id="rId106" Type="http://schemas.openxmlformats.org/officeDocument/2006/relationships/customXml" Target="../ink/ink129.xml"/><Relationship Id="rId10" Type="http://schemas.openxmlformats.org/officeDocument/2006/relationships/customXml" Target="../ink/ink81.xml"/><Relationship Id="rId31" Type="http://schemas.openxmlformats.org/officeDocument/2006/relationships/image" Target="../media/image77.png"/><Relationship Id="rId44" Type="http://schemas.openxmlformats.org/officeDocument/2006/relationships/customXml" Target="../ink/ink98.xml"/><Relationship Id="rId52" Type="http://schemas.openxmlformats.org/officeDocument/2006/relationships/customXml" Target="../ink/ink102.xml"/><Relationship Id="rId60" Type="http://schemas.openxmlformats.org/officeDocument/2006/relationships/customXml" Target="../ink/ink106.xml"/><Relationship Id="rId65" Type="http://schemas.openxmlformats.org/officeDocument/2006/relationships/image" Target="../media/image94.png"/><Relationship Id="rId73" Type="http://schemas.openxmlformats.org/officeDocument/2006/relationships/image" Target="../media/image99.png"/><Relationship Id="rId78" Type="http://schemas.openxmlformats.org/officeDocument/2006/relationships/customXml" Target="../ink/ink115.xml"/><Relationship Id="rId81" Type="http://schemas.openxmlformats.org/officeDocument/2006/relationships/image" Target="../media/image103.png"/><Relationship Id="rId86" Type="http://schemas.openxmlformats.org/officeDocument/2006/relationships/customXml" Target="../ink/ink119.xml"/><Relationship Id="rId94" Type="http://schemas.openxmlformats.org/officeDocument/2006/relationships/customXml" Target="../ink/ink123.xml"/><Relationship Id="rId99" Type="http://schemas.openxmlformats.org/officeDocument/2006/relationships/image" Target="../media/image112.png"/><Relationship Id="rId101" Type="http://schemas.openxmlformats.org/officeDocument/2006/relationships/image" Target="../media/image113.png"/><Relationship Id="rId4" Type="http://schemas.openxmlformats.org/officeDocument/2006/relationships/customXml" Target="../ink/ink78.xml"/><Relationship Id="rId9" Type="http://schemas.openxmlformats.org/officeDocument/2006/relationships/image" Target="../media/image66.png"/><Relationship Id="rId13" Type="http://schemas.openxmlformats.org/officeDocument/2006/relationships/image" Target="../media/image68.png"/><Relationship Id="rId18" Type="http://schemas.openxmlformats.org/officeDocument/2006/relationships/customXml" Target="../ink/ink85.xml"/><Relationship Id="rId39" Type="http://schemas.openxmlformats.org/officeDocument/2006/relationships/image" Target="../media/image81.png"/><Relationship Id="rId34" Type="http://schemas.openxmlformats.org/officeDocument/2006/relationships/customXml" Target="../ink/ink93.xml"/><Relationship Id="rId50" Type="http://schemas.openxmlformats.org/officeDocument/2006/relationships/customXml" Target="../ink/ink101.xml"/><Relationship Id="rId55" Type="http://schemas.openxmlformats.org/officeDocument/2006/relationships/image" Target="../media/image89.png"/><Relationship Id="rId76" Type="http://schemas.openxmlformats.org/officeDocument/2006/relationships/customXml" Target="../ink/ink114.xml"/><Relationship Id="rId97" Type="http://schemas.openxmlformats.org/officeDocument/2006/relationships/image" Target="../media/image111.png"/><Relationship Id="rId104" Type="http://schemas.openxmlformats.org/officeDocument/2006/relationships/customXml" Target="../ink/ink128.xml"/><Relationship Id="rId7" Type="http://schemas.openxmlformats.org/officeDocument/2006/relationships/image" Target="../media/image65.png"/><Relationship Id="rId71" Type="http://schemas.openxmlformats.org/officeDocument/2006/relationships/image" Target="../media/image98.png"/><Relationship Id="rId92" Type="http://schemas.openxmlformats.org/officeDocument/2006/relationships/customXml" Target="../ink/ink122.xml"/><Relationship Id="rId2" Type="http://schemas.openxmlformats.org/officeDocument/2006/relationships/image" Target="../media/image63.png"/><Relationship Id="rId29" Type="http://schemas.openxmlformats.org/officeDocument/2006/relationships/image" Target="../media/image76.png"/><Relationship Id="rId24" Type="http://schemas.openxmlformats.org/officeDocument/2006/relationships/customXml" Target="../ink/ink88.xml"/><Relationship Id="rId40" Type="http://schemas.openxmlformats.org/officeDocument/2006/relationships/customXml" Target="../ink/ink96.xml"/><Relationship Id="rId45" Type="http://schemas.openxmlformats.org/officeDocument/2006/relationships/image" Target="../media/image84.png"/><Relationship Id="rId66" Type="http://schemas.openxmlformats.org/officeDocument/2006/relationships/customXml" Target="../ink/ink109.xml"/><Relationship Id="rId87" Type="http://schemas.openxmlformats.org/officeDocument/2006/relationships/image" Target="../media/image106.png"/><Relationship Id="rId61" Type="http://schemas.openxmlformats.org/officeDocument/2006/relationships/image" Target="../media/image92.png"/><Relationship Id="rId82" Type="http://schemas.openxmlformats.org/officeDocument/2006/relationships/customXml" Target="../ink/ink117.xml"/><Relationship Id="rId19" Type="http://schemas.openxmlformats.org/officeDocument/2006/relationships/image" Target="../media/image71.png"/><Relationship Id="rId14" Type="http://schemas.openxmlformats.org/officeDocument/2006/relationships/customXml" Target="../ink/ink83.xml"/><Relationship Id="rId30" Type="http://schemas.openxmlformats.org/officeDocument/2006/relationships/customXml" Target="../ink/ink91.xml"/><Relationship Id="rId35" Type="http://schemas.openxmlformats.org/officeDocument/2006/relationships/image" Target="../media/image79.png"/><Relationship Id="rId56" Type="http://schemas.openxmlformats.org/officeDocument/2006/relationships/customXml" Target="../ink/ink104.xml"/><Relationship Id="rId77" Type="http://schemas.openxmlformats.org/officeDocument/2006/relationships/image" Target="../media/image101.png"/><Relationship Id="rId100" Type="http://schemas.openxmlformats.org/officeDocument/2006/relationships/customXml" Target="../ink/ink126.xml"/><Relationship Id="rId105" Type="http://schemas.openxmlformats.org/officeDocument/2006/relationships/image" Target="../media/image115.png"/><Relationship Id="rId8" Type="http://schemas.openxmlformats.org/officeDocument/2006/relationships/customXml" Target="../ink/ink80.xml"/><Relationship Id="rId51" Type="http://schemas.openxmlformats.org/officeDocument/2006/relationships/image" Target="../media/image87.png"/><Relationship Id="rId72" Type="http://schemas.openxmlformats.org/officeDocument/2006/relationships/customXml" Target="../ink/ink112.xml"/><Relationship Id="rId93" Type="http://schemas.openxmlformats.org/officeDocument/2006/relationships/image" Target="../media/image109.png"/><Relationship Id="rId98" Type="http://schemas.openxmlformats.org/officeDocument/2006/relationships/customXml" Target="../ink/ink125.xml"/><Relationship Id="rId3" Type="http://schemas.openxmlformats.org/officeDocument/2006/relationships/image" Target="../media/image2010.png"/><Relationship Id="rId25" Type="http://schemas.openxmlformats.org/officeDocument/2006/relationships/image" Target="../media/image74.png"/><Relationship Id="rId46" Type="http://schemas.openxmlformats.org/officeDocument/2006/relationships/customXml" Target="../ink/ink99.xml"/><Relationship Id="rId67" Type="http://schemas.openxmlformats.org/officeDocument/2006/relationships/image" Target="../media/image9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3" Type="http://schemas.openxmlformats.org/officeDocument/2006/relationships/customXml" Target="../ink/ink134.xml"/><Relationship Id="rId18" Type="http://schemas.openxmlformats.org/officeDocument/2006/relationships/image" Target="../media/image124.png"/><Relationship Id="rId26" Type="http://schemas.openxmlformats.org/officeDocument/2006/relationships/image" Target="../media/image128.png"/><Relationship Id="rId39" Type="http://schemas.openxmlformats.org/officeDocument/2006/relationships/customXml" Target="../ink/ink147.xml"/><Relationship Id="rId21" Type="http://schemas.openxmlformats.org/officeDocument/2006/relationships/customXml" Target="../ink/ink138.xml"/><Relationship Id="rId34" Type="http://schemas.openxmlformats.org/officeDocument/2006/relationships/image" Target="../media/image133.png"/><Relationship Id="rId42" Type="http://schemas.openxmlformats.org/officeDocument/2006/relationships/image" Target="../media/image137.png"/><Relationship Id="rId7" Type="http://schemas.openxmlformats.org/officeDocument/2006/relationships/customXml" Target="../ink/ink131.xml"/><Relationship Id="rId2" Type="http://schemas.openxmlformats.org/officeDocument/2006/relationships/notesSlide" Target="../notesSlides/notesSlide12.xml"/><Relationship Id="rId16" Type="http://schemas.openxmlformats.org/officeDocument/2006/relationships/image" Target="../media/image123.png"/><Relationship Id="rId20" Type="http://schemas.openxmlformats.org/officeDocument/2006/relationships/image" Target="../media/image125.png"/><Relationship Id="rId29" Type="http://schemas.openxmlformats.org/officeDocument/2006/relationships/customXml" Target="../ink/ink142.xml"/><Relationship Id="rId41" Type="http://schemas.openxmlformats.org/officeDocument/2006/relationships/customXml" Target="../ink/ink148.xml"/><Relationship Id="rId1" Type="http://schemas.openxmlformats.org/officeDocument/2006/relationships/slideLayout" Target="../slideLayouts/slideLayout6.xml"/><Relationship Id="rId6" Type="http://schemas.openxmlformats.org/officeDocument/2006/relationships/image" Target="../media/image117.png"/><Relationship Id="rId11" Type="http://schemas.openxmlformats.org/officeDocument/2006/relationships/customXml" Target="../ink/ink133.xml"/><Relationship Id="rId24" Type="http://schemas.openxmlformats.org/officeDocument/2006/relationships/image" Target="../media/image127.png"/><Relationship Id="rId32" Type="http://schemas.openxmlformats.org/officeDocument/2006/relationships/image" Target="../media/image132.png"/><Relationship Id="rId37" Type="http://schemas.openxmlformats.org/officeDocument/2006/relationships/customXml" Target="../ink/ink146.xml"/><Relationship Id="rId40" Type="http://schemas.openxmlformats.org/officeDocument/2006/relationships/image" Target="../media/image136.png"/><Relationship Id="rId5" Type="http://schemas.openxmlformats.org/officeDocument/2006/relationships/customXml" Target="../ink/ink130.xml"/><Relationship Id="rId15" Type="http://schemas.openxmlformats.org/officeDocument/2006/relationships/customXml" Target="../ink/ink135.xml"/><Relationship Id="rId23" Type="http://schemas.openxmlformats.org/officeDocument/2006/relationships/customXml" Target="../ink/ink139.xml"/><Relationship Id="rId28" Type="http://schemas.openxmlformats.org/officeDocument/2006/relationships/image" Target="../media/image129.png"/><Relationship Id="rId36" Type="http://schemas.openxmlformats.org/officeDocument/2006/relationships/image" Target="../media/image134.png"/><Relationship Id="rId10" Type="http://schemas.openxmlformats.org/officeDocument/2006/relationships/image" Target="../media/image119.png"/><Relationship Id="rId19" Type="http://schemas.openxmlformats.org/officeDocument/2006/relationships/customXml" Target="../ink/ink137.xml"/><Relationship Id="rId31" Type="http://schemas.openxmlformats.org/officeDocument/2006/relationships/customXml" Target="../ink/ink143.xml"/><Relationship Id="rId4" Type="http://schemas.openxmlformats.org/officeDocument/2006/relationships/image" Target="../media/image140.png"/><Relationship Id="rId9" Type="http://schemas.openxmlformats.org/officeDocument/2006/relationships/customXml" Target="../ink/ink132.xml"/><Relationship Id="rId14" Type="http://schemas.openxmlformats.org/officeDocument/2006/relationships/image" Target="../media/image122.png"/><Relationship Id="rId22" Type="http://schemas.openxmlformats.org/officeDocument/2006/relationships/image" Target="../media/image126.png"/><Relationship Id="rId27" Type="http://schemas.openxmlformats.org/officeDocument/2006/relationships/customXml" Target="../ink/ink141.xml"/><Relationship Id="rId30" Type="http://schemas.openxmlformats.org/officeDocument/2006/relationships/image" Target="../media/image131.png"/><Relationship Id="rId35" Type="http://schemas.openxmlformats.org/officeDocument/2006/relationships/customXml" Target="../ink/ink145.xml"/><Relationship Id="rId8" Type="http://schemas.openxmlformats.org/officeDocument/2006/relationships/image" Target="../media/image118.png"/><Relationship Id="rId3" Type="http://schemas.openxmlformats.org/officeDocument/2006/relationships/image" Target="../media/image1110.png"/><Relationship Id="rId12" Type="http://schemas.openxmlformats.org/officeDocument/2006/relationships/image" Target="../media/image121.png"/><Relationship Id="rId17" Type="http://schemas.openxmlformats.org/officeDocument/2006/relationships/customXml" Target="../ink/ink136.xml"/><Relationship Id="rId25" Type="http://schemas.openxmlformats.org/officeDocument/2006/relationships/customXml" Target="../ink/ink140.xml"/><Relationship Id="rId33" Type="http://schemas.openxmlformats.org/officeDocument/2006/relationships/customXml" Target="../ink/ink144.xml"/><Relationship Id="rId38" Type="http://schemas.openxmlformats.org/officeDocument/2006/relationships/image" Target="../media/image135.png"/></Relationships>
</file>

<file path=ppt/slides/_rels/slide41.xml.rels><?xml version="1.0" encoding="UTF-8" standalone="yes"?>
<Relationships xmlns="http://schemas.openxmlformats.org/package/2006/relationships"><Relationship Id="rId3" Type="http://schemas.openxmlformats.org/officeDocument/2006/relationships/customXml" Target="../ink/ink149.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39.png"/><Relationship Id="rId5" Type="http://schemas.openxmlformats.org/officeDocument/2006/relationships/customXml" Target="../ink/ink150.xml"/><Relationship Id="rId4" Type="http://schemas.openxmlformats.org/officeDocument/2006/relationships/image" Target="../media/image138.png"/></Relationships>
</file>

<file path=ppt/slides/_rels/slide42.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customXml" Target="../ink/ink151.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3" Type="http://schemas.openxmlformats.org/officeDocument/2006/relationships/customXml" Target="../ink/ink156.xml"/><Relationship Id="rId18" Type="http://schemas.openxmlformats.org/officeDocument/2006/relationships/image" Target="../media/image148.png"/><Relationship Id="rId26" Type="http://schemas.openxmlformats.org/officeDocument/2006/relationships/image" Target="../media/image152.png"/><Relationship Id="rId39" Type="http://schemas.openxmlformats.org/officeDocument/2006/relationships/customXml" Target="../ink/ink169.xml"/><Relationship Id="rId21" Type="http://schemas.openxmlformats.org/officeDocument/2006/relationships/customXml" Target="../ink/ink160.xml"/><Relationship Id="rId34" Type="http://schemas.openxmlformats.org/officeDocument/2006/relationships/image" Target="../media/image156.png"/><Relationship Id="rId42" Type="http://schemas.openxmlformats.org/officeDocument/2006/relationships/image" Target="../media/image161.png"/><Relationship Id="rId47" Type="http://schemas.openxmlformats.org/officeDocument/2006/relationships/customXml" Target="../ink/ink173.xml"/><Relationship Id="rId7" Type="http://schemas.openxmlformats.org/officeDocument/2006/relationships/customXml" Target="../ink/ink153.xml"/><Relationship Id="rId2" Type="http://schemas.openxmlformats.org/officeDocument/2006/relationships/notesSlide" Target="../notesSlides/notesSlide14.xml"/><Relationship Id="rId16" Type="http://schemas.openxmlformats.org/officeDocument/2006/relationships/image" Target="../media/image147.png"/><Relationship Id="rId29" Type="http://schemas.openxmlformats.org/officeDocument/2006/relationships/customXml" Target="../ink/ink164.xml"/><Relationship Id="rId1" Type="http://schemas.openxmlformats.org/officeDocument/2006/relationships/slideLayout" Target="../slideLayouts/slideLayout3.xml"/><Relationship Id="rId6" Type="http://schemas.openxmlformats.org/officeDocument/2006/relationships/image" Target="../media/image142.png"/><Relationship Id="rId11" Type="http://schemas.openxmlformats.org/officeDocument/2006/relationships/customXml" Target="../ink/ink155.xml"/><Relationship Id="rId24" Type="http://schemas.openxmlformats.org/officeDocument/2006/relationships/image" Target="../media/image151.png"/><Relationship Id="rId32" Type="http://schemas.openxmlformats.org/officeDocument/2006/relationships/image" Target="../media/image155.png"/><Relationship Id="rId37" Type="http://schemas.openxmlformats.org/officeDocument/2006/relationships/customXml" Target="../ink/ink168.xml"/><Relationship Id="rId40" Type="http://schemas.openxmlformats.org/officeDocument/2006/relationships/image" Target="../media/image159.png"/><Relationship Id="rId45" Type="http://schemas.openxmlformats.org/officeDocument/2006/relationships/customXml" Target="../ink/ink172.xml"/><Relationship Id="rId5" Type="http://schemas.openxmlformats.org/officeDocument/2006/relationships/customXml" Target="../ink/ink152.xml"/><Relationship Id="rId15" Type="http://schemas.openxmlformats.org/officeDocument/2006/relationships/customXml" Target="../ink/ink157.xml"/><Relationship Id="rId23" Type="http://schemas.openxmlformats.org/officeDocument/2006/relationships/customXml" Target="../ink/ink161.xml"/><Relationship Id="rId28" Type="http://schemas.openxmlformats.org/officeDocument/2006/relationships/image" Target="../media/image153.png"/><Relationship Id="rId36" Type="http://schemas.openxmlformats.org/officeDocument/2006/relationships/image" Target="../media/image157.png"/><Relationship Id="rId10" Type="http://schemas.openxmlformats.org/officeDocument/2006/relationships/image" Target="../media/image144.png"/><Relationship Id="rId19" Type="http://schemas.openxmlformats.org/officeDocument/2006/relationships/customXml" Target="../ink/ink159.xml"/><Relationship Id="rId31" Type="http://schemas.openxmlformats.org/officeDocument/2006/relationships/customXml" Target="../ink/ink165.xml"/><Relationship Id="rId44" Type="http://schemas.openxmlformats.org/officeDocument/2006/relationships/image" Target="../media/image162.png"/><Relationship Id="rId4" Type="http://schemas.openxmlformats.org/officeDocument/2006/relationships/image" Target="../media/image180.png"/><Relationship Id="rId9" Type="http://schemas.openxmlformats.org/officeDocument/2006/relationships/customXml" Target="../ink/ink154.xml"/><Relationship Id="rId14" Type="http://schemas.openxmlformats.org/officeDocument/2006/relationships/image" Target="../media/image146.png"/><Relationship Id="rId22" Type="http://schemas.openxmlformats.org/officeDocument/2006/relationships/image" Target="../media/image150.png"/><Relationship Id="rId27" Type="http://schemas.openxmlformats.org/officeDocument/2006/relationships/customXml" Target="../ink/ink163.xml"/><Relationship Id="rId30" Type="http://schemas.openxmlformats.org/officeDocument/2006/relationships/image" Target="../media/image154.png"/><Relationship Id="rId35" Type="http://schemas.openxmlformats.org/officeDocument/2006/relationships/customXml" Target="../ink/ink167.xml"/><Relationship Id="rId43" Type="http://schemas.openxmlformats.org/officeDocument/2006/relationships/customXml" Target="../ink/ink171.xml"/><Relationship Id="rId48" Type="http://schemas.openxmlformats.org/officeDocument/2006/relationships/image" Target="../media/image164.png"/><Relationship Id="rId8" Type="http://schemas.openxmlformats.org/officeDocument/2006/relationships/image" Target="../media/image143.png"/><Relationship Id="rId3" Type="http://schemas.openxmlformats.org/officeDocument/2006/relationships/image" Target="../media/image1910.png"/><Relationship Id="rId12" Type="http://schemas.openxmlformats.org/officeDocument/2006/relationships/image" Target="../media/image145.png"/><Relationship Id="rId17" Type="http://schemas.openxmlformats.org/officeDocument/2006/relationships/customXml" Target="../ink/ink158.xml"/><Relationship Id="rId25" Type="http://schemas.openxmlformats.org/officeDocument/2006/relationships/customXml" Target="../ink/ink162.xml"/><Relationship Id="rId33" Type="http://schemas.openxmlformats.org/officeDocument/2006/relationships/customXml" Target="../ink/ink166.xml"/><Relationship Id="rId38" Type="http://schemas.openxmlformats.org/officeDocument/2006/relationships/image" Target="../media/image158.png"/><Relationship Id="rId46" Type="http://schemas.openxmlformats.org/officeDocument/2006/relationships/image" Target="../media/image163.png"/><Relationship Id="rId20" Type="http://schemas.openxmlformats.org/officeDocument/2006/relationships/image" Target="../media/image149.png"/><Relationship Id="rId41" Type="http://schemas.openxmlformats.org/officeDocument/2006/relationships/customXml" Target="../ink/ink170.xml"/></Relationships>
</file>

<file path=ppt/slides/_rels/slide46.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customXml" Target="../ink/ink17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66.png"/><Relationship Id="rId4" Type="http://schemas.openxmlformats.org/officeDocument/2006/relationships/customXml" Target="../ink/ink17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67.png"/><Relationship Id="rId4" Type="http://schemas.openxmlformats.org/officeDocument/2006/relationships/customXml" Target="../ink/ink176.xml"/></Relationships>
</file>

<file path=ppt/slides/_rels/slide51.xml.rels><?xml version="1.0" encoding="UTF-8" standalone="yes"?>
<Relationships xmlns="http://schemas.openxmlformats.org/package/2006/relationships"><Relationship Id="rId3" Type="http://schemas.openxmlformats.org/officeDocument/2006/relationships/customXml" Target="../ink/ink177.xml"/><Relationship Id="rId2" Type="http://schemas.openxmlformats.org/officeDocument/2006/relationships/image" Target="../media/image17.emf"/><Relationship Id="rId1" Type="http://schemas.openxmlformats.org/officeDocument/2006/relationships/slideLayout" Target="../slideLayouts/slideLayout3.xml"/><Relationship Id="rId4" Type="http://schemas.openxmlformats.org/officeDocument/2006/relationships/image" Target="../media/image169.png"/></Relationships>
</file>

<file path=ppt/slides/_rels/slide52.xml.rels><?xml version="1.0" encoding="UTF-8" standalone="yes"?>
<Relationships xmlns="http://schemas.openxmlformats.org/package/2006/relationships"><Relationship Id="rId3" Type="http://schemas.openxmlformats.org/officeDocument/2006/relationships/image" Target="../media/image170.png"/><Relationship Id="rId7" Type="http://schemas.openxmlformats.org/officeDocument/2006/relationships/image" Target="../media/image172.png"/><Relationship Id="rId2" Type="http://schemas.openxmlformats.org/officeDocument/2006/relationships/customXml" Target="../ink/ink178.xml"/><Relationship Id="rId1" Type="http://schemas.openxmlformats.org/officeDocument/2006/relationships/slideLayout" Target="../slideLayouts/slideLayout3.xml"/><Relationship Id="rId6" Type="http://schemas.openxmlformats.org/officeDocument/2006/relationships/customXml" Target="../ink/ink180.xml"/><Relationship Id="rId5" Type="http://schemas.openxmlformats.org/officeDocument/2006/relationships/image" Target="../media/image171.png"/><Relationship Id="rId4" Type="http://schemas.openxmlformats.org/officeDocument/2006/relationships/customXml" Target="../ink/ink179.xml"/></Relationships>
</file>

<file path=ppt/slides/_rels/slide53.xml.rels><?xml version="1.0" encoding="UTF-8" standalone="yes"?>
<Relationships xmlns="http://schemas.openxmlformats.org/package/2006/relationships"><Relationship Id="rId3" Type="http://schemas.openxmlformats.org/officeDocument/2006/relationships/customXml" Target="../ink/ink181.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7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8" Type="http://schemas.openxmlformats.org/officeDocument/2006/relationships/customXml" Target="../ink/ink184.xml"/><Relationship Id="rId3" Type="http://schemas.openxmlformats.org/officeDocument/2006/relationships/image" Target="../media/image174.png"/><Relationship Id="rId7" Type="http://schemas.openxmlformats.org/officeDocument/2006/relationships/image" Target="../media/image176.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customXml" Target="../ink/ink183.xml"/><Relationship Id="rId5" Type="http://schemas.openxmlformats.org/officeDocument/2006/relationships/image" Target="../media/image175.png"/><Relationship Id="rId4" Type="http://schemas.openxmlformats.org/officeDocument/2006/relationships/customXml" Target="../ink/ink182.xml"/><Relationship Id="rId9" Type="http://schemas.openxmlformats.org/officeDocument/2006/relationships/image" Target="../media/image177.png"/></Relationships>
</file>

<file path=ppt/slides/_rels/slide56.xml.rels><?xml version="1.0" encoding="UTF-8" standalone="yes"?>
<Relationships xmlns="http://schemas.openxmlformats.org/package/2006/relationships"><Relationship Id="rId8" Type="http://schemas.openxmlformats.org/officeDocument/2006/relationships/image" Target="../media/image179.png"/><Relationship Id="rId3" Type="http://schemas.openxmlformats.org/officeDocument/2006/relationships/image" Target="../media/image270.png"/><Relationship Id="rId7" Type="http://schemas.openxmlformats.org/officeDocument/2006/relationships/customXml" Target="../ink/ink186.xml"/><Relationship Id="rId2" Type="http://schemas.openxmlformats.org/officeDocument/2006/relationships/image" Target="../media/image17.emf"/><Relationship Id="rId1" Type="http://schemas.openxmlformats.org/officeDocument/2006/relationships/slideLayout" Target="../slideLayouts/slideLayout3.xml"/><Relationship Id="rId6" Type="http://schemas.openxmlformats.org/officeDocument/2006/relationships/image" Target="../media/image178.png"/><Relationship Id="rId5" Type="http://schemas.openxmlformats.org/officeDocument/2006/relationships/customXml" Target="../ink/ink185.xml"/><Relationship Id="rId4" Type="http://schemas.openxmlformats.org/officeDocument/2006/relationships/image" Target="../media/image280.png"/></Relationships>
</file>

<file path=ppt/slides/_rels/slide57.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270.png"/><Relationship Id="rId7" Type="http://schemas.openxmlformats.org/officeDocument/2006/relationships/customXml" Target="../ink/ink188.xml"/><Relationship Id="rId2" Type="http://schemas.openxmlformats.org/officeDocument/2006/relationships/image" Target="../media/image18.emf"/><Relationship Id="rId1" Type="http://schemas.openxmlformats.org/officeDocument/2006/relationships/slideLayout" Target="../slideLayouts/slideLayout3.xml"/><Relationship Id="rId6" Type="http://schemas.openxmlformats.org/officeDocument/2006/relationships/image" Target="../media/image181.png"/><Relationship Id="rId5" Type="http://schemas.openxmlformats.org/officeDocument/2006/relationships/customXml" Target="../ink/ink187.xml"/><Relationship Id="rId4" Type="http://schemas.openxmlformats.org/officeDocument/2006/relationships/image" Target="../media/image280.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8.png"/><Relationship Id="rId5" Type="http://schemas.openxmlformats.org/officeDocument/2006/relationships/hyperlink" Target="https://developers.google.com/machine-learning/crash-course/regularization-for-sparsity/l1-regularization" TargetMode="External"/><Relationship Id="rId4" Type="http://schemas.openxmlformats.org/officeDocument/2006/relationships/notesSlide" Target="../notesSlides/notesSlide2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6.jpg"/></Relationships>
</file>

<file path=ppt/slides/_rels/slide60.xml.rels><?xml version="1.0" encoding="UTF-8" standalone="yes"?>
<Relationships xmlns="http://schemas.openxmlformats.org/package/2006/relationships"><Relationship Id="rId3" Type="http://schemas.openxmlformats.org/officeDocument/2006/relationships/image" Target="../media/image169.tiff"/><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185.png"/><Relationship Id="rId4" Type="http://schemas.openxmlformats.org/officeDocument/2006/relationships/customXml" Target="../ink/ink189.xml"/></Relationships>
</file>

<file path=ppt/slides/_rels/slide61.xml.rels><?xml version="1.0" encoding="UTF-8" standalone="yes"?>
<Relationships xmlns="http://schemas.openxmlformats.org/package/2006/relationships"><Relationship Id="rId3" Type="http://schemas.openxmlformats.org/officeDocument/2006/relationships/image" Target="../media/image169.tiff"/><Relationship Id="rId7" Type="http://schemas.openxmlformats.org/officeDocument/2006/relationships/image" Target="../media/image187.png"/><Relationship Id="rId2" Type="http://schemas.openxmlformats.org/officeDocument/2006/relationships/image" Target="../media/image300.png"/><Relationship Id="rId1" Type="http://schemas.openxmlformats.org/officeDocument/2006/relationships/slideLayout" Target="../slideLayouts/slideLayout3.xml"/><Relationship Id="rId6" Type="http://schemas.openxmlformats.org/officeDocument/2006/relationships/customXml" Target="../ink/ink191.xml"/><Relationship Id="rId5" Type="http://schemas.openxmlformats.org/officeDocument/2006/relationships/image" Target="../media/image186.png"/><Relationship Id="rId4" Type="http://schemas.openxmlformats.org/officeDocument/2006/relationships/customXml" Target="../ink/ink190.xml"/></Relationships>
</file>

<file path=ppt/slides/_rels/slide62.xml.rels><?xml version="1.0" encoding="UTF-8" standalone="yes"?>
<Relationships xmlns="http://schemas.openxmlformats.org/package/2006/relationships"><Relationship Id="rId8" Type="http://schemas.openxmlformats.org/officeDocument/2006/relationships/image" Target="../media/image370.png"/><Relationship Id="rId3" Type="http://schemas.openxmlformats.org/officeDocument/2006/relationships/image" Target="../media/image183.png"/><Relationship Id="rId7" Type="http://schemas.openxmlformats.org/officeDocument/2006/relationships/image" Target="../media/image360.png"/><Relationship Id="rId12" Type="http://schemas.openxmlformats.org/officeDocument/2006/relationships/image" Target="../media/image203.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50.png"/><Relationship Id="rId11" Type="http://schemas.openxmlformats.org/officeDocument/2006/relationships/customXml" Target="../ink/ink192.xml"/><Relationship Id="rId5" Type="http://schemas.openxmlformats.org/officeDocument/2006/relationships/image" Target="../media/image291.png"/><Relationship Id="rId10" Type="http://schemas.openxmlformats.org/officeDocument/2006/relationships/image" Target="../media/image301.png"/><Relationship Id="rId4" Type="http://schemas.openxmlformats.org/officeDocument/2006/relationships/image" Target="../media/image330.png"/><Relationship Id="rId9" Type="http://schemas.openxmlformats.org/officeDocument/2006/relationships/image" Target="../media/image290.png"/></Relationships>
</file>

<file path=ppt/slides/_rels/slide63.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184.png"/><Relationship Id="rId1" Type="http://schemas.openxmlformats.org/officeDocument/2006/relationships/slideLayout" Target="../slideLayouts/slideLayout3.xml"/><Relationship Id="rId6" Type="http://schemas.openxmlformats.org/officeDocument/2006/relationships/image" Target="../media/image205.png"/><Relationship Id="rId5" Type="http://schemas.openxmlformats.org/officeDocument/2006/relationships/customXml" Target="../ink/ink193.xml"/><Relationship Id="rId4" Type="http://schemas.openxmlformats.org/officeDocument/2006/relationships/image" Target="../media/image331.png"/></Relationships>
</file>

<file path=ppt/slides/_rels/slide64.xml.rels><?xml version="1.0" encoding="UTF-8" standalone="yes"?>
<Relationships xmlns="http://schemas.openxmlformats.org/package/2006/relationships"><Relationship Id="rId2" Type="http://schemas.openxmlformats.org/officeDocument/2006/relationships/image" Target="../media/image185.gif"/><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customXml" Target="../ink/ink194.xml"/><Relationship Id="rId2" Type="http://schemas.openxmlformats.org/officeDocument/2006/relationships/image" Target="../media/image310.png"/><Relationship Id="rId1" Type="http://schemas.openxmlformats.org/officeDocument/2006/relationships/slideLayout" Target="../slideLayouts/slideLayout5.xml"/><Relationship Id="rId4" Type="http://schemas.openxmlformats.org/officeDocument/2006/relationships/image" Target="../media/image207.png"/></Relationships>
</file>

<file path=ppt/slides/_rels/slide66.xml.rels><?xml version="1.0" encoding="UTF-8" standalone="yes"?>
<Relationships xmlns="http://schemas.openxmlformats.org/package/2006/relationships"><Relationship Id="rId3" Type="http://schemas.openxmlformats.org/officeDocument/2006/relationships/customXml" Target="../ink/ink195.xml"/><Relationship Id="rId2" Type="http://schemas.openxmlformats.org/officeDocument/2006/relationships/image" Target="../media/image601.png"/><Relationship Id="rId1" Type="http://schemas.openxmlformats.org/officeDocument/2006/relationships/slideLayout" Target="../slideLayouts/slideLayout3.xml"/><Relationship Id="rId4" Type="http://schemas.openxmlformats.org/officeDocument/2006/relationships/image" Target="../media/image208.png"/></Relationships>
</file>

<file path=ppt/slides/_rels/slide67.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10.png"/><Relationship Id="rId4" Type="http://schemas.openxmlformats.org/officeDocument/2006/relationships/customXml" Target="../ink/ink196.xml"/></Relationships>
</file>

<file path=ppt/slides/_rels/slide69.xml.rels><?xml version="1.0" encoding="UTF-8" standalone="yes"?>
<Relationships xmlns="http://schemas.openxmlformats.org/package/2006/relationships"><Relationship Id="rId3" Type="http://schemas.openxmlformats.org/officeDocument/2006/relationships/image" Target="../media/image211.png"/><Relationship Id="rId7" Type="http://schemas.openxmlformats.org/officeDocument/2006/relationships/image" Target="../media/image213.png"/><Relationship Id="rId2" Type="http://schemas.openxmlformats.org/officeDocument/2006/relationships/customXml" Target="../ink/ink197.xml"/><Relationship Id="rId1" Type="http://schemas.openxmlformats.org/officeDocument/2006/relationships/slideLayout" Target="../slideLayouts/slideLayout3.xml"/><Relationship Id="rId6" Type="http://schemas.openxmlformats.org/officeDocument/2006/relationships/customXml" Target="../ink/ink199.xml"/><Relationship Id="rId5" Type="http://schemas.openxmlformats.org/officeDocument/2006/relationships/image" Target="../media/image212.png"/><Relationship Id="rId4" Type="http://schemas.openxmlformats.org/officeDocument/2006/relationships/customXml" Target="../ink/ink198.xml"/></Relationships>
</file>

<file path=ppt/slides/_rels/slide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customXml" Target="../ink/ink6.xml"/><Relationship Id="rId18" Type="http://schemas.openxmlformats.org/officeDocument/2006/relationships/image" Target="../media/image42.png"/><Relationship Id="rId26" Type="http://schemas.openxmlformats.org/officeDocument/2006/relationships/image" Target="../media/image46.png"/><Relationship Id="rId3" Type="http://schemas.openxmlformats.org/officeDocument/2006/relationships/customXml" Target="../ink/ink1.xml"/><Relationship Id="rId21" Type="http://schemas.openxmlformats.org/officeDocument/2006/relationships/customXml" Target="../ink/ink10.xml"/><Relationship Id="rId7" Type="http://schemas.openxmlformats.org/officeDocument/2006/relationships/customXml" Target="../ink/ink3.xml"/><Relationship Id="rId12" Type="http://schemas.openxmlformats.org/officeDocument/2006/relationships/image" Target="../media/image39.png"/><Relationship Id="rId17" Type="http://schemas.openxmlformats.org/officeDocument/2006/relationships/customXml" Target="../ink/ink8.xml"/><Relationship Id="rId25" Type="http://schemas.openxmlformats.org/officeDocument/2006/relationships/customXml" Target="../ink/ink12.xml"/><Relationship Id="rId2" Type="http://schemas.openxmlformats.org/officeDocument/2006/relationships/image" Target="../media/image230.png"/><Relationship Id="rId16" Type="http://schemas.openxmlformats.org/officeDocument/2006/relationships/image" Target="../media/image41.png"/><Relationship Id="rId20" Type="http://schemas.openxmlformats.org/officeDocument/2006/relationships/image" Target="../media/image43.png"/><Relationship Id="rId1" Type="http://schemas.openxmlformats.org/officeDocument/2006/relationships/slideLayout" Target="../slideLayouts/slideLayout3.xml"/><Relationship Id="rId6" Type="http://schemas.openxmlformats.org/officeDocument/2006/relationships/image" Target="../media/image36.png"/><Relationship Id="rId11" Type="http://schemas.openxmlformats.org/officeDocument/2006/relationships/customXml" Target="../ink/ink5.xml"/><Relationship Id="rId24" Type="http://schemas.openxmlformats.org/officeDocument/2006/relationships/image" Target="../media/image45.png"/><Relationship Id="rId5" Type="http://schemas.openxmlformats.org/officeDocument/2006/relationships/customXml" Target="../ink/ink2.xml"/><Relationship Id="rId15" Type="http://schemas.openxmlformats.org/officeDocument/2006/relationships/customXml" Target="../ink/ink7.xml"/><Relationship Id="rId23" Type="http://schemas.openxmlformats.org/officeDocument/2006/relationships/customXml" Target="../ink/ink11.xml"/><Relationship Id="rId10" Type="http://schemas.openxmlformats.org/officeDocument/2006/relationships/image" Target="../media/image38.png"/><Relationship Id="rId19" Type="http://schemas.openxmlformats.org/officeDocument/2006/relationships/customXml" Target="../ink/ink9.xml"/><Relationship Id="rId4" Type="http://schemas.openxmlformats.org/officeDocument/2006/relationships/image" Target="../media/image35.png"/><Relationship Id="rId9" Type="http://schemas.openxmlformats.org/officeDocument/2006/relationships/customXml" Target="../ink/ink4.xml"/><Relationship Id="rId14" Type="http://schemas.openxmlformats.org/officeDocument/2006/relationships/image" Target="../media/image40.png"/><Relationship Id="rId22" Type="http://schemas.openxmlformats.org/officeDocument/2006/relationships/image" Target="../media/image44.png"/></Relationships>
</file>

<file path=ppt/slides/_rels/slide70.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70.png"/><Relationship Id="rId7" Type="http://schemas.openxmlformats.org/officeDocument/2006/relationships/customXml" Target="../ink/ink201.xml"/><Relationship Id="rId2" Type="http://schemas.openxmlformats.org/officeDocument/2006/relationships/image" Target="../media/image18.emf"/><Relationship Id="rId1" Type="http://schemas.openxmlformats.org/officeDocument/2006/relationships/slideLayout" Target="../slideLayouts/slideLayout3.xml"/><Relationship Id="rId6" Type="http://schemas.openxmlformats.org/officeDocument/2006/relationships/image" Target="../media/image215.png"/><Relationship Id="rId5" Type="http://schemas.openxmlformats.org/officeDocument/2006/relationships/customXml" Target="../ink/ink200.xml"/><Relationship Id="rId4" Type="http://schemas.openxmlformats.org/officeDocument/2006/relationships/image" Target="../media/image280.png"/></Relationships>
</file>

<file path=ppt/slides/_rels/slide71.xml.rels><?xml version="1.0" encoding="UTF-8" standalone="yes"?>
<Relationships xmlns="http://schemas.openxmlformats.org/package/2006/relationships"><Relationship Id="rId8" Type="http://schemas.openxmlformats.org/officeDocument/2006/relationships/image" Target="../media/image220.png"/><Relationship Id="rId13" Type="http://schemas.openxmlformats.org/officeDocument/2006/relationships/customXml" Target="../ink/ink207.xml"/><Relationship Id="rId3" Type="http://schemas.openxmlformats.org/officeDocument/2006/relationships/customXml" Target="../ink/ink202.xml"/><Relationship Id="rId7" Type="http://schemas.openxmlformats.org/officeDocument/2006/relationships/customXml" Target="../ink/ink204.xml"/><Relationship Id="rId12" Type="http://schemas.openxmlformats.org/officeDocument/2006/relationships/image" Target="../media/image222.png"/><Relationship Id="rId2" Type="http://schemas.openxmlformats.org/officeDocument/2006/relationships/image" Target="../media/image217.png"/><Relationship Id="rId1" Type="http://schemas.openxmlformats.org/officeDocument/2006/relationships/slideLayout" Target="../slideLayouts/slideLayout3.xml"/><Relationship Id="rId6" Type="http://schemas.openxmlformats.org/officeDocument/2006/relationships/image" Target="../media/image219.png"/><Relationship Id="rId11" Type="http://schemas.openxmlformats.org/officeDocument/2006/relationships/customXml" Target="../ink/ink206.xml"/><Relationship Id="rId5" Type="http://schemas.openxmlformats.org/officeDocument/2006/relationships/customXml" Target="../ink/ink203.xml"/><Relationship Id="rId10" Type="http://schemas.openxmlformats.org/officeDocument/2006/relationships/image" Target="../media/image221.png"/><Relationship Id="rId4" Type="http://schemas.openxmlformats.org/officeDocument/2006/relationships/image" Target="../media/image218.png"/><Relationship Id="rId9" Type="http://schemas.openxmlformats.org/officeDocument/2006/relationships/customXml" Target="../ink/ink205.xml"/><Relationship Id="rId14" Type="http://schemas.openxmlformats.org/officeDocument/2006/relationships/image" Target="../media/image223.png"/></Relationships>
</file>

<file path=ppt/slides/_rels/slide72.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customXml" Target="../ink/ink208.xml"/><Relationship Id="rId2" Type="http://schemas.openxmlformats.org/officeDocument/2006/relationships/image" Target="../media/image470.png"/><Relationship Id="rId1" Type="http://schemas.openxmlformats.org/officeDocument/2006/relationships/slideLayout" Target="../slideLayouts/slideLayout5.xml"/><Relationship Id="rId4" Type="http://schemas.openxmlformats.org/officeDocument/2006/relationships/image" Target="../media/image22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371.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3.xml"/><Relationship Id="rId5" Type="http://schemas.openxmlformats.org/officeDocument/2006/relationships/image" Target="../media/image96.png"/><Relationship Id="rId4" Type="http://schemas.openxmlformats.org/officeDocument/2006/relationships/customXml" Target="../ink/ink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CSE/STAT 416</a:t>
            </a:r>
            <a:br>
              <a:rPr lang="en" dirty="0"/>
            </a:br>
            <a:r>
              <a:rPr lang="en" sz="1600" dirty="0"/>
              <a:t>Regularization – LASSO Regression</a:t>
            </a:r>
            <a:br>
              <a:rPr lang="en" sz="1800" dirty="0"/>
            </a:br>
            <a:br>
              <a:rPr lang="en" sz="1800" dirty="0"/>
            </a:br>
            <a:r>
              <a:rPr lang="en" sz="1000" dirty="0"/>
              <a:t>Amal </a:t>
            </a:r>
            <a:r>
              <a:rPr lang="en" sz="1000" dirty="0" err="1"/>
              <a:t>Nanavati</a:t>
            </a:r>
            <a:br>
              <a:rPr lang="en" sz="1000" dirty="0"/>
            </a:br>
            <a:r>
              <a:rPr lang="en" sz="1000" dirty="0"/>
              <a:t>University of Washington</a:t>
            </a:r>
            <a:br>
              <a:rPr lang="en" sz="1000" dirty="0"/>
            </a:br>
            <a:r>
              <a:rPr lang="en" sz="1000" dirty="0"/>
              <a:t>July 6, 2022</a:t>
            </a:r>
            <a:br>
              <a:rPr lang="en" sz="1000" dirty="0"/>
            </a:br>
            <a:br>
              <a:rPr lang="en" sz="1000" dirty="0"/>
            </a:br>
            <a:br>
              <a:rPr lang="en" sz="1000" dirty="0"/>
            </a:br>
            <a:br>
              <a:rPr lang="en" sz="1000" dirty="0"/>
            </a:br>
            <a:r>
              <a:rPr lang="en" sz="1000" dirty="0"/>
              <a:t>Adapted from Hunter Schafer’s Slides</a:t>
            </a:r>
            <a:endParaRPr sz="10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Text Placeholder 2">
                <a:extLst>
                  <a:ext uri="{FF2B5EF4-FFF2-40B4-BE49-F238E27FC236}">
                    <a16:creationId xmlns:a16="http://schemas.microsoft.com/office/drawing/2014/main" id="{BB7A64AF-AA7D-0243-85F7-3674E90DC019}"/>
                  </a:ext>
                </a:extLst>
              </p:cNvPr>
              <p:cNvSpPr>
                <a:spLocks noGrp="1"/>
              </p:cNvSpPr>
              <p:nvPr>
                <p:ph type="body" idx="1"/>
              </p:nvPr>
            </p:nvSpPr>
            <p:spPr>
              <a:xfrm>
                <a:off x="3090625" y="575500"/>
                <a:ext cx="5596200" cy="3981000"/>
              </a:xfrm>
            </p:spPr>
            <p:txBody>
              <a:bodyPr/>
              <a:lstStyle/>
              <a:p>
                <a:pPr marL="139700" indent="0">
                  <a:buNone/>
                </a:pPr>
                <a:r>
                  <a:rPr lang="en-US" dirty="0"/>
                  <a:t>Change quality metric to minimize</a:t>
                </a:r>
              </a:p>
              <a:p>
                <a:pPr marL="13970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r>
                        <a:rPr lang="en-US" b="0" i="1" dirty="0" smtClean="0">
                          <a:latin typeface="Cambria Math" panose="02040503050406030204" pitchFamily="18" charset="0"/>
                        </a:rPr>
                        <m:t>=</m:t>
                      </m:r>
                      <m:func>
                        <m:funcPr>
                          <m:ctrlPr>
                            <a:rPr lang="en-US" b="0" i="1" dirty="0" smtClean="0">
                              <a:latin typeface="Cambria Math" panose="02040503050406030204" pitchFamily="18" charset="0"/>
                            </a:rPr>
                          </m:ctrlPr>
                        </m:funcPr>
                        <m:fName>
                          <m:limLow>
                            <m:limLowPr>
                              <m:ctrlPr>
                                <a:rPr lang="en-US" b="0" i="1" dirty="0" smtClean="0">
                                  <a:latin typeface="Cambria Math" panose="02040503050406030204" pitchFamily="18" charset="0"/>
                                </a:rPr>
                              </m:ctrlPr>
                            </m:limLowPr>
                            <m:e>
                              <m:r>
                                <m:rPr>
                                  <m:sty m:val="p"/>
                                </m:rPr>
                                <a:rPr lang="en-US" b="0" i="0" dirty="0" smtClean="0">
                                  <a:latin typeface="Cambria Math" panose="02040503050406030204" pitchFamily="18" charset="0"/>
                                </a:rPr>
                                <m:t>argmin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𝑀𝑆𝐸</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𝑊</m:t>
                              </m:r>
                            </m:e>
                          </m:d>
                          <m:r>
                            <a:rPr lang="en-US" b="0" i="1" dirty="0" smtClean="0">
                              <a:latin typeface="Cambria Math" panose="02040503050406030204" pitchFamily="18" charset="0"/>
                            </a:rPr>
                            <m:t>+</m:t>
                          </m:r>
                          <m:r>
                            <a:rPr lang="en-US" b="0" i="1" dirty="0" smtClean="0">
                              <a:latin typeface="Cambria Math" panose="02040503050406030204" pitchFamily="18" charset="0"/>
                            </a:rPr>
                            <m:t>𝜆</m:t>
                          </m:r>
                          <m:sSubSup>
                            <m:sSubSupPr>
                              <m:ctrlPr>
                                <a:rPr lang="en-US" b="0" i="1" dirty="0" smtClean="0">
                                  <a:latin typeface="Cambria Math" panose="02040503050406030204" pitchFamily="18" charset="0"/>
                                </a:rPr>
                              </m:ctrlPr>
                            </m:sSubSupPr>
                            <m:e>
                              <m:d>
                                <m:dPr>
                                  <m:begChr m:val="‖"/>
                                  <m:endChr m:val="‖"/>
                                  <m:ctrlPr>
                                    <a:rPr lang="en-US" b="0" i="1" dirty="0" smtClean="0">
                                      <a:latin typeface="Cambria Math" panose="02040503050406030204" pitchFamily="18" charset="0"/>
                                    </a:rPr>
                                  </m:ctrlPr>
                                </m:dPr>
                                <m:e>
                                  <m:r>
                                    <a:rPr lang="en-US" b="0" i="1" dirty="0" smtClean="0">
                                      <a:latin typeface="Cambria Math" panose="02040503050406030204" pitchFamily="18" charset="0"/>
                                    </a:rPr>
                                    <m:t>𝑤</m:t>
                                  </m:r>
                                </m:e>
                              </m:d>
                            </m:e>
                            <m:sub>
                              <m:r>
                                <a:rPr lang="en-US" b="0" i="1" dirty="0" smtClean="0">
                                  <a:latin typeface="Cambria Math" panose="02040503050406030204" pitchFamily="18" charset="0"/>
                                </a:rPr>
                                <m:t>2</m:t>
                              </m:r>
                            </m:sub>
                            <m:sup>
                              <m:r>
                                <a:rPr lang="en-US" b="0" i="1" dirty="0" smtClean="0">
                                  <a:latin typeface="Cambria Math" panose="02040503050406030204" pitchFamily="18" charset="0"/>
                                </a:rPr>
                                <m:t>2</m:t>
                              </m:r>
                            </m:sup>
                          </m:sSubSup>
                        </m:e>
                      </m:func>
                    </m:oMath>
                  </m:oMathPara>
                </a14:m>
                <a:endParaRPr lang="en-US" dirty="0"/>
              </a:p>
              <a:p>
                <a:pPr marL="139700" indent="0">
                  <a:buNone/>
                </a:pPr>
                <a14:m>
                  <m:oMath xmlns:m="http://schemas.openxmlformats.org/officeDocument/2006/math">
                    <m:r>
                      <a:rPr lang="en-US" b="0" i="1" smtClean="0">
                        <a:latin typeface="Cambria Math" panose="02040503050406030204" pitchFamily="18" charset="0"/>
                      </a:rPr>
                      <m:t>𝜆</m:t>
                    </m:r>
                  </m:oMath>
                </a14:m>
                <a:r>
                  <a:rPr lang="en-US" dirty="0"/>
                  <a:t> is a tuning </a:t>
                </a:r>
                <a:r>
                  <a:rPr lang="en-US" b="1" dirty="0"/>
                  <a:t>hyperparameter</a:t>
                </a:r>
                <a:r>
                  <a:rPr lang="en-US" dirty="0"/>
                  <a:t> that changes how much the model cares about the regularization term.</a:t>
                </a:r>
              </a:p>
              <a:p>
                <a:pPr marL="139700" indent="0">
                  <a:buNone/>
                </a:pPr>
                <a:r>
                  <a:rPr lang="en-US" b="1" dirty="0"/>
                  <a:t>What if </a:t>
                </a:r>
                <a14:m>
                  <m:oMath xmlns:m="http://schemas.openxmlformats.org/officeDocument/2006/math">
                    <m:r>
                      <a:rPr lang="en-US" b="0" i="1" smtClean="0">
                        <a:latin typeface="Cambria Math" panose="02040503050406030204" pitchFamily="18" charset="0"/>
                      </a:rPr>
                      <m:t>𝜆</m:t>
                    </m:r>
                    <m:r>
                      <a:rPr lang="en-US" b="0" i="1" smtClean="0">
                        <a:latin typeface="Cambria Math" panose="02040503050406030204" pitchFamily="18" charset="0"/>
                      </a:rPr>
                      <m:t>=0</m:t>
                    </m:r>
                  </m:oMath>
                </a14:m>
                <a:r>
                  <a:rPr lang="en-US" b="1" dirty="0"/>
                  <a:t>?</a:t>
                </a:r>
              </a:p>
              <a:p>
                <a:pPr marL="139700" indent="0">
                  <a:buNone/>
                </a:pPr>
                <a:endParaRPr lang="en-US" b="1" dirty="0"/>
              </a:p>
              <a:p>
                <a:pPr marL="139700" indent="0">
                  <a:buNone/>
                </a:pPr>
                <a:endParaRPr lang="en-US" b="1" dirty="0"/>
              </a:p>
              <a:p>
                <a:pPr marL="139700" indent="0">
                  <a:buNone/>
                </a:pPr>
                <a:r>
                  <a:rPr lang="en-US" b="1" dirty="0"/>
                  <a:t>What if </a:t>
                </a:r>
                <a14:m>
                  <m:oMath xmlns:m="http://schemas.openxmlformats.org/officeDocument/2006/math">
                    <m:r>
                      <a:rPr lang="en-US" b="0" i="1" smtClean="0">
                        <a:latin typeface="Cambria Math" panose="02040503050406030204" pitchFamily="18" charset="0"/>
                      </a:rPr>
                      <m:t>𝜆</m:t>
                    </m:r>
                    <m:r>
                      <a:rPr lang="en-US" b="0" i="1" smtClean="0">
                        <a:latin typeface="Cambria Math" panose="02040503050406030204" pitchFamily="18" charset="0"/>
                      </a:rPr>
                      <m:t>=∞</m:t>
                    </m:r>
                  </m:oMath>
                </a14:m>
                <a:r>
                  <a:rPr lang="en-US" b="1" dirty="0"/>
                  <a:t>?</a:t>
                </a:r>
              </a:p>
              <a:p>
                <a:pPr marL="139700" indent="0">
                  <a:buNone/>
                </a:pPr>
                <a:endParaRPr lang="en-US" b="1" dirty="0"/>
              </a:p>
              <a:p>
                <a:pPr marL="139700" indent="0">
                  <a:buNone/>
                </a:pPr>
                <a:endParaRPr lang="en-US" dirty="0"/>
              </a:p>
              <a:p>
                <a:pPr marL="139700" indent="0">
                  <a:buNone/>
                </a:pPr>
                <a:endParaRPr lang="en-US" dirty="0"/>
              </a:p>
              <a:p>
                <a:pPr marL="139700" indent="0">
                  <a:buNone/>
                </a:pPr>
                <a:endParaRPr lang="en-US" dirty="0"/>
              </a:p>
              <a:p>
                <a:pPr marL="139700" indent="0">
                  <a:buNone/>
                </a:pPr>
                <a14:m>
                  <m:oMath xmlns:m="http://schemas.openxmlformats.org/officeDocument/2006/math">
                    <m:r>
                      <a:rPr lang="en-US" b="0" i="1" smtClean="0">
                        <a:latin typeface="Cambria Math" panose="02040503050406030204" pitchFamily="18" charset="0"/>
                      </a:rPr>
                      <m:t>𝜆</m:t>
                    </m:r>
                  </m:oMath>
                </a14:m>
                <a:r>
                  <a:rPr lang="en-US" b="1" dirty="0"/>
                  <a:t> in between?</a:t>
                </a:r>
              </a:p>
            </p:txBody>
          </p:sp>
        </mc:Choice>
        <mc:Fallback xmlns="">
          <p:sp>
            <p:nvSpPr>
              <p:cNvPr id="27" name="Text Placeholder 2">
                <a:extLst>
                  <a:ext uri="{FF2B5EF4-FFF2-40B4-BE49-F238E27FC236}">
                    <a16:creationId xmlns:a16="http://schemas.microsoft.com/office/drawing/2014/main" id="{BB7A64AF-AA7D-0243-85F7-3674E90DC019}"/>
                  </a:ext>
                </a:extLst>
              </p:cNvPr>
              <p:cNvSpPr>
                <a:spLocks noGrp="1" noRot="1" noChangeAspect="1" noMove="1" noResize="1" noEditPoints="1" noAdjustHandles="1" noChangeArrowheads="1" noChangeShapeType="1" noTextEdit="1"/>
              </p:cNvSpPr>
              <p:nvPr>
                <p:ph type="body" idx="1"/>
              </p:nvPr>
            </p:nvSpPr>
            <p:spPr>
              <a:xfrm>
                <a:off x="3090625" y="575500"/>
                <a:ext cx="5596200" cy="3981000"/>
              </a:xfrm>
              <a:blipFill>
                <a:blip r:embed="rId3"/>
                <a:stretch>
                  <a:fillRect b="-9236"/>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7D4906E2-C873-8642-AC26-60C4AFEB0BD1}"/>
              </a:ext>
            </a:extLst>
          </p:cNvPr>
          <p:cNvSpPr>
            <a:spLocks noGrp="1"/>
          </p:cNvSpPr>
          <p:nvPr>
            <p:ph type="title"/>
          </p:nvPr>
        </p:nvSpPr>
        <p:spPr/>
        <p:txBody>
          <a:bodyPr/>
          <a:lstStyle/>
          <a:p>
            <a:r>
              <a:rPr lang="en-US" sz="2200" dirty="0"/>
              <a:t>Ridge Regression</a:t>
            </a:r>
          </a:p>
        </p:txBody>
      </p:sp>
      <p:sp>
        <p:nvSpPr>
          <p:cNvPr id="4" name="Slide Number Placeholder 3">
            <a:extLst>
              <a:ext uri="{FF2B5EF4-FFF2-40B4-BE49-F238E27FC236}">
                <a16:creationId xmlns:a16="http://schemas.microsoft.com/office/drawing/2014/main" id="{CE1B4E64-7742-584C-9640-297FF09C550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mc:AlternateContent xmlns:mc="http://schemas.openxmlformats.org/markup-compatibility/2006" xmlns:p14="http://schemas.microsoft.com/office/powerpoint/2010/main">
        <mc:Choice Requires="p14">
          <p:contentPart p14:bwMode="auto" r:id="rId4">
            <p14:nvContentPartPr>
              <p14:cNvPr id="22" name="Ink 21">
                <a:extLst>
                  <a:ext uri="{FF2B5EF4-FFF2-40B4-BE49-F238E27FC236}">
                    <a16:creationId xmlns:a16="http://schemas.microsoft.com/office/drawing/2014/main" id="{F3AFAB3A-4440-4514-9BB7-3664397C5E5A}"/>
                  </a:ext>
                </a:extLst>
              </p14:cNvPr>
              <p14:cNvContentPartPr/>
              <p14:nvPr/>
            </p14:nvContentPartPr>
            <p14:xfrm>
              <a:off x="1114020" y="1496473"/>
              <a:ext cx="2880" cy="1800"/>
            </p14:xfrm>
          </p:contentPart>
        </mc:Choice>
        <mc:Fallback xmlns="">
          <p:pic>
            <p:nvPicPr>
              <p:cNvPr id="22" name="Ink 21">
                <a:extLst>
                  <a:ext uri="{FF2B5EF4-FFF2-40B4-BE49-F238E27FC236}">
                    <a16:creationId xmlns:a16="http://schemas.microsoft.com/office/drawing/2014/main" id="{F3AFAB3A-4440-4514-9BB7-3664397C5E5A}"/>
                  </a:ext>
                </a:extLst>
              </p:cNvPr>
              <p:cNvPicPr/>
              <p:nvPr/>
            </p:nvPicPr>
            <p:blipFill>
              <a:blip r:embed="rId11"/>
              <a:stretch>
                <a:fillRect/>
              </a:stretch>
            </p:blipFill>
            <p:spPr>
              <a:xfrm>
                <a:off x="1105380" y="1487473"/>
                <a:ext cx="205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3" name="Ink 22">
                <a:extLst>
                  <a:ext uri="{FF2B5EF4-FFF2-40B4-BE49-F238E27FC236}">
                    <a16:creationId xmlns:a16="http://schemas.microsoft.com/office/drawing/2014/main" id="{5C0726E7-73E2-4743-98A1-098E98FCA2F7}"/>
                  </a:ext>
                </a:extLst>
              </p14:cNvPr>
              <p14:cNvContentPartPr/>
              <p14:nvPr/>
            </p14:nvContentPartPr>
            <p14:xfrm>
              <a:off x="4098780" y="432673"/>
              <a:ext cx="270000" cy="126000"/>
            </p14:xfrm>
          </p:contentPart>
        </mc:Choice>
        <mc:Fallback xmlns="">
          <p:pic>
            <p:nvPicPr>
              <p:cNvPr id="23" name="Ink 22">
                <a:extLst>
                  <a:ext uri="{FF2B5EF4-FFF2-40B4-BE49-F238E27FC236}">
                    <a16:creationId xmlns:a16="http://schemas.microsoft.com/office/drawing/2014/main" id="{5C0726E7-73E2-4743-98A1-098E98FCA2F7}"/>
                  </a:ext>
                </a:extLst>
              </p:cNvPr>
              <p:cNvPicPr/>
              <p:nvPr/>
            </p:nvPicPr>
            <p:blipFill>
              <a:blip r:embed="rId13"/>
              <a:stretch>
                <a:fillRect/>
              </a:stretch>
            </p:blipFill>
            <p:spPr>
              <a:xfrm>
                <a:off x="4089780" y="424033"/>
                <a:ext cx="2876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4" name="Ink 23">
                <a:extLst>
                  <a:ext uri="{FF2B5EF4-FFF2-40B4-BE49-F238E27FC236}">
                    <a16:creationId xmlns:a16="http://schemas.microsoft.com/office/drawing/2014/main" id="{F5998EE0-E46E-4BD9-BE26-43E7C225CF22}"/>
                  </a:ext>
                </a:extLst>
              </p14:cNvPr>
              <p14:cNvContentPartPr/>
              <p14:nvPr/>
            </p14:nvContentPartPr>
            <p14:xfrm>
              <a:off x="4131180" y="267793"/>
              <a:ext cx="216720" cy="103320"/>
            </p14:xfrm>
          </p:contentPart>
        </mc:Choice>
        <mc:Fallback xmlns="">
          <p:pic>
            <p:nvPicPr>
              <p:cNvPr id="24" name="Ink 23">
                <a:extLst>
                  <a:ext uri="{FF2B5EF4-FFF2-40B4-BE49-F238E27FC236}">
                    <a16:creationId xmlns:a16="http://schemas.microsoft.com/office/drawing/2014/main" id="{F5998EE0-E46E-4BD9-BE26-43E7C225CF22}"/>
                  </a:ext>
                </a:extLst>
              </p:cNvPr>
              <p:cNvPicPr/>
              <p:nvPr/>
            </p:nvPicPr>
            <p:blipFill>
              <a:blip r:embed="rId15"/>
              <a:stretch>
                <a:fillRect/>
              </a:stretch>
            </p:blipFill>
            <p:spPr>
              <a:xfrm>
                <a:off x="4122540" y="259153"/>
                <a:ext cx="23436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5" name="Ink 24">
                <a:extLst>
                  <a:ext uri="{FF2B5EF4-FFF2-40B4-BE49-F238E27FC236}">
                    <a16:creationId xmlns:a16="http://schemas.microsoft.com/office/drawing/2014/main" id="{043F685A-E587-40FC-8330-858281A8D93E}"/>
                  </a:ext>
                </a:extLst>
              </p14:cNvPr>
              <p14:cNvContentPartPr/>
              <p14:nvPr/>
            </p14:nvContentPartPr>
            <p14:xfrm>
              <a:off x="4463100" y="412153"/>
              <a:ext cx="73080" cy="14760"/>
            </p14:xfrm>
          </p:contentPart>
        </mc:Choice>
        <mc:Fallback xmlns="">
          <p:pic>
            <p:nvPicPr>
              <p:cNvPr id="25" name="Ink 24">
                <a:extLst>
                  <a:ext uri="{FF2B5EF4-FFF2-40B4-BE49-F238E27FC236}">
                    <a16:creationId xmlns:a16="http://schemas.microsoft.com/office/drawing/2014/main" id="{043F685A-E587-40FC-8330-858281A8D93E}"/>
                  </a:ext>
                </a:extLst>
              </p:cNvPr>
              <p:cNvPicPr/>
              <p:nvPr/>
            </p:nvPicPr>
            <p:blipFill>
              <a:blip r:embed="rId17"/>
              <a:stretch>
                <a:fillRect/>
              </a:stretch>
            </p:blipFill>
            <p:spPr>
              <a:xfrm>
                <a:off x="4454100" y="403513"/>
                <a:ext cx="907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6" name="Ink 25">
                <a:extLst>
                  <a:ext uri="{FF2B5EF4-FFF2-40B4-BE49-F238E27FC236}">
                    <a16:creationId xmlns:a16="http://schemas.microsoft.com/office/drawing/2014/main" id="{F88F4154-F4B9-4D60-BF87-944F5E7F560F}"/>
                  </a:ext>
                </a:extLst>
              </p14:cNvPr>
              <p14:cNvContentPartPr/>
              <p14:nvPr/>
            </p14:nvContentPartPr>
            <p14:xfrm>
              <a:off x="4484700" y="487753"/>
              <a:ext cx="127080" cy="13320"/>
            </p14:xfrm>
          </p:contentPart>
        </mc:Choice>
        <mc:Fallback xmlns="">
          <p:pic>
            <p:nvPicPr>
              <p:cNvPr id="26" name="Ink 25">
                <a:extLst>
                  <a:ext uri="{FF2B5EF4-FFF2-40B4-BE49-F238E27FC236}">
                    <a16:creationId xmlns:a16="http://schemas.microsoft.com/office/drawing/2014/main" id="{F88F4154-F4B9-4D60-BF87-944F5E7F560F}"/>
                  </a:ext>
                </a:extLst>
              </p:cNvPr>
              <p:cNvPicPr/>
              <p:nvPr/>
            </p:nvPicPr>
            <p:blipFill>
              <a:blip r:embed="rId19"/>
              <a:stretch>
                <a:fillRect/>
              </a:stretch>
            </p:blipFill>
            <p:spPr>
              <a:xfrm>
                <a:off x="4476060" y="478753"/>
                <a:ext cx="14472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2" name="Ink 31">
                <a:extLst>
                  <a:ext uri="{FF2B5EF4-FFF2-40B4-BE49-F238E27FC236}">
                    <a16:creationId xmlns:a16="http://schemas.microsoft.com/office/drawing/2014/main" id="{BE001792-2C57-4C63-AF30-8BC131387A0A}"/>
                  </a:ext>
                </a:extLst>
              </p14:cNvPr>
              <p14:cNvContentPartPr/>
              <p14:nvPr/>
            </p14:nvContentPartPr>
            <p14:xfrm>
              <a:off x="5634540" y="374713"/>
              <a:ext cx="9000" cy="4680"/>
            </p14:xfrm>
          </p:contentPart>
        </mc:Choice>
        <mc:Fallback xmlns="">
          <p:pic>
            <p:nvPicPr>
              <p:cNvPr id="32" name="Ink 31">
                <a:extLst>
                  <a:ext uri="{FF2B5EF4-FFF2-40B4-BE49-F238E27FC236}">
                    <a16:creationId xmlns:a16="http://schemas.microsoft.com/office/drawing/2014/main" id="{BE001792-2C57-4C63-AF30-8BC131387A0A}"/>
                  </a:ext>
                </a:extLst>
              </p:cNvPr>
              <p:cNvPicPr/>
              <p:nvPr/>
            </p:nvPicPr>
            <p:blipFill>
              <a:blip r:embed="rId21"/>
              <a:stretch>
                <a:fillRect/>
              </a:stretch>
            </p:blipFill>
            <p:spPr>
              <a:xfrm>
                <a:off x="5625900" y="366073"/>
                <a:ext cx="266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5" name="Ink 34">
                <a:extLst>
                  <a:ext uri="{FF2B5EF4-FFF2-40B4-BE49-F238E27FC236}">
                    <a16:creationId xmlns:a16="http://schemas.microsoft.com/office/drawing/2014/main" id="{AD2AE5A4-0E7A-4D94-B01D-54A85F259FDE}"/>
                  </a:ext>
                </a:extLst>
              </p14:cNvPr>
              <p14:cNvContentPartPr/>
              <p14:nvPr/>
            </p14:nvContentPartPr>
            <p14:xfrm>
              <a:off x="4837140" y="419713"/>
              <a:ext cx="1037520" cy="265680"/>
            </p14:xfrm>
          </p:contentPart>
        </mc:Choice>
        <mc:Fallback xmlns="">
          <p:pic>
            <p:nvPicPr>
              <p:cNvPr id="35" name="Ink 34">
                <a:extLst>
                  <a:ext uri="{FF2B5EF4-FFF2-40B4-BE49-F238E27FC236}">
                    <a16:creationId xmlns:a16="http://schemas.microsoft.com/office/drawing/2014/main" id="{AD2AE5A4-0E7A-4D94-B01D-54A85F259FDE}"/>
                  </a:ext>
                </a:extLst>
              </p:cNvPr>
              <p:cNvPicPr/>
              <p:nvPr/>
            </p:nvPicPr>
            <p:blipFill>
              <a:blip r:embed="rId23"/>
              <a:stretch>
                <a:fillRect/>
              </a:stretch>
            </p:blipFill>
            <p:spPr>
              <a:xfrm>
                <a:off x="4828140" y="410713"/>
                <a:ext cx="105516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3" name="Ink 42">
                <a:extLst>
                  <a:ext uri="{FF2B5EF4-FFF2-40B4-BE49-F238E27FC236}">
                    <a16:creationId xmlns:a16="http://schemas.microsoft.com/office/drawing/2014/main" id="{039BA3A1-BD21-4BE4-91DA-616FAFA6B0FF}"/>
                  </a:ext>
                </a:extLst>
              </p14:cNvPr>
              <p14:cNvContentPartPr/>
              <p14:nvPr/>
            </p14:nvContentPartPr>
            <p14:xfrm>
              <a:off x="6670980" y="262393"/>
              <a:ext cx="382320" cy="257760"/>
            </p14:xfrm>
          </p:contentPart>
        </mc:Choice>
        <mc:Fallback xmlns="">
          <p:pic>
            <p:nvPicPr>
              <p:cNvPr id="43" name="Ink 42">
                <a:extLst>
                  <a:ext uri="{FF2B5EF4-FFF2-40B4-BE49-F238E27FC236}">
                    <a16:creationId xmlns:a16="http://schemas.microsoft.com/office/drawing/2014/main" id="{039BA3A1-BD21-4BE4-91DA-616FAFA6B0FF}"/>
                  </a:ext>
                </a:extLst>
              </p:cNvPr>
              <p:cNvPicPr/>
              <p:nvPr/>
            </p:nvPicPr>
            <p:blipFill>
              <a:blip r:embed="rId25"/>
              <a:stretch>
                <a:fillRect/>
              </a:stretch>
            </p:blipFill>
            <p:spPr>
              <a:xfrm>
                <a:off x="6661988" y="253393"/>
                <a:ext cx="399943"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4" name="Ink 43">
                <a:extLst>
                  <a:ext uri="{FF2B5EF4-FFF2-40B4-BE49-F238E27FC236}">
                    <a16:creationId xmlns:a16="http://schemas.microsoft.com/office/drawing/2014/main" id="{3EA2C266-C802-4B0F-B7CD-1FD2D9CB8854}"/>
                  </a:ext>
                </a:extLst>
              </p14:cNvPr>
              <p14:cNvContentPartPr/>
              <p14:nvPr/>
            </p14:nvContentPartPr>
            <p14:xfrm>
              <a:off x="6029100" y="272473"/>
              <a:ext cx="533520" cy="212400"/>
            </p14:xfrm>
          </p:contentPart>
        </mc:Choice>
        <mc:Fallback xmlns="">
          <p:pic>
            <p:nvPicPr>
              <p:cNvPr id="44" name="Ink 43">
                <a:extLst>
                  <a:ext uri="{FF2B5EF4-FFF2-40B4-BE49-F238E27FC236}">
                    <a16:creationId xmlns:a16="http://schemas.microsoft.com/office/drawing/2014/main" id="{3EA2C266-C802-4B0F-B7CD-1FD2D9CB8854}"/>
                  </a:ext>
                </a:extLst>
              </p:cNvPr>
              <p:cNvPicPr/>
              <p:nvPr/>
            </p:nvPicPr>
            <p:blipFill>
              <a:blip r:embed="rId27"/>
              <a:stretch>
                <a:fillRect/>
              </a:stretch>
            </p:blipFill>
            <p:spPr>
              <a:xfrm>
                <a:off x="6020454" y="263833"/>
                <a:ext cx="551172"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1" name="Ink 50">
                <a:extLst>
                  <a:ext uri="{FF2B5EF4-FFF2-40B4-BE49-F238E27FC236}">
                    <a16:creationId xmlns:a16="http://schemas.microsoft.com/office/drawing/2014/main" id="{B286A939-6569-4679-B00C-5F770B23804D}"/>
                  </a:ext>
                </a:extLst>
              </p14:cNvPr>
              <p14:cNvContentPartPr/>
              <p14:nvPr/>
            </p14:nvContentPartPr>
            <p14:xfrm>
              <a:off x="7929900" y="340513"/>
              <a:ext cx="197280" cy="79920"/>
            </p14:xfrm>
          </p:contentPart>
        </mc:Choice>
        <mc:Fallback xmlns="">
          <p:pic>
            <p:nvPicPr>
              <p:cNvPr id="51" name="Ink 50">
                <a:extLst>
                  <a:ext uri="{FF2B5EF4-FFF2-40B4-BE49-F238E27FC236}">
                    <a16:creationId xmlns:a16="http://schemas.microsoft.com/office/drawing/2014/main" id="{B286A939-6569-4679-B00C-5F770B23804D}"/>
                  </a:ext>
                </a:extLst>
              </p:cNvPr>
              <p:cNvPicPr/>
              <p:nvPr/>
            </p:nvPicPr>
            <p:blipFill>
              <a:blip r:embed="rId29"/>
              <a:stretch>
                <a:fillRect/>
              </a:stretch>
            </p:blipFill>
            <p:spPr>
              <a:xfrm>
                <a:off x="7921260" y="331513"/>
                <a:ext cx="2149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6" name="Ink 55">
                <a:extLst>
                  <a:ext uri="{FF2B5EF4-FFF2-40B4-BE49-F238E27FC236}">
                    <a16:creationId xmlns:a16="http://schemas.microsoft.com/office/drawing/2014/main" id="{0F2B1189-30ED-4416-B6B7-4F9E98287DFC}"/>
                  </a:ext>
                </a:extLst>
              </p14:cNvPr>
              <p14:cNvContentPartPr/>
              <p14:nvPr/>
            </p14:nvContentPartPr>
            <p14:xfrm>
              <a:off x="8194500" y="110113"/>
              <a:ext cx="379080" cy="429120"/>
            </p14:xfrm>
          </p:contentPart>
        </mc:Choice>
        <mc:Fallback xmlns="">
          <p:pic>
            <p:nvPicPr>
              <p:cNvPr id="56" name="Ink 55">
                <a:extLst>
                  <a:ext uri="{FF2B5EF4-FFF2-40B4-BE49-F238E27FC236}">
                    <a16:creationId xmlns:a16="http://schemas.microsoft.com/office/drawing/2014/main" id="{0F2B1189-30ED-4416-B6B7-4F9E98287DFC}"/>
                  </a:ext>
                </a:extLst>
              </p:cNvPr>
              <p:cNvPicPr/>
              <p:nvPr/>
            </p:nvPicPr>
            <p:blipFill>
              <a:blip r:embed="rId31"/>
              <a:stretch>
                <a:fillRect/>
              </a:stretch>
            </p:blipFill>
            <p:spPr>
              <a:xfrm>
                <a:off x="8185509" y="101113"/>
                <a:ext cx="396703" cy="4467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7" name="Ink 56">
                <a:extLst>
                  <a:ext uri="{FF2B5EF4-FFF2-40B4-BE49-F238E27FC236}">
                    <a16:creationId xmlns:a16="http://schemas.microsoft.com/office/drawing/2014/main" id="{E7D4828F-221B-4CA0-B2DC-A59A2D669492}"/>
                  </a:ext>
                </a:extLst>
              </p14:cNvPr>
              <p14:cNvContentPartPr/>
              <p14:nvPr/>
            </p14:nvContentPartPr>
            <p14:xfrm>
              <a:off x="7733700" y="175633"/>
              <a:ext cx="94680" cy="281160"/>
            </p14:xfrm>
          </p:contentPart>
        </mc:Choice>
        <mc:Fallback xmlns="">
          <p:pic>
            <p:nvPicPr>
              <p:cNvPr id="57" name="Ink 56">
                <a:extLst>
                  <a:ext uri="{FF2B5EF4-FFF2-40B4-BE49-F238E27FC236}">
                    <a16:creationId xmlns:a16="http://schemas.microsoft.com/office/drawing/2014/main" id="{E7D4828F-221B-4CA0-B2DC-A59A2D669492}"/>
                  </a:ext>
                </a:extLst>
              </p:cNvPr>
              <p:cNvPicPr/>
              <p:nvPr/>
            </p:nvPicPr>
            <p:blipFill>
              <a:blip r:embed="rId33"/>
              <a:stretch>
                <a:fillRect/>
              </a:stretch>
            </p:blipFill>
            <p:spPr>
              <a:xfrm>
                <a:off x="7725027" y="166633"/>
                <a:ext cx="112387"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8" name="Ink 57">
                <a:extLst>
                  <a:ext uri="{FF2B5EF4-FFF2-40B4-BE49-F238E27FC236}">
                    <a16:creationId xmlns:a16="http://schemas.microsoft.com/office/drawing/2014/main" id="{9549D22E-ED50-4268-93E0-C5188D79E767}"/>
                  </a:ext>
                </a:extLst>
              </p14:cNvPr>
              <p14:cNvContentPartPr/>
              <p14:nvPr/>
            </p14:nvContentPartPr>
            <p14:xfrm>
              <a:off x="7452540" y="249433"/>
              <a:ext cx="162360" cy="234000"/>
            </p14:xfrm>
          </p:contentPart>
        </mc:Choice>
        <mc:Fallback xmlns="">
          <p:pic>
            <p:nvPicPr>
              <p:cNvPr id="58" name="Ink 57">
                <a:extLst>
                  <a:ext uri="{FF2B5EF4-FFF2-40B4-BE49-F238E27FC236}">
                    <a16:creationId xmlns:a16="http://schemas.microsoft.com/office/drawing/2014/main" id="{9549D22E-ED50-4268-93E0-C5188D79E767}"/>
                  </a:ext>
                </a:extLst>
              </p:cNvPr>
              <p:cNvPicPr/>
              <p:nvPr/>
            </p:nvPicPr>
            <p:blipFill>
              <a:blip r:embed="rId35"/>
              <a:stretch>
                <a:fillRect/>
              </a:stretch>
            </p:blipFill>
            <p:spPr>
              <a:xfrm>
                <a:off x="7443900" y="240793"/>
                <a:ext cx="18000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9" name="Ink 58">
                <a:extLst>
                  <a:ext uri="{FF2B5EF4-FFF2-40B4-BE49-F238E27FC236}">
                    <a16:creationId xmlns:a16="http://schemas.microsoft.com/office/drawing/2014/main" id="{3F42F1A4-F651-4C90-892B-7827370A4484}"/>
                  </a:ext>
                </a:extLst>
              </p14:cNvPr>
              <p14:cNvContentPartPr/>
              <p14:nvPr/>
            </p14:nvContentPartPr>
            <p14:xfrm>
              <a:off x="7211340" y="310633"/>
              <a:ext cx="82440" cy="63720"/>
            </p14:xfrm>
          </p:contentPart>
        </mc:Choice>
        <mc:Fallback xmlns="">
          <p:pic>
            <p:nvPicPr>
              <p:cNvPr id="59" name="Ink 58">
                <a:extLst>
                  <a:ext uri="{FF2B5EF4-FFF2-40B4-BE49-F238E27FC236}">
                    <a16:creationId xmlns:a16="http://schemas.microsoft.com/office/drawing/2014/main" id="{3F42F1A4-F651-4C90-892B-7827370A4484}"/>
                  </a:ext>
                </a:extLst>
              </p:cNvPr>
              <p:cNvPicPr/>
              <p:nvPr/>
            </p:nvPicPr>
            <p:blipFill>
              <a:blip r:embed="rId37"/>
              <a:stretch>
                <a:fillRect/>
              </a:stretch>
            </p:blipFill>
            <p:spPr>
              <a:xfrm>
                <a:off x="7202700" y="301633"/>
                <a:ext cx="1000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5" name="Ink 4">
                <a:extLst>
                  <a:ext uri="{FF2B5EF4-FFF2-40B4-BE49-F238E27FC236}">
                    <a16:creationId xmlns:a16="http://schemas.microsoft.com/office/drawing/2014/main" id="{78957054-4F25-4410-88CB-EF4298DD2018}"/>
                  </a:ext>
                </a:extLst>
              </p14:cNvPr>
              <p14:cNvContentPartPr/>
              <p14:nvPr/>
            </p14:nvContentPartPr>
            <p14:xfrm>
              <a:off x="3416760" y="1977120"/>
              <a:ext cx="5581080" cy="2931480"/>
            </p14:xfrm>
          </p:contentPart>
        </mc:Choice>
        <mc:Fallback xmlns="">
          <p:pic>
            <p:nvPicPr>
              <p:cNvPr id="5" name="Ink 4">
                <a:extLst>
                  <a:ext uri="{FF2B5EF4-FFF2-40B4-BE49-F238E27FC236}">
                    <a16:creationId xmlns:a16="http://schemas.microsoft.com/office/drawing/2014/main" id="{78957054-4F25-4410-88CB-EF4298DD2018}"/>
                  </a:ext>
                </a:extLst>
              </p:cNvPr>
              <p:cNvPicPr/>
              <p:nvPr/>
            </p:nvPicPr>
            <p:blipFill>
              <a:blip r:embed="rId39"/>
              <a:stretch>
                <a:fillRect/>
              </a:stretch>
            </p:blipFill>
            <p:spPr>
              <a:xfrm>
                <a:off x="3407400" y="1967760"/>
                <a:ext cx="5599800" cy="2950200"/>
              </a:xfrm>
              <a:prstGeom prst="rect">
                <a:avLst/>
              </a:prstGeom>
            </p:spPr>
          </p:pic>
        </mc:Fallback>
      </mc:AlternateContent>
    </p:spTree>
    <p:extLst>
      <p:ext uri="{BB962C8B-B14F-4D97-AF65-F5344CB8AC3E}">
        <p14:creationId xmlns:p14="http://schemas.microsoft.com/office/powerpoint/2010/main" val="539654766"/>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4403DF0B-9ABC-AC43-89A5-47EDF94BC9E6}"/>
                  </a:ext>
                </a:extLst>
              </p:cNvPr>
              <p:cNvSpPr>
                <a:spLocks noGrp="1"/>
              </p:cNvSpPr>
              <p:nvPr>
                <p:ph type="body" idx="1"/>
              </p:nvPr>
            </p:nvSpPr>
            <p:spPr/>
            <p:txBody>
              <a:bodyPr/>
              <a:lstStyle/>
              <a:p>
                <a:pPr marL="139700" indent="0">
                  <a:buNone/>
                </a:pPr>
                <a:r>
                  <a:rPr lang="en-US" b="1" dirty="0"/>
                  <a:t>How does </a:t>
                </a:r>
                <a14:m>
                  <m:oMath xmlns:m="http://schemas.openxmlformats.org/officeDocument/2006/math">
                    <m:r>
                      <a:rPr lang="en-US" b="1" i="1" smtClean="0">
                        <a:latin typeface="Cambria Math" panose="02040503050406030204" pitchFamily="18" charset="0"/>
                      </a:rPr>
                      <m:t>𝝀</m:t>
                    </m:r>
                  </m:oMath>
                </a14:m>
                <a:r>
                  <a:rPr lang="en-US" b="1" dirty="0"/>
                  <a:t> affect the bias and variance of the model? For each underlined section, select “Low” or “High” appropriately.</a:t>
                </a:r>
              </a:p>
              <a:p>
                <a:pPr marL="139700" indent="0">
                  <a:buNone/>
                </a:pPr>
                <a:endParaRPr lang="en-US" b="1" dirty="0"/>
              </a:p>
              <a:p>
                <a:pPr marL="139700" indent="0">
                  <a:buNone/>
                </a:pPr>
                <a:r>
                  <a:rPr lang="en-US" dirty="0"/>
                  <a:t>When </a:t>
                </a:r>
                <a14:m>
                  <m:oMath xmlns:m="http://schemas.openxmlformats.org/officeDocument/2006/math">
                    <m:r>
                      <a:rPr lang="en-US" b="0" i="1" smtClean="0">
                        <a:latin typeface="Cambria Math" panose="02040503050406030204" pitchFamily="18" charset="0"/>
                      </a:rPr>
                      <m:t>𝜆</m:t>
                    </m:r>
                    <m:r>
                      <a:rPr lang="en-US" b="0" i="1" smtClean="0">
                        <a:latin typeface="Cambria Math" panose="02040503050406030204" pitchFamily="18" charset="0"/>
                      </a:rPr>
                      <m:t>=0</m:t>
                    </m:r>
                  </m:oMath>
                </a14:m>
                <a:endParaRPr lang="en-US" dirty="0"/>
              </a:p>
              <a:p>
                <a:pPr marL="139700" indent="0">
                  <a:buNone/>
                </a:pPr>
                <a:r>
                  <a:rPr lang="en-US" dirty="0"/>
                  <a:t>   The model has </a:t>
                </a:r>
                <a:r>
                  <a:rPr lang="en-US" b="1" u="sng" dirty="0"/>
                  <a:t>(Low / High)</a:t>
                </a:r>
                <a:r>
                  <a:rPr lang="en-US" dirty="0"/>
                  <a:t> Bias and </a:t>
                </a:r>
                <a:r>
                  <a:rPr lang="en-US" b="1" u="sng" dirty="0"/>
                  <a:t>(Low / High)</a:t>
                </a:r>
                <a:r>
                  <a:rPr lang="en-US" dirty="0"/>
                  <a:t> Variance.</a:t>
                </a:r>
              </a:p>
              <a:p>
                <a:pPr marL="139700" indent="0">
                  <a:buNone/>
                </a:pPr>
                <a:endParaRPr lang="en-US" dirty="0"/>
              </a:p>
              <a:p>
                <a:pPr marL="139700" indent="0">
                  <a:buNone/>
                </a:pPr>
                <a:r>
                  <a:rPr lang="en-US" dirty="0"/>
                  <a:t>When </a:t>
                </a:r>
                <a14:m>
                  <m:oMath xmlns:m="http://schemas.openxmlformats.org/officeDocument/2006/math">
                    <m:r>
                      <a:rPr lang="en-US" i="1">
                        <a:latin typeface="Cambria Math" panose="02040503050406030204" pitchFamily="18" charset="0"/>
                      </a:rPr>
                      <m:t>𝜆</m:t>
                    </m:r>
                    <m:r>
                      <a:rPr lang="en-US" i="1">
                        <a:latin typeface="Cambria Math" panose="02040503050406030204" pitchFamily="18" charset="0"/>
                      </a:rPr>
                      <m:t>=∞</m:t>
                    </m:r>
                  </m:oMath>
                </a14:m>
                <a:endParaRPr lang="en-US" dirty="0"/>
              </a:p>
              <a:p>
                <a:pPr marL="139700" indent="0">
                  <a:buNone/>
                </a:pPr>
                <a:r>
                  <a:rPr lang="en-US" dirty="0"/>
                  <a:t>   The model has </a:t>
                </a:r>
                <a:r>
                  <a:rPr lang="en-US" b="1" u="sng" dirty="0"/>
                  <a:t>(Low / High)</a:t>
                </a:r>
                <a:r>
                  <a:rPr lang="en-US" dirty="0"/>
                  <a:t> Bias and </a:t>
                </a:r>
                <a:r>
                  <a:rPr lang="en-US" b="1" u="sng" dirty="0"/>
                  <a:t>(Low / High)</a:t>
                </a:r>
                <a:r>
                  <a:rPr lang="en-US" b="1" dirty="0"/>
                  <a:t> </a:t>
                </a:r>
                <a:r>
                  <a:rPr lang="en-US" dirty="0"/>
                  <a:t>Variance.</a:t>
                </a:r>
              </a:p>
              <a:p>
                <a:pPr marL="139700" indent="0">
                  <a:buNone/>
                </a:pPr>
                <a:endParaRPr lang="en-US" dirty="0"/>
              </a:p>
              <a:p>
                <a:pPr marL="139700" indent="0">
                  <a:buNone/>
                </a:pPr>
                <a:endParaRPr lang="en-US" dirty="0"/>
              </a:p>
            </p:txBody>
          </p:sp>
        </mc:Choice>
        <mc:Fallback xmlns="">
          <p:sp>
            <p:nvSpPr>
              <p:cNvPr id="2" name="Text Placeholder 1">
                <a:extLst>
                  <a:ext uri="{FF2B5EF4-FFF2-40B4-BE49-F238E27FC236}">
                    <a16:creationId xmlns:a16="http://schemas.microsoft.com/office/drawing/2014/main" id="{4403DF0B-9ABC-AC43-89A5-47EDF94BC9E6}"/>
                  </a:ext>
                </a:extLst>
              </p:cNvPr>
              <p:cNvSpPr>
                <a:spLocks noGrp="1" noRot="1" noChangeAspect="1" noMove="1" noResize="1" noEditPoints="1" noAdjustHandles="1" noChangeArrowheads="1" noChangeShapeType="1" noTextEdit="1"/>
              </p:cNvSpPr>
              <p:nvPr>
                <p:ph type="body" idx="1"/>
              </p:nvPr>
            </p:nvSpPr>
            <p:spPr>
              <a:blipFill>
                <a:blip r:embed="rId4"/>
                <a:stretch>
                  <a:fillRect r="-454"/>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01B338F4-C222-2F42-8773-B905CDFB992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dirty="0"/>
          </a:p>
        </p:txBody>
      </p:sp>
      <p:sp>
        <p:nvSpPr>
          <p:cNvPr id="4" name="Title 3">
            <a:extLst>
              <a:ext uri="{FF2B5EF4-FFF2-40B4-BE49-F238E27FC236}">
                <a16:creationId xmlns:a16="http://schemas.microsoft.com/office/drawing/2014/main" id="{60F63B6C-C830-D54D-9EE3-BAB21BF53DA0}"/>
              </a:ext>
            </a:extLst>
          </p:cNvPr>
          <p:cNvSpPr>
            <a:spLocks noGrp="1"/>
          </p:cNvSpPr>
          <p:nvPr>
            <p:ph type="title"/>
          </p:nvPr>
        </p:nvSpPr>
        <p:spPr/>
        <p:txBody>
          <a:bodyPr/>
          <a:lstStyle/>
          <a:p>
            <a:r>
              <a:rPr lang="en-US" dirty="0"/>
              <a:t>3 Minutes</a:t>
            </a:r>
          </a:p>
        </p:txBody>
      </p:sp>
      <p:pic>
        <p:nvPicPr>
          <p:cNvPr id="7" name="Online Media 6" descr="3 Minute Timer">
            <a:hlinkClick r:id="" action="ppaction://media"/>
            <a:extLst>
              <a:ext uri="{FF2B5EF4-FFF2-40B4-BE49-F238E27FC236}">
                <a16:creationId xmlns:a16="http://schemas.microsoft.com/office/drawing/2014/main" id="{421D336B-8A09-F644-A2C9-3335D0F6A73C}"/>
              </a:ext>
            </a:extLst>
          </p:cNvPr>
          <p:cNvPicPr>
            <a:picLocks noRot="1" noChangeAspect="1"/>
          </p:cNvPicPr>
          <p:nvPr>
            <a:videoFile r:link="rId1"/>
          </p:nvPr>
        </p:nvPicPr>
        <p:blipFill>
          <a:blip r:embed="rId5"/>
          <a:stretch>
            <a:fillRect/>
          </a:stretch>
        </p:blipFill>
        <p:spPr>
          <a:xfrm>
            <a:off x="6897969" y="3816768"/>
            <a:ext cx="1658815" cy="933083"/>
          </a:xfrm>
          <a:prstGeom prst="rect">
            <a:avLst/>
          </a:prstGeom>
        </p:spPr>
      </p:pic>
      <p:sp>
        <p:nvSpPr>
          <p:cNvPr id="6" name="Rectangle 5">
            <a:extLst>
              <a:ext uri="{FF2B5EF4-FFF2-40B4-BE49-F238E27FC236}">
                <a16:creationId xmlns:a16="http://schemas.microsoft.com/office/drawing/2014/main" id="{B606472F-AE4D-754C-9746-8097A250098F}"/>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CB1E33B0-71A0-474F-8780-B08BFFBBD97F}"/>
                  </a:ext>
                </a:extLst>
              </p14:cNvPr>
              <p14:cNvContentPartPr/>
              <p14:nvPr/>
            </p14:nvContentPartPr>
            <p14:xfrm>
              <a:off x="322920" y="1653840"/>
              <a:ext cx="7093440" cy="1506600"/>
            </p14:xfrm>
          </p:contentPart>
        </mc:Choice>
        <mc:Fallback xmlns="">
          <p:pic>
            <p:nvPicPr>
              <p:cNvPr id="5" name="Ink 4">
                <a:extLst>
                  <a:ext uri="{FF2B5EF4-FFF2-40B4-BE49-F238E27FC236}">
                    <a16:creationId xmlns:a16="http://schemas.microsoft.com/office/drawing/2014/main" id="{CB1E33B0-71A0-474F-8780-B08BFFBBD97F}"/>
                  </a:ext>
                </a:extLst>
              </p:cNvPr>
              <p:cNvPicPr/>
              <p:nvPr/>
            </p:nvPicPr>
            <p:blipFill>
              <a:blip r:embed="rId7"/>
              <a:stretch>
                <a:fillRect/>
              </a:stretch>
            </p:blipFill>
            <p:spPr>
              <a:xfrm>
                <a:off x="313560" y="1644480"/>
                <a:ext cx="7112160" cy="1525320"/>
              </a:xfrm>
              <a:prstGeom prst="rect">
                <a:avLst/>
              </a:prstGeom>
            </p:spPr>
          </p:pic>
        </mc:Fallback>
      </mc:AlternateContent>
    </p:spTree>
    <p:extLst>
      <p:ext uri="{BB962C8B-B14F-4D97-AF65-F5344CB8AC3E}">
        <p14:creationId xmlns:p14="http://schemas.microsoft.com/office/powerpoint/2010/main" val="39151752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4EF6C474-0DE1-554C-9EDD-6113C7379346}"/>
                  </a:ext>
                </a:extLst>
              </p:cNvPr>
              <p:cNvSpPr>
                <a:spLocks noGrp="1"/>
              </p:cNvSpPr>
              <p:nvPr>
                <p:ph type="title"/>
              </p:nvPr>
            </p:nvSpPr>
            <p:spPr/>
            <p:txBody>
              <a:bodyPr/>
              <a:lstStyle/>
              <a:p>
                <a:r>
                  <a:rPr lang="en-US" dirty="0"/>
                  <a:t>Choosing </a:t>
                </a:r>
                <a14:m>
                  <m:oMath xmlns:m="http://schemas.openxmlformats.org/officeDocument/2006/math">
                    <m:r>
                      <a:rPr lang="en-US" b="0" i="1" smtClean="0">
                        <a:latin typeface="Cambria Math" panose="02040503050406030204" pitchFamily="18" charset="0"/>
                      </a:rPr>
                      <m:t>𝜆</m:t>
                    </m:r>
                  </m:oMath>
                </a14:m>
                <a:endParaRPr lang="en-US" dirty="0"/>
              </a:p>
            </p:txBody>
          </p:sp>
        </mc:Choice>
        <mc:Fallback xmlns="">
          <p:sp>
            <p:nvSpPr>
              <p:cNvPr id="2" name="Title 1">
                <a:extLst>
                  <a:ext uri="{FF2B5EF4-FFF2-40B4-BE49-F238E27FC236}">
                    <a16:creationId xmlns:a16="http://schemas.microsoft.com/office/drawing/2014/main" id="{4EF6C474-0DE1-554C-9EDD-6113C7379346}"/>
                  </a:ext>
                </a:extLst>
              </p:cNvPr>
              <p:cNvSpPr>
                <a:spLocks noGrp="1" noRot="1" noChangeAspect="1" noMove="1" noResize="1" noEditPoints="1" noAdjustHandles="1" noChangeArrowheads="1" noChangeShapeType="1" noTextEdit="1"/>
              </p:cNvSpPr>
              <p:nvPr>
                <p:ph type="title"/>
              </p:nvPr>
            </p:nvSpPr>
            <p:spPr>
              <a:blipFill>
                <a:blip r:embed="rId3"/>
                <a:stretch>
                  <a:fillRect l="-36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E9356E9-60B9-BE45-8D31-1C1CF9414A8B}"/>
                  </a:ext>
                </a:extLst>
              </p:cNvPr>
              <p:cNvSpPr>
                <a:spLocks noGrp="1"/>
              </p:cNvSpPr>
              <p:nvPr>
                <p:ph type="body" idx="1"/>
              </p:nvPr>
            </p:nvSpPr>
            <p:spPr>
              <a:xfrm>
                <a:off x="3090625" y="575500"/>
                <a:ext cx="5596200" cy="885747"/>
              </a:xfrm>
            </p:spPr>
            <p:txBody>
              <a:bodyPr/>
              <a:lstStyle/>
              <a:p>
                <a:pPr marL="139700" indent="0">
                  <a:buNone/>
                </a:pPr>
                <a:r>
                  <a:rPr lang="en-US" dirty="0"/>
                  <a:t>The process for selecting </a:t>
                </a:r>
                <a14:m>
                  <m:oMath xmlns:m="http://schemas.openxmlformats.org/officeDocument/2006/math">
                    <m:r>
                      <a:rPr lang="en-US" b="0" i="1" smtClean="0">
                        <a:latin typeface="Cambria Math" panose="02040503050406030204" pitchFamily="18" charset="0"/>
                      </a:rPr>
                      <m:t>𝜆</m:t>
                    </m:r>
                  </m:oMath>
                </a14:m>
                <a:r>
                  <a:rPr lang="en-US" dirty="0"/>
                  <a:t> is exactly the same as we saw with using a validation set or using cross validation.</a:t>
                </a:r>
              </a:p>
              <a:p>
                <a:pPr marL="139700" indent="0">
                  <a:buNone/>
                </a:pPr>
                <a:endParaRPr lang="en-US" dirty="0"/>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0E9356E9-60B9-BE45-8D31-1C1CF9414A8B}"/>
                  </a:ext>
                </a:extLst>
              </p:cNvPr>
              <p:cNvSpPr>
                <a:spLocks noGrp="1" noRot="1" noChangeAspect="1" noMove="1" noResize="1" noEditPoints="1" noAdjustHandles="1" noChangeArrowheads="1" noChangeShapeType="1" noTextEdit="1"/>
              </p:cNvSpPr>
              <p:nvPr>
                <p:ph type="body" idx="1"/>
              </p:nvPr>
            </p:nvSpPr>
            <p:spPr>
              <a:xfrm>
                <a:off x="3090625" y="575500"/>
                <a:ext cx="5596200" cy="885747"/>
              </a:xfrm>
              <a:blipFill>
                <a:blip r:embed="rId4"/>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23344BD-051F-C945-B2D0-7CD8A636A04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mc:AlternateContent xmlns:mc="http://schemas.openxmlformats.org/markup-compatibility/2006" xmlns:a14="http://schemas.microsoft.com/office/drawing/2010/main">
        <mc:Choice Requires="a14">
          <p:sp>
            <p:nvSpPr>
              <p:cNvPr id="5" name="Text Placeholder 2">
                <a:extLst>
                  <a:ext uri="{FF2B5EF4-FFF2-40B4-BE49-F238E27FC236}">
                    <a16:creationId xmlns:a16="http://schemas.microsoft.com/office/drawing/2014/main" id="{E640235C-B837-3A47-9C3D-85B35451E85B}"/>
                  </a:ext>
                </a:extLst>
              </p:cNvPr>
              <p:cNvSpPr txBox="1">
                <a:spLocks/>
              </p:cNvSpPr>
              <p:nvPr/>
            </p:nvSpPr>
            <p:spPr>
              <a:xfrm>
                <a:off x="3090625" y="1461247"/>
                <a:ext cx="5596200" cy="2481408"/>
              </a:xfrm>
              <a:prstGeom prst="rect">
                <a:avLst/>
              </a:prstGeom>
              <a:solidFill>
                <a:schemeClr val="bg1">
                  <a:lumMod val="95000"/>
                </a:schemeClr>
              </a:solidFill>
              <a:ln>
                <a:solidFill>
                  <a:schemeClr val="tx1"/>
                </a:solid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dirty="0">
                    <a:latin typeface="Roboto Mono for Powerline" pitchFamily="2" charset="0"/>
                    <a:ea typeface="Roboto Mono for Powerline" pitchFamily="2" charset="0"/>
                  </a:rPr>
                  <a:t>for </a:t>
                </a:r>
                <a14:m>
                  <m:oMath xmlns:m="http://schemas.openxmlformats.org/officeDocument/2006/math">
                    <m:r>
                      <a:rPr lang="en-US" b="0" i="1" smtClean="0">
                        <a:latin typeface="Cambria Math" panose="02040503050406030204" pitchFamily="18" charset="0"/>
                        <a:ea typeface="Roboto Mono for Powerline" pitchFamily="2" charset="0"/>
                      </a:rPr>
                      <m:t>𝜆</m:t>
                    </m:r>
                  </m:oMath>
                </a14:m>
                <a:r>
                  <a:rPr lang="en-US" dirty="0">
                    <a:latin typeface="Roboto Mono for Powerline" pitchFamily="2" charset="0"/>
                    <a:ea typeface="Roboto Mono for Powerline" pitchFamily="2" charset="0"/>
                  </a:rPr>
                  <a:t> in </a:t>
                </a:r>
                <a14:m>
                  <m:oMath xmlns:m="http://schemas.openxmlformats.org/officeDocument/2006/math">
                    <m:r>
                      <a:rPr lang="en-US" b="0" i="1" smtClean="0">
                        <a:latin typeface="Cambria Math" panose="02040503050406030204" pitchFamily="18" charset="0"/>
                        <a:ea typeface="Roboto Mono for Powerline" pitchFamily="2" charset="0"/>
                      </a:rPr>
                      <m:t>𝜆</m:t>
                    </m:r>
                  </m:oMath>
                </a14:m>
                <a:r>
                  <a:rPr lang="en-US" dirty="0">
                    <a:latin typeface="Roboto Mono for Powerline" pitchFamily="2" charset="0"/>
                    <a:ea typeface="Roboto Mono for Powerline" pitchFamily="2" charset="0"/>
                  </a:rPr>
                  <a:t>s:</a:t>
                </a:r>
              </a:p>
              <a:p>
                <a:pPr marL="139700" indent="0">
                  <a:buFont typeface="Nunito Sans"/>
                  <a:buNone/>
                </a:pPr>
                <a:r>
                  <a:rPr lang="en-US" dirty="0">
                    <a:latin typeface="Roboto Mono for Powerline" pitchFamily="2" charset="0"/>
                    <a:ea typeface="Roboto Mono for Powerline" pitchFamily="2" charset="0"/>
                  </a:rPr>
                  <a:t>  Train a model using using Gradient Descent</a:t>
                </a:r>
              </a:p>
              <a:p>
                <a:pPr marL="139700" indent="0" algn="ctr">
                  <a:buFont typeface="Nunito Sans"/>
                  <a:buNone/>
                </a:pPr>
                <a:r>
                  <a:rPr lang="en-US" dirty="0">
                    <a:latin typeface="Roboto Mono for Powerline" pitchFamily="2" charset="0"/>
                    <a:ea typeface="Roboto Mono for Powerline" pitchFamily="2" charset="0"/>
                  </a:rPr>
                  <a:t>    </a:t>
                </a:r>
                <a14:m>
                  <m:oMath xmlns:m="http://schemas.openxmlformats.org/officeDocument/2006/math">
                    <m:sSub>
                      <m:sSubPr>
                        <m:ctrlPr>
                          <a:rPr lang="en-US" b="0" i="1" dirty="0" smtClean="0">
                            <a:latin typeface="Cambria Math" panose="02040503050406030204" pitchFamily="18" charset="0"/>
                            <a:ea typeface="Roboto Mono for Powerline" pitchFamily="2" charset="0"/>
                          </a:rPr>
                        </m:ctrlPr>
                      </m:sSubPr>
                      <m:e>
                        <m:acc>
                          <m:accPr>
                            <m:chr m:val="̂"/>
                            <m:ctrlPr>
                              <a:rPr lang="en-US" b="0" i="1" smtClean="0">
                                <a:latin typeface="Cambria Math" panose="02040503050406030204" pitchFamily="18" charset="0"/>
                                <a:ea typeface="Roboto Mono for Powerline" pitchFamily="2" charset="0"/>
                              </a:rPr>
                            </m:ctrlPr>
                          </m:accPr>
                          <m:e>
                            <m:r>
                              <a:rPr lang="en-US" b="0" i="1" smtClean="0">
                                <a:latin typeface="Cambria Math" panose="02040503050406030204" pitchFamily="18" charset="0"/>
                                <a:ea typeface="Roboto Mono for Powerline" pitchFamily="2" charset="0"/>
                              </a:rPr>
                              <m:t>𝑤</m:t>
                            </m:r>
                          </m:e>
                        </m:acc>
                      </m:e>
                      <m:sub>
                        <m:r>
                          <a:rPr lang="en-US" b="0" i="1" dirty="0" smtClean="0">
                            <a:latin typeface="Cambria Math" panose="02040503050406030204" pitchFamily="18" charset="0"/>
                            <a:ea typeface="Roboto Mono for Powerline" pitchFamily="2" charset="0"/>
                          </a:rPr>
                          <m:t>𝑟𝑖𝑑𝑔𝑒</m:t>
                        </m:r>
                        <m:r>
                          <a:rPr lang="en-US" b="0" i="1" dirty="0" smtClean="0">
                            <a:latin typeface="Cambria Math" panose="02040503050406030204" pitchFamily="18" charset="0"/>
                            <a:ea typeface="Roboto Mono for Powerline" pitchFamily="2" charset="0"/>
                          </a:rPr>
                          <m:t>(</m:t>
                        </m:r>
                        <m:r>
                          <a:rPr lang="en-US" b="0" i="1" dirty="0" smtClean="0">
                            <a:latin typeface="Cambria Math" panose="02040503050406030204" pitchFamily="18" charset="0"/>
                            <a:ea typeface="Roboto Mono for Powerline" pitchFamily="2" charset="0"/>
                          </a:rPr>
                          <m:t>𝜆</m:t>
                        </m:r>
                        <m:r>
                          <a:rPr lang="en-US" b="0" i="1" dirty="0" smtClean="0">
                            <a:latin typeface="Cambria Math" panose="02040503050406030204" pitchFamily="18" charset="0"/>
                            <a:ea typeface="Roboto Mono for Powerline" pitchFamily="2" charset="0"/>
                          </a:rPr>
                          <m:t>)</m:t>
                        </m:r>
                      </m:sub>
                    </m:sSub>
                    <m:r>
                      <a:rPr lang="en-US" b="0" i="0" dirty="0" smtClean="0">
                        <a:latin typeface="Cambria Math" panose="02040503050406030204" pitchFamily="18" charset="0"/>
                        <a:ea typeface="Roboto Mono for Powerline" pitchFamily="2" charset="0"/>
                      </a:rPr>
                      <m:t>= </m:t>
                    </m:r>
                    <m:func>
                      <m:funcPr>
                        <m:ctrlPr>
                          <a:rPr lang="en-US" b="0" i="1" dirty="0" smtClean="0">
                            <a:latin typeface="Cambria Math" panose="02040503050406030204" pitchFamily="18" charset="0"/>
                            <a:ea typeface="Roboto Mono for Powerline" pitchFamily="2" charset="0"/>
                          </a:rPr>
                        </m:ctrlPr>
                      </m:funcPr>
                      <m:fName>
                        <m:limLow>
                          <m:limLowPr>
                            <m:ctrlPr>
                              <a:rPr lang="en-US" b="0" i="1" dirty="0" smtClean="0">
                                <a:latin typeface="Cambria Math" panose="02040503050406030204" pitchFamily="18" charset="0"/>
                                <a:ea typeface="Roboto Mono for Powerline" pitchFamily="2" charset="0"/>
                              </a:rPr>
                            </m:ctrlPr>
                          </m:limLowPr>
                          <m:e>
                            <m:r>
                              <m:rPr>
                                <m:sty m:val="p"/>
                              </m:rPr>
                              <a:rPr lang="en-US" b="0" i="0" dirty="0" smtClean="0">
                                <a:latin typeface="Cambria Math" panose="02040503050406030204" pitchFamily="18" charset="0"/>
                                <a:ea typeface="Roboto Mono for Powerline" pitchFamily="2" charset="0"/>
                              </a:rPr>
                              <m:t>argmin</m:t>
                            </m:r>
                          </m:e>
                          <m:lim>
                            <m:r>
                              <a:rPr lang="en-US" b="0" i="1" dirty="0" smtClean="0">
                                <a:latin typeface="Cambria Math" panose="02040503050406030204" pitchFamily="18" charset="0"/>
                                <a:ea typeface="Roboto Mono for Powerline" pitchFamily="2" charset="0"/>
                              </a:rPr>
                              <m:t>𝑤</m:t>
                            </m:r>
                          </m:lim>
                        </m:limLow>
                      </m:fName>
                      <m:e>
                        <m:sSub>
                          <m:sSubPr>
                            <m:ctrlPr>
                              <a:rPr lang="en-US" b="0" i="1" dirty="0" smtClean="0">
                                <a:latin typeface="Cambria Math" panose="02040503050406030204" pitchFamily="18" charset="0"/>
                                <a:ea typeface="Roboto Mono for Powerline" pitchFamily="2" charset="0"/>
                              </a:rPr>
                            </m:ctrlPr>
                          </m:sSubPr>
                          <m:e>
                            <m:r>
                              <a:rPr lang="en-US" b="0" i="1" dirty="0" smtClean="0">
                                <a:latin typeface="Cambria Math" panose="02040503050406030204" pitchFamily="18" charset="0"/>
                                <a:ea typeface="Roboto Mono for Powerline" pitchFamily="2" charset="0"/>
                              </a:rPr>
                              <m:t>𝑀𝑆𝐸</m:t>
                            </m:r>
                          </m:e>
                          <m:sub>
                            <m:r>
                              <a:rPr lang="en-US" b="0" i="1" dirty="0" smtClean="0">
                                <a:latin typeface="Cambria Math" panose="02040503050406030204" pitchFamily="18" charset="0"/>
                                <a:ea typeface="Roboto Mono for Powerline" pitchFamily="2" charset="0"/>
                              </a:rPr>
                              <m:t>𝑡𝑟𝑎𝑖𝑛</m:t>
                            </m:r>
                          </m:sub>
                        </m:sSub>
                        <m:d>
                          <m:dPr>
                            <m:ctrlPr>
                              <a:rPr lang="en-US" b="0" i="1" dirty="0" smtClean="0">
                                <a:latin typeface="Cambria Math" panose="02040503050406030204" pitchFamily="18" charset="0"/>
                                <a:ea typeface="Roboto Mono for Powerline" pitchFamily="2" charset="0"/>
                              </a:rPr>
                            </m:ctrlPr>
                          </m:dPr>
                          <m:e>
                            <m:r>
                              <a:rPr lang="en-US" b="0" i="1" dirty="0" smtClean="0">
                                <a:latin typeface="Cambria Math" panose="02040503050406030204" pitchFamily="18" charset="0"/>
                                <a:ea typeface="Roboto Mono for Powerline" pitchFamily="2" charset="0"/>
                              </a:rPr>
                              <m:t>𝑤</m:t>
                            </m:r>
                          </m:e>
                        </m:d>
                        <m:r>
                          <a:rPr lang="en-US" b="0" i="1" dirty="0" smtClean="0">
                            <a:latin typeface="Cambria Math" panose="02040503050406030204" pitchFamily="18" charset="0"/>
                            <a:ea typeface="Roboto Mono for Powerline" pitchFamily="2" charset="0"/>
                          </a:rPr>
                          <m:t>+</m:t>
                        </m:r>
                        <m:r>
                          <a:rPr lang="en-US" b="0" i="1" dirty="0" smtClean="0">
                            <a:latin typeface="Cambria Math" panose="02040503050406030204" pitchFamily="18" charset="0"/>
                            <a:ea typeface="Roboto Mono for Powerline" pitchFamily="2" charset="0"/>
                          </a:rPr>
                          <m:t>𝜆</m:t>
                        </m:r>
                        <m:sSubSup>
                          <m:sSubSupPr>
                            <m:ctrlPr>
                              <a:rPr lang="en-US" b="0" i="1" dirty="0" smtClean="0">
                                <a:latin typeface="Cambria Math" panose="02040503050406030204" pitchFamily="18" charset="0"/>
                                <a:ea typeface="Roboto Mono for Powerline" pitchFamily="2" charset="0"/>
                              </a:rPr>
                            </m:ctrlPr>
                          </m:sSubSupPr>
                          <m:e>
                            <m:d>
                              <m:dPr>
                                <m:begChr m:val="|"/>
                                <m:endChr m:val="|"/>
                                <m:ctrlPr>
                                  <a:rPr lang="en-US" b="0" i="1" dirty="0" smtClean="0">
                                    <a:latin typeface="Cambria Math" panose="02040503050406030204" pitchFamily="18" charset="0"/>
                                    <a:ea typeface="Roboto Mono for Powerline" pitchFamily="2" charset="0"/>
                                  </a:rPr>
                                </m:ctrlPr>
                              </m:dPr>
                              <m:e>
                                <m:d>
                                  <m:dPr>
                                    <m:begChr m:val="|"/>
                                    <m:endChr m:val="|"/>
                                    <m:ctrlPr>
                                      <a:rPr lang="en-US" b="0" i="1" dirty="0" smtClean="0">
                                        <a:latin typeface="Cambria Math" panose="02040503050406030204" pitchFamily="18" charset="0"/>
                                        <a:ea typeface="Roboto Mono for Powerline" pitchFamily="2" charset="0"/>
                                      </a:rPr>
                                    </m:ctrlPr>
                                  </m:dPr>
                                  <m:e>
                                    <m:sSub>
                                      <m:sSubPr>
                                        <m:ctrlPr>
                                          <a:rPr lang="en-US" b="0" i="1" dirty="0" smtClean="0">
                                            <a:latin typeface="Cambria Math" panose="02040503050406030204" pitchFamily="18" charset="0"/>
                                            <a:ea typeface="Roboto Mono for Powerline" pitchFamily="2" charset="0"/>
                                          </a:rPr>
                                        </m:ctrlPr>
                                      </m:sSubPr>
                                      <m:e>
                                        <m:r>
                                          <a:rPr lang="en-US" b="0" i="1" dirty="0" smtClean="0">
                                            <a:latin typeface="Cambria Math" panose="02040503050406030204" pitchFamily="18" charset="0"/>
                                            <a:ea typeface="Roboto Mono for Powerline" pitchFamily="2" charset="0"/>
                                          </a:rPr>
                                          <m:t>𝑤</m:t>
                                        </m:r>
                                      </m:e>
                                      <m:sub>
                                        <m:r>
                                          <a:rPr lang="en-US" b="0" i="1" dirty="0" smtClean="0">
                                            <a:latin typeface="Cambria Math" panose="02040503050406030204" pitchFamily="18" charset="0"/>
                                            <a:ea typeface="Roboto Mono for Powerline" pitchFamily="2" charset="0"/>
                                          </a:rPr>
                                          <m:t>1:</m:t>
                                        </m:r>
                                        <m:r>
                                          <a:rPr lang="en-US" b="0" i="1" dirty="0" smtClean="0">
                                            <a:latin typeface="Cambria Math" panose="02040503050406030204" pitchFamily="18" charset="0"/>
                                            <a:ea typeface="Roboto Mono for Powerline" pitchFamily="2" charset="0"/>
                                          </a:rPr>
                                          <m:t>𝐷</m:t>
                                        </m:r>
                                      </m:sub>
                                    </m:sSub>
                                  </m:e>
                                </m:d>
                              </m:e>
                            </m:d>
                          </m:e>
                          <m:sub>
                            <m:r>
                              <a:rPr lang="en-US" b="0" i="1" dirty="0" smtClean="0">
                                <a:latin typeface="Cambria Math" panose="02040503050406030204" pitchFamily="18" charset="0"/>
                                <a:ea typeface="Roboto Mono for Powerline" pitchFamily="2" charset="0"/>
                              </a:rPr>
                              <m:t>2</m:t>
                            </m:r>
                          </m:sub>
                          <m:sup>
                            <m:r>
                              <a:rPr lang="en-US" b="0" i="1" dirty="0" smtClean="0">
                                <a:latin typeface="Cambria Math" panose="02040503050406030204" pitchFamily="18" charset="0"/>
                                <a:ea typeface="Roboto Mono for Powerline" pitchFamily="2" charset="0"/>
                              </a:rPr>
                              <m:t>2</m:t>
                            </m:r>
                          </m:sup>
                        </m:sSubSup>
                      </m:e>
                    </m:func>
                  </m:oMath>
                </a14:m>
                <a:endParaRPr lang="en-US" dirty="0">
                  <a:latin typeface="Roboto Mono for Powerline" pitchFamily="2" charset="0"/>
                  <a:ea typeface="Roboto Mono for Powerline" pitchFamily="2" charset="0"/>
                </a:endParaRPr>
              </a:p>
              <a:p>
                <a:pPr marL="139700" indent="0">
                  <a:buFont typeface="Nunito Sans"/>
                  <a:buNone/>
                </a:pPr>
                <a:r>
                  <a:rPr lang="en-US" dirty="0">
                    <a:latin typeface="Roboto Mono for Powerline" pitchFamily="2" charset="0"/>
                    <a:ea typeface="Roboto Mono for Powerline" pitchFamily="2" charset="0"/>
                  </a:rPr>
                  <a:t>  Compute validation error </a:t>
                </a:r>
              </a:p>
              <a:p>
                <a:pPr marL="139700" indent="0">
                  <a:buFont typeface="Nunito Sans"/>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Roboto Mono for Powerline" pitchFamily="2" charset="0"/>
                        </a:rPr>
                        <m:t>𝑣𝑎𝑙𝑖𝑑𝑎𝑡𝑖𝑜𝑛</m:t>
                      </m:r>
                      <m:r>
                        <a:rPr lang="en-US" b="0" i="1" smtClean="0">
                          <a:latin typeface="Cambria Math" panose="02040503050406030204" pitchFamily="18" charset="0"/>
                          <a:ea typeface="Roboto Mono for Powerline" pitchFamily="2" charset="0"/>
                        </a:rPr>
                        <m:t>_</m:t>
                      </m:r>
                      <m:r>
                        <a:rPr lang="en-US" b="0" i="1" smtClean="0">
                          <a:latin typeface="Cambria Math" panose="02040503050406030204" pitchFamily="18" charset="0"/>
                          <a:ea typeface="Roboto Mono for Powerline" pitchFamily="2" charset="0"/>
                        </a:rPr>
                        <m:t>𝑒𝑟𝑟𝑜𝑟</m:t>
                      </m:r>
                      <m:r>
                        <a:rPr lang="en-US" b="0" i="1" smtClean="0">
                          <a:latin typeface="Cambria Math" panose="02040503050406030204" pitchFamily="18" charset="0"/>
                          <a:ea typeface="Roboto Mono for Powerline" pitchFamily="2" charset="0"/>
                        </a:rPr>
                        <m:t>=</m:t>
                      </m:r>
                      <m:sSub>
                        <m:sSubPr>
                          <m:ctrlPr>
                            <a:rPr lang="en-US" b="0" i="1" smtClean="0">
                              <a:latin typeface="Cambria Math" panose="02040503050406030204" pitchFamily="18" charset="0"/>
                              <a:ea typeface="Roboto Mono for Powerline" pitchFamily="2" charset="0"/>
                            </a:rPr>
                          </m:ctrlPr>
                        </m:sSubPr>
                        <m:e>
                          <m:r>
                            <a:rPr lang="en-US" b="0" i="1" smtClean="0">
                              <a:latin typeface="Cambria Math" panose="02040503050406030204" pitchFamily="18" charset="0"/>
                              <a:ea typeface="Roboto Mono for Powerline" pitchFamily="2" charset="0"/>
                            </a:rPr>
                            <m:t>𝑀𝑆𝐸</m:t>
                          </m:r>
                        </m:e>
                        <m:sub>
                          <m:r>
                            <a:rPr lang="en-US" b="0" i="1" smtClean="0">
                              <a:latin typeface="Cambria Math" panose="02040503050406030204" pitchFamily="18" charset="0"/>
                              <a:ea typeface="Roboto Mono for Powerline" pitchFamily="2" charset="0"/>
                            </a:rPr>
                            <m:t>𝑣𝑎𝑙</m:t>
                          </m:r>
                        </m:sub>
                      </m:sSub>
                      <m:r>
                        <a:rPr lang="en-US" b="0" i="1" smtClean="0">
                          <a:latin typeface="Cambria Math" panose="02040503050406030204" pitchFamily="18" charset="0"/>
                          <a:ea typeface="Roboto Mono for Powerline" pitchFamily="2" charset="0"/>
                        </a:rPr>
                        <m:t>(</m:t>
                      </m:r>
                      <m:sSub>
                        <m:sSubPr>
                          <m:ctrlPr>
                            <a:rPr lang="en-US" b="0" i="1" smtClean="0">
                              <a:latin typeface="Cambria Math" panose="02040503050406030204" pitchFamily="18" charset="0"/>
                              <a:ea typeface="Roboto Mono for Powerline" pitchFamily="2" charset="0"/>
                            </a:rPr>
                          </m:ctrlPr>
                        </m:sSubPr>
                        <m:e>
                          <m:acc>
                            <m:accPr>
                              <m:chr m:val="̂"/>
                              <m:ctrlPr>
                                <a:rPr lang="en-US" b="0" i="1" smtClean="0">
                                  <a:latin typeface="Cambria Math" panose="02040503050406030204" pitchFamily="18" charset="0"/>
                                  <a:ea typeface="Roboto Mono for Powerline" pitchFamily="2" charset="0"/>
                                </a:rPr>
                              </m:ctrlPr>
                            </m:accPr>
                            <m:e>
                              <m:r>
                                <a:rPr lang="en-US" b="0" i="1" smtClean="0">
                                  <a:latin typeface="Cambria Math" panose="02040503050406030204" pitchFamily="18" charset="0"/>
                                  <a:ea typeface="Roboto Mono for Powerline" pitchFamily="2" charset="0"/>
                                </a:rPr>
                                <m:t>𝑤</m:t>
                              </m:r>
                            </m:e>
                          </m:acc>
                        </m:e>
                        <m:sub>
                          <m:r>
                            <a:rPr lang="en-US" b="0" i="1" smtClean="0">
                              <a:latin typeface="Cambria Math" panose="02040503050406030204" pitchFamily="18" charset="0"/>
                              <a:ea typeface="Roboto Mono for Powerline" pitchFamily="2" charset="0"/>
                            </a:rPr>
                            <m:t>𝑟𝑖𝑑𝑔𝑒</m:t>
                          </m:r>
                          <m:d>
                            <m:dPr>
                              <m:ctrlPr>
                                <a:rPr lang="en-US" b="0" i="1" smtClean="0">
                                  <a:latin typeface="Cambria Math" panose="02040503050406030204" pitchFamily="18" charset="0"/>
                                  <a:ea typeface="Roboto Mono for Powerline" pitchFamily="2" charset="0"/>
                                </a:rPr>
                              </m:ctrlPr>
                            </m:dPr>
                            <m:e>
                              <m:r>
                                <a:rPr lang="en-US" b="0" i="1" smtClean="0">
                                  <a:latin typeface="Cambria Math" panose="02040503050406030204" pitchFamily="18" charset="0"/>
                                  <a:ea typeface="Roboto Mono for Powerline" pitchFamily="2" charset="0"/>
                                </a:rPr>
                                <m:t>𝜆</m:t>
                              </m:r>
                            </m:e>
                          </m:d>
                        </m:sub>
                      </m:sSub>
                      <m:r>
                        <a:rPr lang="en-US" b="0" i="1" smtClean="0">
                          <a:latin typeface="Cambria Math" panose="02040503050406030204" pitchFamily="18" charset="0"/>
                          <a:ea typeface="Roboto Mono for Powerline" pitchFamily="2" charset="0"/>
                        </a:rPr>
                        <m:t>)</m:t>
                      </m:r>
                    </m:oMath>
                  </m:oMathPara>
                </a14:m>
                <a:endParaRPr lang="en-US" dirty="0">
                  <a:latin typeface="Roboto Mono for Powerline" pitchFamily="2" charset="0"/>
                  <a:ea typeface="Roboto Mono for Powerline" pitchFamily="2" charset="0"/>
                </a:endParaRPr>
              </a:p>
              <a:p>
                <a:pPr marL="139700" indent="0">
                  <a:buFont typeface="Nunito Sans"/>
                  <a:buNone/>
                </a:pPr>
                <a:r>
                  <a:rPr lang="en-US" dirty="0">
                    <a:latin typeface="Roboto Mono for Powerline" pitchFamily="2" charset="0"/>
                    <a:ea typeface="Roboto Mono for Powerline" pitchFamily="2" charset="0"/>
                  </a:rPr>
                  <a:t>  Track </a:t>
                </a:r>
                <a14:m>
                  <m:oMath xmlns:m="http://schemas.openxmlformats.org/officeDocument/2006/math">
                    <m:r>
                      <a:rPr lang="en-US" b="0" i="1" smtClean="0">
                        <a:latin typeface="Cambria Math" panose="02040503050406030204" pitchFamily="18" charset="0"/>
                        <a:ea typeface="Roboto Mono for Powerline" pitchFamily="2" charset="0"/>
                      </a:rPr>
                      <m:t>𝜆</m:t>
                    </m:r>
                  </m:oMath>
                </a14:m>
                <a:r>
                  <a:rPr lang="en-US" dirty="0">
                    <a:latin typeface="Roboto Mono for Powerline" pitchFamily="2" charset="0"/>
                    <a:ea typeface="Roboto Mono for Powerline" pitchFamily="2" charset="0"/>
                  </a:rPr>
                  <a:t> with smallest </a:t>
                </a:r>
                <a14:m>
                  <m:oMath xmlns:m="http://schemas.openxmlformats.org/officeDocument/2006/math">
                    <m:r>
                      <a:rPr lang="en-US" b="0" i="1" smtClean="0">
                        <a:latin typeface="Cambria Math" panose="02040503050406030204" pitchFamily="18" charset="0"/>
                        <a:ea typeface="Roboto Mono for Powerline" pitchFamily="2" charset="0"/>
                      </a:rPr>
                      <m:t>𝑣𝑎𝑙𝑖𝑑𝑎𝑡𝑖𝑜𝑛</m:t>
                    </m:r>
                    <m:r>
                      <a:rPr lang="en-US" b="0" i="1" smtClean="0">
                        <a:latin typeface="Cambria Math" panose="02040503050406030204" pitchFamily="18" charset="0"/>
                        <a:ea typeface="Roboto Mono for Powerline" pitchFamily="2" charset="0"/>
                      </a:rPr>
                      <m:t>_</m:t>
                    </m:r>
                    <m:r>
                      <a:rPr lang="en-US" b="0" i="1" smtClean="0">
                        <a:latin typeface="Cambria Math" panose="02040503050406030204" pitchFamily="18" charset="0"/>
                        <a:ea typeface="Roboto Mono for Powerline" pitchFamily="2" charset="0"/>
                      </a:rPr>
                      <m:t>𝑒𝑟𝑟𝑜𝑟</m:t>
                    </m:r>
                  </m:oMath>
                </a14:m>
                <a:endParaRPr lang="en-US" dirty="0">
                  <a:latin typeface="Roboto Mono for Powerline" pitchFamily="2" charset="0"/>
                  <a:ea typeface="Roboto Mono for Powerline" pitchFamily="2" charset="0"/>
                </a:endParaRPr>
              </a:p>
              <a:p>
                <a:pPr marL="139700" indent="0">
                  <a:buNone/>
                </a:pPr>
                <a:r>
                  <a:rPr lang="en-US" dirty="0">
                    <a:latin typeface="Roboto Mono for Powerline" pitchFamily="2" charset="0"/>
                    <a:ea typeface="Roboto Mono for Powerline" pitchFamily="2" charset="0"/>
                  </a:rPr>
                  <a:t>Return </a:t>
                </a:r>
                <a14:m>
                  <m:oMath xmlns:m="http://schemas.openxmlformats.org/officeDocument/2006/math">
                    <m:sSup>
                      <m:sSupPr>
                        <m:ctrlPr>
                          <a:rPr lang="en-US" b="0" i="1" smtClean="0">
                            <a:latin typeface="Cambria Math" panose="02040503050406030204" pitchFamily="18" charset="0"/>
                            <a:ea typeface="Roboto Mono for Powerline" pitchFamily="2" charset="0"/>
                          </a:rPr>
                        </m:ctrlPr>
                      </m:sSupPr>
                      <m:e>
                        <m:r>
                          <a:rPr lang="en-US" b="0" i="1" smtClean="0">
                            <a:latin typeface="Cambria Math" panose="02040503050406030204" pitchFamily="18" charset="0"/>
                            <a:ea typeface="Roboto Mono for Powerline" pitchFamily="2" charset="0"/>
                          </a:rPr>
                          <m:t>𝜆</m:t>
                        </m:r>
                      </m:e>
                      <m:sup>
                        <m:r>
                          <a:rPr lang="en-US" b="0" i="1" smtClean="0">
                            <a:latin typeface="Cambria Math" panose="02040503050406030204" pitchFamily="18" charset="0"/>
                            <a:ea typeface="Roboto Mono for Powerline" pitchFamily="2" charset="0"/>
                          </a:rPr>
                          <m:t>∗</m:t>
                        </m:r>
                      </m:sup>
                    </m:sSup>
                  </m:oMath>
                </a14:m>
                <a:r>
                  <a:rPr lang="en-US" dirty="0">
                    <a:latin typeface="Roboto Mono for Powerline" pitchFamily="2" charset="0"/>
                    <a:ea typeface="Roboto Mono for Powerline" pitchFamily="2" charset="0"/>
                  </a:rPr>
                  <a:t> &amp; estimated future error </a:t>
                </a:r>
                <a14:m>
                  <m:oMath xmlns:m="http://schemas.openxmlformats.org/officeDocument/2006/math">
                    <m:sSub>
                      <m:sSubPr>
                        <m:ctrlPr>
                          <a:rPr lang="en-US" i="1" dirty="0">
                            <a:latin typeface="Cambria Math" panose="02040503050406030204" pitchFamily="18" charset="0"/>
                            <a:ea typeface="Roboto Mono for Powerline" pitchFamily="2" charset="0"/>
                          </a:rPr>
                        </m:ctrlPr>
                      </m:sSubPr>
                      <m:e>
                        <m:r>
                          <a:rPr lang="en-US" i="1" dirty="0">
                            <a:latin typeface="Cambria Math" panose="02040503050406030204" pitchFamily="18" charset="0"/>
                            <a:ea typeface="Roboto Mono for Powerline" pitchFamily="2" charset="0"/>
                          </a:rPr>
                          <m:t>𝑀𝑆𝐸</m:t>
                        </m:r>
                      </m:e>
                      <m:sub>
                        <m:r>
                          <a:rPr lang="en-US" i="1" dirty="0">
                            <a:latin typeface="Cambria Math" panose="02040503050406030204" pitchFamily="18" charset="0"/>
                            <a:ea typeface="Roboto Mono for Powerline" pitchFamily="2" charset="0"/>
                          </a:rPr>
                          <m:t>𝑡</m:t>
                        </m:r>
                        <m:r>
                          <a:rPr lang="en-US" b="0" i="1" dirty="0" smtClean="0">
                            <a:latin typeface="Cambria Math" panose="02040503050406030204" pitchFamily="18" charset="0"/>
                            <a:ea typeface="Roboto Mono for Powerline" pitchFamily="2" charset="0"/>
                          </a:rPr>
                          <m:t>𝑒𝑠𝑡</m:t>
                        </m:r>
                      </m:sub>
                    </m:sSub>
                    <m:r>
                      <a:rPr lang="en-US" b="0" i="1" smtClean="0">
                        <a:latin typeface="Cambria Math" panose="02040503050406030204" pitchFamily="18" charset="0"/>
                        <a:ea typeface="Roboto Mono for Powerline" pitchFamily="2" charset="0"/>
                      </a:rPr>
                      <m:t>(</m:t>
                    </m:r>
                    <m:sSub>
                      <m:sSubPr>
                        <m:ctrlPr>
                          <a:rPr lang="en-US" b="0" i="1" smtClean="0">
                            <a:latin typeface="Cambria Math" panose="02040503050406030204" pitchFamily="18" charset="0"/>
                            <a:ea typeface="Roboto Mono for Powerline" pitchFamily="2" charset="0"/>
                          </a:rPr>
                        </m:ctrlPr>
                      </m:sSubPr>
                      <m:e>
                        <m:acc>
                          <m:accPr>
                            <m:chr m:val="̂"/>
                            <m:ctrlPr>
                              <a:rPr lang="en-US" b="0" i="1" smtClean="0">
                                <a:latin typeface="Cambria Math" panose="02040503050406030204" pitchFamily="18" charset="0"/>
                                <a:ea typeface="Roboto Mono for Powerline" pitchFamily="2" charset="0"/>
                              </a:rPr>
                            </m:ctrlPr>
                          </m:accPr>
                          <m:e>
                            <m:r>
                              <a:rPr lang="en-US" b="0" i="1" smtClean="0">
                                <a:latin typeface="Cambria Math" panose="02040503050406030204" pitchFamily="18" charset="0"/>
                                <a:ea typeface="Roboto Mono for Powerline" pitchFamily="2" charset="0"/>
                              </a:rPr>
                              <m:t>𝑤</m:t>
                            </m:r>
                          </m:e>
                        </m:acc>
                      </m:e>
                      <m:sub>
                        <m:r>
                          <a:rPr lang="en-US" b="0" i="1" smtClean="0">
                            <a:latin typeface="Cambria Math" panose="02040503050406030204" pitchFamily="18" charset="0"/>
                            <a:ea typeface="Roboto Mono for Powerline" pitchFamily="2" charset="0"/>
                          </a:rPr>
                          <m:t>𝑟𝑖𝑑𝑔𝑒</m:t>
                        </m:r>
                        <m:d>
                          <m:dPr>
                            <m:ctrlPr>
                              <a:rPr lang="en-US" b="0" i="1" smtClean="0">
                                <a:latin typeface="Cambria Math" panose="02040503050406030204" pitchFamily="18" charset="0"/>
                                <a:ea typeface="Roboto Mono for Powerline" pitchFamily="2" charset="0"/>
                              </a:rPr>
                            </m:ctrlPr>
                          </m:dPr>
                          <m:e>
                            <m:sSup>
                              <m:sSupPr>
                                <m:ctrlPr>
                                  <a:rPr lang="en-US" b="0" i="1" smtClean="0">
                                    <a:latin typeface="Cambria Math" panose="02040503050406030204" pitchFamily="18" charset="0"/>
                                    <a:ea typeface="Roboto Mono for Powerline" pitchFamily="2" charset="0"/>
                                  </a:rPr>
                                </m:ctrlPr>
                              </m:sSupPr>
                              <m:e>
                                <m:r>
                                  <a:rPr lang="en-US" b="0" i="1" smtClean="0">
                                    <a:latin typeface="Cambria Math" panose="02040503050406030204" pitchFamily="18" charset="0"/>
                                    <a:ea typeface="Roboto Mono for Powerline" pitchFamily="2" charset="0"/>
                                  </a:rPr>
                                  <m:t>𝜆</m:t>
                                </m:r>
                              </m:e>
                              <m:sup>
                                <m:r>
                                  <a:rPr lang="en-US" b="0" i="1" smtClean="0">
                                    <a:latin typeface="Cambria Math" panose="02040503050406030204" pitchFamily="18" charset="0"/>
                                    <a:ea typeface="Roboto Mono for Powerline" pitchFamily="2" charset="0"/>
                                  </a:rPr>
                                  <m:t>∗</m:t>
                                </m:r>
                              </m:sup>
                            </m:sSup>
                          </m:e>
                        </m:d>
                      </m:sub>
                    </m:sSub>
                    <m:r>
                      <a:rPr lang="en-US" b="0" i="1" smtClean="0">
                        <a:latin typeface="Cambria Math" panose="02040503050406030204" pitchFamily="18" charset="0"/>
                        <a:ea typeface="Roboto Mono for Powerline" pitchFamily="2" charset="0"/>
                      </a:rPr>
                      <m:t>)</m:t>
                    </m:r>
                  </m:oMath>
                </a14:m>
                <a:endParaRPr lang="en-US" dirty="0">
                  <a:latin typeface="Roboto Mono for Powerline" pitchFamily="2" charset="0"/>
                  <a:ea typeface="Roboto Mono for Powerline" pitchFamily="2" charset="0"/>
                </a:endParaRPr>
              </a:p>
              <a:p>
                <a:pPr marL="139700" indent="0">
                  <a:buFont typeface="Nunito Sans"/>
                  <a:buNone/>
                </a:pPr>
                <a:r>
                  <a:rPr lang="en-US" dirty="0">
                    <a:latin typeface="Roboto Mono for Powerline" pitchFamily="2" charset="0"/>
                    <a:ea typeface="Roboto Mono for Powerline" pitchFamily="2" charset="0"/>
                  </a:rPr>
                  <a:t>  </a:t>
                </a:r>
              </a:p>
            </p:txBody>
          </p:sp>
        </mc:Choice>
        <mc:Fallback xmlns="">
          <p:sp>
            <p:nvSpPr>
              <p:cNvPr id="5" name="Text Placeholder 2">
                <a:extLst>
                  <a:ext uri="{FF2B5EF4-FFF2-40B4-BE49-F238E27FC236}">
                    <a16:creationId xmlns:a16="http://schemas.microsoft.com/office/drawing/2014/main" id="{E640235C-B837-3A47-9C3D-85B35451E85B}"/>
                  </a:ext>
                </a:extLst>
              </p:cNvPr>
              <p:cNvSpPr txBox="1">
                <a:spLocks noRot="1" noChangeAspect="1" noMove="1" noResize="1" noEditPoints="1" noAdjustHandles="1" noChangeArrowheads="1" noChangeShapeType="1" noTextEdit="1"/>
              </p:cNvSpPr>
              <p:nvPr/>
            </p:nvSpPr>
            <p:spPr>
              <a:xfrm>
                <a:off x="3090625" y="1461247"/>
                <a:ext cx="5596200" cy="2481408"/>
              </a:xfrm>
              <a:prstGeom prst="rect">
                <a:avLst/>
              </a:prstGeom>
              <a:blipFill>
                <a:blip r:embed="rId5"/>
                <a:stretch>
                  <a:fillRect b="-2525"/>
                </a:stretch>
              </a:blipFill>
              <a:ln>
                <a:solidFill>
                  <a:schemeClr val="tx1"/>
                </a:solidFill>
              </a:ln>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BA16B707-5D16-438F-ACBD-5EF3F2D37318}"/>
                  </a:ext>
                </a:extLst>
              </p14:cNvPr>
              <p14:cNvContentPartPr/>
              <p14:nvPr/>
            </p14:nvContentPartPr>
            <p14:xfrm>
              <a:off x="4036680" y="3025440"/>
              <a:ext cx="3751200" cy="944280"/>
            </p14:xfrm>
          </p:contentPart>
        </mc:Choice>
        <mc:Fallback xmlns="">
          <p:pic>
            <p:nvPicPr>
              <p:cNvPr id="6" name="Ink 5">
                <a:extLst>
                  <a:ext uri="{FF2B5EF4-FFF2-40B4-BE49-F238E27FC236}">
                    <a16:creationId xmlns:a16="http://schemas.microsoft.com/office/drawing/2014/main" id="{BA16B707-5D16-438F-ACBD-5EF3F2D37318}"/>
                  </a:ext>
                </a:extLst>
              </p:cNvPr>
              <p:cNvPicPr/>
              <p:nvPr/>
            </p:nvPicPr>
            <p:blipFill>
              <a:blip r:embed="rId7"/>
              <a:stretch>
                <a:fillRect/>
              </a:stretch>
            </p:blipFill>
            <p:spPr>
              <a:xfrm>
                <a:off x="4027320" y="3016080"/>
                <a:ext cx="3769920" cy="963000"/>
              </a:xfrm>
              <a:prstGeom prst="rect">
                <a:avLst/>
              </a:prstGeom>
            </p:spPr>
          </p:pic>
        </mc:Fallback>
      </mc:AlternateContent>
    </p:spTree>
    <p:extLst>
      <p:ext uri="{BB962C8B-B14F-4D97-AF65-F5344CB8AC3E}">
        <p14:creationId xmlns:p14="http://schemas.microsoft.com/office/powerpoint/2010/main" val="6522965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BBFDA-1BCD-9A41-B5C9-75442E88333F}"/>
              </a:ext>
            </a:extLst>
          </p:cNvPr>
          <p:cNvSpPr>
            <a:spLocks noGrp="1"/>
          </p:cNvSpPr>
          <p:nvPr>
            <p:ph type="title"/>
          </p:nvPr>
        </p:nvSpPr>
        <p:spPr/>
        <p:txBody>
          <a:bodyPr/>
          <a:lstStyle/>
          <a:p>
            <a:r>
              <a:rPr lang="en-US" dirty="0"/>
              <a:t>Scaling Features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9735BAF-1BD6-2945-8663-6E20C56F37B8}"/>
                  </a:ext>
                </a:extLst>
              </p:cNvPr>
              <p:cNvSpPr>
                <a:spLocks noGrp="1"/>
              </p:cNvSpPr>
              <p:nvPr>
                <p:ph type="body" idx="1"/>
              </p:nvPr>
            </p:nvSpPr>
            <p:spPr/>
            <p:txBody>
              <a:bodyPr/>
              <a:lstStyle/>
              <a:p>
                <a:pPr marL="139700" indent="0">
                  <a:buNone/>
                </a:pPr>
                <a:r>
                  <a:rPr lang="en-US" dirty="0"/>
                  <a:t>Fix this by </a:t>
                </a:r>
                <a:r>
                  <a:rPr lang="en-US" b="1" dirty="0"/>
                  <a:t>normalizing</a:t>
                </a:r>
                <a:r>
                  <a:rPr lang="en-US" dirty="0"/>
                  <a:t> the features so all are on the same scale!</a:t>
                </a:r>
              </a:p>
              <a:p>
                <a:pPr marL="139700" indent="0">
                  <a:buNone/>
                </a:pPr>
                <a14:m>
                  <m:oMathPara xmlns:m="http://schemas.openxmlformats.org/officeDocument/2006/math">
                    <m:oMathParaPr>
                      <m:jc m:val="centerGroup"/>
                    </m:oMathParaPr>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h</m:t>
                              </m:r>
                            </m:e>
                          </m:acc>
                        </m:e>
                        <m:sub>
                          <m:r>
                            <a:rPr lang="en-US" b="0" i="1" dirty="0" smtClean="0">
                              <a:latin typeface="Cambria Math" panose="02040503050406030204" pitchFamily="18" charset="0"/>
                            </a:rPr>
                            <m:t>𝑗</m:t>
                          </m:r>
                        </m:sub>
                      </m:sSub>
                      <m:d>
                        <m:dPr>
                          <m:ctrlPr>
                            <a:rPr lang="en-US" b="0" i="1" dirty="0" smtClean="0">
                              <a:latin typeface="Cambria Math" panose="02040503050406030204" pitchFamily="18" charset="0"/>
                            </a:rPr>
                          </m:ctrlPr>
                        </m:d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𝑥</m:t>
                              </m:r>
                            </m:e>
                            <m:sub>
                              <m:r>
                                <a:rPr lang="en-US" b="0" i="1" dirty="0" smtClean="0">
                                  <a:latin typeface="Cambria Math" panose="02040503050406030204" pitchFamily="18" charset="0"/>
                                </a:rPr>
                                <m:t>𝑖</m:t>
                              </m:r>
                            </m:sub>
                          </m:sSub>
                        </m:e>
                      </m:d>
                      <m:r>
                        <a:rPr lang="en-US" b="0" i="1" dirty="0" smtClean="0">
                          <a:latin typeface="Cambria Math" panose="02040503050406030204" pitchFamily="18" charset="0"/>
                        </a:rPr>
                        <m:t>= </m:t>
                      </m:r>
                      <m:f>
                        <m:fPr>
                          <m:ctrlPr>
                            <a:rPr lang="en-US" b="0" i="1" dirty="0" smtClean="0">
                              <a:latin typeface="Cambria Math" panose="02040503050406030204" pitchFamily="18" charset="0"/>
                            </a:rPr>
                          </m:ctrlPr>
                        </m:fPr>
                        <m:num>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h</m:t>
                              </m:r>
                            </m:e>
                            <m:sub>
                              <m:r>
                                <a:rPr lang="en-US" b="0" i="1" dirty="0" smtClean="0">
                                  <a:latin typeface="Cambria Math" panose="02040503050406030204" pitchFamily="18" charset="0"/>
                                </a:rPr>
                                <m:t>𝑗</m:t>
                              </m:r>
                            </m:sub>
                          </m:sSub>
                          <m:d>
                            <m:dPr>
                              <m:ctrlPr>
                                <a:rPr lang="en-US" b="0" i="1" dirty="0" smtClean="0">
                                  <a:latin typeface="Cambria Math" panose="02040503050406030204" pitchFamily="18" charset="0"/>
                                </a:rPr>
                              </m:ctrlPr>
                            </m:d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𝑥</m:t>
                                  </m:r>
                                </m:e>
                                <m:sub>
                                  <m:r>
                                    <a:rPr lang="en-US" b="0" i="1" dirty="0" smtClean="0">
                                      <a:latin typeface="Cambria Math" panose="02040503050406030204" pitchFamily="18" charset="0"/>
                                    </a:rPr>
                                    <m:t>𝑖</m:t>
                                  </m:r>
                                </m:sub>
                              </m:sSub>
                            </m:e>
                          </m:d>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𝜇</m:t>
                              </m:r>
                            </m:e>
                            <m:sub>
                              <m:r>
                                <a:rPr lang="en-US" b="0" i="1" dirty="0" smtClean="0">
                                  <a:latin typeface="Cambria Math" panose="02040503050406030204" pitchFamily="18" charset="0"/>
                                </a:rPr>
                                <m:t>𝑗</m:t>
                              </m:r>
                            </m:sub>
                          </m:sSub>
                          <m:d>
                            <m:dPr>
                              <m:ctrlPr>
                                <a:rPr lang="en-US" b="0" i="1" dirty="0" smtClean="0">
                                  <a:latin typeface="Cambria Math" panose="02040503050406030204" pitchFamily="18" charset="0"/>
                                </a:rPr>
                              </m:ctrlPr>
                            </m:d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𝑥</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𝑥</m:t>
                                  </m:r>
                                </m:e>
                                <m:sub>
                                  <m:r>
                                    <a:rPr lang="en-US" b="0" i="1" dirty="0" smtClean="0">
                                      <a:latin typeface="Cambria Math" panose="02040503050406030204" pitchFamily="18" charset="0"/>
                                    </a:rPr>
                                    <m:t>𝑁</m:t>
                                  </m:r>
                                </m:sub>
                              </m:sSub>
                            </m:e>
                          </m:d>
                        </m:num>
                        <m:den>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𝜎</m:t>
                              </m:r>
                            </m:e>
                            <m:sub>
                              <m:r>
                                <a:rPr lang="en-US" b="0" i="1" dirty="0" smtClean="0">
                                  <a:latin typeface="Cambria Math" panose="02040503050406030204" pitchFamily="18" charset="0"/>
                                </a:rPr>
                                <m:t>𝑗</m:t>
                              </m:r>
                            </m:sub>
                          </m:sSub>
                          <m:d>
                            <m:dPr>
                              <m:ctrlPr>
                                <a:rPr lang="en-US" b="0" i="1" dirty="0" smtClean="0">
                                  <a:latin typeface="Cambria Math" panose="02040503050406030204" pitchFamily="18" charset="0"/>
                                </a:rPr>
                              </m:ctrlPr>
                            </m:d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𝑥</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𝑥</m:t>
                                  </m:r>
                                </m:e>
                                <m:sub>
                                  <m:r>
                                    <a:rPr lang="en-US" b="0" i="1" dirty="0" smtClean="0">
                                      <a:latin typeface="Cambria Math" panose="02040503050406030204" pitchFamily="18" charset="0"/>
                                    </a:rPr>
                                    <m:t>𝑁</m:t>
                                  </m:r>
                                </m:sub>
                              </m:sSub>
                            </m:e>
                          </m:d>
                        </m:den>
                      </m:f>
                    </m:oMath>
                  </m:oMathPara>
                </a14:m>
                <a:endParaRPr lang="en-US" dirty="0"/>
              </a:p>
              <a:p>
                <a:pPr marL="139700" indent="0">
                  <a:buNone/>
                </a:pPr>
                <a:r>
                  <a:rPr lang="en-US" dirty="0"/>
                  <a:t>Where </a:t>
                </a:r>
              </a:p>
              <a:p>
                <a:pPr marL="139700" indent="0">
                  <a:buNone/>
                </a:pPr>
                <a:r>
                  <a:rPr lang="en-US" b="0" dirty="0"/>
                  <a:t>  The mean of feature </a:t>
                </a:r>
                <a14:m>
                  <m:oMath xmlns:m="http://schemas.openxmlformats.org/officeDocument/2006/math">
                    <m:r>
                      <a:rPr lang="en-US" b="0" i="1" smtClean="0">
                        <a:latin typeface="Cambria Math" panose="02040503050406030204" pitchFamily="18" charset="0"/>
                      </a:rPr>
                      <m:t>𝑗</m:t>
                    </m:r>
                    <m:r>
                      <a:rPr lang="en-US" b="0" i="1" smtClean="0">
                        <a:latin typeface="Cambria Math" panose="02040503050406030204" pitchFamily="18" charset="0"/>
                      </a:rPr>
                      <m:t>: </m:t>
                    </m:r>
                  </m:oMath>
                </a14:m>
                <a:endParaRPr lang="en-US" b="0" dirty="0"/>
              </a:p>
              <a:p>
                <a:pPr marL="139700" indent="0">
                  <a:buNone/>
                </a:pPr>
                <a:r>
                  <a:rPr lang="en-US" dirty="0"/>
                  <a:t>	</a:t>
                </a:r>
                <a:r>
                  <a:rPr lang="en-US" b="0" dirty="0"/>
                  <a: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𝑁</m:t>
                            </m:r>
                          </m:sub>
                        </m:sSub>
                      </m:e>
                    </m:d>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𝑁</m:t>
                        </m:r>
                      </m:den>
                    </m:f>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𝑁</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e>
                    </m:nary>
                  </m:oMath>
                </a14:m>
                <a:br>
                  <a:rPr lang="en-US" b="0" dirty="0"/>
                </a:br>
                <a:r>
                  <a:rPr lang="en-US" b="0" dirty="0"/>
                  <a:t>  The standard devation of feature </a:t>
                </a:r>
                <a14:m>
                  <m:oMath xmlns:m="http://schemas.openxmlformats.org/officeDocument/2006/math">
                    <m:r>
                      <a:rPr lang="en-US" b="0" i="1" smtClean="0">
                        <a:latin typeface="Cambria Math" panose="02040503050406030204" pitchFamily="18" charset="0"/>
                      </a:rPr>
                      <m:t>𝑗</m:t>
                    </m:r>
                    <m:r>
                      <a:rPr lang="en-US" b="0" i="1" smtClean="0">
                        <a:latin typeface="Cambria Math" panose="02040503050406030204" pitchFamily="18" charset="0"/>
                      </a:rPr>
                      <m:t>:</m:t>
                    </m:r>
                  </m:oMath>
                </a14:m>
                <a:r>
                  <a:rPr lang="en-US" b="0" dirty="0"/>
                  <a:t> </a:t>
                </a:r>
                <a:br>
                  <a:rPr lang="en-US" b="0" dirty="0"/>
                </a:br>
                <a:r>
                  <a:rPr lang="en-US" b="0" dirty="0"/>
                  <a: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𝜎</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𝑁</m:t>
                            </m:r>
                          </m:sub>
                        </m:sSub>
                      </m:e>
                    </m:d>
                    <m:r>
                      <a:rPr lang="en-US" b="0" i="1" smtClean="0">
                        <a:latin typeface="Cambria Math" panose="02040503050406030204" pitchFamily="18" charset="0"/>
                      </a:rPr>
                      <m:t>=</m:t>
                    </m:r>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𝑁</m:t>
                            </m:r>
                          </m:den>
                        </m:f>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𝑁</m:t>
                            </m:r>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𝑗</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𝑁</m:t>
                                        </m:r>
                                      </m:sub>
                                    </m:sSub>
                                    <m:r>
                                      <a:rPr lang="en-US" b="0" i="1" smtClean="0">
                                        <a:latin typeface="Cambria Math" panose="02040503050406030204" pitchFamily="18" charset="0"/>
                                      </a:rPr>
                                      <m:t>)</m:t>
                                    </m:r>
                                  </m:e>
                                </m:d>
                              </m:e>
                              <m:sup>
                                <m:r>
                                  <a:rPr lang="en-US" b="0" i="1" smtClean="0">
                                    <a:latin typeface="Cambria Math" panose="02040503050406030204" pitchFamily="18" charset="0"/>
                                  </a:rPr>
                                  <m:t>2</m:t>
                                </m:r>
                              </m:sup>
                            </m:sSup>
                          </m:e>
                        </m:nary>
                      </m:e>
                    </m:rad>
                  </m:oMath>
                </a14:m>
                <a:endParaRPr lang="en-US" b="0" dirty="0"/>
              </a:p>
              <a:p>
                <a:pPr marL="139700" indent="0">
                  <a:buNone/>
                </a:pPr>
                <a:endParaRPr lang="en-US" dirty="0"/>
              </a:p>
              <a:p>
                <a:pPr marL="139700" indent="0">
                  <a:buNone/>
                </a:pPr>
                <a:r>
                  <a:rPr lang="en-US" b="1" dirty="0"/>
                  <a:t>Important: </a:t>
                </a:r>
                <a:r>
                  <a:rPr lang="en-US" dirty="0"/>
                  <a:t>Must scale the test data and all future data using the means and standard deviations </a:t>
                </a:r>
                <a:r>
                  <a:rPr lang="en-US" b="1" dirty="0"/>
                  <a:t>of the training set!</a:t>
                </a:r>
              </a:p>
              <a:p>
                <a:r>
                  <a:rPr lang="en-US" dirty="0"/>
                  <a:t>Otherwise the units of the model and the units of the data are not comparable! </a:t>
                </a:r>
              </a:p>
            </p:txBody>
          </p:sp>
        </mc:Choice>
        <mc:Fallback xmlns="">
          <p:sp>
            <p:nvSpPr>
              <p:cNvPr id="3" name="Text Placeholder 2">
                <a:extLst>
                  <a:ext uri="{FF2B5EF4-FFF2-40B4-BE49-F238E27FC236}">
                    <a16:creationId xmlns:a16="http://schemas.microsoft.com/office/drawing/2014/main" id="{A9735BAF-1BD6-2945-8663-6E20C56F37B8}"/>
                  </a:ext>
                </a:extLst>
              </p:cNvPr>
              <p:cNvSpPr>
                <a:spLocks noGrp="1" noRot="1" noChangeAspect="1" noMove="1" noResize="1" noEditPoints="1" noAdjustHandles="1" noChangeArrowheads="1" noChangeShapeType="1" noTextEdit="1"/>
              </p:cNvSpPr>
              <p:nvPr>
                <p:ph type="body" idx="1"/>
              </p:nvPr>
            </p:nvSpPr>
            <p:spPr>
              <a:blipFill>
                <a:blip r:embed="rId2"/>
                <a:stretch>
                  <a:fillRect r="-436" b="-8882"/>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8021F31-9A1D-3D49-A5BB-C1C1974583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mc:AlternateContent xmlns:mc="http://schemas.openxmlformats.org/markup-compatibility/2006" xmlns:p14="http://schemas.microsoft.com/office/powerpoint/2010/main">
        <mc:Choice Requires="p14">
          <p:contentPart p14:bwMode="auto" r:id="rId3">
            <p14:nvContentPartPr>
              <p14:cNvPr id="61" name="Ink 60">
                <a:extLst>
                  <a:ext uri="{FF2B5EF4-FFF2-40B4-BE49-F238E27FC236}">
                    <a16:creationId xmlns:a16="http://schemas.microsoft.com/office/drawing/2014/main" id="{C3DCDB57-FB0F-4032-AC31-A61718FD331A}"/>
                  </a:ext>
                </a:extLst>
              </p14:cNvPr>
              <p14:cNvContentPartPr/>
              <p14:nvPr/>
            </p14:nvContentPartPr>
            <p14:xfrm>
              <a:off x="8864100" y="1218553"/>
              <a:ext cx="73800" cy="131400"/>
            </p14:xfrm>
          </p:contentPart>
        </mc:Choice>
        <mc:Fallback xmlns="">
          <p:pic>
            <p:nvPicPr>
              <p:cNvPr id="61" name="Ink 60">
                <a:extLst>
                  <a:ext uri="{FF2B5EF4-FFF2-40B4-BE49-F238E27FC236}">
                    <a16:creationId xmlns:a16="http://schemas.microsoft.com/office/drawing/2014/main" id="{C3DCDB57-FB0F-4032-AC31-A61718FD331A}"/>
                  </a:ext>
                </a:extLst>
              </p:cNvPr>
              <p:cNvPicPr/>
              <p:nvPr/>
            </p:nvPicPr>
            <p:blipFill>
              <a:blip r:embed="rId4"/>
              <a:stretch>
                <a:fillRect/>
              </a:stretch>
            </p:blipFill>
            <p:spPr>
              <a:xfrm>
                <a:off x="8855100" y="1209913"/>
                <a:ext cx="9144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2" name="Ink 61">
                <a:extLst>
                  <a:ext uri="{FF2B5EF4-FFF2-40B4-BE49-F238E27FC236}">
                    <a16:creationId xmlns:a16="http://schemas.microsoft.com/office/drawing/2014/main" id="{28C40862-0AD0-48E8-AE1A-F45924BC194D}"/>
                  </a:ext>
                </a:extLst>
              </p14:cNvPr>
              <p14:cNvContentPartPr/>
              <p14:nvPr/>
            </p14:nvContentPartPr>
            <p14:xfrm>
              <a:off x="8896500" y="1156273"/>
              <a:ext cx="20880" cy="13680"/>
            </p14:xfrm>
          </p:contentPart>
        </mc:Choice>
        <mc:Fallback xmlns="">
          <p:pic>
            <p:nvPicPr>
              <p:cNvPr id="62" name="Ink 61">
                <a:extLst>
                  <a:ext uri="{FF2B5EF4-FFF2-40B4-BE49-F238E27FC236}">
                    <a16:creationId xmlns:a16="http://schemas.microsoft.com/office/drawing/2014/main" id="{28C40862-0AD0-48E8-AE1A-F45924BC194D}"/>
                  </a:ext>
                </a:extLst>
              </p:cNvPr>
              <p:cNvPicPr/>
              <p:nvPr/>
            </p:nvPicPr>
            <p:blipFill>
              <a:blip r:embed="rId6"/>
              <a:stretch>
                <a:fillRect/>
              </a:stretch>
            </p:blipFill>
            <p:spPr>
              <a:xfrm>
                <a:off x="8887860" y="1147633"/>
                <a:ext cx="3852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3" name="Ink 62">
                <a:extLst>
                  <a:ext uri="{FF2B5EF4-FFF2-40B4-BE49-F238E27FC236}">
                    <a16:creationId xmlns:a16="http://schemas.microsoft.com/office/drawing/2014/main" id="{654F0583-C902-47A4-9ED6-BAA221319B0F}"/>
                  </a:ext>
                </a:extLst>
              </p14:cNvPr>
              <p14:cNvContentPartPr/>
              <p14:nvPr/>
            </p14:nvContentPartPr>
            <p14:xfrm>
              <a:off x="8995860" y="1122433"/>
              <a:ext cx="22680" cy="15120"/>
            </p14:xfrm>
          </p:contentPart>
        </mc:Choice>
        <mc:Fallback xmlns="">
          <p:pic>
            <p:nvPicPr>
              <p:cNvPr id="63" name="Ink 62">
                <a:extLst>
                  <a:ext uri="{FF2B5EF4-FFF2-40B4-BE49-F238E27FC236}">
                    <a16:creationId xmlns:a16="http://schemas.microsoft.com/office/drawing/2014/main" id="{654F0583-C902-47A4-9ED6-BAA221319B0F}"/>
                  </a:ext>
                </a:extLst>
              </p:cNvPr>
              <p:cNvPicPr/>
              <p:nvPr/>
            </p:nvPicPr>
            <p:blipFill>
              <a:blip r:embed="rId8"/>
              <a:stretch>
                <a:fillRect/>
              </a:stretch>
            </p:blipFill>
            <p:spPr>
              <a:xfrm>
                <a:off x="8986860" y="1113433"/>
                <a:ext cx="403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4" name="Ink 63">
                <a:extLst>
                  <a:ext uri="{FF2B5EF4-FFF2-40B4-BE49-F238E27FC236}">
                    <a16:creationId xmlns:a16="http://schemas.microsoft.com/office/drawing/2014/main" id="{4DAE2876-81B5-4EE8-847A-CA0946CEBDB4}"/>
                  </a:ext>
                </a:extLst>
              </p14:cNvPr>
              <p14:cNvContentPartPr/>
              <p14:nvPr/>
            </p14:nvContentPartPr>
            <p14:xfrm>
              <a:off x="8988660" y="1262473"/>
              <a:ext cx="16920" cy="12240"/>
            </p14:xfrm>
          </p:contentPart>
        </mc:Choice>
        <mc:Fallback xmlns="">
          <p:pic>
            <p:nvPicPr>
              <p:cNvPr id="64" name="Ink 63">
                <a:extLst>
                  <a:ext uri="{FF2B5EF4-FFF2-40B4-BE49-F238E27FC236}">
                    <a16:creationId xmlns:a16="http://schemas.microsoft.com/office/drawing/2014/main" id="{4DAE2876-81B5-4EE8-847A-CA0946CEBDB4}"/>
                  </a:ext>
                </a:extLst>
              </p:cNvPr>
              <p:cNvPicPr/>
              <p:nvPr/>
            </p:nvPicPr>
            <p:blipFill>
              <a:blip r:embed="rId10"/>
              <a:stretch>
                <a:fillRect/>
              </a:stretch>
            </p:blipFill>
            <p:spPr>
              <a:xfrm>
                <a:off x="8979660" y="1253833"/>
                <a:ext cx="345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5" name="Ink 64">
                <a:extLst>
                  <a:ext uri="{FF2B5EF4-FFF2-40B4-BE49-F238E27FC236}">
                    <a16:creationId xmlns:a16="http://schemas.microsoft.com/office/drawing/2014/main" id="{505E162F-BA8D-45F0-A135-C3D446089237}"/>
                  </a:ext>
                </a:extLst>
              </p14:cNvPr>
              <p14:cNvContentPartPr/>
              <p14:nvPr/>
            </p14:nvContentPartPr>
            <p14:xfrm>
              <a:off x="8089740" y="1096513"/>
              <a:ext cx="677880" cy="186840"/>
            </p14:xfrm>
          </p:contentPart>
        </mc:Choice>
        <mc:Fallback xmlns="">
          <p:pic>
            <p:nvPicPr>
              <p:cNvPr id="65" name="Ink 64">
                <a:extLst>
                  <a:ext uri="{FF2B5EF4-FFF2-40B4-BE49-F238E27FC236}">
                    <a16:creationId xmlns:a16="http://schemas.microsoft.com/office/drawing/2014/main" id="{505E162F-BA8D-45F0-A135-C3D446089237}"/>
                  </a:ext>
                </a:extLst>
              </p:cNvPr>
              <p:cNvPicPr/>
              <p:nvPr/>
            </p:nvPicPr>
            <p:blipFill>
              <a:blip r:embed="rId12"/>
              <a:stretch>
                <a:fillRect/>
              </a:stretch>
            </p:blipFill>
            <p:spPr>
              <a:xfrm>
                <a:off x="8081100" y="1087873"/>
                <a:ext cx="69552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6" name="Ink 65">
                <a:extLst>
                  <a:ext uri="{FF2B5EF4-FFF2-40B4-BE49-F238E27FC236}">
                    <a16:creationId xmlns:a16="http://schemas.microsoft.com/office/drawing/2014/main" id="{0EB90AC8-CB66-40B4-BD29-5D1254641348}"/>
                  </a:ext>
                </a:extLst>
              </p14:cNvPr>
              <p14:cNvContentPartPr/>
              <p14:nvPr/>
            </p14:nvContentPartPr>
            <p14:xfrm>
              <a:off x="7564140" y="1082833"/>
              <a:ext cx="354600" cy="198360"/>
            </p14:xfrm>
          </p:contentPart>
        </mc:Choice>
        <mc:Fallback xmlns="">
          <p:pic>
            <p:nvPicPr>
              <p:cNvPr id="66" name="Ink 65">
                <a:extLst>
                  <a:ext uri="{FF2B5EF4-FFF2-40B4-BE49-F238E27FC236}">
                    <a16:creationId xmlns:a16="http://schemas.microsoft.com/office/drawing/2014/main" id="{0EB90AC8-CB66-40B4-BD29-5D1254641348}"/>
                  </a:ext>
                </a:extLst>
              </p:cNvPr>
              <p:cNvPicPr/>
              <p:nvPr/>
            </p:nvPicPr>
            <p:blipFill>
              <a:blip r:embed="rId14"/>
              <a:stretch>
                <a:fillRect/>
              </a:stretch>
            </p:blipFill>
            <p:spPr>
              <a:xfrm>
                <a:off x="7555500" y="1073833"/>
                <a:ext cx="37224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7" name="Ink 66">
                <a:extLst>
                  <a:ext uri="{FF2B5EF4-FFF2-40B4-BE49-F238E27FC236}">
                    <a16:creationId xmlns:a16="http://schemas.microsoft.com/office/drawing/2014/main" id="{CA862ACB-32B2-4D4D-9E42-A883291ABE70}"/>
                  </a:ext>
                </a:extLst>
              </p14:cNvPr>
              <p14:cNvContentPartPr/>
              <p14:nvPr/>
            </p14:nvContentPartPr>
            <p14:xfrm>
              <a:off x="7725420" y="1434553"/>
              <a:ext cx="185760" cy="177480"/>
            </p14:xfrm>
          </p:contentPart>
        </mc:Choice>
        <mc:Fallback xmlns="">
          <p:pic>
            <p:nvPicPr>
              <p:cNvPr id="67" name="Ink 66">
                <a:extLst>
                  <a:ext uri="{FF2B5EF4-FFF2-40B4-BE49-F238E27FC236}">
                    <a16:creationId xmlns:a16="http://schemas.microsoft.com/office/drawing/2014/main" id="{CA862ACB-32B2-4D4D-9E42-A883291ABE70}"/>
                  </a:ext>
                </a:extLst>
              </p:cNvPr>
              <p:cNvPicPr/>
              <p:nvPr/>
            </p:nvPicPr>
            <p:blipFill>
              <a:blip r:embed="rId16"/>
              <a:stretch>
                <a:fillRect/>
              </a:stretch>
            </p:blipFill>
            <p:spPr>
              <a:xfrm>
                <a:off x="7716420" y="1425553"/>
                <a:ext cx="20340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68" name="Ink 67">
                <a:extLst>
                  <a:ext uri="{FF2B5EF4-FFF2-40B4-BE49-F238E27FC236}">
                    <a16:creationId xmlns:a16="http://schemas.microsoft.com/office/drawing/2014/main" id="{F78EDEF1-3686-405B-B8B6-20953AC95A57}"/>
                  </a:ext>
                </a:extLst>
              </p14:cNvPr>
              <p14:cNvContentPartPr/>
              <p14:nvPr/>
            </p14:nvContentPartPr>
            <p14:xfrm>
              <a:off x="7963740" y="1519153"/>
              <a:ext cx="49680" cy="126720"/>
            </p14:xfrm>
          </p:contentPart>
        </mc:Choice>
        <mc:Fallback xmlns="">
          <p:pic>
            <p:nvPicPr>
              <p:cNvPr id="68" name="Ink 67">
                <a:extLst>
                  <a:ext uri="{FF2B5EF4-FFF2-40B4-BE49-F238E27FC236}">
                    <a16:creationId xmlns:a16="http://schemas.microsoft.com/office/drawing/2014/main" id="{F78EDEF1-3686-405B-B8B6-20953AC95A57}"/>
                  </a:ext>
                </a:extLst>
              </p:cNvPr>
              <p:cNvPicPr/>
              <p:nvPr/>
            </p:nvPicPr>
            <p:blipFill>
              <a:blip r:embed="rId18"/>
              <a:stretch>
                <a:fillRect/>
              </a:stretch>
            </p:blipFill>
            <p:spPr>
              <a:xfrm>
                <a:off x="7955100" y="1510153"/>
                <a:ext cx="673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69" name="Ink 68">
                <a:extLst>
                  <a:ext uri="{FF2B5EF4-FFF2-40B4-BE49-F238E27FC236}">
                    <a16:creationId xmlns:a16="http://schemas.microsoft.com/office/drawing/2014/main" id="{ABE3B654-FE37-4862-91A1-867B844D7FC6}"/>
                  </a:ext>
                </a:extLst>
              </p14:cNvPr>
              <p14:cNvContentPartPr/>
              <p14:nvPr/>
            </p14:nvContentPartPr>
            <p14:xfrm>
              <a:off x="7979940" y="1469833"/>
              <a:ext cx="28800" cy="23040"/>
            </p14:xfrm>
          </p:contentPart>
        </mc:Choice>
        <mc:Fallback xmlns="">
          <p:pic>
            <p:nvPicPr>
              <p:cNvPr id="69" name="Ink 68">
                <a:extLst>
                  <a:ext uri="{FF2B5EF4-FFF2-40B4-BE49-F238E27FC236}">
                    <a16:creationId xmlns:a16="http://schemas.microsoft.com/office/drawing/2014/main" id="{ABE3B654-FE37-4862-91A1-867B844D7FC6}"/>
                  </a:ext>
                </a:extLst>
              </p:cNvPr>
              <p:cNvPicPr/>
              <p:nvPr/>
            </p:nvPicPr>
            <p:blipFill>
              <a:blip r:embed="rId20"/>
              <a:stretch>
                <a:fillRect/>
              </a:stretch>
            </p:blipFill>
            <p:spPr>
              <a:xfrm>
                <a:off x="7971300" y="1460833"/>
                <a:ext cx="464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5" name="Ink 84">
                <a:extLst>
                  <a:ext uri="{FF2B5EF4-FFF2-40B4-BE49-F238E27FC236}">
                    <a16:creationId xmlns:a16="http://schemas.microsoft.com/office/drawing/2014/main" id="{F76560D8-75C5-4552-A3A8-36378F149962}"/>
                  </a:ext>
                </a:extLst>
              </p14:cNvPr>
              <p14:cNvContentPartPr/>
              <p14:nvPr/>
            </p14:nvContentPartPr>
            <p14:xfrm>
              <a:off x="8657100" y="1494313"/>
              <a:ext cx="272160" cy="70200"/>
            </p14:xfrm>
          </p:contentPart>
        </mc:Choice>
        <mc:Fallback xmlns="">
          <p:pic>
            <p:nvPicPr>
              <p:cNvPr id="85" name="Ink 84">
                <a:extLst>
                  <a:ext uri="{FF2B5EF4-FFF2-40B4-BE49-F238E27FC236}">
                    <a16:creationId xmlns:a16="http://schemas.microsoft.com/office/drawing/2014/main" id="{F76560D8-75C5-4552-A3A8-36378F149962}"/>
                  </a:ext>
                </a:extLst>
              </p:cNvPr>
              <p:cNvPicPr/>
              <p:nvPr/>
            </p:nvPicPr>
            <p:blipFill>
              <a:blip r:embed="rId22"/>
              <a:stretch>
                <a:fillRect/>
              </a:stretch>
            </p:blipFill>
            <p:spPr>
              <a:xfrm>
                <a:off x="8648112" y="1485313"/>
                <a:ext cx="289777"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86" name="Ink 85">
                <a:extLst>
                  <a:ext uri="{FF2B5EF4-FFF2-40B4-BE49-F238E27FC236}">
                    <a16:creationId xmlns:a16="http://schemas.microsoft.com/office/drawing/2014/main" id="{BE8DFEDC-D7ED-4079-838F-722D7EC13657}"/>
                  </a:ext>
                </a:extLst>
              </p14:cNvPr>
              <p14:cNvContentPartPr/>
              <p14:nvPr/>
            </p14:nvContentPartPr>
            <p14:xfrm>
              <a:off x="8320140" y="1466233"/>
              <a:ext cx="284760" cy="96840"/>
            </p14:xfrm>
          </p:contentPart>
        </mc:Choice>
        <mc:Fallback xmlns="">
          <p:pic>
            <p:nvPicPr>
              <p:cNvPr id="86" name="Ink 85">
                <a:extLst>
                  <a:ext uri="{FF2B5EF4-FFF2-40B4-BE49-F238E27FC236}">
                    <a16:creationId xmlns:a16="http://schemas.microsoft.com/office/drawing/2014/main" id="{BE8DFEDC-D7ED-4079-838F-722D7EC13657}"/>
                  </a:ext>
                </a:extLst>
              </p:cNvPr>
              <p:cNvPicPr/>
              <p:nvPr/>
            </p:nvPicPr>
            <p:blipFill>
              <a:blip r:embed="rId24"/>
              <a:stretch>
                <a:fillRect/>
              </a:stretch>
            </p:blipFill>
            <p:spPr>
              <a:xfrm>
                <a:off x="8311140" y="1457233"/>
                <a:ext cx="30240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23" name="Ink 122">
                <a:extLst>
                  <a:ext uri="{FF2B5EF4-FFF2-40B4-BE49-F238E27FC236}">
                    <a16:creationId xmlns:a16="http://schemas.microsoft.com/office/drawing/2014/main" id="{E683C81F-9603-41F1-947E-60DECBCDB617}"/>
                  </a:ext>
                </a:extLst>
              </p14:cNvPr>
              <p14:cNvContentPartPr/>
              <p14:nvPr/>
            </p14:nvContentPartPr>
            <p14:xfrm>
              <a:off x="6721740" y="1743433"/>
              <a:ext cx="2405520" cy="1072080"/>
            </p14:xfrm>
          </p:contentPart>
        </mc:Choice>
        <mc:Fallback xmlns="">
          <p:pic>
            <p:nvPicPr>
              <p:cNvPr id="123" name="Ink 122">
                <a:extLst>
                  <a:ext uri="{FF2B5EF4-FFF2-40B4-BE49-F238E27FC236}">
                    <a16:creationId xmlns:a16="http://schemas.microsoft.com/office/drawing/2014/main" id="{E683C81F-9603-41F1-947E-60DECBCDB617}"/>
                  </a:ext>
                </a:extLst>
              </p:cNvPr>
              <p:cNvPicPr/>
              <p:nvPr/>
            </p:nvPicPr>
            <p:blipFill>
              <a:blip r:embed="rId26"/>
              <a:stretch>
                <a:fillRect/>
              </a:stretch>
            </p:blipFill>
            <p:spPr>
              <a:xfrm>
                <a:off x="6712740" y="1734436"/>
                <a:ext cx="2423160" cy="1089714"/>
              </a:xfrm>
              <a:prstGeom prst="rect">
                <a:avLst/>
              </a:prstGeom>
            </p:spPr>
          </p:pic>
        </mc:Fallback>
      </mc:AlternateContent>
    </p:spTree>
    <p:extLst>
      <p:ext uri="{BB962C8B-B14F-4D97-AF65-F5344CB8AC3E}">
        <p14:creationId xmlns:p14="http://schemas.microsoft.com/office/powerpoint/2010/main" val="38984723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6E50F72-18E2-BD41-8F37-1EEB0D53694D}"/>
              </a:ext>
            </a:extLst>
          </p:cNvPr>
          <p:cNvSpPr>
            <a:spLocks noGrp="1"/>
          </p:cNvSpPr>
          <p:nvPr>
            <p:ph type="body" idx="1"/>
          </p:nvPr>
        </p:nvSpPr>
        <p:spPr/>
        <p:txBody>
          <a:bodyPr/>
          <a:lstStyle/>
          <a:p>
            <a:pPr marL="139700" indent="0">
              <a:buNone/>
            </a:pPr>
            <a:r>
              <a:rPr lang="en-US" dirty="0"/>
              <a:t>What are some real-world / human analogies for each of these concepts?</a:t>
            </a:r>
          </a:p>
          <a:p>
            <a:pPr marL="139700" indent="0">
              <a:buNone/>
            </a:pPr>
            <a:endParaRPr lang="en-US" dirty="0"/>
          </a:p>
          <a:p>
            <a:r>
              <a:rPr lang="en-US" dirty="0"/>
              <a:t>Overfitting / Underfitting</a:t>
            </a:r>
          </a:p>
          <a:p>
            <a:r>
              <a:rPr lang="en-US" dirty="0"/>
              <a:t>Train Set / Test Set</a:t>
            </a:r>
          </a:p>
          <a:p>
            <a:r>
              <a:rPr lang="en-US" dirty="0"/>
              <a:t>Bias</a:t>
            </a:r>
          </a:p>
          <a:p>
            <a:r>
              <a:rPr lang="en-US" dirty="0"/>
              <a:t>Variance</a:t>
            </a:r>
          </a:p>
          <a:p>
            <a:r>
              <a:rPr lang="en-US" dirty="0"/>
              <a:t>Regularization</a:t>
            </a:r>
          </a:p>
        </p:txBody>
      </p:sp>
      <p:sp>
        <p:nvSpPr>
          <p:cNvPr id="4" name="Slide Number Placeholder 3">
            <a:extLst>
              <a:ext uri="{FF2B5EF4-FFF2-40B4-BE49-F238E27FC236}">
                <a16:creationId xmlns:a16="http://schemas.microsoft.com/office/drawing/2014/main" id="{1295A743-FBFE-A54D-BF82-34CB9B9F8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
        <p:nvSpPr>
          <p:cNvPr id="5" name="Title 4">
            <a:extLst>
              <a:ext uri="{FF2B5EF4-FFF2-40B4-BE49-F238E27FC236}">
                <a16:creationId xmlns:a16="http://schemas.microsoft.com/office/drawing/2014/main" id="{D34A70E6-DD95-A64F-ADF1-570C5A29DF94}"/>
              </a:ext>
            </a:extLst>
          </p:cNvPr>
          <p:cNvSpPr>
            <a:spLocks noGrp="1"/>
          </p:cNvSpPr>
          <p:nvPr>
            <p:ph type="title"/>
          </p:nvPr>
        </p:nvSpPr>
        <p:spPr/>
        <p:txBody>
          <a:bodyPr/>
          <a:lstStyle/>
          <a:p>
            <a:r>
              <a:rPr lang="en-US" dirty="0"/>
              <a:t>1 min</a:t>
            </a:r>
          </a:p>
        </p:txBody>
      </p:sp>
      <p:sp>
        <p:nvSpPr>
          <p:cNvPr id="7" name="Rectangle 6">
            <a:extLst>
              <a:ext uri="{FF2B5EF4-FFF2-40B4-BE49-F238E27FC236}">
                <a16:creationId xmlns:a16="http://schemas.microsoft.com/office/drawing/2014/main" id="{9FBB7DAD-CCDE-154E-A2E8-33F656CCEB06}"/>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312863"/>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6E50F72-18E2-BD41-8F37-1EEB0D53694D}"/>
              </a:ext>
            </a:extLst>
          </p:cNvPr>
          <p:cNvSpPr>
            <a:spLocks noGrp="1"/>
          </p:cNvSpPr>
          <p:nvPr>
            <p:ph type="body" idx="1"/>
          </p:nvPr>
        </p:nvSpPr>
        <p:spPr/>
        <p:txBody>
          <a:bodyPr/>
          <a:lstStyle/>
          <a:p>
            <a:pPr marL="139700" indent="0">
              <a:buNone/>
            </a:pPr>
            <a:r>
              <a:rPr lang="en-US" dirty="0"/>
              <a:t>What are some real-world / human analogies for each of these concepts?</a:t>
            </a:r>
          </a:p>
          <a:p>
            <a:pPr marL="139700" indent="0">
              <a:buNone/>
            </a:pPr>
            <a:endParaRPr lang="en-US" dirty="0"/>
          </a:p>
          <a:p>
            <a:r>
              <a:rPr lang="en-US" dirty="0"/>
              <a:t>Overfitting / Underfitting</a:t>
            </a:r>
          </a:p>
          <a:p>
            <a:r>
              <a:rPr lang="en-US" dirty="0"/>
              <a:t>Train Set / Test Set</a:t>
            </a:r>
          </a:p>
          <a:p>
            <a:r>
              <a:rPr lang="en-US" dirty="0"/>
              <a:t>Bias</a:t>
            </a:r>
          </a:p>
          <a:p>
            <a:r>
              <a:rPr lang="en-US" dirty="0"/>
              <a:t>Variance</a:t>
            </a:r>
          </a:p>
          <a:p>
            <a:r>
              <a:rPr lang="en-US" dirty="0"/>
              <a:t>Regularization</a:t>
            </a:r>
          </a:p>
          <a:p>
            <a:endParaRPr lang="en-US" dirty="0"/>
          </a:p>
        </p:txBody>
      </p:sp>
      <p:sp>
        <p:nvSpPr>
          <p:cNvPr id="4" name="Slide Number Placeholder 3">
            <a:extLst>
              <a:ext uri="{FF2B5EF4-FFF2-40B4-BE49-F238E27FC236}">
                <a16:creationId xmlns:a16="http://schemas.microsoft.com/office/drawing/2014/main" id="{1295A743-FBFE-A54D-BF82-34CB9B9F8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sp>
        <p:nvSpPr>
          <p:cNvPr id="5" name="Title 4">
            <a:extLst>
              <a:ext uri="{FF2B5EF4-FFF2-40B4-BE49-F238E27FC236}">
                <a16:creationId xmlns:a16="http://schemas.microsoft.com/office/drawing/2014/main" id="{D34A70E6-DD95-A64F-ADF1-570C5A29DF94}"/>
              </a:ext>
            </a:extLst>
          </p:cNvPr>
          <p:cNvSpPr>
            <a:spLocks noGrp="1"/>
          </p:cNvSpPr>
          <p:nvPr>
            <p:ph type="title"/>
          </p:nvPr>
        </p:nvSpPr>
        <p:spPr/>
        <p:txBody>
          <a:bodyPr/>
          <a:lstStyle/>
          <a:p>
            <a:r>
              <a:rPr lang="en-US" dirty="0"/>
              <a:t>2 mins</a:t>
            </a:r>
          </a:p>
        </p:txBody>
      </p:sp>
      <p:sp>
        <p:nvSpPr>
          <p:cNvPr id="7" name="Rectangle 6">
            <a:extLst>
              <a:ext uri="{FF2B5EF4-FFF2-40B4-BE49-F238E27FC236}">
                <a16:creationId xmlns:a16="http://schemas.microsoft.com/office/drawing/2014/main" id="{9FBB7DAD-CCDE-154E-A2E8-33F656CCEB06}"/>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0902616"/>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8A8C9F7-F578-F147-8985-F86571A6A6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dirty="0"/>
          </a:p>
        </p:txBody>
      </p:sp>
      <p:pic>
        <p:nvPicPr>
          <p:cNvPr id="5122" name="Picture 2" descr="enter image description here">
            <a:extLst>
              <a:ext uri="{FF2B5EF4-FFF2-40B4-BE49-F238E27FC236}">
                <a16:creationId xmlns:a16="http://schemas.microsoft.com/office/drawing/2014/main" id="{E2404582-2F31-5C42-84C0-41F724514AE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1316"/>
          <a:stretch/>
        </p:blipFill>
        <p:spPr bwMode="auto">
          <a:xfrm>
            <a:off x="0" y="256155"/>
            <a:ext cx="4211746" cy="4440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enter image description here">
            <a:extLst>
              <a:ext uri="{FF2B5EF4-FFF2-40B4-BE49-F238E27FC236}">
                <a16:creationId xmlns:a16="http://schemas.microsoft.com/office/drawing/2014/main" id="{B745464B-5B81-5A43-824F-890A41EB75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8677"/>
          <a:stretch/>
        </p:blipFill>
        <p:spPr bwMode="auto">
          <a:xfrm>
            <a:off x="4893203" y="135463"/>
            <a:ext cx="4212281" cy="4682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9408092"/>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DD2D5-9150-644D-BC8E-ECB5A07DCDA9}"/>
              </a:ext>
            </a:extLst>
          </p:cNvPr>
          <p:cNvSpPr>
            <a:spLocks noGrp="1"/>
          </p:cNvSpPr>
          <p:nvPr>
            <p:ph type="ctrTitle"/>
          </p:nvPr>
        </p:nvSpPr>
        <p:spPr/>
        <p:txBody>
          <a:bodyPr/>
          <a:lstStyle/>
          <a:p>
            <a:r>
              <a:rPr lang="en-US" dirty="0"/>
              <a:t>Feature Selection &amp; All Subsets</a:t>
            </a:r>
          </a:p>
        </p:txBody>
      </p:sp>
      <p:sp>
        <p:nvSpPr>
          <p:cNvPr id="3" name="Subtitle 2">
            <a:extLst>
              <a:ext uri="{FF2B5EF4-FFF2-40B4-BE49-F238E27FC236}">
                <a16:creationId xmlns:a16="http://schemas.microsoft.com/office/drawing/2014/main" id="{BB6A1280-7B0C-A94F-96D8-A53636856CA0}"/>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D50BFB03-8D96-204A-B71F-9E922C27F0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3450153455"/>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407E8-03F2-B640-B615-18313F087123}"/>
              </a:ext>
            </a:extLst>
          </p:cNvPr>
          <p:cNvSpPr>
            <a:spLocks noGrp="1"/>
          </p:cNvSpPr>
          <p:nvPr>
            <p:ph type="title"/>
          </p:nvPr>
        </p:nvSpPr>
        <p:spPr/>
        <p:txBody>
          <a:bodyPr/>
          <a:lstStyle/>
          <a:p>
            <a:r>
              <a:rPr lang="en-US" dirty="0"/>
              <a:t>Benefits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D633A24-A729-C34A-8A14-47B2B0DE6CD1}"/>
                  </a:ext>
                </a:extLst>
              </p:cNvPr>
              <p:cNvSpPr>
                <a:spLocks noGrp="1"/>
              </p:cNvSpPr>
              <p:nvPr>
                <p:ph type="body" idx="1"/>
              </p:nvPr>
            </p:nvSpPr>
            <p:spPr/>
            <p:txBody>
              <a:bodyPr/>
              <a:lstStyle/>
              <a:p>
                <a:pPr marL="139700" indent="0">
                  <a:buNone/>
                </a:pPr>
                <a:r>
                  <a:rPr lang="en-US" dirty="0"/>
                  <a:t>Why do we care about selecting features? Why not use them all?</a:t>
                </a:r>
              </a:p>
              <a:p>
                <a:pPr marL="139700" indent="0">
                  <a:lnSpc>
                    <a:spcPct val="150000"/>
                  </a:lnSpc>
                  <a:buNone/>
                </a:pPr>
                <a:r>
                  <a:rPr lang="en-US" b="1" dirty="0"/>
                  <a:t>Complexity</a:t>
                </a:r>
              </a:p>
              <a:p>
                <a:pPr marL="139700" indent="0">
                  <a:buNone/>
                </a:pPr>
                <a:r>
                  <a:rPr lang="en-US" dirty="0"/>
                  <a:t>Models with too many features are more complex. Might overfit!</a:t>
                </a:r>
              </a:p>
              <a:p>
                <a:pPr marL="139700" indent="0">
                  <a:lnSpc>
                    <a:spcPct val="150000"/>
                  </a:lnSpc>
                  <a:buNone/>
                </a:pPr>
                <a:r>
                  <a:rPr lang="en-US" b="1" dirty="0"/>
                  <a:t>Interpretability</a:t>
                </a:r>
              </a:p>
              <a:p>
                <a:pPr marL="139700" indent="0">
                  <a:buNone/>
                </a:pPr>
                <a:r>
                  <a:rPr lang="en-US" dirty="0"/>
                  <a:t>Can help us identify which features carry more information.</a:t>
                </a:r>
              </a:p>
              <a:p>
                <a:pPr marL="139700" indent="0">
                  <a:lnSpc>
                    <a:spcPct val="150000"/>
                  </a:lnSpc>
                  <a:buNone/>
                </a:pPr>
                <a:r>
                  <a:rPr lang="en-US" b="1" dirty="0"/>
                  <a:t>Efficiency</a:t>
                </a:r>
              </a:p>
              <a:p>
                <a:pPr marL="139700" indent="0">
                  <a:buNone/>
                </a:pPr>
                <a:r>
                  <a:rPr lang="en-US" dirty="0"/>
                  <a:t>Imagine if we had MANY features (e.g. DNA).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 </m:t>
                        </m:r>
                        <m:r>
                          <a:rPr lang="en-US" b="0" i="1" smtClean="0">
                            <a:latin typeface="Cambria Math" panose="02040503050406030204" pitchFamily="18" charset="0"/>
                          </a:rPr>
                          <m:t>𝑤</m:t>
                        </m:r>
                      </m:e>
                    </m:acc>
                  </m:oMath>
                </a14:m>
                <a:r>
                  <a:rPr lang="en-US" dirty="0"/>
                  <a:t> could have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10</m:t>
                        </m:r>
                      </m:e>
                      <m:sup>
                        <m:r>
                          <a:rPr lang="en-US" b="0" i="1" smtClean="0">
                            <a:latin typeface="Cambria Math" panose="02040503050406030204" pitchFamily="18" charset="0"/>
                          </a:rPr>
                          <m:t>11</m:t>
                        </m:r>
                      </m:sup>
                    </m:sSup>
                  </m:oMath>
                </a14:m>
                <a:r>
                  <a:rPr lang="en-US" dirty="0"/>
                  <a:t> coefficients. Evaluating </a:t>
                </a:r>
                <a14:m>
                  <m:oMath xmlns:m="http://schemas.openxmlformats.org/officeDocument/2006/math">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𝑦</m:t>
                        </m:r>
                      </m:e>
                    </m:acc>
                    <m:r>
                      <a:rPr lang="en-US" b="0" i="1" dirty="0" smtClean="0">
                        <a:latin typeface="Cambria Math" panose="02040503050406030204" pitchFamily="18" charset="0"/>
                      </a:rPr>
                      <m:t>= </m:t>
                    </m:r>
                    <m:sSup>
                      <m:sSupPr>
                        <m:ctrlPr>
                          <a:rPr lang="en-US" b="0" i="1" dirty="0" smtClean="0">
                            <a:latin typeface="Cambria Math" panose="02040503050406030204" pitchFamily="18" charset="0"/>
                          </a:rPr>
                        </m:ctrlPr>
                      </m:sSup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p>
                        <m:r>
                          <a:rPr lang="en-US" b="0" i="1" dirty="0" smtClean="0">
                            <a:latin typeface="Cambria Math" panose="02040503050406030204" pitchFamily="18" charset="0"/>
                          </a:rPr>
                          <m:t>𝑇</m:t>
                        </m:r>
                      </m:sup>
                    </m:sSup>
                    <m:r>
                      <a:rPr lang="en-US" b="0" i="1" dirty="0" smtClean="0">
                        <a:latin typeface="Cambria Math" panose="02040503050406030204" pitchFamily="18" charset="0"/>
                      </a:rPr>
                      <m:t>h</m:t>
                    </m:r>
                    <m:r>
                      <a:rPr lang="en-US" b="0" i="1" dirty="0" smtClean="0">
                        <a:latin typeface="Cambria Math" panose="02040503050406030204" pitchFamily="18" charset="0"/>
                      </a:rPr>
                      <m:t>(</m:t>
                    </m:r>
                    <m:r>
                      <a:rPr lang="en-US" b="0" i="1" dirty="0" smtClean="0">
                        <a:latin typeface="Cambria Math" panose="02040503050406030204" pitchFamily="18" charset="0"/>
                      </a:rPr>
                      <m:t>𝑥</m:t>
                    </m:r>
                    <m:r>
                      <a:rPr lang="en-US" b="0" i="1" dirty="0" smtClean="0">
                        <a:latin typeface="Cambria Math" panose="02040503050406030204" pitchFamily="18" charset="0"/>
                      </a:rPr>
                      <m:t>)</m:t>
                    </m:r>
                  </m:oMath>
                </a14:m>
                <a:r>
                  <a:rPr lang="en-US" dirty="0"/>
                  <a:t> would be very slow! </a:t>
                </a:r>
              </a:p>
              <a:p>
                <a:pPr marL="139700" indent="0">
                  <a:buNone/>
                </a:pPr>
                <a:endParaRPr lang="en-US" dirty="0"/>
              </a:p>
              <a:p>
                <a:pPr marL="139700" indent="0">
                  <a:buNone/>
                </a:pPr>
                <a:r>
                  <a:rPr lang="en-US" dirty="0"/>
                  <a:t>If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oMath>
                </a14:m>
                <a:r>
                  <a:rPr lang="en-US" dirty="0"/>
                  <a:t> is </a:t>
                </a:r>
                <a:r>
                  <a:rPr lang="en-US" b="1" dirty="0"/>
                  <a:t>sparse</a:t>
                </a:r>
                <a:r>
                  <a:rPr lang="en-US" dirty="0"/>
                  <a:t>, only need to look at the non-zero coefficients</a:t>
                </a:r>
              </a:p>
              <a:p>
                <a:pPr marL="13970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m:t>
                      </m:r>
                      <m:nary>
                        <m:naryPr>
                          <m:chr m:val="∑"/>
                          <m:supHide m:val="on"/>
                          <m:ctrlPr>
                            <a:rPr lang="en-US" b="0" i="1" dirty="0" smtClean="0">
                              <a:latin typeface="Cambria Math" panose="02040503050406030204" pitchFamily="18" charset="0"/>
                            </a:rPr>
                          </m:ctrlPr>
                        </m:naryPr>
                        <m:sub>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b>
                              <m:r>
                                <a:rPr lang="en-US" b="0" i="1" dirty="0" smtClean="0">
                                  <a:latin typeface="Cambria Math" panose="02040503050406030204" pitchFamily="18" charset="0"/>
                                </a:rPr>
                                <m:t>𝑗</m:t>
                              </m:r>
                            </m:sub>
                          </m:sSub>
                          <m:r>
                            <a:rPr lang="en-US" b="0" i="1" dirty="0" smtClean="0">
                              <a:latin typeface="Cambria Math" panose="02040503050406030204" pitchFamily="18" charset="0"/>
                            </a:rPr>
                            <m:t>≠0</m:t>
                          </m:r>
                        </m:sub>
                        <m:sup/>
                        <m:e>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b>
                              <m:r>
                                <a:rPr lang="en-US" b="0" i="1" dirty="0" smtClean="0">
                                  <a:latin typeface="Cambria Math" panose="02040503050406030204" pitchFamily="18" charset="0"/>
                                </a:rPr>
                                <m:t>𝑗</m:t>
                              </m:r>
                            </m:sub>
                          </m:sSub>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h</m:t>
                              </m:r>
                            </m:e>
                            <m:sub>
                              <m:r>
                                <a:rPr lang="en-US" b="0" i="1" dirty="0" smtClean="0">
                                  <a:latin typeface="Cambria Math" panose="02040503050406030204" pitchFamily="18" charset="0"/>
                                </a:rPr>
                                <m:t>𝑗</m:t>
                              </m:r>
                            </m:sub>
                          </m:sSub>
                          <m:r>
                            <a:rPr lang="en-US" b="0" i="1" dirty="0" smtClean="0">
                              <a:latin typeface="Cambria Math" panose="02040503050406030204" pitchFamily="18" charset="0"/>
                            </a:rPr>
                            <m:t>(</m:t>
                          </m:r>
                          <m:r>
                            <a:rPr lang="en-US" b="0" i="1" dirty="0" smtClean="0">
                              <a:latin typeface="Cambria Math" panose="02040503050406030204" pitchFamily="18" charset="0"/>
                            </a:rPr>
                            <m:t>𝑥</m:t>
                          </m:r>
                          <m:r>
                            <a:rPr lang="en-US" b="0" i="1" dirty="0" smtClean="0">
                              <a:latin typeface="Cambria Math" panose="02040503050406030204" pitchFamily="18" charset="0"/>
                            </a:rPr>
                            <m:t>)</m:t>
                          </m:r>
                        </m:e>
                      </m:nary>
                    </m:oMath>
                  </m:oMathPara>
                </a14:m>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2D633A24-A729-C34A-8A14-47B2B0DE6CD1}"/>
                  </a:ext>
                </a:extLst>
              </p:cNvPr>
              <p:cNvSpPr>
                <a:spLocks noGrp="1" noRot="1" noChangeAspect="1" noMove="1" noResize="1" noEditPoints="1" noAdjustHandles="1" noChangeArrowheads="1" noChangeShapeType="1" noTextEdit="1"/>
              </p:cNvSpPr>
              <p:nvPr>
                <p:ph type="body" idx="1"/>
              </p:nvPr>
            </p:nvSpPr>
            <p:spPr>
              <a:blipFill>
                <a:blip r:embed="rId2"/>
                <a:stretch>
                  <a:fillRect b="-2920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EED311A-92A9-EC43-A664-51A5E2141E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Tree>
    <p:extLst>
      <p:ext uri="{BB962C8B-B14F-4D97-AF65-F5344CB8AC3E}">
        <p14:creationId xmlns:p14="http://schemas.microsoft.com/office/powerpoint/2010/main" val="234997591"/>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E0016-A816-BE47-8F92-0E80DA5D55BF}"/>
              </a:ext>
            </a:extLst>
          </p:cNvPr>
          <p:cNvSpPr>
            <a:spLocks noGrp="1"/>
          </p:cNvSpPr>
          <p:nvPr>
            <p:ph type="title"/>
          </p:nvPr>
        </p:nvSpPr>
        <p:spPr/>
        <p:txBody>
          <a:bodyPr/>
          <a:lstStyle/>
          <a:p>
            <a:r>
              <a:rPr lang="en-US" dirty="0"/>
              <a:t>Sparsity: Housing</a:t>
            </a:r>
          </a:p>
        </p:txBody>
      </p:sp>
      <p:sp>
        <p:nvSpPr>
          <p:cNvPr id="3" name="Text Placeholder 2">
            <a:extLst>
              <a:ext uri="{FF2B5EF4-FFF2-40B4-BE49-F238E27FC236}">
                <a16:creationId xmlns:a16="http://schemas.microsoft.com/office/drawing/2014/main" id="{B48D1982-1F55-A441-964A-E610FD7FC0E8}"/>
              </a:ext>
            </a:extLst>
          </p:cNvPr>
          <p:cNvSpPr>
            <a:spLocks noGrp="1"/>
          </p:cNvSpPr>
          <p:nvPr>
            <p:ph type="body" idx="1"/>
          </p:nvPr>
        </p:nvSpPr>
        <p:spPr/>
        <p:txBody>
          <a:bodyPr/>
          <a:lstStyle/>
          <a:p>
            <a:pPr marL="139700" indent="0">
              <a:buNone/>
            </a:pPr>
            <a:r>
              <a:rPr lang="en-US" dirty="0"/>
              <a:t>Might have many features to potentially use. Which are useful?</a:t>
            </a:r>
          </a:p>
        </p:txBody>
      </p:sp>
      <p:sp>
        <p:nvSpPr>
          <p:cNvPr id="4" name="Slide Number Placeholder 3">
            <a:extLst>
              <a:ext uri="{FF2B5EF4-FFF2-40B4-BE49-F238E27FC236}">
                <a16:creationId xmlns:a16="http://schemas.microsoft.com/office/drawing/2014/main" id="{FD2565A5-580A-F54A-9DEB-D220D2073B5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graphicFrame>
        <p:nvGraphicFramePr>
          <p:cNvPr id="5" name="Table 4">
            <a:extLst>
              <a:ext uri="{FF2B5EF4-FFF2-40B4-BE49-F238E27FC236}">
                <a16:creationId xmlns:a16="http://schemas.microsoft.com/office/drawing/2014/main" id="{1BC2F8DC-7E97-9846-A567-FEF23913E6D1}"/>
              </a:ext>
            </a:extLst>
          </p:cNvPr>
          <p:cNvGraphicFramePr>
            <a:graphicFrameLocks noGrp="1"/>
          </p:cNvGraphicFramePr>
          <p:nvPr>
            <p:extLst>
              <p:ext uri="{D42A27DB-BD31-4B8C-83A1-F6EECF244321}">
                <p14:modId xmlns:p14="http://schemas.microsoft.com/office/powerpoint/2010/main" val="889399697"/>
              </p:ext>
            </p:extLst>
          </p:nvPr>
        </p:nvGraphicFramePr>
        <p:xfrm>
          <a:off x="3492920" y="1014731"/>
          <a:ext cx="4572529" cy="3931920"/>
        </p:xfrm>
        <a:graphic>
          <a:graphicData uri="http://schemas.openxmlformats.org/drawingml/2006/table">
            <a:tbl>
              <a:tblPr firstRow="1" bandRow="1">
                <a:tableStyleId>{2D5ABB26-0587-4C30-8999-92F81FD0307C}</a:tableStyleId>
              </a:tblPr>
              <a:tblGrid>
                <a:gridCol w="2566325">
                  <a:extLst>
                    <a:ext uri="{9D8B030D-6E8A-4147-A177-3AD203B41FA5}">
                      <a16:colId xmlns:a16="http://schemas.microsoft.com/office/drawing/2014/main" val="20000"/>
                    </a:ext>
                  </a:extLst>
                </a:gridCol>
                <a:gridCol w="2006204">
                  <a:extLst>
                    <a:ext uri="{9D8B030D-6E8A-4147-A177-3AD203B41FA5}">
                      <a16:colId xmlns:a16="http://schemas.microsoft.com/office/drawing/2014/main" val="20001"/>
                    </a:ext>
                  </a:extLst>
                </a:gridCol>
              </a:tblGrid>
              <a:tr h="3813396">
                <a:tc>
                  <a:txBody>
                    <a:bodyPr/>
                    <a:lstStyle/>
                    <a:p>
                      <a:r>
                        <a:rPr lang="fr-FR" dirty="0">
                          <a:solidFill>
                            <a:srgbClr val="95698A"/>
                          </a:solidFill>
                          <a:latin typeface="Open Sans" panose="020B0606030504020204" pitchFamily="34" charset="0"/>
                          <a:ea typeface="Open Sans" panose="020B0606030504020204" pitchFamily="34" charset="0"/>
                          <a:cs typeface="Open Sans" panose="020B0606030504020204" pitchFamily="34" charset="0"/>
                        </a:rPr>
                        <a:t>Lot size</a:t>
                      </a:r>
                    </a:p>
                    <a:p>
                      <a:r>
                        <a:rPr lang="fr-FR" dirty="0">
                          <a:solidFill>
                            <a:srgbClr val="95698A"/>
                          </a:solidFill>
                          <a:latin typeface="Open Sans" panose="020B0606030504020204" pitchFamily="34" charset="0"/>
                          <a:ea typeface="Open Sans" panose="020B0606030504020204" pitchFamily="34" charset="0"/>
                          <a:cs typeface="Open Sans" panose="020B0606030504020204" pitchFamily="34" charset="0"/>
                        </a:rPr>
                        <a:t>Single </a:t>
                      </a:r>
                      <a:r>
                        <a:rPr lang="fr-FR" dirty="0" err="1">
                          <a:solidFill>
                            <a:srgbClr val="95698A"/>
                          </a:solidFill>
                          <a:latin typeface="Open Sans" panose="020B0606030504020204" pitchFamily="34" charset="0"/>
                          <a:ea typeface="Open Sans" panose="020B0606030504020204" pitchFamily="34" charset="0"/>
                          <a:cs typeface="Open Sans" panose="020B0606030504020204" pitchFamily="34" charset="0"/>
                        </a:rPr>
                        <a:t>Family</a:t>
                      </a:r>
                      <a:endParaRPr lang="fr-FR" dirty="0">
                        <a:solidFill>
                          <a:srgbClr val="95698A"/>
                        </a:solidFill>
                        <a:latin typeface="Open Sans" panose="020B0606030504020204" pitchFamily="34" charset="0"/>
                        <a:ea typeface="Open Sans" panose="020B0606030504020204" pitchFamily="34" charset="0"/>
                        <a:cs typeface="Open Sans" panose="020B0606030504020204" pitchFamily="34" charset="0"/>
                      </a:endParaRPr>
                    </a:p>
                    <a:p>
                      <a:r>
                        <a:rPr lang="nl-NL" dirty="0" err="1">
                          <a:solidFill>
                            <a:srgbClr val="95698A"/>
                          </a:solidFill>
                          <a:latin typeface="Open Sans" panose="020B0606030504020204" pitchFamily="34" charset="0"/>
                          <a:ea typeface="Open Sans" panose="020B0606030504020204" pitchFamily="34" charset="0"/>
                          <a:cs typeface="Open Sans" panose="020B0606030504020204" pitchFamily="34" charset="0"/>
                        </a:rPr>
                        <a:t>Year</a:t>
                      </a:r>
                      <a:r>
                        <a:rPr lang="nl-NL" dirty="0">
                          <a:solidFill>
                            <a:srgbClr val="95698A"/>
                          </a:solidFill>
                          <a:latin typeface="Open Sans" panose="020B0606030504020204" pitchFamily="34" charset="0"/>
                          <a:ea typeface="Open Sans" panose="020B0606030504020204" pitchFamily="34" charset="0"/>
                          <a:cs typeface="Open Sans" panose="020B0606030504020204" pitchFamily="34" charset="0"/>
                        </a:rPr>
                        <a:t> built</a:t>
                      </a:r>
                    </a:p>
                    <a:p>
                      <a:r>
                        <a:rPr lang="en-US" dirty="0">
                          <a:solidFill>
                            <a:srgbClr val="95698A"/>
                          </a:solidFill>
                          <a:latin typeface="Open Sans" panose="020B0606030504020204" pitchFamily="34" charset="0"/>
                          <a:ea typeface="Open Sans" panose="020B0606030504020204" pitchFamily="34" charset="0"/>
                          <a:cs typeface="Open Sans" panose="020B0606030504020204" pitchFamily="34" charset="0"/>
                        </a:rPr>
                        <a:t>Last sold price</a:t>
                      </a:r>
                    </a:p>
                    <a:p>
                      <a:r>
                        <a:rPr lang="en-US" dirty="0">
                          <a:latin typeface="Open Sans" panose="020B0606030504020204" pitchFamily="34" charset="0"/>
                          <a:ea typeface="Open Sans" panose="020B0606030504020204" pitchFamily="34" charset="0"/>
                          <a:cs typeface="Open Sans" panose="020B0606030504020204" pitchFamily="34" charset="0"/>
                        </a:rPr>
                        <a:t>Last sale price/</a:t>
                      </a:r>
                      <a:r>
                        <a:rPr lang="en-US" dirty="0" err="1">
                          <a:latin typeface="Open Sans" panose="020B0606030504020204" pitchFamily="34" charset="0"/>
                          <a:ea typeface="Open Sans" panose="020B0606030504020204" pitchFamily="34" charset="0"/>
                          <a:cs typeface="Open Sans" panose="020B0606030504020204" pitchFamily="34" charset="0"/>
                        </a:rPr>
                        <a:t>sqft</a:t>
                      </a:r>
                      <a:endParaRPr lang="en-US" dirty="0">
                        <a:latin typeface="Open Sans" panose="020B0606030504020204" pitchFamily="34" charset="0"/>
                        <a:ea typeface="Open Sans" panose="020B0606030504020204" pitchFamily="34" charset="0"/>
                        <a:cs typeface="Open Sans" panose="020B0606030504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95698A"/>
                          </a:solidFill>
                          <a:latin typeface="Open Sans" panose="020B0606030504020204" pitchFamily="34" charset="0"/>
                          <a:ea typeface="Open Sans" panose="020B0606030504020204" pitchFamily="34" charset="0"/>
                          <a:cs typeface="Open Sans" panose="020B0606030504020204" pitchFamily="34" charset="0"/>
                        </a:rPr>
                        <a:t>Finished </a:t>
                      </a:r>
                      <a:r>
                        <a:rPr lang="en-US" dirty="0" err="1">
                          <a:solidFill>
                            <a:srgbClr val="95698A"/>
                          </a:solidFill>
                          <a:latin typeface="Open Sans" panose="020B0606030504020204" pitchFamily="34" charset="0"/>
                          <a:ea typeface="Open Sans" panose="020B0606030504020204" pitchFamily="34" charset="0"/>
                          <a:cs typeface="Open Sans" panose="020B0606030504020204" pitchFamily="34" charset="0"/>
                        </a:rPr>
                        <a:t>sqft</a:t>
                      </a:r>
                      <a:endParaRPr lang="en-US" dirty="0">
                        <a:solidFill>
                          <a:srgbClr val="95698A"/>
                        </a:solidFill>
                        <a:latin typeface="Open Sans" panose="020B0606030504020204" pitchFamily="34" charset="0"/>
                        <a:ea typeface="Open Sans" panose="020B0606030504020204" pitchFamily="34" charset="0"/>
                        <a:cs typeface="Open Sans" panose="020B0606030504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95698A"/>
                          </a:solidFill>
                          <a:latin typeface="Open Sans" panose="020B0606030504020204" pitchFamily="34" charset="0"/>
                          <a:ea typeface="Open Sans" panose="020B0606030504020204" pitchFamily="34" charset="0"/>
                          <a:cs typeface="Open Sans" panose="020B0606030504020204" pitchFamily="34" charset="0"/>
                        </a:rPr>
                        <a:t>Unfinished </a:t>
                      </a:r>
                      <a:r>
                        <a:rPr lang="en-US" dirty="0" err="1">
                          <a:solidFill>
                            <a:srgbClr val="95698A"/>
                          </a:solidFill>
                          <a:latin typeface="Open Sans" panose="020B0606030504020204" pitchFamily="34" charset="0"/>
                          <a:ea typeface="Open Sans" panose="020B0606030504020204" pitchFamily="34" charset="0"/>
                          <a:cs typeface="Open Sans" panose="020B0606030504020204" pitchFamily="34" charset="0"/>
                        </a:rPr>
                        <a:t>sqft</a:t>
                      </a:r>
                      <a:endParaRPr lang="en-US" dirty="0">
                        <a:solidFill>
                          <a:srgbClr val="95698A"/>
                        </a:solidFill>
                        <a:latin typeface="Open Sans" panose="020B0606030504020204" pitchFamily="34" charset="0"/>
                        <a:ea typeface="Open Sans" panose="020B0606030504020204" pitchFamily="34" charset="0"/>
                        <a:cs typeface="Open Sans" panose="020B0606030504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Open Sans" panose="020B0606030504020204" pitchFamily="34" charset="0"/>
                          <a:ea typeface="Open Sans" panose="020B0606030504020204" pitchFamily="34" charset="0"/>
                          <a:cs typeface="Open Sans" panose="020B0606030504020204" pitchFamily="34" charset="0"/>
                        </a:rPr>
                        <a:t>Finished basement </a:t>
                      </a:r>
                      <a:r>
                        <a:rPr lang="en-US" dirty="0" err="1">
                          <a:latin typeface="Open Sans" panose="020B0606030504020204" pitchFamily="34" charset="0"/>
                          <a:ea typeface="Open Sans" panose="020B0606030504020204" pitchFamily="34" charset="0"/>
                          <a:cs typeface="Open Sans" panose="020B0606030504020204" pitchFamily="34" charset="0"/>
                        </a:rPr>
                        <a:t>sqft</a:t>
                      </a:r>
                      <a:endParaRPr lang="en-US" dirty="0">
                        <a:latin typeface="Open Sans" panose="020B0606030504020204" pitchFamily="34" charset="0"/>
                        <a:ea typeface="Open Sans" panose="020B0606030504020204" pitchFamily="34" charset="0"/>
                        <a:cs typeface="Open Sans" panose="020B0606030504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95698A"/>
                          </a:solidFill>
                          <a:latin typeface="Open Sans" panose="020B0606030504020204" pitchFamily="34" charset="0"/>
                          <a:ea typeface="Open Sans" panose="020B0606030504020204" pitchFamily="34" charset="0"/>
                          <a:cs typeface="Open Sans" panose="020B0606030504020204" pitchFamily="34" charset="0"/>
                        </a:rPr>
                        <a:t># floors</a:t>
                      </a:r>
                    </a:p>
                    <a:p>
                      <a:r>
                        <a:rPr lang="en-US" dirty="0">
                          <a:solidFill>
                            <a:srgbClr val="95698A"/>
                          </a:solidFill>
                          <a:latin typeface="Open Sans" panose="020B0606030504020204" pitchFamily="34" charset="0"/>
                          <a:ea typeface="Open Sans" panose="020B0606030504020204" pitchFamily="34" charset="0"/>
                          <a:cs typeface="Open Sans" panose="020B0606030504020204" pitchFamily="34" charset="0"/>
                        </a:rPr>
                        <a:t>Flooring types</a:t>
                      </a:r>
                    </a:p>
                    <a:p>
                      <a:r>
                        <a:rPr lang="en-US" dirty="0">
                          <a:latin typeface="Open Sans" panose="020B0606030504020204" pitchFamily="34" charset="0"/>
                          <a:ea typeface="Open Sans" panose="020B0606030504020204" pitchFamily="34" charset="0"/>
                          <a:cs typeface="Open Sans" panose="020B0606030504020204" pitchFamily="34" charset="0"/>
                        </a:rPr>
                        <a:t>Parking type</a:t>
                      </a:r>
                    </a:p>
                    <a:p>
                      <a:r>
                        <a:rPr lang="en-US" dirty="0">
                          <a:latin typeface="Open Sans" panose="020B0606030504020204" pitchFamily="34" charset="0"/>
                          <a:ea typeface="Open Sans" panose="020B0606030504020204" pitchFamily="34" charset="0"/>
                          <a:cs typeface="Open Sans" panose="020B0606030504020204" pitchFamily="34" charset="0"/>
                        </a:rPr>
                        <a:t>Parking amount</a:t>
                      </a:r>
                    </a:p>
                    <a:p>
                      <a:r>
                        <a:rPr lang="en-US" dirty="0">
                          <a:latin typeface="Open Sans" panose="020B0606030504020204" pitchFamily="34" charset="0"/>
                          <a:ea typeface="Open Sans" panose="020B0606030504020204" pitchFamily="34" charset="0"/>
                          <a:cs typeface="Open Sans" panose="020B0606030504020204" pitchFamily="34" charset="0"/>
                        </a:rPr>
                        <a:t>Cooling</a:t>
                      </a:r>
                    </a:p>
                    <a:p>
                      <a:r>
                        <a:rPr lang="en-US" dirty="0">
                          <a:solidFill>
                            <a:srgbClr val="95698A"/>
                          </a:solidFill>
                          <a:latin typeface="Open Sans" panose="020B0606030504020204" pitchFamily="34" charset="0"/>
                          <a:ea typeface="Open Sans" panose="020B0606030504020204" pitchFamily="34" charset="0"/>
                          <a:cs typeface="Open Sans" panose="020B0606030504020204" pitchFamily="34" charset="0"/>
                        </a:rPr>
                        <a:t>Heating</a:t>
                      </a:r>
                    </a:p>
                    <a:p>
                      <a:r>
                        <a:rPr lang="en-US" dirty="0">
                          <a:latin typeface="Open Sans" panose="020B0606030504020204" pitchFamily="34" charset="0"/>
                          <a:ea typeface="Open Sans" panose="020B0606030504020204" pitchFamily="34" charset="0"/>
                          <a:cs typeface="Open Sans" panose="020B0606030504020204" pitchFamily="34" charset="0"/>
                        </a:rPr>
                        <a:t>Exterior materials</a:t>
                      </a:r>
                    </a:p>
                    <a:p>
                      <a:r>
                        <a:rPr lang="en-US" dirty="0">
                          <a:latin typeface="Open Sans" panose="020B0606030504020204" pitchFamily="34" charset="0"/>
                          <a:ea typeface="Open Sans" panose="020B0606030504020204" pitchFamily="34" charset="0"/>
                          <a:cs typeface="Open Sans" panose="020B0606030504020204" pitchFamily="34" charset="0"/>
                        </a:rPr>
                        <a:t>Roof type</a:t>
                      </a:r>
                    </a:p>
                    <a:p>
                      <a:r>
                        <a:rPr lang="en-US" dirty="0">
                          <a:latin typeface="Open Sans" panose="020B0606030504020204" pitchFamily="34" charset="0"/>
                          <a:ea typeface="Open Sans" panose="020B0606030504020204" pitchFamily="34" charset="0"/>
                          <a:cs typeface="Open Sans" panose="020B0606030504020204" pitchFamily="34" charset="0"/>
                        </a:rPr>
                        <a:t>Structure style</a:t>
                      </a:r>
                    </a:p>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solidFill>
                      <a:srgbClr val="FFFFFF"/>
                    </a:solidFill>
                  </a:tcPr>
                </a:tc>
                <a:tc>
                  <a:txBody>
                    <a:bodyPr/>
                    <a:lstStyle/>
                    <a:p>
                      <a:r>
                        <a:rPr lang="en-US" dirty="0">
                          <a:latin typeface="Open Sans" panose="020B0606030504020204" pitchFamily="34" charset="0"/>
                          <a:ea typeface="Open Sans" panose="020B0606030504020204" pitchFamily="34" charset="0"/>
                          <a:cs typeface="Open Sans" panose="020B0606030504020204" pitchFamily="34" charset="0"/>
                        </a:rPr>
                        <a:t>Dishwasher</a:t>
                      </a:r>
                    </a:p>
                    <a:p>
                      <a:r>
                        <a:rPr lang="en-US" dirty="0">
                          <a:latin typeface="Open Sans" panose="020B0606030504020204" pitchFamily="34" charset="0"/>
                          <a:ea typeface="Open Sans" panose="020B0606030504020204" pitchFamily="34" charset="0"/>
                          <a:cs typeface="Open Sans" panose="020B0606030504020204" pitchFamily="34" charset="0"/>
                        </a:rPr>
                        <a:t>Garbage disposal</a:t>
                      </a:r>
                    </a:p>
                    <a:p>
                      <a:r>
                        <a:rPr lang="en-US" dirty="0">
                          <a:latin typeface="Open Sans" panose="020B0606030504020204" pitchFamily="34" charset="0"/>
                          <a:ea typeface="Open Sans" panose="020B0606030504020204" pitchFamily="34" charset="0"/>
                          <a:cs typeface="Open Sans" panose="020B0606030504020204" pitchFamily="34" charset="0"/>
                        </a:rPr>
                        <a:t>Microwave</a:t>
                      </a:r>
                    </a:p>
                    <a:p>
                      <a:r>
                        <a:rPr lang="en-US" dirty="0">
                          <a:latin typeface="Open Sans" panose="020B0606030504020204" pitchFamily="34" charset="0"/>
                          <a:ea typeface="Open Sans" panose="020B0606030504020204" pitchFamily="34" charset="0"/>
                          <a:cs typeface="Open Sans" panose="020B0606030504020204" pitchFamily="34" charset="0"/>
                        </a:rPr>
                        <a:t>Range / Oven</a:t>
                      </a:r>
                    </a:p>
                    <a:p>
                      <a:r>
                        <a:rPr lang="en-US" dirty="0">
                          <a:latin typeface="Open Sans" panose="020B0606030504020204" pitchFamily="34" charset="0"/>
                          <a:ea typeface="Open Sans" panose="020B0606030504020204" pitchFamily="34" charset="0"/>
                          <a:cs typeface="Open Sans" panose="020B0606030504020204" pitchFamily="34" charset="0"/>
                        </a:rPr>
                        <a:t>Refrigerator</a:t>
                      </a:r>
                    </a:p>
                    <a:p>
                      <a:r>
                        <a:rPr lang="en-US" dirty="0">
                          <a:latin typeface="Open Sans" panose="020B0606030504020204" pitchFamily="34" charset="0"/>
                          <a:ea typeface="Open Sans" panose="020B0606030504020204" pitchFamily="34" charset="0"/>
                          <a:cs typeface="Open Sans" panose="020B0606030504020204" pitchFamily="34" charset="0"/>
                        </a:rPr>
                        <a:t>Washer</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Open Sans" panose="020B0606030504020204" pitchFamily="34" charset="0"/>
                          <a:ea typeface="Open Sans" panose="020B0606030504020204" pitchFamily="34" charset="0"/>
                          <a:cs typeface="Open Sans" panose="020B0606030504020204" pitchFamily="34" charset="0"/>
                        </a:rPr>
                        <a:t>Dryer</a:t>
                      </a:r>
                    </a:p>
                    <a:p>
                      <a:r>
                        <a:rPr lang="en-US" dirty="0">
                          <a:latin typeface="Open Sans" panose="020B0606030504020204" pitchFamily="34" charset="0"/>
                          <a:ea typeface="Open Sans" panose="020B0606030504020204" pitchFamily="34" charset="0"/>
                          <a:cs typeface="Open Sans" panose="020B0606030504020204" pitchFamily="34" charset="0"/>
                        </a:rPr>
                        <a:t>Laundry</a:t>
                      </a:r>
                      <a:r>
                        <a:rPr lang="en-US" baseline="0" dirty="0">
                          <a:latin typeface="Open Sans" panose="020B0606030504020204" pitchFamily="34" charset="0"/>
                          <a:ea typeface="Open Sans" panose="020B0606030504020204" pitchFamily="34" charset="0"/>
                          <a:cs typeface="Open Sans" panose="020B0606030504020204" pitchFamily="34" charset="0"/>
                        </a:rPr>
                        <a:t> location</a:t>
                      </a:r>
                    </a:p>
                    <a:p>
                      <a:r>
                        <a:rPr lang="en-US" dirty="0">
                          <a:latin typeface="Open Sans" panose="020B0606030504020204" pitchFamily="34" charset="0"/>
                          <a:ea typeface="Open Sans" panose="020B0606030504020204" pitchFamily="34" charset="0"/>
                          <a:cs typeface="Open Sans" panose="020B0606030504020204" pitchFamily="34" charset="0"/>
                        </a:rPr>
                        <a:t>Heating type</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Open Sans" panose="020B0606030504020204" pitchFamily="34" charset="0"/>
                          <a:ea typeface="Open Sans" panose="020B0606030504020204" pitchFamily="34" charset="0"/>
                          <a:cs typeface="Open Sans" panose="020B0606030504020204" pitchFamily="34" charset="0"/>
                        </a:rPr>
                        <a:t>Jetted Tub</a:t>
                      </a:r>
                    </a:p>
                    <a:p>
                      <a:r>
                        <a:rPr lang="en-US" dirty="0">
                          <a:latin typeface="Open Sans" panose="020B0606030504020204" pitchFamily="34" charset="0"/>
                          <a:ea typeface="Open Sans" panose="020B0606030504020204" pitchFamily="34" charset="0"/>
                          <a:cs typeface="Open Sans" panose="020B0606030504020204" pitchFamily="34" charset="0"/>
                        </a:rPr>
                        <a:t>Deck</a:t>
                      </a:r>
                    </a:p>
                    <a:p>
                      <a:r>
                        <a:rPr lang="en-US" dirty="0">
                          <a:latin typeface="Open Sans" panose="020B0606030504020204" pitchFamily="34" charset="0"/>
                          <a:ea typeface="Open Sans" panose="020B0606030504020204" pitchFamily="34" charset="0"/>
                          <a:cs typeface="Open Sans" panose="020B0606030504020204" pitchFamily="34" charset="0"/>
                        </a:rPr>
                        <a:t>Fenced Yard</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Open Sans" panose="020B0606030504020204" pitchFamily="34" charset="0"/>
                          <a:ea typeface="Open Sans" panose="020B0606030504020204" pitchFamily="34" charset="0"/>
                          <a:cs typeface="Open Sans" panose="020B0606030504020204" pitchFamily="34" charset="0"/>
                        </a:rPr>
                        <a:t>Lawn</a:t>
                      </a:r>
                    </a:p>
                    <a:p>
                      <a:r>
                        <a:rPr lang="en-US" dirty="0">
                          <a:latin typeface="Open Sans" panose="020B0606030504020204" pitchFamily="34" charset="0"/>
                          <a:ea typeface="Open Sans" panose="020B0606030504020204" pitchFamily="34" charset="0"/>
                          <a:cs typeface="Open Sans" panose="020B0606030504020204" pitchFamily="34" charset="0"/>
                        </a:rPr>
                        <a:t>Garden</a:t>
                      </a:r>
                    </a:p>
                    <a:p>
                      <a:r>
                        <a:rPr lang="en-US" dirty="0">
                          <a:latin typeface="Open Sans" panose="020B0606030504020204" pitchFamily="34" charset="0"/>
                          <a:ea typeface="Open Sans" panose="020B0606030504020204" pitchFamily="34" charset="0"/>
                          <a:cs typeface="Open Sans" panose="020B0606030504020204" pitchFamily="34" charset="0"/>
                        </a:rPr>
                        <a:t>Sprinkler System</a:t>
                      </a:r>
                    </a:p>
                    <a:p>
                      <a:endParaRPr lang="en-US" dirty="0">
                        <a:latin typeface="Open Sans" panose="020B0606030504020204" pitchFamily="34" charset="0"/>
                        <a:ea typeface="Open Sans" panose="020B0606030504020204" pitchFamily="34" charset="0"/>
                        <a:cs typeface="Open Sans" panose="020B0606030504020204" pitchFamily="34" charset="0"/>
                      </a:endParaRPr>
                    </a:p>
                    <a:p>
                      <a:pPr algn="ctr"/>
                      <a:r>
                        <a:rPr lang="en-US" dirty="0">
                          <a:latin typeface="Open Sans" panose="020B0606030504020204" pitchFamily="34" charset="0"/>
                          <a:ea typeface="Open Sans" panose="020B0606030504020204" pitchFamily="34" charset="0"/>
                          <a:cs typeface="Open Sans" panose="020B0606030504020204" pitchFamily="34" charset="0"/>
                        </a:rPr>
                        <a:t>… </a:t>
                      </a:r>
                    </a:p>
                  </a:txBody>
                  <a:tcPr>
                    <a:solidFill>
                      <a:srgbClr val="FFFF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529294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906E2-C873-8642-AC26-60C4AFEB0BD1}"/>
              </a:ext>
            </a:extLst>
          </p:cNvPr>
          <p:cNvSpPr>
            <a:spLocks noGrp="1"/>
          </p:cNvSpPr>
          <p:nvPr>
            <p:ph type="title"/>
          </p:nvPr>
        </p:nvSpPr>
        <p:spPr/>
        <p:txBody>
          <a:bodyPr/>
          <a:lstStyle/>
          <a:p>
            <a:r>
              <a:rPr lang="en-US" sz="2200" dirty="0"/>
              <a:t>Administrivia</a:t>
            </a:r>
          </a:p>
        </p:txBody>
      </p:sp>
      <p:sp>
        <p:nvSpPr>
          <p:cNvPr id="3" name="Text Placeholder 2">
            <a:extLst>
              <a:ext uri="{FF2B5EF4-FFF2-40B4-BE49-F238E27FC236}">
                <a16:creationId xmlns:a16="http://schemas.microsoft.com/office/drawing/2014/main" id="{ACEC35EF-A25F-964B-93BD-948EC9C8B8DF}"/>
              </a:ext>
            </a:extLst>
          </p:cNvPr>
          <p:cNvSpPr>
            <a:spLocks noGrp="1"/>
          </p:cNvSpPr>
          <p:nvPr>
            <p:ph type="body" idx="1"/>
          </p:nvPr>
        </p:nvSpPr>
        <p:spPr>
          <a:xfrm>
            <a:off x="2894690" y="599806"/>
            <a:ext cx="6014860" cy="4568000"/>
          </a:xfrm>
        </p:spPr>
        <p:txBody>
          <a:bodyPr/>
          <a:lstStyle/>
          <a:p>
            <a:r>
              <a:rPr lang="en-US" dirty="0"/>
              <a:t>Last lecture in the “Regression” case study!</a:t>
            </a:r>
          </a:p>
          <a:p>
            <a:pPr lvl="1">
              <a:buClr>
                <a:schemeClr val="bg2"/>
              </a:buClr>
            </a:pPr>
            <a:r>
              <a:rPr lang="en-US" dirty="0"/>
              <a:t>Next 2 weeks: Classification</a:t>
            </a:r>
          </a:p>
          <a:p>
            <a:pPr lvl="1">
              <a:buClr>
                <a:schemeClr val="bg2"/>
              </a:buClr>
            </a:pPr>
            <a:r>
              <a:rPr lang="en-US" dirty="0"/>
              <a:t>Following 1 week: Deep Learning</a:t>
            </a:r>
          </a:p>
          <a:p>
            <a:r>
              <a:rPr lang="en-US" dirty="0"/>
              <a:t>Section Tomorrow:</a:t>
            </a:r>
          </a:p>
          <a:p>
            <a:pPr lvl="1"/>
            <a:r>
              <a:rPr lang="en-US" dirty="0"/>
              <a:t>Coding up RIDGE and Lasso (helpful for HW2!)</a:t>
            </a:r>
          </a:p>
          <a:p>
            <a:r>
              <a:rPr lang="en-US" dirty="0"/>
              <a:t>Upcoming Deadlines:</a:t>
            </a:r>
          </a:p>
          <a:p>
            <a:pPr lvl="1"/>
            <a:r>
              <a:rPr lang="en-US" dirty="0"/>
              <a:t>HW1 Late deadline Thurs 7/7 11:59PM (if using 2 late days)</a:t>
            </a:r>
          </a:p>
          <a:p>
            <a:pPr lvl="1"/>
            <a:r>
              <a:rPr lang="en-US" dirty="0"/>
              <a:t>HW2 out now, due Tues 7/12 11:59PM</a:t>
            </a:r>
          </a:p>
          <a:p>
            <a:pPr lvl="1"/>
            <a:r>
              <a:rPr lang="en-US" dirty="0"/>
              <a:t>Learning Reflection 3 due Fri 11:59PM</a:t>
            </a:r>
          </a:p>
          <a:p>
            <a:r>
              <a:rPr lang="en-US" dirty="0"/>
              <a:t>Please monitor your grades on Canvas and reach out ASAP if there are any discrepancies. Canvas is the “final” gradebook.</a:t>
            </a:r>
          </a:p>
          <a:p>
            <a:r>
              <a:rPr lang="en-US" dirty="0"/>
              <a:t>OH is a great place to ask your learning reflection questions!</a:t>
            </a:r>
          </a:p>
          <a:p>
            <a:r>
              <a:rPr lang="en-US" dirty="0"/>
              <a:t>Reminder that we have lecture notes! Particularly recommended pre-lecture.</a:t>
            </a:r>
          </a:p>
          <a:p>
            <a:r>
              <a:rPr lang="en-US" dirty="0"/>
              <a:t>Poll on Brain Breaks.</a:t>
            </a:r>
          </a:p>
        </p:txBody>
      </p:sp>
      <p:sp>
        <p:nvSpPr>
          <p:cNvPr id="4" name="Slide Number Placeholder 3">
            <a:extLst>
              <a:ext uri="{FF2B5EF4-FFF2-40B4-BE49-F238E27FC236}">
                <a16:creationId xmlns:a16="http://schemas.microsoft.com/office/drawing/2014/main" id="{CE1B4E64-7742-584C-9640-297FF09C550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9969014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63CF0-EC1D-5741-A4C9-4EB88F354AEE}"/>
              </a:ext>
            </a:extLst>
          </p:cNvPr>
          <p:cNvSpPr>
            <a:spLocks noGrp="1"/>
          </p:cNvSpPr>
          <p:nvPr>
            <p:ph type="title"/>
          </p:nvPr>
        </p:nvSpPr>
        <p:spPr/>
        <p:txBody>
          <a:bodyPr/>
          <a:lstStyle/>
          <a:p>
            <a:r>
              <a:rPr lang="en-US" dirty="0"/>
              <a:t>Sparsity:</a:t>
            </a:r>
            <a:br>
              <a:rPr lang="en-US" dirty="0"/>
            </a:br>
            <a:r>
              <a:rPr lang="en-US" sz="2200" dirty="0"/>
              <a:t>Reading Minds</a:t>
            </a:r>
          </a:p>
        </p:txBody>
      </p:sp>
      <p:sp>
        <p:nvSpPr>
          <p:cNvPr id="3" name="Text Placeholder 2">
            <a:extLst>
              <a:ext uri="{FF2B5EF4-FFF2-40B4-BE49-F238E27FC236}">
                <a16:creationId xmlns:a16="http://schemas.microsoft.com/office/drawing/2014/main" id="{67FBA48B-DA3B-BD43-BBEA-3D8BB499C198}"/>
              </a:ext>
            </a:extLst>
          </p:cNvPr>
          <p:cNvSpPr>
            <a:spLocks noGrp="1"/>
          </p:cNvSpPr>
          <p:nvPr>
            <p:ph type="body" idx="1"/>
          </p:nvPr>
        </p:nvSpPr>
        <p:spPr/>
        <p:txBody>
          <a:bodyPr/>
          <a:lstStyle/>
          <a:p>
            <a:pPr marL="139700" indent="0">
              <a:buNone/>
            </a:pPr>
            <a:r>
              <a:rPr lang="en-US" dirty="0"/>
              <a:t>How happy are you? What part of the brain controls happiness?</a:t>
            </a:r>
          </a:p>
        </p:txBody>
      </p:sp>
      <p:sp>
        <p:nvSpPr>
          <p:cNvPr id="4" name="Slide Number Placeholder 3">
            <a:extLst>
              <a:ext uri="{FF2B5EF4-FFF2-40B4-BE49-F238E27FC236}">
                <a16:creationId xmlns:a16="http://schemas.microsoft.com/office/drawing/2014/main" id="{17575B05-63A0-9A48-80F3-BBD2A775615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pic>
        <p:nvPicPr>
          <p:cNvPr id="6" name="Picture 5">
            <a:extLst>
              <a:ext uri="{FF2B5EF4-FFF2-40B4-BE49-F238E27FC236}">
                <a16:creationId xmlns:a16="http://schemas.microsoft.com/office/drawing/2014/main" id="{87B9201D-71CD-E94B-8BE1-5A5781F4A351}"/>
              </a:ext>
            </a:extLst>
          </p:cNvPr>
          <p:cNvPicPr>
            <a:picLocks noChangeAspect="1"/>
          </p:cNvPicPr>
          <p:nvPr/>
        </p:nvPicPr>
        <p:blipFill>
          <a:blip r:embed="rId2"/>
          <a:stretch>
            <a:fillRect/>
          </a:stretch>
        </p:blipFill>
        <p:spPr>
          <a:xfrm>
            <a:off x="3090625" y="1592476"/>
            <a:ext cx="3060700" cy="3060700"/>
          </a:xfrm>
          <a:prstGeom prst="rect">
            <a:avLst/>
          </a:prstGeom>
        </p:spPr>
      </p:pic>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318075DE-B992-C442-B779-30C7463D08BE}"/>
                  </a:ext>
                </a:extLst>
              </p:cNvPr>
              <p:cNvSpPr/>
              <p:nvPr/>
            </p:nvSpPr>
            <p:spPr>
              <a:xfrm>
                <a:off x="4429737" y="1245236"/>
                <a:ext cx="382477" cy="307777"/>
              </a:xfrm>
              <a:prstGeom prst="rect">
                <a:avLst/>
              </a:prstGeom>
            </p:spPr>
            <p:txBody>
              <a:bodyPr wrap="none">
                <a:spAutoFit/>
              </a:bodyPr>
              <a:lstStyle/>
              <a:p>
                <a:pPr algn="ctr"/>
                <a:r>
                  <a:rPr lang="en-US" dirty="0">
                    <a:solidFill>
                      <a:srgbClr val="666666"/>
                    </a:solidFill>
                    <a:latin typeface="Nunito Sans" pitchFamily="2" charset="77"/>
                    <a:ea typeface="Nunito Sans" pitchFamily="2" charset="77"/>
                    <a:cs typeface="Nunito Sans" pitchFamily="2" charset="77"/>
                  </a:rPr>
                  <a:t> </a:t>
                </a:r>
                <a14:m>
                  <m:oMath xmlns:m="http://schemas.openxmlformats.org/officeDocument/2006/math">
                    <m:r>
                      <a:rPr lang="en-US" b="0" i="1" smtClean="0">
                        <a:solidFill>
                          <a:srgbClr val="666666"/>
                        </a:solidFill>
                        <a:latin typeface="Cambria Math" panose="02040503050406030204" pitchFamily="18" charset="0"/>
                        <a:ea typeface="Nunito Sans" pitchFamily="2" charset="77"/>
                        <a:cs typeface="Nunito Sans" pitchFamily="2" charset="77"/>
                      </a:rPr>
                      <m:t>𝑥</m:t>
                    </m:r>
                  </m:oMath>
                </a14:m>
                <a:r>
                  <a:rPr lang="en-US" dirty="0"/>
                  <a:t> </a:t>
                </a:r>
              </a:p>
            </p:txBody>
          </p:sp>
        </mc:Choice>
        <mc:Fallback xmlns="">
          <p:sp>
            <p:nvSpPr>
              <p:cNvPr id="7" name="Rectangle 6">
                <a:extLst>
                  <a:ext uri="{FF2B5EF4-FFF2-40B4-BE49-F238E27FC236}">
                    <a16:creationId xmlns:a16="http://schemas.microsoft.com/office/drawing/2014/main" id="{318075DE-B992-C442-B779-30C7463D08BE}"/>
                  </a:ext>
                </a:extLst>
              </p:cNvPr>
              <p:cNvSpPr>
                <a:spLocks noRot="1" noChangeAspect="1" noMove="1" noResize="1" noEditPoints="1" noAdjustHandles="1" noChangeArrowheads="1" noChangeShapeType="1" noTextEdit="1"/>
              </p:cNvSpPr>
              <p:nvPr/>
            </p:nvSpPr>
            <p:spPr>
              <a:xfrm>
                <a:off x="4429737" y="1245236"/>
                <a:ext cx="382477" cy="30777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3937941F-AED2-2743-AB5E-ACB659279FD1}"/>
                  </a:ext>
                </a:extLst>
              </p:cNvPr>
              <p:cNvSpPr/>
              <p:nvPr/>
            </p:nvSpPr>
            <p:spPr>
              <a:xfrm>
                <a:off x="7266709" y="1245235"/>
                <a:ext cx="384913" cy="307777"/>
              </a:xfrm>
              <a:prstGeom prst="rect">
                <a:avLst/>
              </a:prstGeom>
            </p:spPr>
            <p:txBody>
              <a:bodyPr wrap="none">
                <a:spAutoFit/>
              </a:bodyPr>
              <a:lstStyle/>
              <a:p>
                <a:pPr algn="ctr"/>
                <a:r>
                  <a:rPr lang="en-US" dirty="0">
                    <a:solidFill>
                      <a:srgbClr val="666666"/>
                    </a:solidFill>
                    <a:latin typeface="Nunito Sans" pitchFamily="2" charset="77"/>
                    <a:ea typeface="Nunito Sans" pitchFamily="2" charset="77"/>
                    <a:cs typeface="Nunito Sans" pitchFamily="2" charset="77"/>
                  </a:rPr>
                  <a:t> </a:t>
                </a:r>
                <a14:m>
                  <m:oMath xmlns:m="http://schemas.openxmlformats.org/officeDocument/2006/math">
                    <m:r>
                      <a:rPr lang="en-US" b="0" i="1" smtClean="0">
                        <a:solidFill>
                          <a:srgbClr val="666666"/>
                        </a:solidFill>
                        <a:latin typeface="Cambria Math" panose="02040503050406030204" pitchFamily="18" charset="0"/>
                        <a:ea typeface="Nunito Sans" pitchFamily="2" charset="77"/>
                        <a:cs typeface="Nunito Sans" pitchFamily="2" charset="77"/>
                      </a:rPr>
                      <m:t>𝑦</m:t>
                    </m:r>
                  </m:oMath>
                </a14:m>
                <a:r>
                  <a:rPr lang="en-US" dirty="0"/>
                  <a:t> </a:t>
                </a:r>
              </a:p>
            </p:txBody>
          </p:sp>
        </mc:Choice>
        <mc:Fallback xmlns="">
          <p:sp>
            <p:nvSpPr>
              <p:cNvPr id="8" name="Rectangle 7">
                <a:extLst>
                  <a:ext uri="{FF2B5EF4-FFF2-40B4-BE49-F238E27FC236}">
                    <a16:creationId xmlns:a16="http://schemas.microsoft.com/office/drawing/2014/main" id="{3937941F-AED2-2743-AB5E-ACB659279FD1}"/>
                  </a:ext>
                </a:extLst>
              </p:cNvPr>
              <p:cNvSpPr>
                <a:spLocks noRot="1" noChangeAspect="1" noMove="1" noResize="1" noEditPoints="1" noAdjustHandles="1" noChangeArrowheads="1" noChangeShapeType="1" noTextEdit="1"/>
              </p:cNvSpPr>
              <p:nvPr/>
            </p:nvSpPr>
            <p:spPr>
              <a:xfrm>
                <a:off x="7266709" y="1245235"/>
                <a:ext cx="384913" cy="307777"/>
              </a:xfrm>
              <a:prstGeom prst="rect">
                <a:avLst/>
              </a:prstGeom>
              <a:blipFill>
                <a:blip r:embed="rId4"/>
                <a:stretch>
                  <a:fillRect/>
                </a:stretch>
              </a:blipFill>
            </p:spPr>
            <p:txBody>
              <a:bodyPr/>
              <a:lstStyle/>
              <a:p>
                <a:r>
                  <a:rPr lang="en-US">
                    <a:noFill/>
                  </a:rPr>
                  <a:t> </a:t>
                </a:r>
              </a:p>
            </p:txBody>
          </p:sp>
        </mc:Fallback>
      </mc:AlternateContent>
      <p:sp>
        <p:nvSpPr>
          <p:cNvPr id="9" name="Rectangle 8">
            <a:extLst>
              <a:ext uri="{FF2B5EF4-FFF2-40B4-BE49-F238E27FC236}">
                <a16:creationId xmlns:a16="http://schemas.microsoft.com/office/drawing/2014/main" id="{91E3D513-4E7A-244C-AB06-A32807428A3E}"/>
              </a:ext>
            </a:extLst>
          </p:cNvPr>
          <p:cNvSpPr/>
          <p:nvPr/>
        </p:nvSpPr>
        <p:spPr>
          <a:xfrm>
            <a:off x="7238288" y="1592476"/>
            <a:ext cx="441754" cy="3060700"/>
          </a:xfrm>
          <a:prstGeom prst="rect">
            <a:avLst/>
          </a:prstGeom>
          <a:gradFill flip="none" rotWithShape="1">
            <a:gsLst>
              <a:gs pos="49000">
                <a:srgbClr val="F4F8FC"/>
              </a:gs>
              <a:gs pos="0">
                <a:schemeClr val="accent3"/>
              </a:gs>
              <a:gs pos="100000">
                <a:schemeClr val="accent1"/>
              </a:gs>
            </a:gsLst>
            <a:lin ang="5400000" scaled="1"/>
            <a:tileRect/>
          </a:gra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39211382-FDA0-DF47-A919-92291EEED26C}"/>
              </a:ext>
            </a:extLst>
          </p:cNvPr>
          <p:cNvSpPr/>
          <p:nvPr/>
        </p:nvSpPr>
        <p:spPr>
          <a:xfrm>
            <a:off x="7708471" y="1438587"/>
            <a:ext cx="1407758"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10 – Happy </a:t>
            </a:r>
            <a:r>
              <a:rPr lang="en-US" dirty="0">
                <a:solidFill>
                  <a:srgbClr val="666666"/>
                </a:solidFill>
                <a:latin typeface="Nunito Sans" pitchFamily="2" charset="77"/>
                <a:ea typeface="Nunito Sans" pitchFamily="2" charset="77"/>
                <a:cs typeface="Nunito Sans" pitchFamily="2" charset="77"/>
                <a:sym typeface="Wingdings" pitchFamily="2" charset="2"/>
              </a:rPr>
              <a:t></a:t>
            </a:r>
            <a:r>
              <a:rPr lang="en-US" dirty="0"/>
              <a:t> </a:t>
            </a:r>
          </a:p>
        </p:txBody>
      </p:sp>
      <p:sp>
        <p:nvSpPr>
          <p:cNvPr id="12" name="Rectangle 11">
            <a:extLst>
              <a:ext uri="{FF2B5EF4-FFF2-40B4-BE49-F238E27FC236}">
                <a16:creationId xmlns:a16="http://schemas.microsoft.com/office/drawing/2014/main" id="{30948402-7CF7-7A40-9CBF-522528A8AD99}"/>
              </a:ext>
            </a:extLst>
          </p:cNvPr>
          <p:cNvSpPr/>
          <p:nvPr/>
        </p:nvSpPr>
        <p:spPr>
          <a:xfrm>
            <a:off x="7707529" y="4499287"/>
            <a:ext cx="1397013"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 Sad </a:t>
            </a:r>
            <a:r>
              <a:rPr lang="en-US" dirty="0">
                <a:solidFill>
                  <a:srgbClr val="666666"/>
                </a:solidFill>
                <a:latin typeface="Nunito Sans" pitchFamily="2" charset="77"/>
                <a:ea typeface="Nunito Sans" pitchFamily="2" charset="77"/>
                <a:cs typeface="Nunito Sans" pitchFamily="2" charset="77"/>
                <a:sym typeface="Wingdings" pitchFamily="2" charset="2"/>
              </a:rPr>
              <a:t> </a:t>
            </a:r>
            <a:r>
              <a:rPr lang="en-US" dirty="0">
                <a:solidFill>
                  <a:srgbClr val="666666"/>
                </a:solidFill>
                <a:latin typeface="Nunito Sans" pitchFamily="2" charset="77"/>
                <a:ea typeface="Nunito Sans" pitchFamily="2" charset="77"/>
                <a:cs typeface="Nunito Sans" pitchFamily="2" charset="77"/>
              </a:rPr>
              <a:t> </a:t>
            </a:r>
            <a:r>
              <a:rPr lang="en-US" dirty="0"/>
              <a:t> </a:t>
            </a:r>
          </a:p>
        </p:txBody>
      </p:sp>
      <p:pic>
        <p:nvPicPr>
          <p:cNvPr id="24" name="Graphic 23" descr="Arrow: Slight curve">
            <a:extLst>
              <a:ext uri="{FF2B5EF4-FFF2-40B4-BE49-F238E27FC236}">
                <a16:creationId xmlns:a16="http://schemas.microsoft.com/office/drawing/2014/main" id="{F5A8EEB7-6061-D241-AEAB-5F7917C73D9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9471470">
            <a:off x="6082374" y="2366045"/>
            <a:ext cx="1232812" cy="914400"/>
          </a:xfrm>
          <a:prstGeom prst="rect">
            <a:avLst/>
          </a:prstGeom>
        </p:spPr>
      </p:pic>
    </p:spTree>
    <p:extLst>
      <p:ext uri="{BB962C8B-B14F-4D97-AF65-F5344CB8AC3E}">
        <p14:creationId xmlns:p14="http://schemas.microsoft.com/office/powerpoint/2010/main" val="1903105162"/>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 </a:t>
            </a:r>
            <a:br>
              <a:rPr lang="en-US" dirty="0"/>
            </a:br>
            <a:r>
              <a:rPr lang="en-US" dirty="0"/>
              <a:t>Size 0 </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B5431B39-1366-4EB3-A2F6-EDCC5FE22C98}"/>
                  </a:ext>
                </a:extLst>
              </p14:cNvPr>
              <p14:cNvContentPartPr/>
              <p14:nvPr/>
            </p14:nvContentPartPr>
            <p14:xfrm>
              <a:off x="3493800" y="344880"/>
              <a:ext cx="957600" cy="540360"/>
            </p14:xfrm>
          </p:contentPart>
        </mc:Choice>
        <mc:Fallback xmlns="">
          <p:pic>
            <p:nvPicPr>
              <p:cNvPr id="3" name="Ink 2">
                <a:extLst>
                  <a:ext uri="{FF2B5EF4-FFF2-40B4-BE49-F238E27FC236}">
                    <a16:creationId xmlns:a16="http://schemas.microsoft.com/office/drawing/2014/main" id="{B5431B39-1366-4EB3-A2F6-EDCC5FE22C98}"/>
                  </a:ext>
                </a:extLst>
              </p:cNvPr>
              <p:cNvPicPr/>
              <p:nvPr/>
            </p:nvPicPr>
            <p:blipFill>
              <a:blip r:embed="rId4"/>
              <a:stretch>
                <a:fillRect/>
              </a:stretch>
            </p:blipFill>
            <p:spPr>
              <a:xfrm>
                <a:off x="3484440" y="335520"/>
                <a:ext cx="976320" cy="559080"/>
              </a:xfrm>
              <a:prstGeom prst="rect">
                <a:avLst/>
              </a:prstGeom>
            </p:spPr>
          </p:pic>
        </mc:Fallback>
      </mc:AlternateContent>
    </p:spTree>
    <p:extLst>
      <p:ext uri="{BB962C8B-B14F-4D97-AF65-F5344CB8AC3E}">
        <p14:creationId xmlns:p14="http://schemas.microsoft.com/office/powerpoint/2010/main" val="739751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1</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B57BA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Tree>
    <p:extLst>
      <p:ext uri="{BB962C8B-B14F-4D97-AF65-F5344CB8AC3E}">
        <p14:creationId xmlns:p14="http://schemas.microsoft.com/office/powerpoint/2010/main" val="13620040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1</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B57BA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Tree>
    <p:extLst>
      <p:ext uri="{BB962C8B-B14F-4D97-AF65-F5344CB8AC3E}">
        <p14:creationId xmlns:p14="http://schemas.microsoft.com/office/powerpoint/2010/main" val="17410569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1</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B57BA6"/>
                </a:solidFill>
                <a:latin typeface="Nunito Sans" pitchFamily="2" charset="77"/>
              </a:rPr>
              <a:t>sq.ft</a:t>
            </a:r>
            <a:r>
              <a:rPr lang="en-US" dirty="0">
                <a:solidFill>
                  <a:srgbClr val="B57BA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
        <p:nvSpPr>
          <p:cNvPr id="19" name="Oval 18">
            <a:extLst>
              <a:ext uri="{FF2B5EF4-FFF2-40B4-BE49-F238E27FC236}">
                <a16:creationId xmlns:a16="http://schemas.microsoft.com/office/drawing/2014/main" id="{21559619-A4DF-3D49-B774-F5CA17144FEE}"/>
              </a:ext>
            </a:extLst>
          </p:cNvPr>
          <p:cNvSpPr/>
          <p:nvPr/>
        </p:nvSpPr>
        <p:spPr>
          <a:xfrm>
            <a:off x="3878359" y="217331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1609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1</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B57BA6"/>
                </a:solidFill>
                <a:latin typeface="Nunito Sans" pitchFamily="2" charset="77"/>
              </a:rPr>
              <a:t>sq.ft</a:t>
            </a:r>
            <a:r>
              <a:rPr lang="en-US" dirty="0">
                <a:solidFill>
                  <a:srgbClr val="B57BA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
        <p:nvSpPr>
          <p:cNvPr id="19" name="Oval 18">
            <a:extLst>
              <a:ext uri="{FF2B5EF4-FFF2-40B4-BE49-F238E27FC236}">
                <a16:creationId xmlns:a16="http://schemas.microsoft.com/office/drawing/2014/main" id="{BB2F3E70-99F2-6148-8263-03D9C5CC194E}"/>
              </a:ext>
            </a:extLst>
          </p:cNvPr>
          <p:cNvSpPr/>
          <p:nvPr/>
        </p:nvSpPr>
        <p:spPr>
          <a:xfrm>
            <a:off x="3878359" y="217331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76078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1</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8" cy="307777"/>
              </a:xfrm>
              <a:prstGeom prst="rect">
                <a:avLst/>
              </a:prstGeom>
              <a:blipFill>
                <a:blip r:embed="rId2"/>
                <a:stretch>
                  <a:fillRect r="-16000"/>
                </a:stretch>
              </a:blipFill>
            </p:spPr>
            <p:txBody>
              <a:bodyPr/>
              <a:lstStyle/>
              <a:p>
                <a:r>
                  <a:rPr lang="en-US">
                    <a:noFill/>
                  </a:rPr>
                  <a:t> </a:t>
                </a:r>
              </a:p>
            </p:txBody>
          </p:sp>
        </mc:Fallback>
      </mc:AlternateContent>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B57BA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
        <p:nvSpPr>
          <p:cNvPr id="18" name="Oval 17">
            <a:extLst>
              <a:ext uri="{FF2B5EF4-FFF2-40B4-BE49-F238E27FC236}">
                <a16:creationId xmlns:a16="http://schemas.microsoft.com/office/drawing/2014/main" id="{BEAD8332-6219-734A-9FBA-0D6D9FCFDCC0}"/>
              </a:ext>
            </a:extLst>
          </p:cNvPr>
          <p:cNvSpPr/>
          <p:nvPr/>
        </p:nvSpPr>
        <p:spPr>
          <a:xfrm>
            <a:off x="3878359" y="217331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3582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1</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8" cy="307777"/>
              </a:xfrm>
              <a:prstGeom prst="rect">
                <a:avLst/>
              </a:prstGeom>
              <a:blipFill>
                <a:blip r:embed="rId2"/>
                <a:stretch>
                  <a:fillRect r="-16000"/>
                </a:stretch>
              </a:blipFill>
            </p:spPr>
            <p:txBody>
              <a:bodyPr/>
              <a:lstStyle/>
              <a:p>
                <a:r>
                  <a:rPr lang="en-US">
                    <a:noFill/>
                  </a:rPr>
                  <a:t> </a:t>
                </a:r>
              </a:p>
            </p:txBody>
          </p:sp>
        </mc:Fallback>
      </mc:AlternateContent>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B57BA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
        <p:nvSpPr>
          <p:cNvPr id="19" name="Oval 18">
            <a:extLst>
              <a:ext uri="{FF2B5EF4-FFF2-40B4-BE49-F238E27FC236}">
                <a16:creationId xmlns:a16="http://schemas.microsoft.com/office/drawing/2014/main" id="{4C28A8CE-F5CA-854D-B6B6-D6B24CB8284F}"/>
              </a:ext>
            </a:extLst>
          </p:cNvPr>
          <p:cNvSpPr/>
          <p:nvPr/>
        </p:nvSpPr>
        <p:spPr>
          <a:xfrm>
            <a:off x="3878359" y="217331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3494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1</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8" cy="307777"/>
              </a:xfrm>
              <a:prstGeom prst="rect">
                <a:avLst/>
              </a:prstGeom>
              <a:blipFill>
                <a:blip r:embed="rId2"/>
                <a:stretch>
                  <a:fillRect r="-16000"/>
                </a:stretch>
              </a:blipFill>
            </p:spPr>
            <p:txBody>
              <a:bodyPr/>
              <a:lstStyle/>
              <a:p>
                <a:r>
                  <a:rPr lang="en-US">
                    <a:noFill/>
                  </a:rPr>
                  <a:t> </a:t>
                </a:r>
              </a:p>
            </p:txBody>
          </p:sp>
        </mc:Fallback>
      </mc:AlternateContent>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B57BA6"/>
                </a:solidFill>
                <a:latin typeface="Nunito Sans" pitchFamily="2" charset="77"/>
              </a:rPr>
              <a:t>year renovated</a:t>
            </a:r>
          </a:p>
          <a:p>
            <a:r>
              <a:rPr lang="en-US" dirty="0">
                <a:solidFill>
                  <a:srgbClr val="666666"/>
                </a:solidFill>
                <a:latin typeface="Nunito Sans" pitchFamily="2" charset="77"/>
              </a:rPr>
              <a:t>waterfront</a:t>
            </a:r>
          </a:p>
        </p:txBody>
      </p:sp>
      <p:sp>
        <p:nvSpPr>
          <p:cNvPr id="18" name="Oval 17">
            <a:extLst>
              <a:ext uri="{FF2B5EF4-FFF2-40B4-BE49-F238E27FC236}">
                <a16:creationId xmlns:a16="http://schemas.microsoft.com/office/drawing/2014/main" id="{F632E152-D94E-6D40-ACE1-C7CDD04979FA}"/>
              </a:ext>
            </a:extLst>
          </p:cNvPr>
          <p:cNvSpPr/>
          <p:nvPr/>
        </p:nvSpPr>
        <p:spPr>
          <a:xfrm>
            <a:off x="3878359" y="217331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4353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1</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8" cy="307777"/>
              </a:xfrm>
              <a:prstGeom prst="rect">
                <a:avLst/>
              </a:prstGeom>
              <a:blipFill>
                <a:blip r:embed="rId2"/>
                <a:stretch>
                  <a:fillRect r="-16000"/>
                </a:stretch>
              </a:blipFill>
            </p:spPr>
            <p:txBody>
              <a:bodyPr/>
              <a:lstStyle/>
              <a:p>
                <a:r>
                  <a:rPr lang="en-US">
                    <a:noFill/>
                  </a:rPr>
                  <a:t> </a:t>
                </a:r>
              </a:p>
            </p:txBody>
          </p:sp>
        </mc:Fallback>
      </mc:AlternateContent>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255FD03D-920B-6840-AF87-1199C2B56AB6}"/>
              </a:ext>
            </a:extLst>
          </p:cNvPr>
          <p:cNvSpPr/>
          <p:nvPr/>
        </p:nvSpPr>
        <p:spPr>
          <a:xfrm>
            <a:off x="3889607" y="171879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B57BA6"/>
                </a:solidFill>
                <a:latin typeface="Nunito Sans" pitchFamily="2" charset="77"/>
              </a:rPr>
              <a:t>waterfront</a:t>
            </a:r>
          </a:p>
        </p:txBody>
      </p:sp>
      <p:sp>
        <p:nvSpPr>
          <p:cNvPr id="18" name="Oval 17">
            <a:extLst>
              <a:ext uri="{FF2B5EF4-FFF2-40B4-BE49-F238E27FC236}">
                <a16:creationId xmlns:a16="http://schemas.microsoft.com/office/drawing/2014/main" id="{B2A0DC04-0578-E04E-B115-D701C253A3B0}"/>
              </a:ext>
            </a:extLst>
          </p:cNvPr>
          <p:cNvSpPr/>
          <p:nvPr/>
        </p:nvSpPr>
        <p:spPr>
          <a:xfrm>
            <a:off x="3878359" y="217331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1295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E3A7BF2-6EF4-C544-AF29-FFA51355D283}"/>
              </a:ext>
            </a:extLst>
          </p:cNvPr>
          <p:cNvSpPr>
            <a:spLocks noGrp="1"/>
          </p:cNvSpPr>
          <p:nvPr>
            <p:ph type="body" idx="1"/>
          </p:nvPr>
        </p:nvSpPr>
        <p:spPr/>
        <p:txBody>
          <a:bodyPr/>
          <a:lstStyle/>
          <a:p>
            <a:pPr marL="139700" indent="0">
              <a:buNone/>
            </a:pPr>
            <a:r>
              <a:rPr lang="en-US" dirty="0"/>
              <a:t>Would you prefer one ~10 min brain break, or two ~5 min brain breaks?</a:t>
            </a:r>
          </a:p>
        </p:txBody>
      </p:sp>
      <p:sp>
        <p:nvSpPr>
          <p:cNvPr id="4" name="Slide Number Placeholder 3">
            <a:extLst>
              <a:ext uri="{FF2B5EF4-FFF2-40B4-BE49-F238E27FC236}">
                <a16:creationId xmlns:a16="http://schemas.microsoft.com/office/drawing/2014/main" id="{64A057D0-3641-5442-843E-FF5D47F52B3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
        <p:nvSpPr>
          <p:cNvPr id="5" name="Title 4">
            <a:extLst>
              <a:ext uri="{FF2B5EF4-FFF2-40B4-BE49-F238E27FC236}">
                <a16:creationId xmlns:a16="http://schemas.microsoft.com/office/drawing/2014/main" id="{0E3D90AC-F0EE-B645-9E38-36C7F8C64E9B}"/>
              </a:ext>
            </a:extLst>
          </p:cNvPr>
          <p:cNvSpPr>
            <a:spLocks noGrp="1"/>
          </p:cNvSpPr>
          <p:nvPr>
            <p:ph type="title"/>
          </p:nvPr>
        </p:nvSpPr>
        <p:spPr/>
        <p:txBody>
          <a:bodyPr/>
          <a:lstStyle/>
          <a:p>
            <a:r>
              <a:rPr lang="en-US" dirty="0"/>
              <a:t>30 sec</a:t>
            </a:r>
          </a:p>
        </p:txBody>
      </p:sp>
      <p:pic>
        <p:nvPicPr>
          <p:cNvPr id="1026" name="Picture 2" descr="Brain Breaks – Uplift Therapy Center">
            <a:extLst>
              <a:ext uri="{FF2B5EF4-FFF2-40B4-BE49-F238E27FC236}">
                <a16:creationId xmlns:a16="http://schemas.microsoft.com/office/drawing/2014/main" id="{EA67468C-835D-EC47-87FB-49200AC374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9566" y="1549683"/>
            <a:ext cx="3018317" cy="3018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6027046"/>
      </p:ext>
    </p:extLst>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1</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8" cy="307777"/>
              </a:xfrm>
              <a:prstGeom prst="rect">
                <a:avLst/>
              </a:prstGeom>
              <a:blipFill>
                <a:blip r:embed="rId2"/>
                <a:stretch>
                  <a:fillRect r="-16000"/>
                </a:stretch>
              </a:blipFill>
            </p:spPr>
            <p:txBody>
              <a:bodyPr/>
              <a:lstStyle/>
              <a:p>
                <a:r>
                  <a:rPr lang="en-US">
                    <a:noFill/>
                  </a:rPr>
                  <a:t> </a:t>
                </a:r>
              </a:p>
            </p:txBody>
          </p:sp>
        </mc:Fallback>
      </mc:AlternateContent>
      <p:sp>
        <p:nvSpPr>
          <p:cNvPr id="184" name="Oval 183">
            <a:extLst>
              <a:ext uri="{FF2B5EF4-FFF2-40B4-BE49-F238E27FC236}">
                <a16:creationId xmlns:a16="http://schemas.microsoft.com/office/drawing/2014/main" id="{C8B8C4EF-39E2-D542-9099-6ACA77DABA75}"/>
              </a:ext>
            </a:extLst>
          </p:cNvPr>
          <p:cNvSpPr/>
          <p:nvPr/>
        </p:nvSpPr>
        <p:spPr>
          <a:xfrm>
            <a:off x="3884568" y="2178729"/>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255FD03D-920B-6840-AF87-1199C2B56AB6}"/>
              </a:ext>
            </a:extLst>
          </p:cNvPr>
          <p:cNvSpPr/>
          <p:nvPr/>
        </p:nvSpPr>
        <p:spPr>
          <a:xfrm>
            <a:off x="3889607" y="171879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B57BA6"/>
                </a:solidFill>
                <a:latin typeface="Nunito Sans" pitchFamily="2" charset="77"/>
              </a:rPr>
              <a:t>sq.ft</a:t>
            </a:r>
            <a:r>
              <a:rPr lang="en-US" dirty="0">
                <a:solidFill>
                  <a:srgbClr val="B57BA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7837AFB7-566E-4927-92DE-8913A85CDE4A}"/>
                  </a:ext>
                </a:extLst>
              </p14:cNvPr>
              <p14:cNvContentPartPr/>
              <p14:nvPr/>
            </p14:nvContentPartPr>
            <p14:xfrm>
              <a:off x="3951000" y="119520"/>
              <a:ext cx="1966320" cy="763200"/>
            </p14:xfrm>
          </p:contentPart>
        </mc:Choice>
        <mc:Fallback xmlns="">
          <p:pic>
            <p:nvPicPr>
              <p:cNvPr id="3" name="Ink 2">
                <a:extLst>
                  <a:ext uri="{FF2B5EF4-FFF2-40B4-BE49-F238E27FC236}">
                    <a16:creationId xmlns:a16="http://schemas.microsoft.com/office/drawing/2014/main" id="{7837AFB7-566E-4927-92DE-8913A85CDE4A}"/>
                  </a:ext>
                </a:extLst>
              </p:cNvPr>
              <p:cNvPicPr/>
              <p:nvPr/>
            </p:nvPicPr>
            <p:blipFill>
              <a:blip r:embed="rId4"/>
              <a:stretch>
                <a:fillRect/>
              </a:stretch>
            </p:blipFill>
            <p:spPr>
              <a:xfrm>
                <a:off x="3941640" y="110160"/>
                <a:ext cx="1985040" cy="781920"/>
              </a:xfrm>
              <a:prstGeom prst="rect">
                <a:avLst/>
              </a:prstGeom>
            </p:spPr>
          </p:pic>
        </mc:Fallback>
      </mc:AlternateContent>
    </p:spTree>
    <p:extLst>
      <p:ext uri="{BB962C8B-B14F-4D97-AF65-F5344CB8AC3E}">
        <p14:creationId xmlns:p14="http://schemas.microsoft.com/office/powerpoint/2010/main" val="42872709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2</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8" cy="307777"/>
              </a:xfrm>
              <a:prstGeom prst="rect">
                <a:avLst/>
              </a:prstGeom>
              <a:blipFill>
                <a:blip r:embed="rId3"/>
                <a:stretch>
                  <a:fillRect r="-16000"/>
                </a:stretch>
              </a:blipFill>
            </p:spPr>
            <p:txBody>
              <a:bodyPr/>
              <a:lstStyle/>
              <a:p>
                <a:r>
                  <a:rPr lang="en-US">
                    <a:noFill/>
                  </a:rPr>
                  <a:t> </a:t>
                </a:r>
              </a:p>
            </p:txBody>
          </p:sp>
        </mc:Fallback>
      </mc:AlternateContent>
      <p:sp>
        <p:nvSpPr>
          <p:cNvPr id="184" name="Oval 183">
            <a:extLst>
              <a:ext uri="{FF2B5EF4-FFF2-40B4-BE49-F238E27FC236}">
                <a16:creationId xmlns:a16="http://schemas.microsoft.com/office/drawing/2014/main" id="{C8B8C4EF-39E2-D542-9099-6ACA77DABA75}"/>
              </a:ext>
            </a:extLst>
          </p:cNvPr>
          <p:cNvSpPr/>
          <p:nvPr/>
        </p:nvSpPr>
        <p:spPr>
          <a:xfrm>
            <a:off x="3884568" y="2178729"/>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255FD03D-920B-6840-AF87-1199C2B56AB6}"/>
              </a:ext>
            </a:extLst>
          </p:cNvPr>
          <p:cNvSpPr/>
          <p:nvPr/>
        </p:nvSpPr>
        <p:spPr>
          <a:xfrm>
            <a:off x="3889607" y="171879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A8A10497-10D3-AA4D-86FA-DAD923039C90}"/>
              </a:ext>
            </a:extLst>
          </p:cNvPr>
          <p:cNvSpPr/>
          <p:nvPr/>
        </p:nvSpPr>
        <p:spPr>
          <a:xfrm>
            <a:off x="4218055" y="14751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1" name="Oval 200">
            <a:extLst>
              <a:ext uri="{FF2B5EF4-FFF2-40B4-BE49-F238E27FC236}">
                <a16:creationId xmlns:a16="http://schemas.microsoft.com/office/drawing/2014/main" id="{8C908FF7-845E-A749-8CB0-4105CCFBD163}"/>
              </a:ext>
            </a:extLst>
          </p:cNvPr>
          <p:cNvSpPr/>
          <p:nvPr/>
        </p:nvSpPr>
        <p:spPr>
          <a:xfrm>
            <a:off x="4212283" y="15328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C9C0D2F7-9E4F-5A43-9A20-2D9A1152E956}"/>
              </a:ext>
            </a:extLst>
          </p:cNvPr>
          <p:cNvSpPr/>
          <p:nvPr/>
        </p:nvSpPr>
        <p:spPr>
          <a:xfrm>
            <a:off x="4212283" y="13943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3" name="Oval 202">
            <a:extLst>
              <a:ext uri="{FF2B5EF4-FFF2-40B4-BE49-F238E27FC236}">
                <a16:creationId xmlns:a16="http://schemas.microsoft.com/office/drawing/2014/main" id="{50E40769-01F2-5146-AB87-004F3814B510}"/>
              </a:ext>
            </a:extLst>
          </p:cNvPr>
          <p:cNvSpPr/>
          <p:nvPr/>
        </p:nvSpPr>
        <p:spPr>
          <a:xfrm>
            <a:off x="4212283" y="12904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9B51DC37-B330-1C45-99F0-6D638D30DC04}"/>
              </a:ext>
            </a:extLst>
          </p:cNvPr>
          <p:cNvSpPr/>
          <p:nvPr/>
        </p:nvSpPr>
        <p:spPr>
          <a:xfrm>
            <a:off x="4212283" y="115187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5" name="Oval 204">
            <a:extLst>
              <a:ext uri="{FF2B5EF4-FFF2-40B4-BE49-F238E27FC236}">
                <a16:creationId xmlns:a16="http://schemas.microsoft.com/office/drawing/2014/main" id="{0D158A5E-90A1-E34B-85D3-84B4B07F356B}"/>
              </a:ext>
            </a:extLst>
          </p:cNvPr>
          <p:cNvSpPr/>
          <p:nvPr/>
        </p:nvSpPr>
        <p:spPr>
          <a:xfrm>
            <a:off x="4212283" y="104796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6" name="Oval 205">
            <a:extLst>
              <a:ext uri="{FF2B5EF4-FFF2-40B4-BE49-F238E27FC236}">
                <a16:creationId xmlns:a16="http://schemas.microsoft.com/office/drawing/2014/main" id="{6C7F2863-A1AE-9A46-A6B1-1913ACEB2B62}"/>
              </a:ext>
            </a:extLst>
          </p:cNvPr>
          <p:cNvSpPr/>
          <p:nvPr/>
        </p:nvSpPr>
        <p:spPr>
          <a:xfrm>
            <a:off x="4229600" y="25373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7" name="Oval 206">
            <a:extLst>
              <a:ext uri="{FF2B5EF4-FFF2-40B4-BE49-F238E27FC236}">
                <a16:creationId xmlns:a16="http://schemas.microsoft.com/office/drawing/2014/main" id="{32132F9C-203A-3C4A-B8C2-42CDC63A8D93}"/>
              </a:ext>
            </a:extLst>
          </p:cNvPr>
          <p:cNvSpPr/>
          <p:nvPr/>
        </p:nvSpPr>
        <p:spPr>
          <a:xfrm>
            <a:off x="4223828" y="259506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BCEFADF0-3F89-594A-96A4-2D2B31D070C2}"/>
              </a:ext>
            </a:extLst>
          </p:cNvPr>
          <p:cNvSpPr/>
          <p:nvPr/>
        </p:nvSpPr>
        <p:spPr>
          <a:xfrm>
            <a:off x="4223828" y="245651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9" name="Oval 208">
            <a:extLst>
              <a:ext uri="{FF2B5EF4-FFF2-40B4-BE49-F238E27FC236}">
                <a16:creationId xmlns:a16="http://schemas.microsoft.com/office/drawing/2014/main" id="{7E6146DC-DCEF-E749-9AFB-325C540062BE}"/>
              </a:ext>
            </a:extLst>
          </p:cNvPr>
          <p:cNvSpPr/>
          <p:nvPr/>
        </p:nvSpPr>
        <p:spPr>
          <a:xfrm>
            <a:off x="4223828" y="23526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0" name="Oval 209">
            <a:extLst>
              <a:ext uri="{FF2B5EF4-FFF2-40B4-BE49-F238E27FC236}">
                <a16:creationId xmlns:a16="http://schemas.microsoft.com/office/drawing/2014/main" id="{3F9DDB5B-EAC7-DB40-88F8-26F785F1B3FB}"/>
              </a:ext>
            </a:extLst>
          </p:cNvPr>
          <p:cNvSpPr/>
          <p:nvPr/>
        </p:nvSpPr>
        <p:spPr>
          <a:xfrm>
            <a:off x="4223828" y="21101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1" name="Oval 210">
            <a:extLst>
              <a:ext uri="{FF2B5EF4-FFF2-40B4-BE49-F238E27FC236}">
                <a16:creationId xmlns:a16="http://schemas.microsoft.com/office/drawing/2014/main" id="{84951112-175A-744F-A7FD-4377944F7417}"/>
              </a:ext>
            </a:extLst>
          </p:cNvPr>
          <p:cNvSpPr/>
          <p:nvPr/>
        </p:nvSpPr>
        <p:spPr>
          <a:xfrm>
            <a:off x="4223828" y="184460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2" name="Oval 261">
            <a:extLst>
              <a:ext uri="{FF2B5EF4-FFF2-40B4-BE49-F238E27FC236}">
                <a16:creationId xmlns:a16="http://schemas.microsoft.com/office/drawing/2014/main" id="{281C563F-7763-784E-AEDB-B77410B36F7B}"/>
              </a:ext>
            </a:extLst>
          </p:cNvPr>
          <p:cNvSpPr/>
          <p:nvPr/>
        </p:nvSpPr>
        <p:spPr>
          <a:xfrm>
            <a:off x="4214152" y="274854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0       1      2</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B57BA6"/>
                </a:solidFill>
                <a:latin typeface="Nunito Sans" pitchFamily="2" charset="77"/>
                <a:ea typeface="Nunito Sans" pitchFamily="2" charset="77"/>
                <a:cs typeface="Nunito Sans" pitchFamily="2" charset="77"/>
              </a:rPr>
              <a:t># bathrooms</a:t>
            </a:r>
          </a:p>
          <a:p>
            <a:r>
              <a:rPr lang="en-US" dirty="0">
                <a:solidFill>
                  <a:srgbClr val="B57BA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
        <p:nvSpPr>
          <p:cNvPr id="96" name="Rectangle 95">
            <a:extLst>
              <a:ext uri="{FF2B5EF4-FFF2-40B4-BE49-F238E27FC236}">
                <a16:creationId xmlns:a16="http://schemas.microsoft.com/office/drawing/2014/main" id="{FB7C4216-5EF9-C140-8085-BC52805CB612}"/>
              </a:ext>
            </a:extLst>
          </p:cNvPr>
          <p:cNvSpPr/>
          <p:nvPr/>
        </p:nvSpPr>
        <p:spPr>
          <a:xfrm>
            <a:off x="5844098" y="332534"/>
            <a:ext cx="2670924" cy="954107"/>
          </a:xfrm>
          <a:prstGeom prst="rect">
            <a:avLst/>
          </a:prstGeom>
          <a:ln>
            <a:solidFill>
              <a:schemeClr val="bg2">
                <a:lumMod val="75000"/>
              </a:schemeClr>
            </a:solidFill>
          </a:ln>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Not necessarily nested!</a:t>
            </a:r>
          </a:p>
          <a:p>
            <a:r>
              <a:rPr lang="en-US" dirty="0">
                <a:solidFill>
                  <a:srgbClr val="666666"/>
                </a:solidFill>
                <a:latin typeface="Nunito Sans" pitchFamily="2" charset="77"/>
              </a:rPr>
              <a:t>Best Model – Size 1: </a:t>
            </a:r>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a:solidFill>
                  <a:srgbClr val="666666"/>
                </a:solidFill>
                <a:latin typeface="Nunito Sans" pitchFamily="2" charset="77"/>
              </a:rPr>
              <a:t>Best Model – Size 2: </a:t>
            </a:r>
          </a:p>
          <a:p>
            <a:r>
              <a:rPr lang="en-US" dirty="0">
                <a:solidFill>
                  <a:srgbClr val="666666"/>
                </a:solidFill>
                <a:latin typeface="Nunito Sans" pitchFamily="2" charset="77"/>
              </a:rPr>
              <a:t>  # bathrooms &amp; # bedrooms</a:t>
            </a:r>
          </a:p>
        </p:txBody>
      </p:sp>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C51458F3-60FB-46B7-9CB5-6DC2926F535B}"/>
                  </a:ext>
                </a:extLst>
              </p14:cNvPr>
              <p14:cNvContentPartPr/>
              <p14:nvPr/>
            </p14:nvContentPartPr>
            <p14:xfrm>
              <a:off x="3251917" y="138161"/>
              <a:ext cx="262080" cy="228960"/>
            </p14:xfrm>
          </p:contentPart>
        </mc:Choice>
        <mc:Fallback xmlns="">
          <p:pic>
            <p:nvPicPr>
              <p:cNvPr id="9" name="Ink 8">
                <a:extLst>
                  <a:ext uri="{FF2B5EF4-FFF2-40B4-BE49-F238E27FC236}">
                    <a16:creationId xmlns:a16="http://schemas.microsoft.com/office/drawing/2014/main" id="{C51458F3-60FB-46B7-9CB5-6DC2926F535B}"/>
                  </a:ext>
                </a:extLst>
              </p:cNvPr>
              <p:cNvPicPr/>
              <p:nvPr/>
            </p:nvPicPr>
            <p:blipFill>
              <a:blip r:embed="rId5"/>
              <a:stretch>
                <a:fillRect/>
              </a:stretch>
            </p:blipFill>
            <p:spPr>
              <a:xfrm>
                <a:off x="3243277" y="129161"/>
                <a:ext cx="27972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72A57928-5B2E-445C-B936-2FF04D76BAC5}"/>
                  </a:ext>
                </a:extLst>
              </p14:cNvPr>
              <p14:cNvContentPartPr/>
              <p14:nvPr/>
            </p14:nvContentPartPr>
            <p14:xfrm>
              <a:off x="4158757" y="149681"/>
              <a:ext cx="237600" cy="179280"/>
            </p14:xfrm>
          </p:contentPart>
        </mc:Choice>
        <mc:Fallback xmlns="">
          <p:pic>
            <p:nvPicPr>
              <p:cNvPr id="14" name="Ink 13">
                <a:extLst>
                  <a:ext uri="{FF2B5EF4-FFF2-40B4-BE49-F238E27FC236}">
                    <a16:creationId xmlns:a16="http://schemas.microsoft.com/office/drawing/2014/main" id="{72A57928-5B2E-445C-B936-2FF04D76BAC5}"/>
                  </a:ext>
                </a:extLst>
              </p:cNvPr>
              <p:cNvPicPr/>
              <p:nvPr/>
            </p:nvPicPr>
            <p:blipFill>
              <a:blip r:embed="rId7"/>
              <a:stretch>
                <a:fillRect/>
              </a:stretch>
            </p:blipFill>
            <p:spPr>
              <a:xfrm>
                <a:off x="4150117" y="141041"/>
                <a:ext cx="2552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F69AF41E-6D2F-4D8D-BDD6-54B6CBB6E72C}"/>
                  </a:ext>
                </a:extLst>
              </p14:cNvPr>
              <p14:cNvContentPartPr/>
              <p14:nvPr/>
            </p14:nvContentPartPr>
            <p14:xfrm>
              <a:off x="4485997" y="134561"/>
              <a:ext cx="135000" cy="196920"/>
            </p14:xfrm>
          </p:contentPart>
        </mc:Choice>
        <mc:Fallback xmlns="">
          <p:pic>
            <p:nvPicPr>
              <p:cNvPr id="18" name="Ink 17">
                <a:extLst>
                  <a:ext uri="{FF2B5EF4-FFF2-40B4-BE49-F238E27FC236}">
                    <a16:creationId xmlns:a16="http://schemas.microsoft.com/office/drawing/2014/main" id="{F69AF41E-6D2F-4D8D-BDD6-54B6CBB6E72C}"/>
                  </a:ext>
                </a:extLst>
              </p:cNvPr>
              <p:cNvPicPr/>
              <p:nvPr/>
            </p:nvPicPr>
            <p:blipFill>
              <a:blip r:embed="rId9"/>
              <a:stretch>
                <a:fillRect/>
              </a:stretch>
            </p:blipFill>
            <p:spPr>
              <a:xfrm>
                <a:off x="4477357" y="125561"/>
                <a:ext cx="15264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Ink 18">
                <a:extLst>
                  <a:ext uri="{FF2B5EF4-FFF2-40B4-BE49-F238E27FC236}">
                    <a16:creationId xmlns:a16="http://schemas.microsoft.com/office/drawing/2014/main" id="{B28AABBB-03F5-4821-A0CF-4A5DE1226898}"/>
                  </a:ext>
                </a:extLst>
              </p14:cNvPr>
              <p14:cNvContentPartPr/>
              <p14:nvPr/>
            </p14:nvContentPartPr>
            <p14:xfrm>
              <a:off x="3603997" y="164801"/>
              <a:ext cx="308520" cy="157320"/>
            </p14:xfrm>
          </p:contentPart>
        </mc:Choice>
        <mc:Fallback xmlns="">
          <p:pic>
            <p:nvPicPr>
              <p:cNvPr id="19" name="Ink 18">
                <a:extLst>
                  <a:ext uri="{FF2B5EF4-FFF2-40B4-BE49-F238E27FC236}">
                    <a16:creationId xmlns:a16="http://schemas.microsoft.com/office/drawing/2014/main" id="{B28AABBB-03F5-4821-A0CF-4A5DE1226898}"/>
                  </a:ext>
                </a:extLst>
              </p:cNvPr>
              <p:cNvPicPr/>
              <p:nvPr/>
            </p:nvPicPr>
            <p:blipFill>
              <a:blip r:embed="rId11"/>
              <a:stretch>
                <a:fillRect/>
              </a:stretch>
            </p:blipFill>
            <p:spPr>
              <a:xfrm>
                <a:off x="3595357" y="155822"/>
                <a:ext cx="326160" cy="1749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0" name="Ink 39">
                <a:extLst>
                  <a:ext uri="{FF2B5EF4-FFF2-40B4-BE49-F238E27FC236}">
                    <a16:creationId xmlns:a16="http://schemas.microsoft.com/office/drawing/2014/main" id="{7EB9DB74-060B-4B3E-929E-EECEEECD68B1}"/>
                  </a:ext>
                </a:extLst>
              </p14:cNvPr>
              <p14:cNvContentPartPr/>
              <p14:nvPr/>
            </p14:nvContentPartPr>
            <p14:xfrm>
              <a:off x="7781797" y="83801"/>
              <a:ext cx="171360" cy="156600"/>
            </p14:xfrm>
          </p:contentPart>
        </mc:Choice>
        <mc:Fallback xmlns="">
          <p:pic>
            <p:nvPicPr>
              <p:cNvPr id="40" name="Ink 39">
                <a:extLst>
                  <a:ext uri="{FF2B5EF4-FFF2-40B4-BE49-F238E27FC236}">
                    <a16:creationId xmlns:a16="http://schemas.microsoft.com/office/drawing/2014/main" id="{7EB9DB74-060B-4B3E-929E-EECEEECD68B1}"/>
                  </a:ext>
                </a:extLst>
              </p:cNvPr>
              <p:cNvPicPr/>
              <p:nvPr/>
            </p:nvPicPr>
            <p:blipFill>
              <a:blip r:embed="rId13"/>
              <a:stretch>
                <a:fillRect/>
              </a:stretch>
            </p:blipFill>
            <p:spPr>
              <a:xfrm>
                <a:off x="7772797" y="75161"/>
                <a:ext cx="1890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1" name="Ink 40">
                <a:extLst>
                  <a:ext uri="{FF2B5EF4-FFF2-40B4-BE49-F238E27FC236}">
                    <a16:creationId xmlns:a16="http://schemas.microsoft.com/office/drawing/2014/main" id="{5A17AE36-0678-41E1-B663-7EC2BF5B774F}"/>
                  </a:ext>
                </a:extLst>
              </p14:cNvPr>
              <p14:cNvContentPartPr/>
              <p14:nvPr/>
            </p14:nvContentPartPr>
            <p14:xfrm>
              <a:off x="6740677" y="91721"/>
              <a:ext cx="920520" cy="181080"/>
            </p14:xfrm>
          </p:contentPart>
        </mc:Choice>
        <mc:Fallback xmlns="">
          <p:pic>
            <p:nvPicPr>
              <p:cNvPr id="41" name="Ink 40">
                <a:extLst>
                  <a:ext uri="{FF2B5EF4-FFF2-40B4-BE49-F238E27FC236}">
                    <a16:creationId xmlns:a16="http://schemas.microsoft.com/office/drawing/2014/main" id="{5A17AE36-0678-41E1-B663-7EC2BF5B774F}"/>
                  </a:ext>
                </a:extLst>
              </p:cNvPr>
              <p:cNvPicPr/>
              <p:nvPr/>
            </p:nvPicPr>
            <p:blipFill>
              <a:blip r:embed="rId15"/>
              <a:stretch>
                <a:fillRect/>
              </a:stretch>
            </p:blipFill>
            <p:spPr>
              <a:xfrm>
                <a:off x="6732037" y="82721"/>
                <a:ext cx="9381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2" name="Ink 41">
                <a:extLst>
                  <a:ext uri="{FF2B5EF4-FFF2-40B4-BE49-F238E27FC236}">
                    <a16:creationId xmlns:a16="http://schemas.microsoft.com/office/drawing/2014/main" id="{038B510C-48CF-450A-AF1D-C4D9513983D6}"/>
                  </a:ext>
                </a:extLst>
              </p14:cNvPr>
              <p14:cNvContentPartPr/>
              <p14:nvPr/>
            </p14:nvContentPartPr>
            <p14:xfrm>
              <a:off x="6109237" y="103241"/>
              <a:ext cx="362880" cy="156600"/>
            </p14:xfrm>
          </p:contentPart>
        </mc:Choice>
        <mc:Fallback xmlns="">
          <p:pic>
            <p:nvPicPr>
              <p:cNvPr id="42" name="Ink 41">
                <a:extLst>
                  <a:ext uri="{FF2B5EF4-FFF2-40B4-BE49-F238E27FC236}">
                    <a16:creationId xmlns:a16="http://schemas.microsoft.com/office/drawing/2014/main" id="{038B510C-48CF-450A-AF1D-C4D9513983D6}"/>
                  </a:ext>
                </a:extLst>
              </p:cNvPr>
              <p:cNvPicPr/>
              <p:nvPr/>
            </p:nvPicPr>
            <p:blipFill>
              <a:blip r:embed="rId17"/>
              <a:stretch>
                <a:fillRect/>
              </a:stretch>
            </p:blipFill>
            <p:spPr>
              <a:xfrm>
                <a:off x="6100597" y="94241"/>
                <a:ext cx="3805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3" name="Ink 42">
                <a:extLst>
                  <a:ext uri="{FF2B5EF4-FFF2-40B4-BE49-F238E27FC236}">
                    <a16:creationId xmlns:a16="http://schemas.microsoft.com/office/drawing/2014/main" id="{675B0899-5E10-4AF3-B056-F7911E8F69ED}"/>
                  </a:ext>
                </a:extLst>
              </p14:cNvPr>
              <p14:cNvContentPartPr/>
              <p14:nvPr/>
            </p14:nvContentPartPr>
            <p14:xfrm>
              <a:off x="5446117" y="111521"/>
              <a:ext cx="569520" cy="176760"/>
            </p14:xfrm>
          </p:contentPart>
        </mc:Choice>
        <mc:Fallback xmlns="">
          <p:pic>
            <p:nvPicPr>
              <p:cNvPr id="43" name="Ink 42">
                <a:extLst>
                  <a:ext uri="{FF2B5EF4-FFF2-40B4-BE49-F238E27FC236}">
                    <a16:creationId xmlns:a16="http://schemas.microsoft.com/office/drawing/2014/main" id="{675B0899-5E10-4AF3-B056-F7911E8F69ED}"/>
                  </a:ext>
                </a:extLst>
              </p:cNvPr>
              <p:cNvPicPr/>
              <p:nvPr/>
            </p:nvPicPr>
            <p:blipFill>
              <a:blip r:embed="rId19"/>
              <a:stretch>
                <a:fillRect/>
              </a:stretch>
            </p:blipFill>
            <p:spPr>
              <a:xfrm>
                <a:off x="5437117" y="102539"/>
                <a:ext cx="587160" cy="194364"/>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44" name="Ink 43">
                <a:extLst>
                  <a:ext uri="{FF2B5EF4-FFF2-40B4-BE49-F238E27FC236}">
                    <a16:creationId xmlns:a16="http://schemas.microsoft.com/office/drawing/2014/main" id="{82C019C6-322D-455B-9566-DABE79160909}"/>
                  </a:ext>
                </a:extLst>
              </p14:cNvPr>
              <p14:cNvContentPartPr/>
              <p14:nvPr/>
            </p14:nvContentPartPr>
            <p14:xfrm>
              <a:off x="5106277" y="131681"/>
              <a:ext cx="252720" cy="171720"/>
            </p14:xfrm>
          </p:contentPart>
        </mc:Choice>
        <mc:Fallback xmlns="">
          <p:pic>
            <p:nvPicPr>
              <p:cNvPr id="44" name="Ink 43">
                <a:extLst>
                  <a:ext uri="{FF2B5EF4-FFF2-40B4-BE49-F238E27FC236}">
                    <a16:creationId xmlns:a16="http://schemas.microsoft.com/office/drawing/2014/main" id="{82C019C6-322D-455B-9566-DABE79160909}"/>
                  </a:ext>
                </a:extLst>
              </p:cNvPr>
              <p:cNvPicPr/>
              <p:nvPr/>
            </p:nvPicPr>
            <p:blipFill>
              <a:blip r:embed="rId21"/>
              <a:stretch>
                <a:fillRect/>
              </a:stretch>
            </p:blipFill>
            <p:spPr>
              <a:xfrm>
                <a:off x="5097290" y="122700"/>
                <a:ext cx="270335" cy="189323"/>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5" name="Ink 44">
                <a:extLst>
                  <a:ext uri="{FF2B5EF4-FFF2-40B4-BE49-F238E27FC236}">
                    <a16:creationId xmlns:a16="http://schemas.microsoft.com/office/drawing/2014/main" id="{A6E4AF21-8993-4C5F-ABBC-23E9BA14ED52}"/>
                  </a:ext>
                </a:extLst>
              </p14:cNvPr>
              <p14:cNvContentPartPr/>
              <p14:nvPr/>
            </p14:nvContentPartPr>
            <p14:xfrm>
              <a:off x="4716397" y="156521"/>
              <a:ext cx="298800" cy="157320"/>
            </p14:xfrm>
          </p:contentPart>
        </mc:Choice>
        <mc:Fallback xmlns="">
          <p:pic>
            <p:nvPicPr>
              <p:cNvPr id="45" name="Ink 44">
                <a:extLst>
                  <a:ext uri="{FF2B5EF4-FFF2-40B4-BE49-F238E27FC236}">
                    <a16:creationId xmlns:a16="http://schemas.microsoft.com/office/drawing/2014/main" id="{A6E4AF21-8993-4C5F-ABBC-23E9BA14ED52}"/>
                  </a:ext>
                </a:extLst>
              </p:cNvPr>
              <p:cNvPicPr/>
              <p:nvPr/>
            </p:nvPicPr>
            <p:blipFill>
              <a:blip r:embed="rId23"/>
              <a:stretch>
                <a:fillRect/>
              </a:stretch>
            </p:blipFill>
            <p:spPr>
              <a:xfrm>
                <a:off x="4707747" y="147521"/>
                <a:ext cx="316461"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6" name="Ink 45">
                <a:extLst>
                  <a:ext uri="{FF2B5EF4-FFF2-40B4-BE49-F238E27FC236}">
                    <a16:creationId xmlns:a16="http://schemas.microsoft.com/office/drawing/2014/main" id="{2046E3AB-B9A3-43B2-A544-09A74FA765A0}"/>
                  </a:ext>
                </a:extLst>
              </p14:cNvPr>
              <p14:cNvContentPartPr/>
              <p14:nvPr/>
            </p14:nvContentPartPr>
            <p14:xfrm>
              <a:off x="8083837" y="90281"/>
              <a:ext cx="176400" cy="141120"/>
            </p14:xfrm>
          </p:contentPart>
        </mc:Choice>
        <mc:Fallback xmlns="">
          <p:pic>
            <p:nvPicPr>
              <p:cNvPr id="46" name="Ink 45">
                <a:extLst>
                  <a:ext uri="{FF2B5EF4-FFF2-40B4-BE49-F238E27FC236}">
                    <a16:creationId xmlns:a16="http://schemas.microsoft.com/office/drawing/2014/main" id="{2046E3AB-B9A3-43B2-A544-09A74FA765A0}"/>
                  </a:ext>
                </a:extLst>
              </p:cNvPr>
              <p:cNvPicPr/>
              <p:nvPr/>
            </p:nvPicPr>
            <p:blipFill>
              <a:blip r:embed="rId25"/>
              <a:stretch>
                <a:fillRect/>
              </a:stretch>
            </p:blipFill>
            <p:spPr>
              <a:xfrm>
                <a:off x="8074837" y="81281"/>
                <a:ext cx="19404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7" name="Ink 46">
                <a:extLst>
                  <a:ext uri="{FF2B5EF4-FFF2-40B4-BE49-F238E27FC236}">
                    <a16:creationId xmlns:a16="http://schemas.microsoft.com/office/drawing/2014/main" id="{F874CEEE-9752-4120-9068-0DCF127FADE3}"/>
                  </a:ext>
                </a:extLst>
              </p14:cNvPr>
              <p14:cNvContentPartPr/>
              <p14:nvPr/>
            </p14:nvContentPartPr>
            <p14:xfrm>
              <a:off x="8418637" y="55721"/>
              <a:ext cx="40680" cy="113400"/>
            </p14:xfrm>
          </p:contentPart>
        </mc:Choice>
        <mc:Fallback xmlns="">
          <p:pic>
            <p:nvPicPr>
              <p:cNvPr id="47" name="Ink 46">
                <a:extLst>
                  <a:ext uri="{FF2B5EF4-FFF2-40B4-BE49-F238E27FC236}">
                    <a16:creationId xmlns:a16="http://schemas.microsoft.com/office/drawing/2014/main" id="{F874CEEE-9752-4120-9068-0DCF127FADE3}"/>
                  </a:ext>
                </a:extLst>
              </p:cNvPr>
              <p:cNvPicPr/>
              <p:nvPr/>
            </p:nvPicPr>
            <p:blipFill>
              <a:blip r:embed="rId27"/>
              <a:stretch>
                <a:fillRect/>
              </a:stretch>
            </p:blipFill>
            <p:spPr>
              <a:xfrm>
                <a:off x="8409997" y="46721"/>
                <a:ext cx="583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48" name="Ink 47">
                <a:extLst>
                  <a:ext uri="{FF2B5EF4-FFF2-40B4-BE49-F238E27FC236}">
                    <a16:creationId xmlns:a16="http://schemas.microsoft.com/office/drawing/2014/main" id="{BE455D7D-3610-4141-BA86-3BFEA455424C}"/>
                  </a:ext>
                </a:extLst>
              </p14:cNvPr>
              <p14:cNvContentPartPr/>
              <p14:nvPr/>
            </p14:nvContentPartPr>
            <p14:xfrm>
              <a:off x="8424757" y="284321"/>
              <a:ext cx="11880" cy="13680"/>
            </p14:xfrm>
          </p:contentPart>
        </mc:Choice>
        <mc:Fallback xmlns="">
          <p:pic>
            <p:nvPicPr>
              <p:cNvPr id="48" name="Ink 47">
                <a:extLst>
                  <a:ext uri="{FF2B5EF4-FFF2-40B4-BE49-F238E27FC236}">
                    <a16:creationId xmlns:a16="http://schemas.microsoft.com/office/drawing/2014/main" id="{BE455D7D-3610-4141-BA86-3BFEA455424C}"/>
                  </a:ext>
                </a:extLst>
              </p:cNvPr>
              <p:cNvPicPr/>
              <p:nvPr/>
            </p:nvPicPr>
            <p:blipFill>
              <a:blip r:embed="rId29"/>
              <a:stretch>
                <a:fillRect/>
              </a:stretch>
            </p:blipFill>
            <p:spPr>
              <a:xfrm>
                <a:off x="8416117" y="275321"/>
                <a:ext cx="2952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9" name="Ink 48">
                <a:extLst>
                  <a:ext uri="{FF2B5EF4-FFF2-40B4-BE49-F238E27FC236}">
                    <a16:creationId xmlns:a16="http://schemas.microsoft.com/office/drawing/2014/main" id="{A3610463-2C78-4072-9A65-66D6B85905F1}"/>
                  </a:ext>
                </a:extLst>
              </p14:cNvPr>
              <p14:cNvContentPartPr/>
              <p14:nvPr/>
            </p14:nvContentPartPr>
            <p14:xfrm>
              <a:off x="8593597" y="42401"/>
              <a:ext cx="40680" cy="125280"/>
            </p14:xfrm>
          </p:contentPart>
        </mc:Choice>
        <mc:Fallback xmlns="">
          <p:pic>
            <p:nvPicPr>
              <p:cNvPr id="49" name="Ink 48">
                <a:extLst>
                  <a:ext uri="{FF2B5EF4-FFF2-40B4-BE49-F238E27FC236}">
                    <a16:creationId xmlns:a16="http://schemas.microsoft.com/office/drawing/2014/main" id="{A3610463-2C78-4072-9A65-66D6B85905F1}"/>
                  </a:ext>
                </a:extLst>
              </p:cNvPr>
              <p:cNvPicPr/>
              <p:nvPr/>
            </p:nvPicPr>
            <p:blipFill>
              <a:blip r:embed="rId31"/>
              <a:stretch>
                <a:fillRect/>
              </a:stretch>
            </p:blipFill>
            <p:spPr>
              <a:xfrm>
                <a:off x="8584597" y="33761"/>
                <a:ext cx="583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0" name="Ink 49">
                <a:extLst>
                  <a:ext uri="{FF2B5EF4-FFF2-40B4-BE49-F238E27FC236}">
                    <a16:creationId xmlns:a16="http://schemas.microsoft.com/office/drawing/2014/main" id="{834978D6-A75F-4BD0-BCDE-86B12B8D729E}"/>
                  </a:ext>
                </a:extLst>
              </p14:cNvPr>
              <p14:cNvContentPartPr/>
              <p14:nvPr/>
            </p14:nvContentPartPr>
            <p14:xfrm>
              <a:off x="8622397" y="221681"/>
              <a:ext cx="16920" cy="41760"/>
            </p14:xfrm>
          </p:contentPart>
        </mc:Choice>
        <mc:Fallback xmlns="">
          <p:pic>
            <p:nvPicPr>
              <p:cNvPr id="50" name="Ink 49">
                <a:extLst>
                  <a:ext uri="{FF2B5EF4-FFF2-40B4-BE49-F238E27FC236}">
                    <a16:creationId xmlns:a16="http://schemas.microsoft.com/office/drawing/2014/main" id="{834978D6-A75F-4BD0-BCDE-86B12B8D729E}"/>
                  </a:ext>
                </a:extLst>
              </p:cNvPr>
              <p:cNvPicPr/>
              <p:nvPr/>
            </p:nvPicPr>
            <p:blipFill>
              <a:blip r:embed="rId33"/>
              <a:stretch>
                <a:fillRect/>
              </a:stretch>
            </p:blipFill>
            <p:spPr>
              <a:xfrm>
                <a:off x="8613397" y="213041"/>
                <a:ext cx="3456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1" name="Ink 50">
                <a:extLst>
                  <a:ext uri="{FF2B5EF4-FFF2-40B4-BE49-F238E27FC236}">
                    <a16:creationId xmlns:a16="http://schemas.microsoft.com/office/drawing/2014/main" id="{8C5D892F-9010-4649-BC11-3D2CF58A907C}"/>
                  </a:ext>
                </a:extLst>
              </p14:cNvPr>
              <p14:cNvContentPartPr/>
              <p14:nvPr/>
            </p14:nvContentPartPr>
            <p14:xfrm>
              <a:off x="8786557" y="52841"/>
              <a:ext cx="23040" cy="129240"/>
            </p14:xfrm>
          </p:contentPart>
        </mc:Choice>
        <mc:Fallback xmlns="">
          <p:pic>
            <p:nvPicPr>
              <p:cNvPr id="51" name="Ink 50">
                <a:extLst>
                  <a:ext uri="{FF2B5EF4-FFF2-40B4-BE49-F238E27FC236}">
                    <a16:creationId xmlns:a16="http://schemas.microsoft.com/office/drawing/2014/main" id="{8C5D892F-9010-4649-BC11-3D2CF58A907C}"/>
                  </a:ext>
                </a:extLst>
              </p:cNvPr>
              <p:cNvPicPr/>
              <p:nvPr/>
            </p:nvPicPr>
            <p:blipFill>
              <a:blip r:embed="rId35"/>
              <a:stretch>
                <a:fillRect/>
              </a:stretch>
            </p:blipFill>
            <p:spPr>
              <a:xfrm>
                <a:off x="8777917" y="44201"/>
                <a:ext cx="406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2" name="Ink 51">
                <a:extLst>
                  <a:ext uri="{FF2B5EF4-FFF2-40B4-BE49-F238E27FC236}">
                    <a16:creationId xmlns:a16="http://schemas.microsoft.com/office/drawing/2014/main" id="{04500798-8BF0-4975-9FF6-854D5CBF8924}"/>
                  </a:ext>
                </a:extLst>
              </p14:cNvPr>
              <p14:cNvContentPartPr/>
              <p14:nvPr/>
            </p14:nvContentPartPr>
            <p14:xfrm>
              <a:off x="8815357" y="240401"/>
              <a:ext cx="7560" cy="19080"/>
            </p14:xfrm>
          </p:contentPart>
        </mc:Choice>
        <mc:Fallback xmlns="">
          <p:pic>
            <p:nvPicPr>
              <p:cNvPr id="52" name="Ink 51">
                <a:extLst>
                  <a:ext uri="{FF2B5EF4-FFF2-40B4-BE49-F238E27FC236}">
                    <a16:creationId xmlns:a16="http://schemas.microsoft.com/office/drawing/2014/main" id="{04500798-8BF0-4975-9FF6-854D5CBF8924}"/>
                  </a:ext>
                </a:extLst>
              </p:cNvPr>
              <p:cNvPicPr/>
              <p:nvPr/>
            </p:nvPicPr>
            <p:blipFill>
              <a:blip r:embed="rId37"/>
              <a:stretch>
                <a:fillRect/>
              </a:stretch>
            </p:blipFill>
            <p:spPr>
              <a:xfrm>
                <a:off x="8806717" y="231761"/>
                <a:ext cx="25200" cy="36720"/>
              </a:xfrm>
              <a:prstGeom prst="rect">
                <a:avLst/>
              </a:prstGeom>
            </p:spPr>
          </p:pic>
        </mc:Fallback>
      </mc:AlternateContent>
    </p:spTree>
    <p:extLst>
      <p:ext uri="{BB962C8B-B14F-4D97-AF65-F5344CB8AC3E}">
        <p14:creationId xmlns:p14="http://schemas.microsoft.com/office/powerpoint/2010/main" val="3598034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a:t>
            </a:r>
            <a:br>
              <a:rPr lang="en-US" dirty="0"/>
            </a:br>
            <a:r>
              <a:rPr lang="en-US" dirty="0"/>
              <a:t>Size 3</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4" name="Oval 183">
            <a:extLst>
              <a:ext uri="{FF2B5EF4-FFF2-40B4-BE49-F238E27FC236}">
                <a16:creationId xmlns:a16="http://schemas.microsoft.com/office/drawing/2014/main" id="{C8B8C4EF-39E2-D542-9099-6ACA77DABA75}"/>
              </a:ext>
            </a:extLst>
          </p:cNvPr>
          <p:cNvSpPr/>
          <p:nvPr/>
        </p:nvSpPr>
        <p:spPr>
          <a:xfrm>
            <a:off x="3884568" y="2178729"/>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255FD03D-920B-6840-AF87-1199C2B56AB6}"/>
              </a:ext>
            </a:extLst>
          </p:cNvPr>
          <p:cNvSpPr/>
          <p:nvPr/>
        </p:nvSpPr>
        <p:spPr>
          <a:xfrm>
            <a:off x="3889607" y="171879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A8A10497-10D3-AA4D-86FA-DAD923039C90}"/>
              </a:ext>
            </a:extLst>
          </p:cNvPr>
          <p:cNvSpPr/>
          <p:nvPr/>
        </p:nvSpPr>
        <p:spPr>
          <a:xfrm>
            <a:off x="4218055" y="14751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1" name="Oval 200">
            <a:extLst>
              <a:ext uri="{FF2B5EF4-FFF2-40B4-BE49-F238E27FC236}">
                <a16:creationId xmlns:a16="http://schemas.microsoft.com/office/drawing/2014/main" id="{8C908FF7-845E-A749-8CB0-4105CCFBD163}"/>
              </a:ext>
            </a:extLst>
          </p:cNvPr>
          <p:cNvSpPr/>
          <p:nvPr/>
        </p:nvSpPr>
        <p:spPr>
          <a:xfrm>
            <a:off x="4212283" y="15328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C9C0D2F7-9E4F-5A43-9A20-2D9A1152E956}"/>
              </a:ext>
            </a:extLst>
          </p:cNvPr>
          <p:cNvSpPr/>
          <p:nvPr/>
        </p:nvSpPr>
        <p:spPr>
          <a:xfrm>
            <a:off x="4212283" y="13943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3" name="Oval 202">
            <a:extLst>
              <a:ext uri="{FF2B5EF4-FFF2-40B4-BE49-F238E27FC236}">
                <a16:creationId xmlns:a16="http://schemas.microsoft.com/office/drawing/2014/main" id="{50E40769-01F2-5146-AB87-004F3814B510}"/>
              </a:ext>
            </a:extLst>
          </p:cNvPr>
          <p:cNvSpPr/>
          <p:nvPr/>
        </p:nvSpPr>
        <p:spPr>
          <a:xfrm>
            <a:off x="4212283" y="12904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9B51DC37-B330-1C45-99F0-6D638D30DC04}"/>
              </a:ext>
            </a:extLst>
          </p:cNvPr>
          <p:cNvSpPr/>
          <p:nvPr/>
        </p:nvSpPr>
        <p:spPr>
          <a:xfrm>
            <a:off x="4212283" y="115187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5" name="Oval 204">
            <a:extLst>
              <a:ext uri="{FF2B5EF4-FFF2-40B4-BE49-F238E27FC236}">
                <a16:creationId xmlns:a16="http://schemas.microsoft.com/office/drawing/2014/main" id="{0D158A5E-90A1-E34B-85D3-84B4B07F356B}"/>
              </a:ext>
            </a:extLst>
          </p:cNvPr>
          <p:cNvSpPr/>
          <p:nvPr/>
        </p:nvSpPr>
        <p:spPr>
          <a:xfrm>
            <a:off x="4212283" y="104796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6" name="Oval 205">
            <a:extLst>
              <a:ext uri="{FF2B5EF4-FFF2-40B4-BE49-F238E27FC236}">
                <a16:creationId xmlns:a16="http://schemas.microsoft.com/office/drawing/2014/main" id="{6C7F2863-A1AE-9A46-A6B1-1913ACEB2B62}"/>
              </a:ext>
            </a:extLst>
          </p:cNvPr>
          <p:cNvSpPr/>
          <p:nvPr/>
        </p:nvSpPr>
        <p:spPr>
          <a:xfrm>
            <a:off x="4229600" y="25373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7" name="Oval 206">
            <a:extLst>
              <a:ext uri="{FF2B5EF4-FFF2-40B4-BE49-F238E27FC236}">
                <a16:creationId xmlns:a16="http://schemas.microsoft.com/office/drawing/2014/main" id="{32132F9C-203A-3C4A-B8C2-42CDC63A8D93}"/>
              </a:ext>
            </a:extLst>
          </p:cNvPr>
          <p:cNvSpPr/>
          <p:nvPr/>
        </p:nvSpPr>
        <p:spPr>
          <a:xfrm>
            <a:off x="4223828" y="259506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BCEFADF0-3F89-594A-96A4-2D2B31D070C2}"/>
              </a:ext>
            </a:extLst>
          </p:cNvPr>
          <p:cNvSpPr/>
          <p:nvPr/>
        </p:nvSpPr>
        <p:spPr>
          <a:xfrm>
            <a:off x="4223828" y="245651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9" name="Oval 208">
            <a:extLst>
              <a:ext uri="{FF2B5EF4-FFF2-40B4-BE49-F238E27FC236}">
                <a16:creationId xmlns:a16="http://schemas.microsoft.com/office/drawing/2014/main" id="{7E6146DC-DCEF-E749-9AFB-325C540062BE}"/>
              </a:ext>
            </a:extLst>
          </p:cNvPr>
          <p:cNvSpPr/>
          <p:nvPr/>
        </p:nvSpPr>
        <p:spPr>
          <a:xfrm>
            <a:off x="4223828" y="23526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0" name="Oval 209">
            <a:extLst>
              <a:ext uri="{FF2B5EF4-FFF2-40B4-BE49-F238E27FC236}">
                <a16:creationId xmlns:a16="http://schemas.microsoft.com/office/drawing/2014/main" id="{3F9DDB5B-EAC7-DB40-88F8-26F785F1B3FB}"/>
              </a:ext>
            </a:extLst>
          </p:cNvPr>
          <p:cNvSpPr/>
          <p:nvPr/>
        </p:nvSpPr>
        <p:spPr>
          <a:xfrm>
            <a:off x="4223828" y="21101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1" name="Oval 210">
            <a:extLst>
              <a:ext uri="{FF2B5EF4-FFF2-40B4-BE49-F238E27FC236}">
                <a16:creationId xmlns:a16="http://schemas.microsoft.com/office/drawing/2014/main" id="{84951112-175A-744F-A7FD-4377944F7417}"/>
              </a:ext>
            </a:extLst>
          </p:cNvPr>
          <p:cNvSpPr/>
          <p:nvPr/>
        </p:nvSpPr>
        <p:spPr>
          <a:xfrm>
            <a:off x="4223828" y="184460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4" name="Oval 223">
            <a:extLst>
              <a:ext uri="{FF2B5EF4-FFF2-40B4-BE49-F238E27FC236}">
                <a16:creationId xmlns:a16="http://schemas.microsoft.com/office/drawing/2014/main" id="{A63D22A5-88EA-B742-B5C6-55896E41FD0C}"/>
              </a:ext>
            </a:extLst>
          </p:cNvPr>
          <p:cNvSpPr/>
          <p:nvPr/>
        </p:nvSpPr>
        <p:spPr>
          <a:xfrm>
            <a:off x="4531719" y="183645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62C2076A-AC72-7F42-A426-E88FB13C7A4A}"/>
              </a:ext>
            </a:extLst>
          </p:cNvPr>
          <p:cNvSpPr/>
          <p:nvPr/>
        </p:nvSpPr>
        <p:spPr>
          <a:xfrm>
            <a:off x="4531719" y="20673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3BD9947F-0183-8942-9360-ABF9980DD1DE}"/>
              </a:ext>
            </a:extLst>
          </p:cNvPr>
          <p:cNvSpPr/>
          <p:nvPr/>
        </p:nvSpPr>
        <p:spPr>
          <a:xfrm>
            <a:off x="4531719" y="175566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7" name="Oval 226">
            <a:extLst>
              <a:ext uri="{FF2B5EF4-FFF2-40B4-BE49-F238E27FC236}">
                <a16:creationId xmlns:a16="http://schemas.microsoft.com/office/drawing/2014/main" id="{63D04716-0962-AC41-B5D1-B21143CC1161}"/>
              </a:ext>
            </a:extLst>
          </p:cNvPr>
          <p:cNvSpPr/>
          <p:nvPr/>
        </p:nvSpPr>
        <p:spPr>
          <a:xfrm>
            <a:off x="4531719" y="165175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8" name="Oval 227">
            <a:extLst>
              <a:ext uri="{FF2B5EF4-FFF2-40B4-BE49-F238E27FC236}">
                <a16:creationId xmlns:a16="http://schemas.microsoft.com/office/drawing/2014/main" id="{2EC5D97C-DFA8-664C-900D-6FC16B8BE729}"/>
              </a:ext>
            </a:extLst>
          </p:cNvPr>
          <p:cNvSpPr/>
          <p:nvPr/>
        </p:nvSpPr>
        <p:spPr>
          <a:xfrm>
            <a:off x="4531719" y="15132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9" name="Oval 228">
            <a:extLst>
              <a:ext uri="{FF2B5EF4-FFF2-40B4-BE49-F238E27FC236}">
                <a16:creationId xmlns:a16="http://schemas.microsoft.com/office/drawing/2014/main" id="{5D71B1D7-3F0A-EF46-BD22-73CE4BF71E97}"/>
              </a:ext>
            </a:extLst>
          </p:cNvPr>
          <p:cNvSpPr/>
          <p:nvPr/>
        </p:nvSpPr>
        <p:spPr>
          <a:xfrm>
            <a:off x="4531719" y="1409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0" name="Oval 229">
            <a:extLst>
              <a:ext uri="{FF2B5EF4-FFF2-40B4-BE49-F238E27FC236}">
                <a16:creationId xmlns:a16="http://schemas.microsoft.com/office/drawing/2014/main" id="{CD21C6C7-9A9A-B046-A6FC-D3A2DC8EE2B1}"/>
              </a:ext>
            </a:extLst>
          </p:cNvPr>
          <p:cNvSpPr/>
          <p:nvPr/>
        </p:nvSpPr>
        <p:spPr>
          <a:xfrm>
            <a:off x="4531719" y="274854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1" name="Oval 230">
            <a:extLst>
              <a:ext uri="{FF2B5EF4-FFF2-40B4-BE49-F238E27FC236}">
                <a16:creationId xmlns:a16="http://schemas.microsoft.com/office/drawing/2014/main" id="{C7DEE053-DA82-1147-89F3-09CC8C7F5738}"/>
              </a:ext>
            </a:extLst>
          </p:cNvPr>
          <p:cNvSpPr/>
          <p:nvPr/>
        </p:nvSpPr>
        <p:spPr>
          <a:xfrm>
            <a:off x="4531719" y="2806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2" name="Oval 231">
            <a:extLst>
              <a:ext uri="{FF2B5EF4-FFF2-40B4-BE49-F238E27FC236}">
                <a16:creationId xmlns:a16="http://schemas.microsoft.com/office/drawing/2014/main" id="{A139FE8F-65C2-7047-9D29-290FE04C83C4}"/>
              </a:ext>
            </a:extLst>
          </p:cNvPr>
          <p:cNvSpPr/>
          <p:nvPr/>
        </p:nvSpPr>
        <p:spPr>
          <a:xfrm>
            <a:off x="4531719" y="266775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3" name="Oval 232">
            <a:extLst>
              <a:ext uri="{FF2B5EF4-FFF2-40B4-BE49-F238E27FC236}">
                <a16:creationId xmlns:a16="http://schemas.microsoft.com/office/drawing/2014/main" id="{52376A13-9FBE-4945-A997-BD87FD82D943}"/>
              </a:ext>
            </a:extLst>
          </p:cNvPr>
          <p:cNvSpPr/>
          <p:nvPr/>
        </p:nvSpPr>
        <p:spPr>
          <a:xfrm>
            <a:off x="4531719" y="256384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4" name="Oval 233">
            <a:extLst>
              <a:ext uri="{FF2B5EF4-FFF2-40B4-BE49-F238E27FC236}">
                <a16:creationId xmlns:a16="http://schemas.microsoft.com/office/drawing/2014/main" id="{87061BF0-9B7F-6645-893C-91EB158EFF32}"/>
              </a:ext>
            </a:extLst>
          </p:cNvPr>
          <p:cNvSpPr/>
          <p:nvPr/>
        </p:nvSpPr>
        <p:spPr>
          <a:xfrm>
            <a:off x="4531719" y="242529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5" name="Oval 234">
            <a:extLst>
              <a:ext uri="{FF2B5EF4-FFF2-40B4-BE49-F238E27FC236}">
                <a16:creationId xmlns:a16="http://schemas.microsoft.com/office/drawing/2014/main" id="{FCF3ABF8-6162-F54B-A8E4-E9A77B32B507}"/>
              </a:ext>
            </a:extLst>
          </p:cNvPr>
          <p:cNvSpPr/>
          <p:nvPr/>
        </p:nvSpPr>
        <p:spPr>
          <a:xfrm>
            <a:off x="4531719" y="215975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6" name="Oval 235">
            <a:extLst>
              <a:ext uri="{FF2B5EF4-FFF2-40B4-BE49-F238E27FC236}">
                <a16:creationId xmlns:a16="http://schemas.microsoft.com/office/drawing/2014/main" id="{C1424FF7-01CA-0144-90D7-A0F7D8C40FBB}"/>
              </a:ext>
            </a:extLst>
          </p:cNvPr>
          <p:cNvSpPr/>
          <p:nvPr/>
        </p:nvSpPr>
        <p:spPr>
          <a:xfrm>
            <a:off x="4531719" y="123842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7" name="Oval 236">
            <a:extLst>
              <a:ext uri="{FF2B5EF4-FFF2-40B4-BE49-F238E27FC236}">
                <a16:creationId xmlns:a16="http://schemas.microsoft.com/office/drawing/2014/main" id="{BDDAE793-6165-F146-97BF-48B4D2D911CA}"/>
              </a:ext>
            </a:extLst>
          </p:cNvPr>
          <p:cNvSpPr/>
          <p:nvPr/>
        </p:nvSpPr>
        <p:spPr>
          <a:xfrm>
            <a:off x="4531499" y="11165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2" name="Oval 261">
            <a:extLst>
              <a:ext uri="{FF2B5EF4-FFF2-40B4-BE49-F238E27FC236}">
                <a16:creationId xmlns:a16="http://schemas.microsoft.com/office/drawing/2014/main" id="{281C563F-7763-784E-AEDB-B77410B36F7B}"/>
              </a:ext>
            </a:extLst>
          </p:cNvPr>
          <p:cNvSpPr/>
          <p:nvPr/>
        </p:nvSpPr>
        <p:spPr>
          <a:xfrm>
            <a:off x="4214152" y="274854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3" name="Oval 262">
            <a:extLst>
              <a:ext uri="{FF2B5EF4-FFF2-40B4-BE49-F238E27FC236}">
                <a16:creationId xmlns:a16="http://schemas.microsoft.com/office/drawing/2014/main" id="{79050C31-FD3E-1E45-9C06-036F212C0C95}"/>
              </a:ext>
            </a:extLst>
          </p:cNvPr>
          <p:cNvSpPr/>
          <p:nvPr/>
        </p:nvSpPr>
        <p:spPr>
          <a:xfrm>
            <a:off x="4528200" y="30819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0       1      2     3</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Tree>
    <p:extLst>
      <p:ext uri="{BB962C8B-B14F-4D97-AF65-F5344CB8AC3E}">
        <p14:creationId xmlns:p14="http://schemas.microsoft.com/office/powerpoint/2010/main" val="29608748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 Size 4</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6"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6"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4" name="Oval 183">
            <a:extLst>
              <a:ext uri="{FF2B5EF4-FFF2-40B4-BE49-F238E27FC236}">
                <a16:creationId xmlns:a16="http://schemas.microsoft.com/office/drawing/2014/main" id="{C8B8C4EF-39E2-D542-9099-6ACA77DABA75}"/>
              </a:ext>
            </a:extLst>
          </p:cNvPr>
          <p:cNvSpPr/>
          <p:nvPr/>
        </p:nvSpPr>
        <p:spPr>
          <a:xfrm>
            <a:off x="3884568" y="2178729"/>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255FD03D-920B-6840-AF87-1199C2B56AB6}"/>
              </a:ext>
            </a:extLst>
          </p:cNvPr>
          <p:cNvSpPr/>
          <p:nvPr/>
        </p:nvSpPr>
        <p:spPr>
          <a:xfrm>
            <a:off x="3889607" y="171879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A8A10497-10D3-AA4D-86FA-DAD923039C90}"/>
              </a:ext>
            </a:extLst>
          </p:cNvPr>
          <p:cNvSpPr/>
          <p:nvPr/>
        </p:nvSpPr>
        <p:spPr>
          <a:xfrm>
            <a:off x="4218055" y="14751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1" name="Oval 200">
            <a:extLst>
              <a:ext uri="{FF2B5EF4-FFF2-40B4-BE49-F238E27FC236}">
                <a16:creationId xmlns:a16="http://schemas.microsoft.com/office/drawing/2014/main" id="{8C908FF7-845E-A749-8CB0-4105CCFBD163}"/>
              </a:ext>
            </a:extLst>
          </p:cNvPr>
          <p:cNvSpPr/>
          <p:nvPr/>
        </p:nvSpPr>
        <p:spPr>
          <a:xfrm>
            <a:off x="4212283" y="15328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C9C0D2F7-9E4F-5A43-9A20-2D9A1152E956}"/>
              </a:ext>
            </a:extLst>
          </p:cNvPr>
          <p:cNvSpPr/>
          <p:nvPr/>
        </p:nvSpPr>
        <p:spPr>
          <a:xfrm>
            <a:off x="4212283" y="13943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3" name="Oval 202">
            <a:extLst>
              <a:ext uri="{FF2B5EF4-FFF2-40B4-BE49-F238E27FC236}">
                <a16:creationId xmlns:a16="http://schemas.microsoft.com/office/drawing/2014/main" id="{50E40769-01F2-5146-AB87-004F3814B510}"/>
              </a:ext>
            </a:extLst>
          </p:cNvPr>
          <p:cNvSpPr/>
          <p:nvPr/>
        </p:nvSpPr>
        <p:spPr>
          <a:xfrm>
            <a:off x="4212283" y="12904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9B51DC37-B330-1C45-99F0-6D638D30DC04}"/>
              </a:ext>
            </a:extLst>
          </p:cNvPr>
          <p:cNvSpPr/>
          <p:nvPr/>
        </p:nvSpPr>
        <p:spPr>
          <a:xfrm>
            <a:off x="4212283" y="115187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5" name="Oval 204">
            <a:extLst>
              <a:ext uri="{FF2B5EF4-FFF2-40B4-BE49-F238E27FC236}">
                <a16:creationId xmlns:a16="http://schemas.microsoft.com/office/drawing/2014/main" id="{0D158A5E-90A1-E34B-85D3-84B4B07F356B}"/>
              </a:ext>
            </a:extLst>
          </p:cNvPr>
          <p:cNvSpPr/>
          <p:nvPr/>
        </p:nvSpPr>
        <p:spPr>
          <a:xfrm>
            <a:off x="4212283" y="104796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6" name="Oval 205">
            <a:extLst>
              <a:ext uri="{FF2B5EF4-FFF2-40B4-BE49-F238E27FC236}">
                <a16:creationId xmlns:a16="http://schemas.microsoft.com/office/drawing/2014/main" id="{6C7F2863-A1AE-9A46-A6B1-1913ACEB2B62}"/>
              </a:ext>
            </a:extLst>
          </p:cNvPr>
          <p:cNvSpPr/>
          <p:nvPr/>
        </p:nvSpPr>
        <p:spPr>
          <a:xfrm>
            <a:off x="4229600" y="25373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7" name="Oval 206">
            <a:extLst>
              <a:ext uri="{FF2B5EF4-FFF2-40B4-BE49-F238E27FC236}">
                <a16:creationId xmlns:a16="http://schemas.microsoft.com/office/drawing/2014/main" id="{32132F9C-203A-3C4A-B8C2-42CDC63A8D93}"/>
              </a:ext>
            </a:extLst>
          </p:cNvPr>
          <p:cNvSpPr/>
          <p:nvPr/>
        </p:nvSpPr>
        <p:spPr>
          <a:xfrm>
            <a:off x="4223828" y="259506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BCEFADF0-3F89-594A-96A4-2D2B31D070C2}"/>
              </a:ext>
            </a:extLst>
          </p:cNvPr>
          <p:cNvSpPr/>
          <p:nvPr/>
        </p:nvSpPr>
        <p:spPr>
          <a:xfrm>
            <a:off x="4223828" y="245651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9" name="Oval 208">
            <a:extLst>
              <a:ext uri="{FF2B5EF4-FFF2-40B4-BE49-F238E27FC236}">
                <a16:creationId xmlns:a16="http://schemas.microsoft.com/office/drawing/2014/main" id="{7E6146DC-DCEF-E749-9AFB-325C540062BE}"/>
              </a:ext>
            </a:extLst>
          </p:cNvPr>
          <p:cNvSpPr/>
          <p:nvPr/>
        </p:nvSpPr>
        <p:spPr>
          <a:xfrm>
            <a:off x="4223828" y="23526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0" name="Oval 209">
            <a:extLst>
              <a:ext uri="{FF2B5EF4-FFF2-40B4-BE49-F238E27FC236}">
                <a16:creationId xmlns:a16="http://schemas.microsoft.com/office/drawing/2014/main" id="{3F9DDB5B-EAC7-DB40-88F8-26F785F1B3FB}"/>
              </a:ext>
            </a:extLst>
          </p:cNvPr>
          <p:cNvSpPr/>
          <p:nvPr/>
        </p:nvSpPr>
        <p:spPr>
          <a:xfrm>
            <a:off x="4223828" y="21101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1" name="Oval 210">
            <a:extLst>
              <a:ext uri="{FF2B5EF4-FFF2-40B4-BE49-F238E27FC236}">
                <a16:creationId xmlns:a16="http://schemas.microsoft.com/office/drawing/2014/main" id="{84951112-175A-744F-A7FD-4377944F7417}"/>
              </a:ext>
            </a:extLst>
          </p:cNvPr>
          <p:cNvSpPr/>
          <p:nvPr/>
        </p:nvSpPr>
        <p:spPr>
          <a:xfrm>
            <a:off x="4223828" y="184460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4" name="Oval 223">
            <a:extLst>
              <a:ext uri="{FF2B5EF4-FFF2-40B4-BE49-F238E27FC236}">
                <a16:creationId xmlns:a16="http://schemas.microsoft.com/office/drawing/2014/main" id="{A63D22A5-88EA-B742-B5C6-55896E41FD0C}"/>
              </a:ext>
            </a:extLst>
          </p:cNvPr>
          <p:cNvSpPr/>
          <p:nvPr/>
        </p:nvSpPr>
        <p:spPr>
          <a:xfrm>
            <a:off x="4531719" y="183645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62C2076A-AC72-7F42-A426-E88FB13C7A4A}"/>
              </a:ext>
            </a:extLst>
          </p:cNvPr>
          <p:cNvSpPr/>
          <p:nvPr/>
        </p:nvSpPr>
        <p:spPr>
          <a:xfrm>
            <a:off x="4531719" y="20673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3BD9947F-0183-8942-9360-ABF9980DD1DE}"/>
              </a:ext>
            </a:extLst>
          </p:cNvPr>
          <p:cNvSpPr/>
          <p:nvPr/>
        </p:nvSpPr>
        <p:spPr>
          <a:xfrm>
            <a:off x="4531719" y="175566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7" name="Oval 226">
            <a:extLst>
              <a:ext uri="{FF2B5EF4-FFF2-40B4-BE49-F238E27FC236}">
                <a16:creationId xmlns:a16="http://schemas.microsoft.com/office/drawing/2014/main" id="{63D04716-0962-AC41-B5D1-B21143CC1161}"/>
              </a:ext>
            </a:extLst>
          </p:cNvPr>
          <p:cNvSpPr/>
          <p:nvPr/>
        </p:nvSpPr>
        <p:spPr>
          <a:xfrm>
            <a:off x="4531719" y="165175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8" name="Oval 227">
            <a:extLst>
              <a:ext uri="{FF2B5EF4-FFF2-40B4-BE49-F238E27FC236}">
                <a16:creationId xmlns:a16="http://schemas.microsoft.com/office/drawing/2014/main" id="{2EC5D97C-DFA8-664C-900D-6FC16B8BE729}"/>
              </a:ext>
            </a:extLst>
          </p:cNvPr>
          <p:cNvSpPr/>
          <p:nvPr/>
        </p:nvSpPr>
        <p:spPr>
          <a:xfrm>
            <a:off x="4531719" y="15132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9" name="Oval 228">
            <a:extLst>
              <a:ext uri="{FF2B5EF4-FFF2-40B4-BE49-F238E27FC236}">
                <a16:creationId xmlns:a16="http://schemas.microsoft.com/office/drawing/2014/main" id="{5D71B1D7-3F0A-EF46-BD22-73CE4BF71E97}"/>
              </a:ext>
            </a:extLst>
          </p:cNvPr>
          <p:cNvSpPr/>
          <p:nvPr/>
        </p:nvSpPr>
        <p:spPr>
          <a:xfrm>
            <a:off x="4531719" y="1409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0" name="Oval 229">
            <a:extLst>
              <a:ext uri="{FF2B5EF4-FFF2-40B4-BE49-F238E27FC236}">
                <a16:creationId xmlns:a16="http://schemas.microsoft.com/office/drawing/2014/main" id="{CD21C6C7-9A9A-B046-A6FC-D3A2DC8EE2B1}"/>
              </a:ext>
            </a:extLst>
          </p:cNvPr>
          <p:cNvSpPr/>
          <p:nvPr/>
        </p:nvSpPr>
        <p:spPr>
          <a:xfrm>
            <a:off x="4531719" y="274854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1" name="Oval 230">
            <a:extLst>
              <a:ext uri="{FF2B5EF4-FFF2-40B4-BE49-F238E27FC236}">
                <a16:creationId xmlns:a16="http://schemas.microsoft.com/office/drawing/2014/main" id="{C7DEE053-DA82-1147-89F3-09CC8C7F5738}"/>
              </a:ext>
            </a:extLst>
          </p:cNvPr>
          <p:cNvSpPr/>
          <p:nvPr/>
        </p:nvSpPr>
        <p:spPr>
          <a:xfrm>
            <a:off x="4531719" y="2806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2" name="Oval 231">
            <a:extLst>
              <a:ext uri="{FF2B5EF4-FFF2-40B4-BE49-F238E27FC236}">
                <a16:creationId xmlns:a16="http://schemas.microsoft.com/office/drawing/2014/main" id="{A139FE8F-65C2-7047-9D29-290FE04C83C4}"/>
              </a:ext>
            </a:extLst>
          </p:cNvPr>
          <p:cNvSpPr/>
          <p:nvPr/>
        </p:nvSpPr>
        <p:spPr>
          <a:xfrm>
            <a:off x="4531719" y="266775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3" name="Oval 232">
            <a:extLst>
              <a:ext uri="{FF2B5EF4-FFF2-40B4-BE49-F238E27FC236}">
                <a16:creationId xmlns:a16="http://schemas.microsoft.com/office/drawing/2014/main" id="{52376A13-9FBE-4945-A997-BD87FD82D943}"/>
              </a:ext>
            </a:extLst>
          </p:cNvPr>
          <p:cNvSpPr/>
          <p:nvPr/>
        </p:nvSpPr>
        <p:spPr>
          <a:xfrm>
            <a:off x="4531719" y="256384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4" name="Oval 233">
            <a:extLst>
              <a:ext uri="{FF2B5EF4-FFF2-40B4-BE49-F238E27FC236}">
                <a16:creationId xmlns:a16="http://schemas.microsoft.com/office/drawing/2014/main" id="{87061BF0-9B7F-6645-893C-91EB158EFF32}"/>
              </a:ext>
            </a:extLst>
          </p:cNvPr>
          <p:cNvSpPr/>
          <p:nvPr/>
        </p:nvSpPr>
        <p:spPr>
          <a:xfrm>
            <a:off x="4531719" y="242529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5" name="Oval 234">
            <a:extLst>
              <a:ext uri="{FF2B5EF4-FFF2-40B4-BE49-F238E27FC236}">
                <a16:creationId xmlns:a16="http://schemas.microsoft.com/office/drawing/2014/main" id="{FCF3ABF8-6162-F54B-A8E4-E9A77B32B507}"/>
              </a:ext>
            </a:extLst>
          </p:cNvPr>
          <p:cNvSpPr/>
          <p:nvPr/>
        </p:nvSpPr>
        <p:spPr>
          <a:xfrm>
            <a:off x="4531719" y="215975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6" name="Oval 235">
            <a:extLst>
              <a:ext uri="{FF2B5EF4-FFF2-40B4-BE49-F238E27FC236}">
                <a16:creationId xmlns:a16="http://schemas.microsoft.com/office/drawing/2014/main" id="{C1424FF7-01CA-0144-90D7-A0F7D8C40FBB}"/>
              </a:ext>
            </a:extLst>
          </p:cNvPr>
          <p:cNvSpPr/>
          <p:nvPr/>
        </p:nvSpPr>
        <p:spPr>
          <a:xfrm>
            <a:off x="4531719" y="123842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7" name="Oval 236">
            <a:extLst>
              <a:ext uri="{FF2B5EF4-FFF2-40B4-BE49-F238E27FC236}">
                <a16:creationId xmlns:a16="http://schemas.microsoft.com/office/drawing/2014/main" id="{BDDAE793-6165-F146-97BF-48B4D2D911CA}"/>
              </a:ext>
            </a:extLst>
          </p:cNvPr>
          <p:cNvSpPr/>
          <p:nvPr/>
        </p:nvSpPr>
        <p:spPr>
          <a:xfrm>
            <a:off x="4531499" y="11165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8" name="Oval 237">
            <a:extLst>
              <a:ext uri="{FF2B5EF4-FFF2-40B4-BE49-F238E27FC236}">
                <a16:creationId xmlns:a16="http://schemas.microsoft.com/office/drawing/2014/main" id="{77AC292B-3C98-2142-B4D1-1673A53C5C1C}"/>
              </a:ext>
            </a:extLst>
          </p:cNvPr>
          <p:cNvSpPr/>
          <p:nvPr/>
        </p:nvSpPr>
        <p:spPr>
          <a:xfrm>
            <a:off x="4875956" y="30819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9" name="Oval 238">
            <a:extLst>
              <a:ext uri="{FF2B5EF4-FFF2-40B4-BE49-F238E27FC236}">
                <a16:creationId xmlns:a16="http://schemas.microsoft.com/office/drawing/2014/main" id="{58166283-71AE-0B4F-9999-166BC9FC0F91}"/>
              </a:ext>
            </a:extLst>
          </p:cNvPr>
          <p:cNvSpPr/>
          <p:nvPr/>
        </p:nvSpPr>
        <p:spPr>
          <a:xfrm>
            <a:off x="4875956" y="31396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0" name="Oval 239">
            <a:extLst>
              <a:ext uri="{FF2B5EF4-FFF2-40B4-BE49-F238E27FC236}">
                <a16:creationId xmlns:a16="http://schemas.microsoft.com/office/drawing/2014/main" id="{239D72D5-A7DF-8D48-A7CA-FD55409BDD31}"/>
              </a:ext>
            </a:extLst>
          </p:cNvPr>
          <p:cNvSpPr/>
          <p:nvPr/>
        </p:nvSpPr>
        <p:spPr>
          <a:xfrm>
            <a:off x="4875956" y="30011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1" name="Oval 240">
            <a:extLst>
              <a:ext uri="{FF2B5EF4-FFF2-40B4-BE49-F238E27FC236}">
                <a16:creationId xmlns:a16="http://schemas.microsoft.com/office/drawing/2014/main" id="{B0BB3134-2555-A948-95A6-8B1FE0FC61FF}"/>
              </a:ext>
            </a:extLst>
          </p:cNvPr>
          <p:cNvSpPr/>
          <p:nvPr/>
        </p:nvSpPr>
        <p:spPr>
          <a:xfrm>
            <a:off x="4875956" y="28972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2" name="Oval 241">
            <a:extLst>
              <a:ext uri="{FF2B5EF4-FFF2-40B4-BE49-F238E27FC236}">
                <a16:creationId xmlns:a16="http://schemas.microsoft.com/office/drawing/2014/main" id="{D889A1F2-735F-4E42-97F0-32729993773E}"/>
              </a:ext>
            </a:extLst>
          </p:cNvPr>
          <p:cNvSpPr/>
          <p:nvPr/>
        </p:nvSpPr>
        <p:spPr>
          <a:xfrm>
            <a:off x="4875956" y="275867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3" name="Oval 242">
            <a:extLst>
              <a:ext uri="{FF2B5EF4-FFF2-40B4-BE49-F238E27FC236}">
                <a16:creationId xmlns:a16="http://schemas.microsoft.com/office/drawing/2014/main" id="{79FBA20B-7160-504B-8875-5555678BE62B}"/>
              </a:ext>
            </a:extLst>
          </p:cNvPr>
          <p:cNvSpPr/>
          <p:nvPr/>
        </p:nvSpPr>
        <p:spPr>
          <a:xfrm>
            <a:off x="4875956" y="263167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936AA085-7B89-9D40-8925-B6A3964B0797}"/>
              </a:ext>
            </a:extLst>
          </p:cNvPr>
          <p:cNvSpPr/>
          <p:nvPr/>
        </p:nvSpPr>
        <p:spPr>
          <a:xfrm>
            <a:off x="4875955" y="2481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5" name="Oval 244">
            <a:extLst>
              <a:ext uri="{FF2B5EF4-FFF2-40B4-BE49-F238E27FC236}">
                <a16:creationId xmlns:a16="http://schemas.microsoft.com/office/drawing/2014/main" id="{A476D2F7-56CA-9343-949E-7210524835A6}"/>
              </a:ext>
            </a:extLst>
          </p:cNvPr>
          <p:cNvSpPr/>
          <p:nvPr/>
        </p:nvSpPr>
        <p:spPr>
          <a:xfrm>
            <a:off x="4875956" y="228527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6" name="Oval 245">
            <a:extLst>
              <a:ext uri="{FF2B5EF4-FFF2-40B4-BE49-F238E27FC236}">
                <a16:creationId xmlns:a16="http://schemas.microsoft.com/office/drawing/2014/main" id="{3427358B-2543-F742-85DF-17CB0BA55D76}"/>
              </a:ext>
            </a:extLst>
          </p:cNvPr>
          <p:cNvSpPr/>
          <p:nvPr/>
        </p:nvSpPr>
        <p:spPr>
          <a:xfrm>
            <a:off x="4875956" y="220449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7" name="Oval 246">
            <a:extLst>
              <a:ext uri="{FF2B5EF4-FFF2-40B4-BE49-F238E27FC236}">
                <a16:creationId xmlns:a16="http://schemas.microsoft.com/office/drawing/2014/main" id="{780A99FE-6C2D-A543-9D62-3451A8C16F41}"/>
              </a:ext>
            </a:extLst>
          </p:cNvPr>
          <p:cNvSpPr/>
          <p:nvPr/>
        </p:nvSpPr>
        <p:spPr>
          <a:xfrm>
            <a:off x="4875956" y="2100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8" name="Oval 247">
            <a:extLst>
              <a:ext uri="{FF2B5EF4-FFF2-40B4-BE49-F238E27FC236}">
                <a16:creationId xmlns:a16="http://schemas.microsoft.com/office/drawing/2014/main" id="{D7CF455B-2A30-FC41-A124-68CC4A7D688D}"/>
              </a:ext>
            </a:extLst>
          </p:cNvPr>
          <p:cNvSpPr/>
          <p:nvPr/>
        </p:nvSpPr>
        <p:spPr>
          <a:xfrm>
            <a:off x="4875956" y="196203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9" name="Oval 248">
            <a:extLst>
              <a:ext uri="{FF2B5EF4-FFF2-40B4-BE49-F238E27FC236}">
                <a16:creationId xmlns:a16="http://schemas.microsoft.com/office/drawing/2014/main" id="{491A8B3F-C9C9-6144-9E36-806749CEB750}"/>
              </a:ext>
            </a:extLst>
          </p:cNvPr>
          <p:cNvSpPr/>
          <p:nvPr/>
        </p:nvSpPr>
        <p:spPr>
          <a:xfrm>
            <a:off x="4875956" y="169649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0" name="Oval 249">
            <a:extLst>
              <a:ext uri="{FF2B5EF4-FFF2-40B4-BE49-F238E27FC236}">
                <a16:creationId xmlns:a16="http://schemas.microsoft.com/office/drawing/2014/main" id="{2932126A-D0DF-0A49-9584-2E8468B3D492}"/>
              </a:ext>
            </a:extLst>
          </p:cNvPr>
          <p:cNvSpPr/>
          <p:nvPr/>
        </p:nvSpPr>
        <p:spPr>
          <a:xfrm>
            <a:off x="4875956" y="15487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1" name="Oval 250">
            <a:extLst>
              <a:ext uri="{FF2B5EF4-FFF2-40B4-BE49-F238E27FC236}">
                <a16:creationId xmlns:a16="http://schemas.microsoft.com/office/drawing/2014/main" id="{36109102-F292-E546-8C2C-04A2D1017AAD}"/>
              </a:ext>
            </a:extLst>
          </p:cNvPr>
          <p:cNvSpPr/>
          <p:nvPr/>
        </p:nvSpPr>
        <p:spPr>
          <a:xfrm>
            <a:off x="4875956" y="130626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2" name="Oval 261">
            <a:extLst>
              <a:ext uri="{FF2B5EF4-FFF2-40B4-BE49-F238E27FC236}">
                <a16:creationId xmlns:a16="http://schemas.microsoft.com/office/drawing/2014/main" id="{281C563F-7763-784E-AEDB-B77410B36F7B}"/>
              </a:ext>
            </a:extLst>
          </p:cNvPr>
          <p:cNvSpPr/>
          <p:nvPr/>
        </p:nvSpPr>
        <p:spPr>
          <a:xfrm>
            <a:off x="4214152" y="274854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3" name="Oval 262">
            <a:extLst>
              <a:ext uri="{FF2B5EF4-FFF2-40B4-BE49-F238E27FC236}">
                <a16:creationId xmlns:a16="http://schemas.microsoft.com/office/drawing/2014/main" id="{79050C31-FD3E-1E45-9C06-036F212C0C95}"/>
              </a:ext>
            </a:extLst>
          </p:cNvPr>
          <p:cNvSpPr/>
          <p:nvPr/>
        </p:nvSpPr>
        <p:spPr>
          <a:xfrm>
            <a:off x="4528200" y="30819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4" name="Oval 263">
            <a:extLst>
              <a:ext uri="{FF2B5EF4-FFF2-40B4-BE49-F238E27FC236}">
                <a16:creationId xmlns:a16="http://schemas.microsoft.com/office/drawing/2014/main" id="{F0F1570F-C7E7-184D-B41A-8FA15F3454E7}"/>
              </a:ext>
            </a:extLst>
          </p:cNvPr>
          <p:cNvSpPr/>
          <p:nvPr/>
        </p:nvSpPr>
        <p:spPr>
          <a:xfrm>
            <a:off x="4869936" y="326826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0       1      2     3     4</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Tree>
    <p:extLst>
      <p:ext uri="{BB962C8B-B14F-4D97-AF65-F5344CB8AC3E}">
        <p14:creationId xmlns:p14="http://schemas.microsoft.com/office/powerpoint/2010/main" val="38830071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 Size 5</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7"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7"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4" name="Oval 183">
            <a:extLst>
              <a:ext uri="{FF2B5EF4-FFF2-40B4-BE49-F238E27FC236}">
                <a16:creationId xmlns:a16="http://schemas.microsoft.com/office/drawing/2014/main" id="{C8B8C4EF-39E2-D542-9099-6ACA77DABA75}"/>
              </a:ext>
            </a:extLst>
          </p:cNvPr>
          <p:cNvSpPr/>
          <p:nvPr/>
        </p:nvSpPr>
        <p:spPr>
          <a:xfrm>
            <a:off x="3884568" y="2178729"/>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255FD03D-920B-6840-AF87-1199C2B56AB6}"/>
              </a:ext>
            </a:extLst>
          </p:cNvPr>
          <p:cNvSpPr/>
          <p:nvPr/>
        </p:nvSpPr>
        <p:spPr>
          <a:xfrm>
            <a:off x="3889607" y="171879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A8A10497-10D3-AA4D-86FA-DAD923039C90}"/>
              </a:ext>
            </a:extLst>
          </p:cNvPr>
          <p:cNvSpPr/>
          <p:nvPr/>
        </p:nvSpPr>
        <p:spPr>
          <a:xfrm>
            <a:off x="4218055" y="14751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1" name="Oval 200">
            <a:extLst>
              <a:ext uri="{FF2B5EF4-FFF2-40B4-BE49-F238E27FC236}">
                <a16:creationId xmlns:a16="http://schemas.microsoft.com/office/drawing/2014/main" id="{8C908FF7-845E-A749-8CB0-4105CCFBD163}"/>
              </a:ext>
            </a:extLst>
          </p:cNvPr>
          <p:cNvSpPr/>
          <p:nvPr/>
        </p:nvSpPr>
        <p:spPr>
          <a:xfrm>
            <a:off x="4212283" y="15328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C9C0D2F7-9E4F-5A43-9A20-2D9A1152E956}"/>
              </a:ext>
            </a:extLst>
          </p:cNvPr>
          <p:cNvSpPr/>
          <p:nvPr/>
        </p:nvSpPr>
        <p:spPr>
          <a:xfrm>
            <a:off x="4212283" y="13943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3" name="Oval 202">
            <a:extLst>
              <a:ext uri="{FF2B5EF4-FFF2-40B4-BE49-F238E27FC236}">
                <a16:creationId xmlns:a16="http://schemas.microsoft.com/office/drawing/2014/main" id="{50E40769-01F2-5146-AB87-004F3814B510}"/>
              </a:ext>
            </a:extLst>
          </p:cNvPr>
          <p:cNvSpPr/>
          <p:nvPr/>
        </p:nvSpPr>
        <p:spPr>
          <a:xfrm>
            <a:off x="4212283" y="12904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9B51DC37-B330-1C45-99F0-6D638D30DC04}"/>
              </a:ext>
            </a:extLst>
          </p:cNvPr>
          <p:cNvSpPr/>
          <p:nvPr/>
        </p:nvSpPr>
        <p:spPr>
          <a:xfrm>
            <a:off x="4212283" y="115187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5" name="Oval 204">
            <a:extLst>
              <a:ext uri="{FF2B5EF4-FFF2-40B4-BE49-F238E27FC236}">
                <a16:creationId xmlns:a16="http://schemas.microsoft.com/office/drawing/2014/main" id="{0D158A5E-90A1-E34B-85D3-84B4B07F356B}"/>
              </a:ext>
            </a:extLst>
          </p:cNvPr>
          <p:cNvSpPr/>
          <p:nvPr/>
        </p:nvSpPr>
        <p:spPr>
          <a:xfrm>
            <a:off x="4212283" y="104796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6" name="Oval 205">
            <a:extLst>
              <a:ext uri="{FF2B5EF4-FFF2-40B4-BE49-F238E27FC236}">
                <a16:creationId xmlns:a16="http://schemas.microsoft.com/office/drawing/2014/main" id="{6C7F2863-A1AE-9A46-A6B1-1913ACEB2B62}"/>
              </a:ext>
            </a:extLst>
          </p:cNvPr>
          <p:cNvSpPr/>
          <p:nvPr/>
        </p:nvSpPr>
        <p:spPr>
          <a:xfrm>
            <a:off x="4229600" y="25373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7" name="Oval 206">
            <a:extLst>
              <a:ext uri="{FF2B5EF4-FFF2-40B4-BE49-F238E27FC236}">
                <a16:creationId xmlns:a16="http://schemas.microsoft.com/office/drawing/2014/main" id="{32132F9C-203A-3C4A-B8C2-42CDC63A8D93}"/>
              </a:ext>
            </a:extLst>
          </p:cNvPr>
          <p:cNvSpPr/>
          <p:nvPr/>
        </p:nvSpPr>
        <p:spPr>
          <a:xfrm>
            <a:off x="4223828" y="259506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BCEFADF0-3F89-594A-96A4-2D2B31D070C2}"/>
              </a:ext>
            </a:extLst>
          </p:cNvPr>
          <p:cNvSpPr/>
          <p:nvPr/>
        </p:nvSpPr>
        <p:spPr>
          <a:xfrm>
            <a:off x="4223828" y="245651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9" name="Oval 208">
            <a:extLst>
              <a:ext uri="{FF2B5EF4-FFF2-40B4-BE49-F238E27FC236}">
                <a16:creationId xmlns:a16="http://schemas.microsoft.com/office/drawing/2014/main" id="{7E6146DC-DCEF-E749-9AFB-325C540062BE}"/>
              </a:ext>
            </a:extLst>
          </p:cNvPr>
          <p:cNvSpPr/>
          <p:nvPr/>
        </p:nvSpPr>
        <p:spPr>
          <a:xfrm>
            <a:off x="4223828" y="23526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0" name="Oval 209">
            <a:extLst>
              <a:ext uri="{FF2B5EF4-FFF2-40B4-BE49-F238E27FC236}">
                <a16:creationId xmlns:a16="http://schemas.microsoft.com/office/drawing/2014/main" id="{3F9DDB5B-EAC7-DB40-88F8-26F785F1B3FB}"/>
              </a:ext>
            </a:extLst>
          </p:cNvPr>
          <p:cNvSpPr/>
          <p:nvPr/>
        </p:nvSpPr>
        <p:spPr>
          <a:xfrm>
            <a:off x="4223828" y="21101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1" name="Oval 210">
            <a:extLst>
              <a:ext uri="{FF2B5EF4-FFF2-40B4-BE49-F238E27FC236}">
                <a16:creationId xmlns:a16="http://schemas.microsoft.com/office/drawing/2014/main" id="{84951112-175A-744F-A7FD-4377944F7417}"/>
              </a:ext>
            </a:extLst>
          </p:cNvPr>
          <p:cNvSpPr/>
          <p:nvPr/>
        </p:nvSpPr>
        <p:spPr>
          <a:xfrm>
            <a:off x="4223828" y="184460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4" name="Oval 223">
            <a:extLst>
              <a:ext uri="{FF2B5EF4-FFF2-40B4-BE49-F238E27FC236}">
                <a16:creationId xmlns:a16="http://schemas.microsoft.com/office/drawing/2014/main" id="{A63D22A5-88EA-B742-B5C6-55896E41FD0C}"/>
              </a:ext>
            </a:extLst>
          </p:cNvPr>
          <p:cNvSpPr/>
          <p:nvPr/>
        </p:nvSpPr>
        <p:spPr>
          <a:xfrm>
            <a:off x="4531719" y="183645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62C2076A-AC72-7F42-A426-E88FB13C7A4A}"/>
              </a:ext>
            </a:extLst>
          </p:cNvPr>
          <p:cNvSpPr/>
          <p:nvPr/>
        </p:nvSpPr>
        <p:spPr>
          <a:xfrm>
            <a:off x="4531719" y="20673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3BD9947F-0183-8942-9360-ABF9980DD1DE}"/>
              </a:ext>
            </a:extLst>
          </p:cNvPr>
          <p:cNvSpPr/>
          <p:nvPr/>
        </p:nvSpPr>
        <p:spPr>
          <a:xfrm>
            <a:off x="4531719" y="175566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7" name="Oval 226">
            <a:extLst>
              <a:ext uri="{FF2B5EF4-FFF2-40B4-BE49-F238E27FC236}">
                <a16:creationId xmlns:a16="http://schemas.microsoft.com/office/drawing/2014/main" id="{63D04716-0962-AC41-B5D1-B21143CC1161}"/>
              </a:ext>
            </a:extLst>
          </p:cNvPr>
          <p:cNvSpPr/>
          <p:nvPr/>
        </p:nvSpPr>
        <p:spPr>
          <a:xfrm>
            <a:off x="4531719" y="165175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8" name="Oval 227">
            <a:extLst>
              <a:ext uri="{FF2B5EF4-FFF2-40B4-BE49-F238E27FC236}">
                <a16:creationId xmlns:a16="http://schemas.microsoft.com/office/drawing/2014/main" id="{2EC5D97C-DFA8-664C-900D-6FC16B8BE729}"/>
              </a:ext>
            </a:extLst>
          </p:cNvPr>
          <p:cNvSpPr/>
          <p:nvPr/>
        </p:nvSpPr>
        <p:spPr>
          <a:xfrm>
            <a:off x="4531719" y="15132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9" name="Oval 228">
            <a:extLst>
              <a:ext uri="{FF2B5EF4-FFF2-40B4-BE49-F238E27FC236}">
                <a16:creationId xmlns:a16="http://schemas.microsoft.com/office/drawing/2014/main" id="{5D71B1D7-3F0A-EF46-BD22-73CE4BF71E97}"/>
              </a:ext>
            </a:extLst>
          </p:cNvPr>
          <p:cNvSpPr/>
          <p:nvPr/>
        </p:nvSpPr>
        <p:spPr>
          <a:xfrm>
            <a:off x="4531719" y="1409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0" name="Oval 229">
            <a:extLst>
              <a:ext uri="{FF2B5EF4-FFF2-40B4-BE49-F238E27FC236}">
                <a16:creationId xmlns:a16="http://schemas.microsoft.com/office/drawing/2014/main" id="{CD21C6C7-9A9A-B046-A6FC-D3A2DC8EE2B1}"/>
              </a:ext>
            </a:extLst>
          </p:cNvPr>
          <p:cNvSpPr/>
          <p:nvPr/>
        </p:nvSpPr>
        <p:spPr>
          <a:xfrm>
            <a:off x="4531719" y="274854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1" name="Oval 230">
            <a:extLst>
              <a:ext uri="{FF2B5EF4-FFF2-40B4-BE49-F238E27FC236}">
                <a16:creationId xmlns:a16="http://schemas.microsoft.com/office/drawing/2014/main" id="{C7DEE053-DA82-1147-89F3-09CC8C7F5738}"/>
              </a:ext>
            </a:extLst>
          </p:cNvPr>
          <p:cNvSpPr/>
          <p:nvPr/>
        </p:nvSpPr>
        <p:spPr>
          <a:xfrm>
            <a:off x="4531719" y="2806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2" name="Oval 231">
            <a:extLst>
              <a:ext uri="{FF2B5EF4-FFF2-40B4-BE49-F238E27FC236}">
                <a16:creationId xmlns:a16="http://schemas.microsoft.com/office/drawing/2014/main" id="{A139FE8F-65C2-7047-9D29-290FE04C83C4}"/>
              </a:ext>
            </a:extLst>
          </p:cNvPr>
          <p:cNvSpPr/>
          <p:nvPr/>
        </p:nvSpPr>
        <p:spPr>
          <a:xfrm>
            <a:off x="4531719" y="266775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3" name="Oval 232">
            <a:extLst>
              <a:ext uri="{FF2B5EF4-FFF2-40B4-BE49-F238E27FC236}">
                <a16:creationId xmlns:a16="http://schemas.microsoft.com/office/drawing/2014/main" id="{52376A13-9FBE-4945-A997-BD87FD82D943}"/>
              </a:ext>
            </a:extLst>
          </p:cNvPr>
          <p:cNvSpPr/>
          <p:nvPr/>
        </p:nvSpPr>
        <p:spPr>
          <a:xfrm>
            <a:off x="4531719" y="256384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4" name="Oval 233">
            <a:extLst>
              <a:ext uri="{FF2B5EF4-FFF2-40B4-BE49-F238E27FC236}">
                <a16:creationId xmlns:a16="http://schemas.microsoft.com/office/drawing/2014/main" id="{87061BF0-9B7F-6645-893C-91EB158EFF32}"/>
              </a:ext>
            </a:extLst>
          </p:cNvPr>
          <p:cNvSpPr/>
          <p:nvPr/>
        </p:nvSpPr>
        <p:spPr>
          <a:xfrm>
            <a:off x="4531719" y="242529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5" name="Oval 234">
            <a:extLst>
              <a:ext uri="{FF2B5EF4-FFF2-40B4-BE49-F238E27FC236}">
                <a16:creationId xmlns:a16="http://schemas.microsoft.com/office/drawing/2014/main" id="{FCF3ABF8-6162-F54B-A8E4-E9A77B32B507}"/>
              </a:ext>
            </a:extLst>
          </p:cNvPr>
          <p:cNvSpPr/>
          <p:nvPr/>
        </p:nvSpPr>
        <p:spPr>
          <a:xfrm>
            <a:off x="4531719" y="215975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6" name="Oval 235">
            <a:extLst>
              <a:ext uri="{FF2B5EF4-FFF2-40B4-BE49-F238E27FC236}">
                <a16:creationId xmlns:a16="http://schemas.microsoft.com/office/drawing/2014/main" id="{C1424FF7-01CA-0144-90D7-A0F7D8C40FBB}"/>
              </a:ext>
            </a:extLst>
          </p:cNvPr>
          <p:cNvSpPr/>
          <p:nvPr/>
        </p:nvSpPr>
        <p:spPr>
          <a:xfrm>
            <a:off x="4531719" y="123842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7" name="Oval 236">
            <a:extLst>
              <a:ext uri="{FF2B5EF4-FFF2-40B4-BE49-F238E27FC236}">
                <a16:creationId xmlns:a16="http://schemas.microsoft.com/office/drawing/2014/main" id="{BDDAE793-6165-F146-97BF-48B4D2D911CA}"/>
              </a:ext>
            </a:extLst>
          </p:cNvPr>
          <p:cNvSpPr/>
          <p:nvPr/>
        </p:nvSpPr>
        <p:spPr>
          <a:xfrm>
            <a:off x="4531499" y="11165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8" name="Oval 237">
            <a:extLst>
              <a:ext uri="{FF2B5EF4-FFF2-40B4-BE49-F238E27FC236}">
                <a16:creationId xmlns:a16="http://schemas.microsoft.com/office/drawing/2014/main" id="{77AC292B-3C98-2142-B4D1-1673A53C5C1C}"/>
              </a:ext>
            </a:extLst>
          </p:cNvPr>
          <p:cNvSpPr/>
          <p:nvPr/>
        </p:nvSpPr>
        <p:spPr>
          <a:xfrm>
            <a:off x="4875956" y="30819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9" name="Oval 238">
            <a:extLst>
              <a:ext uri="{FF2B5EF4-FFF2-40B4-BE49-F238E27FC236}">
                <a16:creationId xmlns:a16="http://schemas.microsoft.com/office/drawing/2014/main" id="{58166283-71AE-0B4F-9999-166BC9FC0F91}"/>
              </a:ext>
            </a:extLst>
          </p:cNvPr>
          <p:cNvSpPr/>
          <p:nvPr/>
        </p:nvSpPr>
        <p:spPr>
          <a:xfrm>
            <a:off x="4875956" y="31396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0" name="Oval 239">
            <a:extLst>
              <a:ext uri="{FF2B5EF4-FFF2-40B4-BE49-F238E27FC236}">
                <a16:creationId xmlns:a16="http://schemas.microsoft.com/office/drawing/2014/main" id="{239D72D5-A7DF-8D48-A7CA-FD55409BDD31}"/>
              </a:ext>
            </a:extLst>
          </p:cNvPr>
          <p:cNvSpPr/>
          <p:nvPr/>
        </p:nvSpPr>
        <p:spPr>
          <a:xfrm>
            <a:off x="4875956" y="30011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1" name="Oval 240">
            <a:extLst>
              <a:ext uri="{FF2B5EF4-FFF2-40B4-BE49-F238E27FC236}">
                <a16:creationId xmlns:a16="http://schemas.microsoft.com/office/drawing/2014/main" id="{B0BB3134-2555-A948-95A6-8B1FE0FC61FF}"/>
              </a:ext>
            </a:extLst>
          </p:cNvPr>
          <p:cNvSpPr/>
          <p:nvPr/>
        </p:nvSpPr>
        <p:spPr>
          <a:xfrm>
            <a:off x="4875956" y="28972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2" name="Oval 241">
            <a:extLst>
              <a:ext uri="{FF2B5EF4-FFF2-40B4-BE49-F238E27FC236}">
                <a16:creationId xmlns:a16="http://schemas.microsoft.com/office/drawing/2014/main" id="{D889A1F2-735F-4E42-97F0-32729993773E}"/>
              </a:ext>
            </a:extLst>
          </p:cNvPr>
          <p:cNvSpPr/>
          <p:nvPr/>
        </p:nvSpPr>
        <p:spPr>
          <a:xfrm>
            <a:off x="4875956" y="275867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3" name="Oval 242">
            <a:extLst>
              <a:ext uri="{FF2B5EF4-FFF2-40B4-BE49-F238E27FC236}">
                <a16:creationId xmlns:a16="http://schemas.microsoft.com/office/drawing/2014/main" id="{79FBA20B-7160-504B-8875-5555678BE62B}"/>
              </a:ext>
            </a:extLst>
          </p:cNvPr>
          <p:cNvSpPr/>
          <p:nvPr/>
        </p:nvSpPr>
        <p:spPr>
          <a:xfrm>
            <a:off x="4875956" y="263167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936AA085-7B89-9D40-8925-B6A3964B0797}"/>
              </a:ext>
            </a:extLst>
          </p:cNvPr>
          <p:cNvSpPr/>
          <p:nvPr/>
        </p:nvSpPr>
        <p:spPr>
          <a:xfrm>
            <a:off x="4875955" y="2481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5" name="Oval 244">
            <a:extLst>
              <a:ext uri="{FF2B5EF4-FFF2-40B4-BE49-F238E27FC236}">
                <a16:creationId xmlns:a16="http://schemas.microsoft.com/office/drawing/2014/main" id="{A476D2F7-56CA-9343-949E-7210524835A6}"/>
              </a:ext>
            </a:extLst>
          </p:cNvPr>
          <p:cNvSpPr/>
          <p:nvPr/>
        </p:nvSpPr>
        <p:spPr>
          <a:xfrm>
            <a:off x="4875956" y="228527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6" name="Oval 245">
            <a:extLst>
              <a:ext uri="{FF2B5EF4-FFF2-40B4-BE49-F238E27FC236}">
                <a16:creationId xmlns:a16="http://schemas.microsoft.com/office/drawing/2014/main" id="{3427358B-2543-F742-85DF-17CB0BA55D76}"/>
              </a:ext>
            </a:extLst>
          </p:cNvPr>
          <p:cNvSpPr/>
          <p:nvPr/>
        </p:nvSpPr>
        <p:spPr>
          <a:xfrm>
            <a:off x="4875956" y="220449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7" name="Oval 246">
            <a:extLst>
              <a:ext uri="{FF2B5EF4-FFF2-40B4-BE49-F238E27FC236}">
                <a16:creationId xmlns:a16="http://schemas.microsoft.com/office/drawing/2014/main" id="{780A99FE-6C2D-A543-9D62-3451A8C16F41}"/>
              </a:ext>
            </a:extLst>
          </p:cNvPr>
          <p:cNvSpPr/>
          <p:nvPr/>
        </p:nvSpPr>
        <p:spPr>
          <a:xfrm>
            <a:off x="4875956" y="2100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8" name="Oval 247">
            <a:extLst>
              <a:ext uri="{FF2B5EF4-FFF2-40B4-BE49-F238E27FC236}">
                <a16:creationId xmlns:a16="http://schemas.microsoft.com/office/drawing/2014/main" id="{D7CF455B-2A30-FC41-A124-68CC4A7D688D}"/>
              </a:ext>
            </a:extLst>
          </p:cNvPr>
          <p:cNvSpPr/>
          <p:nvPr/>
        </p:nvSpPr>
        <p:spPr>
          <a:xfrm>
            <a:off x="4875956" y="196203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9" name="Oval 248">
            <a:extLst>
              <a:ext uri="{FF2B5EF4-FFF2-40B4-BE49-F238E27FC236}">
                <a16:creationId xmlns:a16="http://schemas.microsoft.com/office/drawing/2014/main" id="{491A8B3F-C9C9-6144-9E36-806749CEB750}"/>
              </a:ext>
            </a:extLst>
          </p:cNvPr>
          <p:cNvSpPr/>
          <p:nvPr/>
        </p:nvSpPr>
        <p:spPr>
          <a:xfrm>
            <a:off x="4875956" y="169649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0" name="Oval 249">
            <a:extLst>
              <a:ext uri="{FF2B5EF4-FFF2-40B4-BE49-F238E27FC236}">
                <a16:creationId xmlns:a16="http://schemas.microsoft.com/office/drawing/2014/main" id="{2932126A-D0DF-0A49-9584-2E8468B3D492}"/>
              </a:ext>
            </a:extLst>
          </p:cNvPr>
          <p:cNvSpPr/>
          <p:nvPr/>
        </p:nvSpPr>
        <p:spPr>
          <a:xfrm>
            <a:off x="4875956" y="15487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1" name="Oval 250">
            <a:extLst>
              <a:ext uri="{FF2B5EF4-FFF2-40B4-BE49-F238E27FC236}">
                <a16:creationId xmlns:a16="http://schemas.microsoft.com/office/drawing/2014/main" id="{36109102-F292-E546-8C2C-04A2D1017AAD}"/>
              </a:ext>
            </a:extLst>
          </p:cNvPr>
          <p:cNvSpPr/>
          <p:nvPr/>
        </p:nvSpPr>
        <p:spPr>
          <a:xfrm>
            <a:off x="4875956" y="130626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2" name="Oval 251">
            <a:extLst>
              <a:ext uri="{FF2B5EF4-FFF2-40B4-BE49-F238E27FC236}">
                <a16:creationId xmlns:a16="http://schemas.microsoft.com/office/drawing/2014/main" id="{19260464-7A4B-784E-9269-C63B77792352}"/>
              </a:ext>
            </a:extLst>
          </p:cNvPr>
          <p:cNvSpPr/>
          <p:nvPr/>
        </p:nvSpPr>
        <p:spPr>
          <a:xfrm>
            <a:off x="5231099" y="2870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3" name="Oval 252">
            <a:extLst>
              <a:ext uri="{FF2B5EF4-FFF2-40B4-BE49-F238E27FC236}">
                <a16:creationId xmlns:a16="http://schemas.microsoft.com/office/drawing/2014/main" id="{74E049F0-7A42-9B45-8849-2A85015F723A}"/>
              </a:ext>
            </a:extLst>
          </p:cNvPr>
          <p:cNvSpPr/>
          <p:nvPr/>
        </p:nvSpPr>
        <p:spPr>
          <a:xfrm>
            <a:off x="5231099" y="278964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4" name="Oval 253">
            <a:extLst>
              <a:ext uri="{FF2B5EF4-FFF2-40B4-BE49-F238E27FC236}">
                <a16:creationId xmlns:a16="http://schemas.microsoft.com/office/drawing/2014/main" id="{1F2B6829-2236-3649-805B-FCEB2C45989D}"/>
              </a:ext>
            </a:extLst>
          </p:cNvPr>
          <p:cNvSpPr/>
          <p:nvPr/>
        </p:nvSpPr>
        <p:spPr>
          <a:xfrm>
            <a:off x="5231099" y="268573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5" name="Oval 254">
            <a:extLst>
              <a:ext uri="{FF2B5EF4-FFF2-40B4-BE49-F238E27FC236}">
                <a16:creationId xmlns:a16="http://schemas.microsoft.com/office/drawing/2014/main" id="{C0823B3A-185F-1548-B95D-DB78E527317D}"/>
              </a:ext>
            </a:extLst>
          </p:cNvPr>
          <p:cNvSpPr/>
          <p:nvPr/>
        </p:nvSpPr>
        <p:spPr>
          <a:xfrm>
            <a:off x="5231099" y="254718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6" name="Oval 255">
            <a:extLst>
              <a:ext uri="{FF2B5EF4-FFF2-40B4-BE49-F238E27FC236}">
                <a16:creationId xmlns:a16="http://schemas.microsoft.com/office/drawing/2014/main" id="{F8154E49-9F75-6E45-8850-B18915AB6968}"/>
              </a:ext>
            </a:extLst>
          </p:cNvPr>
          <p:cNvSpPr/>
          <p:nvPr/>
        </p:nvSpPr>
        <p:spPr>
          <a:xfrm>
            <a:off x="5231099" y="244328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7" name="Oval 256">
            <a:extLst>
              <a:ext uri="{FF2B5EF4-FFF2-40B4-BE49-F238E27FC236}">
                <a16:creationId xmlns:a16="http://schemas.microsoft.com/office/drawing/2014/main" id="{5DE20F78-F454-CC48-AFDE-207042ABDC2B}"/>
              </a:ext>
            </a:extLst>
          </p:cNvPr>
          <p:cNvSpPr/>
          <p:nvPr/>
        </p:nvSpPr>
        <p:spPr>
          <a:xfrm>
            <a:off x="5231099" y="179673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8" name="Oval 257">
            <a:extLst>
              <a:ext uri="{FF2B5EF4-FFF2-40B4-BE49-F238E27FC236}">
                <a16:creationId xmlns:a16="http://schemas.microsoft.com/office/drawing/2014/main" id="{A1B54483-31A1-1847-8FCF-10AFF0C5ECF3}"/>
              </a:ext>
            </a:extLst>
          </p:cNvPr>
          <p:cNvSpPr/>
          <p:nvPr/>
        </p:nvSpPr>
        <p:spPr>
          <a:xfrm>
            <a:off x="5231099" y="31937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9" name="Oval 258">
            <a:extLst>
              <a:ext uri="{FF2B5EF4-FFF2-40B4-BE49-F238E27FC236}">
                <a16:creationId xmlns:a16="http://schemas.microsoft.com/office/drawing/2014/main" id="{8A17342D-FD0C-6B44-9908-EE03503C6036}"/>
              </a:ext>
            </a:extLst>
          </p:cNvPr>
          <p:cNvSpPr/>
          <p:nvPr/>
        </p:nvSpPr>
        <p:spPr>
          <a:xfrm>
            <a:off x="5231099" y="22724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0" name="Oval 259">
            <a:extLst>
              <a:ext uri="{FF2B5EF4-FFF2-40B4-BE49-F238E27FC236}">
                <a16:creationId xmlns:a16="http://schemas.microsoft.com/office/drawing/2014/main" id="{E91C816A-E332-2745-99F4-613684392317}"/>
              </a:ext>
            </a:extLst>
          </p:cNvPr>
          <p:cNvSpPr/>
          <p:nvPr/>
        </p:nvSpPr>
        <p:spPr>
          <a:xfrm>
            <a:off x="5231099" y="207613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1" name="Oval 260">
            <a:extLst>
              <a:ext uri="{FF2B5EF4-FFF2-40B4-BE49-F238E27FC236}">
                <a16:creationId xmlns:a16="http://schemas.microsoft.com/office/drawing/2014/main" id="{E91818A1-CCA6-8845-AB76-8B0FC991DC2B}"/>
              </a:ext>
            </a:extLst>
          </p:cNvPr>
          <p:cNvSpPr/>
          <p:nvPr/>
        </p:nvSpPr>
        <p:spPr>
          <a:xfrm>
            <a:off x="5231099" y="310137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2" name="Oval 261">
            <a:extLst>
              <a:ext uri="{FF2B5EF4-FFF2-40B4-BE49-F238E27FC236}">
                <a16:creationId xmlns:a16="http://schemas.microsoft.com/office/drawing/2014/main" id="{281C563F-7763-784E-AEDB-B77410B36F7B}"/>
              </a:ext>
            </a:extLst>
          </p:cNvPr>
          <p:cNvSpPr/>
          <p:nvPr/>
        </p:nvSpPr>
        <p:spPr>
          <a:xfrm>
            <a:off x="4214152" y="274854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3" name="Oval 262">
            <a:extLst>
              <a:ext uri="{FF2B5EF4-FFF2-40B4-BE49-F238E27FC236}">
                <a16:creationId xmlns:a16="http://schemas.microsoft.com/office/drawing/2014/main" id="{79050C31-FD3E-1E45-9C06-036F212C0C95}"/>
              </a:ext>
            </a:extLst>
          </p:cNvPr>
          <p:cNvSpPr/>
          <p:nvPr/>
        </p:nvSpPr>
        <p:spPr>
          <a:xfrm>
            <a:off x="4528200" y="30819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4" name="Oval 263">
            <a:extLst>
              <a:ext uri="{FF2B5EF4-FFF2-40B4-BE49-F238E27FC236}">
                <a16:creationId xmlns:a16="http://schemas.microsoft.com/office/drawing/2014/main" id="{F0F1570F-C7E7-184D-B41A-8FA15F3454E7}"/>
              </a:ext>
            </a:extLst>
          </p:cNvPr>
          <p:cNvSpPr/>
          <p:nvPr/>
        </p:nvSpPr>
        <p:spPr>
          <a:xfrm>
            <a:off x="4869936" y="326826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5" name="Oval 264">
            <a:extLst>
              <a:ext uri="{FF2B5EF4-FFF2-40B4-BE49-F238E27FC236}">
                <a16:creationId xmlns:a16="http://schemas.microsoft.com/office/drawing/2014/main" id="{3D285579-C2FB-E74F-B898-187641BDCAE1}"/>
              </a:ext>
            </a:extLst>
          </p:cNvPr>
          <p:cNvSpPr/>
          <p:nvPr/>
        </p:nvSpPr>
        <p:spPr>
          <a:xfrm>
            <a:off x="5236435" y="34116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0       1      2     3     4     5</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Tree>
    <p:extLst>
      <p:ext uri="{BB962C8B-B14F-4D97-AF65-F5344CB8AC3E}">
        <p14:creationId xmlns:p14="http://schemas.microsoft.com/office/powerpoint/2010/main" val="1563376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 Size 6</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6"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i="1">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6"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4" name="Oval 183">
            <a:extLst>
              <a:ext uri="{FF2B5EF4-FFF2-40B4-BE49-F238E27FC236}">
                <a16:creationId xmlns:a16="http://schemas.microsoft.com/office/drawing/2014/main" id="{C8B8C4EF-39E2-D542-9099-6ACA77DABA75}"/>
              </a:ext>
            </a:extLst>
          </p:cNvPr>
          <p:cNvSpPr/>
          <p:nvPr/>
        </p:nvSpPr>
        <p:spPr>
          <a:xfrm>
            <a:off x="3884568" y="2178729"/>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255FD03D-920B-6840-AF87-1199C2B56AB6}"/>
              </a:ext>
            </a:extLst>
          </p:cNvPr>
          <p:cNvSpPr/>
          <p:nvPr/>
        </p:nvSpPr>
        <p:spPr>
          <a:xfrm>
            <a:off x="3889607" y="171879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A8A10497-10D3-AA4D-86FA-DAD923039C90}"/>
              </a:ext>
            </a:extLst>
          </p:cNvPr>
          <p:cNvSpPr/>
          <p:nvPr/>
        </p:nvSpPr>
        <p:spPr>
          <a:xfrm>
            <a:off x="4218055" y="14751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1" name="Oval 200">
            <a:extLst>
              <a:ext uri="{FF2B5EF4-FFF2-40B4-BE49-F238E27FC236}">
                <a16:creationId xmlns:a16="http://schemas.microsoft.com/office/drawing/2014/main" id="{8C908FF7-845E-A749-8CB0-4105CCFBD163}"/>
              </a:ext>
            </a:extLst>
          </p:cNvPr>
          <p:cNvSpPr/>
          <p:nvPr/>
        </p:nvSpPr>
        <p:spPr>
          <a:xfrm>
            <a:off x="4212283" y="15328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C9C0D2F7-9E4F-5A43-9A20-2D9A1152E956}"/>
              </a:ext>
            </a:extLst>
          </p:cNvPr>
          <p:cNvSpPr/>
          <p:nvPr/>
        </p:nvSpPr>
        <p:spPr>
          <a:xfrm>
            <a:off x="4212283" y="13943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3" name="Oval 202">
            <a:extLst>
              <a:ext uri="{FF2B5EF4-FFF2-40B4-BE49-F238E27FC236}">
                <a16:creationId xmlns:a16="http://schemas.microsoft.com/office/drawing/2014/main" id="{50E40769-01F2-5146-AB87-004F3814B510}"/>
              </a:ext>
            </a:extLst>
          </p:cNvPr>
          <p:cNvSpPr/>
          <p:nvPr/>
        </p:nvSpPr>
        <p:spPr>
          <a:xfrm>
            <a:off x="4212283" y="12904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9B51DC37-B330-1C45-99F0-6D638D30DC04}"/>
              </a:ext>
            </a:extLst>
          </p:cNvPr>
          <p:cNvSpPr/>
          <p:nvPr/>
        </p:nvSpPr>
        <p:spPr>
          <a:xfrm>
            <a:off x="4212283" y="115187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5" name="Oval 204">
            <a:extLst>
              <a:ext uri="{FF2B5EF4-FFF2-40B4-BE49-F238E27FC236}">
                <a16:creationId xmlns:a16="http://schemas.microsoft.com/office/drawing/2014/main" id="{0D158A5E-90A1-E34B-85D3-84B4B07F356B}"/>
              </a:ext>
            </a:extLst>
          </p:cNvPr>
          <p:cNvSpPr/>
          <p:nvPr/>
        </p:nvSpPr>
        <p:spPr>
          <a:xfrm>
            <a:off x="4212283" y="104796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6" name="Oval 205">
            <a:extLst>
              <a:ext uri="{FF2B5EF4-FFF2-40B4-BE49-F238E27FC236}">
                <a16:creationId xmlns:a16="http://schemas.microsoft.com/office/drawing/2014/main" id="{6C7F2863-A1AE-9A46-A6B1-1913ACEB2B62}"/>
              </a:ext>
            </a:extLst>
          </p:cNvPr>
          <p:cNvSpPr/>
          <p:nvPr/>
        </p:nvSpPr>
        <p:spPr>
          <a:xfrm>
            <a:off x="4229600" y="25373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7" name="Oval 206">
            <a:extLst>
              <a:ext uri="{FF2B5EF4-FFF2-40B4-BE49-F238E27FC236}">
                <a16:creationId xmlns:a16="http://schemas.microsoft.com/office/drawing/2014/main" id="{32132F9C-203A-3C4A-B8C2-42CDC63A8D93}"/>
              </a:ext>
            </a:extLst>
          </p:cNvPr>
          <p:cNvSpPr/>
          <p:nvPr/>
        </p:nvSpPr>
        <p:spPr>
          <a:xfrm>
            <a:off x="4223828" y="259506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BCEFADF0-3F89-594A-96A4-2D2B31D070C2}"/>
              </a:ext>
            </a:extLst>
          </p:cNvPr>
          <p:cNvSpPr/>
          <p:nvPr/>
        </p:nvSpPr>
        <p:spPr>
          <a:xfrm>
            <a:off x="4223828" y="245651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9" name="Oval 208">
            <a:extLst>
              <a:ext uri="{FF2B5EF4-FFF2-40B4-BE49-F238E27FC236}">
                <a16:creationId xmlns:a16="http://schemas.microsoft.com/office/drawing/2014/main" id="{7E6146DC-DCEF-E749-9AFB-325C540062BE}"/>
              </a:ext>
            </a:extLst>
          </p:cNvPr>
          <p:cNvSpPr/>
          <p:nvPr/>
        </p:nvSpPr>
        <p:spPr>
          <a:xfrm>
            <a:off x="4223828" y="23526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0" name="Oval 209">
            <a:extLst>
              <a:ext uri="{FF2B5EF4-FFF2-40B4-BE49-F238E27FC236}">
                <a16:creationId xmlns:a16="http://schemas.microsoft.com/office/drawing/2014/main" id="{3F9DDB5B-EAC7-DB40-88F8-26F785F1B3FB}"/>
              </a:ext>
            </a:extLst>
          </p:cNvPr>
          <p:cNvSpPr/>
          <p:nvPr/>
        </p:nvSpPr>
        <p:spPr>
          <a:xfrm>
            <a:off x="4223828" y="21101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1" name="Oval 210">
            <a:extLst>
              <a:ext uri="{FF2B5EF4-FFF2-40B4-BE49-F238E27FC236}">
                <a16:creationId xmlns:a16="http://schemas.microsoft.com/office/drawing/2014/main" id="{84951112-175A-744F-A7FD-4377944F7417}"/>
              </a:ext>
            </a:extLst>
          </p:cNvPr>
          <p:cNvSpPr/>
          <p:nvPr/>
        </p:nvSpPr>
        <p:spPr>
          <a:xfrm>
            <a:off x="4223828" y="184460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2" name="Oval 211">
            <a:extLst>
              <a:ext uri="{FF2B5EF4-FFF2-40B4-BE49-F238E27FC236}">
                <a16:creationId xmlns:a16="http://schemas.microsoft.com/office/drawing/2014/main" id="{A66809F0-F283-7D4B-810D-1F240A514E5D}"/>
              </a:ext>
            </a:extLst>
          </p:cNvPr>
          <p:cNvSpPr/>
          <p:nvPr/>
        </p:nvSpPr>
        <p:spPr>
          <a:xfrm>
            <a:off x="5593071" y="32589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3" name="Oval 212">
            <a:extLst>
              <a:ext uri="{FF2B5EF4-FFF2-40B4-BE49-F238E27FC236}">
                <a16:creationId xmlns:a16="http://schemas.microsoft.com/office/drawing/2014/main" id="{18464036-0158-1846-B646-B77849265803}"/>
              </a:ext>
            </a:extLst>
          </p:cNvPr>
          <p:cNvSpPr/>
          <p:nvPr/>
        </p:nvSpPr>
        <p:spPr>
          <a:xfrm>
            <a:off x="5587299" y="33167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4" name="Oval 213">
            <a:extLst>
              <a:ext uri="{FF2B5EF4-FFF2-40B4-BE49-F238E27FC236}">
                <a16:creationId xmlns:a16="http://schemas.microsoft.com/office/drawing/2014/main" id="{6E285AF3-3E18-CA4C-81AD-DC6F872ECC04}"/>
              </a:ext>
            </a:extLst>
          </p:cNvPr>
          <p:cNvSpPr/>
          <p:nvPr/>
        </p:nvSpPr>
        <p:spPr>
          <a:xfrm>
            <a:off x="5587299" y="317815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5" name="Oval 214">
            <a:extLst>
              <a:ext uri="{FF2B5EF4-FFF2-40B4-BE49-F238E27FC236}">
                <a16:creationId xmlns:a16="http://schemas.microsoft.com/office/drawing/2014/main" id="{4CDB71BC-4E7B-0E4C-8938-503215FF1380}"/>
              </a:ext>
            </a:extLst>
          </p:cNvPr>
          <p:cNvSpPr/>
          <p:nvPr/>
        </p:nvSpPr>
        <p:spPr>
          <a:xfrm>
            <a:off x="5587299" y="307424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6" name="Oval 215">
            <a:extLst>
              <a:ext uri="{FF2B5EF4-FFF2-40B4-BE49-F238E27FC236}">
                <a16:creationId xmlns:a16="http://schemas.microsoft.com/office/drawing/2014/main" id="{19D54F16-7FFF-C54E-8542-A0AC271CDF22}"/>
              </a:ext>
            </a:extLst>
          </p:cNvPr>
          <p:cNvSpPr/>
          <p:nvPr/>
        </p:nvSpPr>
        <p:spPr>
          <a:xfrm>
            <a:off x="5587299" y="258934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7" name="Oval 216">
            <a:extLst>
              <a:ext uri="{FF2B5EF4-FFF2-40B4-BE49-F238E27FC236}">
                <a16:creationId xmlns:a16="http://schemas.microsoft.com/office/drawing/2014/main" id="{815C570B-C14F-F347-BD7D-378AABA96C09}"/>
              </a:ext>
            </a:extLst>
          </p:cNvPr>
          <p:cNvSpPr/>
          <p:nvPr/>
        </p:nvSpPr>
        <p:spPr>
          <a:xfrm>
            <a:off x="5587299" y="232380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8" name="Oval 217">
            <a:extLst>
              <a:ext uri="{FF2B5EF4-FFF2-40B4-BE49-F238E27FC236}">
                <a16:creationId xmlns:a16="http://schemas.microsoft.com/office/drawing/2014/main" id="{54D8A393-D4BF-D245-A1DF-6B64F633E551}"/>
              </a:ext>
            </a:extLst>
          </p:cNvPr>
          <p:cNvSpPr/>
          <p:nvPr/>
        </p:nvSpPr>
        <p:spPr>
          <a:xfrm>
            <a:off x="5593072" y="331666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9" name="Oval 218">
            <a:extLst>
              <a:ext uri="{FF2B5EF4-FFF2-40B4-BE49-F238E27FC236}">
                <a16:creationId xmlns:a16="http://schemas.microsoft.com/office/drawing/2014/main" id="{A4A3861B-5D5F-D943-8C89-A8BCA908EDA0}"/>
              </a:ext>
            </a:extLst>
          </p:cNvPr>
          <p:cNvSpPr/>
          <p:nvPr/>
        </p:nvSpPr>
        <p:spPr>
          <a:xfrm>
            <a:off x="5587300" y="337442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0" name="Oval 219">
            <a:extLst>
              <a:ext uri="{FF2B5EF4-FFF2-40B4-BE49-F238E27FC236}">
                <a16:creationId xmlns:a16="http://schemas.microsoft.com/office/drawing/2014/main" id="{E4503A9A-D5A0-364E-B415-42848209E472}"/>
              </a:ext>
            </a:extLst>
          </p:cNvPr>
          <p:cNvSpPr/>
          <p:nvPr/>
        </p:nvSpPr>
        <p:spPr>
          <a:xfrm>
            <a:off x="5587300" y="323588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1" name="Oval 220">
            <a:extLst>
              <a:ext uri="{FF2B5EF4-FFF2-40B4-BE49-F238E27FC236}">
                <a16:creationId xmlns:a16="http://schemas.microsoft.com/office/drawing/2014/main" id="{224CC104-76EF-5C44-8B45-4E2CB3BA28E3}"/>
              </a:ext>
            </a:extLst>
          </p:cNvPr>
          <p:cNvSpPr/>
          <p:nvPr/>
        </p:nvSpPr>
        <p:spPr>
          <a:xfrm>
            <a:off x="5587300" y="313197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2" name="Oval 221">
            <a:extLst>
              <a:ext uri="{FF2B5EF4-FFF2-40B4-BE49-F238E27FC236}">
                <a16:creationId xmlns:a16="http://schemas.microsoft.com/office/drawing/2014/main" id="{E88DDEA2-3B38-A046-BF5A-F2401F64052C}"/>
              </a:ext>
            </a:extLst>
          </p:cNvPr>
          <p:cNvSpPr/>
          <p:nvPr/>
        </p:nvSpPr>
        <p:spPr>
          <a:xfrm>
            <a:off x="5587300" y="299342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3" name="Oval 222">
            <a:extLst>
              <a:ext uri="{FF2B5EF4-FFF2-40B4-BE49-F238E27FC236}">
                <a16:creationId xmlns:a16="http://schemas.microsoft.com/office/drawing/2014/main" id="{036F388C-F9EC-5F4B-8066-B24543133CD6}"/>
              </a:ext>
            </a:extLst>
          </p:cNvPr>
          <p:cNvSpPr/>
          <p:nvPr/>
        </p:nvSpPr>
        <p:spPr>
          <a:xfrm>
            <a:off x="5587300" y="28895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4" name="Oval 223">
            <a:extLst>
              <a:ext uri="{FF2B5EF4-FFF2-40B4-BE49-F238E27FC236}">
                <a16:creationId xmlns:a16="http://schemas.microsoft.com/office/drawing/2014/main" id="{A63D22A5-88EA-B742-B5C6-55896E41FD0C}"/>
              </a:ext>
            </a:extLst>
          </p:cNvPr>
          <p:cNvSpPr/>
          <p:nvPr/>
        </p:nvSpPr>
        <p:spPr>
          <a:xfrm>
            <a:off x="4531719" y="183645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62C2076A-AC72-7F42-A426-E88FB13C7A4A}"/>
              </a:ext>
            </a:extLst>
          </p:cNvPr>
          <p:cNvSpPr/>
          <p:nvPr/>
        </p:nvSpPr>
        <p:spPr>
          <a:xfrm>
            <a:off x="4531719" y="20673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3BD9947F-0183-8942-9360-ABF9980DD1DE}"/>
              </a:ext>
            </a:extLst>
          </p:cNvPr>
          <p:cNvSpPr/>
          <p:nvPr/>
        </p:nvSpPr>
        <p:spPr>
          <a:xfrm>
            <a:off x="4531719" y="175566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7" name="Oval 226">
            <a:extLst>
              <a:ext uri="{FF2B5EF4-FFF2-40B4-BE49-F238E27FC236}">
                <a16:creationId xmlns:a16="http://schemas.microsoft.com/office/drawing/2014/main" id="{63D04716-0962-AC41-B5D1-B21143CC1161}"/>
              </a:ext>
            </a:extLst>
          </p:cNvPr>
          <p:cNvSpPr/>
          <p:nvPr/>
        </p:nvSpPr>
        <p:spPr>
          <a:xfrm>
            <a:off x="4531719" y="165175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8" name="Oval 227">
            <a:extLst>
              <a:ext uri="{FF2B5EF4-FFF2-40B4-BE49-F238E27FC236}">
                <a16:creationId xmlns:a16="http://schemas.microsoft.com/office/drawing/2014/main" id="{2EC5D97C-DFA8-664C-900D-6FC16B8BE729}"/>
              </a:ext>
            </a:extLst>
          </p:cNvPr>
          <p:cNvSpPr/>
          <p:nvPr/>
        </p:nvSpPr>
        <p:spPr>
          <a:xfrm>
            <a:off x="4531719" y="15132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9" name="Oval 228">
            <a:extLst>
              <a:ext uri="{FF2B5EF4-FFF2-40B4-BE49-F238E27FC236}">
                <a16:creationId xmlns:a16="http://schemas.microsoft.com/office/drawing/2014/main" id="{5D71B1D7-3F0A-EF46-BD22-73CE4BF71E97}"/>
              </a:ext>
            </a:extLst>
          </p:cNvPr>
          <p:cNvSpPr/>
          <p:nvPr/>
        </p:nvSpPr>
        <p:spPr>
          <a:xfrm>
            <a:off x="4531719" y="1409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0" name="Oval 229">
            <a:extLst>
              <a:ext uri="{FF2B5EF4-FFF2-40B4-BE49-F238E27FC236}">
                <a16:creationId xmlns:a16="http://schemas.microsoft.com/office/drawing/2014/main" id="{CD21C6C7-9A9A-B046-A6FC-D3A2DC8EE2B1}"/>
              </a:ext>
            </a:extLst>
          </p:cNvPr>
          <p:cNvSpPr/>
          <p:nvPr/>
        </p:nvSpPr>
        <p:spPr>
          <a:xfrm>
            <a:off x="4531719" y="274854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1" name="Oval 230">
            <a:extLst>
              <a:ext uri="{FF2B5EF4-FFF2-40B4-BE49-F238E27FC236}">
                <a16:creationId xmlns:a16="http://schemas.microsoft.com/office/drawing/2014/main" id="{C7DEE053-DA82-1147-89F3-09CC8C7F5738}"/>
              </a:ext>
            </a:extLst>
          </p:cNvPr>
          <p:cNvSpPr/>
          <p:nvPr/>
        </p:nvSpPr>
        <p:spPr>
          <a:xfrm>
            <a:off x="4531719" y="2806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2" name="Oval 231">
            <a:extLst>
              <a:ext uri="{FF2B5EF4-FFF2-40B4-BE49-F238E27FC236}">
                <a16:creationId xmlns:a16="http://schemas.microsoft.com/office/drawing/2014/main" id="{A139FE8F-65C2-7047-9D29-290FE04C83C4}"/>
              </a:ext>
            </a:extLst>
          </p:cNvPr>
          <p:cNvSpPr/>
          <p:nvPr/>
        </p:nvSpPr>
        <p:spPr>
          <a:xfrm>
            <a:off x="4531719" y="266775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3" name="Oval 232">
            <a:extLst>
              <a:ext uri="{FF2B5EF4-FFF2-40B4-BE49-F238E27FC236}">
                <a16:creationId xmlns:a16="http://schemas.microsoft.com/office/drawing/2014/main" id="{52376A13-9FBE-4945-A997-BD87FD82D943}"/>
              </a:ext>
            </a:extLst>
          </p:cNvPr>
          <p:cNvSpPr/>
          <p:nvPr/>
        </p:nvSpPr>
        <p:spPr>
          <a:xfrm>
            <a:off x="4531719" y="256384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4" name="Oval 233">
            <a:extLst>
              <a:ext uri="{FF2B5EF4-FFF2-40B4-BE49-F238E27FC236}">
                <a16:creationId xmlns:a16="http://schemas.microsoft.com/office/drawing/2014/main" id="{87061BF0-9B7F-6645-893C-91EB158EFF32}"/>
              </a:ext>
            </a:extLst>
          </p:cNvPr>
          <p:cNvSpPr/>
          <p:nvPr/>
        </p:nvSpPr>
        <p:spPr>
          <a:xfrm>
            <a:off x="4531719" y="242529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5" name="Oval 234">
            <a:extLst>
              <a:ext uri="{FF2B5EF4-FFF2-40B4-BE49-F238E27FC236}">
                <a16:creationId xmlns:a16="http://schemas.microsoft.com/office/drawing/2014/main" id="{FCF3ABF8-6162-F54B-A8E4-E9A77B32B507}"/>
              </a:ext>
            </a:extLst>
          </p:cNvPr>
          <p:cNvSpPr/>
          <p:nvPr/>
        </p:nvSpPr>
        <p:spPr>
          <a:xfrm>
            <a:off x="4531719" y="215975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6" name="Oval 235">
            <a:extLst>
              <a:ext uri="{FF2B5EF4-FFF2-40B4-BE49-F238E27FC236}">
                <a16:creationId xmlns:a16="http://schemas.microsoft.com/office/drawing/2014/main" id="{C1424FF7-01CA-0144-90D7-A0F7D8C40FBB}"/>
              </a:ext>
            </a:extLst>
          </p:cNvPr>
          <p:cNvSpPr/>
          <p:nvPr/>
        </p:nvSpPr>
        <p:spPr>
          <a:xfrm>
            <a:off x="4531719" y="123842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7" name="Oval 236">
            <a:extLst>
              <a:ext uri="{FF2B5EF4-FFF2-40B4-BE49-F238E27FC236}">
                <a16:creationId xmlns:a16="http://schemas.microsoft.com/office/drawing/2014/main" id="{BDDAE793-6165-F146-97BF-48B4D2D911CA}"/>
              </a:ext>
            </a:extLst>
          </p:cNvPr>
          <p:cNvSpPr/>
          <p:nvPr/>
        </p:nvSpPr>
        <p:spPr>
          <a:xfrm>
            <a:off x="4531499" y="11165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8" name="Oval 237">
            <a:extLst>
              <a:ext uri="{FF2B5EF4-FFF2-40B4-BE49-F238E27FC236}">
                <a16:creationId xmlns:a16="http://schemas.microsoft.com/office/drawing/2014/main" id="{77AC292B-3C98-2142-B4D1-1673A53C5C1C}"/>
              </a:ext>
            </a:extLst>
          </p:cNvPr>
          <p:cNvSpPr/>
          <p:nvPr/>
        </p:nvSpPr>
        <p:spPr>
          <a:xfrm>
            <a:off x="4875956" y="30819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9" name="Oval 238">
            <a:extLst>
              <a:ext uri="{FF2B5EF4-FFF2-40B4-BE49-F238E27FC236}">
                <a16:creationId xmlns:a16="http://schemas.microsoft.com/office/drawing/2014/main" id="{58166283-71AE-0B4F-9999-166BC9FC0F91}"/>
              </a:ext>
            </a:extLst>
          </p:cNvPr>
          <p:cNvSpPr/>
          <p:nvPr/>
        </p:nvSpPr>
        <p:spPr>
          <a:xfrm>
            <a:off x="4875956" y="31396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0" name="Oval 239">
            <a:extLst>
              <a:ext uri="{FF2B5EF4-FFF2-40B4-BE49-F238E27FC236}">
                <a16:creationId xmlns:a16="http://schemas.microsoft.com/office/drawing/2014/main" id="{239D72D5-A7DF-8D48-A7CA-FD55409BDD31}"/>
              </a:ext>
            </a:extLst>
          </p:cNvPr>
          <p:cNvSpPr/>
          <p:nvPr/>
        </p:nvSpPr>
        <p:spPr>
          <a:xfrm>
            <a:off x="4875956" y="30011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1" name="Oval 240">
            <a:extLst>
              <a:ext uri="{FF2B5EF4-FFF2-40B4-BE49-F238E27FC236}">
                <a16:creationId xmlns:a16="http://schemas.microsoft.com/office/drawing/2014/main" id="{B0BB3134-2555-A948-95A6-8B1FE0FC61FF}"/>
              </a:ext>
            </a:extLst>
          </p:cNvPr>
          <p:cNvSpPr/>
          <p:nvPr/>
        </p:nvSpPr>
        <p:spPr>
          <a:xfrm>
            <a:off x="4875956" y="28972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2" name="Oval 241">
            <a:extLst>
              <a:ext uri="{FF2B5EF4-FFF2-40B4-BE49-F238E27FC236}">
                <a16:creationId xmlns:a16="http://schemas.microsoft.com/office/drawing/2014/main" id="{D889A1F2-735F-4E42-97F0-32729993773E}"/>
              </a:ext>
            </a:extLst>
          </p:cNvPr>
          <p:cNvSpPr/>
          <p:nvPr/>
        </p:nvSpPr>
        <p:spPr>
          <a:xfrm>
            <a:off x="4875956" y="275867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3" name="Oval 242">
            <a:extLst>
              <a:ext uri="{FF2B5EF4-FFF2-40B4-BE49-F238E27FC236}">
                <a16:creationId xmlns:a16="http://schemas.microsoft.com/office/drawing/2014/main" id="{79FBA20B-7160-504B-8875-5555678BE62B}"/>
              </a:ext>
            </a:extLst>
          </p:cNvPr>
          <p:cNvSpPr/>
          <p:nvPr/>
        </p:nvSpPr>
        <p:spPr>
          <a:xfrm>
            <a:off x="4875956" y="263167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936AA085-7B89-9D40-8925-B6A3964B0797}"/>
              </a:ext>
            </a:extLst>
          </p:cNvPr>
          <p:cNvSpPr/>
          <p:nvPr/>
        </p:nvSpPr>
        <p:spPr>
          <a:xfrm>
            <a:off x="4875955" y="2481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5" name="Oval 244">
            <a:extLst>
              <a:ext uri="{FF2B5EF4-FFF2-40B4-BE49-F238E27FC236}">
                <a16:creationId xmlns:a16="http://schemas.microsoft.com/office/drawing/2014/main" id="{A476D2F7-56CA-9343-949E-7210524835A6}"/>
              </a:ext>
            </a:extLst>
          </p:cNvPr>
          <p:cNvSpPr/>
          <p:nvPr/>
        </p:nvSpPr>
        <p:spPr>
          <a:xfrm>
            <a:off x="4875956" y="228527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6" name="Oval 245">
            <a:extLst>
              <a:ext uri="{FF2B5EF4-FFF2-40B4-BE49-F238E27FC236}">
                <a16:creationId xmlns:a16="http://schemas.microsoft.com/office/drawing/2014/main" id="{3427358B-2543-F742-85DF-17CB0BA55D76}"/>
              </a:ext>
            </a:extLst>
          </p:cNvPr>
          <p:cNvSpPr/>
          <p:nvPr/>
        </p:nvSpPr>
        <p:spPr>
          <a:xfrm>
            <a:off x="4875956" y="220449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7" name="Oval 246">
            <a:extLst>
              <a:ext uri="{FF2B5EF4-FFF2-40B4-BE49-F238E27FC236}">
                <a16:creationId xmlns:a16="http://schemas.microsoft.com/office/drawing/2014/main" id="{780A99FE-6C2D-A543-9D62-3451A8C16F41}"/>
              </a:ext>
            </a:extLst>
          </p:cNvPr>
          <p:cNvSpPr/>
          <p:nvPr/>
        </p:nvSpPr>
        <p:spPr>
          <a:xfrm>
            <a:off x="4875956" y="2100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8" name="Oval 247">
            <a:extLst>
              <a:ext uri="{FF2B5EF4-FFF2-40B4-BE49-F238E27FC236}">
                <a16:creationId xmlns:a16="http://schemas.microsoft.com/office/drawing/2014/main" id="{D7CF455B-2A30-FC41-A124-68CC4A7D688D}"/>
              </a:ext>
            </a:extLst>
          </p:cNvPr>
          <p:cNvSpPr/>
          <p:nvPr/>
        </p:nvSpPr>
        <p:spPr>
          <a:xfrm>
            <a:off x="4875956" y="196203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9" name="Oval 248">
            <a:extLst>
              <a:ext uri="{FF2B5EF4-FFF2-40B4-BE49-F238E27FC236}">
                <a16:creationId xmlns:a16="http://schemas.microsoft.com/office/drawing/2014/main" id="{491A8B3F-C9C9-6144-9E36-806749CEB750}"/>
              </a:ext>
            </a:extLst>
          </p:cNvPr>
          <p:cNvSpPr/>
          <p:nvPr/>
        </p:nvSpPr>
        <p:spPr>
          <a:xfrm>
            <a:off x="4875956" y="169649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0" name="Oval 249">
            <a:extLst>
              <a:ext uri="{FF2B5EF4-FFF2-40B4-BE49-F238E27FC236}">
                <a16:creationId xmlns:a16="http://schemas.microsoft.com/office/drawing/2014/main" id="{2932126A-D0DF-0A49-9584-2E8468B3D492}"/>
              </a:ext>
            </a:extLst>
          </p:cNvPr>
          <p:cNvSpPr/>
          <p:nvPr/>
        </p:nvSpPr>
        <p:spPr>
          <a:xfrm>
            <a:off x="4875956" y="15487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1" name="Oval 250">
            <a:extLst>
              <a:ext uri="{FF2B5EF4-FFF2-40B4-BE49-F238E27FC236}">
                <a16:creationId xmlns:a16="http://schemas.microsoft.com/office/drawing/2014/main" id="{36109102-F292-E546-8C2C-04A2D1017AAD}"/>
              </a:ext>
            </a:extLst>
          </p:cNvPr>
          <p:cNvSpPr/>
          <p:nvPr/>
        </p:nvSpPr>
        <p:spPr>
          <a:xfrm>
            <a:off x="4875956" y="130626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2" name="Oval 251">
            <a:extLst>
              <a:ext uri="{FF2B5EF4-FFF2-40B4-BE49-F238E27FC236}">
                <a16:creationId xmlns:a16="http://schemas.microsoft.com/office/drawing/2014/main" id="{19260464-7A4B-784E-9269-C63B77792352}"/>
              </a:ext>
            </a:extLst>
          </p:cNvPr>
          <p:cNvSpPr/>
          <p:nvPr/>
        </p:nvSpPr>
        <p:spPr>
          <a:xfrm>
            <a:off x="5231099" y="2870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3" name="Oval 252">
            <a:extLst>
              <a:ext uri="{FF2B5EF4-FFF2-40B4-BE49-F238E27FC236}">
                <a16:creationId xmlns:a16="http://schemas.microsoft.com/office/drawing/2014/main" id="{74E049F0-7A42-9B45-8849-2A85015F723A}"/>
              </a:ext>
            </a:extLst>
          </p:cNvPr>
          <p:cNvSpPr/>
          <p:nvPr/>
        </p:nvSpPr>
        <p:spPr>
          <a:xfrm>
            <a:off x="5231099" y="278964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4" name="Oval 253">
            <a:extLst>
              <a:ext uri="{FF2B5EF4-FFF2-40B4-BE49-F238E27FC236}">
                <a16:creationId xmlns:a16="http://schemas.microsoft.com/office/drawing/2014/main" id="{1F2B6829-2236-3649-805B-FCEB2C45989D}"/>
              </a:ext>
            </a:extLst>
          </p:cNvPr>
          <p:cNvSpPr/>
          <p:nvPr/>
        </p:nvSpPr>
        <p:spPr>
          <a:xfrm>
            <a:off x="5231099" y="268573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5" name="Oval 254">
            <a:extLst>
              <a:ext uri="{FF2B5EF4-FFF2-40B4-BE49-F238E27FC236}">
                <a16:creationId xmlns:a16="http://schemas.microsoft.com/office/drawing/2014/main" id="{C0823B3A-185F-1548-B95D-DB78E527317D}"/>
              </a:ext>
            </a:extLst>
          </p:cNvPr>
          <p:cNvSpPr/>
          <p:nvPr/>
        </p:nvSpPr>
        <p:spPr>
          <a:xfrm>
            <a:off x="5231099" y="254718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6" name="Oval 255">
            <a:extLst>
              <a:ext uri="{FF2B5EF4-FFF2-40B4-BE49-F238E27FC236}">
                <a16:creationId xmlns:a16="http://schemas.microsoft.com/office/drawing/2014/main" id="{F8154E49-9F75-6E45-8850-B18915AB6968}"/>
              </a:ext>
            </a:extLst>
          </p:cNvPr>
          <p:cNvSpPr/>
          <p:nvPr/>
        </p:nvSpPr>
        <p:spPr>
          <a:xfrm>
            <a:off x="5231099" y="244328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7" name="Oval 256">
            <a:extLst>
              <a:ext uri="{FF2B5EF4-FFF2-40B4-BE49-F238E27FC236}">
                <a16:creationId xmlns:a16="http://schemas.microsoft.com/office/drawing/2014/main" id="{5DE20F78-F454-CC48-AFDE-207042ABDC2B}"/>
              </a:ext>
            </a:extLst>
          </p:cNvPr>
          <p:cNvSpPr/>
          <p:nvPr/>
        </p:nvSpPr>
        <p:spPr>
          <a:xfrm>
            <a:off x="5231099" y="179673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8" name="Oval 257">
            <a:extLst>
              <a:ext uri="{FF2B5EF4-FFF2-40B4-BE49-F238E27FC236}">
                <a16:creationId xmlns:a16="http://schemas.microsoft.com/office/drawing/2014/main" id="{A1B54483-31A1-1847-8FCF-10AFF0C5ECF3}"/>
              </a:ext>
            </a:extLst>
          </p:cNvPr>
          <p:cNvSpPr/>
          <p:nvPr/>
        </p:nvSpPr>
        <p:spPr>
          <a:xfrm>
            <a:off x="5231099" y="31937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9" name="Oval 258">
            <a:extLst>
              <a:ext uri="{FF2B5EF4-FFF2-40B4-BE49-F238E27FC236}">
                <a16:creationId xmlns:a16="http://schemas.microsoft.com/office/drawing/2014/main" id="{8A17342D-FD0C-6B44-9908-EE03503C6036}"/>
              </a:ext>
            </a:extLst>
          </p:cNvPr>
          <p:cNvSpPr/>
          <p:nvPr/>
        </p:nvSpPr>
        <p:spPr>
          <a:xfrm>
            <a:off x="5231099" y="22724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0" name="Oval 259">
            <a:extLst>
              <a:ext uri="{FF2B5EF4-FFF2-40B4-BE49-F238E27FC236}">
                <a16:creationId xmlns:a16="http://schemas.microsoft.com/office/drawing/2014/main" id="{E91C816A-E332-2745-99F4-613684392317}"/>
              </a:ext>
            </a:extLst>
          </p:cNvPr>
          <p:cNvSpPr/>
          <p:nvPr/>
        </p:nvSpPr>
        <p:spPr>
          <a:xfrm>
            <a:off x="5231099" y="207613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1" name="Oval 260">
            <a:extLst>
              <a:ext uri="{FF2B5EF4-FFF2-40B4-BE49-F238E27FC236}">
                <a16:creationId xmlns:a16="http://schemas.microsoft.com/office/drawing/2014/main" id="{E91818A1-CCA6-8845-AB76-8B0FC991DC2B}"/>
              </a:ext>
            </a:extLst>
          </p:cNvPr>
          <p:cNvSpPr/>
          <p:nvPr/>
        </p:nvSpPr>
        <p:spPr>
          <a:xfrm>
            <a:off x="5231099" y="310137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2" name="Oval 261">
            <a:extLst>
              <a:ext uri="{FF2B5EF4-FFF2-40B4-BE49-F238E27FC236}">
                <a16:creationId xmlns:a16="http://schemas.microsoft.com/office/drawing/2014/main" id="{281C563F-7763-784E-AEDB-B77410B36F7B}"/>
              </a:ext>
            </a:extLst>
          </p:cNvPr>
          <p:cNvSpPr/>
          <p:nvPr/>
        </p:nvSpPr>
        <p:spPr>
          <a:xfrm>
            <a:off x="4214152" y="274854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3" name="Oval 262">
            <a:extLst>
              <a:ext uri="{FF2B5EF4-FFF2-40B4-BE49-F238E27FC236}">
                <a16:creationId xmlns:a16="http://schemas.microsoft.com/office/drawing/2014/main" id="{79050C31-FD3E-1E45-9C06-036F212C0C95}"/>
              </a:ext>
            </a:extLst>
          </p:cNvPr>
          <p:cNvSpPr/>
          <p:nvPr/>
        </p:nvSpPr>
        <p:spPr>
          <a:xfrm>
            <a:off x="4528200" y="30819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4" name="Oval 263">
            <a:extLst>
              <a:ext uri="{FF2B5EF4-FFF2-40B4-BE49-F238E27FC236}">
                <a16:creationId xmlns:a16="http://schemas.microsoft.com/office/drawing/2014/main" id="{F0F1570F-C7E7-184D-B41A-8FA15F3454E7}"/>
              </a:ext>
            </a:extLst>
          </p:cNvPr>
          <p:cNvSpPr/>
          <p:nvPr/>
        </p:nvSpPr>
        <p:spPr>
          <a:xfrm>
            <a:off x="4869936" y="326826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5" name="Oval 264">
            <a:extLst>
              <a:ext uri="{FF2B5EF4-FFF2-40B4-BE49-F238E27FC236}">
                <a16:creationId xmlns:a16="http://schemas.microsoft.com/office/drawing/2014/main" id="{3D285579-C2FB-E74F-B898-187641BDCAE1}"/>
              </a:ext>
            </a:extLst>
          </p:cNvPr>
          <p:cNvSpPr/>
          <p:nvPr/>
        </p:nvSpPr>
        <p:spPr>
          <a:xfrm>
            <a:off x="5236435" y="34116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6" name="Oval 265">
            <a:extLst>
              <a:ext uri="{FF2B5EF4-FFF2-40B4-BE49-F238E27FC236}">
                <a16:creationId xmlns:a16="http://schemas.microsoft.com/office/drawing/2014/main" id="{583A1199-D442-BD40-839F-CA54D7E035AA}"/>
              </a:ext>
            </a:extLst>
          </p:cNvPr>
          <p:cNvSpPr/>
          <p:nvPr/>
        </p:nvSpPr>
        <p:spPr>
          <a:xfrm>
            <a:off x="5586101" y="349195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0       1      2     3     4     5     6</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Tree>
    <p:extLst>
      <p:ext uri="{BB962C8B-B14F-4D97-AF65-F5344CB8AC3E}">
        <p14:creationId xmlns:p14="http://schemas.microsoft.com/office/powerpoint/2010/main" val="35355611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 Size 7</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8"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b="0" i="1" smtClean="0">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8" y="2098608"/>
                <a:ext cx="1087029" cy="307777"/>
              </a:xfrm>
              <a:prstGeom prst="rect">
                <a:avLst/>
              </a:prstGeom>
              <a:blipFill>
                <a:blip r:embed="rId2"/>
                <a:stretch>
                  <a:fillRect r="-16000"/>
                </a:stretch>
              </a:blipFill>
            </p:spPr>
            <p:txBody>
              <a:bodyPr/>
              <a:lstStyle/>
              <a:p>
                <a:r>
                  <a:rPr lang="en-US">
                    <a:noFill/>
                  </a:rPr>
                  <a:t> </a:t>
                </a:r>
              </a:p>
            </p:txBody>
          </p:sp>
        </mc:Fallback>
      </mc:AlternateContent>
      <p:sp>
        <p:nvSpPr>
          <p:cNvPr id="184" name="Oval 183">
            <a:extLst>
              <a:ext uri="{FF2B5EF4-FFF2-40B4-BE49-F238E27FC236}">
                <a16:creationId xmlns:a16="http://schemas.microsoft.com/office/drawing/2014/main" id="{C8B8C4EF-39E2-D542-9099-6ACA77DABA75}"/>
              </a:ext>
            </a:extLst>
          </p:cNvPr>
          <p:cNvSpPr/>
          <p:nvPr/>
        </p:nvSpPr>
        <p:spPr>
          <a:xfrm>
            <a:off x="3884568" y="2178729"/>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255FD03D-920B-6840-AF87-1199C2B56AB6}"/>
              </a:ext>
            </a:extLst>
          </p:cNvPr>
          <p:cNvSpPr/>
          <p:nvPr/>
        </p:nvSpPr>
        <p:spPr>
          <a:xfrm>
            <a:off x="3889607" y="171879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3" name="Oval 192">
            <a:extLst>
              <a:ext uri="{FF2B5EF4-FFF2-40B4-BE49-F238E27FC236}">
                <a16:creationId xmlns:a16="http://schemas.microsoft.com/office/drawing/2014/main" id="{A2DFC2F6-8C27-8A42-8BF3-B3B6A319736D}"/>
              </a:ext>
            </a:extLst>
          </p:cNvPr>
          <p:cNvSpPr/>
          <p:nvPr/>
        </p:nvSpPr>
        <p:spPr>
          <a:xfrm>
            <a:off x="5910595" y="319376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4" name="Oval 193">
            <a:extLst>
              <a:ext uri="{FF2B5EF4-FFF2-40B4-BE49-F238E27FC236}">
                <a16:creationId xmlns:a16="http://schemas.microsoft.com/office/drawing/2014/main" id="{BD601536-1548-D947-AB32-381BB7AA1EE8}"/>
              </a:ext>
            </a:extLst>
          </p:cNvPr>
          <p:cNvSpPr/>
          <p:nvPr/>
        </p:nvSpPr>
        <p:spPr>
          <a:xfrm>
            <a:off x="5912908" y="30575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5" name="Oval 194">
            <a:extLst>
              <a:ext uri="{FF2B5EF4-FFF2-40B4-BE49-F238E27FC236}">
                <a16:creationId xmlns:a16="http://schemas.microsoft.com/office/drawing/2014/main" id="{EE19270C-B618-5B47-8A8E-C678245B35FE}"/>
              </a:ext>
            </a:extLst>
          </p:cNvPr>
          <p:cNvSpPr/>
          <p:nvPr/>
        </p:nvSpPr>
        <p:spPr>
          <a:xfrm>
            <a:off x="5907136" y="311529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6" name="Oval 195">
            <a:extLst>
              <a:ext uri="{FF2B5EF4-FFF2-40B4-BE49-F238E27FC236}">
                <a16:creationId xmlns:a16="http://schemas.microsoft.com/office/drawing/2014/main" id="{4FE5D5FF-5B6B-254C-BD23-8889116F3D72}"/>
              </a:ext>
            </a:extLst>
          </p:cNvPr>
          <p:cNvSpPr/>
          <p:nvPr/>
        </p:nvSpPr>
        <p:spPr>
          <a:xfrm>
            <a:off x="5907136" y="297674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7" name="Oval 196">
            <a:extLst>
              <a:ext uri="{FF2B5EF4-FFF2-40B4-BE49-F238E27FC236}">
                <a16:creationId xmlns:a16="http://schemas.microsoft.com/office/drawing/2014/main" id="{D3B944B6-2B9B-A649-ADDF-5BE02B754484}"/>
              </a:ext>
            </a:extLst>
          </p:cNvPr>
          <p:cNvSpPr/>
          <p:nvPr/>
        </p:nvSpPr>
        <p:spPr>
          <a:xfrm>
            <a:off x="5907136" y="28728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8" name="Oval 197">
            <a:extLst>
              <a:ext uri="{FF2B5EF4-FFF2-40B4-BE49-F238E27FC236}">
                <a16:creationId xmlns:a16="http://schemas.microsoft.com/office/drawing/2014/main" id="{4C65EF4B-0E73-8D4F-A5B7-3DC9714B22CE}"/>
              </a:ext>
            </a:extLst>
          </p:cNvPr>
          <p:cNvSpPr/>
          <p:nvPr/>
        </p:nvSpPr>
        <p:spPr>
          <a:xfrm>
            <a:off x="5907136" y="273428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9" name="Oval 198">
            <a:extLst>
              <a:ext uri="{FF2B5EF4-FFF2-40B4-BE49-F238E27FC236}">
                <a16:creationId xmlns:a16="http://schemas.microsoft.com/office/drawing/2014/main" id="{45F7472E-5ACC-2F43-9317-05EA2A8E71A1}"/>
              </a:ext>
            </a:extLst>
          </p:cNvPr>
          <p:cNvSpPr/>
          <p:nvPr/>
        </p:nvSpPr>
        <p:spPr>
          <a:xfrm>
            <a:off x="5907136" y="263038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A8A10497-10D3-AA4D-86FA-DAD923039C90}"/>
              </a:ext>
            </a:extLst>
          </p:cNvPr>
          <p:cNvSpPr/>
          <p:nvPr/>
        </p:nvSpPr>
        <p:spPr>
          <a:xfrm>
            <a:off x="4218055" y="14751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1" name="Oval 200">
            <a:extLst>
              <a:ext uri="{FF2B5EF4-FFF2-40B4-BE49-F238E27FC236}">
                <a16:creationId xmlns:a16="http://schemas.microsoft.com/office/drawing/2014/main" id="{8C908FF7-845E-A749-8CB0-4105CCFBD163}"/>
              </a:ext>
            </a:extLst>
          </p:cNvPr>
          <p:cNvSpPr/>
          <p:nvPr/>
        </p:nvSpPr>
        <p:spPr>
          <a:xfrm>
            <a:off x="4212283" y="15328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C9C0D2F7-9E4F-5A43-9A20-2D9A1152E956}"/>
              </a:ext>
            </a:extLst>
          </p:cNvPr>
          <p:cNvSpPr/>
          <p:nvPr/>
        </p:nvSpPr>
        <p:spPr>
          <a:xfrm>
            <a:off x="4212283" y="13943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3" name="Oval 202">
            <a:extLst>
              <a:ext uri="{FF2B5EF4-FFF2-40B4-BE49-F238E27FC236}">
                <a16:creationId xmlns:a16="http://schemas.microsoft.com/office/drawing/2014/main" id="{50E40769-01F2-5146-AB87-004F3814B510}"/>
              </a:ext>
            </a:extLst>
          </p:cNvPr>
          <p:cNvSpPr/>
          <p:nvPr/>
        </p:nvSpPr>
        <p:spPr>
          <a:xfrm>
            <a:off x="4212283" y="12904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9B51DC37-B330-1C45-99F0-6D638D30DC04}"/>
              </a:ext>
            </a:extLst>
          </p:cNvPr>
          <p:cNvSpPr/>
          <p:nvPr/>
        </p:nvSpPr>
        <p:spPr>
          <a:xfrm>
            <a:off x="4212283" y="115187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5" name="Oval 204">
            <a:extLst>
              <a:ext uri="{FF2B5EF4-FFF2-40B4-BE49-F238E27FC236}">
                <a16:creationId xmlns:a16="http://schemas.microsoft.com/office/drawing/2014/main" id="{0D158A5E-90A1-E34B-85D3-84B4B07F356B}"/>
              </a:ext>
            </a:extLst>
          </p:cNvPr>
          <p:cNvSpPr/>
          <p:nvPr/>
        </p:nvSpPr>
        <p:spPr>
          <a:xfrm>
            <a:off x="4212283" y="104796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6" name="Oval 205">
            <a:extLst>
              <a:ext uri="{FF2B5EF4-FFF2-40B4-BE49-F238E27FC236}">
                <a16:creationId xmlns:a16="http://schemas.microsoft.com/office/drawing/2014/main" id="{6C7F2863-A1AE-9A46-A6B1-1913ACEB2B62}"/>
              </a:ext>
            </a:extLst>
          </p:cNvPr>
          <p:cNvSpPr/>
          <p:nvPr/>
        </p:nvSpPr>
        <p:spPr>
          <a:xfrm>
            <a:off x="4229600" y="25373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7" name="Oval 206">
            <a:extLst>
              <a:ext uri="{FF2B5EF4-FFF2-40B4-BE49-F238E27FC236}">
                <a16:creationId xmlns:a16="http://schemas.microsoft.com/office/drawing/2014/main" id="{32132F9C-203A-3C4A-B8C2-42CDC63A8D93}"/>
              </a:ext>
            </a:extLst>
          </p:cNvPr>
          <p:cNvSpPr/>
          <p:nvPr/>
        </p:nvSpPr>
        <p:spPr>
          <a:xfrm>
            <a:off x="4223828" y="259506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BCEFADF0-3F89-594A-96A4-2D2B31D070C2}"/>
              </a:ext>
            </a:extLst>
          </p:cNvPr>
          <p:cNvSpPr/>
          <p:nvPr/>
        </p:nvSpPr>
        <p:spPr>
          <a:xfrm>
            <a:off x="4223828" y="245651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9" name="Oval 208">
            <a:extLst>
              <a:ext uri="{FF2B5EF4-FFF2-40B4-BE49-F238E27FC236}">
                <a16:creationId xmlns:a16="http://schemas.microsoft.com/office/drawing/2014/main" id="{7E6146DC-DCEF-E749-9AFB-325C540062BE}"/>
              </a:ext>
            </a:extLst>
          </p:cNvPr>
          <p:cNvSpPr/>
          <p:nvPr/>
        </p:nvSpPr>
        <p:spPr>
          <a:xfrm>
            <a:off x="4223828" y="23526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0" name="Oval 209">
            <a:extLst>
              <a:ext uri="{FF2B5EF4-FFF2-40B4-BE49-F238E27FC236}">
                <a16:creationId xmlns:a16="http://schemas.microsoft.com/office/drawing/2014/main" id="{3F9DDB5B-EAC7-DB40-88F8-26F785F1B3FB}"/>
              </a:ext>
            </a:extLst>
          </p:cNvPr>
          <p:cNvSpPr/>
          <p:nvPr/>
        </p:nvSpPr>
        <p:spPr>
          <a:xfrm>
            <a:off x="4223828" y="21101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1" name="Oval 210">
            <a:extLst>
              <a:ext uri="{FF2B5EF4-FFF2-40B4-BE49-F238E27FC236}">
                <a16:creationId xmlns:a16="http://schemas.microsoft.com/office/drawing/2014/main" id="{84951112-175A-744F-A7FD-4377944F7417}"/>
              </a:ext>
            </a:extLst>
          </p:cNvPr>
          <p:cNvSpPr/>
          <p:nvPr/>
        </p:nvSpPr>
        <p:spPr>
          <a:xfrm>
            <a:off x="4223828" y="184460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2" name="Oval 211">
            <a:extLst>
              <a:ext uri="{FF2B5EF4-FFF2-40B4-BE49-F238E27FC236}">
                <a16:creationId xmlns:a16="http://schemas.microsoft.com/office/drawing/2014/main" id="{A66809F0-F283-7D4B-810D-1F240A514E5D}"/>
              </a:ext>
            </a:extLst>
          </p:cNvPr>
          <p:cNvSpPr/>
          <p:nvPr/>
        </p:nvSpPr>
        <p:spPr>
          <a:xfrm>
            <a:off x="5593071" y="32589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3" name="Oval 212">
            <a:extLst>
              <a:ext uri="{FF2B5EF4-FFF2-40B4-BE49-F238E27FC236}">
                <a16:creationId xmlns:a16="http://schemas.microsoft.com/office/drawing/2014/main" id="{18464036-0158-1846-B646-B77849265803}"/>
              </a:ext>
            </a:extLst>
          </p:cNvPr>
          <p:cNvSpPr/>
          <p:nvPr/>
        </p:nvSpPr>
        <p:spPr>
          <a:xfrm>
            <a:off x="5587299" y="33167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4" name="Oval 213">
            <a:extLst>
              <a:ext uri="{FF2B5EF4-FFF2-40B4-BE49-F238E27FC236}">
                <a16:creationId xmlns:a16="http://schemas.microsoft.com/office/drawing/2014/main" id="{6E285AF3-3E18-CA4C-81AD-DC6F872ECC04}"/>
              </a:ext>
            </a:extLst>
          </p:cNvPr>
          <p:cNvSpPr/>
          <p:nvPr/>
        </p:nvSpPr>
        <p:spPr>
          <a:xfrm>
            <a:off x="5587299" y="317815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5" name="Oval 214">
            <a:extLst>
              <a:ext uri="{FF2B5EF4-FFF2-40B4-BE49-F238E27FC236}">
                <a16:creationId xmlns:a16="http://schemas.microsoft.com/office/drawing/2014/main" id="{4CDB71BC-4E7B-0E4C-8938-503215FF1380}"/>
              </a:ext>
            </a:extLst>
          </p:cNvPr>
          <p:cNvSpPr/>
          <p:nvPr/>
        </p:nvSpPr>
        <p:spPr>
          <a:xfrm>
            <a:off x="5587299" y="307424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6" name="Oval 215">
            <a:extLst>
              <a:ext uri="{FF2B5EF4-FFF2-40B4-BE49-F238E27FC236}">
                <a16:creationId xmlns:a16="http://schemas.microsoft.com/office/drawing/2014/main" id="{19D54F16-7FFF-C54E-8542-A0AC271CDF22}"/>
              </a:ext>
            </a:extLst>
          </p:cNvPr>
          <p:cNvSpPr/>
          <p:nvPr/>
        </p:nvSpPr>
        <p:spPr>
          <a:xfrm>
            <a:off x="5587299" y="258934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7" name="Oval 216">
            <a:extLst>
              <a:ext uri="{FF2B5EF4-FFF2-40B4-BE49-F238E27FC236}">
                <a16:creationId xmlns:a16="http://schemas.microsoft.com/office/drawing/2014/main" id="{815C570B-C14F-F347-BD7D-378AABA96C09}"/>
              </a:ext>
            </a:extLst>
          </p:cNvPr>
          <p:cNvSpPr/>
          <p:nvPr/>
        </p:nvSpPr>
        <p:spPr>
          <a:xfrm>
            <a:off x="5587299" y="232380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8" name="Oval 217">
            <a:extLst>
              <a:ext uri="{FF2B5EF4-FFF2-40B4-BE49-F238E27FC236}">
                <a16:creationId xmlns:a16="http://schemas.microsoft.com/office/drawing/2014/main" id="{54D8A393-D4BF-D245-A1DF-6B64F633E551}"/>
              </a:ext>
            </a:extLst>
          </p:cNvPr>
          <p:cNvSpPr/>
          <p:nvPr/>
        </p:nvSpPr>
        <p:spPr>
          <a:xfrm>
            <a:off x="5593072" y="331666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9" name="Oval 218">
            <a:extLst>
              <a:ext uri="{FF2B5EF4-FFF2-40B4-BE49-F238E27FC236}">
                <a16:creationId xmlns:a16="http://schemas.microsoft.com/office/drawing/2014/main" id="{A4A3861B-5D5F-D943-8C89-A8BCA908EDA0}"/>
              </a:ext>
            </a:extLst>
          </p:cNvPr>
          <p:cNvSpPr/>
          <p:nvPr/>
        </p:nvSpPr>
        <p:spPr>
          <a:xfrm>
            <a:off x="5587300" y="337442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0" name="Oval 219">
            <a:extLst>
              <a:ext uri="{FF2B5EF4-FFF2-40B4-BE49-F238E27FC236}">
                <a16:creationId xmlns:a16="http://schemas.microsoft.com/office/drawing/2014/main" id="{E4503A9A-D5A0-364E-B415-42848209E472}"/>
              </a:ext>
            </a:extLst>
          </p:cNvPr>
          <p:cNvSpPr/>
          <p:nvPr/>
        </p:nvSpPr>
        <p:spPr>
          <a:xfrm>
            <a:off x="5587300" y="323588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1" name="Oval 220">
            <a:extLst>
              <a:ext uri="{FF2B5EF4-FFF2-40B4-BE49-F238E27FC236}">
                <a16:creationId xmlns:a16="http://schemas.microsoft.com/office/drawing/2014/main" id="{224CC104-76EF-5C44-8B45-4E2CB3BA28E3}"/>
              </a:ext>
            </a:extLst>
          </p:cNvPr>
          <p:cNvSpPr/>
          <p:nvPr/>
        </p:nvSpPr>
        <p:spPr>
          <a:xfrm>
            <a:off x="5587300" y="313197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2" name="Oval 221">
            <a:extLst>
              <a:ext uri="{FF2B5EF4-FFF2-40B4-BE49-F238E27FC236}">
                <a16:creationId xmlns:a16="http://schemas.microsoft.com/office/drawing/2014/main" id="{E88DDEA2-3B38-A046-BF5A-F2401F64052C}"/>
              </a:ext>
            </a:extLst>
          </p:cNvPr>
          <p:cNvSpPr/>
          <p:nvPr/>
        </p:nvSpPr>
        <p:spPr>
          <a:xfrm>
            <a:off x="5587300" y="299342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3" name="Oval 222">
            <a:extLst>
              <a:ext uri="{FF2B5EF4-FFF2-40B4-BE49-F238E27FC236}">
                <a16:creationId xmlns:a16="http://schemas.microsoft.com/office/drawing/2014/main" id="{036F388C-F9EC-5F4B-8066-B24543133CD6}"/>
              </a:ext>
            </a:extLst>
          </p:cNvPr>
          <p:cNvSpPr/>
          <p:nvPr/>
        </p:nvSpPr>
        <p:spPr>
          <a:xfrm>
            <a:off x="5587300" y="28895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4" name="Oval 223">
            <a:extLst>
              <a:ext uri="{FF2B5EF4-FFF2-40B4-BE49-F238E27FC236}">
                <a16:creationId xmlns:a16="http://schemas.microsoft.com/office/drawing/2014/main" id="{A63D22A5-88EA-B742-B5C6-55896E41FD0C}"/>
              </a:ext>
            </a:extLst>
          </p:cNvPr>
          <p:cNvSpPr/>
          <p:nvPr/>
        </p:nvSpPr>
        <p:spPr>
          <a:xfrm>
            <a:off x="4531719" y="183645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62C2076A-AC72-7F42-A426-E88FB13C7A4A}"/>
              </a:ext>
            </a:extLst>
          </p:cNvPr>
          <p:cNvSpPr/>
          <p:nvPr/>
        </p:nvSpPr>
        <p:spPr>
          <a:xfrm>
            <a:off x="4531719" y="20673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3BD9947F-0183-8942-9360-ABF9980DD1DE}"/>
              </a:ext>
            </a:extLst>
          </p:cNvPr>
          <p:cNvSpPr/>
          <p:nvPr/>
        </p:nvSpPr>
        <p:spPr>
          <a:xfrm>
            <a:off x="4531719" y="175566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7" name="Oval 226">
            <a:extLst>
              <a:ext uri="{FF2B5EF4-FFF2-40B4-BE49-F238E27FC236}">
                <a16:creationId xmlns:a16="http://schemas.microsoft.com/office/drawing/2014/main" id="{63D04716-0962-AC41-B5D1-B21143CC1161}"/>
              </a:ext>
            </a:extLst>
          </p:cNvPr>
          <p:cNvSpPr/>
          <p:nvPr/>
        </p:nvSpPr>
        <p:spPr>
          <a:xfrm>
            <a:off x="4531719" y="165175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8" name="Oval 227">
            <a:extLst>
              <a:ext uri="{FF2B5EF4-FFF2-40B4-BE49-F238E27FC236}">
                <a16:creationId xmlns:a16="http://schemas.microsoft.com/office/drawing/2014/main" id="{2EC5D97C-DFA8-664C-900D-6FC16B8BE729}"/>
              </a:ext>
            </a:extLst>
          </p:cNvPr>
          <p:cNvSpPr/>
          <p:nvPr/>
        </p:nvSpPr>
        <p:spPr>
          <a:xfrm>
            <a:off x="4531719" y="15132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9" name="Oval 228">
            <a:extLst>
              <a:ext uri="{FF2B5EF4-FFF2-40B4-BE49-F238E27FC236}">
                <a16:creationId xmlns:a16="http://schemas.microsoft.com/office/drawing/2014/main" id="{5D71B1D7-3F0A-EF46-BD22-73CE4BF71E97}"/>
              </a:ext>
            </a:extLst>
          </p:cNvPr>
          <p:cNvSpPr/>
          <p:nvPr/>
        </p:nvSpPr>
        <p:spPr>
          <a:xfrm>
            <a:off x="4531719" y="1409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0" name="Oval 229">
            <a:extLst>
              <a:ext uri="{FF2B5EF4-FFF2-40B4-BE49-F238E27FC236}">
                <a16:creationId xmlns:a16="http://schemas.microsoft.com/office/drawing/2014/main" id="{CD21C6C7-9A9A-B046-A6FC-D3A2DC8EE2B1}"/>
              </a:ext>
            </a:extLst>
          </p:cNvPr>
          <p:cNvSpPr/>
          <p:nvPr/>
        </p:nvSpPr>
        <p:spPr>
          <a:xfrm>
            <a:off x="4531719" y="274854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1" name="Oval 230">
            <a:extLst>
              <a:ext uri="{FF2B5EF4-FFF2-40B4-BE49-F238E27FC236}">
                <a16:creationId xmlns:a16="http://schemas.microsoft.com/office/drawing/2014/main" id="{C7DEE053-DA82-1147-89F3-09CC8C7F5738}"/>
              </a:ext>
            </a:extLst>
          </p:cNvPr>
          <p:cNvSpPr/>
          <p:nvPr/>
        </p:nvSpPr>
        <p:spPr>
          <a:xfrm>
            <a:off x="4531719" y="2806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2" name="Oval 231">
            <a:extLst>
              <a:ext uri="{FF2B5EF4-FFF2-40B4-BE49-F238E27FC236}">
                <a16:creationId xmlns:a16="http://schemas.microsoft.com/office/drawing/2014/main" id="{A139FE8F-65C2-7047-9D29-290FE04C83C4}"/>
              </a:ext>
            </a:extLst>
          </p:cNvPr>
          <p:cNvSpPr/>
          <p:nvPr/>
        </p:nvSpPr>
        <p:spPr>
          <a:xfrm>
            <a:off x="4531719" y="266775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3" name="Oval 232">
            <a:extLst>
              <a:ext uri="{FF2B5EF4-FFF2-40B4-BE49-F238E27FC236}">
                <a16:creationId xmlns:a16="http://schemas.microsoft.com/office/drawing/2014/main" id="{52376A13-9FBE-4945-A997-BD87FD82D943}"/>
              </a:ext>
            </a:extLst>
          </p:cNvPr>
          <p:cNvSpPr/>
          <p:nvPr/>
        </p:nvSpPr>
        <p:spPr>
          <a:xfrm>
            <a:off x="4531719" y="256384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4" name="Oval 233">
            <a:extLst>
              <a:ext uri="{FF2B5EF4-FFF2-40B4-BE49-F238E27FC236}">
                <a16:creationId xmlns:a16="http://schemas.microsoft.com/office/drawing/2014/main" id="{87061BF0-9B7F-6645-893C-91EB158EFF32}"/>
              </a:ext>
            </a:extLst>
          </p:cNvPr>
          <p:cNvSpPr/>
          <p:nvPr/>
        </p:nvSpPr>
        <p:spPr>
          <a:xfrm>
            <a:off x="4531719" y="242529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5" name="Oval 234">
            <a:extLst>
              <a:ext uri="{FF2B5EF4-FFF2-40B4-BE49-F238E27FC236}">
                <a16:creationId xmlns:a16="http://schemas.microsoft.com/office/drawing/2014/main" id="{FCF3ABF8-6162-F54B-A8E4-E9A77B32B507}"/>
              </a:ext>
            </a:extLst>
          </p:cNvPr>
          <p:cNvSpPr/>
          <p:nvPr/>
        </p:nvSpPr>
        <p:spPr>
          <a:xfrm>
            <a:off x="4531719" y="215975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6" name="Oval 235">
            <a:extLst>
              <a:ext uri="{FF2B5EF4-FFF2-40B4-BE49-F238E27FC236}">
                <a16:creationId xmlns:a16="http://schemas.microsoft.com/office/drawing/2014/main" id="{C1424FF7-01CA-0144-90D7-A0F7D8C40FBB}"/>
              </a:ext>
            </a:extLst>
          </p:cNvPr>
          <p:cNvSpPr/>
          <p:nvPr/>
        </p:nvSpPr>
        <p:spPr>
          <a:xfrm>
            <a:off x="4531719" y="123842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7" name="Oval 236">
            <a:extLst>
              <a:ext uri="{FF2B5EF4-FFF2-40B4-BE49-F238E27FC236}">
                <a16:creationId xmlns:a16="http://schemas.microsoft.com/office/drawing/2014/main" id="{BDDAE793-6165-F146-97BF-48B4D2D911CA}"/>
              </a:ext>
            </a:extLst>
          </p:cNvPr>
          <p:cNvSpPr/>
          <p:nvPr/>
        </p:nvSpPr>
        <p:spPr>
          <a:xfrm>
            <a:off x="4531499" y="11165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8" name="Oval 237">
            <a:extLst>
              <a:ext uri="{FF2B5EF4-FFF2-40B4-BE49-F238E27FC236}">
                <a16:creationId xmlns:a16="http://schemas.microsoft.com/office/drawing/2014/main" id="{77AC292B-3C98-2142-B4D1-1673A53C5C1C}"/>
              </a:ext>
            </a:extLst>
          </p:cNvPr>
          <p:cNvSpPr/>
          <p:nvPr/>
        </p:nvSpPr>
        <p:spPr>
          <a:xfrm>
            <a:off x="4875956" y="30819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9" name="Oval 238">
            <a:extLst>
              <a:ext uri="{FF2B5EF4-FFF2-40B4-BE49-F238E27FC236}">
                <a16:creationId xmlns:a16="http://schemas.microsoft.com/office/drawing/2014/main" id="{58166283-71AE-0B4F-9999-166BC9FC0F91}"/>
              </a:ext>
            </a:extLst>
          </p:cNvPr>
          <p:cNvSpPr/>
          <p:nvPr/>
        </p:nvSpPr>
        <p:spPr>
          <a:xfrm>
            <a:off x="4875956" y="31396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0" name="Oval 239">
            <a:extLst>
              <a:ext uri="{FF2B5EF4-FFF2-40B4-BE49-F238E27FC236}">
                <a16:creationId xmlns:a16="http://schemas.microsoft.com/office/drawing/2014/main" id="{239D72D5-A7DF-8D48-A7CA-FD55409BDD31}"/>
              </a:ext>
            </a:extLst>
          </p:cNvPr>
          <p:cNvSpPr/>
          <p:nvPr/>
        </p:nvSpPr>
        <p:spPr>
          <a:xfrm>
            <a:off x="4875956" y="30011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1" name="Oval 240">
            <a:extLst>
              <a:ext uri="{FF2B5EF4-FFF2-40B4-BE49-F238E27FC236}">
                <a16:creationId xmlns:a16="http://schemas.microsoft.com/office/drawing/2014/main" id="{B0BB3134-2555-A948-95A6-8B1FE0FC61FF}"/>
              </a:ext>
            </a:extLst>
          </p:cNvPr>
          <p:cNvSpPr/>
          <p:nvPr/>
        </p:nvSpPr>
        <p:spPr>
          <a:xfrm>
            <a:off x="4875956" y="28972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2" name="Oval 241">
            <a:extLst>
              <a:ext uri="{FF2B5EF4-FFF2-40B4-BE49-F238E27FC236}">
                <a16:creationId xmlns:a16="http://schemas.microsoft.com/office/drawing/2014/main" id="{D889A1F2-735F-4E42-97F0-32729993773E}"/>
              </a:ext>
            </a:extLst>
          </p:cNvPr>
          <p:cNvSpPr/>
          <p:nvPr/>
        </p:nvSpPr>
        <p:spPr>
          <a:xfrm>
            <a:off x="4875956" y="275867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3" name="Oval 242">
            <a:extLst>
              <a:ext uri="{FF2B5EF4-FFF2-40B4-BE49-F238E27FC236}">
                <a16:creationId xmlns:a16="http://schemas.microsoft.com/office/drawing/2014/main" id="{79FBA20B-7160-504B-8875-5555678BE62B}"/>
              </a:ext>
            </a:extLst>
          </p:cNvPr>
          <p:cNvSpPr/>
          <p:nvPr/>
        </p:nvSpPr>
        <p:spPr>
          <a:xfrm>
            <a:off x="4875956" y="263167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936AA085-7B89-9D40-8925-B6A3964B0797}"/>
              </a:ext>
            </a:extLst>
          </p:cNvPr>
          <p:cNvSpPr/>
          <p:nvPr/>
        </p:nvSpPr>
        <p:spPr>
          <a:xfrm>
            <a:off x="4875955" y="2481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5" name="Oval 244">
            <a:extLst>
              <a:ext uri="{FF2B5EF4-FFF2-40B4-BE49-F238E27FC236}">
                <a16:creationId xmlns:a16="http://schemas.microsoft.com/office/drawing/2014/main" id="{A476D2F7-56CA-9343-949E-7210524835A6}"/>
              </a:ext>
            </a:extLst>
          </p:cNvPr>
          <p:cNvSpPr/>
          <p:nvPr/>
        </p:nvSpPr>
        <p:spPr>
          <a:xfrm>
            <a:off x="4875956" y="228527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6" name="Oval 245">
            <a:extLst>
              <a:ext uri="{FF2B5EF4-FFF2-40B4-BE49-F238E27FC236}">
                <a16:creationId xmlns:a16="http://schemas.microsoft.com/office/drawing/2014/main" id="{3427358B-2543-F742-85DF-17CB0BA55D76}"/>
              </a:ext>
            </a:extLst>
          </p:cNvPr>
          <p:cNvSpPr/>
          <p:nvPr/>
        </p:nvSpPr>
        <p:spPr>
          <a:xfrm>
            <a:off x="4875956" y="220449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7" name="Oval 246">
            <a:extLst>
              <a:ext uri="{FF2B5EF4-FFF2-40B4-BE49-F238E27FC236}">
                <a16:creationId xmlns:a16="http://schemas.microsoft.com/office/drawing/2014/main" id="{780A99FE-6C2D-A543-9D62-3451A8C16F41}"/>
              </a:ext>
            </a:extLst>
          </p:cNvPr>
          <p:cNvSpPr/>
          <p:nvPr/>
        </p:nvSpPr>
        <p:spPr>
          <a:xfrm>
            <a:off x="4875956" y="2100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8" name="Oval 247">
            <a:extLst>
              <a:ext uri="{FF2B5EF4-FFF2-40B4-BE49-F238E27FC236}">
                <a16:creationId xmlns:a16="http://schemas.microsoft.com/office/drawing/2014/main" id="{D7CF455B-2A30-FC41-A124-68CC4A7D688D}"/>
              </a:ext>
            </a:extLst>
          </p:cNvPr>
          <p:cNvSpPr/>
          <p:nvPr/>
        </p:nvSpPr>
        <p:spPr>
          <a:xfrm>
            <a:off x="4875956" y="196203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9" name="Oval 248">
            <a:extLst>
              <a:ext uri="{FF2B5EF4-FFF2-40B4-BE49-F238E27FC236}">
                <a16:creationId xmlns:a16="http://schemas.microsoft.com/office/drawing/2014/main" id="{491A8B3F-C9C9-6144-9E36-806749CEB750}"/>
              </a:ext>
            </a:extLst>
          </p:cNvPr>
          <p:cNvSpPr/>
          <p:nvPr/>
        </p:nvSpPr>
        <p:spPr>
          <a:xfrm>
            <a:off x="4875956" y="169649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0" name="Oval 249">
            <a:extLst>
              <a:ext uri="{FF2B5EF4-FFF2-40B4-BE49-F238E27FC236}">
                <a16:creationId xmlns:a16="http://schemas.microsoft.com/office/drawing/2014/main" id="{2932126A-D0DF-0A49-9584-2E8468B3D492}"/>
              </a:ext>
            </a:extLst>
          </p:cNvPr>
          <p:cNvSpPr/>
          <p:nvPr/>
        </p:nvSpPr>
        <p:spPr>
          <a:xfrm>
            <a:off x="4875956" y="15487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1" name="Oval 250">
            <a:extLst>
              <a:ext uri="{FF2B5EF4-FFF2-40B4-BE49-F238E27FC236}">
                <a16:creationId xmlns:a16="http://schemas.microsoft.com/office/drawing/2014/main" id="{36109102-F292-E546-8C2C-04A2D1017AAD}"/>
              </a:ext>
            </a:extLst>
          </p:cNvPr>
          <p:cNvSpPr/>
          <p:nvPr/>
        </p:nvSpPr>
        <p:spPr>
          <a:xfrm>
            <a:off x="4875956" y="130626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2" name="Oval 251">
            <a:extLst>
              <a:ext uri="{FF2B5EF4-FFF2-40B4-BE49-F238E27FC236}">
                <a16:creationId xmlns:a16="http://schemas.microsoft.com/office/drawing/2014/main" id="{19260464-7A4B-784E-9269-C63B77792352}"/>
              </a:ext>
            </a:extLst>
          </p:cNvPr>
          <p:cNvSpPr/>
          <p:nvPr/>
        </p:nvSpPr>
        <p:spPr>
          <a:xfrm>
            <a:off x="5231099" y="2870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3" name="Oval 252">
            <a:extLst>
              <a:ext uri="{FF2B5EF4-FFF2-40B4-BE49-F238E27FC236}">
                <a16:creationId xmlns:a16="http://schemas.microsoft.com/office/drawing/2014/main" id="{74E049F0-7A42-9B45-8849-2A85015F723A}"/>
              </a:ext>
            </a:extLst>
          </p:cNvPr>
          <p:cNvSpPr/>
          <p:nvPr/>
        </p:nvSpPr>
        <p:spPr>
          <a:xfrm>
            <a:off x="5231099" y="278964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4" name="Oval 253">
            <a:extLst>
              <a:ext uri="{FF2B5EF4-FFF2-40B4-BE49-F238E27FC236}">
                <a16:creationId xmlns:a16="http://schemas.microsoft.com/office/drawing/2014/main" id="{1F2B6829-2236-3649-805B-FCEB2C45989D}"/>
              </a:ext>
            </a:extLst>
          </p:cNvPr>
          <p:cNvSpPr/>
          <p:nvPr/>
        </p:nvSpPr>
        <p:spPr>
          <a:xfrm>
            <a:off x="5231099" y="268573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5" name="Oval 254">
            <a:extLst>
              <a:ext uri="{FF2B5EF4-FFF2-40B4-BE49-F238E27FC236}">
                <a16:creationId xmlns:a16="http://schemas.microsoft.com/office/drawing/2014/main" id="{C0823B3A-185F-1548-B95D-DB78E527317D}"/>
              </a:ext>
            </a:extLst>
          </p:cNvPr>
          <p:cNvSpPr/>
          <p:nvPr/>
        </p:nvSpPr>
        <p:spPr>
          <a:xfrm>
            <a:off x="5231099" y="254718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6" name="Oval 255">
            <a:extLst>
              <a:ext uri="{FF2B5EF4-FFF2-40B4-BE49-F238E27FC236}">
                <a16:creationId xmlns:a16="http://schemas.microsoft.com/office/drawing/2014/main" id="{F8154E49-9F75-6E45-8850-B18915AB6968}"/>
              </a:ext>
            </a:extLst>
          </p:cNvPr>
          <p:cNvSpPr/>
          <p:nvPr/>
        </p:nvSpPr>
        <p:spPr>
          <a:xfrm>
            <a:off x="5231099" y="244328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7" name="Oval 256">
            <a:extLst>
              <a:ext uri="{FF2B5EF4-FFF2-40B4-BE49-F238E27FC236}">
                <a16:creationId xmlns:a16="http://schemas.microsoft.com/office/drawing/2014/main" id="{5DE20F78-F454-CC48-AFDE-207042ABDC2B}"/>
              </a:ext>
            </a:extLst>
          </p:cNvPr>
          <p:cNvSpPr/>
          <p:nvPr/>
        </p:nvSpPr>
        <p:spPr>
          <a:xfrm>
            <a:off x="5231099" y="179673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8" name="Oval 257">
            <a:extLst>
              <a:ext uri="{FF2B5EF4-FFF2-40B4-BE49-F238E27FC236}">
                <a16:creationId xmlns:a16="http://schemas.microsoft.com/office/drawing/2014/main" id="{A1B54483-31A1-1847-8FCF-10AFF0C5ECF3}"/>
              </a:ext>
            </a:extLst>
          </p:cNvPr>
          <p:cNvSpPr/>
          <p:nvPr/>
        </p:nvSpPr>
        <p:spPr>
          <a:xfrm>
            <a:off x="5231099" y="31937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9" name="Oval 258">
            <a:extLst>
              <a:ext uri="{FF2B5EF4-FFF2-40B4-BE49-F238E27FC236}">
                <a16:creationId xmlns:a16="http://schemas.microsoft.com/office/drawing/2014/main" id="{8A17342D-FD0C-6B44-9908-EE03503C6036}"/>
              </a:ext>
            </a:extLst>
          </p:cNvPr>
          <p:cNvSpPr/>
          <p:nvPr/>
        </p:nvSpPr>
        <p:spPr>
          <a:xfrm>
            <a:off x="5231099" y="22724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0" name="Oval 259">
            <a:extLst>
              <a:ext uri="{FF2B5EF4-FFF2-40B4-BE49-F238E27FC236}">
                <a16:creationId xmlns:a16="http://schemas.microsoft.com/office/drawing/2014/main" id="{E91C816A-E332-2745-99F4-613684392317}"/>
              </a:ext>
            </a:extLst>
          </p:cNvPr>
          <p:cNvSpPr/>
          <p:nvPr/>
        </p:nvSpPr>
        <p:spPr>
          <a:xfrm>
            <a:off x="5231099" y="207613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1" name="Oval 260">
            <a:extLst>
              <a:ext uri="{FF2B5EF4-FFF2-40B4-BE49-F238E27FC236}">
                <a16:creationId xmlns:a16="http://schemas.microsoft.com/office/drawing/2014/main" id="{E91818A1-CCA6-8845-AB76-8B0FC991DC2B}"/>
              </a:ext>
            </a:extLst>
          </p:cNvPr>
          <p:cNvSpPr/>
          <p:nvPr/>
        </p:nvSpPr>
        <p:spPr>
          <a:xfrm>
            <a:off x="5231099" y="310137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2" name="Oval 261">
            <a:extLst>
              <a:ext uri="{FF2B5EF4-FFF2-40B4-BE49-F238E27FC236}">
                <a16:creationId xmlns:a16="http://schemas.microsoft.com/office/drawing/2014/main" id="{281C563F-7763-784E-AEDB-B77410B36F7B}"/>
              </a:ext>
            </a:extLst>
          </p:cNvPr>
          <p:cNvSpPr/>
          <p:nvPr/>
        </p:nvSpPr>
        <p:spPr>
          <a:xfrm>
            <a:off x="4214152" y="274854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3" name="Oval 262">
            <a:extLst>
              <a:ext uri="{FF2B5EF4-FFF2-40B4-BE49-F238E27FC236}">
                <a16:creationId xmlns:a16="http://schemas.microsoft.com/office/drawing/2014/main" id="{79050C31-FD3E-1E45-9C06-036F212C0C95}"/>
              </a:ext>
            </a:extLst>
          </p:cNvPr>
          <p:cNvSpPr/>
          <p:nvPr/>
        </p:nvSpPr>
        <p:spPr>
          <a:xfrm>
            <a:off x="4528200" y="30819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4" name="Oval 263">
            <a:extLst>
              <a:ext uri="{FF2B5EF4-FFF2-40B4-BE49-F238E27FC236}">
                <a16:creationId xmlns:a16="http://schemas.microsoft.com/office/drawing/2014/main" id="{F0F1570F-C7E7-184D-B41A-8FA15F3454E7}"/>
              </a:ext>
            </a:extLst>
          </p:cNvPr>
          <p:cNvSpPr/>
          <p:nvPr/>
        </p:nvSpPr>
        <p:spPr>
          <a:xfrm>
            <a:off x="4869936" y="326826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5" name="Oval 264">
            <a:extLst>
              <a:ext uri="{FF2B5EF4-FFF2-40B4-BE49-F238E27FC236}">
                <a16:creationId xmlns:a16="http://schemas.microsoft.com/office/drawing/2014/main" id="{3D285579-C2FB-E74F-B898-187641BDCAE1}"/>
              </a:ext>
            </a:extLst>
          </p:cNvPr>
          <p:cNvSpPr/>
          <p:nvPr/>
        </p:nvSpPr>
        <p:spPr>
          <a:xfrm>
            <a:off x="5236435" y="34116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6" name="Oval 265">
            <a:extLst>
              <a:ext uri="{FF2B5EF4-FFF2-40B4-BE49-F238E27FC236}">
                <a16:creationId xmlns:a16="http://schemas.microsoft.com/office/drawing/2014/main" id="{583A1199-D442-BD40-839F-CA54D7E035AA}"/>
              </a:ext>
            </a:extLst>
          </p:cNvPr>
          <p:cNvSpPr/>
          <p:nvPr/>
        </p:nvSpPr>
        <p:spPr>
          <a:xfrm>
            <a:off x="5586101" y="349195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8" name="Oval 267">
            <a:extLst>
              <a:ext uri="{FF2B5EF4-FFF2-40B4-BE49-F238E27FC236}">
                <a16:creationId xmlns:a16="http://schemas.microsoft.com/office/drawing/2014/main" id="{2718A28E-0CD3-4F4A-A0E3-B36C15B75585}"/>
              </a:ext>
            </a:extLst>
          </p:cNvPr>
          <p:cNvSpPr/>
          <p:nvPr/>
        </p:nvSpPr>
        <p:spPr>
          <a:xfrm>
            <a:off x="5898831" y="3299047"/>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0       1      2     3     4     5     6     7     8 </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p:spTree>
    <p:extLst>
      <p:ext uri="{BB962C8B-B14F-4D97-AF65-F5344CB8AC3E}">
        <p14:creationId xmlns:p14="http://schemas.microsoft.com/office/powerpoint/2010/main" val="20773510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B4735-C2D4-FB4C-A964-144778D880F5}"/>
              </a:ext>
            </a:extLst>
          </p:cNvPr>
          <p:cNvSpPr>
            <a:spLocks noGrp="1"/>
          </p:cNvSpPr>
          <p:nvPr>
            <p:ph type="title"/>
          </p:nvPr>
        </p:nvSpPr>
        <p:spPr/>
        <p:txBody>
          <a:bodyPr/>
          <a:lstStyle/>
          <a:p>
            <a:r>
              <a:rPr lang="en-US" dirty="0"/>
              <a:t>Best Model Size 8</a:t>
            </a:r>
          </a:p>
        </p:txBody>
      </p:sp>
      <p:sp>
        <p:nvSpPr>
          <p:cNvPr id="4" name="Slide Number Placeholder 3">
            <a:extLst>
              <a:ext uri="{FF2B5EF4-FFF2-40B4-BE49-F238E27FC236}">
                <a16:creationId xmlns:a16="http://schemas.microsoft.com/office/drawing/2014/main" id="{53538D5D-75A2-1449-8331-C153B4A313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sp>
        <p:nvSpPr>
          <p:cNvPr id="5" name="Left-Up Arrow 4">
            <a:extLst>
              <a:ext uri="{FF2B5EF4-FFF2-40B4-BE49-F238E27FC236}">
                <a16:creationId xmlns:a16="http://schemas.microsoft.com/office/drawing/2014/main" id="{5F5F2E5E-6A7F-5548-8B63-A046A5CFDE83}"/>
              </a:ext>
            </a:extLst>
          </p:cNvPr>
          <p:cNvSpPr/>
          <p:nvPr/>
        </p:nvSpPr>
        <p:spPr>
          <a:xfrm flipH="1">
            <a:off x="3140439" y="534599"/>
            <a:ext cx="3515192" cy="3413792"/>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40F779-F138-E94E-A698-B97E4FDE91DD}"/>
              </a:ext>
            </a:extLst>
          </p:cNvPr>
          <p:cNvSpPr/>
          <p:nvPr/>
        </p:nvSpPr>
        <p:spPr>
          <a:xfrm>
            <a:off x="4313986" y="4246585"/>
            <a:ext cx="1249060"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 of features</a:t>
            </a:r>
            <a:r>
              <a:rPr lang="en-US" dirty="0"/>
              <a:t>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99C95EE-452F-0C40-B8F9-BDDA634C9BA5}"/>
                  </a:ext>
                </a:extLst>
              </p:cNvPr>
              <p:cNvSpPr txBox="1"/>
              <p:nvPr/>
            </p:nvSpPr>
            <p:spPr>
              <a:xfrm rot="16200000">
                <a:off x="2389848" y="2098608"/>
                <a:ext cx="108702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𝑀𝑆</m:t>
                      </m:r>
                      <m:sSub>
                        <m:sSubPr>
                          <m:ctrlPr>
                            <a:rPr lang="en-US" i="1">
                              <a:latin typeface="Cambria Math" panose="02040503050406030204" pitchFamily="18" charset="0"/>
                            </a:rPr>
                          </m:ctrlPr>
                        </m:sSubPr>
                        <m:e>
                          <m:r>
                            <a:rPr lang="en-US" i="1">
                              <a:latin typeface="Cambria Math" panose="02040503050406030204" pitchFamily="18" charset="0"/>
                            </a:rPr>
                            <m:t>𝐸</m:t>
                          </m:r>
                        </m:e>
                        <m:sub>
                          <m:r>
                            <a:rPr lang="en-US" b="0" i="1" smtClean="0">
                              <a:latin typeface="Cambria Math" panose="02040503050406030204" pitchFamily="18" charset="0"/>
                            </a:rPr>
                            <m:t>𝑣𝑎𝑙</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E99C95EE-452F-0C40-B8F9-BDDA634C9BA5}"/>
                  </a:ext>
                </a:extLst>
              </p:cNvPr>
              <p:cNvSpPr txBox="1">
                <a:spLocks noRot="1" noChangeAspect="1" noMove="1" noResize="1" noEditPoints="1" noAdjustHandles="1" noChangeArrowheads="1" noChangeShapeType="1" noTextEdit="1"/>
              </p:cNvSpPr>
              <p:nvPr/>
            </p:nvSpPr>
            <p:spPr>
              <a:xfrm rot="16200000">
                <a:off x="2389848" y="2098608"/>
                <a:ext cx="1087029" cy="307777"/>
              </a:xfrm>
              <a:prstGeom prst="rect">
                <a:avLst/>
              </a:prstGeom>
              <a:blipFill>
                <a:blip r:embed="rId3"/>
                <a:stretch>
                  <a:fillRect r="-16000"/>
                </a:stretch>
              </a:blipFill>
            </p:spPr>
            <p:txBody>
              <a:bodyPr/>
              <a:lstStyle/>
              <a:p>
                <a:r>
                  <a:rPr lang="en-US">
                    <a:noFill/>
                  </a:rPr>
                  <a:t> </a:t>
                </a:r>
              </a:p>
            </p:txBody>
          </p:sp>
        </mc:Fallback>
      </mc:AlternateContent>
      <p:sp>
        <p:nvSpPr>
          <p:cNvPr id="184" name="Oval 183">
            <a:extLst>
              <a:ext uri="{FF2B5EF4-FFF2-40B4-BE49-F238E27FC236}">
                <a16:creationId xmlns:a16="http://schemas.microsoft.com/office/drawing/2014/main" id="{C8B8C4EF-39E2-D542-9099-6ACA77DABA75}"/>
              </a:ext>
            </a:extLst>
          </p:cNvPr>
          <p:cNvSpPr/>
          <p:nvPr/>
        </p:nvSpPr>
        <p:spPr>
          <a:xfrm>
            <a:off x="3884568" y="2178729"/>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5" name="Oval 184">
            <a:extLst>
              <a:ext uri="{FF2B5EF4-FFF2-40B4-BE49-F238E27FC236}">
                <a16:creationId xmlns:a16="http://schemas.microsoft.com/office/drawing/2014/main" id="{41B2D9BB-C36A-8B44-BE34-291B6B7DC59A}"/>
              </a:ext>
            </a:extLst>
          </p:cNvPr>
          <p:cNvSpPr/>
          <p:nvPr/>
        </p:nvSpPr>
        <p:spPr>
          <a:xfrm>
            <a:off x="3429714" y="878365"/>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8426ADC5-3E09-FD4D-8586-A8A99338997C}"/>
              </a:ext>
            </a:extLst>
          </p:cNvPr>
          <p:cNvSpPr/>
          <p:nvPr/>
        </p:nvSpPr>
        <p:spPr>
          <a:xfrm>
            <a:off x="3893067" y="10930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7" name="Oval 186">
            <a:extLst>
              <a:ext uri="{FF2B5EF4-FFF2-40B4-BE49-F238E27FC236}">
                <a16:creationId xmlns:a16="http://schemas.microsoft.com/office/drawing/2014/main" id="{F69CFFA1-0331-EE4F-A998-1A6867A416C8}"/>
              </a:ext>
            </a:extLst>
          </p:cNvPr>
          <p:cNvSpPr/>
          <p:nvPr/>
        </p:nvSpPr>
        <p:spPr>
          <a:xfrm>
            <a:off x="3895380" y="9567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5F21723B-376E-4342-98C6-AF817669F810}"/>
              </a:ext>
            </a:extLst>
          </p:cNvPr>
          <p:cNvSpPr/>
          <p:nvPr/>
        </p:nvSpPr>
        <p:spPr>
          <a:xfrm>
            <a:off x="3889607" y="18573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255FD03D-920B-6840-AF87-1199C2B56AB6}"/>
              </a:ext>
            </a:extLst>
          </p:cNvPr>
          <p:cNvSpPr/>
          <p:nvPr/>
        </p:nvSpPr>
        <p:spPr>
          <a:xfrm>
            <a:off x="3889607" y="171879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B24AFE31-C81F-104B-973F-FB72FFAF0570}"/>
              </a:ext>
            </a:extLst>
          </p:cNvPr>
          <p:cNvSpPr/>
          <p:nvPr/>
        </p:nvSpPr>
        <p:spPr>
          <a:xfrm>
            <a:off x="3889607" y="161488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B6F60A94-BAA0-AA4A-9187-98128A530EE2}"/>
              </a:ext>
            </a:extLst>
          </p:cNvPr>
          <p:cNvSpPr/>
          <p:nvPr/>
        </p:nvSpPr>
        <p:spPr>
          <a:xfrm>
            <a:off x="3889607" y="147633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1D6934AB-B0D5-8940-933D-B255C0E8DA08}"/>
              </a:ext>
            </a:extLst>
          </p:cNvPr>
          <p:cNvSpPr/>
          <p:nvPr/>
        </p:nvSpPr>
        <p:spPr>
          <a:xfrm>
            <a:off x="3889607" y="1372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3" name="Oval 192">
            <a:extLst>
              <a:ext uri="{FF2B5EF4-FFF2-40B4-BE49-F238E27FC236}">
                <a16:creationId xmlns:a16="http://schemas.microsoft.com/office/drawing/2014/main" id="{A2DFC2F6-8C27-8A42-8BF3-B3B6A319736D}"/>
              </a:ext>
            </a:extLst>
          </p:cNvPr>
          <p:cNvSpPr/>
          <p:nvPr/>
        </p:nvSpPr>
        <p:spPr>
          <a:xfrm>
            <a:off x="5910595" y="319376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4" name="Oval 193">
            <a:extLst>
              <a:ext uri="{FF2B5EF4-FFF2-40B4-BE49-F238E27FC236}">
                <a16:creationId xmlns:a16="http://schemas.microsoft.com/office/drawing/2014/main" id="{BD601536-1548-D947-AB32-381BB7AA1EE8}"/>
              </a:ext>
            </a:extLst>
          </p:cNvPr>
          <p:cNvSpPr/>
          <p:nvPr/>
        </p:nvSpPr>
        <p:spPr>
          <a:xfrm>
            <a:off x="5912908" y="305753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5" name="Oval 194">
            <a:extLst>
              <a:ext uri="{FF2B5EF4-FFF2-40B4-BE49-F238E27FC236}">
                <a16:creationId xmlns:a16="http://schemas.microsoft.com/office/drawing/2014/main" id="{EE19270C-B618-5B47-8A8E-C678245B35FE}"/>
              </a:ext>
            </a:extLst>
          </p:cNvPr>
          <p:cNvSpPr/>
          <p:nvPr/>
        </p:nvSpPr>
        <p:spPr>
          <a:xfrm>
            <a:off x="5907136" y="311529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6" name="Oval 195">
            <a:extLst>
              <a:ext uri="{FF2B5EF4-FFF2-40B4-BE49-F238E27FC236}">
                <a16:creationId xmlns:a16="http://schemas.microsoft.com/office/drawing/2014/main" id="{4FE5D5FF-5B6B-254C-BD23-8889116F3D72}"/>
              </a:ext>
            </a:extLst>
          </p:cNvPr>
          <p:cNvSpPr/>
          <p:nvPr/>
        </p:nvSpPr>
        <p:spPr>
          <a:xfrm>
            <a:off x="5907136" y="297674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7" name="Oval 196">
            <a:extLst>
              <a:ext uri="{FF2B5EF4-FFF2-40B4-BE49-F238E27FC236}">
                <a16:creationId xmlns:a16="http://schemas.microsoft.com/office/drawing/2014/main" id="{D3B944B6-2B9B-A649-ADDF-5BE02B754484}"/>
              </a:ext>
            </a:extLst>
          </p:cNvPr>
          <p:cNvSpPr/>
          <p:nvPr/>
        </p:nvSpPr>
        <p:spPr>
          <a:xfrm>
            <a:off x="5907136" y="28728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8" name="Oval 197">
            <a:extLst>
              <a:ext uri="{FF2B5EF4-FFF2-40B4-BE49-F238E27FC236}">
                <a16:creationId xmlns:a16="http://schemas.microsoft.com/office/drawing/2014/main" id="{4C65EF4B-0E73-8D4F-A5B7-3DC9714B22CE}"/>
              </a:ext>
            </a:extLst>
          </p:cNvPr>
          <p:cNvSpPr/>
          <p:nvPr/>
        </p:nvSpPr>
        <p:spPr>
          <a:xfrm>
            <a:off x="5907136" y="273428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99" name="Oval 198">
            <a:extLst>
              <a:ext uri="{FF2B5EF4-FFF2-40B4-BE49-F238E27FC236}">
                <a16:creationId xmlns:a16="http://schemas.microsoft.com/office/drawing/2014/main" id="{45F7472E-5ACC-2F43-9317-05EA2A8E71A1}"/>
              </a:ext>
            </a:extLst>
          </p:cNvPr>
          <p:cNvSpPr/>
          <p:nvPr/>
        </p:nvSpPr>
        <p:spPr>
          <a:xfrm>
            <a:off x="5907136" y="263038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A8A10497-10D3-AA4D-86FA-DAD923039C90}"/>
              </a:ext>
            </a:extLst>
          </p:cNvPr>
          <p:cNvSpPr/>
          <p:nvPr/>
        </p:nvSpPr>
        <p:spPr>
          <a:xfrm>
            <a:off x="4218055" y="14751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1" name="Oval 200">
            <a:extLst>
              <a:ext uri="{FF2B5EF4-FFF2-40B4-BE49-F238E27FC236}">
                <a16:creationId xmlns:a16="http://schemas.microsoft.com/office/drawing/2014/main" id="{8C908FF7-845E-A749-8CB0-4105CCFBD163}"/>
              </a:ext>
            </a:extLst>
          </p:cNvPr>
          <p:cNvSpPr/>
          <p:nvPr/>
        </p:nvSpPr>
        <p:spPr>
          <a:xfrm>
            <a:off x="4212283" y="15328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C9C0D2F7-9E4F-5A43-9A20-2D9A1152E956}"/>
              </a:ext>
            </a:extLst>
          </p:cNvPr>
          <p:cNvSpPr/>
          <p:nvPr/>
        </p:nvSpPr>
        <p:spPr>
          <a:xfrm>
            <a:off x="4212283" y="13943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3" name="Oval 202">
            <a:extLst>
              <a:ext uri="{FF2B5EF4-FFF2-40B4-BE49-F238E27FC236}">
                <a16:creationId xmlns:a16="http://schemas.microsoft.com/office/drawing/2014/main" id="{50E40769-01F2-5146-AB87-004F3814B510}"/>
              </a:ext>
            </a:extLst>
          </p:cNvPr>
          <p:cNvSpPr/>
          <p:nvPr/>
        </p:nvSpPr>
        <p:spPr>
          <a:xfrm>
            <a:off x="4212283" y="12904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9B51DC37-B330-1C45-99F0-6D638D30DC04}"/>
              </a:ext>
            </a:extLst>
          </p:cNvPr>
          <p:cNvSpPr/>
          <p:nvPr/>
        </p:nvSpPr>
        <p:spPr>
          <a:xfrm>
            <a:off x="4212283" y="115187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5" name="Oval 204">
            <a:extLst>
              <a:ext uri="{FF2B5EF4-FFF2-40B4-BE49-F238E27FC236}">
                <a16:creationId xmlns:a16="http://schemas.microsoft.com/office/drawing/2014/main" id="{0D158A5E-90A1-E34B-85D3-84B4B07F356B}"/>
              </a:ext>
            </a:extLst>
          </p:cNvPr>
          <p:cNvSpPr/>
          <p:nvPr/>
        </p:nvSpPr>
        <p:spPr>
          <a:xfrm>
            <a:off x="4212283" y="104796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6" name="Oval 205">
            <a:extLst>
              <a:ext uri="{FF2B5EF4-FFF2-40B4-BE49-F238E27FC236}">
                <a16:creationId xmlns:a16="http://schemas.microsoft.com/office/drawing/2014/main" id="{6C7F2863-A1AE-9A46-A6B1-1913ACEB2B62}"/>
              </a:ext>
            </a:extLst>
          </p:cNvPr>
          <p:cNvSpPr/>
          <p:nvPr/>
        </p:nvSpPr>
        <p:spPr>
          <a:xfrm>
            <a:off x="4229600" y="25373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7" name="Oval 206">
            <a:extLst>
              <a:ext uri="{FF2B5EF4-FFF2-40B4-BE49-F238E27FC236}">
                <a16:creationId xmlns:a16="http://schemas.microsoft.com/office/drawing/2014/main" id="{32132F9C-203A-3C4A-B8C2-42CDC63A8D93}"/>
              </a:ext>
            </a:extLst>
          </p:cNvPr>
          <p:cNvSpPr/>
          <p:nvPr/>
        </p:nvSpPr>
        <p:spPr>
          <a:xfrm>
            <a:off x="4223828" y="259506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BCEFADF0-3F89-594A-96A4-2D2B31D070C2}"/>
              </a:ext>
            </a:extLst>
          </p:cNvPr>
          <p:cNvSpPr/>
          <p:nvPr/>
        </p:nvSpPr>
        <p:spPr>
          <a:xfrm>
            <a:off x="4223828" y="245651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9" name="Oval 208">
            <a:extLst>
              <a:ext uri="{FF2B5EF4-FFF2-40B4-BE49-F238E27FC236}">
                <a16:creationId xmlns:a16="http://schemas.microsoft.com/office/drawing/2014/main" id="{7E6146DC-DCEF-E749-9AFB-325C540062BE}"/>
              </a:ext>
            </a:extLst>
          </p:cNvPr>
          <p:cNvSpPr/>
          <p:nvPr/>
        </p:nvSpPr>
        <p:spPr>
          <a:xfrm>
            <a:off x="4223828" y="23526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0" name="Oval 209">
            <a:extLst>
              <a:ext uri="{FF2B5EF4-FFF2-40B4-BE49-F238E27FC236}">
                <a16:creationId xmlns:a16="http://schemas.microsoft.com/office/drawing/2014/main" id="{3F9DDB5B-EAC7-DB40-88F8-26F785F1B3FB}"/>
              </a:ext>
            </a:extLst>
          </p:cNvPr>
          <p:cNvSpPr/>
          <p:nvPr/>
        </p:nvSpPr>
        <p:spPr>
          <a:xfrm>
            <a:off x="4223828" y="21101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1" name="Oval 210">
            <a:extLst>
              <a:ext uri="{FF2B5EF4-FFF2-40B4-BE49-F238E27FC236}">
                <a16:creationId xmlns:a16="http://schemas.microsoft.com/office/drawing/2014/main" id="{84951112-175A-744F-A7FD-4377944F7417}"/>
              </a:ext>
            </a:extLst>
          </p:cNvPr>
          <p:cNvSpPr/>
          <p:nvPr/>
        </p:nvSpPr>
        <p:spPr>
          <a:xfrm>
            <a:off x="4223828" y="184460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2" name="Oval 211">
            <a:extLst>
              <a:ext uri="{FF2B5EF4-FFF2-40B4-BE49-F238E27FC236}">
                <a16:creationId xmlns:a16="http://schemas.microsoft.com/office/drawing/2014/main" id="{A66809F0-F283-7D4B-810D-1F240A514E5D}"/>
              </a:ext>
            </a:extLst>
          </p:cNvPr>
          <p:cNvSpPr/>
          <p:nvPr/>
        </p:nvSpPr>
        <p:spPr>
          <a:xfrm>
            <a:off x="5593071" y="325894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3" name="Oval 212">
            <a:extLst>
              <a:ext uri="{FF2B5EF4-FFF2-40B4-BE49-F238E27FC236}">
                <a16:creationId xmlns:a16="http://schemas.microsoft.com/office/drawing/2014/main" id="{18464036-0158-1846-B646-B77849265803}"/>
              </a:ext>
            </a:extLst>
          </p:cNvPr>
          <p:cNvSpPr/>
          <p:nvPr/>
        </p:nvSpPr>
        <p:spPr>
          <a:xfrm>
            <a:off x="5587299" y="331670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4" name="Oval 213">
            <a:extLst>
              <a:ext uri="{FF2B5EF4-FFF2-40B4-BE49-F238E27FC236}">
                <a16:creationId xmlns:a16="http://schemas.microsoft.com/office/drawing/2014/main" id="{6E285AF3-3E18-CA4C-81AD-DC6F872ECC04}"/>
              </a:ext>
            </a:extLst>
          </p:cNvPr>
          <p:cNvSpPr/>
          <p:nvPr/>
        </p:nvSpPr>
        <p:spPr>
          <a:xfrm>
            <a:off x="5587299" y="317815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5" name="Oval 214">
            <a:extLst>
              <a:ext uri="{FF2B5EF4-FFF2-40B4-BE49-F238E27FC236}">
                <a16:creationId xmlns:a16="http://schemas.microsoft.com/office/drawing/2014/main" id="{4CDB71BC-4E7B-0E4C-8938-503215FF1380}"/>
              </a:ext>
            </a:extLst>
          </p:cNvPr>
          <p:cNvSpPr/>
          <p:nvPr/>
        </p:nvSpPr>
        <p:spPr>
          <a:xfrm>
            <a:off x="5587299" y="307424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6" name="Oval 215">
            <a:extLst>
              <a:ext uri="{FF2B5EF4-FFF2-40B4-BE49-F238E27FC236}">
                <a16:creationId xmlns:a16="http://schemas.microsoft.com/office/drawing/2014/main" id="{19D54F16-7FFF-C54E-8542-A0AC271CDF22}"/>
              </a:ext>
            </a:extLst>
          </p:cNvPr>
          <p:cNvSpPr/>
          <p:nvPr/>
        </p:nvSpPr>
        <p:spPr>
          <a:xfrm>
            <a:off x="5587299" y="258934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7" name="Oval 216">
            <a:extLst>
              <a:ext uri="{FF2B5EF4-FFF2-40B4-BE49-F238E27FC236}">
                <a16:creationId xmlns:a16="http://schemas.microsoft.com/office/drawing/2014/main" id="{815C570B-C14F-F347-BD7D-378AABA96C09}"/>
              </a:ext>
            </a:extLst>
          </p:cNvPr>
          <p:cNvSpPr/>
          <p:nvPr/>
        </p:nvSpPr>
        <p:spPr>
          <a:xfrm>
            <a:off x="5587299" y="232380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8" name="Oval 217">
            <a:extLst>
              <a:ext uri="{FF2B5EF4-FFF2-40B4-BE49-F238E27FC236}">
                <a16:creationId xmlns:a16="http://schemas.microsoft.com/office/drawing/2014/main" id="{54D8A393-D4BF-D245-A1DF-6B64F633E551}"/>
              </a:ext>
            </a:extLst>
          </p:cNvPr>
          <p:cNvSpPr/>
          <p:nvPr/>
        </p:nvSpPr>
        <p:spPr>
          <a:xfrm>
            <a:off x="5593072" y="331666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19" name="Oval 218">
            <a:extLst>
              <a:ext uri="{FF2B5EF4-FFF2-40B4-BE49-F238E27FC236}">
                <a16:creationId xmlns:a16="http://schemas.microsoft.com/office/drawing/2014/main" id="{A4A3861B-5D5F-D943-8C89-A8BCA908EDA0}"/>
              </a:ext>
            </a:extLst>
          </p:cNvPr>
          <p:cNvSpPr/>
          <p:nvPr/>
        </p:nvSpPr>
        <p:spPr>
          <a:xfrm>
            <a:off x="5587300" y="337442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0" name="Oval 219">
            <a:extLst>
              <a:ext uri="{FF2B5EF4-FFF2-40B4-BE49-F238E27FC236}">
                <a16:creationId xmlns:a16="http://schemas.microsoft.com/office/drawing/2014/main" id="{E4503A9A-D5A0-364E-B415-42848209E472}"/>
              </a:ext>
            </a:extLst>
          </p:cNvPr>
          <p:cNvSpPr/>
          <p:nvPr/>
        </p:nvSpPr>
        <p:spPr>
          <a:xfrm>
            <a:off x="5587300" y="323588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1" name="Oval 220">
            <a:extLst>
              <a:ext uri="{FF2B5EF4-FFF2-40B4-BE49-F238E27FC236}">
                <a16:creationId xmlns:a16="http://schemas.microsoft.com/office/drawing/2014/main" id="{224CC104-76EF-5C44-8B45-4E2CB3BA28E3}"/>
              </a:ext>
            </a:extLst>
          </p:cNvPr>
          <p:cNvSpPr/>
          <p:nvPr/>
        </p:nvSpPr>
        <p:spPr>
          <a:xfrm>
            <a:off x="5587300" y="313197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2" name="Oval 221">
            <a:extLst>
              <a:ext uri="{FF2B5EF4-FFF2-40B4-BE49-F238E27FC236}">
                <a16:creationId xmlns:a16="http://schemas.microsoft.com/office/drawing/2014/main" id="{E88DDEA2-3B38-A046-BF5A-F2401F64052C}"/>
              </a:ext>
            </a:extLst>
          </p:cNvPr>
          <p:cNvSpPr/>
          <p:nvPr/>
        </p:nvSpPr>
        <p:spPr>
          <a:xfrm>
            <a:off x="5587300" y="299342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3" name="Oval 222">
            <a:extLst>
              <a:ext uri="{FF2B5EF4-FFF2-40B4-BE49-F238E27FC236}">
                <a16:creationId xmlns:a16="http://schemas.microsoft.com/office/drawing/2014/main" id="{036F388C-F9EC-5F4B-8066-B24543133CD6}"/>
              </a:ext>
            </a:extLst>
          </p:cNvPr>
          <p:cNvSpPr/>
          <p:nvPr/>
        </p:nvSpPr>
        <p:spPr>
          <a:xfrm>
            <a:off x="5587300" y="28895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4" name="Oval 223">
            <a:extLst>
              <a:ext uri="{FF2B5EF4-FFF2-40B4-BE49-F238E27FC236}">
                <a16:creationId xmlns:a16="http://schemas.microsoft.com/office/drawing/2014/main" id="{A63D22A5-88EA-B742-B5C6-55896E41FD0C}"/>
              </a:ext>
            </a:extLst>
          </p:cNvPr>
          <p:cNvSpPr/>
          <p:nvPr/>
        </p:nvSpPr>
        <p:spPr>
          <a:xfrm>
            <a:off x="4531719" y="183645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62C2076A-AC72-7F42-A426-E88FB13C7A4A}"/>
              </a:ext>
            </a:extLst>
          </p:cNvPr>
          <p:cNvSpPr/>
          <p:nvPr/>
        </p:nvSpPr>
        <p:spPr>
          <a:xfrm>
            <a:off x="4531719" y="206739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3BD9947F-0183-8942-9360-ABF9980DD1DE}"/>
              </a:ext>
            </a:extLst>
          </p:cNvPr>
          <p:cNvSpPr/>
          <p:nvPr/>
        </p:nvSpPr>
        <p:spPr>
          <a:xfrm>
            <a:off x="4531719" y="175566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7" name="Oval 226">
            <a:extLst>
              <a:ext uri="{FF2B5EF4-FFF2-40B4-BE49-F238E27FC236}">
                <a16:creationId xmlns:a16="http://schemas.microsoft.com/office/drawing/2014/main" id="{63D04716-0962-AC41-B5D1-B21143CC1161}"/>
              </a:ext>
            </a:extLst>
          </p:cNvPr>
          <p:cNvSpPr/>
          <p:nvPr/>
        </p:nvSpPr>
        <p:spPr>
          <a:xfrm>
            <a:off x="4531719" y="165175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8" name="Oval 227">
            <a:extLst>
              <a:ext uri="{FF2B5EF4-FFF2-40B4-BE49-F238E27FC236}">
                <a16:creationId xmlns:a16="http://schemas.microsoft.com/office/drawing/2014/main" id="{2EC5D97C-DFA8-664C-900D-6FC16B8BE729}"/>
              </a:ext>
            </a:extLst>
          </p:cNvPr>
          <p:cNvSpPr/>
          <p:nvPr/>
        </p:nvSpPr>
        <p:spPr>
          <a:xfrm>
            <a:off x="4531719" y="15132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9" name="Oval 228">
            <a:extLst>
              <a:ext uri="{FF2B5EF4-FFF2-40B4-BE49-F238E27FC236}">
                <a16:creationId xmlns:a16="http://schemas.microsoft.com/office/drawing/2014/main" id="{5D71B1D7-3F0A-EF46-BD22-73CE4BF71E97}"/>
              </a:ext>
            </a:extLst>
          </p:cNvPr>
          <p:cNvSpPr/>
          <p:nvPr/>
        </p:nvSpPr>
        <p:spPr>
          <a:xfrm>
            <a:off x="4531719" y="1409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0" name="Oval 229">
            <a:extLst>
              <a:ext uri="{FF2B5EF4-FFF2-40B4-BE49-F238E27FC236}">
                <a16:creationId xmlns:a16="http://schemas.microsoft.com/office/drawing/2014/main" id="{CD21C6C7-9A9A-B046-A6FC-D3A2DC8EE2B1}"/>
              </a:ext>
            </a:extLst>
          </p:cNvPr>
          <p:cNvSpPr/>
          <p:nvPr/>
        </p:nvSpPr>
        <p:spPr>
          <a:xfrm>
            <a:off x="4531719" y="274854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1" name="Oval 230">
            <a:extLst>
              <a:ext uri="{FF2B5EF4-FFF2-40B4-BE49-F238E27FC236}">
                <a16:creationId xmlns:a16="http://schemas.microsoft.com/office/drawing/2014/main" id="{C7DEE053-DA82-1147-89F3-09CC8C7F5738}"/>
              </a:ext>
            </a:extLst>
          </p:cNvPr>
          <p:cNvSpPr/>
          <p:nvPr/>
        </p:nvSpPr>
        <p:spPr>
          <a:xfrm>
            <a:off x="4531719" y="280630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2" name="Oval 231">
            <a:extLst>
              <a:ext uri="{FF2B5EF4-FFF2-40B4-BE49-F238E27FC236}">
                <a16:creationId xmlns:a16="http://schemas.microsoft.com/office/drawing/2014/main" id="{A139FE8F-65C2-7047-9D29-290FE04C83C4}"/>
              </a:ext>
            </a:extLst>
          </p:cNvPr>
          <p:cNvSpPr/>
          <p:nvPr/>
        </p:nvSpPr>
        <p:spPr>
          <a:xfrm>
            <a:off x="4531719" y="266775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3" name="Oval 232">
            <a:extLst>
              <a:ext uri="{FF2B5EF4-FFF2-40B4-BE49-F238E27FC236}">
                <a16:creationId xmlns:a16="http://schemas.microsoft.com/office/drawing/2014/main" id="{52376A13-9FBE-4945-A997-BD87FD82D943}"/>
              </a:ext>
            </a:extLst>
          </p:cNvPr>
          <p:cNvSpPr/>
          <p:nvPr/>
        </p:nvSpPr>
        <p:spPr>
          <a:xfrm>
            <a:off x="4531719" y="256384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4" name="Oval 233">
            <a:extLst>
              <a:ext uri="{FF2B5EF4-FFF2-40B4-BE49-F238E27FC236}">
                <a16:creationId xmlns:a16="http://schemas.microsoft.com/office/drawing/2014/main" id="{87061BF0-9B7F-6645-893C-91EB158EFF32}"/>
              </a:ext>
            </a:extLst>
          </p:cNvPr>
          <p:cNvSpPr/>
          <p:nvPr/>
        </p:nvSpPr>
        <p:spPr>
          <a:xfrm>
            <a:off x="4531719" y="242529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5" name="Oval 234">
            <a:extLst>
              <a:ext uri="{FF2B5EF4-FFF2-40B4-BE49-F238E27FC236}">
                <a16:creationId xmlns:a16="http://schemas.microsoft.com/office/drawing/2014/main" id="{FCF3ABF8-6162-F54B-A8E4-E9A77B32B507}"/>
              </a:ext>
            </a:extLst>
          </p:cNvPr>
          <p:cNvSpPr/>
          <p:nvPr/>
        </p:nvSpPr>
        <p:spPr>
          <a:xfrm>
            <a:off x="4531719" y="215975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6" name="Oval 235">
            <a:extLst>
              <a:ext uri="{FF2B5EF4-FFF2-40B4-BE49-F238E27FC236}">
                <a16:creationId xmlns:a16="http://schemas.microsoft.com/office/drawing/2014/main" id="{C1424FF7-01CA-0144-90D7-A0F7D8C40FBB}"/>
              </a:ext>
            </a:extLst>
          </p:cNvPr>
          <p:cNvSpPr/>
          <p:nvPr/>
        </p:nvSpPr>
        <p:spPr>
          <a:xfrm>
            <a:off x="4531719" y="123842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7" name="Oval 236">
            <a:extLst>
              <a:ext uri="{FF2B5EF4-FFF2-40B4-BE49-F238E27FC236}">
                <a16:creationId xmlns:a16="http://schemas.microsoft.com/office/drawing/2014/main" id="{BDDAE793-6165-F146-97BF-48B4D2D911CA}"/>
              </a:ext>
            </a:extLst>
          </p:cNvPr>
          <p:cNvSpPr/>
          <p:nvPr/>
        </p:nvSpPr>
        <p:spPr>
          <a:xfrm>
            <a:off x="4531499" y="111654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8" name="Oval 237">
            <a:extLst>
              <a:ext uri="{FF2B5EF4-FFF2-40B4-BE49-F238E27FC236}">
                <a16:creationId xmlns:a16="http://schemas.microsoft.com/office/drawing/2014/main" id="{77AC292B-3C98-2142-B4D1-1673A53C5C1C}"/>
              </a:ext>
            </a:extLst>
          </p:cNvPr>
          <p:cNvSpPr/>
          <p:nvPr/>
        </p:nvSpPr>
        <p:spPr>
          <a:xfrm>
            <a:off x="4875956" y="308191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39" name="Oval 238">
            <a:extLst>
              <a:ext uri="{FF2B5EF4-FFF2-40B4-BE49-F238E27FC236}">
                <a16:creationId xmlns:a16="http://schemas.microsoft.com/office/drawing/2014/main" id="{58166283-71AE-0B4F-9999-166BC9FC0F91}"/>
              </a:ext>
            </a:extLst>
          </p:cNvPr>
          <p:cNvSpPr/>
          <p:nvPr/>
        </p:nvSpPr>
        <p:spPr>
          <a:xfrm>
            <a:off x="4875956" y="313967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0" name="Oval 239">
            <a:extLst>
              <a:ext uri="{FF2B5EF4-FFF2-40B4-BE49-F238E27FC236}">
                <a16:creationId xmlns:a16="http://schemas.microsoft.com/office/drawing/2014/main" id="{239D72D5-A7DF-8D48-A7CA-FD55409BDD31}"/>
              </a:ext>
            </a:extLst>
          </p:cNvPr>
          <p:cNvSpPr/>
          <p:nvPr/>
        </p:nvSpPr>
        <p:spPr>
          <a:xfrm>
            <a:off x="4875956" y="30011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1" name="Oval 240">
            <a:extLst>
              <a:ext uri="{FF2B5EF4-FFF2-40B4-BE49-F238E27FC236}">
                <a16:creationId xmlns:a16="http://schemas.microsoft.com/office/drawing/2014/main" id="{B0BB3134-2555-A948-95A6-8B1FE0FC61FF}"/>
              </a:ext>
            </a:extLst>
          </p:cNvPr>
          <p:cNvSpPr/>
          <p:nvPr/>
        </p:nvSpPr>
        <p:spPr>
          <a:xfrm>
            <a:off x="4875956" y="289722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2" name="Oval 241">
            <a:extLst>
              <a:ext uri="{FF2B5EF4-FFF2-40B4-BE49-F238E27FC236}">
                <a16:creationId xmlns:a16="http://schemas.microsoft.com/office/drawing/2014/main" id="{D889A1F2-735F-4E42-97F0-32729993773E}"/>
              </a:ext>
            </a:extLst>
          </p:cNvPr>
          <p:cNvSpPr/>
          <p:nvPr/>
        </p:nvSpPr>
        <p:spPr>
          <a:xfrm>
            <a:off x="4875956" y="275867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3" name="Oval 242">
            <a:extLst>
              <a:ext uri="{FF2B5EF4-FFF2-40B4-BE49-F238E27FC236}">
                <a16:creationId xmlns:a16="http://schemas.microsoft.com/office/drawing/2014/main" id="{79FBA20B-7160-504B-8875-5555678BE62B}"/>
              </a:ext>
            </a:extLst>
          </p:cNvPr>
          <p:cNvSpPr/>
          <p:nvPr/>
        </p:nvSpPr>
        <p:spPr>
          <a:xfrm>
            <a:off x="4875956" y="263167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936AA085-7B89-9D40-8925-B6A3964B0797}"/>
              </a:ext>
            </a:extLst>
          </p:cNvPr>
          <p:cNvSpPr/>
          <p:nvPr/>
        </p:nvSpPr>
        <p:spPr>
          <a:xfrm>
            <a:off x="4875955" y="2481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5" name="Oval 244">
            <a:extLst>
              <a:ext uri="{FF2B5EF4-FFF2-40B4-BE49-F238E27FC236}">
                <a16:creationId xmlns:a16="http://schemas.microsoft.com/office/drawing/2014/main" id="{A476D2F7-56CA-9343-949E-7210524835A6}"/>
              </a:ext>
            </a:extLst>
          </p:cNvPr>
          <p:cNvSpPr/>
          <p:nvPr/>
        </p:nvSpPr>
        <p:spPr>
          <a:xfrm>
            <a:off x="4875956" y="2285277"/>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6" name="Oval 245">
            <a:extLst>
              <a:ext uri="{FF2B5EF4-FFF2-40B4-BE49-F238E27FC236}">
                <a16:creationId xmlns:a16="http://schemas.microsoft.com/office/drawing/2014/main" id="{3427358B-2543-F742-85DF-17CB0BA55D76}"/>
              </a:ext>
            </a:extLst>
          </p:cNvPr>
          <p:cNvSpPr/>
          <p:nvPr/>
        </p:nvSpPr>
        <p:spPr>
          <a:xfrm>
            <a:off x="4875956" y="220449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7" name="Oval 246">
            <a:extLst>
              <a:ext uri="{FF2B5EF4-FFF2-40B4-BE49-F238E27FC236}">
                <a16:creationId xmlns:a16="http://schemas.microsoft.com/office/drawing/2014/main" id="{780A99FE-6C2D-A543-9D62-3451A8C16F41}"/>
              </a:ext>
            </a:extLst>
          </p:cNvPr>
          <p:cNvSpPr/>
          <p:nvPr/>
        </p:nvSpPr>
        <p:spPr>
          <a:xfrm>
            <a:off x="4875956" y="2100580"/>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8" name="Oval 247">
            <a:extLst>
              <a:ext uri="{FF2B5EF4-FFF2-40B4-BE49-F238E27FC236}">
                <a16:creationId xmlns:a16="http://schemas.microsoft.com/office/drawing/2014/main" id="{D7CF455B-2A30-FC41-A124-68CC4A7D688D}"/>
              </a:ext>
            </a:extLst>
          </p:cNvPr>
          <p:cNvSpPr/>
          <p:nvPr/>
        </p:nvSpPr>
        <p:spPr>
          <a:xfrm>
            <a:off x="4875956" y="1962035"/>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9" name="Oval 248">
            <a:extLst>
              <a:ext uri="{FF2B5EF4-FFF2-40B4-BE49-F238E27FC236}">
                <a16:creationId xmlns:a16="http://schemas.microsoft.com/office/drawing/2014/main" id="{491A8B3F-C9C9-6144-9E36-806749CEB750}"/>
              </a:ext>
            </a:extLst>
          </p:cNvPr>
          <p:cNvSpPr/>
          <p:nvPr/>
        </p:nvSpPr>
        <p:spPr>
          <a:xfrm>
            <a:off x="4875956" y="1696498"/>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0" name="Oval 249">
            <a:extLst>
              <a:ext uri="{FF2B5EF4-FFF2-40B4-BE49-F238E27FC236}">
                <a16:creationId xmlns:a16="http://schemas.microsoft.com/office/drawing/2014/main" id="{2932126A-D0DF-0A49-9584-2E8468B3D492}"/>
              </a:ext>
            </a:extLst>
          </p:cNvPr>
          <p:cNvSpPr/>
          <p:nvPr/>
        </p:nvSpPr>
        <p:spPr>
          <a:xfrm>
            <a:off x="4875956" y="154870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1" name="Oval 250">
            <a:extLst>
              <a:ext uri="{FF2B5EF4-FFF2-40B4-BE49-F238E27FC236}">
                <a16:creationId xmlns:a16="http://schemas.microsoft.com/office/drawing/2014/main" id="{36109102-F292-E546-8C2C-04A2D1017AAD}"/>
              </a:ext>
            </a:extLst>
          </p:cNvPr>
          <p:cNvSpPr/>
          <p:nvPr/>
        </p:nvSpPr>
        <p:spPr>
          <a:xfrm>
            <a:off x="4875956" y="130626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2" name="Oval 251">
            <a:extLst>
              <a:ext uri="{FF2B5EF4-FFF2-40B4-BE49-F238E27FC236}">
                <a16:creationId xmlns:a16="http://schemas.microsoft.com/office/drawing/2014/main" id="{19260464-7A4B-784E-9269-C63B77792352}"/>
              </a:ext>
            </a:extLst>
          </p:cNvPr>
          <p:cNvSpPr/>
          <p:nvPr/>
        </p:nvSpPr>
        <p:spPr>
          <a:xfrm>
            <a:off x="5231099" y="2870431"/>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3" name="Oval 252">
            <a:extLst>
              <a:ext uri="{FF2B5EF4-FFF2-40B4-BE49-F238E27FC236}">
                <a16:creationId xmlns:a16="http://schemas.microsoft.com/office/drawing/2014/main" id="{74E049F0-7A42-9B45-8849-2A85015F723A}"/>
              </a:ext>
            </a:extLst>
          </p:cNvPr>
          <p:cNvSpPr/>
          <p:nvPr/>
        </p:nvSpPr>
        <p:spPr>
          <a:xfrm>
            <a:off x="5231099" y="278964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4" name="Oval 253">
            <a:extLst>
              <a:ext uri="{FF2B5EF4-FFF2-40B4-BE49-F238E27FC236}">
                <a16:creationId xmlns:a16="http://schemas.microsoft.com/office/drawing/2014/main" id="{1F2B6829-2236-3649-805B-FCEB2C45989D}"/>
              </a:ext>
            </a:extLst>
          </p:cNvPr>
          <p:cNvSpPr/>
          <p:nvPr/>
        </p:nvSpPr>
        <p:spPr>
          <a:xfrm>
            <a:off x="5231099" y="2685734"/>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5" name="Oval 254">
            <a:extLst>
              <a:ext uri="{FF2B5EF4-FFF2-40B4-BE49-F238E27FC236}">
                <a16:creationId xmlns:a16="http://schemas.microsoft.com/office/drawing/2014/main" id="{C0823B3A-185F-1548-B95D-DB78E527317D}"/>
              </a:ext>
            </a:extLst>
          </p:cNvPr>
          <p:cNvSpPr/>
          <p:nvPr/>
        </p:nvSpPr>
        <p:spPr>
          <a:xfrm>
            <a:off x="5231099" y="2547189"/>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6" name="Oval 255">
            <a:extLst>
              <a:ext uri="{FF2B5EF4-FFF2-40B4-BE49-F238E27FC236}">
                <a16:creationId xmlns:a16="http://schemas.microsoft.com/office/drawing/2014/main" id="{F8154E49-9F75-6E45-8850-B18915AB6968}"/>
              </a:ext>
            </a:extLst>
          </p:cNvPr>
          <p:cNvSpPr/>
          <p:nvPr/>
        </p:nvSpPr>
        <p:spPr>
          <a:xfrm>
            <a:off x="5231099" y="2443282"/>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7" name="Oval 256">
            <a:extLst>
              <a:ext uri="{FF2B5EF4-FFF2-40B4-BE49-F238E27FC236}">
                <a16:creationId xmlns:a16="http://schemas.microsoft.com/office/drawing/2014/main" id="{5DE20F78-F454-CC48-AFDE-207042ABDC2B}"/>
              </a:ext>
            </a:extLst>
          </p:cNvPr>
          <p:cNvSpPr/>
          <p:nvPr/>
        </p:nvSpPr>
        <p:spPr>
          <a:xfrm>
            <a:off x="5231099" y="179673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8" name="Oval 257">
            <a:extLst>
              <a:ext uri="{FF2B5EF4-FFF2-40B4-BE49-F238E27FC236}">
                <a16:creationId xmlns:a16="http://schemas.microsoft.com/office/drawing/2014/main" id="{A1B54483-31A1-1847-8FCF-10AFF0C5ECF3}"/>
              </a:ext>
            </a:extLst>
          </p:cNvPr>
          <p:cNvSpPr/>
          <p:nvPr/>
        </p:nvSpPr>
        <p:spPr>
          <a:xfrm>
            <a:off x="5231099" y="319373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59" name="Oval 258">
            <a:extLst>
              <a:ext uri="{FF2B5EF4-FFF2-40B4-BE49-F238E27FC236}">
                <a16:creationId xmlns:a16="http://schemas.microsoft.com/office/drawing/2014/main" id="{8A17342D-FD0C-6B44-9908-EE03503C6036}"/>
              </a:ext>
            </a:extLst>
          </p:cNvPr>
          <p:cNvSpPr/>
          <p:nvPr/>
        </p:nvSpPr>
        <p:spPr>
          <a:xfrm>
            <a:off x="5231099" y="227240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0" name="Oval 259">
            <a:extLst>
              <a:ext uri="{FF2B5EF4-FFF2-40B4-BE49-F238E27FC236}">
                <a16:creationId xmlns:a16="http://schemas.microsoft.com/office/drawing/2014/main" id="{E91C816A-E332-2745-99F4-613684392317}"/>
              </a:ext>
            </a:extLst>
          </p:cNvPr>
          <p:cNvSpPr/>
          <p:nvPr/>
        </p:nvSpPr>
        <p:spPr>
          <a:xfrm>
            <a:off x="5231099" y="2076136"/>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1" name="Oval 260">
            <a:extLst>
              <a:ext uri="{FF2B5EF4-FFF2-40B4-BE49-F238E27FC236}">
                <a16:creationId xmlns:a16="http://schemas.microsoft.com/office/drawing/2014/main" id="{E91818A1-CCA6-8845-AB76-8B0FC991DC2B}"/>
              </a:ext>
            </a:extLst>
          </p:cNvPr>
          <p:cNvSpPr/>
          <p:nvPr/>
        </p:nvSpPr>
        <p:spPr>
          <a:xfrm>
            <a:off x="5231099" y="3101373"/>
            <a:ext cx="137160" cy="137160"/>
          </a:xfrm>
          <a:prstGeom prst="ellipse">
            <a:avLst/>
          </a:prstGeom>
          <a:gradFill>
            <a:gsLst>
              <a:gs pos="0">
                <a:schemeClr val="bg1">
                  <a:lumMod val="50000"/>
                </a:schemeClr>
              </a:gs>
              <a:gs pos="100000">
                <a:schemeClr val="bg1">
                  <a:lumMod val="85000"/>
                </a:schemeClr>
              </a:gs>
            </a:gsLst>
          </a:gradFill>
          <a:ln>
            <a:solidFill>
              <a:schemeClr val="tx1">
                <a:lumMod val="50000"/>
                <a:lumOff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62" name="Oval 261">
            <a:extLst>
              <a:ext uri="{FF2B5EF4-FFF2-40B4-BE49-F238E27FC236}">
                <a16:creationId xmlns:a16="http://schemas.microsoft.com/office/drawing/2014/main" id="{281C563F-7763-784E-AEDB-B77410B36F7B}"/>
              </a:ext>
            </a:extLst>
          </p:cNvPr>
          <p:cNvSpPr/>
          <p:nvPr/>
        </p:nvSpPr>
        <p:spPr>
          <a:xfrm>
            <a:off x="4214152" y="274854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3" name="Oval 262">
            <a:extLst>
              <a:ext uri="{FF2B5EF4-FFF2-40B4-BE49-F238E27FC236}">
                <a16:creationId xmlns:a16="http://schemas.microsoft.com/office/drawing/2014/main" id="{79050C31-FD3E-1E45-9C06-036F212C0C95}"/>
              </a:ext>
            </a:extLst>
          </p:cNvPr>
          <p:cNvSpPr/>
          <p:nvPr/>
        </p:nvSpPr>
        <p:spPr>
          <a:xfrm>
            <a:off x="4528200" y="30819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4" name="Oval 263">
            <a:extLst>
              <a:ext uri="{FF2B5EF4-FFF2-40B4-BE49-F238E27FC236}">
                <a16:creationId xmlns:a16="http://schemas.microsoft.com/office/drawing/2014/main" id="{F0F1570F-C7E7-184D-B41A-8FA15F3454E7}"/>
              </a:ext>
            </a:extLst>
          </p:cNvPr>
          <p:cNvSpPr/>
          <p:nvPr/>
        </p:nvSpPr>
        <p:spPr>
          <a:xfrm>
            <a:off x="4869936" y="326826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5" name="Oval 264">
            <a:extLst>
              <a:ext uri="{FF2B5EF4-FFF2-40B4-BE49-F238E27FC236}">
                <a16:creationId xmlns:a16="http://schemas.microsoft.com/office/drawing/2014/main" id="{3D285579-C2FB-E74F-B898-187641BDCAE1}"/>
              </a:ext>
            </a:extLst>
          </p:cNvPr>
          <p:cNvSpPr/>
          <p:nvPr/>
        </p:nvSpPr>
        <p:spPr>
          <a:xfrm>
            <a:off x="5236435" y="3411646"/>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6" name="Oval 265">
            <a:extLst>
              <a:ext uri="{FF2B5EF4-FFF2-40B4-BE49-F238E27FC236}">
                <a16:creationId xmlns:a16="http://schemas.microsoft.com/office/drawing/2014/main" id="{583A1199-D442-BD40-839F-CA54D7E035AA}"/>
              </a:ext>
            </a:extLst>
          </p:cNvPr>
          <p:cNvSpPr/>
          <p:nvPr/>
        </p:nvSpPr>
        <p:spPr>
          <a:xfrm>
            <a:off x="5586101" y="3491952"/>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7" name="Oval 266">
            <a:extLst>
              <a:ext uri="{FF2B5EF4-FFF2-40B4-BE49-F238E27FC236}">
                <a16:creationId xmlns:a16="http://schemas.microsoft.com/office/drawing/2014/main" id="{ED31BCFF-71E7-E141-9B3F-AA815C962FDB}"/>
              </a:ext>
            </a:extLst>
          </p:cNvPr>
          <p:cNvSpPr/>
          <p:nvPr/>
        </p:nvSpPr>
        <p:spPr>
          <a:xfrm>
            <a:off x="6218670" y="2897949"/>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8" name="Oval 267">
            <a:extLst>
              <a:ext uri="{FF2B5EF4-FFF2-40B4-BE49-F238E27FC236}">
                <a16:creationId xmlns:a16="http://schemas.microsoft.com/office/drawing/2014/main" id="{2718A28E-0CD3-4F4A-A0E3-B36C15B75585}"/>
              </a:ext>
            </a:extLst>
          </p:cNvPr>
          <p:cNvSpPr/>
          <p:nvPr/>
        </p:nvSpPr>
        <p:spPr>
          <a:xfrm>
            <a:off x="5898831" y="3299047"/>
            <a:ext cx="137160" cy="137160"/>
          </a:xfrm>
          <a:prstGeom prst="ellipse">
            <a:avLst/>
          </a:prstGeom>
          <a:gradFill>
            <a:gsLst>
              <a:gs pos="0">
                <a:srgbClr val="B57BA6"/>
              </a:gs>
              <a:gs pos="99000">
                <a:srgbClr val="FFAEEF"/>
              </a:gs>
            </a:gsLst>
            <a:lin ang="16200000" scaled="0"/>
          </a:gradFill>
          <a:ln>
            <a:solidFill>
              <a:srgbClr val="95698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1796679A-4460-AF4A-8BD8-E1ECBD418932}"/>
              </a:ext>
            </a:extLst>
          </p:cNvPr>
          <p:cNvSpPr/>
          <p:nvPr/>
        </p:nvSpPr>
        <p:spPr>
          <a:xfrm>
            <a:off x="3140438" y="3919092"/>
            <a:ext cx="3515191" cy="307777"/>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    0       1      2     3     4     5     6     7     8 </a:t>
            </a:r>
            <a:endParaRPr lang="en-US" dirty="0"/>
          </a:p>
        </p:txBody>
      </p:sp>
      <p:sp>
        <p:nvSpPr>
          <p:cNvPr id="270" name="Rectangle 269">
            <a:extLst>
              <a:ext uri="{FF2B5EF4-FFF2-40B4-BE49-F238E27FC236}">
                <a16:creationId xmlns:a16="http://schemas.microsoft.com/office/drawing/2014/main" id="{1BE6D645-E39A-ED4F-8586-C1C361366AE4}"/>
              </a:ext>
            </a:extLst>
          </p:cNvPr>
          <p:cNvSpPr/>
          <p:nvPr/>
        </p:nvSpPr>
        <p:spPr>
          <a:xfrm>
            <a:off x="7179560" y="1611189"/>
            <a:ext cx="1385316" cy="2031325"/>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Features</a:t>
            </a:r>
          </a:p>
          <a:p>
            <a:r>
              <a:rPr lang="en-US" dirty="0">
                <a:solidFill>
                  <a:srgbClr val="666666"/>
                </a:solidFill>
                <a:latin typeface="Nunito Sans" pitchFamily="2" charset="77"/>
                <a:ea typeface="Nunito Sans" pitchFamily="2" charset="77"/>
                <a:cs typeface="Nunito Sans" pitchFamily="2" charset="77"/>
              </a:rPr>
              <a:t># bathrooms</a:t>
            </a:r>
          </a:p>
          <a:p>
            <a:r>
              <a:rPr lang="en-US" dirty="0">
                <a:solidFill>
                  <a:srgbClr val="666666"/>
                </a:solidFill>
                <a:latin typeface="Nunito Sans" pitchFamily="2" charset="77"/>
              </a:rPr>
              <a:t># bedrooms</a:t>
            </a:r>
          </a:p>
          <a:p>
            <a:r>
              <a:rPr lang="en-US" dirty="0" err="1">
                <a:solidFill>
                  <a:srgbClr val="666666"/>
                </a:solidFill>
                <a:latin typeface="Nunito Sans" pitchFamily="2" charset="77"/>
              </a:rPr>
              <a:t>sq.ft</a:t>
            </a:r>
            <a:r>
              <a:rPr lang="en-US" dirty="0">
                <a:solidFill>
                  <a:srgbClr val="666666"/>
                </a:solidFill>
                <a:latin typeface="Nunito Sans" pitchFamily="2" charset="77"/>
              </a:rPr>
              <a:t>. living</a:t>
            </a:r>
          </a:p>
          <a:p>
            <a:r>
              <a:rPr lang="en-US" dirty="0" err="1">
                <a:solidFill>
                  <a:srgbClr val="666666"/>
                </a:solidFill>
                <a:latin typeface="Nunito Sans" pitchFamily="2" charset="77"/>
              </a:rPr>
              <a:t>sq.ft</a:t>
            </a:r>
            <a:r>
              <a:rPr lang="en-US" dirty="0">
                <a:solidFill>
                  <a:srgbClr val="666666"/>
                </a:solidFill>
                <a:latin typeface="Nunito Sans" pitchFamily="2" charset="77"/>
              </a:rPr>
              <a:t> lot</a:t>
            </a:r>
          </a:p>
          <a:p>
            <a:r>
              <a:rPr lang="en-US" dirty="0">
                <a:solidFill>
                  <a:srgbClr val="666666"/>
                </a:solidFill>
                <a:latin typeface="Nunito Sans" pitchFamily="2" charset="77"/>
              </a:rPr>
              <a:t>floors</a:t>
            </a:r>
          </a:p>
          <a:p>
            <a:r>
              <a:rPr lang="en-US" dirty="0">
                <a:solidFill>
                  <a:srgbClr val="666666"/>
                </a:solidFill>
                <a:latin typeface="Nunito Sans" pitchFamily="2" charset="77"/>
              </a:rPr>
              <a:t>year built</a:t>
            </a:r>
          </a:p>
          <a:p>
            <a:r>
              <a:rPr lang="en-US" dirty="0">
                <a:solidFill>
                  <a:srgbClr val="666666"/>
                </a:solidFill>
                <a:latin typeface="Nunito Sans" pitchFamily="2" charset="77"/>
              </a:rPr>
              <a:t>year renovated</a:t>
            </a:r>
          </a:p>
          <a:p>
            <a:r>
              <a:rPr lang="en-US" dirty="0">
                <a:solidFill>
                  <a:srgbClr val="666666"/>
                </a:solidFill>
                <a:latin typeface="Nunito Sans" pitchFamily="2" charset="77"/>
              </a:rPr>
              <a:t>waterfront</a:t>
            </a:r>
          </a:p>
        </p:txBody>
      </p:sp>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0C6D8BDA-4E03-4AE4-AE99-3A0B448AF37B}"/>
                  </a:ext>
                </a:extLst>
              </p14:cNvPr>
              <p14:cNvContentPartPr/>
              <p14:nvPr/>
            </p14:nvContentPartPr>
            <p14:xfrm>
              <a:off x="5592960" y="3661200"/>
              <a:ext cx="1654920" cy="1050120"/>
            </p14:xfrm>
          </p:contentPart>
        </mc:Choice>
        <mc:Fallback xmlns="">
          <p:pic>
            <p:nvPicPr>
              <p:cNvPr id="3" name="Ink 2">
                <a:extLst>
                  <a:ext uri="{FF2B5EF4-FFF2-40B4-BE49-F238E27FC236}">
                    <a16:creationId xmlns:a16="http://schemas.microsoft.com/office/drawing/2014/main" id="{0C6D8BDA-4E03-4AE4-AE99-3A0B448AF37B}"/>
                  </a:ext>
                </a:extLst>
              </p:cNvPr>
              <p:cNvPicPr/>
              <p:nvPr/>
            </p:nvPicPr>
            <p:blipFill>
              <a:blip r:embed="rId5"/>
              <a:stretch>
                <a:fillRect/>
              </a:stretch>
            </p:blipFill>
            <p:spPr>
              <a:xfrm>
                <a:off x="5583600" y="3651840"/>
                <a:ext cx="1673640" cy="1068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B5596A3E-D406-4274-B503-916FBC58C7B4}"/>
                  </a:ext>
                </a:extLst>
              </p14:cNvPr>
              <p14:cNvContentPartPr/>
              <p14:nvPr/>
            </p14:nvContentPartPr>
            <p14:xfrm>
              <a:off x="3451357" y="956801"/>
              <a:ext cx="2945880" cy="2613600"/>
            </p14:xfrm>
          </p:contentPart>
        </mc:Choice>
        <mc:Fallback xmlns="">
          <p:pic>
            <p:nvPicPr>
              <p:cNvPr id="6" name="Ink 5">
                <a:extLst>
                  <a:ext uri="{FF2B5EF4-FFF2-40B4-BE49-F238E27FC236}">
                    <a16:creationId xmlns:a16="http://schemas.microsoft.com/office/drawing/2014/main" id="{B5596A3E-D406-4274-B503-916FBC58C7B4}"/>
                  </a:ext>
                </a:extLst>
              </p:cNvPr>
              <p:cNvPicPr/>
              <p:nvPr/>
            </p:nvPicPr>
            <p:blipFill>
              <a:blip r:embed="rId7"/>
              <a:stretch>
                <a:fillRect/>
              </a:stretch>
            </p:blipFill>
            <p:spPr>
              <a:xfrm>
                <a:off x="3442717" y="947801"/>
                <a:ext cx="2963520" cy="2631240"/>
              </a:xfrm>
              <a:prstGeom prst="rect">
                <a:avLst/>
              </a:prstGeom>
            </p:spPr>
          </p:pic>
        </mc:Fallback>
      </mc:AlternateContent>
    </p:spTree>
    <p:extLst>
      <p:ext uri="{BB962C8B-B14F-4D97-AF65-F5344CB8AC3E}">
        <p14:creationId xmlns:p14="http://schemas.microsoft.com/office/powerpoint/2010/main" val="3691243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DC01F-141F-D841-846E-5A635ABF8189}"/>
              </a:ext>
            </a:extLst>
          </p:cNvPr>
          <p:cNvSpPr>
            <a:spLocks noGrp="1"/>
          </p:cNvSpPr>
          <p:nvPr>
            <p:ph type="title"/>
          </p:nvPr>
        </p:nvSpPr>
        <p:spPr/>
        <p:txBody>
          <a:bodyPr/>
          <a:lstStyle/>
          <a:p>
            <a:r>
              <a:rPr lang="en-US" dirty="0"/>
              <a:t>Efficiency of All Subsets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EEF17E8-824E-1849-84F6-6B946F983C2C}"/>
                  </a:ext>
                </a:extLst>
              </p:cNvPr>
              <p:cNvSpPr>
                <a:spLocks noGrp="1"/>
              </p:cNvSpPr>
              <p:nvPr>
                <p:ph type="body" idx="1"/>
              </p:nvPr>
            </p:nvSpPr>
            <p:spPr>
              <a:xfrm>
                <a:off x="3090625" y="596282"/>
                <a:ext cx="5596200" cy="3981000"/>
              </a:xfrm>
            </p:spPr>
            <p:txBody>
              <a:bodyPr/>
              <a:lstStyle/>
              <a:p>
                <a:pPr marL="139700" indent="0">
                  <a:buNone/>
                </a:pPr>
                <a:r>
                  <a:rPr lang="en-US" b="1" dirty="0"/>
                  <a:t>How many models did we evaluate?</a:t>
                </a:r>
              </a:p>
              <a:p>
                <a:pPr marL="139700" indent="0" algn="ctr">
                  <a:buNone/>
                </a:pPr>
                <a14:m>
                  <m:oMathPara xmlns:m="http://schemas.openxmlformats.org/officeDocument/2006/math">
                    <m:oMathParaPr>
                      <m:jc m:val="left"/>
                    </m:oMathParaPr>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e>
                        <m:sub>
                          <m:r>
                            <a:rPr lang="en-US" b="0" i="1" dirty="0" smtClean="0">
                              <a:latin typeface="Cambria Math" panose="02040503050406030204" pitchFamily="18" charset="0"/>
                            </a:rPr>
                            <m:t>𝑖</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0</m:t>
                          </m:r>
                        </m:sub>
                      </m:sSub>
                    </m:oMath>
                  </m:oMathPara>
                </a14:m>
                <a:endParaRPr lang="en-US" dirty="0"/>
              </a:p>
              <a:p>
                <a:pPr marL="139700" indent="0" algn="ctr">
                  <a:buNone/>
                </a:pPr>
                <a14:m>
                  <m:oMathPara xmlns:m="http://schemas.openxmlformats.org/officeDocument/2006/math">
                    <m:oMathParaPr>
                      <m:jc m:val="left"/>
                    </m:oMathParaPr>
                    <m:oMath xmlns:m="http://schemas.openxmlformats.org/officeDocument/2006/math">
                      <m:sSub>
                        <m:sSubPr>
                          <m:ctrlPr>
                            <a:rPr lang="en-US" i="1" dirty="0">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dirty="0">
                              <a:latin typeface="Cambria Math" panose="02040503050406030204" pitchFamily="18" charset="0"/>
                            </a:rPr>
                            <m:t>𝑖</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i="1" dirty="0">
                              <a:latin typeface="Cambria Math" panose="02040503050406030204" pitchFamily="18" charset="0"/>
                            </a:rPr>
                            <m:t>0</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i="1" dirty="0">
                              <a:latin typeface="Cambria Math" panose="02040503050406030204" pitchFamily="18" charset="0"/>
                            </a:rPr>
                            <m:t>1</m:t>
                          </m:r>
                        </m:sub>
                      </m:sSub>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1</m:t>
                          </m:r>
                        </m:sub>
                      </m:sSub>
                      <m:d>
                        <m:dPr>
                          <m:ctrlPr>
                            <a:rPr lang="en-US" i="1" dirty="0">
                              <a:latin typeface="Cambria Math" panose="02040503050406030204" pitchFamily="18" charset="0"/>
                            </a:rPr>
                          </m:ctrlPr>
                        </m:dPr>
                        <m:e>
                          <m:r>
                            <a:rPr lang="en-US" i="1" dirty="0">
                              <a:latin typeface="Cambria Math" panose="02040503050406030204" pitchFamily="18" charset="0"/>
                            </a:rPr>
                            <m:t>𝑥</m:t>
                          </m:r>
                        </m:e>
                      </m:d>
                    </m:oMath>
                  </m:oMathPara>
                </a14:m>
                <a:endParaRPr lang="en-US" dirty="0"/>
              </a:p>
              <a:p>
                <a:pPr marL="139700" indent="0" algn="ctr">
                  <a:buNone/>
                </a:pPr>
                <a14:m>
                  <m:oMathPara xmlns:m="http://schemas.openxmlformats.org/officeDocument/2006/math">
                    <m:oMathParaPr>
                      <m:jc m:val="left"/>
                    </m:oMathParaPr>
                    <m:oMath xmlns:m="http://schemas.openxmlformats.org/officeDocument/2006/math">
                      <m:sSub>
                        <m:sSubPr>
                          <m:ctrlPr>
                            <a:rPr lang="en-US" i="1" dirty="0">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dirty="0">
                              <a:latin typeface="Cambria Math" panose="02040503050406030204" pitchFamily="18" charset="0"/>
                            </a:rPr>
                            <m:t>𝑖</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i="1" dirty="0">
                              <a:latin typeface="Cambria Math" panose="02040503050406030204" pitchFamily="18" charset="0"/>
                            </a:rPr>
                            <m:t>0</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b="0" i="1" dirty="0" smtClean="0">
                              <a:latin typeface="Cambria Math" panose="02040503050406030204" pitchFamily="18" charset="0"/>
                            </a:rPr>
                            <m:t>2</m:t>
                          </m:r>
                        </m:sub>
                      </m:sSub>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b="0" i="1" dirty="0" smtClean="0">
                              <a:latin typeface="Cambria Math" panose="02040503050406030204" pitchFamily="18" charset="0"/>
                            </a:rPr>
                            <m:t>2</m:t>
                          </m:r>
                        </m:sub>
                      </m:sSub>
                      <m:d>
                        <m:dPr>
                          <m:ctrlPr>
                            <a:rPr lang="en-US" i="1" dirty="0">
                              <a:latin typeface="Cambria Math" panose="02040503050406030204" pitchFamily="18" charset="0"/>
                            </a:rPr>
                          </m:ctrlPr>
                        </m:dPr>
                        <m:e>
                          <m:r>
                            <a:rPr lang="en-US" i="1" dirty="0">
                              <a:latin typeface="Cambria Math" panose="02040503050406030204" pitchFamily="18" charset="0"/>
                            </a:rPr>
                            <m:t>𝑥</m:t>
                          </m:r>
                        </m:e>
                      </m:d>
                    </m:oMath>
                  </m:oMathPara>
                </a14:m>
                <a:endParaRPr lang="en-US" dirty="0"/>
              </a:p>
              <a:p>
                <a:pPr marL="139700" indent="0">
                  <a:buNone/>
                </a:pPr>
                <a:r>
                  <a:rPr lang="en-US" dirty="0"/>
                  <a:t>…</a:t>
                </a:r>
              </a:p>
              <a:p>
                <a:pPr marL="139700" indent="0" algn="ctr">
                  <a:buNone/>
                </a:pPr>
                <a14:m>
                  <m:oMathPara xmlns:m="http://schemas.openxmlformats.org/officeDocument/2006/math">
                    <m:oMathParaPr>
                      <m:jc m:val="left"/>
                    </m:oMathParaPr>
                    <m:oMath xmlns:m="http://schemas.openxmlformats.org/officeDocument/2006/math">
                      <m:sSub>
                        <m:sSubPr>
                          <m:ctrlPr>
                            <a:rPr lang="en-US" i="1" dirty="0">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dirty="0">
                              <a:latin typeface="Cambria Math" panose="02040503050406030204" pitchFamily="18" charset="0"/>
                            </a:rPr>
                            <m:t>𝑖</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i="1" dirty="0">
                              <a:latin typeface="Cambria Math" panose="02040503050406030204" pitchFamily="18" charset="0"/>
                            </a:rPr>
                            <m:t>0</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i="1" dirty="0">
                              <a:latin typeface="Cambria Math" panose="02040503050406030204" pitchFamily="18" charset="0"/>
                            </a:rPr>
                            <m:t>1</m:t>
                          </m:r>
                        </m:sub>
                      </m:sSub>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1</m:t>
                          </m:r>
                        </m:sub>
                      </m:sSub>
                      <m:d>
                        <m:dPr>
                          <m:ctrlPr>
                            <a:rPr lang="en-US" i="1" dirty="0">
                              <a:latin typeface="Cambria Math" panose="02040503050406030204" pitchFamily="18" charset="0"/>
                            </a:rPr>
                          </m:ctrlPr>
                        </m:dPr>
                        <m:e>
                          <m:r>
                            <a:rPr lang="en-US" i="1" dirty="0">
                              <a:latin typeface="Cambria Math" panose="02040503050406030204" pitchFamily="18" charset="0"/>
                            </a:rPr>
                            <m:t>𝑥</m:t>
                          </m:r>
                        </m:e>
                      </m:d>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i="1" dirty="0">
                              <a:latin typeface="Cambria Math" panose="02040503050406030204" pitchFamily="18" charset="0"/>
                            </a:rPr>
                            <m:t>2</m:t>
                          </m:r>
                        </m:sub>
                      </m:sSub>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2</m:t>
                          </m:r>
                        </m:sub>
                      </m:sSub>
                      <m:d>
                        <m:dPr>
                          <m:ctrlPr>
                            <a:rPr lang="en-US" i="1" dirty="0">
                              <a:latin typeface="Cambria Math" panose="02040503050406030204" pitchFamily="18" charset="0"/>
                            </a:rPr>
                          </m:ctrlPr>
                        </m:dPr>
                        <m:e>
                          <m:r>
                            <a:rPr lang="en-US" i="1" dirty="0">
                              <a:latin typeface="Cambria Math" panose="02040503050406030204" pitchFamily="18" charset="0"/>
                            </a:rPr>
                            <m:t>𝑥</m:t>
                          </m:r>
                        </m:e>
                      </m:d>
                    </m:oMath>
                  </m:oMathPara>
                </a14:m>
                <a:endParaRPr lang="en-US" dirty="0"/>
              </a:p>
              <a:p>
                <a:pPr marL="139700" indent="0">
                  <a:buNone/>
                </a:pPr>
                <a:r>
                  <a:rPr lang="en-US" dirty="0"/>
                  <a:t>…</a:t>
                </a:r>
              </a:p>
              <a:p>
                <a:pPr marL="139700" indent="0" algn="ctr">
                  <a:buNone/>
                </a:pPr>
                <a14:m>
                  <m:oMathPara xmlns:m="http://schemas.openxmlformats.org/officeDocument/2006/math">
                    <m:oMathParaPr>
                      <m:jc m:val="left"/>
                    </m:oMathParaPr>
                    <m:oMath xmlns:m="http://schemas.openxmlformats.org/officeDocument/2006/math">
                      <m:sSub>
                        <m:sSubPr>
                          <m:ctrlPr>
                            <a:rPr lang="en-US" i="1" dirty="0">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dirty="0">
                              <a:latin typeface="Cambria Math" panose="02040503050406030204" pitchFamily="18" charset="0"/>
                            </a:rPr>
                            <m:t>𝑖</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i="1" dirty="0">
                              <a:latin typeface="Cambria Math" panose="02040503050406030204" pitchFamily="18" charset="0"/>
                            </a:rPr>
                            <m:t>0</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i="1" dirty="0">
                              <a:latin typeface="Cambria Math" panose="02040503050406030204" pitchFamily="18" charset="0"/>
                            </a:rPr>
                            <m:t>1</m:t>
                          </m:r>
                        </m:sub>
                      </m:sSub>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1</m:t>
                          </m:r>
                        </m:sub>
                      </m:sSub>
                      <m:d>
                        <m:dPr>
                          <m:ctrlPr>
                            <a:rPr lang="en-US" i="1" dirty="0">
                              <a:latin typeface="Cambria Math" panose="02040503050406030204" pitchFamily="18" charset="0"/>
                            </a:rPr>
                          </m:ctrlPr>
                        </m:dPr>
                        <m:e>
                          <m:r>
                            <a:rPr lang="en-US" i="1" dirty="0">
                              <a:latin typeface="Cambria Math" panose="02040503050406030204" pitchFamily="18" charset="0"/>
                            </a:rPr>
                            <m:t>𝑥</m:t>
                          </m:r>
                        </m:e>
                      </m:d>
                      <m:r>
                        <a:rPr lang="en-US" i="1" dirty="0">
                          <a:latin typeface="Cambria Math" panose="02040503050406030204" pitchFamily="18" charset="0"/>
                        </a:rPr>
                        <m:t>+</m:t>
                      </m:r>
                      <m:r>
                        <m:rPr>
                          <m:nor/>
                        </m:rPr>
                        <a:rPr lang="en-US" dirty="0">
                          <a:latin typeface="Cambria Math" panose="02040503050406030204" pitchFamily="18" charset="0"/>
                        </a:rPr>
                        <m:t>…</m:t>
                      </m:r>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𝑤</m:t>
                          </m:r>
                        </m:e>
                        <m:sub>
                          <m:r>
                            <a:rPr lang="en-US" i="1" dirty="0">
                              <a:latin typeface="Cambria Math" panose="02040503050406030204" pitchFamily="18" charset="0"/>
                            </a:rPr>
                            <m:t>𝐷</m:t>
                          </m:r>
                        </m:sub>
                      </m:sSub>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𝐷</m:t>
                          </m:r>
                        </m:sub>
                      </m:sSub>
                      <m:r>
                        <a:rPr lang="en-US" i="1" dirty="0">
                          <a:latin typeface="Cambria Math" panose="02040503050406030204" pitchFamily="18" charset="0"/>
                        </a:rPr>
                        <m:t>(</m:t>
                      </m:r>
                      <m:r>
                        <a:rPr lang="en-US" i="1" dirty="0">
                          <a:latin typeface="Cambria Math" panose="02040503050406030204" pitchFamily="18" charset="0"/>
                        </a:rPr>
                        <m:t>𝑥</m:t>
                      </m:r>
                      <m:r>
                        <a:rPr lang="en-US" i="1" dirty="0">
                          <a:latin typeface="Cambria Math" panose="02040503050406030204" pitchFamily="18" charset="0"/>
                        </a:rPr>
                        <m:t>)</m:t>
                      </m:r>
                    </m:oMath>
                  </m:oMathPara>
                </a14:m>
                <a:endParaRPr lang="en-US" dirty="0"/>
              </a:p>
            </p:txBody>
          </p:sp>
        </mc:Choice>
        <mc:Fallback xmlns="">
          <p:sp>
            <p:nvSpPr>
              <p:cNvPr id="3" name="Text Placeholder 2">
                <a:extLst>
                  <a:ext uri="{FF2B5EF4-FFF2-40B4-BE49-F238E27FC236}">
                    <a16:creationId xmlns:a16="http://schemas.microsoft.com/office/drawing/2014/main" id="{3EEF17E8-824E-1849-84F6-6B946F983C2C}"/>
                  </a:ext>
                </a:extLst>
              </p:cNvPr>
              <p:cNvSpPr>
                <a:spLocks noGrp="1" noRot="1" noChangeAspect="1" noMove="1" noResize="1" noEditPoints="1" noAdjustHandles="1" noChangeArrowheads="1" noChangeShapeType="1" noTextEdit="1"/>
              </p:cNvSpPr>
              <p:nvPr>
                <p:ph type="body" idx="1"/>
              </p:nvPr>
            </p:nvSpPr>
            <p:spPr>
              <a:xfrm>
                <a:off x="3090625" y="596282"/>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A1BC4FE-B2F6-4D41-BE8A-C26EDBE5EE3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sp>
        <p:nvSpPr>
          <p:cNvPr id="5" name="Rectangle 4">
            <a:extLst>
              <a:ext uri="{FF2B5EF4-FFF2-40B4-BE49-F238E27FC236}">
                <a16:creationId xmlns:a16="http://schemas.microsoft.com/office/drawing/2014/main" id="{4188BD98-4CF3-4A4D-AB52-EF110A6DD142}"/>
              </a:ext>
            </a:extLst>
          </p:cNvPr>
          <p:cNvSpPr/>
          <p:nvPr/>
        </p:nvSpPr>
        <p:spPr>
          <a:xfrm>
            <a:off x="6880698" y="933241"/>
            <a:ext cx="1343638" cy="2031325"/>
          </a:xfrm>
          <a:prstGeom prst="rect">
            <a:avLst/>
          </a:prstGeom>
        </p:spPr>
        <p:txBody>
          <a:bodyPr wrap="none">
            <a:spAutoFit/>
          </a:bodyPr>
          <a:lstStyle/>
          <a:p>
            <a:r>
              <a:rPr lang="en-US" dirty="0">
                <a:solidFill>
                  <a:srgbClr val="666666"/>
                </a:solidFill>
                <a:latin typeface="Nunito Sans" pitchFamily="2" charset="77"/>
              </a:rPr>
              <a:t>[0 0 0 … 0 0 0]</a:t>
            </a:r>
          </a:p>
          <a:p>
            <a:r>
              <a:rPr lang="en-US" dirty="0">
                <a:solidFill>
                  <a:srgbClr val="666666"/>
                </a:solidFill>
                <a:latin typeface="Nunito Sans" pitchFamily="2" charset="77"/>
              </a:rPr>
              <a:t>[1 0 0 … 0 0 0]</a:t>
            </a:r>
          </a:p>
          <a:p>
            <a:r>
              <a:rPr lang="en-US" dirty="0">
                <a:solidFill>
                  <a:srgbClr val="666666"/>
                </a:solidFill>
                <a:latin typeface="Nunito Sans" pitchFamily="2" charset="77"/>
              </a:rPr>
              <a:t>[0 1 0 … 0 0 0]</a:t>
            </a:r>
          </a:p>
          <a:p>
            <a:pPr>
              <a:lnSpc>
                <a:spcPct val="200000"/>
              </a:lnSpc>
            </a:pPr>
            <a:r>
              <a:rPr lang="en-US" dirty="0">
                <a:solidFill>
                  <a:srgbClr val="666666"/>
                </a:solidFill>
                <a:latin typeface="Nunito Sans" pitchFamily="2" charset="77"/>
              </a:rPr>
              <a:t>…</a:t>
            </a:r>
          </a:p>
          <a:p>
            <a:r>
              <a:rPr lang="en-US" dirty="0">
                <a:solidFill>
                  <a:srgbClr val="666666"/>
                </a:solidFill>
                <a:latin typeface="Nunito Sans" pitchFamily="2" charset="77"/>
              </a:rPr>
              <a:t>[1 1 0 … 0 0 0]</a:t>
            </a:r>
          </a:p>
          <a:p>
            <a:pPr>
              <a:lnSpc>
                <a:spcPct val="200000"/>
              </a:lnSpc>
            </a:pPr>
            <a:r>
              <a:rPr lang="en-US" dirty="0">
                <a:solidFill>
                  <a:srgbClr val="666666"/>
                </a:solidFill>
                <a:latin typeface="Nunito Sans" pitchFamily="2" charset="77"/>
              </a:rPr>
              <a:t>…</a:t>
            </a:r>
          </a:p>
          <a:p>
            <a:r>
              <a:rPr lang="en-US" dirty="0">
                <a:solidFill>
                  <a:srgbClr val="666666"/>
                </a:solidFill>
                <a:latin typeface="Nunito Sans" pitchFamily="2" charset="77"/>
              </a:rPr>
              <a:t>[1 1 1 … 1 1 1]</a:t>
            </a:r>
          </a:p>
        </p:txBody>
      </p:sp>
      <p:sp>
        <p:nvSpPr>
          <p:cNvPr id="8" name="Text Placeholder 2">
            <a:extLst>
              <a:ext uri="{FF2B5EF4-FFF2-40B4-BE49-F238E27FC236}">
                <a16:creationId xmlns:a16="http://schemas.microsoft.com/office/drawing/2014/main" id="{3271B516-E11D-8D40-A088-4CFB34B9A589}"/>
              </a:ext>
            </a:extLst>
          </p:cNvPr>
          <p:cNvSpPr txBox="1">
            <a:spLocks/>
          </p:cNvSpPr>
          <p:nvPr/>
        </p:nvSpPr>
        <p:spPr>
          <a:xfrm>
            <a:off x="3090625" y="3157917"/>
            <a:ext cx="5596200" cy="1800296"/>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None/>
            </a:pPr>
            <a:r>
              <a:rPr lang="en-US" dirty="0"/>
              <a:t>If evaluating all subsets of 8 features only took 5 seconds, then</a:t>
            </a:r>
          </a:p>
          <a:p>
            <a:r>
              <a:rPr lang="en-US" dirty="0"/>
              <a:t>16 features would take 21 minutes</a:t>
            </a:r>
          </a:p>
          <a:p>
            <a:r>
              <a:rPr lang="en-US" dirty="0"/>
              <a:t>32 features would take almost 3 years</a:t>
            </a:r>
          </a:p>
          <a:p>
            <a:r>
              <a:rPr lang="en-US" dirty="0"/>
              <a:t>100 features would take almost 7.5*10</a:t>
            </a:r>
            <a:r>
              <a:rPr lang="en-US" baseline="30000" dirty="0"/>
              <a:t>20 </a:t>
            </a:r>
            <a:r>
              <a:rPr lang="en-US" dirty="0"/>
              <a:t>years</a:t>
            </a:r>
          </a:p>
          <a:p>
            <a:pPr lvl="1"/>
            <a:r>
              <a:rPr lang="en-US" dirty="0"/>
              <a:t>50,000,000,000x longer than the age of the universe!</a:t>
            </a:r>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377A1F0F-DBCA-4AB7-85DD-6FB8C58A6FAB}"/>
                  </a:ext>
                </a:extLst>
              </p14:cNvPr>
              <p14:cNvContentPartPr/>
              <p14:nvPr/>
            </p14:nvContentPartPr>
            <p14:xfrm>
              <a:off x="4808160" y="316800"/>
              <a:ext cx="3920040" cy="3188160"/>
            </p14:xfrm>
          </p:contentPart>
        </mc:Choice>
        <mc:Fallback xmlns="">
          <p:pic>
            <p:nvPicPr>
              <p:cNvPr id="6" name="Ink 5">
                <a:extLst>
                  <a:ext uri="{FF2B5EF4-FFF2-40B4-BE49-F238E27FC236}">
                    <a16:creationId xmlns:a16="http://schemas.microsoft.com/office/drawing/2014/main" id="{377A1F0F-DBCA-4AB7-85DD-6FB8C58A6FAB}"/>
                  </a:ext>
                </a:extLst>
              </p:cNvPr>
              <p:cNvPicPr/>
              <p:nvPr/>
            </p:nvPicPr>
            <p:blipFill>
              <a:blip r:embed="rId5"/>
              <a:stretch>
                <a:fillRect/>
              </a:stretch>
            </p:blipFill>
            <p:spPr>
              <a:xfrm>
                <a:off x="4798800" y="307440"/>
                <a:ext cx="3938760" cy="32068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C5B09B3B-7F79-4ACD-9C39-F66052301C03}"/>
                  </a:ext>
                </a:extLst>
              </p14:cNvPr>
              <p14:cNvContentPartPr/>
              <p14:nvPr/>
            </p14:nvContentPartPr>
            <p14:xfrm>
              <a:off x="4310677" y="3086201"/>
              <a:ext cx="310320" cy="211320"/>
            </p14:xfrm>
          </p:contentPart>
        </mc:Choice>
        <mc:Fallback xmlns="">
          <p:pic>
            <p:nvPicPr>
              <p:cNvPr id="7" name="Ink 6">
                <a:extLst>
                  <a:ext uri="{FF2B5EF4-FFF2-40B4-BE49-F238E27FC236}">
                    <a16:creationId xmlns:a16="http://schemas.microsoft.com/office/drawing/2014/main" id="{C5B09B3B-7F79-4ACD-9C39-F66052301C03}"/>
                  </a:ext>
                </a:extLst>
              </p:cNvPr>
              <p:cNvPicPr/>
              <p:nvPr/>
            </p:nvPicPr>
            <p:blipFill>
              <a:blip r:embed="rId7"/>
              <a:stretch>
                <a:fillRect/>
              </a:stretch>
            </p:blipFill>
            <p:spPr>
              <a:xfrm>
                <a:off x="4302037" y="3077201"/>
                <a:ext cx="32796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007FDA1A-F81B-4358-9F14-8C9A9E77D6D5}"/>
                  </a:ext>
                </a:extLst>
              </p14:cNvPr>
              <p14:cNvContentPartPr/>
              <p14:nvPr/>
            </p14:nvContentPartPr>
            <p14:xfrm>
              <a:off x="4527757" y="2952281"/>
              <a:ext cx="105120" cy="99720"/>
            </p14:xfrm>
          </p:contentPart>
        </mc:Choice>
        <mc:Fallback xmlns="">
          <p:pic>
            <p:nvPicPr>
              <p:cNvPr id="9" name="Ink 8">
                <a:extLst>
                  <a:ext uri="{FF2B5EF4-FFF2-40B4-BE49-F238E27FC236}">
                    <a16:creationId xmlns:a16="http://schemas.microsoft.com/office/drawing/2014/main" id="{007FDA1A-F81B-4358-9F14-8C9A9E77D6D5}"/>
                  </a:ext>
                </a:extLst>
              </p:cNvPr>
              <p:cNvPicPr/>
              <p:nvPr/>
            </p:nvPicPr>
            <p:blipFill>
              <a:blip r:embed="rId9"/>
              <a:stretch>
                <a:fillRect/>
              </a:stretch>
            </p:blipFill>
            <p:spPr>
              <a:xfrm>
                <a:off x="4518757" y="2943281"/>
                <a:ext cx="1227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19B23E96-D13E-4576-96E5-23444A2D42DE}"/>
                  </a:ext>
                </a:extLst>
              </p14:cNvPr>
              <p14:cNvContentPartPr/>
              <p14:nvPr/>
            </p14:nvContentPartPr>
            <p14:xfrm>
              <a:off x="4790197" y="3147041"/>
              <a:ext cx="93600" cy="141120"/>
            </p14:xfrm>
          </p:contentPart>
        </mc:Choice>
        <mc:Fallback xmlns="">
          <p:pic>
            <p:nvPicPr>
              <p:cNvPr id="10" name="Ink 9">
                <a:extLst>
                  <a:ext uri="{FF2B5EF4-FFF2-40B4-BE49-F238E27FC236}">
                    <a16:creationId xmlns:a16="http://schemas.microsoft.com/office/drawing/2014/main" id="{19B23E96-D13E-4576-96E5-23444A2D42DE}"/>
                  </a:ext>
                </a:extLst>
              </p:cNvPr>
              <p:cNvPicPr/>
              <p:nvPr/>
            </p:nvPicPr>
            <p:blipFill>
              <a:blip r:embed="rId11"/>
              <a:stretch>
                <a:fillRect/>
              </a:stretch>
            </p:blipFill>
            <p:spPr>
              <a:xfrm>
                <a:off x="4781197" y="3138401"/>
                <a:ext cx="11124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Ink 13">
                <a:extLst>
                  <a:ext uri="{FF2B5EF4-FFF2-40B4-BE49-F238E27FC236}">
                    <a16:creationId xmlns:a16="http://schemas.microsoft.com/office/drawing/2014/main" id="{82447CDE-B6F1-4848-AD24-32C3571D636B}"/>
                  </a:ext>
                </a:extLst>
              </p14:cNvPr>
              <p14:cNvContentPartPr/>
              <p14:nvPr/>
            </p14:nvContentPartPr>
            <p14:xfrm>
              <a:off x="5436757" y="3135881"/>
              <a:ext cx="12600" cy="81000"/>
            </p14:xfrm>
          </p:contentPart>
        </mc:Choice>
        <mc:Fallback xmlns="">
          <p:pic>
            <p:nvPicPr>
              <p:cNvPr id="14" name="Ink 13">
                <a:extLst>
                  <a:ext uri="{FF2B5EF4-FFF2-40B4-BE49-F238E27FC236}">
                    <a16:creationId xmlns:a16="http://schemas.microsoft.com/office/drawing/2014/main" id="{82447CDE-B6F1-4848-AD24-32C3571D636B}"/>
                  </a:ext>
                </a:extLst>
              </p:cNvPr>
              <p:cNvPicPr/>
              <p:nvPr/>
            </p:nvPicPr>
            <p:blipFill>
              <a:blip r:embed="rId13"/>
              <a:stretch>
                <a:fillRect/>
              </a:stretch>
            </p:blipFill>
            <p:spPr>
              <a:xfrm>
                <a:off x="5428117" y="3127241"/>
                <a:ext cx="302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5" name="Ink 14">
                <a:extLst>
                  <a:ext uri="{FF2B5EF4-FFF2-40B4-BE49-F238E27FC236}">
                    <a16:creationId xmlns:a16="http://schemas.microsoft.com/office/drawing/2014/main" id="{74104060-7DB5-48D3-9AA6-5A4BCA04291A}"/>
                  </a:ext>
                </a:extLst>
              </p14:cNvPr>
              <p14:cNvContentPartPr/>
              <p14:nvPr/>
            </p14:nvContentPartPr>
            <p14:xfrm>
              <a:off x="5414077" y="3077201"/>
              <a:ext cx="2160" cy="5400"/>
            </p14:xfrm>
          </p:contentPart>
        </mc:Choice>
        <mc:Fallback xmlns="">
          <p:pic>
            <p:nvPicPr>
              <p:cNvPr id="15" name="Ink 14">
                <a:extLst>
                  <a:ext uri="{FF2B5EF4-FFF2-40B4-BE49-F238E27FC236}">
                    <a16:creationId xmlns:a16="http://schemas.microsoft.com/office/drawing/2014/main" id="{74104060-7DB5-48D3-9AA6-5A4BCA04291A}"/>
                  </a:ext>
                </a:extLst>
              </p:cNvPr>
              <p:cNvPicPr/>
              <p:nvPr/>
            </p:nvPicPr>
            <p:blipFill>
              <a:blip r:embed="rId15"/>
              <a:stretch>
                <a:fillRect/>
              </a:stretch>
            </p:blipFill>
            <p:spPr>
              <a:xfrm>
                <a:off x="5405437" y="3068561"/>
                <a:ext cx="198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9" name="Ink 18">
                <a:extLst>
                  <a:ext uri="{FF2B5EF4-FFF2-40B4-BE49-F238E27FC236}">
                    <a16:creationId xmlns:a16="http://schemas.microsoft.com/office/drawing/2014/main" id="{CE41EC34-0D03-4499-AC1E-6E8E69F56845}"/>
                  </a:ext>
                </a:extLst>
              </p14:cNvPr>
              <p14:cNvContentPartPr/>
              <p14:nvPr/>
            </p14:nvContentPartPr>
            <p14:xfrm>
              <a:off x="6111037" y="3129041"/>
              <a:ext cx="88200" cy="92160"/>
            </p14:xfrm>
          </p:contentPart>
        </mc:Choice>
        <mc:Fallback xmlns="">
          <p:pic>
            <p:nvPicPr>
              <p:cNvPr id="19" name="Ink 18">
                <a:extLst>
                  <a:ext uri="{FF2B5EF4-FFF2-40B4-BE49-F238E27FC236}">
                    <a16:creationId xmlns:a16="http://schemas.microsoft.com/office/drawing/2014/main" id="{CE41EC34-0D03-4499-AC1E-6E8E69F56845}"/>
                  </a:ext>
                </a:extLst>
              </p:cNvPr>
              <p:cNvPicPr/>
              <p:nvPr/>
            </p:nvPicPr>
            <p:blipFill>
              <a:blip r:embed="rId17"/>
              <a:stretch>
                <a:fillRect/>
              </a:stretch>
            </p:blipFill>
            <p:spPr>
              <a:xfrm>
                <a:off x="6102397" y="3120041"/>
                <a:ext cx="1058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0" name="Ink 19">
                <a:extLst>
                  <a:ext uri="{FF2B5EF4-FFF2-40B4-BE49-F238E27FC236}">
                    <a16:creationId xmlns:a16="http://schemas.microsoft.com/office/drawing/2014/main" id="{D409E8A6-8098-4AA0-922B-034F5FBE955B}"/>
                  </a:ext>
                </a:extLst>
              </p14:cNvPr>
              <p14:cNvContentPartPr/>
              <p14:nvPr/>
            </p14:nvContentPartPr>
            <p14:xfrm>
              <a:off x="6288517" y="3153521"/>
              <a:ext cx="80280" cy="75960"/>
            </p14:xfrm>
          </p:contentPart>
        </mc:Choice>
        <mc:Fallback xmlns="">
          <p:pic>
            <p:nvPicPr>
              <p:cNvPr id="20" name="Ink 19">
                <a:extLst>
                  <a:ext uri="{FF2B5EF4-FFF2-40B4-BE49-F238E27FC236}">
                    <a16:creationId xmlns:a16="http://schemas.microsoft.com/office/drawing/2014/main" id="{D409E8A6-8098-4AA0-922B-034F5FBE955B}"/>
                  </a:ext>
                </a:extLst>
              </p:cNvPr>
              <p:cNvPicPr/>
              <p:nvPr/>
            </p:nvPicPr>
            <p:blipFill>
              <a:blip r:embed="rId19"/>
              <a:stretch>
                <a:fillRect/>
              </a:stretch>
            </p:blipFill>
            <p:spPr>
              <a:xfrm>
                <a:off x="6279517" y="3144521"/>
                <a:ext cx="979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3" name="Ink 22">
                <a:extLst>
                  <a:ext uri="{FF2B5EF4-FFF2-40B4-BE49-F238E27FC236}">
                    <a16:creationId xmlns:a16="http://schemas.microsoft.com/office/drawing/2014/main" id="{C058D3E6-C460-4AD6-990E-0A38B3FEAF71}"/>
                  </a:ext>
                </a:extLst>
              </p14:cNvPr>
              <p14:cNvContentPartPr/>
              <p14:nvPr/>
            </p14:nvContentPartPr>
            <p14:xfrm>
              <a:off x="6895477" y="3135881"/>
              <a:ext cx="22680" cy="79920"/>
            </p14:xfrm>
          </p:contentPart>
        </mc:Choice>
        <mc:Fallback xmlns="">
          <p:pic>
            <p:nvPicPr>
              <p:cNvPr id="23" name="Ink 22">
                <a:extLst>
                  <a:ext uri="{FF2B5EF4-FFF2-40B4-BE49-F238E27FC236}">
                    <a16:creationId xmlns:a16="http://schemas.microsoft.com/office/drawing/2014/main" id="{C058D3E6-C460-4AD6-990E-0A38B3FEAF71}"/>
                  </a:ext>
                </a:extLst>
              </p:cNvPr>
              <p:cNvPicPr/>
              <p:nvPr/>
            </p:nvPicPr>
            <p:blipFill>
              <a:blip r:embed="rId21"/>
              <a:stretch>
                <a:fillRect/>
              </a:stretch>
            </p:blipFill>
            <p:spPr>
              <a:xfrm>
                <a:off x="6886837" y="3127241"/>
                <a:ext cx="403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4" name="Ink 23">
                <a:extLst>
                  <a:ext uri="{FF2B5EF4-FFF2-40B4-BE49-F238E27FC236}">
                    <a16:creationId xmlns:a16="http://schemas.microsoft.com/office/drawing/2014/main" id="{2F4615C4-DBAE-43F1-A834-477C9489F10C}"/>
                  </a:ext>
                </a:extLst>
              </p14:cNvPr>
              <p14:cNvContentPartPr/>
              <p14:nvPr/>
            </p14:nvContentPartPr>
            <p14:xfrm>
              <a:off x="6900157" y="3090161"/>
              <a:ext cx="16920" cy="4680"/>
            </p14:xfrm>
          </p:contentPart>
        </mc:Choice>
        <mc:Fallback xmlns="">
          <p:pic>
            <p:nvPicPr>
              <p:cNvPr id="24" name="Ink 23">
                <a:extLst>
                  <a:ext uri="{FF2B5EF4-FFF2-40B4-BE49-F238E27FC236}">
                    <a16:creationId xmlns:a16="http://schemas.microsoft.com/office/drawing/2014/main" id="{2F4615C4-DBAE-43F1-A834-477C9489F10C}"/>
                  </a:ext>
                </a:extLst>
              </p:cNvPr>
              <p:cNvPicPr/>
              <p:nvPr/>
            </p:nvPicPr>
            <p:blipFill>
              <a:blip r:embed="rId23"/>
              <a:stretch>
                <a:fillRect/>
              </a:stretch>
            </p:blipFill>
            <p:spPr>
              <a:xfrm>
                <a:off x="6891157" y="3081161"/>
                <a:ext cx="345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4" name="Ink 33">
                <a:extLst>
                  <a:ext uri="{FF2B5EF4-FFF2-40B4-BE49-F238E27FC236}">
                    <a16:creationId xmlns:a16="http://schemas.microsoft.com/office/drawing/2014/main" id="{B4E7565A-0448-4EDD-9598-69BBC124FD71}"/>
                  </a:ext>
                </a:extLst>
              </p14:cNvPr>
              <p14:cNvContentPartPr/>
              <p14:nvPr/>
            </p14:nvContentPartPr>
            <p14:xfrm>
              <a:off x="6976477" y="3040121"/>
              <a:ext cx="1077480" cy="222840"/>
            </p14:xfrm>
          </p:contentPart>
        </mc:Choice>
        <mc:Fallback xmlns="">
          <p:pic>
            <p:nvPicPr>
              <p:cNvPr id="34" name="Ink 33">
                <a:extLst>
                  <a:ext uri="{FF2B5EF4-FFF2-40B4-BE49-F238E27FC236}">
                    <a16:creationId xmlns:a16="http://schemas.microsoft.com/office/drawing/2014/main" id="{B4E7565A-0448-4EDD-9598-69BBC124FD71}"/>
                  </a:ext>
                </a:extLst>
              </p:cNvPr>
              <p:cNvPicPr/>
              <p:nvPr/>
            </p:nvPicPr>
            <p:blipFill>
              <a:blip r:embed="rId25"/>
              <a:stretch>
                <a:fillRect/>
              </a:stretch>
            </p:blipFill>
            <p:spPr>
              <a:xfrm>
                <a:off x="6967837" y="3031467"/>
                <a:ext cx="1095120" cy="240509"/>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5" name="Ink 34">
                <a:extLst>
                  <a:ext uri="{FF2B5EF4-FFF2-40B4-BE49-F238E27FC236}">
                    <a16:creationId xmlns:a16="http://schemas.microsoft.com/office/drawing/2014/main" id="{68EEC47F-7467-4644-B1A2-8D9AC0B85DBB}"/>
                  </a:ext>
                </a:extLst>
              </p14:cNvPr>
              <p14:cNvContentPartPr/>
              <p14:nvPr/>
            </p14:nvContentPartPr>
            <p14:xfrm>
              <a:off x="6429637" y="3024281"/>
              <a:ext cx="388080" cy="175320"/>
            </p14:xfrm>
          </p:contentPart>
        </mc:Choice>
        <mc:Fallback xmlns="">
          <p:pic>
            <p:nvPicPr>
              <p:cNvPr id="35" name="Ink 34">
                <a:extLst>
                  <a:ext uri="{FF2B5EF4-FFF2-40B4-BE49-F238E27FC236}">
                    <a16:creationId xmlns:a16="http://schemas.microsoft.com/office/drawing/2014/main" id="{68EEC47F-7467-4644-B1A2-8D9AC0B85DBB}"/>
                  </a:ext>
                </a:extLst>
              </p:cNvPr>
              <p:cNvPicPr/>
              <p:nvPr/>
            </p:nvPicPr>
            <p:blipFill>
              <a:blip r:embed="rId27"/>
              <a:stretch>
                <a:fillRect/>
              </a:stretch>
            </p:blipFill>
            <p:spPr>
              <a:xfrm>
                <a:off x="6420997" y="3015281"/>
                <a:ext cx="4057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6" name="Ink 35">
                <a:extLst>
                  <a:ext uri="{FF2B5EF4-FFF2-40B4-BE49-F238E27FC236}">
                    <a16:creationId xmlns:a16="http://schemas.microsoft.com/office/drawing/2014/main" id="{9D61E891-32F8-4E18-ADC0-8CA772E92317}"/>
                  </a:ext>
                </a:extLst>
              </p14:cNvPr>
              <p14:cNvContentPartPr/>
              <p14:nvPr/>
            </p14:nvContentPartPr>
            <p14:xfrm>
              <a:off x="5520997" y="3025361"/>
              <a:ext cx="358200" cy="196920"/>
            </p14:xfrm>
          </p:contentPart>
        </mc:Choice>
        <mc:Fallback xmlns="">
          <p:pic>
            <p:nvPicPr>
              <p:cNvPr id="36" name="Ink 35">
                <a:extLst>
                  <a:ext uri="{FF2B5EF4-FFF2-40B4-BE49-F238E27FC236}">
                    <a16:creationId xmlns:a16="http://schemas.microsoft.com/office/drawing/2014/main" id="{9D61E891-32F8-4E18-ADC0-8CA772E92317}"/>
                  </a:ext>
                </a:extLst>
              </p:cNvPr>
              <p:cNvPicPr/>
              <p:nvPr/>
            </p:nvPicPr>
            <p:blipFill>
              <a:blip r:embed="rId29"/>
              <a:stretch>
                <a:fillRect/>
              </a:stretch>
            </p:blipFill>
            <p:spPr>
              <a:xfrm>
                <a:off x="5512348" y="3016361"/>
                <a:ext cx="375858"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7" name="Ink 36">
                <a:extLst>
                  <a:ext uri="{FF2B5EF4-FFF2-40B4-BE49-F238E27FC236}">
                    <a16:creationId xmlns:a16="http://schemas.microsoft.com/office/drawing/2014/main" id="{E3A9962C-CE18-41C7-8AE2-59182C9F1021}"/>
                  </a:ext>
                </a:extLst>
              </p14:cNvPr>
              <p14:cNvContentPartPr/>
              <p14:nvPr/>
            </p14:nvContentPartPr>
            <p14:xfrm>
              <a:off x="4980277" y="3118601"/>
              <a:ext cx="343080" cy="126720"/>
            </p14:xfrm>
          </p:contentPart>
        </mc:Choice>
        <mc:Fallback xmlns="">
          <p:pic>
            <p:nvPicPr>
              <p:cNvPr id="37" name="Ink 36">
                <a:extLst>
                  <a:ext uri="{FF2B5EF4-FFF2-40B4-BE49-F238E27FC236}">
                    <a16:creationId xmlns:a16="http://schemas.microsoft.com/office/drawing/2014/main" id="{E3A9962C-CE18-41C7-8AE2-59182C9F1021}"/>
                  </a:ext>
                </a:extLst>
              </p:cNvPr>
              <p:cNvPicPr/>
              <p:nvPr/>
            </p:nvPicPr>
            <p:blipFill>
              <a:blip r:embed="rId31"/>
              <a:stretch>
                <a:fillRect/>
              </a:stretch>
            </p:blipFill>
            <p:spPr>
              <a:xfrm>
                <a:off x="4971637" y="3109626"/>
                <a:ext cx="360720" cy="144310"/>
              </a:xfrm>
              <a:prstGeom prst="rect">
                <a:avLst/>
              </a:prstGeom>
            </p:spPr>
          </p:pic>
        </mc:Fallback>
      </mc:AlternateContent>
    </p:spTree>
    <p:extLst>
      <p:ext uri="{BB962C8B-B14F-4D97-AF65-F5344CB8AC3E}">
        <p14:creationId xmlns:p14="http://schemas.microsoft.com/office/powerpoint/2010/main" val="34848506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uiExpand="1" build="allAtOnce"/>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596D6770-4272-4F45-BE6D-7EE605137090}"/>
                  </a:ext>
                </a:extLst>
              </p:cNvPr>
              <p:cNvSpPr>
                <a:spLocks noGrp="1"/>
              </p:cNvSpPr>
              <p:nvPr>
                <p:ph type="body" idx="1"/>
              </p:nvPr>
            </p:nvSpPr>
            <p:spPr>
              <a:xfrm>
                <a:off x="2816072" y="214314"/>
                <a:ext cx="6015062" cy="4929137"/>
              </a:xfrm>
            </p:spPr>
            <p:txBody>
              <a:bodyPr/>
              <a:lstStyle/>
              <a:p>
                <a:pPr marL="139700" indent="0">
                  <a:buNone/>
                </a:pPr>
                <a:r>
                  <a:rPr lang="en-US" dirty="0"/>
                  <a:t>We’ve seen that using a validation set to find the best polynomial degree (from </a:t>
                </a:r>
                <a14:m>
                  <m:oMath xmlns:m="http://schemas.openxmlformats.org/officeDocument/2006/math">
                    <m:r>
                      <a:rPr lang="en-US" b="0" i="1" smtClean="0">
                        <a:latin typeface="Cambria Math" panose="02040503050406030204" pitchFamily="18" charset="0"/>
                      </a:rPr>
                      <m:t>0</m:t>
                    </m:r>
                  </m:oMath>
                </a14:m>
                <a:r>
                  <a:rPr lang="en-US" dirty="0"/>
                  <a:t> to </a:t>
                </a:r>
                <a14:m>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−1</m:t>
                    </m:r>
                  </m:oMath>
                </a14:m>
                <a:r>
                  <a:rPr lang="en-US" dirty="0"/>
                  <a:t>) requires training </a:t>
                </a:r>
                <a14:m>
                  <m:oMath xmlns:m="http://schemas.openxmlformats.org/officeDocument/2006/math">
                    <m:r>
                      <a:rPr lang="en-US" b="0" i="1" smtClean="0">
                        <a:latin typeface="Cambria Math" panose="02040503050406030204" pitchFamily="18" charset="0"/>
                      </a:rPr>
                      <m:t>𝑝</m:t>
                    </m:r>
                  </m:oMath>
                </a14:m>
                <a:r>
                  <a:rPr lang="en-US" dirty="0"/>
                  <a:t> models.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Say you have a dataset with </a:t>
                </a:r>
                <a14:m>
                  <m:oMath xmlns:m="http://schemas.openxmlformats.org/officeDocument/2006/math">
                    <m:r>
                      <a:rPr lang="en-US" b="0" i="1" smtClean="0">
                        <a:latin typeface="Cambria Math" panose="02040503050406030204" pitchFamily="18" charset="0"/>
                      </a:rPr>
                      <m:t>𝑑</m:t>
                    </m:r>
                  </m:oMath>
                </a14:m>
                <a:r>
                  <a:rPr lang="en-US" dirty="0"/>
                  <a:t> input columns, and you’re using the all subset’s approach to find the best features for your model. How many models would you train?</a:t>
                </a:r>
                <a:endParaRPr lang="en-US" sz="2400" dirty="0"/>
              </a:p>
              <a:p>
                <a:pPr marL="482600" indent="-342900">
                  <a:buClr>
                    <a:schemeClr val="bg2"/>
                  </a:buClr>
                  <a:buSzPct val="80000"/>
                  <a:buFont typeface="+mj-lt"/>
                  <a:buAutoNum type="alphaUcPeriod"/>
                </a:pPr>
                <a14:m>
                  <m:oMath xmlns:m="http://schemas.openxmlformats.org/officeDocument/2006/math">
                    <m:r>
                      <a:rPr lang="en-US" sz="2400" b="0" i="1" smtClean="0">
                        <a:latin typeface="Cambria Math" panose="02040503050406030204" pitchFamily="18" charset="0"/>
                      </a:rPr>
                      <m:t>𝑑</m:t>
                    </m:r>
                  </m:oMath>
                </a14:m>
                <a:endParaRPr lang="en-US" sz="2400" b="0" i="1" dirty="0">
                  <a:latin typeface="Cambria Math" panose="02040503050406030204" pitchFamily="18" charset="0"/>
                </a:endParaRPr>
              </a:p>
              <a:p>
                <a:pPr marL="482600" indent="-342900">
                  <a:buClr>
                    <a:schemeClr val="bg2"/>
                  </a:buClr>
                  <a:buSzPct val="80000"/>
                  <a:buFont typeface="+mj-lt"/>
                  <a:buAutoNum type="alphaUcPeriod"/>
                </a:pPr>
                <a14:m>
                  <m:oMath xmlns:m="http://schemas.openxmlformats.org/officeDocument/2006/math">
                    <m:r>
                      <a:rPr lang="en-US" sz="2400" i="1">
                        <a:latin typeface="Cambria Math" panose="02040503050406030204" pitchFamily="18" charset="0"/>
                      </a:rPr>
                      <m:t>𝑑</m:t>
                    </m:r>
                    <m:r>
                      <a:rPr lang="en-US" sz="2400" b="0" i="1" smtClean="0">
                        <a:latin typeface="Cambria Math" panose="02040503050406030204" pitchFamily="18" charset="0"/>
                      </a:rPr>
                      <m:t>−1</m:t>
                    </m:r>
                  </m:oMath>
                </a14:m>
                <a:endParaRPr lang="en-US" sz="2400" b="0" i="1" dirty="0">
                  <a:latin typeface="Cambria Math" panose="02040503050406030204" pitchFamily="18" charset="0"/>
                </a:endParaRPr>
              </a:p>
              <a:p>
                <a:pPr marL="482600" indent="-342900">
                  <a:buClr>
                    <a:schemeClr val="bg2"/>
                  </a:buClr>
                  <a:buSzPct val="80000"/>
                  <a:buFont typeface="+mj-lt"/>
                  <a:buAutoNum type="alphaUcPeriod"/>
                </a:pPr>
                <a14:m>
                  <m:oMath xmlns:m="http://schemas.openxmlformats.org/officeDocument/2006/math">
                    <m:r>
                      <a:rPr lang="en-US" sz="2400" b="0" i="1" smtClean="0">
                        <a:latin typeface="Cambria Math" panose="02040503050406030204" pitchFamily="18" charset="0"/>
                      </a:rPr>
                      <m:t>2</m:t>
                    </m:r>
                    <m:r>
                      <a:rPr lang="en-US" sz="2400" i="1">
                        <a:latin typeface="Cambria Math" panose="02040503050406030204" pitchFamily="18" charset="0"/>
                      </a:rPr>
                      <m:t>𝑑</m:t>
                    </m:r>
                  </m:oMath>
                </a14:m>
                <a:endParaRPr lang="en-US" sz="2400" dirty="0"/>
              </a:p>
              <a:p>
                <a:pPr marL="482600" indent="-342900">
                  <a:buClr>
                    <a:schemeClr val="bg2"/>
                  </a:buClr>
                  <a:buFont typeface="+mj-lt"/>
                  <a:buAutoNum type="alphaUcPeriod"/>
                </a:pPr>
                <a:endParaRPr lang="en-US" sz="2400" dirty="0"/>
              </a:p>
              <a:p>
                <a:pPr marL="482600" indent="-342900">
                  <a:buClr>
                    <a:schemeClr val="bg2"/>
                  </a:buClr>
                  <a:buFont typeface="+mj-lt"/>
                  <a:buAutoNum type="alphaUcPeriod"/>
                </a:pPr>
                <a:endParaRPr lang="en-US" dirty="0"/>
              </a:p>
            </p:txBody>
          </p:sp>
        </mc:Choice>
        <mc:Fallback xmlns="">
          <p:sp>
            <p:nvSpPr>
              <p:cNvPr id="6" name="Text Placeholder 5">
                <a:extLst>
                  <a:ext uri="{FF2B5EF4-FFF2-40B4-BE49-F238E27FC236}">
                    <a16:creationId xmlns:a16="http://schemas.microsoft.com/office/drawing/2014/main" id="{596D6770-4272-4F45-BE6D-7EE605137090}"/>
                  </a:ext>
                </a:extLst>
              </p:cNvPr>
              <p:cNvSpPr>
                <a:spLocks noGrp="1" noRot="1" noChangeAspect="1" noMove="1" noResize="1" noEditPoints="1" noAdjustHandles="1" noChangeArrowheads="1" noChangeShapeType="1" noTextEdit="1"/>
              </p:cNvSpPr>
              <p:nvPr>
                <p:ph type="body" idx="1"/>
              </p:nvPr>
            </p:nvSpPr>
            <p:spPr>
              <a:xfrm>
                <a:off x="2816072" y="214314"/>
                <a:ext cx="6015062" cy="4929137"/>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A7F6F76-095C-7840-A0E0-BF73C7EA25C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sp>
        <p:nvSpPr>
          <p:cNvPr id="5" name="Title 4">
            <a:extLst>
              <a:ext uri="{FF2B5EF4-FFF2-40B4-BE49-F238E27FC236}">
                <a16:creationId xmlns:a16="http://schemas.microsoft.com/office/drawing/2014/main" id="{C64DB1BD-0C10-C647-B4C4-9AC7DB093D33}"/>
              </a:ext>
            </a:extLst>
          </p:cNvPr>
          <p:cNvSpPr>
            <a:spLocks noGrp="1"/>
          </p:cNvSpPr>
          <p:nvPr>
            <p:ph type="title"/>
          </p:nvPr>
        </p:nvSpPr>
        <p:spPr/>
        <p:txBody>
          <a:bodyPr/>
          <a:lstStyle/>
          <a:p>
            <a:r>
              <a:rPr lang="en-US" dirty="0"/>
              <a:t>1 min</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8228317-7D65-5A40-B0E0-F27C35D18B04}"/>
                  </a:ext>
                </a:extLst>
              </p:cNvPr>
              <p:cNvSpPr txBox="1"/>
              <p:nvPr/>
            </p:nvSpPr>
            <p:spPr>
              <a:xfrm>
                <a:off x="5457825" y="3343276"/>
                <a:ext cx="2900362" cy="844077"/>
              </a:xfrm>
              <a:prstGeom prst="rect">
                <a:avLst/>
              </a:prstGeom>
              <a:noFill/>
            </p:spPr>
            <p:txBody>
              <a:bodyPr wrap="square" rtlCol="0">
                <a:spAutoFit/>
              </a:bodyPr>
              <a:lstStyle/>
              <a:p>
                <a:pPr marL="596900" indent="-457200">
                  <a:buClr>
                    <a:schemeClr val="bg2"/>
                  </a:buClr>
                  <a:buSzPct val="80000"/>
                  <a:buFont typeface="+mj-lt"/>
                  <a:buAutoNum type="alphaUcPeriod" startAt="4"/>
                </a:pPr>
                <a14:m>
                  <m:oMath xmlns:m="http://schemas.openxmlformats.org/officeDocument/2006/math">
                    <m:sSup>
                      <m:sSupPr>
                        <m:ctrlPr>
                          <a:rPr lang="en-US" sz="2400" i="1" smtClean="0">
                            <a:solidFill>
                              <a:schemeClr val="bg2"/>
                            </a:solidFill>
                            <a:latin typeface="Cambria Math" panose="02040503050406030204" pitchFamily="18" charset="0"/>
                          </a:rPr>
                        </m:ctrlPr>
                      </m:sSupPr>
                      <m:e>
                        <m:r>
                          <a:rPr lang="en-US" sz="2400" i="1">
                            <a:solidFill>
                              <a:schemeClr val="bg2"/>
                            </a:solidFill>
                            <a:latin typeface="Cambria Math" panose="02040503050406030204" pitchFamily="18" charset="0"/>
                          </a:rPr>
                          <m:t>2</m:t>
                        </m:r>
                      </m:e>
                      <m:sup>
                        <m:r>
                          <a:rPr lang="en-US" sz="2400" i="1">
                            <a:solidFill>
                              <a:schemeClr val="bg2"/>
                            </a:solidFill>
                            <a:latin typeface="Cambria Math" panose="02040503050406030204" pitchFamily="18" charset="0"/>
                          </a:rPr>
                          <m:t>𝑑</m:t>
                        </m:r>
                      </m:sup>
                    </m:sSup>
                  </m:oMath>
                </a14:m>
                <a:endParaRPr lang="en-US" sz="2400" i="1" dirty="0">
                  <a:solidFill>
                    <a:schemeClr val="bg2"/>
                  </a:solidFill>
                  <a:latin typeface="Cambria Math" panose="02040503050406030204" pitchFamily="18" charset="0"/>
                </a:endParaRPr>
              </a:p>
              <a:p>
                <a:pPr marL="482600" indent="-342900">
                  <a:buClr>
                    <a:schemeClr val="bg2"/>
                  </a:buClr>
                  <a:buSzPct val="80000"/>
                  <a:buFont typeface="+mj-lt"/>
                  <a:buAutoNum type="alphaUcPeriod" startAt="4"/>
                </a:pPr>
                <a14:m>
                  <m:oMath xmlns:m="http://schemas.openxmlformats.org/officeDocument/2006/math">
                    <m:sSup>
                      <m:sSupPr>
                        <m:ctrlPr>
                          <a:rPr lang="en-US" sz="2400" i="1">
                            <a:solidFill>
                              <a:schemeClr val="bg2"/>
                            </a:solidFill>
                            <a:latin typeface="Cambria Math" panose="02040503050406030204" pitchFamily="18" charset="0"/>
                          </a:rPr>
                        </m:ctrlPr>
                      </m:sSupPr>
                      <m:e>
                        <m:r>
                          <a:rPr lang="en-US" sz="2400" i="1">
                            <a:solidFill>
                              <a:schemeClr val="bg2"/>
                            </a:solidFill>
                            <a:latin typeface="Cambria Math" panose="02040503050406030204" pitchFamily="18" charset="0"/>
                          </a:rPr>
                          <m:t>2</m:t>
                        </m:r>
                      </m:e>
                      <m:sup>
                        <m:r>
                          <a:rPr lang="en-US" sz="2400" i="1">
                            <a:solidFill>
                              <a:schemeClr val="bg2"/>
                            </a:solidFill>
                            <a:latin typeface="Cambria Math" panose="02040503050406030204" pitchFamily="18" charset="0"/>
                          </a:rPr>
                          <m:t>𝑑</m:t>
                        </m:r>
                        <m:r>
                          <a:rPr lang="en-US" sz="2400" i="1">
                            <a:solidFill>
                              <a:schemeClr val="bg2"/>
                            </a:solidFill>
                            <a:latin typeface="Cambria Math" panose="02040503050406030204" pitchFamily="18" charset="0"/>
                          </a:rPr>
                          <m:t>+1</m:t>
                        </m:r>
                      </m:sup>
                    </m:sSup>
                  </m:oMath>
                </a14:m>
                <a:endParaRPr lang="en-US" sz="2400" dirty="0">
                  <a:solidFill>
                    <a:schemeClr val="bg2"/>
                  </a:solidFill>
                </a:endParaRPr>
              </a:p>
            </p:txBody>
          </p:sp>
        </mc:Choice>
        <mc:Fallback xmlns="">
          <p:sp>
            <p:nvSpPr>
              <p:cNvPr id="7" name="TextBox 6">
                <a:extLst>
                  <a:ext uri="{FF2B5EF4-FFF2-40B4-BE49-F238E27FC236}">
                    <a16:creationId xmlns:a16="http://schemas.microsoft.com/office/drawing/2014/main" id="{88228317-7D65-5A40-B0E0-F27C35D18B04}"/>
                  </a:ext>
                </a:extLst>
              </p:cNvPr>
              <p:cNvSpPr txBox="1">
                <a:spLocks noRot="1" noChangeAspect="1" noMove="1" noResize="1" noEditPoints="1" noAdjustHandles="1" noChangeArrowheads="1" noChangeShapeType="1" noTextEdit="1"/>
              </p:cNvSpPr>
              <p:nvPr/>
            </p:nvSpPr>
            <p:spPr>
              <a:xfrm>
                <a:off x="5457825" y="3343276"/>
                <a:ext cx="2900362" cy="844077"/>
              </a:xfrm>
              <a:prstGeom prst="rect">
                <a:avLst/>
              </a:prstGeom>
              <a:blipFill>
                <a:blip r:embed="rId3"/>
                <a:stretch>
                  <a:fillRect b="-5970"/>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9870557E-1461-4F5D-BD10-74BA1214AE58}"/>
                  </a:ext>
                </a:extLst>
              </p14:cNvPr>
              <p14:cNvContentPartPr/>
              <p14:nvPr/>
            </p14:nvContentPartPr>
            <p14:xfrm>
              <a:off x="3188917" y="920801"/>
              <a:ext cx="419760" cy="223200"/>
            </p14:xfrm>
          </p:contentPart>
        </mc:Choice>
        <mc:Fallback xmlns="">
          <p:pic>
            <p:nvPicPr>
              <p:cNvPr id="10" name="Ink 9">
                <a:extLst>
                  <a:ext uri="{FF2B5EF4-FFF2-40B4-BE49-F238E27FC236}">
                    <a16:creationId xmlns:a16="http://schemas.microsoft.com/office/drawing/2014/main" id="{9870557E-1461-4F5D-BD10-74BA1214AE58}"/>
                  </a:ext>
                </a:extLst>
              </p:cNvPr>
              <p:cNvPicPr/>
              <p:nvPr/>
            </p:nvPicPr>
            <p:blipFill>
              <a:blip r:embed="rId5"/>
              <a:stretch>
                <a:fillRect/>
              </a:stretch>
            </p:blipFill>
            <p:spPr>
              <a:xfrm>
                <a:off x="3180277" y="912161"/>
                <a:ext cx="43740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434844A5-CA7E-4418-8323-A533EAAC7EB3}"/>
                  </a:ext>
                </a:extLst>
              </p14:cNvPr>
              <p14:cNvContentPartPr/>
              <p14:nvPr/>
            </p14:nvContentPartPr>
            <p14:xfrm>
              <a:off x="5184037" y="984881"/>
              <a:ext cx="3240" cy="5400"/>
            </p14:xfrm>
          </p:contentPart>
        </mc:Choice>
        <mc:Fallback xmlns="">
          <p:pic>
            <p:nvPicPr>
              <p:cNvPr id="18" name="Ink 17">
                <a:extLst>
                  <a:ext uri="{FF2B5EF4-FFF2-40B4-BE49-F238E27FC236}">
                    <a16:creationId xmlns:a16="http://schemas.microsoft.com/office/drawing/2014/main" id="{434844A5-CA7E-4418-8323-A533EAAC7EB3}"/>
                  </a:ext>
                </a:extLst>
              </p:cNvPr>
              <p:cNvPicPr/>
              <p:nvPr/>
            </p:nvPicPr>
            <p:blipFill>
              <a:blip r:embed="rId7"/>
              <a:stretch>
                <a:fillRect/>
              </a:stretch>
            </p:blipFill>
            <p:spPr>
              <a:xfrm>
                <a:off x="5175037" y="975881"/>
                <a:ext cx="208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EE3DB0D2-E244-448E-9AD6-47BB4497D6F3}"/>
                  </a:ext>
                </a:extLst>
              </p14:cNvPr>
              <p14:cNvContentPartPr/>
              <p14:nvPr/>
            </p14:nvContentPartPr>
            <p14:xfrm>
              <a:off x="6003037" y="1104401"/>
              <a:ext cx="27360" cy="78840"/>
            </p14:xfrm>
          </p:contentPart>
        </mc:Choice>
        <mc:Fallback xmlns="">
          <p:pic>
            <p:nvPicPr>
              <p:cNvPr id="22" name="Ink 21">
                <a:extLst>
                  <a:ext uri="{FF2B5EF4-FFF2-40B4-BE49-F238E27FC236}">
                    <a16:creationId xmlns:a16="http://schemas.microsoft.com/office/drawing/2014/main" id="{EE3DB0D2-E244-448E-9AD6-47BB4497D6F3}"/>
                  </a:ext>
                </a:extLst>
              </p:cNvPr>
              <p:cNvPicPr/>
              <p:nvPr/>
            </p:nvPicPr>
            <p:blipFill>
              <a:blip r:embed="rId9"/>
              <a:stretch>
                <a:fillRect/>
              </a:stretch>
            </p:blipFill>
            <p:spPr>
              <a:xfrm>
                <a:off x="5994397" y="1095401"/>
                <a:ext cx="450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3" name="Ink 22">
                <a:extLst>
                  <a:ext uri="{FF2B5EF4-FFF2-40B4-BE49-F238E27FC236}">
                    <a16:creationId xmlns:a16="http://schemas.microsoft.com/office/drawing/2014/main" id="{5771B27D-86F6-45E6-8A11-9FE40A21D31C}"/>
                  </a:ext>
                </a:extLst>
              </p14:cNvPr>
              <p14:cNvContentPartPr/>
              <p14:nvPr/>
            </p14:nvContentPartPr>
            <p14:xfrm>
              <a:off x="6173317" y="1097921"/>
              <a:ext cx="21240" cy="6840"/>
            </p14:xfrm>
          </p:contentPart>
        </mc:Choice>
        <mc:Fallback xmlns="">
          <p:pic>
            <p:nvPicPr>
              <p:cNvPr id="23" name="Ink 22">
                <a:extLst>
                  <a:ext uri="{FF2B5EF4-FFF2-40B4-BE49-F238E27FC236}">
                    <a16:creationId xmlns:a16="http://schemas.microsoft.com/office/drawing/2014/main" id="{5771B27D-86F6-45E6-8A11-9FE40A21D31C}"/>
                  </a:ext>
                </a:extLst>
              </p:cNvPr>
              <p:cNvPicPr/>
              <p:nvPr/>
            </p:nvPicPr>
            <p:blipFill>
              <a:blip r:embed="rId11"/>
              <a:stretch>
                <a:fillRect/>
              </a:stretch>
            </p:blipFill>
            <p:spPr>
              <a:xfrm>
                <a:off x="6164677" y="1088921"/>
                <a:ext cx="388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BB4559EA-9E1D-4744-9392-F745EE5476C9}"/>
                  </a:ext>
                </a:extLst>
              </p14:cNvPr>
              <p14:cNvContentPartPr/>
              <p14:nvPr/>
            </p14:nvContentPartPr>
            <p14:xfrm>
              <a:off x="6284557" y="1085681"/>
              <a:ext cx="127800" cy="19080"/>
            </p14:xfrm>
          </p:contentPart>
        </mc:Choice>
        <mc:Fallback xmlns="">
          <p:pic>
            <p:nvPicPr>
              <p:cNvPr id="24" name="Ink 23">
                <a:extLst>
                  <a:ext uri="{FF2B5EF4-FFF2-40B4-BE49-F238E27FC236}">
                    <a16:creationId xmlns:a16="http://schemas.microsoft.com/office/drawing/2014/main" id="{BB4559EA-9E1D-4744-9392-F745EE5476C9}"/>
                  </a:ext>
                </a:extLst>
              </p:cNvPr>
              <p:cNvPicPr/>
              <p:nvPr/>
            </p:nvPicPr>
            <p:blipFill>
              <a:blip r:embed="rId13"/>
              <a:stretch>
                <a:fillRect/>
              </a:stretch>
            </p:blipFill>
            <p:spPr>
              <a:xfrm>
                <a:off x="6275917" y="1076681"/>
                <a:ext cx="14544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F3E30393-AE16-4292-9D67-9C014A4A2181}"/>
                  </a:ext>
                </a:extLst>
              </p14:cNvPr>
              <p14:cNvContentPartPr/>
              <p14:nvPr/>
            </p14:nvContentPartPr>
            <p14:xfrm>
              <a:off x="6525397" y="1091081"/>
              <a:ext cx="21240" cy="128160"/>
            </p14:xfrm>
          </p:contentPart>
        </mc:Choice>
        <mc:Fallback xmlns="">
          <p:pic>
            <p:nvPicPr>
              <p:cNvPr id="25" name="Ink 24">
                <a:extLst>
                  <a:ext uri="{FF2B5EF4-FFF2-40B4-BE49-F238E27FC236}">
                    <a16:creationId xmlns:a16="http://schemas.microsoft.com/office/drawing/2014/main" id="{F3E30393-AE16-4292-9D67-9C014A4A2181}"/>
                  </a:ext>
                </a:extLst>
              </p:cNvPr>
              <p:cNvPicPr/>
              <p:nvPr/>
            </p:nvPicPr>
            <p:blipFill>
              <a:blip r:embed="rId15"/>
              <a:stretch>
                <a:fillRect/>
              </a:stretch>
            </p:blipFill>
            <p:spPr>
              <a:xfrm>
                <a:off x="6516757" y="1082441"/>
                <a:ext cx="388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6" name="Ink 25">
                <a:extLst>
                  <a:ext uri="{FF2B5EF4-FFF2-40B4-BE49-F238E27FC236}">
                    <a16:creationId xmlns:a16="http://schemas.microsoft.com/office/drawing/2014/main" id="{59CEDDAF-3B82-410D-B48C-6E7B5E1B052A}"/>
                  </a:ext>
                </a:extLst>
              </p14:cNvPr>
              <p14:cNvContentPartPr/>
              <p14:nvPr/>
            </p14:nvContentPartPr>
            <p14:xfrm>
              <a:off x="6627277" y="1005041"/>
              <a:ext cx="142920" cy="157320"/>
            </p14:xfrm>
          </p:contentPart>
        </mc:Choice>
        <mc:Fallback xmlns="">
          <p:pic>
            <p:nvPicPr>
              <p:cNvPr id="26" name="Ink 25">
                <a:extLst>
                  <a:ext uri="{FF2B5EF4-FFF2-40B4-BE49-F238E27FC236}">
                    <a16:creationId xmlns:a16="http://schemas.microsoft.com/office/drawing/2014/main" id="{59CEDDAF-3B82-410D-B48C-6E7B5E1B052A}"/>
                  </a:ext>
                </a:extLst>
              </p:cNvPr>
              <p:cNvPicPr/>
              <p:nvPr/>
            </p:nvPicPr>
            <p:blipFill>
              <a:blip r:embed="rId17"/>
              <a:stretch>
                <a:fillRect/>
              </a:stretch>
            </p:blipFill>
            <p:spPr>
              <a:xfrm>
                <a:off x="6618637" y="996041"/>
                <a:ext cx="1605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7" name="Ink 26">
                <a:extLst>
                  <a:ext uri="{FF2B5EF4-FFF2-40B4-BE49-F238E27FC236}">
                    <a16:creationId xmlns:a16="http://schemas.microsoft.com/office/drawing/2014/main" id="{8D2CAF62-F0B7-440B-9CFD-2121AA6C4118}"/>
                  </a:ext>
                </a:extLst>
              </p14:cNvPr>
              <p14:cNvContentPartPr/>
              <p14:nvPr/>
            </p14:nvContentPartPr>
            <p14:xfrm>
              <a:off x="6838597" y="1012601"/>
              <a:ext cx="94320" cy="15480"/>
            </p14:xfrm>
          </p:contentPart>
        </mc:Choice>
        <mc:Fallback xmlns="">
          <p:pic>
            <p:nvPicPr>
              <p:cNvPr id="27" name="Ink 26">
                <a:extLst>
                  <a:ext uri="{FF2B5EF4-FFF2-40B4-BE49-F238E27FC236}">
                    <a16:creationId xmlns:a16="http://schemas.microsoft.com/office/drawing/2014/main" id="{8D2CAF62-F0B7-440B-9CFD-2121AA6C4118}"/>
                  </a:ext>
                </a:extLst>
              </p:cNvPr>
              <p:cNvPicPr/>
              <p:nvPr/>
            </p:nvPicPr>
            <p:blipFill>
              <a:blip r:embed="rId19"/>
              <a:stretch>
                <a:fillRect/>
              </a:stretch>
            </p:blipFill>
            <p:spPr>
              <a:xfrm>
                <a:off x="6829957" y="1003601"/>
                <a:ext cx="1119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0" name="Ink 29">
                <a:extLst>
                  <a:ext uri="{FF2B5EF4-FFF2-40B4-BE49-F238E27FC236}">
                    <a16:creationId xmlns:a16="http://schemas.microsoft.com/office/drawing/2014/main" id="{08BBE5C6-5265-4F12-AF71-A9280A28E43F}"/>
                  </a:ext>
                </a:extLst>
              </p14:cNvPr>
              <p14:cNvContentPartPr/>
              <p14:nvPr/>
            </p14:nvContentPartPr>
            <p14:xfrm>
              <a:off x="7420357" y="918281"/>
              <a:ext cx="29880" cy="25200"/>
            </p14:xfrm>
          </p:contentPart>
        </mc:Choice>
        <mc:Fallback xmlns="">
          <p:pic>
            <p:nvPicPr>
              <p:cNvPr id="30" name="Ink 29">
                <a:extLst>
                  <a:ext uri="{FF2B5EF4-FFF2-40B4-BE49-F238E27FC236}">
                    <a16:creationId xmlns:a16="http://schemas.microsoft.com/office/drawing/2014/main" id="{08BBE5C6-5265-4F12-AF71-A9280A28E43F}"/>
                  </a:ext>
                </a:extLst>
              </p:cNvPr>
              <p:cNvPicPr/>
              <p:nvPr/>
            </p:nvPicPr>
            <p:blipFill>
              <a:blip r:embed="rId21"/>
              <a:stretch>
                <a:fillRect/>
              </a:stretch>
            </p:blipFill>
            <p:spPr>
              <a:xfrm>
                <a:off x="7411357" y="909641"/>
                <a:ext cx="475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1" name="Ink 30">
                <a:extLst>
                  <a:ext uri="{FF2B5EF4-FFF2-40B4-BE49-F238E27FC236}">
                    <a16:creationId xmlns:a16="http://schemas.microsoft.com/office/drawing/2014/main" id="{38EA1349-FFE8-4A2A-AA68-FE0B509929B2}"/>
                  </a:ext>
                </a:extLst>
              </p14:cNvPr>
              <p14:cNvContentPartPr/>
              <p14:nvPr/>
            </p14:nvContentPartPr>
            <p14:xfrm>
              <a:off x="7401997" y="1052201"/>
              <a:ext cx="28440" cy="20160"/>
            </p14:xfrm>
          </p:contentPart>
        </mc:Choice>
        <mc:Fallback xmlns="">
          <p:pic>
            <p:nvPicPr>
              <p:cNvPr id="31" name="Ink 30">
                <a:extLst>
                  <a:ext uri="{FF2B5EF4-FFF2-40B4-BE49-F238E27FC236}">
                    <a16:creationId xmlns:a16="http://schemas.microsoft.com/office/drawing/2014/main" id="{38EA1349-FFE8-4A2A-AA68-FE0B509929B2}"/>
                  </a:ext>
                </a:extLst>
              </p:cNvPr>
              <p:cNvPicPr/>
              <p:nvPr/>
            </p:nvPicPr>
            <p:blipFill>
              <a:blip r:embed="rId23"/>
              <a:stretch>
                <a:fillRect/>
              </a:stretch>
            </p:blipFill>
            <p:spPr>
              <a:xfrm>
                <a:off x="7393357" y="1043561"/>
                <a:ext cx="4608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2" name="Ink 31">
                <a:extLst>
                  <a:ext uri="{FF2B5EF4-FFF2-40B4-BE49-F238E27FC236}">
                    <a16:creationId xmlns:a16="http://schemas.microsoft.com/office/drawing/2014/main" id="{260382B0-2EE5-4D61-A275-8F86356182C9}"/>
                  </a:ext>
                </a:extLst>
              </p14:cNvPr>
              <p14:cNvContentPartPr/>
              <p14:nvPr/>
            </p14:nvContentPartPr>
            <p14:xfrm>
              <a:off x="7034437" y="901721"/>
              <a:ext cx="246240" cy="229320"/>
            </p14:xfrm>
          </p:contentPart>
        </mc:Choice>
        <mc:Fallback xmlns="">
          <p:pic>
            <p:nvPicPr>
              <p:cNvPr id="32" name="Ink 31">
                <a:extLst>
                  <a:ext uri="{FF2B5EF4-FFF2-40B4-BE49-F238E27FC236}">
                    <a16:creationId xmlns:a16="http://schemas.microsoft.com/office/drawing/2014/main" id="{260382B0-2EE5-4D61-A275-8F86356182C9}"/>
                  </a:ext>
                </a:extLst>
              </p:cNvPr>
              <p:cNvPicPr/>
              <p:nvPr/>
            </p:nvPicPr>
            <p:blipFill>
              <a:blip r:embed="rId25"/>
              <a:stretch>
                <a:fillRect/>
              </a:stretch>
            </p:blipFill>
            <p:spPr>
              <a:xfrm>
                <a:off x="7025797" y="892721"/>
                <a:ext cx="26388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3" name="Ink 32">
                <a:extLst>
                  <a:ext uri="{FF2B5EF4-FFF2-40B4-BE49-F238E27FC236}">
                    <a16:creationId xmlns:a16="http://schemas.microsoft.com/office/drawing/2014/main" id="{90E9FB47-B4ED-472A-9FDE-BBF188DF62CA}"/>
                  </a:ext>
                </a:extLst>
              </p14:cNvPr>
              <p14:cNvContentPartPr/>
              <p14:nvPr/>
            </p14:nvContentPartPr>
            <p14:xfrm>
              <a:off x="5631157" y="901721"/>
              <a:ext cx="294120" cy="256680"/>
            </p14:xfrm>
          </p:contentPart>
        </mc:Choice>
        <mc:Fallback xmlns="">
          <p:pic>
            <p:nvPicPr>
              <p:cNvPr id="33" name="Ink 32">
                <a:extLst>
                  <a:ext uri="{FF2B5EF4-FFF2-40B4-BE49-F238E27FC236}">
                    <a16:creationId xmlns:a16="http://schemas.microsoft.com/office/drawing/2014/main" id="{90E9FB47-B4ED-472A-9FDE-BBF188DF62CA}"/>
                  </a:ext>
                </a:extLst>
              </p:cNvPr>
              <p:cNvPicPr/>
              <p:nvPr/>
            </p:nvPicPr>
            <p:blipFill>
              <a:blip r:embed="rId27"/>
              <a:stretch>
                <a:fillRect/>
              </a:stretch>
            </p:blipFill>
            <p:spPr>
              <a:xfrm>
                <a:off x="5622517" y="892721"/>
                <a:ext cx="31176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4" name="Ink 33">
                <a:extLst>
                  <a:ext uri="{FF2B5EF4-FFF2-40B4-BE49-F238E27FC236}">
                    <a16:creationId xmlns:a16="http://schemas.microsoft.com/office/drawing/2014/main" id="{2CB681C7-328C-4A62-98E9-7CF2B16FE730}"/>
                  </a:ext>
                </a:extLst>
              </p14:cNvPr>
              <p14:cNvContentPartPr/>
              <p14:nvPr/>
            </p14:nvContentPartPr>
            <p14:xfrm>
              <a:off x="5194477" y="1056881"/>
              <a:ext cx="199440" cy="56160"/>
            </p14:xfrm>
          </p:contentPart>
        </mc:Choice>
        <mc:Fallback xmlns="">
          <p:pic>
            <p:nvPicPr>
              <p:cNvPr id="34" name="Ink 33">
                <a:extLst>
                  <a:ext uri="{FF2B5EF4-FFF2-40B4-BE49-F238E27FC236}">
                    <a16:creationId xmlns:a16="http://schemas.microsoft.com/office/drawing/2014/main" id="{2CB681C7-328C-4A62-98E9-7CF2B16FE730}"/>
                  </a:ext>
                </a:extLst>
              </p:cNvPr>
              <p:cNvPicPr/>
              <p:nvPr/>
            </p:nvPicPr>
            <p:blipFill>
              <a:blip r:embed="rId29"/>
              <a:stretch>
                <a:fillRect/>
              </a:stretch>
            </p:blipFill>
            <p:spPr>
              <a:xfrm>
                <a:off x="5185837" y="1047881"/>
                <a:ext cx="2170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5" name="Ink 34">
                <a:extLst>
                  <a:ext uri="{FF2B5EF4-FFF2-40B4-BE49-F238E27FC236}">
                    <a16:creationId xmlns:a16="http://schemas.microsoft.com/office/drawing/2014/main" id="{B76872C4-9D14-49F3-B415-7756163987AD}"/>
                  </a:ext>
                </a:extLst>
              </p14:cNvPr>
              <p14:cNvContentPartPr/>
              <p14:nvPr/>
            </p14:nvContentPartPr>
            <p14:xfrm>
              <a:off x="4200157" y="1045361"/>
              <a:ext cx="144000" cy="166320"/>
            </p14:xfrm>
          </p:contentPart>
        </mc:Choice>
        <mc:Fallback xmlns="">
          <p:pic>
            <p:nvPicPr>
              <p:cNvPr id="35" name="Ink 34">
                <a:extLst>
                  <a:ext uri="{FF2B5EF4-FFF2-40B4-BE49-F238E27FC236}">
                    <a16:creationId xmlns:a16="http://schemas.microsoft.com/office/drawing/2014/main" id="{B76872C4-9D14-49F3-B415-7756163987AD}"/>
                  </a:ext>
                </a:extLst>
              </p:cNvPr>
              <p:cNvPicPr/>
              <p:nvPr/>
            </p:nvPicPr>
            <p:blipFill>
              <a:blip r:embed="rId31"/>
              <a:stretch>
                <a:fillRect/>
              </a:stretch>
            </p:blipFill>
            <p:spPr>
              <a:xfrm>
                <a:off x="4191157" y="1036361"/>
                <a:ext cx="16164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6" name="Ink 35">
                <a:extLst>
                  <a:ext uri="{FF2B5EF4-FFF2-40B4-BE49-F238E27FC236}">
                    <a16:creationId xmlns:a16="http://schemas.microsoft.com/office/drawing/2014/main" id="{0EA64353-D016-4AEB-8F0F-6D3BA30927EA}"/>
                  </a:ext>
                </a:extLst>
              </p14:cNvPr>
              <p14:cNvContentPartPr/>
              <p14:nvPr/>
            </p14:nvContentPartPr>
            <p14:xfrm>
              <a:off x="3888757" y="935561"/>
              <a:ext cx="231840" cy="192960"/>
            </p14:xfrm>
          </p:contentPart>
        </mc:Choice>
        <mc:Fallback xmlns="">
          <p:pic>
            <p:nvPicPr>
              <p:cNvPr id="36" name="Ink 35">
                <a:extLst>
                  <a:ext uri="{FF2B5EF4-FFF2-40B4-BE49-F238E27FC236}">
                    <a16:creationId xmlns:a16="http://schemas.microsoft.com/office/drawing/2014/main" id="{0EA64353-D016-4AEB-8F0F-6D3BA30927EA}"/>
                  </a:ext>
                </a:extLst>
              </p:cNvPr>
              <p:cNvPicPr/>
              <p:nvPr/>
            </p:nvPicPr>
            <p:blipFill>
              <a:blip r:embed="rId33"/>
              <a:stretch>
                <a:fillRect/>
              </a:stretch>
            </p:blipFill>
            <p:spPr>
              <a:xfrm>
                <a:off x="3879771" y="926921"/>
                <a:ext cx="249453"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2" name="Ink 41">
                <a:extLst>
                  <a:ext uri="{FF2B5EF4-FFF2-40B4-BE49-F238E27FC236}">
                    <a16:creationId xmlns:a16="http://schemas.microsoft.com/office/drawing/2014/main" id="{AD4D5537-F27D-46AB-8C99-5E346246AF26}"/>
                  </a:ext>
                </a:extLst>
              </p14:cNvPr>
              <p14:cNvContentPartPr/>
              <p14:nvPr/>
            </p14:nvContentPartPr>
            <p14:xfrm>
              <a:off x="4377277" y="1450361"/>
              <a:ext cx="135720" cy="59040"/>
            </p14:xfrm>
          </p:contentPart>
        </mc:Choice>
        <mc:Fallback xmlns="">
          <p:pic>
            <p:nvPicPr>
              <p:cNvPr id="42" name="Ink 41">
                <a:extLst>
                  <a:ext uri="{FF2B5EF4-FFF2-40B4-BE49-F238E27FC236}">
                    <a16:creationId xmlns:a16="http://schemas.microsoft.com/office/drawing/2014/main" id="{AD4D5537-F27D-46AB-8C99-5E346246AF26}"/>
                  </a:ext>
                </a:extLst>
              </p:cNvPr>
              <p:cNvPicPr/>
              <p:nvPr/>
            </p:nvPicPr>
            <p:blipFill>
              <a:blip r:embed="rId35"/>
              <a:stretch>
                <a:fillRect/>
              </a:stretch>
            </p:blipFill>
            <p:spPr>
              <a:xfrm>
                <a:off x="4368637" y="1441361"/>
                <a:ext cx="1533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6" name="Ink 45">
                <a:extLst>
                  <a:ext uri="{FF2B5EF4-FFF2-40B4-BE49-F238E27FC236}">
                    <a16:creationId xmlns:a16="http://schemas.microsoft.com/office/drawing/2014/main" id="{8DD1777B-D333-490A-BFC1-33284550EA83}"/>
                  </a:ext>
                </a:extLst>
              </p14:cNvPr>
              <p14:cNvContentPartPr/>
              <p14:nvPr/>
            </p14:nvContentPartPr>
            <p14:xfrm>
              <a:off x="3854197" y="1293761"/>
              <a:ext cx="461160" cy="216000"/>
            </p14:xfrm>
          </p:contentPart>
        </mc:Choice>
        <mc:Fallback xmlns="">
          <p:pic>
            <p:nvPicPr>
              <p:cNvPr id="46" name="Ink 45">
                <a:extLst>
                  <a:ext uri="{FF2B5EF4-FFF2-40B4-BE49-F238E27FC236}">
                    <a16:creationId xmlns:a16="http://schemas.microsoft.com/office/drawing/2014/main" id="{8DD1777B-D333-490A-BFC1-33284550EA83}"/>
                  </a:ext>
                </a:extLst>
              </p:cNvPr>
              <p:cNvPicPr/>
              <p:nvPr/>
            </p:nvPicPr>
            <p:blipFill>
              <a:blip r:embed="rId37"/>
              <a:stretch>
                <a:fillRect/>
              </a:stretch>
            </p:blipFill>
            <p:spPr>
              <a:xfrm>
                <a:off x="3845204" y="1284776"/>
                <a:ext cx="478786" cy="233611"/>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51" name="Ink 50">
                <a:extLst>
                  <a:ext uri="{FF2B5EF4-FFF2-40B4-BE49-F238E27FC236}">
                    <a16:creationId xmlns:a16="http://schemas.microsoft.com/office/drawing/2014/main" id="{067F7604-31D3-4C6B-B21E-8C879FE7DED0}"/>
                  </a:ext>
                </a:extLst>
              </p14:cNvPr>
              <p14:cNvContentPartPr/>
              <p14:nvPr/>
            </p14:nvContentPartPr>
            <p14:xfrm>
              <a:off x="5847157" y="1421561"/>
              <a:ext cx="153720" cy="69480"/>
            </p14:xfrm>
          </p:contentPart>
        </mc:Choice>
        <mc:Fallback xmlns="">
          <p:pic>
            <p:nvPicPr>
              <p:cNvPr id="51" name="Ink 50">
                <a:extLst>
                  <a:ext uri="{FF2B5EF4-FFF2-40B4-BE49-F238E27FC236}">
                    <a16:creationId xmlns:a16="http://schemas.microsoft.com/office/drawing/2014/main" id="{067F7604-31D3-4C6B-B21E-8C879FE7DED0}"/>
                  </a:ext>
                </a:extLst>
              </p:cNvPr>
              <p:cNvPicPr/>
              <p:nvPr/>
            </p:nvPicPr>
            <p:blipFill>
              <a:blip r:embed="rId39"/>
              <a:stretch>
                <a:fillRect/>
              </a:stretch>
            </p:blipFill>
            <p:spPr>
              <a:xfrm>
                <a:off x="5838157" y="1412561"/>
                <a:ext cx="1713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52" name="Ink 51">
                <a:extLst>
                  <a:ext uri="{FF2B5EF4-FFF2-40B4-BE49-F238E27FC236}">
                    <a16:creationId xmlns:a16="http://schemas.microsoft.com/office/drawing/2014/main" id="{2FFDFA8C-170A-4BED-AC71-1F66A4229D50}"/>
                  </a:ext>
                </a:extLst>
              </p14:cNvPr>
              <p14:cNvContentPartPr/>
              <p14:nvPr/>
            </p14:nvContentPartPr>
            <p14:xfrm>
              <a:off x="6071797" y="1317521"/>
              <a:ext cx="38520" cy="203040"/>
            </p14:xfrm>
          </p:contentPart>
        </mc:Choice>
        <mc:Fallback xmlns="">
          <p:pic>
            <p:nvPicPr>
              <p:cNvPr id="52" name="Ink 51">
                <a:extLst>
                  <a:ext uri="{FF2B5EF4-FFF2-40B4-BE49-F238E27FC236}">
                    <a16:creationId xmlns:a16="http://schemas.microsoft.com/office/drawing/2014/main" id="{2FFDFA8C-170A-4BED-AC71-1F66A4229D50}"/>
                  </a:ext>
                </a:extLst>
              </p:cNvPr>
              <p:cNvPicPr/>
              <p:nvPr/>
            </p:nvPicPr>
            <p:blipFill>
              <a:blip r:embed="rId41"/>
              <a:stretch>
                <a:fillRect/>
              </a:stretch>
            </p:blipFill>
            <p:spPr>
              <a:xfrm>
                <a:off x="6062797" y="1308521"/>
                <a:ext cx="5616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9" name="Ink 58">
                <a:extLst>
                  <a:ext uri="{FF2B5EF4-FFF2-40B4-BE49-F238E27FC236}">
                    <a16:creationId xmlns:a16="http://schemas.microsoft.com/office/drawing/2014/main" id="{E0045924-9B15-4299-8400-47BD3D13E774}"/>
                  </a:ext>
                </a:extLst>
              </p14:cNvPr>
              <p14:cNvContentPartPr/>
              <p14:nvPr/>
            </p14:nvContentPartPr>
            <p14:xfrm>
              <a:off x="6313357" y="1306361"/>
              <a:ext cx="841680" cy="293760"/>
            </p14:xfrm>
          </p:contentPart>
        </mc:Choice>
        <mc:Fallback xmlns="">
          <p:pic>
            <p:nvPicPr>
              <p:cNvPr id="59" name="Ink 58">
                <a:extLst>
                  <a:ext uri="{FF2B5EF4-FFF2-40B4-BE49-F238E27FC236}">
                    <a16:creationId xmlns:a16="http://schemas.microsoft.com/office/drawing/2014/main" id="{E0045924-9B15-4299-8400-47BD3D13E774}"/>
                  </a:ext>
                </a:extLst>
              </p:cNvPr>
              <p:cNvPicPr/>
              <p:nvPr/>
            </p:nvPicPr>
            <p:blipFill>
              <a:blip r:embed="rId43"/>
              <a:stretch>
                <a:fillRect/>
              </a:stretch>
            </p:blipFill>
            <p:spPr>
              <a:xfrm>
                <a:off x="6304357" y="1297361"/>
                <a:ext cx="85932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0" name="Ink 59">
                <a:extLst>
                  <a:ext uri="{FF2B5EF4-FFF2-40B4-BE49-F238E27FC236}">
                    <a16:creationId xmlns:a16="http://schemas.microsoft.com/office/drawing/2014/main" id="{0051E23D-95B2-4A2B-8CB3-F355E38532EE}"/>
                  </a:ext>
                </a:extLst>
              </p14:cNvPr>
              <p14:cNvContentPartPr/>
              <p14:nvPr/>
            </p14:nvContentPartPr>
            <p14:xfrm>
              <a:off x="4809997" y="1320041"/>
              <a:ext cx="778320" cy="190800"/>
            </p14:xfrm>
          </p:contentPart>
        </mc:Choice>
        <mc:Fallback xmlns="">
          <p:pic>
            <p:nvPicPr>
              <p:cNvPr id="60" name="Ink 59">
                <a:extLst>
                  <a:ext uri="{FF2B5EF4-FFF2-40B4-BE49-F238E27FC236}">
                    <a16:creationId xmlns:a16="http://schemas.microsoft.com/office/drawing/2014/main" id="{0051E23D-95B2-4A2B-8CB3-F355E38532EE}"/>
                  </a:ext>
                </a:extLst>
              </p:cNvPr>
              <p:cNvPicPr/>
              <p:nvPr/>
            </p:nvPicPr>
            <p:blipFill>
              <a:blip r:embed="rId45"/>
              <a:stretch>
                <a:fillRect/>
              </a:stretch>
            </p:blipFill>
            <p:spPr>
              <a:xfrm>
                <a:off x="4800997" y="1311401"/>
                <a:ext cx="7959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1" name="Ink 60">
                <a:extLst>
                  <a:ext uri="{FF2B5EF4-FFF2-40B4-BE49-F238E27FC236}">
                    <a16:creationId xmlns:a16="http://schemas.microsoft.com/office/drawing/2014/main" id="{880ABC10-AA87-4296-A40F-10E39362B9CB}"/>
                  </a:ext>
                </a:extLst>
              </p14:cNvPr>
              <p14:cNvContentPartPr/>
              <p14:nvPr/>
            </p14:nvContentPartPr>
            <p14:xfrm>
              <a:off x="7434757" y="1289441"/>
              <a:ext cx="127800" cy="210600"/>
            </p14:xfrm>
          </p:contentPart>
        </mc:Choice>
        <mc:Fallback xmlns="">
          <p:pic>
            <p:nvPicPr>
              <p:cNvPr id="61" name="Ink 60">
                <a:extLst>
                  <a:ext uri="{FF2B5EF4-FFF2-40B4-BE49-F238E27FC236}">
                    <a16:creationId xmlns:a16="http://schemas.microsoft.com/office/drawing/2014/main" id="{880ABC10-AA87-4296-A40F-10E39362B9CB}"/>
                  </a:ext>
                </a:extLst>
              </p:cNvPr>
              <p:cNvPicPr/>
              <p:nvPr/>
            </p:nvPicPr>
            <p:blipFill>
              <a:blip r:embed="rId47"/>
              <a:stretch>
                <a:fillRect/>
              </a:stretch>
            </p:blipFill>
            <p:spPr>
              <a:xfrm>
                <a:off x="7425757" y="1280801"/>
                <a:ext cx="14544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6" name="Ink 65">
                <a:extLst>
                  <a:ext uri="{FF2B5EF4-FFF2-40B4-BE49-F238E27FC236}">
                    <a16:creationId xmlns:a16="http://schemas.microsoft.com/office/drawing/2014/main" id="{50DFC6CA-B776-4255-8400-58A57E6D9C31}"/>
                  </a:ext>
                </a:extLst>
              </p14:cNvPr>
              <p14:cNvContentPartPr/>
              <p14:nvPr/>
            </p14:nvContentPartPr>
            <p14:xfrm>
              <a:off x="7627717" y="1411841"/>
              <a:ext cx="261000" cy="199080"/>
            </p14:xfrm>
          </p:contentPart>
        </mc:Choice>
        <mc:Fallback xmlns="">
          <p:pic>
            <p:nvPicPr>
              <p:cNvPr id="66" name="Ink 65">
                <a:extLst>
                  <a:ext uri="{FF2B5EF4-FFF2-40B4-BE49-F238E27FC236}">
                    <a16:creationId xmlns:a16="http://schemas.microsoft.com/office/drawing/2014/main" id="{50DFC6CA-B776-4255-8400-58A57E6D9C31}"/>
                  </a:ext>
                </a:extLst>
              </p:cNvPr>
              <p:cNvPicPr/>
              <p:nvPr/>
            </p:nvPicPr>
            <p:blipFill>
              <a:blip r:embed="rId49"/>
              <a:stretch>
                <a:fillRect/>
              </a:stretch>
            </p:blipFill>
            <p:spPr>
              <a:xfrm>
                <a:off x="7619077" y="1402841"/>
                <a:ext cx="27864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79" name="Ink 78">
                <a:extLst>
                  <a:ext uri="{FF2B5EF4-FFF2-40B4-BE49-F238E27FC236}">
                    <a16:creationId xmlns:a16="http://schemas.microsoft.com/office/drawing/2014/main" id="{0634536E-361E-412D-BB19-5BC6DD6E35B6}"/>
                  </a:ext>
                </a:extLst>
              </p14:cNvPr>
              <p14:cNvContentPartPr/>
              <p14:nvPr/>
            </p14:nvContentPartPr>
            <p14:xfrm>
              <a:off x="3568357" y="1392041"/>
              <a:ext cx="111240" cy="72000"/>
            </p14:xfrm>
          </p:contentPart>
        </mc:Choice>
        <mc:Fallback xmlns="">
          <p:pic>
            <p:nvPicPr>
              <p:cNvPr id="79" name="Ink 78">
                <a:extLst>
                  <a:ext uri="{FF2B5EF4-FFF2-40B4-BE49-F238E27FC236}">
                    <a16:creationId xmlns:a16="http://schemas.microsoft.com/office/drawing/2014/main" id="{0634536E-361E-412D-BB19-5BC6DD6E35B6}"/>
                  </a:ext>
                </a:extLst>
              </p:cNvPr>
              <p:cNvPicPr/>
              <p:nvPr/>
            </p:nvPicPr>
            <p:blipFill>
              <a:blip r:embed="rId51"/>
              <a:stretch>
                <a:fillRect/>
              </a:stretch>
            </p:blipFill>
            <p:spPr>
              <a:xfrm>
                <a:off x="3559357" y="1383086"/>
                <a:ext cx="128880" cy="89552"/>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80" name="Ink 79">
                <a:extLst>
                  <a:ext uri="{FF2B5EF4-FFF2-40B4-BE49-F238E27FC236}">
                    <a16:creationId xmlns:a16="http://schemas.microsoft.com/office/drawing/2014/main" id="{76C199ED-9A83-4307-BA6D-505D0E303951}"/>
                  </a:ext>
                </a:extLst>
              </p14:cNvPr>
              <p14:cNvContentPartPr/>
              <p14:nvPr/>
            </p14:nvContentPartPr>
            <p14:xfrm>
              <a:off x="4827637" y="1620641"/>
              <a:ext cx="446400" cy="135000"/>
            </p14:xfrm>
          </p:contentPart>
        </mc:Choice>
        <mc:Fallback xmlns="">
          <p:pic>
            <p:nvPicPr>
              <p:cNvPr id="80" name="Ink 79">
                <a:extLst>
                  <a:ext uri="{FF2B5EF4-FFF2-40B4-BE49-F238E27FC236}">
                    <a16:creationId xmlns:a16="http://schemas.microsoft.com/office/drawing/2014/main" id="{76C199ED-9A83-4307-BA6D-505D0E303951}"/>
                  </a:ext>
                </a:extLst>
              </p:cNvPr>
              <p:cNvPicPr/>
              <p:nvPr/>
            </p:nvPicPr>
            <p:blipFill>
              <a:blip r:embed="rId53"/>
              <a:stretch>
                <a:fillRect/>
              </a:stretch>
            </p:blipFill>
            <p:spPr>
              <a:xfrm>
                <a:off x="4818637" y="1612001"/>
                <a:ext cx="4640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81" name="Ink 80">
                <a:extLst>
                  <a:ext uri="{FF2B5EF4-FFF2-40B4-BE49-F238E27FC236}">
                    <a16:creationId xmlns:a16="http://schemas.microsoft.com/office/drawing/2014/main" id="{C0E53800-6B47-4C0D-BCD2-E5EEA97CB9AB}"/>
                  </a:ext>
                </a:extLst>
              </p14:cNvPr>
              <p14:cNvContentPartPr/>
              <p14:nvPr/>
            </p14:nvContentPartPr>
            <p14:xfrm>
              <a:off x="4089277" y="1651961"/>
              <a:ext cx="452520" cy="102240"/>
            </p14:xfrm>
          </p:contentPart>
        </mc:Choice>
        <mc:Fallback xmlns="">
          <p:pic>
            <p:nvPicPr>
              <p:cNvPr id="81" name="Ink 80">
                <a:extLst>
                  <a:ext uri="{FF2B5EF4-FFF2-40B4-BE49-F238E27FC236}">
                    <a16:creationId xmlns:a16="http://schemas.microsoft.com/office/drawing/2014/main" id="{C0E53800-6B47-4C0D-BCD2-E5EEA97CB9AB}"/>
                  </a:ext>
                </a:extLst>
              </p:cNvPr>
              <p:cNvPicPr/>
              <p:nvPr/>
            </p:nvPicPr>
            <p:blipFill>
              <a:blip r:embed="rId55"/>
              <a:stretch>
                <a:fillRect/>
              </a:stretch>
            </p:blipFill>
            <p:spPr>
              <a:xfrm>
                <a:off x="4080637" y="1643321"/>
                <a:ext cx="4701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82" name="Ink 81">
                <a:extLst>
                  <a:ext uri="{FF2B5EF4-FFF2-40B4-BE49-F238E27FC236}">
                    <a16:creationId xmlns:a16="http://schemas.microsoft.com/office/drawing/2014/main" id="{72D7DCF4-D905-4907-B134-F92A473A8DA8}"/>
                  </a:ext>
                </a:extLst>
              </p14:cNvPr>
              <p14:cNvContentPartPr/>
              <p14:nvPr/>
            </p14:nvContentPartPr>
            <p14:xfrm>
              <a:off x="3879757" y="1594001"/>
              <a:ext cx="148680" cy="129240"/>
            </p14:xfrm>
          </p:contentPart>
        </mc:Choice>
        <mc:Fallback xmlns="">
          <p:pic>
            <p:nvPicPr>
              <p:cNvPr id="82" name="Ink 81">
                <a:extLst>
                  <a:ext uri="{FF2B5EF4-FFF2-40B4-BE49-F238E27FC236}">
                    <a16:creationId xmlns:a16="http://schemas.microsoft.com/office/drawing/2014/main" id="{72D7DCF4-D905-4907-B134-F92A473A8DA8}"/>
                  </a:ext>
                </a:extLst>
              </p:cNvPr>
              <p:cNvPicPr/>
              <p:nvPr/>
            </p:nvPicPr>
            <p:blipFill>
              <a:blip r:embed="rId57"/>
              <a:stretch>
                <a:fillRect/>
              </a:stretch>
            </p:blipFill>
            <p:spPr>
              <a:xfrm>
                <a:off x="3870757" y="1585361"/>
                <a:ext cx="16632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83" name="Ink 82">
                <a:extLst>
                  <a:ext uri="{FF2B5EF4-FFF2-40B4-BE49-F238E27FC236}">
                    <a16:creationId xmlns:a16="http://schemas.microsoft.com/office/drawing/2014/main" id="{6CEE9A6B-39D1-4224-817D-363C75E8009A}"/>
                  </a:ext>
                </a:extLst>
              </p14:cNvPr>
              <p14:cNvContentPartPr/>
              <p14:nvPr/>
            </p14:nvContentPartPr>
            <p14:xfrm>
              <a:off x="3569797" y="1870121"/>
              <a:ext cx="64440" cy="82080"/>
            </p14:xfrm>
          </p:contentPart>
        </mc:Choice>
        <mc:Fallback xmlns="">
          <p:pic>
            <p:nvPicPr>
              <p:cNvPr id="83" name="Ink 82">
                <a:extLst>
                  <a:ext uri="{FF2B5EF4-FFF2-40B4-BE49-F238E27FC236}">
                    <a16:creationId xmlns:a16="http://schemas.microsoft.com/office/drawing/2014/main" id="{6CEE9A6B-39D1-4224-817D-363C75E8009A}"/>
                  </a:ext>
                </a:extLst>
              </p:cNvPr>
              <p:cNvPicPr/>
              <p:nvPr/>
            </p:nvPicPr>
            <p:blipFill>
              <a:blip r:embed="rId59"/>
              <a:stretch>
                <a:fillRect/>
              </a:stretch>
            </p:blipFill>
            <p:spPr>
              <a:xfrm>
                <a:off x="3560797" y="1861481"/>
                <a:ext cx="820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96" name="Ink 95">
                <a:extLst>
                  <a:ext uri="{FF2B5EF4-FFF2-40B4-BE49-F238E27FC236}">
                    <a16:creationId xmlns:a16="http://schemas.microsoft.com/office/drawing/2014/main" id="{E5601D86-EB18-4992-BFA0-9ECC24EFF014}"/>
                  </a:ext>
                </a:extLst>
              </p14:cNvPr>
              <p14:cNvContentPartPr/>
              <p14:nvPr/>
            </p14:nvContentPartPr>
            <p14:xfrm>
              <a:off x="5462317" y="1930961"/>
              <a:ext cx="464760" cy="94680"/>
            </p14:xfrm>
          </p:contentPart>
        </mc:Choice>
        <mc:Fallback xmlns="">
          <p:pic>
            <p:nvPicPr>
              <p:cNvPr id="96" name="Ink 95">
                <a:extLst>
                  <a:ext uri="{FF2B5EF4-FFF2-40B4-BE49-F238E27FC236}">
                    <a16:creationId xmlns:a16="http://schemas.microsoft.com/office/drawing/2014/main" id="{E5601D86-EB18-4992-BFA0-9ECC24EFF014}"/>
                  </a:ext>
                </a:extLst>
              </p:cNvPr>
              <p:cNvPicPr/>
              <p:nvPr/>
            </p:nvPicPr>
            <p:blipFill>
              <a:blip r:embed="rId61"/>
              <a:stretch>
                <a:fillRect/>
              </a:stretch>
            </p:blipFill>
            <p:spPr>
              <a:xfrm>
                <a:off x="5453677" y="1921961"/>
                <a:ext cx="4824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97" name="Ink 96">
                <a:extLst>
                  <a:ext uri="{FF2B5EF4-FFF2-40B4-BE49-F238E27FC236}">
                    <a16:creationId xmlns:a16="http://schemas.microsoft.com/office/drawing/2014/main" id="{8DA24497-BAEF-4966-9799-EE6E37F417D1}"/>
                  </a:ext>
                </a:extLst>
              </p14:cNvPr>
              <p14:cNvContentPartPr/>
              <p14:nvPr/>
            </p14:nvContentPartPr>
            <p14:xfrm>
              <a:off x="5133637" y="1928441"/>
              <a:ext cx="267480" cy="106560"/>
            </p14:xfrm>
          </p:contentPart>
        </mc:Choice>
        <mc:Fallback xmlns="">
          <p:pic>
            <p:nvPicPr>
              <p:cNvPr id="97" name="Ink 96">
                <a:extLst>
                  <a:ext uri="{FF2B5EF4-FFF2-40B4-BE49-F238E27FC236}">
                    <a16:creationId xmlns:a16="http://schemas.microsoft.com/office/drawing/2014/main" id="{8DA24497-BAEF-4966-9799-EE6E37F417D1}"/>
                  </a:ext>
                </a:extLst>
              </p:cNvPr>
              <p:cNvPicPr/>
              <p:nvPr/>
            </p:nvPicPr>
            <p:blipFill>
              <a:blip r:embed="rId63"/>
              <a:stretch>
                <a:fillRect/>
              </a:stretch>
            </p:blipFill>
            <p:spPr>
              <a:xfrm>
                <a:off x="5124997" y="1919441"/>
                <a:ext cx="2851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98" name="Ink 97">
                <a:extLst>
                  <a:ext uri="{FF2B5EF4-FFF2-40B4-BE49-F238E27FC236}">
                    <a16:creationId xmlns:a16="http://schemas.microsoft.com/office/drawing/2014/main" id="{053B0EA9-DBA0-408E-A565-68AF6D4B9313}"/>
                  </a:ext>
                </a:extLst>
              </p14:cNvPr>
              <p14:cNvContentPartPr/>
              <p14:nvPr/>
            </p14:nvContentPartPr>
            <p14:xfrm>
              <a:off x="4478437" y="1892081"/>
              <a:ext cx="445320" cy="114120"/>
            </p14:xfrm>
          </p:contentPart>
        </mc:Choice>
        <mc:Fallback xmlns="">
          <p:pic>
            <p:nvPicPr>
              <p:cNvPr id="98" name="Ink 97">
                <a:extLst>
                  <a:ext uri="{FF2B5EF4-FFF2-40B4-BE49-F238E27FC236}">
                    <a16:creationId xmlns:a16="http://schemas.microsoft.com/office/drawing/2014/main" id="{053B0EA9-DBA0-408E-A565-68AF6D4B9313}"/>
                  </a:ext>
                </a:extLst>
              </p:cNvPr>
              <p:cNvPicPr/>
              <p:nvPr/>
            </p:nvPicPr>
            <p:blipFill>
              <a:blip r:embed="rId65"/>
              <a:stretch>
                <a:fillRect/>
              </a:stretch>
            </p:blipFill>
            <p:spPr>
              <a:xfrm>
                <a:off x="4469437" y="1883441"/>
                <a:ext cx="4629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99" name="Ink 98">
                <a:extLst>
                  <a:ext uri="{FF2B5EF4-FFF2-40B4-BE49-F238E27FC236}">
                    <a16:creationId xmlns:a16="http://schemas.microsoft.com/office/drawing/2014/main" id="{684DB539-5389-468E-924B-309A3449A393}"/>
                  </a:ext>
                </a:extLst>
              </p14:cNvPr>
              <p14:cNvContentPartPr/>
              <p14:nvPr/>
            </p14:nvContentPartPr>
            <p14:xfrm>
              <a:off x="3808117" y="1866881"/>
              <a:ext cx="492120" cy="205920"/>
            </p14:xfrm>
          </p:contentPart>
        </mc:Choice>
        <mc:Fallback xmlns="">
          <p:pic>
            <p:nvPicPr>
              <p:cNvPr id="99" name="Ink 98">
                <a:extLst>
                  <a:ext uri="{FF2B5EF4-FFF2-40B4-BE49-F238E27FC236}">
                    <a16:creationId xmlns:a16="http://schemas.microsoft.com/office/drawing/2014/main" id="{684DB539-5389-468E-924B-309A3449A393}"/>
                  </a:ext>
                </a:extLst>
              </p:cNvPr>
              <p:cNvPicPr/>
              <p:nvPr/>
            </p:nvPicPr>
            <p:blipFill>
              <a:blip r:embed="rId67"/>
              <a:stretch>
                <a:fillRect/>
              </a:stretch>
            </p:blipFill>
            <p:spPr>
              <a:xfrm>
                <a:off x="3799124" y="1858226"/>
                <a:ext cx="509747" cy="223591"/>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00" name="Ink 99">
                <a:extLst>
                  <a:ext uri="{FF2B5EF4-FFF2-40B4-BE49-F238E27FC236}">
                    <a16:creationId xmlns:a16="http://schemas.microsoft.com/office/drawing/2014/main" id="{6EFF225F-7FD6-4AED-AFE2-F3FBAFF81BB6}"/>
                  </a:ext>
                </a:extLst>
              </p14:cNvPr>
              <p14:cNvContentPartPr/>
              <p14:nvPr/>
            </p14:nvContentPartPr>
            <p14:xfrm>
              <a:off x="3109717" y="901721"/>
              <a:ext cx="7560" cy="59040"/>
            </p14:xfrm>
          </p:contentPart>
        </mc:Choice>
        <mc:Fallback xmlns="">
          <p:pic>
            <p:nvPicPr>
              <p:cNvPr id="100" name="Ink 99">
                <a:extLst>
                  <a:ext uri="{FF2B5EF4-FFF2-40B4-BE49-F238E27FC236}">
                    <a16:creationId xmlns:a16="http://schemas.microsoft.com/office/drawing/2014/main" id="{6EFF225F-7FD6-4AED-AFE2-F3FBAFF81BB6}"/>
                  </a:ext>
                </a:extLst>
              </p:cNvPr>
              <p:cNvPicPr/>
              <p:nvPr/>
            </p:nvPicPr>
            <p:blipFill>
              <a:blip r:embed="rId69"/>
              <a:stretch>
                <a:fillRect/>
              </a:stretch>
            </p:blipFill>
            <p:spPr>
              <a:xfrm>
                <a:off x="3101077" y="893081"/>
                <a:ext cx="252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01" name="Ink 100">
                <a:extLst>
                  <a:ext uri="{FF2B5EF4-FFF2-40B4-BE49-F238E27FC236}">
                    <a16:creationId xmlns:a16="http://schemas.microsoft.com/office/drawing/2014/main" id="{6BED4983-2A25-4B55-A8FD-3529268A97BC}"/>
                  </a:ext>
                </a:extLst>
              </p14:cNvPr>
              <p14:cNvContentPartPr/>
              <p14:nvPr/>
            </p14:nvContentPartPr>
            <p14:xfrm>
              <a:off x="3121237" y="1072361"/>
              <a:ext cx="2160" cy="39240"/>
            </p14:xfrm>
          </p:contentPart>
        </mc:Choice>
        <mc:Fallback xmlns="">
          <p:pic>
            <p:nvPicPr>
              <p:cNvPr id="101" name="Ink 100">
                <a:extLst>
                  <a:ext uri="{FF2B5EF4-FFF2-40B4-BE49-F238E27FC236}">
                    <a16:creationId xmlns:a16="http://schemas.microsoft.com/office/drawing/2014/main" id="{6BED4983-2A25-4B55-A8FD-3529268A97BC}"/>
                  </a:ext>
                </a:extLst>
              </p:cNvPr>
              <p:cNvPicPr/>
              <p:nvPr/>
            </p:nvPicPr>
            <p:blipFill>
              <a:blip r:embed="rId71"/>
              <a:stretch>
                <a:fillRect/>
              </a:stretch>
            </p:blipFill>
            <p:spPr>
              <a:xfrm>
                <a:off x="3112597" y="1063361"/>
                <a:ext cx="198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02" name="Ink 101">
                <a:extLst>
                  <a:ext uri="{FF2B5EF4-FFF2-40B4-BE49-F238E27FC236}">
                    <a16:creationId xmlns:a16="http://schemas.microsoft.com/office/drawing/2014/main" id="{0BFD1A13-374D-4FF7-99DD-60817E5BE368}"/>
                  </a:ext>
                </a:extLst>
              </p14:cNvPr>
              <p14:cNvContentPartPr/>
              <p14:nvPr/>
            </p14:nvContentPartPr>
            <p14:xfrm>
              <a:off x="3138157" y="1225721"/>
              <a:ext cx="4680" cy="30960"/>
            </p14:xfrm>
          </p:contentPart>
        </mc:Choice>
        <mc:Fallback xmlns="">
          <p:pic>
            <p:nvPicPr>
              <p:cNvPr id="102" name="Ink 101">
                <a:extLst>
                  <a:ext uri="{FF2B5EF4-FFF2-40B4-BE49-F238E27FC236}">
                    <a16:creationId xmlns:a16="http://schemas.microsoft.com/office/drawing/2014/main" id="{0BFD1A13-374D-4FF7-99DD-60817E5BE368}"/>
                  </a:ext>
                </a:extLst>
              </p:cNvPr>
              <p:cNvPicPr/>
              <p:nvPr/>
            </p:nvPicPr>
            <p:blipFill>
              <a:blip r:embed="rId73"/>
              <a:stretch>
                <a:fillRect/>
              </a:stretch>
            </p:blipFill>
            <p:spPr>
              <a:xfrm>
                <a:off x="3129157" y="1216721"/>
                <a:ext cx="223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03" name="Ink 102">
                <a:extLst>
                  <a:ext uri="{FF2B5EF4-FFF2-40B4-BE49-F238E27FC236}">
                    <a16:creationId xmlns:a16="http://schemas.microsoft.com/office/drawing/2014/main" id="{2AC0730B-53E5-4090-BCB4-7EC4D67E223C}"/>
                  </a:ext>
                </a:extLst>
              </p14:cNvPr>
              <p14:cNvContentPartPr/>
              <p14:nvPr/>
            </p14:nvContentPartPr>
            <p14:xfrm>
              <a:off x="3148597" y="1479521"/>
              <a:ext cx="23040" cy="72360"/>
            </p14:xfrm>
          </p:contentPart>
        </mc:Choice>
        <mc:Fallback xmlns="">
          <p:pic>
            <p:nvPicPr>
              <p:cNvPr id="103" name="Ink 102">
                <a:extLst>
                  <a:ext uri="{FF2B5EF4-FFF2-40B4-BE49-F238E27FC236}">
                    <a16:creationId xmlns:a16="http://schemas.microsoft.com/office/drawing/2014/main" id="{2AC0730B-53E5-4090-BCB4-7EC4D67E223C}"/>
                  </a:ext>
                </a:extLst>
              </p:cNvPr>
              <p:cNvPicPr/>
              <p:nvPr/>
            </p:nvPicPr>
            <p:blipFill>
              <a:blip r:embed="rId75"/>
              <a:stretch>
                <a:fillRect/>
              </a:stretch>
            </p:blipFill>
            <p:spPr>
              <a:xfrm>
                <a:off x="3139597" y="1470881"/>
                <a:ext cx="406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04" name="Ink 103">
                <a:extLst>
                  <a:ext uri="{FF2B5EF4-FFF2-40B4-BE49-F238E27FC236}">
                    <a16:creationId xmlns:a16="http://schemas.microsoft.com/office/drawing/2014/main" id="{70BE1B17-D9DA-449D-9541-536AC87F8969}"/>
                  </a:ext>
                </a:extLst>
              </p14:cNvPr>
              <p14:cNvContentPartPr/>
              <p14:nvPr/>
            </p14:nvContentPartPr>
            <p14:xfrm>
              <a:off x="3132037" y="1723601"/>
              <a:ext cx="14040" cy="53640"/>
            </p14:xfrm>
          </p:contentPart>
        </mc:Choice>
        <mc:Fallback xmlns="">
          <p:pic>
            <p:nvPicPr>
              <p:cNvPr id="104" name="Ink 103">
                <a:extLst>
                  <a:ext uri="{FF2B5EF4-FFF2-40B4-BE49-F238E27FC236}">
                    <a16:creationId xmlns:a16="http://schemas.microsoft.com/office/drawing/2014/main" id="{70BE1B17-D9DA-449D-9541-536AC87F8969}"/>
                  </a:ext>
                </a:extLst>
              </p:cNvPr>
              <p:cNvPicPr/>
              <p:nvPr/>
            </p:nvPicPr>
            <p:blipFill>
              <a:blip r:embed="rId77"/>
              <a:stretch>
                <a:fillRect/>
              </a:stretch>
            </p:blipFill>
            <p:spPr>
              <a:xfrm>
                <a:off x="3123037" y="1714961"/>
                <a:ext cx="316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05" name="Ink 104">
                <a:extLst>
                  <a:ext uri="{FF2B5EF4-FFF2-40B4-BE49-F238E27FC236}">
                    <a16:creationId xmlns:a16="http://schemas.microsoft.com/office/drawing/2014/main" id="{CDC5D5EC-CDC6-4920-BEF8-51CD73211A3C}"/>
                  </a:ext>
                </a:extLst>
              </p14:cNvPr>
              <p14:cNvContentPartPr/>
              <p14:nvPr/>
            </p14:nvContentPartPr>
            <p14:xfrm>
              <a:off x="3182797" y="1840241"/>
              <a:ext cx="6480" cy="25920"/>
            </p14:xfrm>
          </p:contentPart>
        </mc:Choice>
        <mc:Fallback xmlns="">
          <p:pic>
            <p:nvPicPr>
              <p:cNvPr id="105" name="Ink 104">
                <a:extLst>
                  <a:ext uri="{FF2B5EF4-FFF2-40B4-BE49-F238E27FC236}">
                    <a16:creationId xmlns:a16="http://schemas.microsoft.com/office/drawing/2014/main" id="{CDC5D5EC-CDC6-4920-BEF8-51CD73211A3C}"/>
                  </a:ext>
                </a:extLst>
              </p:cNvPr>
              <p:cNvPicPr/>
              <p:nvPr/>
            </p:nvPicPr>
            <p:blipFill>
              <a:blip r:embed="rId79"/>
              <a:stretch>
                <a:fillRect/>
              </a:stretch>
            </p:blipFill>
            <p:spPr>
              <a:xfrm>
                <a:off x="3174157" y="1831601"/>
                <a:ext cx="2412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06" name="Ink 105">
                <a:extLst>
                  <a:ext uri="{FF2B5EF4-FFF2-40B4-BE49-F238E27FC236}">
                    <a16:creationId xmlns:a16="http://schemas.microsoft.com/office/drawing/2014/main" id="{CDD435F2-661C-4E8D-9D60-E0CDD055EFC2}"/>
                  </a:ext>
                </a:extLst>
              </p14:cNvPr>
              <p14:cNvContentPartPr/>
              <p14:nvPr/>
            </p14:nvContentPartPr>
            <p14:xfrm>
              <a:off x="3180277" y="1976681"/>
              <a:ext cx="9360" cy="162360"/>
            </p14:xfrm>
          </p:contentPart>
        </mc:Choice>
        <mc:Fallback xmlns="">
          <p:pic>
            <p:nvPicPr>
              <p:cNvPr id="106" name="Ink 105">
                <a:extLst>
                  <a:ext uri="{FF2B5EF4-FFF2-40B4-BE49-F238E27FC236}">
                    <a16:creationId xmlns:a16="http://schemas.microsoft.com/office/drawing/2014/main" id="{CDD435F2-661C-4E8D-9D60-E0CDD055EFC2}"/>
                  </a:ext>
                </a:extLst>
              </p:cNvPr>
              <p:cNvPicPr/>
              <p:nvPr/>
            </p:nvPicPr>
            <p:blipFill>
              <a:blip r:embed="rId81"/>
              <a:stretch>
                <a:fillRect/>
              </a:stretch>
            </p:blipFill>
            <p:spPr>
              <a:xfrm>
                <a:off x="3171277" y="1967681"/>
                <a:ext cx="2700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07" name="Ink 106">
                <a:extLst>
                  <a:ext uri="{FF2B5EF4-FFF2-40B4-BE49-F238E27FC236}">
                    <a16:creationId xmlns:a16="http://schemas.microsoft.com/office/drawing/2014/main" id="{98D8A226-8111-4D4C-B81B-1F77EC3C532E}"/>
                  </a:ext>
                </a:extLst>
              </p14:cNvPr>
              <p14:cNvContentPartPr/>
              <p14:nvPr/>
            </p14:nvContentPartPr>
            <p14:xfrm>
              <a:off x="3190717" y="2177561"/>
              <a:ext cx="2160" cy="33480"/>
            </p14:xfrm>
          </p:contentPart>
        </mc:Choice>
        <mc:Fallback xmlns="">
          <p:pic>
            <p:nvPicPr>
              <p:cNvPr id="107" name="Ink 106">
                <a:extLst>
                  <a:ext uri="{FF2B5EF4-FFF2-40B4-BE49-F238E27FC236}">
                    <a16:creationId xmlns:a16="http://schemas.microsoft.com/office/drawing/2014/main" id="{98D8A226-8111-4D4C-B81B-1F77EC3C532E}"/>
                  </a:ext>
                </a:extLst>
              </p:cNvPr>
              <p:cNvPicPr/>
              <p:nvPr/>
            </p:nvPicPr>
            <p:blipFill>
              <a:blip r:embed="rId83"/>
              <a:stretch>
                <a:fillRect/>
              </a:stretch>
            </p:blipFill>
            <p:spPr>
              <a:xfrm>
                <a:off x="3181717" y="2168561"/>
                <a:ext cx="198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08" name="Ink 107">
                <a:extLst>
                  <a:ext uri="{FF2B5EF4-FFF2-40B4-BE49-F238E27FC236}">
                    <a16:creationId xmlns:a16="http://schemas.microsoft.com/office/drawing/2014/main" id="{AD0D7E1B-6F6F-41F8-B2F8-78C995234BEA}"/>
                  </a:ext>
                </a:extLst>
              </p14:cNvPr>
              <p14:cNvContentPartPr/>
              <p14:nvPr/>
            </p14:nvContentPartPr>
            <p14:xfrm>
              <a:off x="3184957" y="2276921"/>
              <a:ext cx="9000" cy="80640"/>
            </p14:xfrm>
          </p:contentPart>
        </mc:Choice>
        <mc:Fallback xmlns="">
          <p:pic>
            <p:nvPicPr>
              <p:cNvPr id="108" name="Ink 107">
                <a:extLst>
                  <a:ext uri="{FF2B5EF4-FFF2-40B4-BE49-F238E27FC236}">
                    <a16:creationId xmlns:a16="http://schemas.microsoft.com/office/drawing/2014/main" id="{AD0D7E1B-6F6F-41F8-B2F8-78C995234BEA}"/>
                  </a:ext>
                </a:extLst>
              </p:cNvPr>
              <p:cNvPicPr/>
              <p:nvPr/>
            </p:nvPicPr>
            <p:blipFill>
              <a:blip r:embed="rId85"/>
              <a:stretch>
                <a:fillRect/>
              </a:stretch>
            </p:blipFill>
            <p:spPr>
              <a:xfrm>
                <a:off x="3175957" y="2268281"/>
                <a:ext cx="266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09" name="Ink 108">
                <a:extLst>
                  <a:ext uri="{FF2B5EF4-FFF2-40B4-BE49-F238E27FC236}">
                    <a16:creationId xmlns:a16="http://schemas.microsoft.com/office/drawing/2014/main" id="{98044DEC-FE47-4101-A1B2-5602CA3502A2}"/>
                  </a:ext>
                </a:extLst>
              </p14:cNvPr>
              <p14:cNvContentPartPr/>
              <p14:nvPr/>
            </p14:nvContentPartPr>
            <p14:xfrm>
              <a:off x="3186037" y="2406521"/>
              <a:ext cx="9360" cy="92160"/>
            </p14:xfrm>
          </p:contentPart>
        </mc:Choice>
        <mc:Fallback xmlns="">
          <p:pic>
            <p:nvPicPr>
              <p:cNvPr id="109" name="Ink 108">
                <a:extLst>
                  <a:ext uri="{FF2B5EF4-FFF2-40B4-BE49-F238E27FC236}">
                    <a16:creationId xmlns:a16="http://schemas.microsoft.com/office/drawing/2014/main" id="{98044DEC-FE47-4101-A1B2-5602CA3502A2}"/>
                  </a:ext>
                </a:extLst>
              </p:cNvPr>
              <p:cNvPicPr/>
              <p:nvPr/>
            </p:nvPicPr>
            <p:blipFill>
              <a:blip r:embed="rId87"/>
              <a:stretch>
                <a:fillRect/>
              </a:stretch>
            </p:blipFill>
            <p:spPr>
              <a:xfrm>
                <a:off x="3177397" y="2397881"/>
                <a:ext cx="270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23" name="Ink 122">
                <a:extLst>
                  <a:ext uri="{FF2B5EF4-FFF2-40B4-BE49-F238E27FC236}">
                    <a16:creationId xmlns:a16="http://schemas.microsoft.com/office/drawing/2014/main" id="{452CD61D-7A9E-4551-820D-51446C577E36}"/>
                  </a:ext>
                </a:extLst>
              </p14:cNvPr>
              <p14:cNvContentPartPr/>
              <p14:nvPr/>
            </p14:nvContentPartPr>
            <p14:xfrm>
              <a:off x="4839157" y="2153801"/>
              <a:ext cx="320040" cy="190080"/>
            </p14:xfrm>
          </p:contentPart>
        </mc:Choice>
        <mc:Fallback xmlns="">
          <p:pic>
            <p:nvPicPr>
              <p:cNvPr id="123" name="Ink 122">
                <a:extLst>
                  <a:ext uri="{FF2B5EF4-FFF2-40B4-BE49-F238E27FC236}">
                    <a16:creationId xmlns:a16="http://schemas.microsoft.com/office/drawing/2014/main" id="{452CD61D-7A9E-4551-820D-51446C577E36}"/>
                  </a:ext>
                </a:extLst>
              </p:cNvPr>
              <p:cNvPicPr/>
              <p:nvPr/>
            </p:nvPicPr>
            <p:blipFill>
              <a:blip r:embed="rId89"/>
              <a:stretch>
                <a:fillRect/>
              </a:stretch>
            </p:blipFill>
            <p:spPr>
              <a:xfrm>
                <a:off x="4830147" y="2144801"/>
                <a:ext cx="3377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24" name="Ink 123">
                <a:extLst>
                  <a:ext uri="{FF2B5EF4-FFF2-40B4-BE49-F238E27FC236}">
                    <a16:creationId xmlns:a16="http://schemas.microsoft.com/office/drawing/2014/main" id="{41C1C796-8A29-4449-88C1-9C36FDA13BDF}"/>
                  </a:ext>
                </a:extLst>
              </p14:cNvPr>
              <p14:cNvContentPartPr/>
              <p14:nvPr/>
            </p14:nvContentPartPr>
            <p14:xfrm>
              <a:off x="4412557" y="2276921"/>
              <a:ext cx="362520" cy="101520"/>
            </p14:xfrm>
          </p:contentPart>
        </mc:Choice>
        <mc:Fallback xmlns="">
          <p:pic>
            <p:nvPicPr>
              <p:cNvPr id="124" name="Ink 123">
                <a:extLst>
                  <a:ext uri="{FF2B5EF4-FFF2-40B4-BE49-F238E27FC236}">
                    <a16:creationId xmlns:a16="http://schemas.microsoft.com/office/drawing/2014/main" id="{41C1C796-8A29-4449-88C1-9C36FDA13BDF}"/>
                  </a:ext>
                </a:extLst>
              </p:cNvPr>
              <p:cNvPicPr/>
              <p:nvPr/>
            </p:nvPicPr>
            <p:blipFill>
              <a:blip r:embed="rId91"/>
              <a:stretch>
                <a:fillRect/>
              </a:stretch>
            </p:blipFill>
            <p:spPr>
              <a:xfrm>
                <a:off x="4403557" y="2268250"/>
                <a:ext cx="380160" cy="119223"/>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25" name="Ink 124">
                <a:extLst>
                  <a:ext uri="{FF2B5EF4-FFF2-40B4-BE49-F238E27FC236}">
                    <a16:creationId xmlns:a16="http://schemas.microsoft.com/office/drawing/2014/main" id="{D44860FD-8179-4891-872F-216FEFBC09CA}"/>
                  </a:ext>
                </a:extLst>
              </p14:cNvPr>
              <p14:cNvContentPartPr/>
              <p14:nvPr/>
            </p14:nvContentPartPr>
            <p14:xfrm>
              <a:off x="3698317" y="2261081"/>
              <a:ext cx="422640" cy="91800"/>
            </p14:xfrm>
          </p:contentPart>
        </mc:Choice>
        <mc:Fallback xmlns="">
          <p:pic>
            <p:nvPicPr>
              <p:cNvPr id="125" name="Ink 124">
                <a:extLst>
                  <a:ext uri="{FF2B5EF4-FFF2-40B4-BE49-F238E27FC236}">
                    <a16:creationId xmlns:a16="http://schemas.microsoft.com/office/drawing/2014/main" id="{D44860FD-8179-4891-872F-216FEFBC09CA}"/>
                  </a:ext>
                </a:extLst>
              </p:cNvPr>
              <p:cNvPicPr/>
              <p:nvPr/>
            </p:nvPicPr>
            <p:blipFill>
              <a:blip r:embed="rId93"/>
              <a:stretch>
                <a:fillRect/>
              </a:stretch>
            </p:blipFill>
            <p:spPr>
              <a:xfrm>
                <a:off x="3689309" y="2252081"/>
                <a:ext cx="440295"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26" name="Ink 125">
                <a:extLst>
                  <a:ext uri="{FF2B5EF4-FFF2-40B4-BE49-F238E27FC236}">
                    <a16:creationId xmlns:a16="http://schemas.microsoft.com/office/drawing/2014/main" id="{18763996-ECCA-4C0B-A6FB-EFF1496AD3FA}"/>
                  </a:ext>
                </a:extLst>
              </p14:cNvPr>
              <p14:cNvContentPartPr/>
              <p14:nvPr/>
            </p14:nvContentPartPr>
            <p14:xfrm>
              <a:off x="3303397" y="2213201"/>
              <a:ext cx="335160" cy="146520"/>
            </p14:xfrm>
          </p:contentPart>
        </mc:Choice>
        <mc:Fallback xmlns="">
          <p:pic>
            <p:nvPicPr>
              <p:cNvPr id="126" name="Ink 125">
                <a:extLst>
                  <a:ext uri="{FF2B5EF4-FFF2-40B4-BE49-F238E27FC236}">
                    <a16:creationId xmlns:a16="http://schemas.microsoft.com/office/drawing/2014/main" id="{18763996-ECCA-4C0B-A6FB-EFF1496AD3FA}"/>
                  </a:ext>
                </a:extLst>
              </p:cNvPr>
              <p:cNvPicPr/>
              <p:nvPr/>
            </p:nvPicPr>
            <p:blipFill>
              <a:blip r:embed="rId95"/>
              <a:stretch>
                <a:fillRect/>
              </a:stretch>
            </p:blipFill>
            <p:spPr>
              <a:xfrm>
                <a:off x="3294407" y="2204201"/>
                <a:ext cx="352781"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41" name="Ink 140">
                <a:extLst>
                  <a:ext uri="{FF2B5EF4-FFF2-40B4-BE49-F238E27FC236}">
                    <a16:creationId xmlns:a16="http://schemas.microsoft.com/office/drawing/2014/main" id="{9E6A042B-6AF1-4125-A665-DA21D8B2DC23}"/>
                  </a:ext>
                </a:extLst>
              </p14:cNvPr>
              <p14:cNvContentPartPr/>
              <p14:nvPr/>
            </p14:nvContentPartPr>
            <p14:xfrm>
              <a:off x="7985917" y="2209601"/>
              <a:ext cx="174240" cy="90000"/>
            </p14:xfrm>
          </p:contentPart>
        </mc:Choice>
        <mc:Fallback xmlns="">
          <p:pic>
            <p:nvPicPr>
              <p:cNvPr id="141" name="Ink 140">
                <a:extLst>
                  <a:ext uri="{FF2B5EF4-FFF2-40B4-BE49-F238E27FC236}">
                    <a16:creationId xmlns:a16="http://schemas.microsoft.com/office/drawing/2014/main" id="{9E6A042B-6AF1-4125-A665-DA21D8B2DC23}"/>
                  </a:ext>
                </a:extLst>
              </p:cNvPr>
              <p:cNvPicPr/>
              <p:nvPr/>
            </p:nvPicPr>
            <p:blipFill>
              <a:blip r:embed="rId97"/>
              <a:stretch>
                <a:fillRect/>
              </a:stretch>
            </p:blipFill>
            <p:spPr>
              <a:xfrm>
                <a:off x="7976917" y="2200601"/>
                <a:ext cx="1918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42" name="Ink 141">
                <a:extLst>
                  <a:ext uri="{FF2B5EF4-FFF2-40B4-BE49-F238E27FC236}">
                    <a16:creationId xmlns:a16="http://schemas.microsoft.com/office/drawing/2014/main" id="{480EE48B-3357-4265-9581-E7E21485EB5C}"/>
                  </a:ext>
                </a:extLst>
              </p14:cNvPr>
              <p14:cNvContentPartPr/>
              <p14:nvPr/>
            </p14:nvContentPartPr>
            <p14:xfrm>
              <a:off x="7338277" y="2202761"/>
              <a:ext cx="567360" cy="123840"/>
            </p14:xfrm>
          </p:contentPart>
        </mc:Choice>
        <mc:Fallback xmlns="">
          <p:pic>
            <p:nvPicPr>
              <p:cNvPr id="142" name="Ink 141">
                <a:extLst>
                  <a:ext uri="{FF2B5EF4-FFF2-40B4-BE49-F238E27FC236}">
                    <a16:creationId xmlns:a16="http://schemas.microsoft.com/office/drawing/2014/main" id="{480EE48B-3357-4265-9581-E7E21485EB5C}"/>
                  </a:ext>
                </a:extLst>
              </p:cNvPr>
              <p:cNvPicPr/>
              <p:nvPr/>
            </p:nvPicPr>
            <p:blipFill>
              <a:blip r:embed="rId99"/>
              <a:stretch>
                <a:fillRect/>
              </a:stretch>
            </p:blipFill>
            <p:spPr>
              <a:xfrm>
                <a:off x="7329637" y="2194121"/>
                <a:ext cx="5850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43" name="Ink 142">
                <a:extLst>
                  <a:ext uri="{FF2B5EF4-FFF2-40B4-BE49-F238E27FC236}">
                    <a16:creationId xmlns:a16="http://schemas.microsoft.com/office/drawing/2014/main" id="{550B959C-4B20-4538-A2B5-A0B43A7F7D70}"/>
                  </a:ext>
                </a:extLst>
              </p14:cNvPr>
              <p14:cNvContentPartPr/>
              <p14:nvPr/>
            </p14:nvContentPartPr>
            <p14:xfrm>
              <a:off x="6712957" y="2175761"/>
              <a:ext cx="361080" cy="150840"/>
            </p14:xfrm>
          </p:contentPart>
        </mc:Choice>
        <mc:Fallback xmlns="">
          <p:pic>
            <p:nvPicPr>
              <p:cNvPr id="143" name="Ink 142">
                <a:extLst>
                  <a:ext uri="{FF2B5EF4-FFF2-40B4-BE49-F238E27FC236}">
                    <a16:creationId xmlns:a16="http://schemas.microsoft.com/office/drawing/2014/main" id="{550B959C-4B20-4538-A2B5-A0B43A7F7D70}"/>
                  </a:ext>
                </a:extLst>
              </p:cNvPr>
              <p:cNvPicPr/>
              <p:nvPr/>
            </p:nvPicPr>
            <p:blipFill>
              <a:blip r:embed="rId101"/>
              <a:stretch>
                <a:fillRect/>
              </a:stretch>
            </p:blipFill>
            <p:spPr>
              <a:xfrm>
                <a:off x="6704317" y="2167121"/>
                <a:ext cx="3787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44" name="Ink 143">
                <a:extLst>
                  <a:ext uri="{FF2B5EF4-FFF2-40B4-BE49-F238E27FC236}">
                    <a16:creationId xmlns:a16="http://schemas.microsoft.com/office/drawing/2014/main" id="{446918FC-688E-4688-AF1E-521F27456FE5}"/>
                  </a:ext>
                </a:extLst>
              </p14:cNvPr>
              <p14:cNvContentPartPr/>
              <p14:nvPr/>
            </p14:nvContentPartPr>
            <p14:xfrm>
              <a:off x="5914477" y="2164241"/>
              <a:ext cx="572760" cy="201240"/>
            </p14:xfrm>
          </p:contentPart>
        </mc:Choice>
        <mc:Fallback xmlns="">
          <p:pic>
            <p:nvPicPr>
              <p:cNvPr id="144" name="Ink 143">
                <a:extLst>
                  <a:ext uri="{FF2B5EF4-FFF2-40B4-BE49-F238E27FC236}">
                    <a16:creationId xmlns:a16="http://schemas.microsoft.com/office/drawing/2014/main" id="{446918FC-688E-4688-AF1E-521F27456FE5}"/>
                  </a:ext>
                </a:extLst>
              </p:cNvPr>
              <p:cNvPicPr/>
              <p:nvPr/>
            </p:nvPicPr>
            <p:blipFill>
              <a:blip r:embed="rId103"/>
              <a:stretch>
                <a:fillRect/>
              </a:stretch>
            </p:blipFill>
            <p:spPr>
              <a:xfrm>
                <a:off x="5905837" y="2155241"/>
                <a:ext cx="5904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45" name="Ink 144">
                <a:extLst>
                  <a:ext uri="{FF2B5EF4-FFF2-40B4-BE49-F238E27FC236}">
                    <a16:creationId xmlns:a16="http://schemas.microsoft.com/office/drawing/2014/main" id="{73F8F403-7006-4D8E-BD15-4B659F74BD22}"/>
                  </a:ext>
                </a:extLst>
              </p14:cNvPr>
              <p14:cNvContentPartPr/>
              <p14:nvPr/>
            </p14:nvContentPartPr>
            <p14:xfrm>
              <a:off x="5411557" y="2157401"/>
              <a:ext cx="270360" cy="198360"/>
            </p14:xfrm>
          </p:contentPart>
        </mc:Choice>
        <mc:Fallback xmlns="">
          <p:pic>
            <p:nvPicPr>
              <p:cNvPr id="145" name="Ink 144">
                <a:extLst>
                  <a:ext uri="{FF2B5EF4-FFF2-40B4-BE49-F238E27FC236}">
                    <a16:creationId xmlns:a16="http://schemas.microsoft.com/office/drawing/2014/main" id="{73F8F403-7006-4D8E-BD15-4B659F74BD22}"/>
                  </a:ext>
                </a:extLst>
              </p:cNvPr>
              <p:cNvPicPr/>
              <p:nvPr/>
            </p:nvPicPr>
            <p:blipFill>
              <a:blip r:embed="rId105"/>
              <a:stretch>
                <a:fillRect/>
              </a:stretch>
            </p:blipFill>
            <p:spPr>
              <a:xfrm>
                <a:off x="5402569" y="2148761"/>
                <a:ext cx="287977"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48" name="Ink 147">
                <a:extLst>
                  <a:ext uri="{FF2B5EF4-FFF2-40B4-BE49-F238E27FC236}">
                    <a16:creationId xmlns:a16="http://schemas.microsoft.com/office/drawing/2014/main" id="{51DE284C-5BEB-49F9-8B82-4C0B3E51E74B}"/>
                  </a:ext>
                </a:extLst>
              </p14:cNvPr>
              <p14:cNvContentPartPr/>
              <p14:nvPr/>
            </p14:nvContentPartPr>
            <p14:xfrm>
              <a:off x="8168437" y="1386641"/>
              <a:ext cx="416880" cy="112320"/>
            </p14:xfrm>
          </p:contentPart>
        </mc:Choice>
        <mc:Fallback xmlns="">
          <p:pic>
            <p:nvPicPr>
              <p:cNvPr id="148" name="Ink 147">
                <a:extLst>
                  <a:ext uri="{FF2B5EF4-FFF2-40B4-BE49-F238E27FC236}">
                    <a16:creationId xmlns:a16="http://schemas.microsoft.com/office/drawing/2014/main" id="{51DE284C-5BEB-49F9-8B82-4C0B3E51E74B}"/>
                  </a:ext>
                </a:extLst>
              </p:cNvPr>
              <p:cNvPicPr/>
              <p:nvPr/>
            </p:nvPicPr>
            <p:blipFill>
              <a:blip r:embed="rId107"/>
              <a:stretch>
                <a:fillRect/>
              </a:stretch>
            </p:blipFill>
            <p:spPr>
              <a:xfrm>
                <a:off x="8159437" y="1377641"/>
                <a:ext cx="434520" cy="129960"/>
              </a:xfrm>
              <a:prstGeom prst="rect">
                <a:avLst/>
              </a:prstGeom>
            </p:spPr>
          </p:pic>
        </mc:Fallback>
      </mc:AlternateContent>
    </p:spTree>
    <p:extLst>
      <p:ext uri="{BB962C8B-B14F-4D97-AF65-F5344CB8AC3E}">
        <p14:creationId xmlns:p14="http://schemas.microsoft.com/office/powerpoint/2010/main" val="2266300113"/>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DD2D5-9150-644D-BC8E-ECB5A07DCDA9}"/>
              </a:ext>
            </a:extLst>
          </p:cNvPr>
          <p:cNvSpPr>
            <a:spLocks noGrp="1"/>
          </p:cNvSpPr>
          <p:nvPr>
            <p:ph type="ctrTitle"/>
          </p:nvPr>
        </p:nvSpPr>
        <p:spPr/>
        <p:txBody>
          <a:bodyPr/>
          <a:lstStyle/>
          <a:p>
            <a:r>
              <a:rPr lang="en-US" dirty="0"/>
              <a:t>HW2 Walkthrough</a:t>
            </a:r>
          </a:p>
        </p:txBody>
      </p:sp>
      <p:sp>
        <p:nvSpPr>
          <p:cNvPr id="4" name="Slide Number Placeholder 3">
            <a:extLst>
              <a:ext uri="{FF2B5EF4-FFF2-40B4-BE49-F238E27FC236}">
                <a16:creationId xmlns:a16="http://schemas.microsoft.com/office/drawing/2014/main" id="{D50BFB03-8D96-204A-B71F-9E922C27F0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4026242949"/>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A7F6F76-095C-7840-A0E0-BF73C7EA25C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sp>
        <p:nvSpPr>
          <p:cNvPr id="5" name="Title 4">
            <a:extLst>
              <a:ext uri="{FF2B5EF4-FFF2-40B4-BE49-F238E27FC236}">
                <a16:creationId xmlns:a16="http://schemas.microsoft.com/office/drawing/2014/main" id="{C64DB1BD-0C10-C647-B4C4-9AC7DB093D33}"/>
              </a:ext>
            </a:extLst>
          </p:cNvPr>
          <p:cNvSpPr>
            <a:spLocks noGrp="1"/>
          </p:cNvSpPr>
          <p:nvPr>
            <p:ph type="title"/>
          </p:nvPr>
        </p:nvSpPr>
        <p:spPr/>
        <p:txBody>
          <a:bodyPr/>
          <a:lstStyle/>
          <a:p>
            <a:r>
              <a:rPr lang="en-US" dirty="0"/>
              <a:t>2 min</a:t>
            </a:r>
          </a:p>
        </p:txBody>
      </p:sp>
      <mc:AlternateContent xmlns:mc="http://schemas.openxmlformats.org/markup-compatibility/2006" xmlns:a14="http://schemas.microsoft.com/office/drawing/2010/main">
        <mc:Choice Requires="a14">
          <p:sp>
            <p:nvSpPr>
              <p:cNvPr id="9" name="Text Placeholder 5">
                <a:extLst>
                  <a:ext uri="{FF2B5EF4-FFF2-40B4-BE49-F238E27FC236}">
                    <a16:creationId xmlns:a16="http://schemas.microsoft.com/office/drawing/2014/main" id="{1D46710A-AF8A-C342-B9FF-EF3A976974E9}"/>
                  </a:ext>
                </a:extLst>
              </p:cNvPr>
              <p:cNvSpPr>
                <a:spLocks noGrp="1"/>
              </p:cNvSpPr>
              <p:nvPr>
                <p:ph type="body" idx="1"/>
              </p:nvPr>
            </p:nvSpPr>
            <p:spPr>
              <a:xfrm>
                <a:off x="2816072" y="214314"/>
                <a:ext cx="6015062" cy="4929137"/>
              </a:xfrm>
            </p:spPr>
            <p:txBody>
              <a:bodyPr/>
              <a:lstStyle/>
              <a:p>
                <a:pPr marL="139700" indent="0">
                  <a:buNone/>
                </a:pPr>
                <a:r>
                  <a:rPr lang="en-US" dirty="0"/>
                  <a:t>We’ve seen that using a validation set to find the best polynomial degree (from </a:t>
                </a:r>
                <a14:m>
                  <m:oMath xmlns:m="http://schemas.openxmlformats.org/officeDocument/2006/math">
                    <m:r>
                      <a:rPr lang="en-US" b="0" i="1" smtClean="0">
                        <a:latin typeface="Cambria Math" panose="02040503050406030204" pitchFamily="18" charset="0"/>
                      </a:rPr>
                      <m:t>0</m:t>
                    </m:r>
                  </m:oMath>
                </a14:m>
                <a:r>
                  <a:rPr lang="en-US" dirty="0"/>
                  <a:t> to </a:t>
                </a:r>
                <a14:m>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−1</m:t>
                    </m:r>
                  </m:oMath>
                </a14:m>
                <a:r>
                  <a:rPr lang="en-US" dirty="0"/>
                  <a:t>) requires training </a:t>
                </a:r>
                <a14:m>
                  <m:oMath xmlns:m="http://schemas.openxmlformats.org/officeDocument/2006/math">
                    <m:r>
                      <a:rPr lang="en-US" b="0" i="1" smtClean="0">
                        <a:latin typeface="Cambria Math" panose="02040503050406030204" pitchFamily="18" charset="0"/>
                      </a:rPr>
                      <m:t>𝑝</m:t>
                    </m:r>
                  </m:oMath>
                </a14:m>
                <a:r>
                  <a:rPr lang="en-US" dirty="0"/>
                  <a:t> models.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Say you have a dataset with </a:t>
                </a:r>
                <a14:m>
                  <m:oMath xmlns:m="http://schemas.openxmlformats.org/officeDocument/2006/math">
                    <m:r>
                      <a:rPr lang="en-US" b="0" i="1" smtClean="0">
                        <a:latin typeface="Cambria Math" panose="02040503050406030204" pitchFamily="18" charset="0"/>
                      </a:rPr>
                      <m:t>𝑑</m:t>
                    </m:r>
                  </m:oMath>
                </a14:m>
                <a:r>
                  <a:rPr lang="en-US" dirty="0"/>
                  <a:t> input columns, and you’re using the all subset’s approach to find the best features for your model. How many models would you train?</a:t>
                </a:r>
                <a:endParaRPr lang="en-US" sz="2400" dirty="0"/>
              </a:p>
              <a:p>
                <a:pPr marL="482600" indent="-342900">
                  <a:buClr>
                    <a:schemeClr val="bg2"/>
                  </a:buClr>
                  <a:buSzPct val="80000"/>
                  <a:buFont typeface="+mj-lt"/>
                  <a:buAutoNum type="alphaUcPeriod"/>
                </a:pPr>
                <a14:m>
                  <m:oMath xmlns:m="http://schemas.openxmlformats.org/officeDocument/2006/math">
                    <m:r>
                      <a:rPr lang="en-US" sz="2400" b="0" i="1" smtClean="0">
                        <a:latin typeface="Cambria Math" panose="02040503050406030204" pitchFamily="18" charset="0"/>
                      </a:rPr>
                      <m:t>𝑑</m:t>
                    </m:r>
                  </m:oMath>
                </a14:m>
                <a:endParaRPr lang="en-US" sz="2400" b="0" i="1" dirty="0">
                  <a:latin typeface="Cambria Math" panose="02040503050406030204" pitchFamily="18" charset="0"/>
                </a:endParaRPr>
              </a:p>
              <a:p>
                <a:pPr marL="482600" indent="-342900">
                  <a:buClr>
                    <a:schemeClr val="bg2"/>
                  </a:buClr>
                  <a:buSzPct val="80000"/>
                  <a:buFont typeface="+mj-lt"/>
                  <a:buAutoNum type="alphaUcPeriod"/>
                </a:pPr>
                <a14:m>
                  <m:oMath xmlns:m="http://schemas.openxmlformats.org/officeDocument/2006/math">
                    <m:r>
                      <a:rPr lang="en-US" sz="2400" i="1">
                        <a:latin typeface="Cambria Math" panose="02040503050406030204" pitchFamily="18" charset="0"/>
                      </a:rPr>
                      <m:t>𝑑</m:t>
                    </m:r>
                    <m:r>
                      <a:rPr lang="en-US" sz="2400" b="0" i="1" smtClean="0">
                        <a:latin typeface="Cambria Math" panose="02040503050406030204" pitchFamily="18" charset="0"/>
                      </a:rPr>
                      <m:t>−1</m:t>
                    </m:r>
                  </m:oMath>
                </a14:m>
                <a:endParaRPr lang="en-US" sz="2400" b="0" i="1" dirty="0">
                  <a:latin typeface="Cambria Math" panose="02040503050406030204" pitchFamily="18" charset="0"/>
                </a:endParaRPr>
              </a:p>
              <a:p>
                <a:pPr marL="482600" indent="-342900">
                  <a:buClr>
                    <a:schemeClr val="bg2"/>
                  </a:buClr>
                  <a:buSzPct val="80000"/>
                  <a:buFont typeface="+mj-lt"/>
                  <a:buAutoNum type="alphaUcPeriod"/>
                </a:pPr>
                <a14:m>
                  <m:oMath xmlns:m="http://schemas.openxmlformats.org/officeDocument/2006/math">
                    <m:r>
                      <a:rPr lang="en-US" sz="2400" b="0" i="1" smtClean="0">
                        <a:latin typeface="Cambria Math" panose="02040503050406030204" pitchFamily="18" charset="0"/>
                      </a:rPr>
                      <m:t>2</m:t>
                    </m:r>
                    <m:r>
                      <a:rPr lang="en-US" sz="2400" i="1">
                        <a:latin typeface="Cambria Math" panose="02040503050406030204" pitchFamily="18" charset="0"/>
                      </a:rPr>
                      <m:t>𝑑</m:t>
                    </m:r>
                  </m:oMath>
                </a14:m>
                <a:endParaRPr lang="en-US" sz="2400" dirty="0"/>
              </a:p>
              <a:p>
                <a:pPr marL="482600" indent="-342900">
                  <a:buClr>
                    <a:schemeClr val="bg2"/>
                  </a:buClr>
                  <a:buFont typeface="+mj-lt"/>
                  <a:buAutoNum type="alphaUcPeriod"/>
                </a:pPr>
                <a:endParaRPr lang="en-US" sz="2400" dirty="0"/>
              </a:p>
              <a:p>
                <a:pPr marL="482600" indent="-342900">
                  <a:buClr>
                    <a:schemeClr val="bg2"/>
                  </a:buClr>
                  <a:buFont typeface="+mj-lt"/>
                  <a:buAutoNum type="alphaUcPeriod"/>
                </a:pPr>
                <a:endParaRPr lang="en-US" dirty="0"/>
              </a:p>
            </p:txBody>
          </p:sp>
        </mc:Choice>
        <mc:Fallback xmlns="">
          <p:sp>
            <p:nvSpPr>
              <p:cNvPr id="9" name="Text Placeholder 5">
                <a:extLst>
                  <a:ext uri="{FF2B5EF4-FFF2-40B4-BE49-F238E27FC236}">
                    <a16:creationId xmlns:a16="http://schemas.microsoft.com/office/drawing/2014/main" id="{1D46710A-AF8A-C342-B9FF-EF3A976974E9}"/>
                  </a:ext>
                </a:extLst>
              </p:cNvPr>
              <p:cNvSpPr>
                <a:spLocks noGrp="1" noRot="1" noChangeAspect="1" noMove="1" noResize="1" noEditPoints="1" noAdjustHandles="1" noChangeArrowheads="1" noChangeShapeType="1" noTextEdit="1"/>
              </p:cNvSpPr>
              <p:nvPr>
                <p:ph type="body" idx="1"/>
              </p:nvPr>
            </p:nvSpPr>
            <p:spPr>
              <a:xfrm>
                <a:off x="2816072" y="214314"/>
                <a:ext cx="6015062" cy="4929137"/>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47E4D5A-A223-CF4B-96F4-A655E428952F}"/>
                  </a:ext>
                </a:extLst>
              </p:cNvPr>
              <p:cNvSpPr txBox="1"/>
              <p:nvPr/>
            </p:nvSpPr>
            <p:spPr>
              <a:xfrm>
                <a:off x="5457825" y="3343276"/>
                <a:ext cx="2900362" cy="844077"/>
              </a:xfrm>
              <a:prstGeom prst="rect">
                <a:avLst/>
              </a:prstGeom>
              <a:noFill/>
            </p:spPr>
            <p:txBody>
              <a:bodyPr wrap="square" rtlCol="0">
                <a:spAutoFit/>
              </a:bodyPr>
              <a:lstStyle/>
              <a:p>
                <a:pPr marL="596900" indent="-457200">
                  <a:buClr>
                    <a:schemeClr val="bg2"/>
                  </a:buClr>
                  <a:buSzPct val="80000"/>
                  <a:buFont typeface="+mj-lt"/>
                  <a:buAutoNum type="alphaUcPeriod" startAt="4"/>
                </a:pPr>
                <a14:m>
                  <m:oMath xmlns:m="http://schemas.openxmlformats.org/officeDocument/2006/math">
                    <m:sSup>
                      <m:sSupPr>
                        <m:ctrlPr>
                          <a:rPr lang="en-US" sz="2400" i="1" smtClean="0">
                            <a:solidFill>
                              <a:schemeClr val="bg2"/>
                            </a:solidFill>
                            <a:latin typeface="Cambria Math" panose="02040503050406030204" pitchFamily="18" charset="0"/>
                          </a:rPr>
                        </m:ctrlPr>
                      </m:sSupPr>
                      <m:e>
                        <m:r>
                          <a:rPr lang="en-US" sz="2400" i="1">
                            <a:solidFill>
                              <a:schemeClr val="bg2"/>
                            </a:solidFill>
                            <a:latin typeface="Cambria Math" panose="02040503050406030204" pitchFamily="18" charset="0"/>
                          </a:rPr>
                          <m:t>2</m:t>
                        </m:r>
                      </m:e>
                      <m:sup>
                        <m:r>
                          <a:rPr lang="en-US" sz="2400" i="1">
                            <a:solidFill>
                              <a:schemeClr val="bg2"/>
                            </a:solidFill>
                            <a:latin typeface="Cambria Math" panose="02040503050406030204" pitchFamily="18" charset="0"/>
                          </a:rPr>
                          <m:t>𝑑</m:t>
                        </m:r>
                      </m:sup>
                    </m:sSup>
                  </m:oMath>
                </a14:m>
                <a:endParaRPr lang="en-US" sz="2400" i="1" dirty="0">
                  <a:solidFill>
                    <a:schemeClr val="bg2"/>
                  </a:solidFill>
                  <a:latin typeface="Cambria Math" panose="02040503050406030204" pitchFamily="18" charset="0"/>
                </a:endParaRPr>
              </a:p>
              <a:p>
                <a:pPr marL="482600" indent="-342900">
                  <a:buClr>
                    <a:schemeClr val="bg2"/>
                  </a:buClr>
                  <a:buSzPct val="80000"/>
                  <a:buFont typeface="+mj-lt"/>
                  <a:buAutoNum type="alphaUcPeriod" startAt="4"/>
                </a:pPr>
                <a14:m>
                  <m:oMath xmlns:m="http://schemas.openxmlformats.org/officeDocument/2006/math">
                    <m:sSup>
                      <m:sSupPr>
                        <m:ctrlPr>
                          <a:rPr lang="en-US" sz="2400" i="1">
                            <a:solidFill>
                              <a:schemeClr val="bg2"/>
                            </a:solidFill>
                            <a:latin typeface="Cambria Math" panose="02040503050406030204" pitchFamily="18" charset="0"/>
                          </a:rPr>
                        </m:ctrlPr>
                      </m:sSupPr>
                      <m:e>
                        <m:r>
                          <a:rPr lang="en-US" sz="2400" i="1">
                            <a:solidFill>
                              <a:schemeClr val="bg2"/>
                            </a:solidFill>
                            <a:latin typeface="Cambria Math" panose="02040503050406030204" pitchFamily="18" charset="0"/>
                          </a:rPr>
                          <m:t>2</m:t>
                        </m:r>
                      </m:e>
                      <m:sup>
                        <m:r>
                          <a:rPr lang="en-US" sz="2400" i="1">
                            <a:solidFill>
                              <a:schemeClr val="bg2"/>
                            </a:solidFill>
                            <a:latin typeface="Cambria Math" panose="02040503050406030204" pitchFamily="18" charset="0"/>
                          </a:rPr>
                          <m:t>𝑑</m:t>
                        </m:r>
                        <m:r>
                          <a:rPr lang="en-US" sz="2400" i="1">
                            <a:solidFill>
                              <a:schemeClr val="bg2"/>
                            </a:solidFill>
                            <a:latin typeface="Cambria Math" panose="02040503050406030204" pitchFamily="18" charset="0"/>
                          </a:rPr>
                          <m:t>+1</m:t>
                        </m:r>
                      </m:sup>
                    </m:sSup>
                  </m:oMath>
                </a14:m>
                <a:endParaRPr lang="en-US" sz="2400" dirty="0">
                  <a:solidFill>
                    <a:schemeClr val="bg2"/>
                  </a:solidFill>
                </a:endParaRPr>
              </a:p>
            </p:txBody>
          </p:sp>
        </mc:Choice>
        <mc:Fallback xmlns="">
          <p:sp>
            <p:nvSpPr>
              <p:cNvPr id="10" name="TextBox 9">
                <a:extLst>
                  <a:ext uri="{FF2B5EF4-FFF2-40B4-BE49-F238E27FC236}">
                    <a16:creationId xmlns:a16="http://schemas.microsoft.com/office/drawing/2014/main" id="{D47E4D5A-A223-CF4B-96F4-A655E428952F}"/>
                  </a:ext>
                </a:extLst>
              </p:cNvPr>
              <p:cNvSpPr txBox="1">
                <a:spLocks noRot="1" noChangeAspect="1" noMove="1" noResize="1" noEditPoints="1" noAdjustHandles="1" noChangeArrowheads="1" noChangeShapeType="1" noTextEdit="1"/>
              </p:cNvSpPr>
              <p:nvPr/>
            </p:nvSpPr>
            <p:spPr>
              <a:xfrm>
                <a:off x="5457825" y="3343276"/>
                <a:ext cx="2900362" cy="844077"/>
              </a:xfrm>
              <a:prstGeom prst="rect">
                <a:avLst/>
              </a:prstGeom>
              <a:blipFill>
                <a:blip r:embed="rId4"/>
                <a:stretch>
                  <a:fillRect b="-5970"/>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B45E277F-8AFA-4488-90B3-177131D80103}"/>
                  </a:ext>
                </a:extLst>
              </p14:cNvPr>
              <p14:cNvContentPartPr/>
              <p14:nvPr/>
            </p14:nvContentPartPr>
            <p14:xfrm>
              <a:off x="5409757" y="3275201"/>
              <a:ext cx="327240" cy="373320"/>
            </p14:xfrm>
          </p:contentPart>
        </mc:Choice>
        <mc:Fallback xmlns="">
          <p:pic>
            <p:nvPicPr>
              <p:cNvPr id="6" name="Ink 5">
                <a:extLst>
                  <a:ext uri="{FF2B5EF4-FFF2-40B4-BE49-F238E27FC236}">
                    <a16:creationId xmlns:a16="http://schemas.microsoft.com/office/drawing/2014/main" id="{B45E277F-8AFA-4488-90B3-177131D80103}"/>
                  </a:ext>
                </a:extLst>
              </p:cNvPr>
              <p:cNvPicPr/>
              <p:nvPr/>
            </p:nvPicPr>
            <p:blipFill>
              <a:blip r:embed="rId6"/>
              <a:stretch>
                <a:fillRect/>
              </a:stretch>
            </p:blipFill>
            <p:spPr>
              <a:xfrm>
                <a:off x="5401107" y="3266561"/>
                <a:ext cx="344899" cy="390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A48CB73E-3969-4624-BC88-8A1F0ACDF598}"/>
                  </a:ext>
                </a:extLst>
              </p14:cNvPr>
              <p14:cNvContentPartPr/>
              <p14:nvPr/>
            </p14:nvContentPartPr>
            <p14:xfrm>
              <a:off x="7169797" y="3955601"/>
              <a:ext cx="97560" cy="104040"/>
            </p14:xfrm>
          </p:contentPart>
        </mc:Choice>
        <mc:Fallback xmlns="">
          <p:pic>
            <p:nvPicPr>
              <p:cNvPr id="11" name="Ink 10">
                <a:extLst>
                  <a:ext uri="{FF2B5EF4-FFF2-40B4-BE49-F238E27FC236}">
                    <a16:creationId xmlns:a16="http://schemas.microsoft.com/office/drawing/2014/main" id="{A48CB73E-3969-4624-BC88-8A1F0ACDF598}"/>
                  </a:ext>
                </a:extLst>
              </p:cNvPr>
              <p:cNvPicPr/>
              <p:nvPr/>
            </p:nvPicPr>
            <p:blipFill>
              <a:blip r:embed="rId8"/>
              <a:stretch>
                <a:fillRect/>
              </a:stretch>
            </p:blipFill>
            <p:spPr>
              <a:xfrm>
                <a:off x="7161157" y="3946601"/>
                <a:ext cx="115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89BF0652-D412-412F-B689-2E234E965C22}"/>
                  </a:ext>
                </a:extLst>
              </p14:cNvPr>
              <p14:cNvContentPartPr/>
              <p14:nvPr/>
            </p14:nvContentPartPr>
            <p14:xfrm>
              <a:off x="8349517" y="3843641"/>
              <a:ext cx="473400" cy="204120"/>
            </p14:xfrm>
          </p:contentPart>
        </mc:Choice>
        <mc:Fallback xmlns="">
          <p:pic>
            <p:nvPicPr>
              <p:cNvPr id="22" name="Ink 21">
                <a:extLst>
                  <a:ext uri="{FF2B5EF4-FFF2-40B4-BE49-F238E27FC236}">
                    <a16:creationId xmlns:a16="http://schemas.microsoft.com/office/drawing/2014/main" id="{89BF0652-D412-412F-B689-2E234E965C22}"/>
                  </a:ext>
                </a:extLst>
              </p:cNvPr>
              <p:cNvPicPr/>
              <p:nvPr/>
            </p:nvPicPr>
            <p:blipFill>
              <a:blip r:embed="rId10"/>
              <a:stretch>
                <a:fillRect/>
              </a:stretch>
            </p:blipFill>
            <p:spPr>
              <a:xfrm>
                <a:off x="8340517" y="3835001"/>
                <a:ext cx="4910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3" name="Ink 22">
                <a:extLst>
                  <a:ext uri="{FF2B5EF4-FFF2-40B4-BE49-F238E27FC236}">
                    <a16:creationId xmlns:a16="http://schemas.microsoft.com/office/drawing/2014/main" id="{DE9DDC65-B6F1-402F-B762-FFB576FC8177}"/>
                  </a:ext>
                </a:extLst>
              </p14:cNvPr>
              <p14:cNvContentPartPr/>
              <p14:nvPr/>
            </p14:nvContentPartPr>
            <p14:xfrm>
              <a:off x="7914277" y="3870281"/>
              <a:ext cx="318960" cy="159840"/>
            </p14:xfrm>
          </p:contentPart>
        </mc:Choice>
        <mc:Fallback xmlns="">
          <p:pic>
            <p:nvPicPr>
              <p:cNvPr id="23" name="Ink 22">
                <a:extLst>
                  <a:ext uri="{FF2B5EF4-FFF2-40B4-BE49-F238E27FC236}">
                    <a16:creationId xmlns:a16="http://schemas.microsoft.com/office/drawing/2014/main" id="{DE9DDC65-B6F1-402F-B762-FFB576FC8177}"/>
                  </a:ext>
                </a:extLst>
              </p:cNvPr>
              <p:cNvPicPr/>
              <p:nvPr/>
            </p:nvPicPr>
            <p:blipFill>
              <a:blip r:embed="rId12"/>
              <a:stretch>
                <a:fillRect/>
              </a:stretch>
            </p:blipFill>
            <p:spPr>
              <a:xfrm>
                <a:off x="7905277" y="3861301"/>
                <a:ext cx="336600" cy="177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4" name="Ink 23">
                <a:extLst>
                  <a:ext uri="{FF2B5EF4-FFF2-40B4-BE49-F238E27FC236}">
                    <a16:creationId xmlns:a16="http://schemas.microsoft.com/office/drawing/2014/main" id="{A3E4DA51-D2E9-4C99-BE4F-103314826ED9}"/>
                  </a:ext>
                </a:extLst>
              </p14:cNvPr>
              <p14:cNvContentPartPr/>
              <p14:nvPr/>
            </p14:nvContentPartPr>
            <p14:xfrm>
              <a:off x="7350877" y="3954521"/>
              <a:ext cx="336240" cy="81720"/>
            </p14:xfrm>
          </p:contentPart>
        </mc:Choice>
        <mc:Fallback xmlns="">
          <p:pic>
            <p:nvPicPr>
              <p:cNvPr id="24" name="Ink 23">
                <a:extLst>
                  <a:ext uri="{FF2B5EF4-FFF2-40B4-BE49-F238E27FC236}">
                    <a16:creationId xmlns:a16="http://schemas.microsoft.com/office/drawing/2014/main" id="{A3E4DA51-D2E9-4C99-BE4F-103314826ED9}"/>
                  </a:ext>
                </a:extLst>
              </p:cNvPr>
              <p:cNvPicPr/>
              <p:nvPr/>
            </p:nvPicPr>
            <p:blipFill>
              <a:blip r:embed="rId14"/>
              <a:stretch>
                <a:fillRect/>
              </a:stretch>
            </p:blipFill>
            <p:spPr>
              <a:xfrm>
                <a:off x="7342228" y="3945881"/>
                <a:ext cx="353899"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5" name="Ink 24">
                <a:extLst>
                  <a:ext uri="{FF2B5EF4-FFF2-40B4-BE49-F238E27FC236}">
                    <a16:creationId xmlns:a16="http://schemas.microsoft.com/office/drawing/2014/main" id="{DF3F5956-DA74-4CBA-95AC-1ED9DE50C823}"/>
                  </a:ext>
                </a:extLst>
              </p14:cNvPr>
              <p14:cNvContentPartPr/>
              <p14:nvPr/>
            </p14:nvContentPartPr>
            <p14:xfrm>
              <a:off x="6765157" y="3915641"/>
              <a:ext cx="273240" cy="141480"/>
            </p14:xfrm>
          </p:contentPart>
        </mc:Choice>
        <mc:Fallback xmlns="">
          <p:pic>
            <p:nvPicPr>
              <p:cNvPr id="25" name="Ink 24">
                <a:extLst>
                  <a:ext uri="{FF2B5EF4-FFF2-40B4-BE49-F238E27FC236}">
                    <a16:creationId xmlns:a16="http://schemas.microsoft.com/office/drawing/2014/main" id="{DF3F5956-DA74-4CBA-95AC-1ED9DE50C823}"/>
                  </a:ext>
                </a:extLst>
              </p:cNvPr>
              <p:cNvPicPr/>
              <p:nvPr/>
            </p:nvPicPr>
            <p:blipFill>
              <a:blip r:embed="rId16"/>
              <a:stretch>
                <a:fillRect/>
              </a:stretch>
            </p:blipFill>
            <p:spPr>
              <a:xfrm>
                <a:off x="6756157" y="3907001"/>
                <a:ext cx="2908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6" name="Ink 25">
                <a:extLst>
                  <a:ext uri="{FF2B5EF4-FFF2-40B4-BE49-F238E27FC236}">
                    <a16:creationId xmlns:a16="http://schemas.microsoft.com/office/drawing/2014/main" id="{6EE0591F-E909-413D-BB63-72EF9A1934E2}"/>
                  </a:ext>
                </a:extLst>
              </p14:cNvPr>
              <p14:cNvContentPartPr/>
              <p14:nvPr/>
            </p14:nvContentPartPr>
            <p14:xfrm>
              <a:off x="7150357" y="4214081"/>
              <a:ext cx="10800" cy="60120"/>
            </p14:xfrm>
          </p:contentPart>
        </mc:Choice>
        <mc:Fallback xmlns="">
          <p:pic>
            <p:nvPicPr>
              <p:cNvPr id="26" name="Ink 25">
                <a:extLst>
                  <a:ext uri="{FF2B5EF4-FFF2-40B4-BE49-F238E27FC236}">
                    <a16:creationId xmlns:a16="http://schemas.microsoft.com/office/drawing/2014/main" id="{6EE0591F-E909-413D-BB63-72EF9A1934E2}"/>
                  </a:ext>
                </a:extLst>
              </p:cNvPr>
              <p:cNvPicPr/>
              <p:nvPr/>
            </p:nvPicPr>
            <p:blipFill>
              <a:blip r:embed="rId18"/>
              <a:stretch>
                <a:fillRect/>
              </a:stretch>
            </p:blipFill>
            <p:spPr>
              <a:xfrm>
                <a:off x="7141357" y="4205081"/>
                <a:ext cx="284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7" name="Ink 26">
                <a:extLst>
                  <a:ext uri="{FF2B5EF4-FFF2-40B4-BE49-F238E27FC236}">
                    <a16:creationId xmlns:a16="http://schemas.microsoft.com/office/drawing/2014/main" id="{125C3F4A-6B0A-41A7-9AA1-75B191E16C8F}"/>
                  </a:ext>
                </a:extLst>
              </p14:cNvPr>
              <p14:cNvContentPartPr/>
              <p14:nvPr/>
            </p14:nvContentPartPr>
            <p14:xfrm>
              <a:off x="7154677" y="4147841"/>
              <a:ext cx="4680" cy="6480"/>
            </p14:xfrm>
          </p:contentPart>
        </mc:Choice>
        <mc:Fallback xmlns="">
          <p:pic>
            <p:nvPicPr>
              <p:cNvPr id="27" name="Ink 26">
                <a:extLst>
                  <a:ext uri="{FF2B5EF4-FFF2-40B4-BE49-F238E27FC236}">
                    <a16:creationId xmlns:a16="http://schemas.microsoft.com/office/drawing/2014/main" id="{125C3F4A-6B0A-41A7-9AA1-75B191E16C8F}"/>
                  </a:ext>
                </a:extLst>
              </p:cNvPr>
              <p:cNvPicPr/>
              <p:nvPr/>
            </p:nvPicPr>
            <p:blipFill>
              <a:blip r:embed="rId20"/>
              <a:stretch>
                <a:fillRect/>
              </a:stretch>
            </p:blipFill>
            <p:spPr>
              <a:xfrm>
                <a:off x="7146037" y="4139201"/>
                <a:ext cx="223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6" name="Ink 35">
                <a:extLst>
                  <a:ext uri="{FF2B5EF4-FFF2-40B4-BE49-F238E27FC236}">
                    <a16:creationId xmlns:a16="http://schemas.microsoft.com/office/drawing/2014/main" id="{92B11725-D713-4F29-AB8C-62AC85BD7ED8}"/>
                  </a:ext>
                </a:extLst>
              </p14:cNvPr>
              <p14:cNvContentPartPr/>
              <p14:nvPr/>
            </p14:nvContentPartPr>
            <p14:xfrm>
              <a:off x="8093917" y="4183481"/>
              <a:ext cx="582120" cy="175680"/>
            </p14:xfrm>
          </p:contentPart>
        </mc:Choice>
        <mc:Fallback xmlns="">
          <p:pic>
            <p:nvPicPr>
              <p:cNvPr id="36" name="Ink 35">
                <a:extLst>
                  <a:ext uri="{FF2B5EF4-FFF2-40B4-BE49-F238E27FC236}">
                    <a16:creationId xmlns:a16="http://schemas.microsoft.com/office/drawing/2014/main" id="{92B11725-D713-4F29-AB8C-62AC85BD7ED8}"/>
                  </a:ext>
                </a:extLst>
              </p:cNvPr>
              <p:cNvPicPr/>
              <p:nvPr/>
            </p:nvPicPr>
            <p:blipFill>
              <a:blip r:embed="rId22"/>
              <a:stretch>
                <a:fillRect/>
              </a:stretch>
            </p:blipFill>
            <p:spPr>
              <a:xfrm>
                <a:off x="8084923" y="4174841"/>
                <a:ext cx="599749"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7" name="Ink 36">
                <a:extLst>
                  <a:ext uri="{FF2B5EF4-FFF2-40B4-BE49-F238E27FC236}">
                    <a16:creationId xmlns:a16="http://schemas.microsoft.com/office/drawing/2014/main" id="{9DDC117E-133D-4B8F-8CF1-FDB7C7DD21A1}"/>
                  </a:ext>
                </a:extLst>
              </p14:cNvPr>
              <p14:cNvContentPartPr/>
              <p14:nvPr/>
            </p14:nvContentPartPr>
            <p14:xfrm>
              <a:off x="7554637" y="4197521"/>
              <a:ext cx="315000" cy="106200"/>
            </p14:xfrm>
          </p:contentPart>
        </mc:Choice>
        <mc:Fallback xmlns="">
          <p:pic>
            <p:nvPicPr>
              <p:cNvPr id="37" name="Ink 36">
                <a:extLst>
                  <a:ext uri="{FF2B5EF4-FFF2-40B4-BE49-F238E27FC236}">
                    <a16:creationId xmlns:a16="http://schemas.microsoft.com/office/drawing/2014/main" id="{9DDC117E-133D-4B8F-8CF1-FDB7C7DD21A1}"/>
                  </a:ext>
                </a:extLst>
              </p:cNvPr>
              <p:cNvPicPr/>
              <p:nvPr/>
            </p:nvPicPr>
            <p:blipFill>
              <a:blip r:embed="rId24"/>
              <a:stretch>
                <a:fillRect/>
              </a:stretch>
            </p:blipFill>
            <p:spPr>
              <a:xfrm>
                <a:off x="7545637" y="4188521"/>
                <a:ext cx="33264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8" name="Ink 37">
                <a:extLst>
                  <a:ext uri="{FF2B5EF4-FFF2-40B4-BE49-F238E27FC236}">
                    <a16:creationId xmlns:a16="http://schemas.microsoft.com/office/drawing/2014/main" id="{A9051CD4-5FCE-474A-BF94-2E2D6932657B}"/>
                  </a:ext>
                </a:extLst>
              </p14:cNvPr>
              <p14:cNvContentPartPr/>
              <p14:nvPr/>
            </p14:nvContentPartPr>
            <p14:xfrm>
              <a:off x="7235317" y="4130921"/>
              <a:ext cx="100440" cy="172440"/>
            </p14:xfrm>
          </p:contentPart>
        </mc:Choice>
        <mc:Fallback xmlns="">
          <p:pic>
            <p:nvPicPr>
              <p:cNvPr id="38" name="Ink 37">
                <a:extLst>
                  <a:ext uri="{FF2B5EF4-FFF2-40B4-BE49-F238E27FC236}">
                    <a16:creationId xmlns:a16="http://schemas.microsoft.com/office/drawing/2014/main" id="{A9051CD4-5FCE-474A-BF94-2E2D6932657B}"/>
                  </a:ext>
                </a:extLst>
              </p:cNvPr>
              <p:cNvPicPr/>
              <p:nvPr/>
            </p:nvPicPr>
            <p:blipFill>
              <a:blip r:embed="rId26"/>
              <a:stretch>
                <a:fillRect/>
              </a:stretch>
            </p:blipFill>
            <p:spPr>
              <a:xfrm>
                <a:off x="7226677" y="4121921"/>
                <a:ext cx="11808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9" name="Ink 38">
                <a:extLst>
                  <a:ext uri="{FF2B5EF4-FFF2-40B4-BE49-F238E27FC236}">
                    <a16:creationId xmlns:a16="http://schemas.microsoft.com/office/drawing/2014/main" id="{FC15E494-475E-4F96-9196-AFB22D82DF05}"/>
                  </a:ext>
                </a:extLst>
              </p14:cNvPr>
              <p14:cNvContentPartPr/>
              <p14:nvPr/>
            </p14:nvContentPartPr>
            <p14:xfrm>
              <a:off x="7140277" y="4479761"/>
              <a:ext cx="160200" cy="73080"/>
            </p14:xfrm>
          </p:contentPart>
        </mc:Choice>
        <mc:Fallback xmlns="">
          <p:pic>
            <p:nvPicPr>
              <p:cNvPr id="39" name="Ink 38">
                <a:extLst>
                  <a:ext uri="{FF2B5EF4-FFF2-40B4-BE49-F238E27FC236}">
                    <a16:creationId xmlns:a16="http://schemas.microsoft.com/office/drawing/2014/main" id="{FC15E494-475E-4F96-9196-AFB22D82DF05}"/>
                  </a:ext>
                </a:extLst>
              </p:cNvPr>
              <p:cNvPicPr/>
              <p:nvPr/>
            </p:nvPicPr>
            <p:blipFill>
              <a:blip r:embed="rId28"/>
              <a:stretch>
                <a:fillRect/>
              </a:stretch>
            </p:blipFill>
            <p:spPr>
              <a:xfrm>
                <a:off x="7131277" y="4471121"/>
                <a:ext cx="1778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8" name="Ink 47">
                <a:extLst>
                  <a:ext uri="{FF2B5EF4-FFF2-40B4-BE49-F238E27FC236}">
                    <a16:creationId xmlns:a16="http://schemas.microsoft.com/office/drawing/2014/main" id="{A8D82FC9-E294-441E-B41B-7364B45C7FB4}"/>
                  </a:ext>
                </a:extLst>
              </p14:cNvPr>
              <p14:cNvContentPartPr/>
              <p14:nvPr/>
            </p14:nvContentPartPr>
            <p14:xfrm>
              <a:off x="7822477" y="4397681"/>
              <a:ext cx="469080" cy="125280"/>
            </p14:xfrm>
          </p:contentPart>
        </mc:Choice>
        <mc:Fallback xmlns="">
          <p:pic>
            <p:nvPicPr>
              <p:cNvPr id="48" name="Ink 47">
                <a:extLst>
                  <a:ext uri="{FF2B5EF4-FFF2-40B4-BE49-F238E27FC236}">
                    <a16:creationId xmlns:a16="http://schemas.microsoft.com/office/drawing/2014/main" id="{A8D82FC9-E294-441E-B41B-7364B45C7FB4}"/>
                  </a:ext>
                </a:extLst>
              </p:cNvPr>
              <p:cNvPicPr/>
              <p:nvPr/>
            </p:nvPicPr>
            <p:blipFill>
              <a:blip r:embed="rId30"/>
              <a:stretch>
                <a:fillRect/>
              </a:stretch>
            </p:blipFill>
            <p:spPr>
              <a:xfrm>
                <a:off x="7813837" y="4388681"/>
                <a:ext cx="4867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9" name="Ink 48">
                <a:extLst>
                  <a:ext uri="{FF2B5EF4-FFF2-40B4-BE49-F238E27FC236}">
                    <a16:creationId xmlns:a16="http://schemas.microsoft.com/office/drawing/2014/main" id="{DF483BE7-A5F8-43DC-B950-5C7AEECD6B1D}"/>
                  </a:ext>
                </a:extLst>
              </p14:cNvPr>
              <p14:cNvContentPartPr/>
              <p14:nvPr/>
            </p14:nvContentPartPr>
            <p14:xfrm>
              <a:off x="7371037" y="4396601"/>
              <a:ext cx="387360" cy="142560"/>
            </p14:xfrm>
          </p:contentPart>
        </mc:Choice>
        <mc:Fallback xmlns="">
          <p:pic>
            <p:nvPicPr>
              <p:cNvPr id="49" name="Ink 48">
                <a:extLst>
                  <a:ext uri="{FF2B5EF4-FFF2-40B4-BE49-F238E27FC236}">
                    <a16:creationId xmlns:a16="http://schemas.microsoft.com/office/drawing/2014/main" id="{DF483BE7-A5F8-43DC-B950-5C7AEECD6B1D}"/>
                  </a:ext>
                </a:extLst>
              </p:cNvPr>
              <p:cNvPicPr/>
              <p:nvPr/>
            </p:nvPicPr>
            <p:blipFill>
              <a:blip r:embed="rId32"/>
              <a:stretch>
                <a:fillRect/>
              </a:stretch>
            </p:blipFill>
            <p:spPr>
              <a:xfrm>
                <a:off x="7362397" y="4387601"/>
                <a:ext cx="405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9" name="Ink 68">
                <a:extLst>
                  <a:ext uri="{FF2B5EF4-FFF2-40B4-BE49-F238E27FC236}">
                    <a16:creationId xmlns:a16="http://schemas.microsoft.com/office/drawing/2014/main" id="{A9161D21-72E3-4E12-AEF2-44A913EA7956}"/>
                  </a:ext>
                </a:extLst>
              </p14:cNvPr>
              <p14:cNvContentPartPr/>
              <p14:nvPr/>
            </p14:nvContentPartPr>
            <p14:xfrm>
              <a:off x="8300197" y="4791521"/>
              <a:ext cx="376200" cy="225000"/>
            </p14:xfrm>
          </p:contentPart>
        </mc:Choice>
        <mc:Fallback xmlns="">
          <p:pic>
            <p:nvPicPr>
              <p:cNvPr id="69" name="Ink 68">
                <a:extLst>
                  <a:ext uri="{FF2B5EF4-FFF2-40B4-BE49-F238E27FC236}">
                    <a16:creationId xmlns:a16="http://schemas.microsoft.com/office/drawing/2014/main" id="{A9161D21-72E3-4E12-AEF2-44A913EA7956}"/>
                  </a:ext>
                </a:extLst>
              </p:cNvPr>
              <p:cNvPicPr/>
              <p:nvPr/>
            </p:nvPicPr>
            <p:blipFill>
              <a:blip r:embed="rId34"/>
              <a:stretch>
                <a:fillRect/>
              </a:stretch>
            </p:blipFill>
            <p:spPr>
              <a:xfrm>
                <a:off x="8291557" y="4782881"/>
                <a:ext cx="39384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70" name="Ink 69">
                <a:extLst>
                  <a:ext uri="{FF2B5EF4-FFF2-40B4-BE49-F238E27FC236}">
                    <a16:creationId xmlns:a16="http://schemas.microsoft.com/office/drawing/2014/main" id="{9583E07A-7A97-4D93-8ED6-99ADF8BC40E2}"/>
                  </a:ext>
                </a:extLst>
              </p14:cNvPr>
              <p14:cNvContentPartPr/>
              <p14:nvPr/>
            </p14:nvContentPartPr>
            <p14:xfrm>
              <a:off x="7288237" y="4844801"/>
              <a:ext cx="942120" cy="147240"/>
            </p14:xfrm>
          </p:contentPart>
        </mc:Choice>
        <mc:Fallback xmlns="">
          <p:pic>
            <p:nvPicPr>
              <p:cNvPr id="70" name="Ink 69">
                <a:extLst>
                  <a:ext uri="{FF2B5EF4-FFF2-40B4-BE49-F238E27FC236}">
                    <a16:creationId xmlns:a16="http://schemas.microsoft.com/office/drawing/2014/main" id="{9583E07A-7A97-4D93-8ED6-99ADF8BC40E2}"/>
                  </a:ext>
                </a:extLst>
              </p:cNvPr>
              <p:cNvPicPr/>
              <p:nvPr/>
            </p:nvPicPr>
            <p:blipFill>
              <a:blip r:embed="rId36"/>
              <a:stretch>
                <a:fillRect/>
              </a:stretch>
            </p:blipFill>
            <p:spPr>
              <a:xfrm>
                <a:off x="7279237" y="4836182"/>
                <a:ext cx="959760" cy="164837"/>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71" name="Ink 70">
                <a:extLst>
                  <a:ext uri="{FF2B5EF4-FFF2-40B4-BE49-F238E27FC236}">
                    <a16:creationId xmlns:a16="http://schemas.microsoft.com/office/drawing/2014/main" id="{96221C5A-91D2-425E-AA88-D549A0EA2F82}"/>
                  </a:ext>
                </a:extLst>
              </p14:cNvPr>
              <p14:cNvContentPartPr/>
              <p14:nvPr/>
            </p14:nvContentPartPr>
            <p14:xfrm>
              <a:off x="7995637" y="4666601"/>
              <a:ext cx="399600" cy="75240"/>
            </p14:xfrm>
          </p:contentPart>
        </mc:Choice>
        <mc:Fallback xmlns="">
          <p:pic>
            <p:nvPicPr>
              <p:cNvPr id="71" name="Ink 70">
                <a:extLst>
                  <a:ext uri="{FF2B5EF4-FFF2-40B4-BE49-F238E27FC236}">
                    <a16:creationId xmlns:a16="http://schemas.microsoft.com/office/drawing/2014/main" id="{96221C5A-91D2-425E-AA88-D549A0EA2F82}"/>
                  </a:ext>
                </a:extLst>
              </p:cNvPr>
              <p:cNvPicPr/>
              <p:nvPr/>
            </p:nvPicPr>
            <p:blipFill>
              <a:blip r:embed="rId38"/>
              <a:stretch>
                <a:fillRect/>
              </a:stretch>
            </p:blipFill>
            <p:spPr>
              <a:xfrm>
                <a:off x="7986637" y="4657961"/>
                <a:ext cx="4172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72" name="Ink 71">
                <a:extLst>
                  <a:ext uri="{FF2B5EF4-FFF2-40B4-BE49-F238E27FC236}">
                    <a16:creationId xmlns:a16="http://schemas.microsoft.com/office/drawing/2014/main" id="{B24E37C5-7EAB-4ED2-82C2-15A4A2E2649F}"/>
                  </a:ext>
                </a:extLst>
              </p14:cNvPr>
              <p14:cNvContentPartPr/>
              <p14:nvPr/>
            </p14:nvContentPartPr>
            <p14:xfrm>
              <a:off x="7207237" y="4627721"/>
              <a:ext cx="538200" cy="137520"/>
            </p14:xfrm>
          </p:contentPart>
        </mc:Choice>
        <mc:Fallback xmlns="">
          <p:pic>
            <p:nvPicPr>
              <p:cNvPr id="72" name="Ink 71">
                <a:extLst>
                  <a:ext uri="{FF2B5EF4-FFF2-40B4-BE49-F238E27FC236}">
                    <a16:creationId xmlns:a16="http://schemas.microsoft.com/office/drawing/2014/main" id="{B24E37C5-7EAB-4ED2-82C2-15A4A2E2649F}"/>
                  </a:ext>
                </a:extLst>
              </p:cNvPr>
              <p:cNvPicPr/>
              <p:nvPr/>
            </p:nvPicPr>
            <p:blipFill>
              <a:blip r:embed="rId40"/>
              <a:stretch>
                <a:fillRect/>
              </a:stretch>
            </p:blipFill>
            <p:spPr>
              <a:xfrm>
                <a:off x="7198597" y="4619081"/>
                <a:ext cx="5558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73" name="Ink 72">
                <a:extLst>
                  <a:ext uri="{FF2B5EF4-FFF2-40B4-BE49-F238E27FC236}">
                    <a16:creationId xmlns:a16="http://schemas.microsoft.com/office/drawing/2014/main" id="{9F33920A-F181-4698-ADA7-28E73B49E611}"/>
                  </a:ext>
                </a:extLst>
              </p14:cNvPr>
              <p14:cNvContentPartPr/>
              <p14:nvPr/>
            </p14:nvContentPartPr>
            <p14:xfrm>
              <a:off x="8442397" y="4443041"/>
              <a:ext cx="371520" cy="104400"/>
            </p14:xfrm>
          </p:contentPart>
        </mc:Choice>
        <mc:Fallback xmlns="">
          <p:pic>
            <p:nvPicPr>
              <p:cNvPr id="73" name="Ink 72">
                <a:extLst>
                  <a:ext uri="{FF2B5EF4-FFF2-40B4-BE49-F238E27FC236}">
                    <a16:creationId xmlns:a16="http://schemas.microsoft.com/office/drawing/2014/main" id="{9F33920A-F181-4698-ADA7-28E73B49E611}"/>
                  </a:ext>
                </a:extLst>
              </p:cNvPr>
              <p:cNvPicPr/>
              <p:nvPr/>
            </p:nvPicPr>
            <p:blipFill>
              <a:blip r:embed="rId42"/>
              <a:stretch>
                <a:fillRect/>
              </a:stretch>
            </p:blipFill>
            <p:spPr>
              <a:xfrm>
                <a:off x="8433757" y="4434401"/>
                <a:ext cx="389160" cy="122040"/>
              </a:xfrm>
              <a:prstGeom prst="rect">
                <a:avLst/>
              </a:prstGeom>
            </p:spPr>
          </p:pic>
        </mc:Fallback>
      </mc:AlternateContent>
    </p:spTree>
    <p:extLst>
      <p:ext uri="{BB962C8B-B14F-4D97-AF65-F5344CB8AC3E}">
        <p14:creationId xmlns:p14="http://schemas.microsoft.com/office/powerpoint/2010/main" val="1514331657"/>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AA5D1-B8E3-B94C-BE9B-9C1C54132530}"/>
              </a:ext>
            </a:extLst>
          </p:cNvPr>
          <p:cNvSpPr>
            <a:spLocks noGrp="1"/>
          </p:cNvSpPr>
          <p:nvPr>
            <p:ph type="title"/>
          </p:nvPr>
        </p:nvSpPr>
        <p:spPr/>
        <p:txBody>
          <a:bodyPr/>
          <a:lstStyle/>
          <a:p>
            <a:r>
              <a:rPr lang="en-US" dirty="0"/>
              <a:t>Choose Num Features?</a:t>
            </a:r>
          </a:p>
        </p:txBody>
      </p:sp>
      <p:sp>
        <p:nvSpPr>
          <p:cNvPr id="3" name="Text Placeholder 2">
            <a:extLst>
              <a:ext uri="{FF2B5EF4-FFF2-40B4-BE49-F238E27FC236}">
                <a16:creationId xmlns:a16="http://schemas.microsoft.com/office/drawing/2014/main" id="{6B6CDF32-884A-2B47-8A40-3E6C616FB6FB}"/>
              </a:ext>
            </a:extLst>
          </p:cNvPr>
          <p:cNvSpPr>
            <a:spLocks noGrp="1"/>
          </p:cNvSpPr>
          <p:nvPr>
            <p:ph type="body" idx="1"/>
          </p:nvPr>
        </p:nvSpPr>
        <p:spPr/>
        <p:txBody>
          <a:bodyPr/>
          <a:lstStyle/>
          <a:p>
            <a:pPr marL="139700" indent="0">
              <a:buNone/>
            </a:pPr>
            <a:r>
              <a:rPr lang="en-US" dirty="0"/>
              <a:t>Clearly all subsets is unreasonable. How can we choose how many and which features to include?</a:t>
            </a:r>
          </a:p>
          <a:p>
            <a:pPr marL="139700" indent="0">
              <a:buNone/>
            </a:pPr>
            <a:endParaRPr lang="en-US" b="1" dirty="0"/>
          </a:p>
          <a:p>
            <a:pPr marL="139700" indent="0">
              <a:buNone/>
            </a:pPr>
            <a:r>
              <a:rPr lang="en-US" b="1" dirty="0"/>
              <a:t>Option 1</a:t>
            </a:r>
          </a:p>
          <a:p>
            <a:pPr marL="139700" indent="0">
              <a:buNone/>
            </a:pPr>
            <a:r>
              <a:rPr lang="en-US" dirty="0"/>
              <a:t>Greedy Algorithm</a:t>
            </a:r>
          </a:p>
          <a:p>
            <a:pPr marL="139700" indent="0">
              <a:buNone/>
            </a:pPr>
            <a:endParaRPr lang="en-US" dirty="0"/>
          </a:p>
          <a:p>
            <a:pPr marL="139700" indent="0">
              <a:buNone/>
            </a:pPr>
            <a:r>
              <a:rPr lang="en-US" b="1" dirty="0"/>
              <a:t>Option 2</a:t>
            </a:r>
          </a:p>
          <a:p>
            <a:pPr marL="139700" indent="0">
              <a:buNone/>
            </a:pPr>
            <a:r>
              <a:rPr lang="en-US" dirty="0"/>
              <a:t>LASSO Regression (L1 Regularization)</a:t>
            </a:r>
          </a:p>
        </p:txBody>
      </p:sp>
      <p:sp>
        <p:nvSpPr>
          <p:cNvPr id="4" name="Slide Number Placeholder 3">
            <a:extLst>
              <a:ext uri="{FF2B5EF4-FFF2-40B4-BE49-F238E27FC236}">
                <a16:creationId xmlns:a16="http://schemas.microsoft.com/office/drawing/2014/main" id="{8B038FAC-5191-A74A-B71E-9B0EC4088EF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BC2410D2-F72B-4757-B454-716F73AE0175}"/>
                  </a:ext>
                </a:extLst>
              </p14:cNvPr>
              <p14:cNvContentPartPr/>
              <p14:nvPr/>
            </p14:nvContentPartPr>
            <p14:xfrm>
              <a:off x="3587040" y="3574080"/>
              <a:ext cx="1857960" cy="648720"/>
            </p14:xfrm>
          </p:contentPart>
        </mc:Choice>
        <mc:Fallback xmlns="">
          <p:pic>
            <p:nvPicPr>
              <p:cNvPr id="5" name="Ink 4">
                <a:extLst>
                  <a:ext uri="{FF2B5EF4-FFF2-40B4-BE49-F238E27FC236}">
                    <a16:creationId xmlns:a16="http://schemas.microsoft.com/office/drawing/2014/main" id="{BC2410D2-F72B-4757-B454-716F73AE0175}"/>
                  </a:ext>
                </a:extLst>
              </p:cNvPr>
              <p:cNvPicPr/>
              <p:nvPr/>
            </p:nvPicPr>
            <p:blipFill>
              <a:blip r:embed="rId4"/>
              <a:stretch>
                <a:fillRect/>
              </a:stretch>
            </p:blipFill>
            <p:spPr>
              <a:xfrm>
                <a:off x="3577680" y="3564720"/>
                <a:ext cx="1876680" cy="667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136EBBE6-F94C-450A-A0F1-BBD109864F8E}"/>
                  </a:ext>
                </a:extLst>
              </p14:cNvPr>
              <p14:cNvContentPartPr/>
              <p14:nvPr/>
            </p14:nvContentPartPr>
            <p14:xfrm>
              <a:off x="3583117" y="3609641"/>
              <a:ext cx="236520" cy="221040"/>
            </p14:xfrm>
          </p:contentPart>
        </mc:Choice>
        <mc:Fallback xmlns="">
          <p:pic>
            <p:nvPicPr>
              <p:cNvPr id="6" name="Ink 5">
                <a:extLst>
                  <a:ext uri="{FF2B5EF4-FFF2-40B4-BE49-F238E27FC236}">
                    <a16:creationId xmlns:a16="http://schemas.microsoft.com/office/drawing/2014/main" id="{136EBBE6-F94C-450A-A0F1-BBD109864F8E}"/>
                  </a:ext>
                </a:extLst>
              </p:cNvPr>
              <p:cNvPicPr/>
              <p:nvPr/>
            </p:nvPicPr>
            <p:blipFill>
              <a:blip r:embed="rId6"/>
              <a:stretch>
                <a:fillRect/>
              </a:stretch>
            </p:blipFill>
            <p:spPr>
              <a:xfrm>
                <a:off x="3574117" y="3600641"/>
                <a:ext cx="254160" cy="238680"/>
              </a:xfrm>
              <a:prstGeom prst="rect">
                <a:avLst/>
              </a:prstGeom>
            </p:spPr>
          </p:pic>
        </mc:Fallback>
      </mc:AlternateContent>
    </p:spTree>
    <p:extLst>
      <p:ext uri="{BB962C8B-B14F-4D97-AF65-F5344CB8AC3E}">
        <p14:creationId xmlns:p14="http://schemas.microsoft.com/office/powerpoint/2010/main" val="1447211682"/>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76DB9C-E116-41BB-BBF8-489815CAF44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pic>
        <p:nvPicPr>
          <p:cNvPr id="1026" name="Picture 2" descr="25bestgifs9">
            <a:extLst>
              <a:ext uri="{FF2B5EF4-FFF2-40B4-BE49-F238E27FC236}">
                <a16:creationId xmlns:a16="http://schemas.microsoft.com/office/drawing/2014/main" id="{3B9A460F-F929-43B9-8AA1-A667B80378CE}"/>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234069" y="857250"/>
            <a:ext cx="3429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29347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9153BC9-BDD1-4C01-8545-410CFE40B37D}"/>
              </a:ext>
            </a:extLst>
          </p:cNvPr>
          <p:cNvSpPr>
            <a:spLocks noGrp="1"/>
          </p:cNvSpPr>
          <p:nvPr>
            <p:ph type="ctrTitle"/>
          </p:nvPr>
        </p:nvSpPr>
        <p:spPr/>
        <p:txBody>
          <a:bodyPr/>
          <a:lstStyle/>
          <a:p>
            <a:r>
              <a:rPr lang="en-US" dirty="0"/>
              <a:t>Greedy Algorithms</a:t>
            </a:r>
          </a:p>
        </p:txBody>
      </p:sp>
      <p:sp>
        <p:nvSpPr>
          <p:cNvPr id="6" name="Subtitle 5">
            <a:extLst>
              <a:ext uri="{FF2B5EF4-FFF2-40B4-BE49-F238E27FC236}">
                <a16:creationId xmlns:a16="http://schemas.microsoft.com/office/drawing/2014/main" id="{C69BC31B-8CE5-41F0-B39C-14391C54BD8F}"/>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5DB8B879-B39A-4E7B-A878-9A418558E89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spTree>
    <p:extLst>
      <p:ext uri="{BB962C8B-B14F-4D97-AF65-F5344CB8AC3E}">
        <p14:creationId xmlns:p14="http://schemas.microsoft.com/office/powerpoint/2010/main" val="22706332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E9FF0-551A-1546-891C-FB3CCA32881B}"/>
              </a:ext>
            </a:extLst>
          </p:cNvPr>
          <p:cNvSpPr>
            <a:spLocks noGrp="1"/>
          </p:cNvSpPr>
          <p:nvPr>
            <p:ph type="title"/>
          </p:nvPr>
        </p:nvSpPr>
        <p:spPr/>
        <p:txBody>
          <a:bodyPr/>
          <a:lstStyle/>
          <a:p>
            <a:r>
              <a:rPr lang="en-US" dirty="0"/>
              <a:t>Greedy Algorithms</a:t>
            </a:r>
          </a:p>
        </p:txBody>
      </p:sp>
      <p:sp>
        <p:nvSpPr>
          <p:cNvPr id="3" name="Text Placeholder 2">
            <a:extLst>
              <a:ext uri="{FF2B5EF4-FFF2-40B4-BE49-F238E27FC236}">
                <a16:creationId xmlns:a16="http://schemas.microsoft.com/office/drawing/2014/main" id="{013D1EE8-3E1A-3A4F-B425-73C5357C29EF}"/>
              </a:ext>
            </a:extLst>
          </p:cNvPr>
          <p:cNvSpPr>
            <a:spLocks noGrp="1"/>
          </p:cNvSpPr>
          <p:nvPr>
            <p:ph type="body" idx="1"/>
          </p:nvPr>
        </p:nvSpPr>
        <p:spPr>
          <a:xfrm>
            <a:off x="2883796" y="270699"/>
            <a:ext cx="5596200" cy="4479151"/>
          </a:xfrm>
        </p:spPr>
        <p:txBody>
          <a:bodyPr/>
          <a:lstStyle/>
          <a:p>
            <a:pPr marL="139700" indent="0">
              <a:buNone/>
            </a:pPr>
            <a:r>
              <a:rPr lang="en-US" dirty="0"/>
              <a:t>Knowing it’s impossible to find exact solution, approximate it! </a:t>
            </a:r>
          </a:p>
          <a:p>
            <a:pPr marL="139700" indent="0">
              <a:buNone/>
            </a:pPr>
            <a:endParaRPr lang="en-US" dirty="0"/>
          </a:p>
          <a:p>
            <a:pPr marL="139700" indent="0">
              <a:buNone/>
            </a:pPr>
            <a:r>
              <a:rPr lang="en-US" b="1" dirty="0"/>
              <a:t>Forward stepwise</a:t>
            </a:r>
          </a:p>
          <a:p>
            <a:pPr marL="139700" indent="0">
              <a:buNone/>
            </a:pPr>
            <a:r>
              <a:rPr lang="en-US" dirty="0"/>
              <a:t>Start from model with no features, iteratively add features as performance improves.</a:t>
            </a:r>
          </a:p>
          <a:p>
            <a:pPr marL="139700" indent="0">
              <a:buNone/>
            </a:pPr>
            <a:endParaRPr lang="en-US" dirty="0"/>
          </a:p>
          <a:p>
            <a:pPr marL="139700" indent="0">
              <a:buNone/>
            </a:pPr>
            <a:r>
              <a:rPr lang="en-US" b="1" dirty="0"/>
              <a:t>Backward stepwise</a:t>
            </a:r>
          </a:p>
          <a:p>
            <a:pPr marL="139700" indent="0">
              <a:buNone/>
            </a:pPr>
            <a:r>
              <a:rPr lang="en-US" dirty="0"/>
              <a:t>Start with a full model and iteratively remove features that are the least useful.</a:t>
            </a:r>
          </a:p>
          <a:p>
            <a:pPr marL="139700" indent="0">
              <a:buNone/>
            </a:pPr>
            <a:endParaRPr lang="en-US" dirty="0"/>
          </a:p>
          <a:p>
            <a:pPr marL="139700" indent="0">
              <a:buNone/>
            </a:pPr>
            <a:r>
              <a:rPr lang="en-US" b="1" dirty="0"/>
              <a:t>Combining forward and backwards steps</a:t>
            </a:r>
          </a:p>
          <a:p>
            <a:pPr marL="139700" indent="0">
              <a:buNone/>
            </a:pPr>
            <a:r>
              <a:rPr lang="en-US" dirty="0"/>
              <a:t>Do a forward greedy algorithm that eventually prunes features that are no longer as relevant</a:t>
            </a:r>
          </a:p>
          <a:p>
            <a:pPr marL="139700" indent="0">
              <a:buNone/>
            </a:pPr>
            <a:r>
              <a:rPr lang="en-US" i="1" dirty="0"/>
              <a:t>And many many more! </a:t>
            </a:r>
          </a:p>
        </p:txBody>
      </p:sp>
      <p:sp>
        <p:nvSpPr>
          <p:cNvPr id="4" name="Slide Number Placeholder 3">
            <a:extLst>
              <a:ext uri="{FF2B5EF4-FFF2-40B4-BE49-F238E27FC236}">
                <a16:creationId xmlns:a16="http://schemas.microsoft.com/office/drawing/2014/main" id="{85E10567-5606-F841-9AC4-4FB27E9CF0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1008BB4E-47D0-4957-A86F-1EE6A48BE432}"/>
                  </a:ext>
                </a:extLst>
              </p14:cNvPr>
              <p14:cNvContentPartPr/>
              <p14:nvPr/>
            </p14:nvContentPartPr>
            <p14:xfrm>
              <a:off x="5649120" y="770040"/>
              <a:ext cx="2797920" cy="522720"/>
            </p14:xfrm>
          </p:contentPart>
        </mc:Choice>
        <mc:Fallback xmlns="">
          <p:pic>
            <p:nvPicPr>
              <p:cNvPr id="5" name="Ink 4">
                <a:extLst>
                  <a:ext uri="{FF2B5EF4-FFF2-40B4-BE49-F238E27FC236}">
                    <a16:creationId xmlns:a16="http://schemas.microsoft.com/office/drawing/2014/main" id="{1008BB4E-47D0-4957-A86F-1EE6A48BE432}"/>
                  </a:ext>
                </a:extLst>
              </p:cNvPr>
              <p:cNvPicPr/>
              <p:nvPr/>
            </p:nvPicPr>
            <p:blipFill>
              <a:blip r:embed="rId3"/>
              <a:stretch>
                <a:fillRect/>
              </a:stretch>
            </p:blipFill>
            <p:spPr>
              <a:xfrm>
                <a:off x="5639760" y="760680"/>
                <a:ext cx="2816640" cy="541440"/>
              </a:xfrm>
              <a:prstGeom prst="rect">
                <a:avLst/>
              </a:prstGeom>
            </p:spPr>
          </p:pic>
        </mc:Fallback>
      </mc:AlternateContent>
    </p:spTree>
    <p:extLst>
      <p:ext uri="{BB962C8B-B14F-4D97-AF65-F5344CB8AC3E}">
        <p14:creationId xmlns:p14="http://schemas.microsoft.com/office/powerpoint/2010/main" val="3761750828"/>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1DF5B-288E-C448-96AF-C4439D0AA93C}"/>
              </a:ext>
            </a:extLst>
          </p:cNvPr>
          <p:cNvSpPr>
            <a:spLocks noGrp="1"/>
          </p:cNvSpPr>
          <p:nvPr>
            <p:ph type="title"/>
          </p:nvPr>
        </p:nvSpPr>
        <p:spPr/>
        <p:txBody>
          <a:bodyPr/>
          <a:lstStyle/>
          <a:p>
            <a:r>
              <a:rPr lang="en-US" dirty="0"/>
              <a:t>Forward Stepwise</a:t>
            </a:r>
            <a:br>
              <a:rPr lang="en-US" dirty="0"/>
            </a:br>
            <a:br>
              <a:rPr lang="en-US" dirty="0"/>
            </a:br>
            <a:r>
              <a:rPr lang="en-US" dirty="0"/>
              <a:t>(Example Greedy Algorithm)</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31EACD8-78B2-0746-AC4C-97146FAC1059}"/>
                  </a:ext>
                </a:extLst>
              </p:cNvPr>
              <p:cNvSpPr>
                <a:spLocks noGrp="1"/>
              </p:cNvSpPr>
              <p:nvPr>
                <p:ph type="body" idx="1"/>
              </p:nvPr>
            </p:nvSpPr>
            <p:spPr/>
            <p:txBody>
              <a:bodyPr/>
              <a:lstStyle/>
              <a:p>
                <a:pPr marL="139700" indent="0">
                  <a:buNone/>
                </a:pPr>
                <a:r>
                  <a:rPr lang="en-US" dirty="0"/>
                  <a:t>Start by selecting number of features </a:t>
                </a:r>
                <a14:m>
                  <m:oMath xmlns:m="http://schemas.openxmlformats.org/officeDocument/2006/math">
                    <m:r>
                      <a:rPr lang="en-US" b="0" i="1" smtClean="0">
                        <a:latin typeface="Cambria Math" panose="02040503050406030204" pitchFamily="18" charset="0"/>
                      </a:rPr>
                      <m:t>𝑘</m:t>
                    </m:r>
                  </m:oMath>
                </a14:m>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Called greedy because it makes choices that look best at the time.</a:t>
                </a:r>
              </a:p>
            </p:txBody>
          </p:sp>
        </mc:Choice>
        <mc:Fallback xmlns="">
          <p:sp>
            <p:nvSpPr>
              <p:cNvPr id="3" name="Text Placeholder 2">
                <a:extLst>
                  <a:ext uri="{FF2B5EF4-FFF2-40B4-BE49-F238E27FC236}">
                    <a16:creationId xmlns:a16="http://schemas.microsoft.com/office/drawing/2014/main" id="{231EACD8-78B2-0746-AC4C-97146FAC1059}"/>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C75E07B-DF3B-4A42-BD22-5E14054FA2C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mc:AlternateContent xmlns:mc="http://schemas.openxmlformats.org/markup-compatibility/2006" xmlns:a14="http://schemas.microsoft.com/office/drawing/2010/main">
        <mc:Choice Requires="a14">
          <p:sp>
            <p:nvSpPr>
              <p:cNvPr id="5" name="Text Placeholder 2">
                <a:extLst>
                  <a:ext uri="{FF2B5EF4-FFF2-40B4-BE49-F238E27FC236}">
                    <a16:creationId xmlns:a16="http://schemas.microsoft.com/office/drawing/2014/main" id="{E9798319-0C7C-AA46-84A7-C83D01CD6F22}"/>
                  </a:ext>
                </a:extLst>
              </p:cNvPr>
              <p:cNvSpPr txBox="1">
                <a:spLocks/>
              </p:cNvSpPr>
              <p:nvPr/>
            </p:nvSpPr>
            <p:spPr>
              <a:xfrm>
                <a:off x="2930236" y="1221620"/>
                <a:ext cx="5979313" cy="2675465"/>
              </a:xfrm>
              <a:prstGeom prst="rect">
                <a:avLst/>
              </a:prstGeom>
              <a:solidFill>
                <a:schemeClr val="bg1">
                  <a:lumMod val="95000"/>
                </a:schemeClr>
              </a:solidFill>
              <a:ln>
                <a:solidFill>
                  <a:schemeClr val="tx1"/>
                </a:solid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None/>
                </a:pPr>
                <a:r>
                  <a:rPr lang="en-US" dirty="0">
                    <a:latin typeface="Roboto Mono for Powerline" pitchFamily="2" charset="0"/>
                    <a:ea typeface="Roboto Mono for Powerline" pitchFamily="2" charset="0"/>
                  </a:rPr>
                  <a:t>min_val =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endParaRPr lang="en-US" dirty="0">
                  <a:latin typeface="Roboto Mono for Powerline" pitchFamily="2" charset="0"/>
                  <a:ea typeface="Roboto Mono for Powerline" pitchFamily="2" charset="0"/>
                </a:endParaRPr>
              </a:p>
              <a:p>
                <a:pPr marL="139700" indent="0">
                  <a:buNone/>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0</m:t>
                          </m:r>
                        </m:sub>
                      </m:sSub>
                      <m:r>
                        <a:rPr lang="en-US" i="1" smtClean="0">
                          <a:latin typeface="Cambria Math" panose="02040503050406030204" pitchFamily="18" charset="0"/>
                          <a:ea typeface="Cambria Math" panose="02040503050406030204" pitchFamily="18" charset="0"/>
                        </a:rPr>
                        <m:t>←∅</m:t>
                      </m:r>
                    </m:oMath>
                  </m:oMathPara>
                </a14:m>
                <a:endParaRPr lang="en-US" dirty="0">
                  <a:latin typeface="Roboto Mono for Powerline" pitchFamily="2" charset="0"/>
                  <a:ea typeface="Roboto Mono for Powerline" pitchFamily="2" charset="0"/>
                </a:endParaRPr>
              </a:p>
              <a:p>
                <a:pPr marL="139700" indent="0">
                  <a:buFont typeface="Nunito Sans"/>
                  <a:buNone/>
                </a:pPr>
                <a:r>
                  <a:rPr lang="en-US" dirty="0">
                    <a:latin typeface="Roboto Mono for Powerline" pitchFamily="2" charset="0"/>
                    <a:ea typeface="Roboto Mono for Powerline" pitchFamily="2" charset="0"/>
                  </a:rPr>
                  <a:t>for </a:t>
                </a:r>
                <a14:m>
                  <m:oMath xmlns:m="http://schemas.openxmlformats.org/officeDocument/2006/math">
                    <m:r>
                      <a:rPr lang="en-US" b="0" i="1" smtClean="0">
                        <a:latin typeface="Cambria Math" panose="02040503050406030204" pitchFamily="18" charset="0"/>
                        <a:ea typeface="Roboto Mono for Powerline" pitchFamily="2" charset="0"/>
                      </a:rPr>
                      <m:t>𝑖</m:t>
                    </m:r>
                    <m:r>
                      <a:rPr lang="en-US" b="0" i="1" smtClean="0">
                        <a:latin typeface="Cambria Math" panose="02040503050406030204" pitchFamily="18" charset="0"/>
                        <a:ea typeface="Roboto Mono for Powerline" pitchFamily="2" charset="0"/>
                      </a:rPr>
                      <m:t>←1..</m:t>
                    </m:r>
                    <m:r>
                      <a:rPr lang="en-US" b="0" i="1" smtClean="0">
                        <a:latin typeface="Cambria Math" panose="02040503050406030204" pitchFamily="18" charset="0"/>
                        <a:ea typeface="Roboto Mono for Powerline" pitchFamily="2" charset="0"/>
                      </a:rPr>
                      <m:t>𝑘</m:t>
                    </m:r>
                  </m:oMath>
                </a14:m>
                <a:r>
                  <a:rPr lang="en-US" dirty="0">
                    <a:latin typeface="Roboto Mono for Powerline" pitchFamily="2" charset="0"/>
                    <a:ea typeface="Roboto Mono for Powerline" pitchFamily="2" charset="0"/>
                  </a:rPr>
                  <a:t>:</a:t>
                </a:r>
              </a:p>
              <a:p>
                <a:pPr marL="139700" indent="0">
                  <a:buFont typeface="Nunito Sans"/>
                  <a:buNone/>
                </a:pPr>
                <a:r>
                  <a:rPr lang="en-US" dirty="0">
                    <a:latin typeface="Roboto Mono for Powerline" pitchFamily="2" charset="0"/>
                    <a:ea typeface="Roboto Mono for Powerline" pitchFamily="2" charset="0"/>
                  </a:rPr>
                  <a:t>   Find feature </a:t>
                </a:r>
                <a14:m>
                  <m:oMath xmlns:m="http://schemas.openxmlformats.org/officeDocument/2006/math">
                    <m:sSub>
                      <m:sSubPr>
                        <m:ctrlPr>
                          <a:rPr lang="en-US" b="0" i="1" smtClean="0">
                            <a:latin typeface="Cambria Math" panose="02040503050406030204" pitchFamily="18" charset="0"/>
                            <a:ea typeface="Roboto Mono for Powerline" pitchFamily="2" charset="0"/>
                          </a:rPr>
                        </m:ctrlPr>
                      </m:sSubPr>
                      <m:e>
                        <m:r>
                          <a:rPr lang="en-US" b="0" i="1" smtClean="0">
                            <a:latin typeface="Cambria Math" panose="02040503050406030204" pitchFamily="18" charset="0"/>
                            <a:ea typeface="Roboto Mono for Powerline" pitchFamily="2" charset="0"/>
                          </a:rPr>
                          <m:t>𝑓</m:t>
                        </m:r>
                      </m:e>
                      <m:sub>
                        <m:r>
                          <a:rPr lang="en-US" b="0" i="1" smtClean="0">
                            <a:latin typeface="Cambria Math" panose="02040503050406030204" pitchFamily="18" charset="0"/>
                            <a:ea typeface="Roboto Mono for Powerline" pitchFamily="2" charset="0"/>
                          </a:rPr>
                          <m:t>𝑖</m:t>
                        </m:r>
                      </m:sub>
                    </m:sSub>
                  </m:oMath>
                </a14:m>
                <a:r>
                  <a:rPr lang="en-US" dirty="0">
                    <a:latin typeface="Roboto Mono for Powerline" pitchFamily="2" charset="0"/>
                    <a:ea typeface="Roboto Mono for Powerline" pitchFamily="2" charset="0"/>
                  </a:rPr>
                  <a:t> not in </a:t>
                </a:r>
                <a14:m>
                  <m:oMath xmlns:m="http://schemas.openxmlformats.org/officeDocument/2006/math">
                    <m:sSub>
                      <m:sSubPr>
                        <m:ctrlPr>
                          <a:rPr lang="en-US" b="0" i="1" smtClean="0">
                            <a:latin typeface="Cambria Math" panose="02040503050406030204" pitchFamily="18" charset="0"/>
                            <a:ea typeface="Roboto Mono for Powerline" pitchFamily="2" charset="0"/>
                          </a:rPr>
                        </m:ctrlPr>
                      </m:sSubPr>
                      <m:e>
                        <m:r>
                          <a:rPr lang="en-US" b="0" i="1" smtClean="0">
                            <a:latin typeface="Cambria Math" panose="02040503050406030204" pitchFamily="18" charset="0"/>
                            <a:ea typeface="Roboto Mono for Powerline" pitchFamily="2" charset="0"/>
                          </a:rPr>
                          <m:t>𝑆</m:t>
                        </m:r>
                      </m:e>
                      <m:sub>
                        <m:r>
                          <a:rPr lang="en-US" b="0" i="1" smtClean="0">
                            <a:latin typeface="Cambria Math" panose="02040503050406030204" pitchFamily="18" charset="0"/>
                            <a:ea typeface="Roboto Mono for Powerline" pitchFamily="2" charset="0"/>
                          </a:rPr>
                          <m:t>𝑖</m:t>
                        </m:r>
                        <m:r>
                          <a:rPr lang="en-US" b="0" i="1" smtClean="0">
                            <a:latin typeface="Cambria Math" panose="02040503050406030204" pitchFamily="18" charset="0"/>
                            <a:ea typeface="Roboto Mono for Powerline" pitchFamily="2" charset="0"/>
                          </a:rPr>
                          <m:t>−1</m:t>
                        </m:r>
                      </m:sub>
                    </m:sSub>
                  </m:oMath>
                </a14:m>
                <a:r>
                  <a:rPr lang="en-US" dirty="0">
                    <a:latin typeface="Roboto Mono for Powerline" pitchFamily="2" charset="0"/>
                    <a:ea typeface="Roboto Mono for Powerline" pitchFamily="2" charset="0"/>
                  </a:rPr>
                  <a:t>, that when combined </a:t>
                </a:r>
              </a:p>
              <a:p>
                <a:pPr marL="139700" indent="0">
                  <a:buFont typeface="Nunito Sans"/>
                  <a:buNone/>
                </a:pPr>
                <a:r>
                  <a:rPr lang="en-US" dirty="0">
                    <a:latin typeface="Roboto Mono for Powerline" pitchFamily="2" charset="0"/>
                    <a:ea typeface="Roboto Mono for Powerline" pitchFamily="2" charset="0"/>
                  </a:rPr>
                  <a:t>   with </a:t>
                </a:r>
                <a14:m>
                  <m:oMath xmlns:m="http://schemas.openxmlformats.org/officeDocument/2006/math">
                    <m:sSub>
                      <m:sSubPr>
                        <m:ctrlPr>
                          <a:rPr lang="en-US" b="0" i="1" smtClean="0">
                            <a:latin typeface="Cambria Math" panose="02040503050406030204" pitchFamily="18" charset="0"/>
                            <a:ea typeface="Roboto Mono for Powerline" pitchFamily="2" charset="0"/>
                          </a:rPr>
                        </m:ctrlPr>
                      </m:sSubPr>
                      <m:e>
                        <m:r>
                          <a:rPr lang="en-US" b="0" i="1" smtClean="0">
                            <a:latin typeface="Cambria Math" panose="02040503050406030204" pitchFamily="18" charset="0"/>
                            <a:ea typeface="Roboto Mono for Powerline" pitchFamily="2" charset="0"/>
                          </a:rPr>
                          <m:t>𝑆</m:t>
                        </m:r>
                      </m:e>
                      <m:sub>
                        <m:r>
                          <a:rPr lang="en-US" b="0" i="1" smtClean="0">
                            <a:latin typeface="Cambria Math" panose="02040503050406030204" pitchFamily="18" charset="0"/>
                            <a:ea typeface="Roboto Mono for Powerline" pitchFamily="2" charset="0"/>
                          </a:rPr>
                          <m:t>𝑖</m:t>
                        </m:r>
                        <m:r>
                          <a:rPr lang="en-US" b="0" i="1" smtClean="0">
                            <a:latin typeface="Cambria Math" panose="02040503050406030204" pitchFamily="18" charset="0"/>
                            <a:ea typeface="Roboto Mono for Powerline" pitchFamily="2" charset="0"/>
                          </a:rPr>
                          <m:t>−1</m:t>
                        </m:r>
                      </m:sub>
                    </m:sSub>
                  </m:oMath>
                </a14:m>
                <a:r>
                  <a:rPr lang="en-US" dirty="0">
                    <a:latin typeface="Roboto Mono for Powerline" pitchFamily="2" charset="0"/>
                    <a:ea typeface="Roboto Mono for Powerline" pitchFamily="2" charset="0"/>
                  </a:rPr>
                  <a:t>, minimizes the validation loss the most.</a:t>
                </a:r>
              </a:p>
              <a:p>
                <a:pPr marL="139700" indent="0">
                  <a:buFont typeface="Nunito Sans"/>
                  <a:buNone/>
                </a:pPr>
                <a:r>
                  <a:rPr lang="en-US" dirty="0">
                    <a:latin typeface="Roboto Mono for Powerline" pitchFamily="2" charset="0"/>
                    <a:ea typeface="Roboto Mono for Powerline" pitchFamily="2" charset="0"/>
                  </a:rPr>
                  <a:t>   </a:t>
                </a:r>
                <a14:m>
                  <m:oMath xmlns:m="http://schemas.openxmlformats.org/officeDocument/2006/math">
                    <m:sSub>
                      <m:sSubPr>
                        <m:ctrlPr>
                          <a:rPr lang="en-US" b="0" i="1" smtClean="0">
                            <a:latin typeface="Cambria Math" panose="02040503050406030204" pitchFamily="18" charset="0"/>
                            <a:ea typeface="Roboto Mono for Powerline" pitchFamily="2" charset="0"/>
                          </a:rPr>
                        </m:ctrlPr>
                      </m:sSubPr>
                      <m:e>
                        <m:r>
                          <a:rPr lang="en-US" b="0" i="1" smtClean="0">
                            <a:latin typeface="Cambria Math" panose="02040503050406030204" pitchFamily="18" charset="0"/>
                            <a:ea typeface="Roboto Mono for Powerline" pitchFamily="2" charset="0"/>
                          </a:rPr>
                          <m:t>𝑆</m:t>
                        </m:r>
                      </m:e>
                      <m:sub>
                        <m:r>
                          <a:rPr lang="en-US" b="0" i="1" smtClean="0">
                            <a:latin typeface="Cambria Math" panose="02040503050406030204" pitchFamily="18" charset="0"/>
                            <a:ea typeface="Roboto Mono for Powerline" pitchFamily="2" charset="0"/>
                          </a:rPr>
                          <m:t>𝑖</m:t>
                        </m:r>
                      </m:sub>
                    </m:sSub>
                    <m:r>
                      <a:rPr lang="en-US" b="0" i="1" smtClean="0">
                        <a:latin typeface="Cambria Math" panose="02040503050406030204" pitchFamily="18" charset="0"/>
                        <a:ea typeface="Roboto Mono for Powerline" pitchFamily="2" charset="0"/>
                      </a:rPr>
                      <m:t>←</m:t>
                    </m:r>
                    <m:sSub>
                      <m:sSubPr>
                        <m:ctrlPr>
                          <a:rPr lang="en-US" b="0" i="1" smtClean="0">
                            <a:latin typeface="Cambria Math" panose="02040503050406030204" pitchFamily="18" charset="0"/>
                            <a:ea typeface="Roboto Mono for Powerline" pitchFamily="2" charset="0"/>
                          </a:rPr>
                        </m:ctrlPr>
                      </m:sSubPr>
                      <m:e>
                        <m:r>
                          <a:rPr lang="en-US" b="0" i="1" smtClean="0">
                            <a:latin typeface="Cambria Math" panose="02040503050406030204" pitchFamily="18" charset="0"/>
                            <a:ea typeface="Roboto Mono for Powerline" pitchFamily="2" charset="0"/>
                          </a:rPr>
                          <m:t>𝑆</m:t>
                        </m:r>
                      </m:e>
                      <m:sub>
                        <m:r>
                          <a:rPr lang="en-US" b="0" i="1" smtClean="0">
                            <a:latin typeface="Cambria Math" panose="02040503050406030204" pitchFamily="18" charset="0"/>
                            <a:ea typeface="Roboto Mono for Powerline" pitchFamily="2" charset="0"/>
                          </a:rPr>
                          <m:t>𝑖</m:t>
                        </m:r>
                        <m:r>
                          <a:rPr lang="en-US" b="0" i="1" smtClean="0">
                            <a:latin typeface="Cambria Math" panose="02040503050406030204" pitchFamily="18" charset="0"/>
                            <a:ea typeface="Roboto Mono for Powerline" pitchFamily="2" charset="0"/>
                          </a:rPr>
                          <m:t>−1</m:t>
                        </m:r>
                      </m:sub>
                    </m:sSub>
                    <m:r>
                      <a:rPr lang="en-US" b="0" i="1" smtClean="0">
                        <a:latin typeface="Cambria Math" panose="02040503050406030204" pitchFamily="18" charset="0"/>
                        <a:ea typeface="Roboto Mono for Powerline" pitchFamily="2" charset="0"/>
                      </a:rPr>
                      <m:t>∪</m:t>
                    </m:r>
                    <m:sSub>
                      <m:sSubPr>
                        <m:ctrlPr>
                          <a:rPr lang="en-US" b="0" i="1" smtClean="0">
                            <a:latin typeface="Cambria Math" panose="02040503050406030204" pitchFamily="18" charset="0"/>
                            <a:ea typeface="Roboto Mono for Powerline" pitchFamily="2" charset="0"/>
                          </a:rPr>
                        </m:ctrlPr>
                      </m:sSubPr>
                      <m:e>
                        <m:r>
                          <a:rPr lang="en-US" b="0" i="1" smtClean="0">
                            <a:latin typeface="Cambria Math" panose="02040503050406030204" pitchFamily="18" charset="0"/>
                            <a:ea typeface="Roboto Mono for Powerline" pitchFamily="2" charset="0"/>
                          </a:rPr>
                          <m:t>{</m:t>
                        </m:r>
                        <m:r>
                          <a:rPr lang="en-US" b="0" i="1" smtClean="0">
                            <a:latin typeface="Cambria Math" panose="02040503050406030204" pitchFamily="18" charset="0"/>
                            <a:ea typeface="Roboto Mono for Powerline" pitchFamily="2" charset="0"/>
                          </a:rPr>
                          <m:t>𝑓</m:t>
                        </m:r>
                      </m:e>
                      <m:sub>
                        <m:r>
                          <a:rPr lang="en-US" b="0" i="1" smtClean="0">
                            <a:latin typeface="Cambria Math" panose="02040503050406030204" pitchFamily="18" charset="0"/>
                            <a:ea typeface="Roboto Mono for Powerline" pitchFamily="2" charset="0"/>
                          </a:rPr>
                          <m:t>𝑖</m:t>
                        </m:r>
                      </m:sub>
                    </m:sSub>
                    <m:r>
                      <a:rPr lang="en-US" b="0" i="1" smtClean="0">
                        <a:latin typeface="Cambria Math" panose="02040503050406030204" pitchFamily="18" charset="0"/>
                        <a:ea typeface="Roboto Mono for Powerline" pitchFamily="2" charset="0"/>
                      </a:rPr>
                      <m:t>}</m:t>
                    </m:r>
                  </m:oMath>
                </a14:m>
                <a:endParaRPr lang="en-US" dirty="0">
                  <a:latin typeface="Roboto Mono for Powerline" pitchFamily="2" charset="0"/>
                  <a:ea typeface="Roboto Mono for Powerline" pitchFamily="2" charset="0"/>
                </a:endParaRPr>
              </a:p>
              <a:p>
                <a:pPr marL="139700" indent="0">
                  <a:buNone/>
                </a:pPr>
                <a:r>
                  <a:rPr lang="en-US" dirty="0">
                    <a:latin typeface="Roboto Mono for Powerline" pitchFamily="2" charset="0"/>
                    <a:ea typeface="Roboto Mono for Powerline" pitchFamily="2" charset="0"/>
                  </a:rPr>
                  <a:t>   if </a:t>
                </a:r>
                <a:r>
                  <a:rPr lang="en-US" dirty="0" err="1">
                    <a:latin typeface="Roboto Mono for Powerline" pitchFamily="2" charset="0"/>
                    <a:ea typeface="Roboto Mono for Powerline" pitchFamily="2" charset="0"/>
                  </a:rPr>
                  <a:t>val_loss</a:t>
                </a:r>
                <a:r>
                  <a:rPr lang="en-US" dirty="0">
                    <a:latin typeface="Roboto Mono for Powerline" pitchFamily="2" charset="0"/>
                    <a:ea typeface="Roboto Mono for Powerline" pitchFamily="2" charset="0"/>
                  </a:rPr>
                  <a:t>(</a:t>
                </a:r>
                <a14:m>
                  <m:oMath xmlns:m="http://schemas.openxmlformats.org/officeDocument/2006/math">
                    <m:sSub>
                      <m:sSubPr>
                        <m:ctrlPr>
                          <a:rPr lang="en-US" i="1">
                            <a:latin typeface="Cambria Math" panose="02040503050406030204" pitchFamily="18" charset="0"/>
                            <a:ea typeface="Roboto Mono for Powerline" pitchFamily="2" charset="0"/>
                          </a:rPr>
                        </m:ctrlPr>
                      </m:sSubPr>
                      <m:e>
                        <m:r>
                          <a:rPr lang="en-US" i="1">
                            <a:latin typeface="Cambria Math" panose="02040503050406030204" pitchFamily="18" charset="0"/>
                            <a:ea typeface="Roboto Mono for Powerline" pitchFamily="2" charset="0"/>
                          </a:rPr>
                          <m:t>𝑆</m:t>
                        </m:r>
                      </m:e>
                      <m:sub>
                        <m:r>
                          <a:rPr lang="en-US" i="1">
                            <a:latin typeface="Cambria Math" panose="02040503050406030204" pitchFamily="18" charset="0"/>
                            <a:ea typeface="Roboto Mono for Powerline" pitchFamily="2" charset="0"/>
                          </a:rPr>
                          <m:t>𝑖</m:t>
                        </m:r>
                      </m:sub>
                    </m:sSub>
                  </m:oMath>
                </a14:m>
                <a:r>
                  <a:rPr lang="en-US" dirty="0">
                    <a:latin typeface="Roboto Mono for Powerline" pitchFamily="2" charset="0"/>
                    <a:ea typeface="Roboto Mono for Powerline" pitchFamily="2" charset="0"/>
                  </a:rPr>
                  <a:t>) &gt; </a:t>
                </a:r>
                <a:r>
                  <a:rPr lang="en-US" dirty="0" err="1">
                    <a:latin typeface="Roboto Mono for Powerline" pitchFamily="2" charset="0"/>
                    <a:ea typeface="Roboto Mono for Powerline" pitchFamily="2" charset="0"/>
                  </a:rPr>
                  <a:t>min_val</a:t>
                </a:r>
                <a:r>
                  <a:rPr lang="en-US" dirty="0">
                    <a:latin typeface="Roboto Mono for Powerline" pitchFamily="2" charset="0"/>
                    <a:ea typeface="Roboto Mono for Powerline" pitchFamily="2" charset="0"/>
                  </a:rPr>
                  <a:t>:</a:t>
                </a:r>
              </a:p>
              <a:p>
                <a:pPr marL="139700" indent="0">
                  <a:buNone/>
                </a:pPr>
                <a:r>
                  <a:rPr lang="en-US" dirty="0">
                    <a:latin typeface="Roboto Mono for Powerline" pitchFamily="2" charset="0"/>
                    <a:ea typeface="Roboto Mono for Powerline" pitchFamily="2" charset="0"/>
                  </a:rPr>
                  <a:t>	break</a:t>
                </a:r>
              </a:p>
              <a:p>
                <a:pPr marL="139700" indent="0">
                  <a:buFont typeface="Nunito Sans"/>
                  <a:buNone/>
                </a:pPr>
                <a:endParaRPr lang="en-US" dirty="0">
                  <a:latin typeface="Roboto Mono for Powerline" pitchFamily="2" charset="0"/>
                  <a:ea typeface="Roboto Mono for Powerline" pitchFamily="2" charset="0"/>
                </a:endParaRPr>
              </a:p>
              <a:p>
                <a:pPr marL="139700" indent="0">
                  <a:buFont typeface="Nunito Sans"/>
                  <a:buNone/>
                </a:pPr>
                <a:r>
                  <a:rPr lang="en-US" dirty="0">
                    <a:latin typeface="Roboto Mono for Powerline" pitchFamily="2" charset="0"/>
                    <a:ea typeface="Roboto Mono for Powerline" pitchFamily="2" charset="0"/>
                  </a:rPr>
                  <a:t>   </a:t>
                </a:r>
              </a:p>
            </p:txBody>
          </p:sp>
        </mc:Choice>
        <mc:Fallback xmlns="">
          <p:sp>
            <p:nvSpPr>
              <p:cNvPr id="5" name="Text Placeholder 2">
                <a:extLst>
                  <a:ext uri="{FF2B5EF4-FFF2-40B4-BE49-F238E27FC236}">
                    <a16:creationId xmlns:a16="http://schemas.microsoft.com/office/drawing/2014/main" id="{E9798319-0C7C-AA46-84A7-C83D01CD6F22}"/>
                  </a:ext>
                </a:extLst>
              </p:cNvPr>
              <p:cNvSpPr txBox="1">
                <a:spLocks noRot="1" noChangeAspect="1" noMove="1" noResize="1" noEditPoints="1" noAdjustHandles="1" noChangeArrowheads="1" noChangeShapeType="1" noTextEdit="1"/>
              </p:cNvSpPr>
              <p:nvPr/>
            </p:nvSpPr>
            <p:spPr>
              <a:xfrm>
                <a:off x="2930236" y="1221620"/>
                <a:ext cx="5979313" cy="2675465"/>
              </a:xfrm>
              <a:prstGeom prst="rect">
                <a:avLst/>
              </a:prstGeom>
              <a:blipFill>
                <a:blip r:embed="rId4"/>
                <a:stretch>
                  <a:fillRect/>
                </a:stretch>
              </a:blipFill>
              <a:ln>
                <a:solidFill>
                  <a:schemeClr val="tx1"/>
                </a:solidFill>
              </a:ln>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6716E595-8C3F-4862-9BF9-2678995013E4}"/>
                  </a:ext>
                </a:extLst>
              </p14:cNvPr>
              <p14:cNvContentPartPr/>
              <p14:nvPr/>
            </p14:nvContentPartPr>
            <p14:xfrm>
              <a:off x="2619360" y="1820520"/>
              <a:ext cx="1073880" cy="691200"/>
            </p14:xfrm>
          </p:contentPart>
        </mc:Choice>
        <mc:Fallback xmlns="">
          <p:pic>
            <p:nvPicPr>
              <p:cNvPr id="6" name="Ink 5">
                <a:extLst>
                  <a:ext uri="{FF2B5EF4-FFF2-40B4-BE49-F238E27FC236}">
                    <a16:creationId xmlns:a16="http://schemas.microsoft.com/office/drawing/2014/main" id="{6716E595-8C3F-4862-9BF9-2678995013E4}"/>
                  </a:ext>
                </a:extLst>
              </p:cNvPr>
              <p:cNvPicPr/>
              <p:nvPr/>
            </p:nvPicPr>
            <p:blipFill>
              <a:blip r:embed="rId6"/>
              <a:stretch>
                <a:fillRect/>
              </a:stretch>
            </p:blipFill>
            <p:spPr>
              <a:xfrm>
                <a:off x="2610000" y="1811160"/>
                <a:ext cx="1092600" cy="709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3" name="Ink 42">
                <a:extLst>
                  <a:ext uri="{FF2B5EF4-FFF2-40B4-BE49-F238E27FC236}">
                    <a16:creationId xmlns:a16="http://schemas.microsoft.com/office/drawing/2014/main" id="{1961FE39-FB52-4381-A154-B1D1AFDE7A1D}"/>
                  </a:ext>
                </a:extLst>
              </p14:cNvPr>
              <p14:cNvContentPartPr/>
              <p14:nvPr/>
            </p14:nvContentPartPr>
            <p14:xfrm>
              <a:off x="7983397" y="1858241"/>
              <a:ext cx="936000" cy="195480"/>
            </p14:xfrm>
          </p:contentPart>
        </mc:Choice>
        <mc:Fallback xmlns="">
          <p:pic>
            <p:nvPicPr>
              <p:cNvPr id="43" name="Ink 42">
                <a:extLst>
                  <a:ext uri="{FF2B5EF4-FFF2-40B4-BE49-F238E27FC236}">
                    <a16:creationId xmlns:a16="http://schemas.microsoft.com/office/drawing/2014/main" id="{1961FE39-FB52-4381-A154-B1D1AFDE7A1D}"/>
                  </a:ext>
                </a:extLst>
              </p:cNvPr>
              <p:cNvPicPr/>
              <p:nvPr/>
            </p:nvPicPr>
            <p:blipFill>
              <a:blip r:embed="rId8"/>
              <a:stretch>
                <a:fillRect/>
              </a:stretch>
            </p:blipFill>
            <p:spPr>
              <a:xfrm>
                <a:off x="7974754" y="1849258"/>
                <a:ext cx="953647" cy="213088"/>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4" name="Ink 43">
                <a:extLst>
                  <a:ext uri="{FF2B5EF4-FFF2-40B4-BE49-F238E27FC236}">
                    <a16:creationId xmlns:a16="http://schemas.microsoft.com/office/drawing/2014/main" id="{7ABE1E65-1769-41CA-B004-69641A7EFBC4}"/>
                  </a:ext>
                </a:extLst>
              </p14:cNvPr>
              <p14:cNvContentPartPr/>
              <p14:nvPr/>
            </p14:nvContentPartPr>
            <p14:xfrm>
              <a:off x="6961717" y="1820441"/>
              <a:ext cx="794520" cy="199080"/>
            </p14:xfrm>
          </p:contentPart>
        </mc:Choice>
        <mc:Fallback xmlns="">
          <p:pic>
            <p:nvPicPr>
              <p:cNvPr id="44" name="Ink 43">
                <a:extLst>
                  <a:ext uri="{FF2B5EF4-FFF2-40B4-BE49-F238E27FC236}">
                    <a16:creationId xmlns:a16="http://schemas.microsoft.com/office/drawing/2014/main" id="{7ABE1E65-1769-41CA-B004-69641A7EFBC4}"/>
                  </a:ext>
                </a:extLst>
              </p:cNvPr>
              <p:cNvPicPr/>
              <p:nvPr/>
            </p:nvPicPr>
            <p:blipFill>
              <a:blip r:embed="rId10"/>
              <a:stretch>
                <a:fillRect/>
              </a:stretch>
            </p:blipFill>
            <p:spPr>
              <a:xfrm>
                <a:off x="6952721" y="1811801"/>
                <a:ext cx="812152"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5" name="Ink 44">
                <a:extLst>
                  <a:ext uri="{FF2B5EF4-FFF2-40B4-BE49-F238E27FC236}">
                    <a16:creationId xmlns:a16="http://schemas.microsoft.com/office/drawing/2014/main" id="{4D471018-AC94-4DCC-8303-F8F819EC9AE5}"/>
                  </a:ext>
                </a:extLst>
              </p14:cNvPr>
              <p14:cNvContentPartPr/>
              <p14:nvPr/>
            </p14:nvContentPartPr>
            <p14:xfrm>
              <a:off x="6262237" y="1896401"/>
              <a:ext cx="555480" cy="167760"/>
            </p14:xfrm>
          </p:contentPart>
        </mc:Choice>
        <mc:Fallback xmlns="">
          <p:pic>
            <p:nvPicPr>
              <p:cNvPr id="45" name="Ink 44">
                <a:extLst>
                  <a:ext uri="{FF2B5EF4-FFF2-40B4-BE49-F238E27FC236}">
                    <a16:creationId xmlns:a16="http://schemas.microsoft.com/office/drawing/2014/main" id="{4D471018-AC94-4DCC-8303-F8F819EC9AE5}"/>
                  </a:ext>
                </a:extLst>
              </p:cNvPr>
              <p:cNvPicPr/>
              <p:nvPr/>
            </p:nvPicPr>
            <p:blipFill>
              <a:blip r:embed="rId12"/>
              <a:stretch>
                <a:fillRect/>
              </a:stretch>
            </p:blipFill>
            <p:spPr>
              <a:xfrm>
                <a:off x="6253237" y="1887420"/>
                <a:ext cx="573120" cy="185362"/>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54" name="Ink 53">
                <a:extLst>
                  <a:ext uri="{FF2B5EF4-FFF2-40B4-BE49-F238E27FC236}">
                    <a16:creationId xmlns:a16="http://schemas.microsoft.com/office/drawing/2014/main" id="{7080401E-E4D5-4E75-9EEC-69F7E9E3F819}"/>
                  </a:ext>
                </a:extLst>
              </p14:cNvPr>
              <p14:cNvContentPartPr/>
              <p14:nvPr/>
            </p14:nvContentPartPr>
            <p14:xfrm>
              <a:off x="6793957" y="2181161"/>
              <a:ext cx="154440" cy="66240"/>
            </p14:xfrm>
          </p:contentPart>
        </mc:Choice>
        <mc:Fallback xmlns="">
          <p:pic>
            <p:nvPicPr>
              <p:cNvPr id="54" name="Ink 53">
                <a:extLst>
                  <a:ext uri="{FF2B5EF4-FFF2-40B4-BE49-F238E27FC236}">
                    <a16:creationId xmlns:a16="http://schemas.microsoft.com/office/drawing/2014/main" id="{7080401E-E4D5-4E75-9EEC-69F7E9E3F819}"/>
                  </a:ext>
                </a:extLst>
              </p:cNvPr>
              <p:cNvPicPr/>
              <p:nvPr/>
            </p:nvPicPr>
            <p:blipFill>
              <a:blip r:embed="rId14"/>
              <a:stretch>
                <a:fillRect/>
              </a:stretch>
            </p:blipFill>
            <p:spPr>
              <a:xfrm>
                <a:off x="6784957" y="2172521"/>
                <a:ext cx="1720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0" name="Ink 59">
                <a:extLst>
                  <a:ext uri="{FF2B5EF4-FFF2-40B4-BE49-F238E27FC236}">
                    <a16:creationId xmlns:a16="http://schemas.microsoft.com/office/drawing/2014/main" id="{337B024A-6382-4E7E-9D5E-D996B827F79E}"/>
                  </a:ext>
                </a:extLst>
              </p14:cNvPr>
              <p14:cNvContentPartPr/>
              <p14:nvPr/>
            </p14:nvContentPartPr>
            <p14:xfrm>
              <a:off x="7078357" y="2112041"/>
              <a:ext cx="568800" cy="144360"/>
            </p14:xfrm>
          </p:contentPart>
        </mc:Choice>
        <mc:Fallback xmlns="">
          <p:pic>
            <p:nvPicPr>
              <p:cNvPr id="60" name="Ink 59">
                <a:extLst>
                  <a:ext uri="{FF2B5EF4-FFF2-40B4-BE49-F238E27FC236}">
                    <a16:creationId xmlns:a16="http://schemas.microsoft.com/office/drawing/2014/main" id="{337B024A-6382-4E7E-9D5E-D996B827F79E}"/>
                  </a:ext>
                </a:extLst>
              </p:cNvPr>
              <p:cNvPicPr/>
              <p:nvPr/>
            </p:nvPicPr>
            <p:blipFill>
              <a:blip r:embed="rId16"/>
              <a:stretch>
                <a:fillRect/>
              </a:stretch>
            </p:blipFill>
            <p:spPr>
              <a:xfrm>
                <a:off x="7069363" y="2103379"/>
                <a:ext cx="586429" cy="162044"/>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61" name="Ink 60">
                <a:extLst>
                  <a:ext uri="{FF2B5EF4-FFF2-40B4-BE49-F238E27FC236}">
                    <a16:creationId xmlns:a16="http://schemas.microsoft.com/office/drawing/2014/main" id="{4C607A27-12FB-4B17-A03F-FD0664D9622D}"/>
                  </a:ext>
                </a:extLst>
              </p14:cNvPr>
              <p14:cNvContentPartPr/>
              <p14:nvPr/>
            </p14:nvContentPartPr>
            <p14:xfrm>
              <a:off x="6315517" y="2126441"/>
              <a:ext cx="234720" cy="124560"/>
            </p14:xfrm>
          </p:contentPart>
        </mc:Choice>
        <mc:Fallback xmlns="">
          <p:pic>
            <p:nvPicPr>
              <p:cNvPr id="61" name="Ink 60">
                <a:extLst>
                  <a:ext uri="{FF2B5EF4-FFF2-40B4-BE49-F238E27FC236}">
                    <a16:creationId xmlns:a16="http://schemas.microsoft.com/office/drawing/2014/main" id="{4C607A27-12FB-4B17-A03F-FD0664D9622D}"/>
                  </a:ext>
                </a:extLst>
              </p:cNvPr>
              <p:cNvPicPr/>
              <p:nvPr/>
            </p:nvPicPr>
            <p:blipFill>
              <a:blip r:embed="rId18"/>
              <a:stretch>
                <a:fillRect/>
              </a:stretch>
            </p:blipFill>
            <p:spPr>
              <a:xfrm>
                <a:off x="6306877" y="2117801"/>
                <a:ext cx="25236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62" name="Ink 61">
                <a:extLst>
                  <a:ext uri="{FF2B5EF4-FFF2-40B4-BE49-F238E27FC236}">
                    <a16:creationId xmlns:a16="http://schemas.microsoft.com/office/drawing/2014/main" id="{7B210DD5-319C-4230-B113-A604700CCB05}"/>
                  </a:ext>
                </a:extLst>
              </p14:cNvPr>
              <p14:cNvContentPartPr/>
              <p14:nvPr/>
            </p14:nvContentPartPr>
            <p14:xfrm>
              <a:off x="5043277" y="1887041"/>
              <a:ext cx="1090080" cy="444960"/>
            </p14:xfrm>
          </p:contentPart>
        </mc:Choice>
        <mc:Fallback xmlns="">
          <p:pic>
            <p:nvPicPr>
              <p:cNvPr id="62" name="Ink 61">
                <a:extLst>
                  <a:ext uri="{FF2B5EF4-FFF2-40B4-BE49-F238E27FC236}">
                    <a16:creationId xmlns:a16="http://schemas.microsoft.com/office/drawing/2014/main" id="{7B210DD5-319C-4230-B113-A604700CCB05}"/>
                  </a:ext>
                </a:extLst>
              </p:cNvPr>
              <p:cNvPicPr/>
              <p:nvPr/>
            </p:nvPicPr>
            <p:blipFill>
              <a:blip r:embed="rId20"/>
              <a:stretch>
                <a:fillRect/>
              </a:stretch>
            </p:blipFill>
            <p:spPr>
              <a:xfrm>
                <a:off x="5034277" y="1878041"/>
                <a:ext cx="1107720" cy="462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69" name="Ink 68">
                <a:extLst>
                  <a:ext uri="{FF2B5EF4-FFF2-40B4-BE49-F238E27FC236}">
                    <a16:creationId xmlns:a16="http://schemas.microsoft.com/office/drawing/2014/main" id="{D22641A1-1DFD-4286-8586-A1A6CB3B131E}"/>
                  </a:ext>
                </a:extLst>
              </p14:cNvPr>
              <p14:cNvContentPartPr/>
              <p14:nvPr/>
            </p14:nvContentPartPr>
            <p14:xfrm>
              <a:off x="6609997" y="3291401"/>
              <a:ext cx="293400" cy="132120"/>
            </p14:xfrm>
          </p:contentPart>
        </mc:Choice>
        <mc:Fallback xmlns="">
          <p:pic>
            <p:nvPicPr>
              <p:cNvPr id="69" name="Ink 68">
                <a:extLst>
                  <a:ext uri="{FF2B5EF4-FFF2-40B4-BE49-F238E27FC236}">
                    <a16:creationId xmlns:a16="http://schemas.microsoft.com/office/drawing/2014/main" id="{D22641A1-1DFD-4286-8586-A1A6CB3B131E}"/>
                  </a:ext>
                </a:extLst>
              </p:cNvPr>
              <p:cNvPicPr/>
              <p:nvPr/>
            </p:nvPicPr>
            <p:blipFill>
              <a:blip r:embed="rId22"/>
              <a:stretch>
                <a:fillRect/>
              </a:stretch>
            </p:blipFill>
            <p:spPr>
              <a:xfrm>
                <a:off x="6600997" y="3282761"/>
                <a:ext cx="3110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0" name="Ink 69">
                <a:extLst>
                  <a:ext uri="{FF2B5EF4-FFF2-40B4-BE49-F238E27FC236}">
                    <a16:creationId xmlns:a16="http://schemas.microsoft.com/office/drawing/2014/main" id="{926DE151-29FB-44A8-B199-61E63566482B}"/>
                  </a:ext>
                </a:extLst>
              </p14:cNvPr>
              <p14:cNvContentPartPr/>
              <p14:nvPr/>
            </p14:nvContentPartPr>
            <p14:xfrm>
              <a:off x="6227317" y="3301841"/>
              <a:ext cx="250920" cy="132840"/>
            </p14:xfrm>
          </p:contentPart>
        </mc:Choice>
        <mc:Fallback xmlns="">
          <p:pic>
            <p:nvPicPr>
              <p:cNvPr id="70" name="Ink 69">
                <a:extLst>
                  <a:ext uri="{FF2B5EF4-FFF2-40B4-BE49-F238E27FC236}">
                    <a16:creationId xmlns:a16="http://schemas.microsoft.com/office/drawing/2014/main" id="{926DE151-29FB-44A8-B199-61E63566482B}"/>
                  </a:ext>
                </a:extLst>
              </p:cNvPr>
              <p:cNvPicPr/>
              <p:nvPr/>
            </p:nvPicPr>
            <p:blipFill>
              <a:blip r:embed="rId24"/>
              <a:stretch>
                <a:fillRect/>
              </a:stretch>
            </p:blipFill>
            <p:spPr>
              <a:xfrm>
                <a:off x="6218677" y="3293201"/>
                <a:ext cx="26856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1" name="Ink 70">
                <a:extLst>
                  <a:ext uri="{FF2B5EF4-FFF2-40B4-BE49-F238E27FC236}">
                    <a16:creationId xmlns:a16="http://schemas.microsoft.com/office/drawing/2014/main" id="{6DBABED8-A9A8-476D-85B5-E4655EE95C6D}"/>
                  </a:ext>
                </a:extLst>
              </p14:cNvPr>
              <p14:cNvContentPartPr/>
              <p14:nvPr/>
            </p14:nvContentPartPr>
            <p14:xfrm>
              <a:off x="6961717" y="3346121"/>
              <a:ext cx="79200" cy="141120"/>
            </p14:xfrm>
          </p:contentPart>
        </mc:Choice>
        <mc:Fallback xmlns="">
          <p:pic>
            <p:nvPicPr>
              <p:cNvPr id="71" name="Ink 70">
                <a:extLst>
                  <a:ext uri="{FF2B5EF4-FFF2-40B4-BE49-F238E27FC236}">
                    <a16:creationId xmlns:a16="http://schemas.microsoft.com/office/drawing/2014/main" id="{6DBABED8-A9A8-476D-85B5-E4655EE95C6D}"/>
                  </a:ext>
                </a:extLst>
              </p:cNvPr>
              <p:cNvPicPr/>
              <p:nvPr/>
            </p:nvPicPr>
            <p:blipFill>
              <a:blip r:embed="rId26"/>
              <a:stretch>
                <a:fillRect/>
              </a:stretch>
            </p:blipFill>
            <p:spPr>
              <a:xfrm>
                <a:off x="6953077" y="3337481"/>
                <a:ext cx="9684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72" name="Ink 71">
                <a:extLst>
                  <a:ext uri="{FF2B5EF4-FFF2-40B4-BE49-F238E27FC236}">
                    <a16:creationId xmlns:a16="http://schemas.microsoft.com/office/drawing/2014/main" id="{7C5D34C0-E24C-43F1-B060-A6749CFB97E1}"/>
                  </a:ext>
                </a:extLst>
              </p14:cNvPr>
              <p14:cNvContentPartPr/>
              <p14:nvPr/>
            </p14:nvContentPartPr>
            <p14:xfrm>
              <a:off x="7208677" y="3360521"/>
              <a:ext cx="76680" cy="64440"/>
            </p14:xfrm>
          </p:contentPart>
        </mc:Choice>
        <mc:Fallback xmlns="">
          <p:pic>
            <p:nvPicPr>
              <p:cNvPr id="72" name="Ink 71">
                <a:extLst>
                  <a:ext uri="{FF2B5EF4-FFF2-40B4-BE49-F238E27FC236}">
                    <a16:creationId xmlns:a16="http://schemas.microsoft.com/office/drawing/2014/main" id="{7C5D34C0-E24C-43F1-B060-A6749CFB97E1}"/>
                  </a:ext>
                </a:extLst>
              </p:cNvPr>
              <p:cNvPicPr/>
              <p:nvPr/>
            </p:nvPicPr>
            <p:blipFill>
              <a:blip r:embed="rId28"/>
              <a:stretch>
                <a:fillRect/>
              </a:stretch>
            </p:blipFill>
            <p:spPr>
              <a:xfrm>
                <a:off x="7199677" y="3351881"/>
                <a:ext cx="943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76" name="Ink 75">
                <a:extLst>
                  <a:ext uri="{FF2B5EF4-FFF2-40B4-BE49-F238E27FC236}">
                    <a16:creationId xmlns:a16="http://schemas.microsoft.com/office/drawing/2014/main" id="{A018541A-2486-4C78-92EA-DDED036156E9}"/>
                  </a:ext>
                </a:extLst>
              </p14:cNvPr>
              <p14:cNvContentPartPr/>
              <p14:nvPr/>
            </p14:nvContentPartPr>
            <p14:xfrm>
              <a:off x="7355197" y="3347201"/>
              <a:ext cx="325440" cy="102960"/>
            </p14:xfrm>
          </p:contentPart>
        </mc:Choice>
        <mc:Fallback xmlns="">
          <p:pic>
            <p:nvPicPr>
              <p:cNvPr id="76" name="Ink 75">
                <a:extLst>
                  <a:ext uri="{FF2B5EF4-FFF2-40B4-BE49-F238E27FC236}">
                    <a16:creationId xmlns:a16="http://schemas.microsoft.com/office/drawing/2014/main" id="{A018541A-2486-4C78-92EA-DDED036156E9}"/>
                  </a:ext>
                </a:extLst>
              </p:cNvPr>
              <p:cNvPicPr/>
              <p:nvPr/>
            </p:nvPicPr>
            <p:blipFill>
              <a:blip r:embed="rId30"/>
              <a:stretch>
                <a:fillRect/>
              </a:stretch>
            </p:blipFill>
            <p:spPr>
              <a:xfrm>
                <a:off x="7346557" y="3338201"/>
                <a:ext cx="3430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80" name="Ink 79">
                <a:extLst>
                  <a:ext uri="{FF2B5EF4-FFF2-40B4-BE49-F238E27FC236}">
                    <a16:creationId xmlns:a16="http://schemas.microsoft.com/office/drawing/2014/main" id="{F9954453-5683-411E-89AB-84CC74687944}"/>
                  </a:ext>
                </a:extLst>
              </p14:cNvPr>
              <p14:cNvContentPartPr/>
              <p14:nvPr/>
            </p14:nvContentPartPr>
            <p14:xfrm>
              <a:off x="7869277" y="3327401"/>
              <a:ext cx="527400" cy="94680"/>
            </p14:xfrm>
          </p:contentPart>
        </mc:Choice>
        <mc:Fallback xmlns="">
          <p:pic>
            <p:nvPicPr>
              <p:cNvPr id="80" name="Ink 79">
                <a:extLst>
                  <a:ext uri="{FF2B5EF4-FFF2-40B4-BE49-F238E27FC236}">
                    <a16:creationId xmlns:a16="http://schemas.microsoft.com/office/drawing/2014/main" id="{F9954453-5683-411E-89AB-84CC74687944}"/>
                  </a:ext>
                </a:extLst>
              </p:cNvPr>
              <p:cNvPicPr/>
              <p:nvPr/>
            </p:nvPicPr>
            <p:blipFill>
              <a:blip r:embed="rId32"/>
              <a:stretch>
                <a:fillRect/>
              </a:stretch>
            </p:blipFill>
            <p:spPr>
              <a:xfrm>
                <a:off x="7860631" y="3318435"/>
                <a:ext cx="545052" cy="112253"/>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6" name="Ink 85">
                <a:extLst>
                  <a:ext uri="{FF2B5EF4-FFF2-40B4-BE49-F238E27FC236}">
                    <a16:creationId xmlns:a16="http://schemas.microsoft.com/office/drawing/2014/main" id="{8C0482C7-6D79-46A0-A6EE-BB1B3EFCE343}"/>
                  </a:ext>
                </a:extLst>
              </p14:cNvPr>
              <p14:cNvContentPartPr/>
              <p14:nvPr/>
            </p14:nvContentPartPr>
            <p14:xfrm>
              <a:off x="7340077" y="3590921"/>
              <a:ext cx="151920" cy="57960"/>
            </p14:xfrm>
          </p:contentPart>
        </mc:Choice>
        <mc:Fallback xmlns="">
          <p:pic>
            <p:nvPicPr>
              <p:cNvPr id="86" name="Ink 85">
                <a:extLst>
                  <a:ext uri="{FF2B5EF4-FFF2-40B4-BE49-F238E27FC236}">
                    <a16:creationId xmlns:a16="http://schemas.microsoft.com/office/drawing/2014/main" id="{8C0482C7-6D79-46A0-A6EE-BB1B3EFCE343}"/>
                  </a:ext>
                </a:extLst>
              </p:cNvPr>
              <p:cNvPicPr/>
              <p:nvPr/>
            </p:nvPicPr>
            <p:blipFill>
              <a:blip r:embed="rId34"/>
              <a:stretch>
                <a:fillRect/>
              </a:stretch>
            </p:blipFill>
            <p:spPr>
              <a:xfrm>
                <a:off x="7331437" y="3581921"/>
                <a:ext cx="16956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05" name="Ink 104">
                <a:extLst>
                  <a:ext uri="{FF2B5EF4-FFF2-40B4-BE49-F238E27FC236}">
                    <a16:creationId xmlns:a16="http://schemas.microsoft.com/office/drawing/2014/main" id="{DEDADE17-5C55-49BE-9435-1EDEEA929E42}"/>
                  </a:ext>
                </a:extLst>
              </p14:cNvPr>
              <p14:cNvContentPartPr/>
              <p14:nvPr/>
            </p14:nvContentPartPr>
            <p14:xfrm>
              <a:off x="7809157" y="3823841"/>
              <a:ext cx="178200" cy="50040"/>
            </p14:xfrm>
          </p:contentPart>
        </mc:Choice>
        <mc:Fallback xmlns="">
          <p:pic>
            <p:nvPicPr>
              <p:cNvPr id="105" name="Ink 104">
                <a:extLst>
                  <a:ext uri="{FF2B5EF4-FFF2-40B4-BE49-F238E27FC236}">
                    <a16:creationId xmlns:a16="http://schemas.microsoft.com/office/drawing/2014/main" id="{DEDADE17-5C55-49BE-9435-1EDEEA929E42}"/>
                  </a:ext>
                </a:extLst>
              </p:cNvPr>
              <p:cNvPicPr/>
              <p:nvPr/>
            </p:nvPicPr>
            <p:blipFill>
              <a:blip r:embed="rId36"/>
              <a:stretch>
                <a:fillRect/>
              </a:stretch>
            </p:blipFill>
            <p:spPr>
              <a:xfrm>
                <a:off x="7800157" y="3814841"/>
                <a:ext cx="1958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0" name="Ink 109">
                <a:extLst>
                  <a:ext uri="{FF2B5EF4-FFF2-40B4-BE49-F238E27FC236}">
                    <a16:creationId xmlns:a16="http://schemas.microsoft.com/office/drawing/2014/main" id="{8E6164BA-5676-4E1D-935E-A5E1F78F7D61}"/>
                  </a:ext>
                </a:extLst>
              </p14:cNvPr>
              <p14:cNvContentPartPr/>
              <p14:nvPr/>
            </p14:nvContentPartPr>
            <p14:xfrm>
              <a:off x="8358877" y="3789281"/>
              <a:ext cx="192240" cy="124560"/>
            </p14:xfrm>
          </p:contentPart>
        </mc:Choice>
        <mc:Fallback xmlns="">
          <p:pic>
            <p:nvPicPr>
              <p:cNvPr id="110" name="Ink 109">
                <a:extLst>
                  <a:ext uri="{FF2B5EF4-FFF2-40B4-BE49-F238E27FC236}">
                    <a16:creationId xmlns:a16="http://schemas.microsoft.com/office/drawing/2014/main" id="{8E6164BA-5676-4E1D-935E-A5E1F78F7D61}"/>
                  </a:ext>
                </a:extLst>
              </p:cNvPr>
              <p:cNvPicPr/>
              <p:nvPr/>
            </p:nvPicPr>
            <p:blipFill>
              <a:blip r:embed="rId38"/>
              <a:stretch>
                <a:fillRect/>
              </a:stretch>
            </p:blipFill>
            <p:spPr>
              <a:xfrm>
                <a:off x="8350237" y="3780281"/>
                <a:ext cx="2098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11" name="Ink 110">
                <a:extLst>
                  <a:ext uri="{FF2B5EF4-FFF2-40B4-BE49-F238E27FC236}">
                    <a16:creationId xmlns:a16="http://schemas.microsoft.com/office/drawing/2014/main" id="{3D0E81F9-9FA2-4CCD-B4FF-9F623BA571BB}"/>
                  </a:ext>
                </a:extLst>
              </p14:cNvPr>
              <p14:cNvContentPartPr/>
              <p14:nvPr/>
            </p14:nvContentPartPr>
            <p14:xfrm>
              <a:off x="8049637" y="3809081"/>
              <a:ext cx="236160" cy="81720"/>
            </p14:xfrm>
          </p:contentPart>
        </mc:Choice>
        <mc:Fallback xmlns="">
          <p:pic>
            <p:nvPicPr>
              <p:cNvPr id="111" name="Ink 110">
                <a:extLst>
                  <a:ext uri="{FF2B5EF4-FFF2-40B4-BE49-F238E27FC236}">
                    <a16:creationId xmlns:a16="http://schemas.microsoft.com/office/drawing/2014/main" id="{3D0E81F9-9FA2-4CCD-B4FF-9F623BA571BB}"/>
                  </a:ext>
                </a:extLst>
              </p:cNvPr>
              <p:cNvPicPr/>
              <p:nvPr/>
            </p:nvPicPr>
            <p:blipFill>
              <a:blip r:embed="rId40"/>
              <a:stretch>
                <a:fillRect/>
              </a:stretch>
            </p:blipFill>
            <p:spPr>
              <a:xfrm>
                <a:off x="8040984" y="3800081"/>
                <a:ext cx="253827"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12" name="Ink 111">
                <a:extLst>
                  <a:ext uri="{FF2B5EF4-FFF2-40B4-BE49-F238E27FC236}">
                    <a16:creationId xmlns:a16="http://schemas.microsoft.com/office/drawing/2014/main" id="{2C8721D6-9B3F-4537-9A7C-869CE9247143}"/>
                  </a:ext>
                </a:extLst>
              </p14:cNvPr>
              <p14:cNvContentPartPr/>
              <p14:nvPr/>
            </p14:nvContentPartPr>
            <p14:xfrm>
              <a:off x="6628717" y="3757241"/>
              <a:ext cx="963360" cy="212040"/>
            </p14:xfrm>
          </p:contentPart>
        </mc:Choice>
        <mc:Fallback xmlns="">
          <p:pic>
            <p:nvPicPr>
              <p:cNvPr id="112" name="Ink 111">
                <a:extLst>
                  <a:ext uri="{FF2B5EF4-FFF2-40B4-BE49-F238E27FC236}">
                    <a16:creationId xmlns:a16="http://schemas.microsoft.com/office/drawing/2014/main" id="{2C8721D6-9B3F-4537-9A7C-869CE9247143}"/>
                  </a:ext>
                </a:extLst>
              </p:cNvPr>
              <p:cNvPicPr/>
              <p:nvPr/>
            </p:nvPicPr>
            <p:blipFill>
              <a:blip r:embed="rId42"/>
              <a:stretch>
                <a:fillRect/>
              </a:stretch>
            </p:blipFill>
            <p:spPr>
              <a:xfrm>
                <a:off x="6620077" y="3748586"/>
                <a:ext cx="981000" cy="22971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13" name="Ink 112">
                <a:extLst>
                  <a:ext uri="{FF2B5EF4-FFF2-40B4-BE49-F238E27FC236}">
                    <a16:creationId xmlns:a16="http://schemas.microsoft.com/office/drawing/2014/main" id="{CC4FB601-3CC7-4F65-B7F9-120B8E2E7F7A}"/>
                  </a:ext>
                </a:extLst>
              </p14:cNvPr>
              <p14:cNvContentPartPr/>
              <p14:nvPr/>
            </p14:nvContentPartPr>
            <p14:xfrm>
              <a:off x="7661197" y="3527201"/>
              <a:ext cx="806760" cy="201600"/>
            </p14:xfrm>
          </p:contentPart>
        </mc:Choice>
        <mc:Fallback xmlns="">
          <p:pic>
            <p:nvPicPr>
              <p:cNvPr id="113" name="Ink 112">
                <a:extLst>
                  <a:ext uri="{FF2B5EF4-FFF2-40B4-BE49-F238E27FC236}">
                    <a16:creationId xmlns:a16="http://schemas.microsoft.com/office/drawing/2014/main" id="{CC4FB601-3CC7-4F65-B7F9-120B8E2E7F7A}"/>
                  </a:ext>
                </a:extLst>
              </p:cNvPr>
              <p:cNvPicPr/>
              <p:nvPr/>
            </p:nvPicPr>
            <p:blipFill>
              <a:blip r:embed="rId44"/>
              <a:stretch>
                <a:fillRect/>
              </a:stretch>
            </p:blipFill>
            <p:spPr>
              <a:xfrm>
                <a:off x="7652197" y="3518185"/>
                <a:ext cx="824400" cy="219272"/>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14" name="Ink 113">
                <a:extLst>
                  <a:ext uri="{FF2B5EF4-FFF2-40B4-BE49-F238E27FC236}">
                    <a16:creationId xmlns:a16="http://schemas.microsoft.com/office/drawing/2014/main" id="{9F09E8D6-03C3-47C8-BEE2-FED7460A27CA}"/>
                  </a:ext>
                </a:extLst>
              </p14:cNvPr>
              <p14:cNvContentPartPr/>
              <p14:nvPr/>
            </p14:nvContentPartPr>
            <p14:xfrm>
              <a:off x="7093117" y="3570041"/>
              <a:ext cx="187560" cy="96840"/>
            </p14:xfrm>
          </p:contentPart>
        </mc:Choice>
        <mc:Fallback xmlns="">
          <p:pic>
            <p:nvPicPr>
              <p:cNvPr id="114" name="Ink 113">
                <a:extLst>
                  <a:ext uri="{FF2B5EF4-FFF2-40B4-BE49-F238E27FC236}">
                    <a16:creationId xmlns:a16="http://schemas.microsoft.com/office/drawing/2014/main" id="{9F09E8D6-03C3-47C8-BEE2-FED7460A27CA}"/>
                  </a:ext>
                </a:extLst>
              </p:cNvPr>
              <p:cNvPicPr/>
              <p:nvPr/>
            </p:nvPicPr>
            <p:blipFill>
              <a:blip r:embed="rId46"/>
              <a:stretch>
                <a:fillRect/>
              </a:stretch>
            </p:blipFill>
            <p:spPr>
              <a:xfrm>
                <a:off x="7084117" y="3561041"/>
                <a:ext cx="20520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15" name="Ink 114">
                <a:extLst>
                  <a:ext uri="{FF2B5EF4-FFF2-40B4-BE49-F238E27FC236}">
                    <a16:creationId xmlns:a16="http://schemas.microsoft.com/office/drawing/2014/main" id="{9D1C0FA7-F19D-4D23-A629-D9436ABCDF06}"/>
                  </a:ext>
                </a:extLst>
              </p14:cNvPr>
              <p14:cNvContentPartPr/>
              <p14:nvPr/>
            </p14:nvContentPartPr>
            <p14:xfrm>
              <a:off x="6614317" y="3520361"/>
              <a:ext cx="289080" cy="146160"/>
            </p14:xfrm>
          </p:contentPart>
        </mc:Choice>
        <mc:Fallback xmlns="">
          <p:pic>
            <p:nvPicPr>
              <p:cNvPr id="115" name="Ink 114">
                <a:extLst>
                  <a:ext uri="{FF2B5EF4-FFF2-40B4-BE49-F238E27FC236}">
                    <a16:creationId xmlns:a16="http://schemas.microsoft.com/office/drawing/2014/main" id="{9D1C0FA7-F19D-4D23-A629-D9436ABCDF06}"/>
                  </a:ext>
                </a:extLst>
              </p:cNvPr>
              <p:cNvPicPr/>
              <p:nvPr/>
            </p:nvPicPr>
            <p:blipFill>
              <a:blip r:embed="rId48"/>
              <a:stretch>
                <a:fillRect/>
              </a:stretch>
            </p:blipFill>
            <p:spPr>
              <a:xfrm>
                <a:off x="6605317" y="3511721"/>
                <a:ext cx="306720" cy="163800"/>
              </a:xfrm>
              <a:prstGeom prst="rect">
                <a:avLst/>
              </a:prstGeom>
            </p:spPr>
          </p:pic>
        </mc:Fallback>
      </mc:AlternateContent>
    </p:spTree>
    <p:extLst>
      <p:ext uri="{BB962C8B-B14F-4D97-AF65-F5344CB8AC3E}">
        <p14:creationId xmlns:p14="http://schemas.microsoft.com/office/powerpoint/2010/main" val="678400036"/>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CCDEE78-E813-F345-939F-4B615DE87F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dirty="0"/>
          </a:p>
        </p:txBody>
      </p:sp>
      <p:sp>
        <p:nvSpPr>
          <p:cNvPr id="4" name="Title 3">
            <a:extLst>
              <a:ext uri="{FF2B5EF4-FFF2-40B4-BE49-F238E27FC236}">
                <a16:creationId xmlns:a16="http://schemas.microsoft.com/office/drawing/2014/main" id="{5AABBBF7-3929-1A45-B050-6129D7FBE7DE}"/>
              </a:ext>
            </a:extLst>
          </p:cNvPr>
          <p:cNvSpPr>
            <a:spLocks noGrp="1"/>
          </p:cNvSpPr>
          <p:nvPr>
            <p:ph type="title"/>
          </p:nvPr>
        </p:nvSpPr>
        <p:spPr/>
        <p:txBody>
          <a:bodyPr/>
          <a:lstStyle/>
          <a:p>
            <a:r>
              <a:rPr lang="en-US" dirty="0"/>
              <a:t>1 min</a:t>
            </a:r>
          </a:p>
        </p:txBody>
      </p:sp>
      <p:sp>
        <p:nvSpPr>
          <p:cNvPr id="6" name="Text Placeholder 5">
            <a:extLst>
              <a:ext uri="{FF2B5EF4-FFF2-40B4-BE49-F238E27FC236}">
                <a16:creationId xmlns:a16="http://schemas.microsoft.com/office/drawing/2014/main" id="{3CE4257C-2020-D244-9893-FFB20ED6E6C1}"/>
              </a:ext>
            </a:extLst>
          </p:cNvPr>
          <p:cNvSpPr>
            <a:spLocks noGrp="1"/>
          </p:cNvSpPr>
          <p:nvPr>
            <p:ph type="body" idx="1"/>
          </p:nvPr>
        </p:nvSpPr>
        <p:spPr/>
        <p:txBody>
          <a:bodyPr/>
          <a:lstStyle/>
          <a:p>
            <a:r>
              <a:rPr lang="en-US" dirty="0"/>
              <a:t>Say you want to find the optimal two-feature model, using the forward stepwise algorithm. What model would the forward stepwise algorithm choose?</a:t>
            </a:r>
          </a:p>
        </p:txBody>
      </p:sp>
      <p:graphicFrame>
        <p:nvGraphicFramePr>
          <p:cNvPr id="7" name="Table 7">
            <a:extLst>
              <a:ext uri="{FF2B5EF4-FFF2-40B4-BE49-F238E27FC236}">
                <a16:creationId xmlns:a16="http://schemas.microsoft.com/office/drawing/2014/main" id="{27F9C05F-112E-AF4E-ACB4-0395B22A1071}"/>
              </a:ext>
            </a:extLst>
          </p:cNvPr>
          <p:cNvGraphicFramePr>
            <a:graphicFrameLocks noGrp="1"/>
          </p:cNvGraphicFramePr>
          <p:nvPr>
            <p:extLst>
              <p:ext uri="{D42A27DB-BD31-4B8C-83A1-F6EECF244321}">
                <p14:modId xmlns:p14="http://schemas.microsoft.com/office/powerpoint/2010/main" val="1071316198"/>
              </p:ext>
            </p:extLst>
          </p:nvPr>
        </p:nvGraphicFramePr>
        <p:xfrm>
          <a:off x="3548850" y="1924094"/>
          <a:ext cx="2046300" cy="1854200"/>
        </p:xfrm>
        <a:graphic>
          <a:graphicData uri="http://schemas.openxmlformats.org/drawingml/2006/table">
            <a:tbl>
              <a:tblPr firstRow="1" bandRow="1">
                <a:tableStyleId>{CB23F696-D533-4BE0-B1DA-8B15BD142E95}</a:tableStyleId>
              </a:tblPr>
              <a:tblGrid>
                <a:gridCol w="939430">
                  <a:extLst>
                    <a:ext uri="{9D8B030D-6E8A-4147-A177-3AD203B41FA5}">
                      <a16:colId xmlns:a16="http://schemas.microsoft.com/office/drawing/2014/main" val="1130068958"/>
                    </a:ext>
                  </a:extLst>
                </a:gridCol>
                <a:gridCol w="1106870">
                  <a:extLst>
                    <a:ext uri="{9D8B030D-6E8A-4147-A177-3AD203B41FA5}">
                      <a16:colId xmlns:a16="http://schemas.microsoft.com/office/drawing/2014/main" val="4004525230"/>
                    </a:ext>
                  </a:extLst>
                </a:gridCol>
              </a:tblGrid>
              <a:tr h="370840">
                <a:tc>
                  <a:txBody>
                    <a:bodyPr/>
                    <a:lstStyle/>
                    <a:p>
                      <a:r>
                        <a:rPr lang="en-US" b="1" dirty="0">
                          <a:latin typeface="Nunito Sans" pitchFamily="2" charset="77"/>
                        </a:rPr>
                        <a:t>Features</a:t>
                      </a:r>
                    </a:p>
                  </a:txBody>
                  <a:tcPr/>
                </a:tc>
                <a:tc>
                  <a:txBody>
                    <a:bodyPr/>
                    <a:lstStyle/>
                    <a:p>
                      <a:r>
                        <a:rPr lang="en-US" b="1" dirty="0">
                          <a:latin typeface="Nunito Sans" pitchFamily="2" charset="77"/>
                        </a:rPr>
                        <a:t>Val Loss</a:t>
                      </a:r>
                    </a:p>
                  </a:txBody>
                  <a:tcPr/>
                </a:tc>
                <a:extLst>
                  <a:ext uri="{0D108BD9-81ED-4DB2-BD59-A6C34878D82A}">
                    <a16:rowId xmlns:a16="http://schemas.microsoft.com/office/drawing/2014/main" val="3594809706"/>
                  </a:ext>
                </a:extLst>
              </a:tr>
              <a:tr h="370840">
                <a:tc>
                  <a:txBody>
                    <a:bodyPr/>
                    <a:lstStyle/>
                    <a:p>
                      <a:r>
                        <a:rPr lang="en-US" dirty="0">
                          <a:latin typeface="Nunito Sans" pitchFamily="2" charset="77"/>
                        </a:rPr>
                        <a:t># bath</a:t>
                      </a:r>
                    </a:p>
                  </a:txBody>
                  <a:tcPr/>
                </a:tc>
                <a:tc>
                  <a:txBody>
                    <a:bodyPr/>
                    <a:lstStyle/>
                    <a:p>
                      <a:r>
                        <a:rPr lang="en-US" dirty="0">
                          <a:latin typeface="Nunito Sans" pitchFamily="2" charset="77"/>
                        </a:rPr>
                        <a:t>201</a:t>
                      </a:r>
                    </a:p>
                  </a:txBody>
                  <a:tcPr/>
                </a:tc>
                <a:extLst>
                  <a:ext uri="{0D108BD9-81ED-4DB2-BD59-A6C34878D82A}">
                    <a16:rowId xmlns:a16="http://schemas.microsoft.com/office/drawing/2014/main" val="2429082194"/>
                  </a:ext>
                </a:extLst>
              </a:tr>
              <a:tr h="370840">
                <a:tc>
                  <a:txBody>
                    <a:bodyPr/>
                    <a:lstStyle/>
                    <a:p>
                      <a:r>
                        <a:rPr lang="en-US" dirty="0">
                          <a:latin typeface="Nunito Sans" pitchFamily="2" charset="77"/>
                        </a:rPr>
                        <a:t># bed</a:t>
                      </a:r>
                    </a:p>
                  </a:txBody>
                  <a:tcPr/>
                </a:tc>
                <a:tc>
                  <a:txBody>
                    <a:bodyPr/>
                    <a:lstStyle/>
                    <a:p>
                      <a:r>
                        <a:rPr lang="en-US" dirty="0">
                          <a:latin typeface="Nunito Sans" pitchFamily="2" charset="77"/>
                        </a:rPr>
                        <a:t>300</a:t>
                      </a:r>
                    </a:p>
                  </a:txBody>
                  <a:tcPr/>
                </a:tc>
                <a:extLst>
                  <a:ext uri="{0D108BD9-81ED-4DB2-BD59-A6C34878D82A}">
                    <a16:rowId xmlns:a16="http://schemas.microsoft.com/office/drawing/2014/main" val="276791429"/>
                  </a:ext>
                </a:extLst>
              </a:tr>
              <a:tr h="370840">
                <a:tc>
                  <a:txBody>
                    <a:bodyPr/>
                    <a:lstStyle/>
                    <a:p>
                      <a:r>
                        <a:rPr lang="en-US" dirty="0">
                          <a:latin typeface="Nunito Sans" pitchFamily="2" charset="77"/>
                        </a:rPr>
                        <a:t>sq ft</a:t>
                      </a:r>
                    </a:p>
                  </a:txBody>
                  <a:tcPr/>
                </a:tc>
                <a:tc>
                  <a:txBody>
                    <a:bodyPr/>
                    <a:lstStyle/>
                    <a:p>
                      <a:r>
                        <a:rPr lang="en-US" dirty="0">
                          <a:latin typeface="Nunito Sans" pitchFamily="2" charset="77"/>
                        </a:rPr>
                        <a:t>157</a:t>
                      </a:r>
                    </a:p>
                  </a:txBody>
                  <a:tcPr/>
                </a:tc>
                <a:extLst>
                  <a:ext uri="{0D108BD9-81ED-4DB2-BD59-A6C34878D82A}">
                    <a16:rowId xmlns:a16="http://schemas.microsoft.com/office/drawing/2014/main" val="2123543049"/>
                  </a:ext>
                </a:extLst>
              </a:tr>
              <a:tr h="370840">
                <a:tc>
                  <a:txBody>
                    <a:bodyPr/>
                    <a:lstStyle/>
                    <a:p>
                      <a:r>
                        <a:rPr lang="en-US" dirty="0">
                          <a:latin typeface="Nunito Sans" pitchFamily="2" charset="77"/>
                        </a:rPr>
                        <a:t>year built</a:t>
                      </a:r>
                    </a:p>
                  </a:txBody>
                  <a:tcPr/>
                </a:tc>
                <a:tc>
                  <a:txBody>
                    <a:bodyPr/>
                    <a:lstStyle/>
                    <a:p>
                      <a:r>
                        <a:rPr lang="en-US" dirty="0">
                          <a:latin typeface="Nunito Sans" pitchFamily="2" charset="77"/>
                        </a:rPr>
                        <a:t>224</a:t>
                      </a:r>
                    </a:p>
                  </a:txBody>
                  <a:tcPr/>
                </a:tc>
                <a:extLst>
                  <a:ext uri="{0D108BD9-81ED-4DB2-BD59-A6C34878D82A}">
                    <a16:rowId xmlns:a16="http://schemas.microsoft.com/office/drawing/2014/main" val="562035043"/>
                  </a:ext>
                </a:extLst>
              </a:tr>
            </a:tbl>
          </a:graphicData>
        </a:graphic>
      </p:graphicFrame>
      <p:graphicFrame>
        <p:nvGraphicFramePr>
          <p:cNvPr id="8" name="Table 7">
            <a:extLst>
              <a:ext uri="{FF2B5EF4-FFF2-40B4-BE49-F238E27FC236}">
                <a16:creationId xmlns:a16="http://schemas.microsoft.com/office/drawing/2014/main" id="{D3721C3F-CE55-0F4F-888A-80AF685BA0AC}"/>
              </a:ext>
            </a:extLst>
          </p:cNvPr>
          <p:cNvGraphicFramePr>
            <a:graphicFrameLocks noGrp="1"/>
          </p:cNvGraphicFramePr>
          <p:nvPr>
            <p:extLst>
              <p:ext uri="{D42A27DB-BD31-4B8C-83A1-F6EECF244321}">
                <p14:modId xmlns:p14="http://schemas.microsoft.com/office/powerpoint/2010/main" val="3736602337"/>
              </p:ext>
            </p:extLst>
          </p:nvPr>
        </p:nvGraphicFramePr>
        <p:xfrm>
          <a:off x="6071330" y="1924094"/>
          <a:ext cx="2615495" cy="2595880"/>
        </p:xfrm>
        <a:graphic>
          <a:graphicData uri="http://schemas.openxmlformats.org/drawingml/2006/table">
            <a:tbl>
              <a:tblPr firstRow="1" bandRow="1">
                <a:tableStyleId>{CB23F696-D533-4BE0-B1DA-8B15BD142E95}</a:tableStyleId>
              </a:tblPr>
              <a:tblGrid>
                <a:gridCol w="1725358">
                  <a:extLst>
                    <a:ext uri="{9D8B030D-6E8A-4147-A177-3AD203B41FA5}">
                      <a16:colId xmlns:a16="http://schemas.microsoft.com/office/drawing/2014/main" val="1130068958"/>
                    </a:ext>
                  </a:extLst>
                </a:gridCol>
                <a:gridCol w="890137">
                  <a:extLst>
                    <a:ext uri="{9D8B030D-6E8A-4147-A177-3AD203B41FA5}">
                      <a16:colId xmlns:a16="http://schemas.microsoft.com/office/drawing/2014/main" val="4004525230"/>
                    </a:ext>
                  </a:extLst>
                </a:gridCol>
              </a:tblGrid>
              <a:tr h="370840">
                <a:tc>
                  <a:txBody>
                    <a:bodyPr/>
                    <a:lstStyle/>
                    <a:p>
                      <a:r>
                        <a:rPr lang="en-US" b="1" dirty="0">
                          <a:latin typeface="Nunito Sans" pitchFamily="2" charset="77"/>
                        </a:rPr>
                        <a:t>Features</a:t>
                      </a:r>
                    </a:p>
                  </a:txBody>
                  <a:tcPr/>
                </a:tc>
                <a:tc>
                  <a:txBody>
                    <a:bodyPr/>
                    <a:lstStyle/>
                    <a:p>
                      <a:r>
                        <a:rPr lang="en-US" b="1" dirty="0">
                          <a:latin typeface="Nunito Sans" pitchFamily="2" charset="77"/>
                        </a:rPr>
                        <a:t>Val Loss</a:t>
                      </a:r>
                    </a:p>
                  </a:txBody>
                  <a:tcPr/>
                </a:tc>
                <a:extLst>
                  <a:ext uri="{0D108BD9-81ED-4DB2-BD59-A6C34878D82A}">
                    <a16:rowId xmlns:a16="http://schemas.microsoft.com/office/drawing/2014/main" val="3594809706"/>
                  </a:ext>
                </a:extLst>
              </a:tr>
              <a:tr h="370840">
                <a:tc>
                  <a:txBody>
                    <a:bodyPr/>
                    <a:lstStyle/>
                    <a:p>
                      <a:r>
                        <a:rPr lang="en-US" dirty="0">
                          <a:latin typeface="Nunito Sans" pitchFamily="2" charset="77"/>
                        </a:rPr>
                        <a:t>(# bath, # bed)</a:t>
                      </a:r>
                    </a:p>
                  </a:txBody>
                  <a:tcPr/>
                </a:tc>
                <a:tc>
                  <a:txBody>
                    <a:bodyPr/>
                    <a:lstStyle/>
                    <a:p>
                      <a:r>
                        <a:rPr lang="en-US" dirty="0">
                          <a:latin typeface="Nunito Sans" pitchFamily="2" charset="77"/>
                        </a:rPr>
                        <a:t>120</a:t>
                      </a:r>
                    </a:p>
                  </a:txBody>
                  <a:tcPr/>
                </a:tc>
                <a:extLst>
                  <a:ext uri="{0D108BD9-81ED-4DB2-BD59-A6C34878D82A}">
                    <a16:rowId xmlns:a16="http://schemas.microsoft.com/office/drawing/2014/main" val="2429082194"/>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latin typeface="Nunito Sans" pitchFamily="2" charset="77"/>
                        </a:rPr>
                        <a:t>(# bath, sq ft)</a:t>
                      </a:r>
                    </a:p>
                  </a:txBody>
                  <a:tcPr/>
                </a:tc>
                <a:tc>
                  <a:txBody>
                    <a:bodyPr/>
                    <a:lstStyle/>
                    <a:p>
                      <a:r>
                        <a:rPr lang="en-US" dirty="0">
                          <a:latin typeface="Nunito Sans" pitchFamily="2" charset="77"/>
                        </a:rPr>
                        <a:t>131</a:t>
                      </a:r>
                    </a:p>
                  </a:txBody>
                  <a:tcPr/>
                </a:tc>
                <a:extLst>
                  <a:ext uri="{0D108BD9-81ED-4DB2-BD59-A6C34878D82A}">
                    <a16:rowId xmlns:a16="http://schemas.microsoft.com/office/drawing/2014/main" val="3836758816"/>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latin typeface="Nunito Sans" pitchFamily="2" charset="77"/>
                        </a:rPr>
                        <a:t>(# bath, year built)</a:t>
                      </a:r>
                    </a:p>
                  </a:txBody>
                  <a:tcPr/>
                </a:tc>
                <a:tc>
                  <a:txBody>
                    <a:bodyPr/>
                    <a:lstStyle/>
                    <a:p>
                      <a:r>
                        <a:rPr lang="en-US" dirty="0">
                          <a:latin typeface="Nunito Sans" pitchFamily="2" charset="77"/>
                        </a:rPr>
                        <a:t>190</a:t>
                      </a:r>
                    </a:p>
                  </a:txBody>
                  <a:tcPr/>
                </a:tc>
                <a:extLst>
                  <a:ext uri="{0D108BD9-81ED-4DB2-BD59-A6C34878D82A}">
                    <a16:rowId xmlns:a16="http://schemas.microsoft.com/office/drawing/2014/main" val="1730604837"/>
                  </a:ext>
                </a:extLst>
              </a:tr>
              <a:tr h="370840">
                <a:tc>
                  <a:txBody>
                    <a:bodyPr/>
                    <a:lstStyle/>
                    <a:p>
                      <a:r>
                        <a:rPr lang="en-US" dirty="0">
                          <a:latin typeface="Nunito Sans" pitchFamily="2" charset="77"/>
                        </a:rPr>
                        <a:t>(# bed, sq ft)</a:t>
                      </a:r>
                    </a:p>
                  </a:txBody>
                  <a:tcPr/>
                </a:tc>
                <a:tc>
                  <a:txBody>
                    <a:bodyPr/>
                    <a:lstStyle/>
                    <a:p>
                      <a:r>
                        <a:rPr lang="en-US" dirty="0">
                          <a:latin typeface="Nunito Sans" pitchFamily="2" charset="77"/>
                        </a:rPr>
                        <a:t>137</a:t>
                      </a:r>
                    </a:p>
                  </a:txBody>
                  <a:tcPr/>
                </a:tc>
                <a:extLst>
                  <a:ext uri="{0D108BD9-81ED-4DB2-BD59-A6C34878D82A}">
                    <a16:rowId xmlns:a16="http://schemas.microsoft.com/office/drawing/2014/main" val="1464078212"/>
                  </a:ext>
                </a:extLst>
              </a:tr>
              <a:tr h="370840">
                <a:tc>
                  <a:txBody>
                    <a:bodyPr/>
                    <a:lstStyle/>
                    <a:p>
                      <a:r>
                        <a:rPr lang="en-US" dirty="0">
                          <a:latin typeface="Nunito Sans" pitchFamily="2" charset="77"/>
                        </a:rPr>
                        <a:t>(# bed, year built)</a:t>
                      </a:r>
                    </a:p>
                  </a:txBody>
                  <a:tcPr/>
                </a:tc>
                <a:tc>
                  <a:txBody>
                    <a:bodyPr/>
                    <a:lstStyle/>
                    <a:p>
                      <a:r>
                        <a:rPr lang="en-US" dirty="0">
                          <a:latin typeface="Nunito Sans" pitchFamily="2" charset="77"/>
                        </a:rPr>
                        <a:t>209</a:t>
                      </a:r>
                    </a:p>
                  </a:txBody>
                  <a:tcPr/>
                </a:tc>
                <a:extLst>
                  <a:ext uri="{0D108BD9-81ED-4DB2-BD59-A6C34878D82A}">
                    <a16:rowId xmlns:a16="http://schemas.microsoft.com/office/drawing/2014/main" val="276791429"/>
                  </a:ext>
                </a:extLst>
              </a:tr>
              <a:tr h="370840">
                <a:tc>
                  <a:txBody>
                    <a:bodyPr/>
                    <a:lstStyle/>
                    <a:p>
                      <a:r>
                        <a:rPr lang="en-US" dirty="0">
                          <a:latin typeface="Nunito Sans" pitchFamily="2" charset="77"/>
                        </a:rPr>
                        <a:t>(sq ft, year built)</a:t>
                      </a:r>
                    </a:p>
                  </a:txBody>
                  <a:tcPr/>
                </a:tc>
                <a:tc>
                  <a:txBody>
                    <a:bodyPr/>
                    <a:lstStyle/>
                    <a:p>
                      <a:r>
                        <a:rPr lang="en-US" dirty="0">
                          <a:latin typeface="Nunito Sans" pitchFamily="2" charset="77"/>
                        </a:rPr>
                        <a:t>145</a:t>
                      </a:r>
                    </a:p>
                  </a:txBody>
                  <a:tcPr/>
                </a:tc>
                <a:extLst>
                  <a:ext uri="{0D108BD9-81ED-4DB2-BD59-A6C34878D82A}">
                    <a16:rowId xmlns:a16="http://schemas.microsoft.com/office/drawing/2014/main" val="2123543049"/>
                  </a:ext>
                </a:extLst>
              </a:tr>
            </a:tbl>
          </a:graphicData>
        </a:graphic>
      </p:graphicFrame>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1F8B6383-F4EC-405E-A92C-94F3D11167CE}"/>
                  </a:ext>
                </a:extLst>
              </p14:cNvPr>
              <p14:cNvContentPartPr/>
              <p14:nvPr/>
            </p14:nvContentPartPr>
            <p14:xfrm>
              <a:off x="3496680" y="1206000"/>
              <a:ext cx="5347800" cy="3240360"/>
            </p14:xfrm>
          </p:contentPart>
        </mc:Choice>
        <mc:Fallback xmlns="">
          <p:pic>
            <p:nvPicPr>
              <p:cNvPr id="2" name="Ink 1">
                <a:extLst>
                  <a:ext uri="{FF2B5EF4-FFF2-40B4-BE49-F238E27FC236}">
                    <a16:creationId xmlns:a16="http://schemas.microsoft.com/office/drawing/2014/main" id="{1F8B6383-F4EC-405E-A92C-94F3D11167CE}"/>
                  </a:ext>
                </a:extLst>
              </p:cNvPr>
              <p:cNvPicPr/>
              <p:nvPr/>
            </p:nvPicPr>
            <p:blipFill>
              <a:blip r:embed="rId3"/>
              <a:stretch>
                <a:fillRect/>
              </a:stretch>
            </p:blipFill>
            <p:spPr>
              <a:xfrm>
                <a:off x="3487320" y="1196640"/>
                <a:ext cx="5366520" cy="3259080"/>
              </a:xfrm>
              <a:prstGeom prst="rect">
                <a:avLst/>
              </a:prstGeom>
            </p:spPr>
          </p:pic>
        </mc:Fallback>
      </mc:AlternateContent>
    </p:spTree>
    <p:extLst>
      <p:ext uri="{BB962C8B-B14F-4D97-AF65-F5344CB8AC3E}">
        <p14:creationId xmlns:p14="http://schemas.microsoft.com/office/powerpoint/2010/main" val="1650661727"/>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CE4257C-2020-D244-9893-FFB20ED6E6C1}"/>
              </a:ext>
            </a:extLst>
          </p:cNvPr>
          <p:cNvSpPr>
            <a:spLocks noGrp="1"/>
          </p:cNvSpPr>
          <p:nvPr>
            <p:ph type="body" idx="1"/>
          </p:nvPr>
        </p:nvSpPr>
        <p:spPr/>
        <p:txBody>
          <a:bodyPr/>
          <a:lstStyle/>
          <a:p>
            <a:r>
              <a:rPr lang="en-US" dirty="0"/>
              <a:t>Say you want to find the optimal two-feature model, using the forward stepwise algorithm. What model would the forward stepwise algorithm choose?</a:t>
            </a:r>
          </a:p>
        </p:txBody>
      </p:sp>
      <p:sp>
        <p:nvSpPr>
          <p:cNvPr id="3" name="Slide Number Placeholder 2">
            <a:extLst>
              <a:ext uri="{FF2B5EF4-FFF2-40B4-BE49-F238E27FC236}">
                <a16:creationId xmlns:a16="http://schemas.microsoft.com/office/drawing/2014/main" id="{4CCDEE78-E813-F345-939F-4B615DE87F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dirty="0"/>
          </a:p>
        </p:txBody>
      </p:sp>
      <p:sp>
        <p:nvSpPr>
          <p:cNvPr id="4" name="Title 3">
            <a:extLst>
              <a:ext uri="{FF2B5EF4-FFF2-40B4-BE49-F238E27FC236}">
                <a16:creationId xmlns:a16="http://schemas.microsoft.com/office/drawing/2014/main" id="{5AABBBF7-3929-1A45-B050-6129D7FBE7DE}"/>
              </a:ext>
            </a:extLst>
          </p:cNvPr>
          <p:cNvSpPr>
            <a:spLocks noGrp="1"/>
          </p:cNvSpPr>
          <p:nvPr>
            <p:ph type="title"/>
          </p:nvPr>
        </p:nvSpPr>
        <p:spPr/>
        <p:txBody>
          <a:bodyPr/>
          <a:lstStyle/>
          <a:p>
            <a:r>
              <a:rPr lang="en-US" dirty="0"/>
              <a:t>2 min</a:t>
            </a:r>
          </a:p>
        </p:txBody>
      </p:sp>
      <p:graphicFrame>
        <p:nvGraphicFramePr>
          <p:cNvPr id="7" name="Table 7">
            <a:extLst>
              <a:ext uri="{FF2B5EF4-FFF2-40B4-BE49-F238E27FC236}">
                <a16:creationId xmlns:a16="http://schemas.microsoft.com/office/drawing/2014/main" id="{27F9C05F-112E-AF4E-ACB4-0395B22A1071}"/>
              </a:ext>
            </a:extLst>
          </p:cNvPr>
          <p:cNvGraphicFramePr>
            <a:graphicFrameLocks noGrp="1"/>
          </p:cNvGraphicFramePr>
          <p:nvPr/>
        </p:nvGraphicFramePr>
        <p:xfrm>
          <a:off x="3548850" y="1924094"/>
          <a:ext cx="2046300" cy="1854200"/>
        </p:xfrm>
        <a:graphic>
          <a:graphicData uri="http://schemas.openxmlformats.org/drawingml/2006/table">
            <a:tbl>
              <a:tblPr firstRow="1" bandRow="1">
                <a:tableStyleId>{CB23F696-D533-4BE0-B1DA-8B15BD142E95}</a:tableStyleId>
              </a:tblPr>
              <a:tblGrid>
                <a:gridCol w="939430">
                  <a:extLst>
                    <a:ext uri="{9D8B030D-6E8A-4147-A177-3AD203B41FA5}">
                      <a16:colId xmlns:a16="http://schemas.microsoft.com/office/drawing/2014/main" val="1130068958"/>
                    </a:ext>
                  </a:extLst>
                </a:gridCol>
                <a:gridCol w="1106870">
                  <a:extLst>
                    <a:ext uri="{9D8B030D-6E8A-4147-A177-3AD203B41FA5}">
                      <a16:colId xmlns:a16="http://schemas.microsoft.com/office/drawing/2014/main" val="4004525230"/>
                    </a:ext>
                  </a:extLst>
                </a:gridCol>
              </a:tblGrid>
              <a:tr h="370840">
                <a:tc>
                  <a:txBody>
                    <a:bodyPr/>
                    <a:lstStyle/>
                    <a:p>
                      <a:r>
                        <a:rPr lang="en-US" b="1" dirty="0">
                          <a:latin typeface="Nunito Sans" pitchFamily="2" charset="77"/>
                        </a:rPr>
                        <a:t>Features</a:t>
                      </a:r>
                    </a:p>
                  </a:txBody>
                  <a:tcPr/>
                </a:tc>
                <a:tc>
                  <a:txBody>
                    <a:bodyPr/>
                    <a:lstStyle/>
                    <a:p>
                      <a:r>
                        <a:rPr lang="en-US" b="1" dirty="0">
                          <a:latin typeface="Nunito Sans" pitchFamily="2" charset="77"/>
                        </a:rPr>
                        <a:t>Val Loss</a:t>
                      </a:r>
                    </a:p>
                  </a:txBody>
                  <a:tcPr/>
                </a:tc>
                <a:extLst>
                  <a:ext uri="{0D108BD9-81ED-4DB2-BD59-A6C34878D82A}">
                    <a16:rowId xmlns:a16="http://schemas.microsoft.com/office/drawing/2014/main" val="3594809706"/>
                  </a:ext>
                </a:extLst>
              </a:tr>
              <a:tr h="370840">
                <a:tc>
                  <a:txBody>
                    <a:bodyPr/>
                    <a:lstStyle/>
                    <a:p>
                      <a:r>
                        <a:rPr lang="en-US" dirty="0">
                          <a:latin typeface="Nunito Sans" pitchFamily="2" charset="77"/>
                        </a:rPr>
                        <a:t># bath</a:t>
                      </a:r>
                    </a:p>
                  </a:txBody>
                  <a:tcPr/>
                </a:tc>
                <a:tc>
                  <a:txBody>
                    <a:bodyPr/>
                    <a:lstStyle/>
                    <a:p>
                      <a:r>
                        <a:rPr lang="en-US" dirty="0">
                          <a:latin typeface="Nunito Sans" pitchFamily="2" charset="77"/>
                        </a:rPr>
                        <a:t>201</a:t>
                      </a:r>
                    </a:p>
                  </a:txBody>
                  <a:tcPr/>
                </a:tc>
                <a:extLst>
                  <a:ext uri="{0D108BD9-81ED-4DB2-BD59-A6C34878D82A}">
                    <a16:rowId xmlns:a16="http://schemas.microsoft.com/office/drawing/2014/main" val="2429082194"/>
                  </a:ext>
                </a:extLst>
              </a:tr>
              <a:tr h="370840">
                <a:tc>
                  <a:txBody>
                    <a:bodyPr/>
                    <a:lstStyle/>
                    <a:p>
                      <a:r>
                        <a:rPr lang="en-US" dirty="0">
                          <a:latin typeface="Nunito Sans" pitchFamily="2" charset="77"/>
                        </a:rPr>
                        <a:t># bed</a:t>
                      </a:r>
                    </a:p>
                  </a:txBody>
                  <a:tcPr/>
                </a:tc>
                <a:tc>
                  <a:txBody>
                    <a:bodyPr/>
                    <a:lstStyle/>
                    <a:p>
                      <a:r>
                        <a:rPr lang="en-US" dirty="0">
                          <a:latin typeface="Nunito Sans" pitchFamily="2" charset="77"/>
                        </a:rPr>
                        <a:t>300</a:t>
                      </a:r>
                    </a:p>
                  </a:txBody>
                  <a:tcPr/>
                </a:tc>
                <a:extLst>
                  <a:ext uri="{0D108BD9-81ED-4DB2-BD59-A6C34878D82A}">
                    <a16:rowId xmlns:a16="http://schemas.microsoft.com/office/drawing/2014/main" val="276791429"/>
                  </a:ext>
                </a:extLst>
              </a:tr>
              <a:tr h="370840">
                <a:tc>
                  <a:txBody>
                    <a:bodyPr/>
                    <a:lstStyle/>
                    <a:p>
                      <a:r>
                        <a:rPr lang="en-US" dirty="0">
                          <a:latin typeface="Nunito Sans" pitchFamily="2" charset="77"/>
                        </a:rPr>
                        <a:t>sq ft</a:t>
                      </a:r>
                    </a:p>
                  </a:txBody>
                  <a:tcPr/>
                </a:tc>
                <a:tc>
                  <a:txBody>
                    <a:bodyPr/>
                    <a:lstStyle/>
                    <a:p>
                      <a:r>
                        <a:rPr lang="en-US" dirty="0">
                          <a:latin typeface="Nunito Sans" pitchFamily="2" charset="77"/>
                        </a:rPr>
                        <a:t>157</a:t>
                      </a:r>
                    </a:p>
                  </a:txBody>
                  <a:tcPr/>
                </a:tc>
                <a:extLst>
                  <a:ext uri="{0D108BD9-81ED-4DB2-BD59-A6C34878D82A}">
                    <a16:rowId xmlns:a16="http://schemas.microsoft.com/office/drawing/2014/main" val="2123543049"/>
                  </a:ext>
                </a:extLst>
              </a:tr>
              <a:tr h="370840">
                <a:tc>
                  <a:txBody>
                    <a:bodyPr/>
                    <a:lstStyle/>
                    <a:p>
                      <a:r>
                        <a:rPr lang="en-US" dirty="0">
                          <a:latin typeface="Nunito Sans" pitchFamily="2" charset="77"/>
                        </a:rPr>
                        <a:t>year built</a:t>
                      </a:r>
                    </a:p>
                  </a:txBody>
                  <a:tcPr/>
                </a:tc>
                <a:tc>
                  <a:txBody>
                    <a:bodyPr/>
                    <a:lstStyle/>
                    <a:p>
                      <a:r>
                        <a:rPr lang="en-US" dirty="0">
                          <a:latin typeface="Nunito Sans" pitchFamily="2" charset="77"/>
                        </a:rPr>
                        <a:t>224</a:t>
                      </a:r>
                    </a:p>
                  </a:txBody>
                  <a:tcPr/>
                </a:tc>
                <a:extLst>
                  <a:ext uri="{0D108BD9-81ED-4DB2-BD59-A6C34878D82A}">
                    <a16:rowId xmlns:a16="http://schemas.microsoft.com/office/drawing/2014/main" val="562035043"/>
                  </a:ext>
                </a:extLst>
              </a:tr>
            </a:tbl>
          </a:graphicData>
        </a:graphic>
      </p:graphicFrame>
      <p:graphicFrame>
        <p:nvGraphicFramePr>
          <p:cNvPr id="8" name="Table 7">
            <a:extLst>
              <a:ext uri="{FF2B5EF4-FFF2-40B4-BE49-F238E27FC236}">
                <a16:creationId xmlns:a16="http://schemas.microsoft.com/office/drawing/2014/main" id="{D3721C3F-CE55-0F4F-888A-80AF685BA0AC}"/>
              </a:ext>
            </a:extLst>
          </p:cNvPr>
          <p:cNvGraphicFramePr>
            <a:graphicFrameLocks noGrp="1"/>
          </p:cNvGraphicFramePr>
          <p:nvPr/>
        </p:nvGraphicFramePr>
        <p:xfrm>
          <a:off x="6071330" y="1924094"/>
          <a:ext cx="2615495" cy="2595880"/>
        </p:xfrm>
        <a:graphic>
          <a:graphicData uri="http://schemas.openxmlformats.org/drawingml/2006/table">
            <a:tbl>
              <a:tblPr firstRow="1" bandRow="1">
                <a:tableStyleId>{CB23F696-D533-4BE0-B1DA-8B15BD142E95}</a:tableStyleId>
              </a:tblPr>
              <a:tblGrid>
                <a:gridCol w="1725358">
                  <a:extLst>
                    <a:ext uri="{9D8B030D-6E8A-4147-A177-3AD203B41FA5}">
                      <a16:colId xmlns:a16="http://schemas.microsoft.com/office/drawing/2014/main" val="1130068958"/>
                    </a:ext>
                  </a:extLst>
                </a:gridCol>
                <a:gridCol w="890137">
                  <a:extLst>
                    <a:ext uri="{9D8B030D-6E8A-4147-A177-3AD203B41FA5}">
                      <a16:colId xmlns:a16="http://schemas.microsoft.com/office/drawing/2014/main" val="4004525230"/>
                    </a:ext>
                  </a:extLst>
                </a:gridCol>
              </a:tblGrid>
              <a:tr h="370840">
                <a:tc>
                  <a:txBody>
                    <a:bodyPr/>
                    <a:lstStyle/>
                    <a:p>
                      <a:r>
                        <a:rPr lang="en-US" b="1" dirty="0">
                          <a:latin typeface="Nunito Sans" pitchFamily="2" charset="77"/>
                        </a:rPr>
                        <a:t>Features</a:t>
                      </a:r>
                    </a:p>
                  </a:txBody>
                  <a:tcPr/>
                </a:tc>
                <a:tc>
                  <a:txBody>
                    <a:bodyPr/>
                    <a:lstStyle/>
                    <a:p>
                      <a:r>
                        <a:rPr lang="en-US" b="1" dirty="0">
                          <a:latin typeface="Nunito Sans" pitchFamily="2" charset="77"/>
                        </a:rPr>
                        <a:t>Val Loss</a:t>
                      </a:r>
                    </a:p>
                  </a:txBody>
                  <a:tcPr/>
                </a:tc>
                <a:extLst>
                  <a:ext uri="{0D108BD9-81ED-4DB2-BD59-A6C34878D82A}">
                    <a16:rowId xmlns:a16="http://schemas.microsoft.com/office/drawing/2014/main" val="3594809706"/>
                  </a:ext>
                </a:extLst>
              </a:tr>
              <a:tr h="370840">
                <a:tc>
                  <a:txBody>
                    <a:bodyPr/>
                    <a:lstStyle/>
                    <a:p>
                      <a:r>
                        <a:rPr lang="en-US" dirty="0">
                          <a:latin typeface="Nunito Sans" pitchFamily="2" charset="77"/>
                        </a:rPr>
                        <a:t>(# bath, # bed)</a:t>
                      </a:r>
                    </a:p>
                  </a:txBody>
                  <a:tcPr/>
                </a:tc>
                <a:tc>
                  <a:txBody>
                    <a:bodyPr/>
                    <a:lstStyle/>
                    <a:p>
                      <a:r>
                        <a:rPr lang="en-US" dirty="0">
                          <a:latin typeface="Nunito Sans" pitchFamily="2" charset="77"/>
                        </a:rPr>
                        <a:t>120</a:t>
                      </a:r>
                    </a:p>
                  </a:txBody>
                  <a:tcPr/>
                </a:tc>
                <a:extLst>
                  <a:ext uri="{0D108BD9-81ED-4DB2-BD59-A6C34878D82A}">
                    <a16:rowId xmlns:a16="http://schemas.microsoft.com/office/drawing/2014/main" val="2429082194"/>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latin typeface="Nunito Sans" pitchFamily="2" charset="77"/>
                        </a:rPr>
                        <a:t>(# bath, sq ft)</a:t>
                      </a:r>
                    </a:p>
                  </a:txBody>
                  <a:tcPr/>
                </a:tc>
                <a:tc>
                  <a:txBody>
                    <a:bodyPr/>
                    <a:lstStyle/>
                    <a:p>
                      <a:r>
                        <a:rPr lang="en-US" dirty="0">
                          <a:latin typeface="Nunito Sans" pitchFamily="2" charset="77"/>
                        </a:rPr>
                        <a:t>131</a:t>
                      </a:r>
                    </a:p>
                  </a:txBody>
                  <a:tcPr/>
                </a:tc>
                <a:extLst>
                  <a:ext uri="{0D108BD9-81ED-4DB2-BD59-A6C34878D82A}">
                    <a16:rowId xmlns:a16="http://schemas.microsoft.com/office/drawing/2014/main" val="3836758816"/>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latin typeface="Nunito Sans" pitchFamily="2" charset="77"/>
                        </a:rPr>
                        <a:t>(# bath, year built)</a:t>
                      </a:r>
                    </a:p>
                  </a:txBody>
                  <a:tcPr/>
                </a:tc>
                <a:tc>
                  <a:txBody>
                    <a:bodyPr/>
                    <a:lstStyle/>
                    <a:p>
                      <a:r>
                        <a:rPr lang="en-US" dirty="0">
                          <a:latin typeface="Nunito Sans" pitchFamily="2" charset="77"/>
                        </a:rPr>
                        <a:t>190</a:t>
                      </a:r>
                    </a:p>
                  </a:txBody>
                  <a:tcPr/>
                </a:tc>
                <a:extLst>
                  <a:ext uri="{0D108BD9-81ED-4DB2-BD59-A6C34878D82A}">
                    <a16:rowId xmlns:a16="http://schemas.microsoft.com/office/drawing/2014/main" val="1730604837"/>
                  </a:ext>
                </a:extLst>
              </a:tr>
              <a:tr h="370840">
                <a:tc>
                  <a:txBody>
                    <a:bodyPr/>
                    <a:lstStyle/>
                    <a:p>
                      <a:r>
                        <a:rPr lang="en-US" dirty="0">
                          <a:latin typeface="Nunito Sans" pitchFamily="2" charset="77"/>
                        </a:rPr>
                        <a:t>(# bed, sq ft)</a:t>
                      </a:r>
                    </a:p>
                  </a:txBody>
                  <a:tcPr/>
                </a:tc>
                <a:tc>
                  <a:txBody>
                    <a:bodyPr/>
                    <a:lstStyle/>
                    <a:p>
                      <a:r>
                        <a:rPr lang="en-US" dirty="0">
                          <a:latin typeface="Nunito Sans" pitchFamily="2" charset="77"/>
                        </a:rPr>
                        <a:t>137</a:t>
                      </a:r>
                    </a:p>
                  </a:txBody>
                  <a:tcPr/>
                </a:tc>
                <a:extLst>
                  <a:ext uri="{0D108BD9-81ED-4DB2-BD59-A6C34878D82A}">
                    <a16:rowId xmlns:a16="http://schemas.microsoft.com/office/drawing/2014/main" val="1464078212"/>
                  </a:ext>
                </a:extLst>
              </a:tr>
              <a:tr h="370840">
                <a:tc>
                  <a:txBody>
                    <a:bodyPr/>
                    <a:lstStyle/>
                    <a:p>
                      <a:r>
                        <a:rPr lang="en-US" dirty="0">
                          <a:latin typeface="Nunito Sans" pitchFamily="2" charset="77"/>
                        </a:rPr>
                        <a:t>(# bed, year built)</a:t>
                      </a:r>
                    </a:p>
                  </a:txBody>
                  <a:tcPr/>
                </a:tc>
                <a:tc>
                  <a:txBody>
                    <a:bodyPr/>
                    <a:lstStyle/>
                    <a:p>
                      <a:r>
                        <a:rPr lang="en-US" dirty="0">
                          <a:latin typeface="Nunito Sans" pitchFamily="2" charset="77"/>
                        </a:rPr>
                        <a:t>209</a:t>
                      </a:r>
                    </a:p>
                  </a:txBody>
                  <a:tcPr/>
                </a:tc>
                <a:extLst>
                  <a:ext uri="{0D108BD9-81ED-4DB2-BD59-A6C34878D82A}">
                    <a16:rowId xmlns:a16="http://schemas.microsoft.com/office/drawing/2014/main" val="276791429"/>
                  </a:ext>
                </a:extLst>
              </a:tr>
              <a:tr h="370840">
                <a:tc>
                  <a:txBody>
                    <a:bodyPr/>
                    <a:lstStyle/>
                    <a:p>
                      <a:r>
                        <a:rPr lang="en-US" dirty="0">
                          <a:latin typeface="Nunito Sans" pitchFamily="2" charset="77"/>
                        </a:rPr>
                        <a:t>(sq ft, year built)</a:t>
                      </a:r>
                    </a:p>
                  </a:txBody>
                  <a:tcPr/>
                </a:tc>
                <a:tc>
                  <a:txBody>
                    <a:bodyPr/>
                    <a:lstStyle/>
                    <a:p>
                      <a:r>
                        <a:rPr lang="en-US" dirty="0">
                          <a:latin typeface="Nunito Sans" pitchFamily="2" charset="77"/>
                        </a:rPr>
                        <a:t>145</a:t>
                      </a:r>
                    </a:p>
                  </a:txBody>
                  <a:tcPr/>
                </a:tc>
                <a:extLst>
                  <a:ext uri="{0D108BD9-81ED-4DB2-BD59-A6C34878D82A}">
                    <a16:rowId xmlns:a16="http://schemas.microsoft.com/office/drawing/2014/main" val="2123543049"/>
                  </a:ext>
                </a:extLst>
              </a:tr>
            </a:tbl>
          </a:graphicData>
        </a:graphic>
      </p:graphicFrame>
    </p:spTree>
    <p:extLst>
      <p:ext uri="{BB962C8B-B14F-4D97-AF65-F5344CB8AC3E}">
        <p14:creationId xmlns:p14="http://schemas.microsoft.com/office/powerpoint/2010/main" val="571911362"/>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B4911-23FC-6546-A560-F57FC70C5082}"/>
              </a:ext>
            </a:extLst>
          </p:cNvPr>
          <p:cNvSpPr>
            <a:spLocks noGrp="1"/>
          </p:cNvSpPr>
          <p:nvPr>
            <p:ph type="ctrTitle"/>
          </p:nvPr>
        </p:nvSpPr>
        <p:spPr/>
        <p:txBody>
          <a:bodyPr/>
          <a:lstStyle/>
          <a:p>
            <a:r>
              <a:rPr lang="en-US" dirty="0"/>
              <a:t>Option 2</a:t>
            </a:r>
            <a:br>
              <a:rPr lang="en-US" dirty="0"/>
            </a:br>
            <a:r>
              <a:rPr lang="en-US" sz="2000" dirty="0"/>
              <a:t>Regularization</a:t>
            </a:r>
            <a:endParaRPr lang="en-US" dirty="0"/>
          </a:p>
        </p:txBody>
      </p:sp>
      <p:sp>
        <p:nvSpPr>
          <p:cNvPr id="3" name="Subtitle 2">
            <a:extLst>
              <a:ext uri="{FF2B5EF4-FFF2-40B4-BE49-F238E27FC236}">
                <a16:creationId xmlns:a16="http://schemas.microsoft.com/office/drawing/2014/main" id="{7B45CE90-B6C7-E44D-95B9-4D1E8E6DD4B7}"/>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F53AA780-ACE1-E241-B70D-EAD9C3E7A2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spTree>
    <p:extLst>
      <p:ext uri="{BB962C8B-B14F-4D97-AF65-F5344CB8AC3E}">
        <p14:creationId xmlns:p14="http://schemas.microsoft.com/office/powerpoint/2010/main" val="3375721343"/>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FBE9A-E7E4-5943-A2A8-66918E1E93CD}"/>
              </a:ext>
            </a:extLst>
          </p:cNvPr>
          <p:cNvSpPr>
            <a:spLocks noGrp="1"/>
          </p:cNvSpPr>
          <p:nvPr>
            <p:ph type="title"/>
          </p:nvPr>
        </p:nvSpPr>
        <p:spPr/>
        <p:txBody>
          <a:bodyPr/>
          <a:lstStyle/>
          <a:p>
            <a:r>
              <a:rPr lang="en-US" sz="2200" dirty="0"/>
              <a:t>Recap: Regularization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C2C52D98-4048-AE46-A38B-7CE82A2221DF}"/>
                  </a:ext>
                </a:extLst>
              </p:cNvPr>
              <p:cNvSpPr>
                <a:spLocks noGrp="1"/>
              </p:cNvSpPr>
              <p:nvPr>
                <p:ph type="body" idx="1"/>
              </p:nvPr>
            </p:nvSpPr>
            <p:spPr/>
            <p:txBody>
              <a:bodyPr/>
              <a:lstStyle/>
              <a:p>
                <a:pPr marL="139700" indent="0">
                  <a:buNone/>
                </a:pPr>
                <a:r>
                  <a:rPr lang="en-US" dirty="0"/>
                  <a:t>Before, we used the quality metric that minimize loss</a:t>
                </a:r>
              </a:p>
              <a:p>
                <a:pPr marL="13970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r>
                        <a:rPr lang="en-US" b="0" i="1" dirty="0" smtClean="0">
                          <a:latin typeface="Cambria Math" panose="02040503050406030204" pitchFamily="18" charset="0"/>
                        </a:rPr>
                        <m:t>=</m:t>
                      </m:r>
                      <m:func>
                        <m:funcPr>
                          <m:ctrlPr>
                            <a:rPr lang="en-US" b="0" i="1" dirty="0" smtClean="0">
                              <a:latin typeface="Cambria Math" panose="02040503050406030204" pitchFamily="18" charset="0"/>
                            </a:rPr>
                          </m:ctrlPr>
                        </m:funcPr>
                        <m:fName>
                          <m:limLow>
                            <m:limLowPr>
                              <m:ctrlPr>
                                <a:rPr lang="en-US" b="0" i="1" dirty="0" smtClean="0">
                                  <a:latin typeface="Cambria Math" panose="02040503050406030204" pitchFamily="18" charset="0"/>
                                </a:rPr>
                              </m:ctrlPr>
                            </m:limLowPr>
                            <m:e>
                              <m:r>
                                <m:rPr>
                                  <m:sty m:val="p"/>
                                </m:rPr>
                                <a:rPr lang="en-US" b="0" i="0" dirty="0" smtClean="0">
                                  <a:latin typeface="Cambria Math" panose="02040503050406030204" pitchFamily="18" charset="0"/>
                                </a:rPr>
                                <m:t>argmin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𝐿</m:t>
                          </m:r>
                          <m:r>
                            <a:rPr lang="en-US" b="0" i="1" dirty="0" smtClean="0">
                              <a:latin typeface="Cambria Math" panose="02040503050406030204" pitchFamily="18" charset="0"/>
                            </a:rPr>
                            <m:t>(</m:t>
                          </m:r>
                          <m:r>
                            <a:rPr lang="en-US" b="0" i="1" dirty="0" smtClean="0">
                              <a:latin typeface="Cambria Math" panose="02040503050406030204" pitchFamily="18" charset="0"/>
                            </a:rPr>
                            <m:t>𝑤</m:t>
                          </m:r>
                          <m:r>
                            <a:rPr lang="en-US" b="0" i="1" dirty="0" smtClean="0">
                              <a:latin typeface="Cambria Math" panose="02040503050406030204" pitchFamily="18" charset="0"/>
                            </a:rPr>
                            <m:t>)</m:t>
                          </m:r>
                        </m:e>
                      </m:func>
                    </m:oMath>
                  </m:oMathPara>
                </a14:m>
                <a:endParaRPr lang="en-US" dirty="0"/>
              </a:p>
              <a:p>
                <a:pPr marL="139700" indent="0">
                  <a:buNone/>
                </a:pPr>
                <a:endParaRPr lang="en-US" dirty="0"/>
              </a:p>
              <a:p>
                <a:pPr marL="139700" indent="0">
                  <a:buNone/>
                </a:pPr>
                <a:r>
                  <a:rPr lang="en-US" dirty="0"/>
                  <a:t>Change quality metric to balance loss with measure of overfitting</a:t>
                </a:r>
              </a:p>
              <a:p>
                <a14:m>
                  <m:oMath xmlns:m="http://schemas.openxmlformats.org/officeDocument/2006/math">
                    <m:r>
                      <a:rPr lang="en-US" b="0" i="1" smtClean="0">
                        <a:latin typeface="Cambria Math" panose="02040503050406030204" pitchFamily="18" charset="0"/>
                      </a:rPr>
                      <m:t>𝐿</m:t>
                    </m:r>
                    <m:r>
                      <a:rPr lang="en-US" b="0" i="1" smtClean="0">
                        <a:latin typeface="Cambria Math" panose="02040503050406030204" pitchFamily="18" charset="0"/>
                      </a:rPr>
                      <m:t>(</m:t>
                    </m:r>
                    <m:r>
                      <a:rPr lang="en-US" b="0" i="1" smtClean="0">
                        <a:latin typeface="Cambria Math" panose="02040503050406030204" pitchFamily="18" charset="0"/>
                      </a:rPr>
                      <m:t>𝑤</m:t>
                    </m:r>
                    <m:r>
                      <a:rPr lang="en-US" b="0" i="1" smtClean="0">
                        <a:latin typeface="Cambria Math" panose="02040503050406030204" pitchFamily="18" charset="0"/>
                      </a:rPr>
                      <m:t>)</m:t>
                    </m:r>
                  </m:oMath>
                </a14:m>
                <a:r>
                  <a:rPr lang="en-US" dirty="0"/>
                  <a:t> is the measure of fit</a:t>
                </a:r>
              </a:p>
              <a:p>
                <a14:m>
                  <m:oMath xmlns:m="http://schemas.openxmlformats.org/officeDocument/2006/math">
                    <m:r>
                      <a:rPr lang="en-US" b="0" i="1" smtClean="0">
                        <a:latin typeface="Cambria Math" panose="02040503050406030204" pitchFamily="18" charset="0"/>
                      </a:rPr>
                      <m:t>𝑅</m:t>
                    </m:r>
                    <m:d>
                      <m:dPr>
                        <m:ctrlPr>
                          <a:rPr lang="en-US" b="0" i="1" smtClean="0">
                            <a:latin typeface="Cambria Math" panose="02040503050406030204" pitchFamily="18" charset="0"/>
                          </a:rPr>
                        </m:ctrlPr>
                      </m:dPr>
                      <m:e>
                        <m:r>
                          <a:rPr lang="en-US" b="0" i="1" smtClean="0">
                            <a:latin typeface="Cambria Math" panose="02040503050406030204" pitchFamily="18" charset="0"/>
                          </a:rPr>
                          <m:t>𝑤</m:t>
                        </m:r>
                      </m:e>
                    </m:d>
                  </m:oMath>
                </a14:m>
                <a:r>
                  <a:rPr lang="en-US" dirty="0"/>
                  <a:t> measures the magnitude of coefficients</a:t>
                </a:r>
              </a:p>
              <a:p>
                <a:pPr marL="139700" indent="0">
                  <a:buNone/>
                </a:pPr>
                <a:endParaRPr lang="en-US" dirty="0"/>
              </a:p>
              <a:p>
                <a:pPr marL="13970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r>
                        <a:rPr lang="en-US" b="0" i="1" dirty="0" smtClean="0">
                          <a:latin typeface="Cambria Math" panose="02040503050406030204" pitchFamily="18" charset="0"/>
                        </a:rPr>
                        <m:t>= </m:t>
                      </m:r>
                      <m:func>
                        <m:funcPr>
                          <m:ctrlPr>
                            <a:rPr lang="en-US" b="0" i="1" dirty="0" smtClean="0">
                              <a:latin typeface="Cambria Math" panose="02040503050406030204" pitchFamily="18" charset="0"/>
                            </a:rPr>
                          </m:ctrlPr>
                        </m:funcPr>
                        <m:fName>
                          <m:limLow>
                            <m:limLowPr>
                              <m:ctrlPr>
                                <a:rPr lang="en-US" b="0" i="1" dirty="0" smtClean="0">
                                  <a:latin typeface="Cambria Math" panose="02040503050406030204" pitchFamily="18" charset="0"/>
                                </a:rPr>
                              </m:ctrlPr>
                            </m:limLowPr>
                            <m:e>
                              <m:r>
                                <m:rPr>
                                  <m:sty m:val="p"/>
                                </m:rPr>
                                <a:rPr lang="en-US" b="0" i="0" dirty="0" smtClean="0">
                                  <a:latin typeface="Cambria Math" panose="02040503050406030204" pitchFamily="18" charset="0"/>
                                </a:rPr>
                                <m:t>argmin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𝐿</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𝑤</m:t>
                              </m:r>
                            </m:e>
                          </m:d>
                          <m:r>
                            <a:rPr lang="en-US" b="0" i="1" dirty="0" smtClean="0">
                              <a:latin typeface="Cambria Math" panose="02040503050406030204" pitchFamily="18" charset="0"/>
                            </a:rPr>
                            <m:t>+</m:t>
                          </m:r>
                          <m:r>
                            <a:rPr lang="en-US" b="0" i="1" dirty="0" smtClean="0">
                              <a:latin typeface="Cambria Math" panose="02040503050406030204" pitchFamily="18" charset="0"/>
                            </a:rPr>
                            <m:t>𝑅</m:t>
                          </m:r>
                          <m:r>
                            <a:rPr lang="en-US" b="0" i="1" dirty="0" smtClean="0">
                              <a:latin typeface="Cambria Math" panose="02040503050406030204" pitchFamily="18" charset="0"/>
                            </a:rPr>
                            <m:t>(</m:t>
                          </m:r>
                          <m:r>
                            <a:rPr lang="en-US" b="0" i="1" dirty="0" smtClean="0">
                              <a:latin typeface="Cambria Math" panose="02040503050406030204" pitchFamily="18" charset="0"/>
                            </a:rPr>
                            <m:t>𝑤</m:t>
                          </m:r>
                          <m:r>
                            <a:rPr lang="en-US" b="0" i="1" dirty="0" smtClean="0">
                              <a:latin typeface="Cambria Math" panose="02040503050406030204" pitchFamily="18" charset="0"/>
                            </a:rPr>
                            <m:t>)</m:t>
                          </m:r>
                        </m:e>
                      </m:func>
                    </m:oMath>
                  </m:oMathPara>
                </a14:m>
                <a:endParaRPr lang="en-US" dirty="0"/>
              </a:p>
              <a:p>
                <a:pPr marL="139700" indent="0">
                  <a:buNone/>
                </a:pPr>
                <a:endParaRPr lang="en-US" dirty="0"/>
              </a:p>
              <a:p>
                <a:pPr marL="139700" indent="0">
                  <a:buNone/>
                </a:pPr>
                <a:r>
                  <a:rPr lang="en-US" dirty="0"/>
                  <a:t>How do we actually measure the magnitude of coefficients?</a:t>
                </a:r>
              </a:p>
            </p:txBody>
          </p:sp>
        </mc:Choice>
        <mc:Fallback xmlns="">
          <p:sp>
            <p:nvSpPr>
              <p:cNvPr id="3" name="Text Placeholder 2">
                <a:extLst>
                  <a:ext uri="{FF2B5EF4-FFF2-40B4-BE49-F238E27FC236}">
                    <a16:creationId xmlns:a16="http://schemas.microsoft.com/office/drawing/2014/main" id="{C2C52D98-4048-AE46-A38B-7CE82A2221DF}"/>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1349AF5-ED4B-FF44-96AB-CED5274C93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
        <p:nvSpPr>
          <p:cNvPr id="5" name="TextBox 4">
            <a:extLst>
              <a:ext uri="{FF2B5EF4-FFF2-40B4-BE49-F238E27FC236}">
                <a16:creationId xmlns:a16="http://schemas.microsoft.com/office/drawing/2014/main" id="{2FBFDD64-2CA9-1142-983C-352EE212D956}"/>
              </a:ext>
            </a:extLst>
          </p:cNvPr>
          <p:cNvSpPr txBox="1"/>
          <p:nvPr/>
        </p:nvSpPr>
        <p:spPr>
          <a:xfrm>
            <a:off x="4255477" y="3982915"/>
            <a:ext cx="184731" cy="307777"/>
          </a:xfrm>
          <a:prstGeom prst="rect">
            <a:avLst/>
          </a:prstGeom>
          <a:noFill/>
        </p:spPr>
        <p:txBody>
          <a:bodyPr wrap="none" rtlCol="0">
            <a:spAutoFit/>
          </a:bodyPr>
          <a:lstStyle/>
          <a:p>
            <a:endParaRPr lang="en-US" dirty="0"/>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9D163604-D2EB-4F87-A38E-7E0143C1F76A}"/>
                  </a:ext>
                </a:extLst>
              </p14:cNvPr>
              <p14:cNvContentPartPr/>
              <p14:nvPr/>
            </p14:nvContentPartPr>
            <p14:xfrm>
              <a:off x="5766480" y="2964600"/>
              <a:ext cx="1128960" cy="331200"/>
            </p14:xfrm>
          </p:contentPart>
        </mc:Choice>
        <mc:Fallback xmlns="">
          <p:pic>
            <p:nvPicPr>
              <p:cNvPr id="6" name="Ink 5">
                <a:extLst>
                  <a:ext uri="{FF2B5EF4-FFF2-40B4-BE49-F238E27FC236}">
                    <a16:creationId xmlns:a16="http://schemas.microsoft.com/office/drawing/2014/main" id="{9D163604-D2EB-4F87-A38E-7E0143C1F76A}"/>
                  </a:ext>
                </a:extLst>
              </p:cNvPr>
              <p:cNvPicPr/>
              <p:nvPr/>
            </p:nvPicPr>
            <p:blipFill>
              <a:blip r:embed="rId5"/>
              <a:stretch>
                <a:fillRect/>
              </a:stretch>
            </p:blipFill>
            <p:spPr>
              <a:xfrm>
                <a:off x="5757120" y="2955240"/>
                <a:ext cx="1147680" cy="349920"/>
              </a:xfrm>
              <a:prstGeom prst="rect">
                <a:avLst/>
              </a:prstGeom>
            </p:spPr>
          </p:pic>
        </mc:Fallback>
      </mc:AlternateContent>
    </p:spTree>
    <p:extLst>
      <p:ext uri="{BB962C8B-B14F-4D97-AF65-F5344CB8AC3E}">
        <p14:creationId xmlns:p14="http://schemas.microsoft.com/office/powerpoint/2010/main" val="71812696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DD2D5-9150-644D-BC8E-ECB5A07DCDA9}"/>
              </a:ext>
            </a:extLst>
          </p:cNvPr>
          <p:cNvSpPr>
            <a:spLocks noGrp="1"/>
          </p:cNvSpPr>
          <p:nvPr>
            <p:ph type="ctrTitle"/>
          </p:nvPr>
        </p:nvSpPr>
        <p:spPr/>
        <p:txBody>
          <a:bodyPr/>
          <a:lstStyle/>
          <a:p>
            <a:r>
              <a:rPr lang="en-US" dirty="0"/>
              <a:t>Recap Ridge Regression &amp; Address LR Uncertainties</a:t>
            </a:r>
          </a:p>
        </p:txBody>
      </p:sp>
      <p:sp>
        <p:nvSpPr>
          <p:cNvPr id="4" name="Slide Number Placeholder 3">
            <a:extLst>
              <a:ext uri="{FF2B5EF4-FFF2-40B4-BE49-F238E27FC236}">
                <a16:creationId xmlns:a16="http://schemas.microsoft.com/office/drawing/2014/main" id="{D50BFB03-8D96-204A-B71F-9E922C27F0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1499895759"/>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971C6-1150-6D4A-8F37-730CC60A86CC}"/>
              </a:ext>
            </a:extLst>
          </p:cNvPr>
          <p:cNvSpPr>
            <a:spLocks noGrp="1"/>
          </p:cNvSpPr>
          <p:nvPr>
            <p:ph type="title"/>
          </p:nvPr>
        </p:nvSpPr>
        <p:spPr/>
        <p:txBody>
          <a:bodyPr/>
          <a:lstStyle/>
          <a:p>
            <a:r>
              <a:rPr lang="en-US" dirty="0"/>
              <a:t>Recap:</a:t>
            </a:r>
            <a:br>
              <a:rPr lang="en-US" dirty="0"/>
            </a:br>
            <a:r>
              <a:rPr lang="en-US" dirty="0"/>
              <a:t>Magnitude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76E831D7-4A09-674D-96FD-A1EFA0B2BFBD}"/>
                  </a:ext>
                </a:extLst>
              </p:cNvPr>
              <p:cNvSpPr>
                <a:spLocks noGrp="1"/>
              </p:cNvSpPr>
              <p:nvPr>
                <p:ph type="body" idx="1"/>
              </p:nvPr>
            </p:nvSpPr>
            <p:spPr>
              <a:xfrm>
                <a:off x="2581156" y="23151"/>
                <a:ext cx="7060557" cy="4715125"/>
              </a:xfrm>
            </p:spPr>
            <p:txBody>
              <a:bodyPr/>
              <a:lstStyle/>
              <a:p>
                <a:pPr marL="139700" indent="0">
                  <a:buNone/>
                </a:pPr>
                <a:r>
                  <a:rPr lang="en-US" dirty="0"/>
                  <a:t>Come up with some number that summarizes the magnitude of the weights </a:t>
                </a:r>
                <a14:m>
                  <m:oMath xmlns:m="http://schemas.openxmlformats.org/officeDocument/2006/math">
                    <m:r>
                      <a:rPr lang="en-US" b="0" i="1" smtClean="0">
                        <a:latin typeface="Cambria Math" panose="02040503050406030204" pitchFamily="18" charset="0"/>
                      </a:rPr>
                      <m:t>𝑤</m:t>
                    </m:r>
                  </m:oMath>
                </a14:m>
                <a:r>
                  <a:rPr lang="en-US" dirty="0"/>
                  <a:t>.</a:t>
                </a:r>
              </a:p>
              <a:p>
                <a:pPr marL="139700" indent="0">
                  <a:buNone/>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m:rPr>
                              <m:sty m:val="p"/>
                            </m:rPr>
                            <a:rPr lang="en-US">
                              <a:latin typeface="Cambria Math" panose="02040503050406030204" pitchFamily="18" charset="0"/>
                            </a:rPr>
                            <m:t>w</m:t>
                          </m:r>
                        </m:e>
                      </m:acc>
                      <m:r>
                        <a:rPr lang="en-US">
                          <a:latin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argmin</m:t>
                              </m:r>
                            </m:e>
                            <m:lim>
                              <m:r>
                                <a:rPr lang="en-US" i="1">
                                  <a:latin typeface="Cambria Math" panose="02040503050406030204" pitchFamily="18" charset="0"/>
                                </a:rPr>
                                <m:t>𝑤</m:t>
                              </m:r>
                            </m:lim>
                          </m:limLow>
                        </m:fName>
                        <m:e>
                          <m:r>
                            <a:rPr lang="en-US" i="1">
                              <a:latin typeface="Cambria Math" panose="02040503050406030204" pitchFamily="18" charset="0"/>
                            </a:rPr>
                            <m:t>𝑀𝑆𝐸</m:t>
                          </m:r>
                          <m:d>
                            <m:dPr>
                              <m:ctrlPr>
                                <a:rPr lang="en-US" i="1">
                                  <a:latin typeface="Cambria Math" panose="02040503050406030204" pitchFamily="18" charset="0"/>
                                </a:rPr>
                              </m:ctrlPr>
                            </m:dPr>
                            <m:e>
                              <m:r>
                                <a:rPr lang="en-US" i="1">
                                  <a:latin typeface="Cambria Math" panose="02040503050406030204" pitchFamily="18" charset="0"/>
                                </a:rPr>
                                <m:t>𝑤</m:t>
                              </m:r>
                            </m:e>
                          </m:d>
                          <m:r>
                            <a:rPr lang="en-US" b="0" i="1" smtClean="0">
                              <a:latin typeface="Cambria Math" panose="02040503050406030204" pitchFamily="18" charset="0"/>
                            </a:rPr>
                            <m:t>+</m:t>
                          </m:r>
                          <m:r>
                            <a:rPr lang="en-US" b="0" i="1" smtClean="0">
                              <a:latin typeface="Cambria Math" panose="02040503050406030204" pitchFamily="18" charset="0"/>
                            </a:rPr>
                            <m:t>𝜆</m:t>
                          </m:r>
                          <m:r>
                            <a:rPr lang="en-US" b="0" i="1" smtClean="0">
                              <a:latin typeface="Cambria Math" panose="02040503050406030204" pitchFamily="18" charset="0"/>
                            </a:rPr>
                            <m:t>𝑅</m:t>
                          </m:r>
                          <m:r>
                            <a:rPr lang="en-US" b="0" i="1" smtClean="0">
                              <a:latin typeface="Cambria Math" panose="02040503050406030204" pitchFamily="18" charset="0"/>
                            </a:rPr>
                            <m:t>(</m:t>
                          </m:r>
                          <m:r>
                            <a:rPr lang="en-US" b="0" i="1" smtClean="0">
                              <a:latin typeface="Cambria Math" panose="02040503050406030204" pitchFamily="18" charset="0"/>
                            </a:rPr>
                            <m:t>𝑤</m:t>
                          </m:r>
                          <m:r>
                            <a:rPr lang="en-US" b="0" i="1" smtClean="0">
                              <a:latin typeface="Cambria Math" panose="02040503050406030204" pitchFamily="18" charset="0"/>
                            </a:rPr>
                            <m:t>)</m:t>
                          </m:r>
                        </m:e>
                      </m:func>
                    </m:oMath>
                  </m:oMathPara>
                </a14:m>
                <a:endParaRPr lang="en-US" dirty="0"/>
              </a:p>
              <a:p>
                <a:pPr marL="139700" indent="0">
                  <a:buNone/>
                </a:pPr>
                <a:r>
                  <a:rPr lang="en-US" b="1" dirty="0"/>
                  <a:t>Sum?</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𝑅</m:t>
                      </m:r>
                      <m:d>
                        <m:dPr>
                          <m:ctrlPr>
                            <a:rPr lang="en-US" b="0" i="1" smtClean="0">
                              <a:latin typeface="Cambria Math" panose="02040503050406030204" pitchFamily="18" charset="0"/>
                            </a:rPr>
                          </m:ctrlPr>
                        </m:dPr>
                        <m:e>
                          <m:r>
                            <a:rPr lang="en-US" b="0" i="1" smtClean="0">
                              <a:latin typeface="Cambria Math" panose="02040503050406030204" pitchFamily="18" charset="0"/>
                            </a:rPr>
                            <m:t>𝑤</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𝑑</m:t>
                          </m:r>
                        </m:sub>
                      </m:sSub>
                    </m:oMath>
                  </m:oMathPara>
                </a14:m>
                <a:endParaRPr lang="en-US" b="1" dirty="0"/>
              </a:p>
              <a:p>
                <a:pPr marL="139700" indent="0">
                  <a:buNone/>
                </a:pPr>
                <a:r>
                  <a:rPr lang="en-US" dirty="0"/>
                  <a:t>Doesn’t work because the weights can cancel out (e.g.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m:t>
                        </m:r>
                      </m:sub>
                    </m:sSub>
                    <m:r>
                      <a:rPr lang="en-US" b="0" i="1" smtClean="0">
                        <a:latin typeface="Cambria Math" panose="02040503050406030204" pitchFamily="18" charset="0"/>
                      </a:rPr>
                      <m:t>=1000</m:t>
                    </m:r>
                  </m:oMath>
                </a14:m>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=−1000)</m:t>
                    </m:r>
                  </m:oMath>
                </a14:m>
                <a:r>
                  <a:rPr lang="en-US" dirty="0"/>
                  <a:t>, which so </a:t>
                </a:r>
                <a14:m>
                  <m:oMath xmlns:m="http://schemas.openxmlformats.org/officeDocument/2006/math">
                    <m:r>
                      <a:rPr lang="en-US" i="1">
                        <a:latin typeface="Cambria Math" panose="02040503050406030204" pitchFamily="18" charset="0"/>
                      </a:rPr>
                      <m:t>𝑅</m:t>
                    </m:r>
                    <m:d>
                      <m:dPr>
                        <m:ctrlPr>
                          <a:rPr lang="en-US" i="1">
                            <a:latin typeface="Cambria Math" panose="02040503050406030204" pitchFamily="18" charset="0"/>
                          </a:rPr>
                        </m:ctrlPr>
                      </m:dPr>
                      <m:e>
                        <m:r>
                          <a:rPr lang="en-US" i="1">
                            <a:latin typeface="Cambria Math" panose="02040503050406030204" pitchFamily="18" charset="0"/>
                          </a:rPr>
                          <m:t>𝑤</m:t>
                        </m:r>
                      </m:e>
                    </m:d>
                  </m:oMath>
                </a14:m>
                <a:r>
                  <a:rPr lang="en-US" dirty="0"/>
                  <a:t> doesn’t reflect the magnitudes of the weights</a:t>
                </a:r>
              </a:p>
              <a:p>
                <a:pPr marL="139700" indent="0">
                  <a:buNone/>
                </a:pPr>
                <a:endParaRPr lang="en-US" b="1" dirty="0"/>
              </a:p>
              <a:p>
                <a:pPr marL="139700" indent="0">
                  <a:buNone/>
                </a:pPr>
                <a:r>
                  <a:rPr lang="en-US" b="1" dirty="0"/>
                  <a:t>Sum of absolute values?</a:t>
                </a:r>
              </a:p>
              <a:p>
                <a:pPr marL="13970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𝑅</m:t>
                      </m:r>
                      <m:d>
                        <m:dPr>
                          <m:ctrlPr>
                            <a:rPr lang="en-US" i="1">
                              <a:latin typeface="Cambria Math" panose="02040503050406030204" pitchFamily="18" charset="0"/>
                            </a:rPr>
                          </m:ctrlPr>
                        </m:dPr>
                        <m:e>
                          <m:r>
                            <a:rPr lang="en-US" i="1">
                              <a:latin typeface="Cambria Math" panose="02040503050406030204" pitchFamily="18" charset="0"/>
                            </a:rPr>
                            <m:t>𝑤</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m:t>
                          </m:r>
                          <m:r>
                            <a:rPr lang="en-US" i="1">
                              <a:latin typeface="Cambria Math" panose="02040503050406030204" pitchFamily="18" charset="0"/>
                            </a:rPr>
                            <m:t>𝑤</m:t>
                          </m:r>
                        </m:e>
                        <m:sub>
                          <m:r>
                            <a:rPr lang="en-US" i="1">
                              <a:latin typeface="Cambria Math" panose="02040503050406030204" pitchFamily="18" charset="0"/>
                            </a:rPr>
                            <m:t>0</m:t>
                          </m:r>
                        </m:sub>
                      </m:sSub>
                      <m:r>
                        <a:rPr lang="en-US" b="0" i="1" smtClean="0">
                          <a:latin typeface="Cambria Math" panose="02040503050406030204" pitchFamily="18" charset="0"/>
                        </a:rPr>
                        <m:t>|</m:t>
                      </m:r>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m:t>
                          </m:r>
                          <m:r>
                            <a:rPr lang="en-US" i="1">
                              <a:latin typeface="Cambria Math" panose="02040503050406030204" pitchFamily="18" charset="0"/>
                            </a:rPr>
                            <m:t>𝑤</m:t>
                          </m:r>
                        </m:e>
                        <m:sub>
                          <m:r>
                            <a:rPr lang="en-US" i="1">
                              <a:latin typeface="Cambria Math" panose="02040503050406030204" pitchFamily="18" charset="0"/>
                            </a:rPr>
                            <m:t>1</m:t>
                          </m:r>
                        </m:sub>
                      </m:sSub>
                      <m:r>
                        <a:rPr lang="en-US" b="0" i="1" smtClean="0">
                          <a:latin typeface="Cambria Math" panose="02040503050406030204" pitchFamily="18" charset="0"/>
                        </a:rPr>
                        <m:t>|</m:t>
                      </m:r>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m:t>
                          </m:r>
                          <m:r>
                            <a:rPr lang="en-US" i="1">
                              <a:latin typeface="Cambria Math" panose="02040503050406030204" pitchFamily="18" charset="0"/>
                            </a:rPr>
                            <m:t>𝑤</m:t>
                          </m:r>
                        </m:e>
                        <m:sub>
                          <m:r>
                            <a:rPr lang="en-US" i="1">
                              <a:latin typeface="Cambria Math" panose="02040503050406030204" pitchFamily="18" charset="0"/>
                            </a:rPr>
                            <m:t>𝑑</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𝑤</m:t>
                              </m:r>
                            </m:e>
                          </m:d>
                        </m:e>
                        <m:sub>
                          <m:r>
                            <a:rPr lang="en-US" b="0" i="1" smtClean="0">
                              <a:latin typeface="Cambria Math" panose="02040503050406030204" pitchFamily="18" charset="0"/>
                            </a:rPr>
                            <m:t>1</m:t>
                          </m:r>
                        </m:sub>
                      </m:sSub>
                    </m:oMath>
                  </m:oMathPara>
                </a14:m>
                <a:endParaRPr lang="en-US" b="1" dirty="0"/>
              </a:p>
              <a:p>
                <a:pPr marL="139700" indent="0">
                  <a:buNone/>
                </a:pPr>
                <a:r>
                  <a:rPr lang="en-US" dirty="0"/>
                  <a:t>It works! We’re using L1-norm, for L1-regularization (LASSO)</a:t>
                </a:r>
                <a:endParaRPr lang="en-US" b="1" dirty="0"/>
              </a:p>
              <a:p>
                <a:pPr marL="139700" indent="0">
                  <a:buNone/>
                </a:pPr>
                <a:endParaRPr lang="en-US" b="1" dirty="0"/>
              </a:p>
              <a:p>
                <a:pPr marL="139700" indent="0">
                  <a:buNone/>
                </a:pPr>
                <a:r>
                  <a:rPr lang="en-US" b="1" dirty="0"/>
                  <a:t>Sum of squares?</a:t>
                </a:r>
              </a:p>
              <a:p>
                <a:pPr marL="13970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𝑅</m:t>
                      </m:r>
                      <m:d>
                        <m:dPr>
                          <m:ctrlPr>
                            <a:rPr lang="en-US" i="1">
                              <a:latin typeface="Cambria Math" panose="02040503050406030204" pitchFamily="18" charset="0"/>
                            </a:rPr>
                          </m:ctrlPr>
                        </m:dPr>
                        <m:e>
                          <m:r>
                            <a:rPr lang="en-US" i="1">
                              <a:latin typeface="Cambria Math" panose="02040503050406030204" pitchFamily="18" charset="0"/>
                            </a:rPr>
                            <m:t>𝑤</m:t>
                          </m:r>
                        </m:e>
                      </m:d>
                      <m:r>
                        <a:rPr lang="en-US" i="1">
                          <a:latin typeface="Cambria Math" panose="02040503050406030204" pitchFamily="18" charset="0"/>
                        </a:rPr>
                        <m:t>=</m:t>
                      </m:r>
                      <m:sSup>
                        <m:sSupPr>
                          <m:ctrlPr>
                            <a:rPr lang="en-US" b="0" i="1" smtClean="0">
                              <a:latin typeface="Cambria Math" panose="02040503050406030204" pitchFamily="18" charset="0"/>
                            </a:rPr>
                          </m:ctrlPr>
                        </m:sSupPr>
                        <m:e>
                          <m:d>
                            <m:dPr>
                              <m:begChr m:val="|"/>
                              <m:endChr m:val="|"/>
                              <m:ctrlPr>
                                <a:rPr lang="en-US"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e>
                          </m:d>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b="0" i="1" smtClean="0">
                                      <a:latin typeface="Cambria Math" panose="02040503050406030204" pitchFamily="18" charset="0"/>
                                    </a:rPr>
                                    <m:t>1</m:t>
                                  </m:r>
                                </m:sub>
                              </m:sSub>
                            </m:e>
                          </m:d>
                        </m:e>
                        <m:sup>
                          <m:r>
                            <a:rPr lang="en-US" b="0" i="1" smtClean="0">
                              <a:latin typeface="Cambria Math" panose="02040503050406030204" pitchFamily="18" charset="0"/>
                            </a:rPr>
                            <m:t>2</m:t>
                          </m:r>
                        </m:sup>
                      </m:sSup>
                      <m:r>
                        <a:rPr lang="en-US" b="0" i="1" smtClean="0">
                          <a:latin typeface="Cambria Math" panose="02040503050406030204" pitchFamily="18" charset="0"/>
                        </a:rPr>
                        <m:t>+ …+</m:t>
                      </m:r>
                      <m:sSup>
                        <m:sSupPr>
                          <m:ctrlPr>
                            <a:rPr lang="en-US" b="0" i="1" smtClean="0">
                              <a:latin typeface="Cambria Math" panose="02040503050406030204" pitchFamily="18" charset="0"/>
                            </a:rPr>
                          </m:ctrlPr>
                        </m:sSupPr>
                        <m:e>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b="0" i="1" smtClean="0">
                                      <a:latin typeface="Cambria Math" panose="02040503050406030204" pitchFamily="18" charset="0"/>
                                    </a:rPr>
                                    <m:t>𝑑</m:t>
                                  </m:r>
                                </m:sub>
                              </m:sSub>
                            </m:e>
                          </m:d>
                        </m:e>
                        <m:sup>
                          <m:r>
                            <a:rPr lang="en-US" b="0" i="1" smtClean="0">
                              <a:latin typeface="Cambria Math" panose="02040503050406030204" pitchFamily="18" charset="0"/>
                            </a:rPr>
                            <m:t>2</m:t>
                          </m:r>
                        </m:sup>
                      </m:sSup>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𝑤</m:t>
                          </m:r>
                        </m:e>
                        <m:sub>
                          <m:r>
                            <a:rPr lang="en-US" b="0" i="1" smtClean="0">
                              <a:latin typeface="Cambria Math" panose="02040503050406030204" pitchFamily="18" charset="0"/>
                            </a:rPr>
                            <m:t>0</m:t>
                          </m:r>
                        </m:sub>
                        <m:sup>
                          <m:r>
                            <a:rPr lang="en-US" i="1">
                              <a:latin typeface="Cambria Math" panose="02040503050406030204" pitchFamily="18" charset="0"/>
                            </a:rPr>
                            <m:t>2</m:t>
                          </m:r>
                        </m:sup>
                      </m:sSubSup>
                      <m:r>
                        <a:rPr lang="en-US" i="1">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𝑤</m:t>
                          </m:r>
                        </m:e>
                        <m:sub>
                          <m:r>
                            <a:rPr lang="en-US" b="0" i="1" smtClean="0">
                              <a:latin typeface="Cambria Math" panose="02040503050406030204" pitchFamily="18" charset="0"/>
                            </a:rPr>
                            <m:t>1</m:t>
                          </m:r>
                        </m:sub>
                        <m:sup>
                          <m:r>
                            <a:rPr lang="en-US" i="1">
                              <a:latin typeface="Cambria Math" panose="02040503050406030204" pitchFamily="18" charset="0"/>
                            </a:rPr>
                            <m:t>2</m:t>
                          </m:r>
                        </m:sup>
                      </m:sSubSup>
                      <m:r>
                        <a:rPr lang="en-US" i="1">
                          <a:latin typeface="Cambria Math" panose="02040503050406030204" pitchFamily="18" charset="0"/>
                        </a:rPr>
                        <m:t>+ …+</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𝑤</m:t>
                          </m:r>
                        </m:e>
                        <m:sub>
                          <m:r>
                            <a:rPr lang="en-US" b="0" i="1" smtClean="0">
                              <a:latin typeface="Cambria Math" panose="02040503050406030204" pitchFamily="18" charset="0"/>
                            </a:rPr>
                            <m:t>𝑑</m:t>
                          </m:r>
                        </m:sub>
                        <m:sup>
                          <m:r>
                            <a:rPr lang="en-US" i="1">
                              <a:latin typeface="Cambria Math" panose="02040503050406030204" pitchFamily="18" charset="0"/>
                            </a:rPr>
                            <m:t>2</m:t>
                          </m:r>
                        </m:sup>
                      </m:sSubSup>
                      <m:r>
                        <a:rPr lang="en-US" i="1">
                          <a:latin typeface="Cambria Math" panose="02040503050406030204" pitchFamily="18" charset="0"/>
                        </a:rPr>
                        <m:t>=</m:t>
                      </m:r>
                      <m:sSubSup>
                        <m:sSubSupPr>
                          <m:ctrlPr>
                            <a:rPr lang="en-US" b="0" i="1" smtClean="0">
                              <a:latin typeface="Cambria Math" panose="02040503050406030204" pitchFamily="18" charset="0"/>
                            </a:rPr>
                          </m:ctrlPr>
                        </m:sSubSupPr>
                        <m:e>
                          <m:d>
                            <m:dPr>
                              <m:begChr m:val="‖"/>
                              <m:endChr m:val="‖"/>
                              <m:ctrlPr>
                                <a:rPr lang="en-US" i="1">
                                  <a:latin typeface="Cambria Math" panose="02040503050406030204" pitchFamily="18" charset="0"/>
                                </a:rPr>
                              </m:ctrlPr>
                            </m:dPr>
                            <m:e>
                              <m:r>
                                <a:rPr lang="en-US" i="1">
                                  <a:latin typeface="Cambria Math" panose="02040503050406030204" pitchFamily="18" charset="0"/>
                                </a:rPr>
                                <m:t>𝑤</m:t>
                              </m:r>
                            </m:e>
                          </m:d>
                        </m:e>
                        <m:sub>
                          <m:r>
                            <a:rPr lang="en-US" b="0" i="1" smtClean="0">
                              <a:latin typeface="Cambria Math" panose="02040503050406030204" pitchFamily="18" charset="0"/>
                            </a:rPr>
                            <m:t>2</m:t>
                          </m:r>
                        </m:sub>
                        <m:sup>
                          <m:r>
                            <a:rPr lang="en-US" b="0" i="1" smtClean="0">
                              <a:latin typeface="Cambria Math" panose="02040503050406030204" pitchFamily="18" charset="0"/>
                            </a:rPr>
                            <m:t>2</m:t>
                          </m:r>
                        </m:sup>
                      </m:sSubSup>
                    </m:oMath>
                  </m:oMathPara>
                </a14:m>
                <a:endParaRPr lang="en-US" b="1" dirty="0"/>
              </a:p>
              <a:p>
                <a:pPr marL="139700" indent="0">
                  <a:buNone/>
                </a:pPr>
                <a:r>
                  <a:rPr lang="en-US" dirty="0"/>
                  <a:t>It works! We’re using L2-norm, for L2-regularization (Ridge Regression)</a:t>
                </a:r>
                <a:endParaRPr lang="en-US" b="1" dirty="0"/>
              </a:p>
              <a:p>
                <a:pPr marL="139700" indent="0">
                  <a:buNone/>
                </a:pPr>
                <a:endParaRPr lang="en-US" b="1" dirty="0"/>
              </a:p>
              <a:p>
                <a:pPr marL="139700" indent="0">
                  <a:buNone/>
                </a:pPr>
                <a:r>
                  <a:rPr lang="en-US" b="1" dirty="0"/>
                  <a:t>Note:</a:t>
                </a:r>
                <a:r>
                  <a:rPr lang="en-US" dirty="0"/>
                  <a:t> Definition of p-Norm: </a:t>
                </a:r>
                <a14:m>
                  <m:oMath xmlns:m="http://schemas.openxmlformats.org/officeDocument/2006/math">
                    <m:sSubSup>
                      <m:sSubSupPr>
                        <m:ctrlPr>
                          <a:rPr lang="en-US" i="1">
                            <a:latin typeface="Cambria Math" panose="02040503050406030204" pitchFamily="18" charset="0"/>
                          </a:rPr>
                        </m:ctrlPr>
                      </m:sSubSupPr>
                      <m:e>
                        <m:d>
                          <m:dPr>
                            <m:begChr m:val="‖"/>
                            <m:endChr m:val="‖"/>
                            <m:ctrlPr>
                              <a:rPr lang="en-US" i="1">
                                <a:latin typeface="Cambria Math" panose="02040503050406030204" pitchFamily="18" charset="0"/>
                              </a:rPr>
                            </m:ctrlPr>
                          </m:dPr>
                          <m:e>
                            <m:r>
                              <a:rPr lang="en-US" i="1">
                                <a:latin typeface="Cambria Math" panose="02040503050406030204" pitchFamily="18" charset="0"/>
                              </a:rPr>
                              <m:t>𝑤</m:t>
                            </m:r>
                          </m:e>
                        </m:d>
                      </m:e>
                      <m:sub>
                        <m:r>
                          <a:rPr lang="en-US" b="0" i="1" smtClean="0">
                            <a:latin typeface="Cambria Math" panose="02040503050406030204" pitchFamily="18" charset="0"/>
                          </a:rPr>
                          <m:t>𝑝</m:t>
                        </m:r>
                      </m:sub>
                      <m:sup>
                        <m:r>
                          <a:rPr lang="en-US" b="0" i="1" smtClean="0">
                            <a:latin typeface="Cambria Math" panose="02040503050406030204" pitchFamily="18" charset="0"/>
                          </a:rPr>
                          <m:t>𝑝</m:t>
                        </m:r>
                      </m:sup>
                    </m:sSubSup>
                    <m:r>
                      <a:rPr lang="en-US" b="0" i="1" smtClean="0">
                        <a:latin typeface="Cambria Math" panose="02040503050406030204" pitchFamily="18" charset="0"/>
                      </a:rPr>
                      <m:t>=</m:t>
                    </m:r>
                  </m:oMath>
                </a14:m>
                <a:r>
                  <a:rPr lang="en-US" dirty="0"/>
                  <a:t> </a:t>
                </a:r>
                <a14:m>
                  <m:oMath xmlns:m="http://schemas.openxmlformats.org/officeDocument/2006/math">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m:t>
                                </m:r>
                              </m:sub>
                            </m:sSub>
                          </m:e>
                        </m:d>
                      </m:e>
                      <m:sup>
                        <m:r>
                          <a:rPr lang="en-US" b="0" i="1" smtClean="0">
                            <a:latin typeface="Cambria Math" panose="02040503050406030204" pitchFamily="18" charset="0"/>
                          </a:rPr>
                          <m:t>𝑝</m:t>
                        </m:r>
                      </m:sup>
                    </m:sSup>
                    <m:r>
                      <a:rPr lang="en-US" i="1">
                        <a:latin typeface="Cambria Math" panose="02040503050406030204" pitchFamily="18" charset="0"/>
                      </a:rPr>
                      <m:t>+</m:t>
                    </m:r>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e>
                        </m:d>
                      </m:e>
                      <m:sup>
                        <m:r>
                          <a:rPr lang="en-US" b="0" i="1" smtClean="0">
                            <a:latin typeface="Cambria Math" panose="02040503050406030204" pitchFamily="18" charset="0"/>
                          </a:rPr>
                          <m:t>𝑝</m:t>
                        </m:r>
                      </m:sup>
                    </m:sSup>
                    <m:r>
                      <a:rPr lang="en-US" i="1">
                        <a:latin typeface="Cambria Math" panose="02040503050406030204" pitchFamily="18" charset="0"/>
                      </a:rPr>
                      <m:t>+ …+</m:t>
                    </m:r>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𝑑</m:t>
                                </m:r>
                              </m:sub>
                            </m:sSub>
                          </m:e>
                        </m:d>
                      </m:e>
                      <m:sup>
                        <m:r>
                          <a:rPr lang="en-US" b="0" i="1" smtClean="0">
                            <a:latin typeface="Cambria Math" panose="02040503050406030204" pitchFamily="18" charset="0"/>
                          </a:rPr>
                          <m:t>𝑝</m:t>
                        </m:r>
                      </m:sup>
                    </m:sSup>
                  </m:oMath>
                </a14:m>
                <a:endParaRPr lang="en-US" b="1" dirty="0"/>
              </a:p>
            </p:txBody>
          </p:sp>
        </mc:Choice>
        <mc:Fallback xmlns="">
          <p:sp>
            <p:nvSpPr>
              <p:cNvPr id="3" name="Text Placeholder 2">
                <a:extLst>
                  <a:ext uri="{FF2B5EF4-FFF2-40B4-BE49-F238E27FC236}">
                    <a16:creationId xmlns:a16="http://schemas.microsoft.com/office/drawing/2014/main" id="{76E831D7-4A09-674D-96FD-A1EFA0B2BFBD}"/>
                  </a:ext>
                </a:extLst>
              </p:cNvPr>
              <p:cNvSpPr>
                <a:spLocks noGrp="1" noRot="1" noChangeAspect="1" noMove="1" noResize="1" noEditPoints="1" noAdjustHandles="1" noChangeArrowheads="1" noChangeShapeType="1" noTextEdit="1"/>
              </p:cNvSpPr>
              <p:nvPr>
                <p:ph type="body" idx="1"/>
              </p:nvPr>
            </p:nvSpPr>
            <p:spPr>
              <a:xfrm>
                <a:off x="2581156" y="23151"/>
                <a:ext cx="7060557" cy="4715125"/>
              </a:xfrm>
              <a:blipFill>
                <a:blip r:embed="rId3"/>
                <a:stretch>
                  <a:fillRect b="-8333"/>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4EF797F-E22F-AB42-B476-88C5B61ACD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728E5C31-391E-4159-98B1-97781746F3B8}"/>
                  </a:ext>
                </a:extLst>
              </p14:cNvPr>
              <p14:cNvContentPartPr/>
              <p14:nvPr/>
            </p14:nvContentPartPr>
            <p14:xfrm>
              <a:off x="4051800" y="1041840"/>
              <a:ext cx="3648600" cy="2752560"/>
            </p14:xfrm>
          </p:contentPart>
        </mc:Choice>
        <mc:Fallback xmlns="">
          <p:pic>
            <p:nvPicPr>
              <p:cNvPr id="5" name="Ink 4">
                <a:extLst>
                  <a:ext uri="{FF2B5EF4-FFF2-40B4-BE49-F238E27FC236}">
                    <a16:creationId xmlns:a16="http://schemas.microsoft.com/office/drawing/2014/main" id="{728E5C31-391E-4159-98B1-97781746F3B8}"/>
                  </a:ext>
                </a:extLst>
              </p:cNvPr>
              <p:cNvPicPr/>
              <p:nvPr/>
            </p:nvPicPr>
            <p:blipFill>
              <a:blip r:embed="rId5"/>
              <a:stretch>
                <a:fillRect/>
              </a:stretch>
            </p:blipFill>
            <p:spPr>
              <a:xfrm>
                <a:off x="4042440" y="1032480"/>
                <a:ext cx="3667320" cy="2771280"/>
              </a:xfrm>
              <a:prstGeom prst="rect">
                <a:avLst/>
              </a:prstGeom>
            </p:spPr>
          </p:pic>
        </mc:Fallback>
      </mc:AlternateContent>
    </p:spTree>
    <p:extLst>
      <p:ext uri="{BB962C8B-B14F-4D97-AF65-F5344CB8AC3E}">
        <p14:creationId xmlns:p14="http://schemas.microsoft.com/office/powerpoint/2010/main" val="1494433258"/>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BD444-D4CB-DE45-9882-474DF9B62F8F}"/>
              </a:ext>
            </a:extLst>
          </p:cNvPr>
          <p:cNvSpPr>
            <a:spLocks noGrp="1"/>
          </p:cNvSpPr>
          <p:nvPr>
            <p:ph type="title"/>
          </p:nvPr>
        </p:nvSpPr>
        <p:spPr/>
        <p:txBody>
          <a:bodyPr/>
          <a:lstStyle/>
          <a:p>
            <a:r>
              <a:rPr lang="en-US" dirty="0"/>
              <a:t>Ridge for Feature Selection</a:t>
            </a:r>
          </a:p>
        </p:txBody>
      </p:sp>
      <p:sp>
        <p:nvSpPr>
          <p:cNvPr id="3" name="Text Placeholder 2">
            <a:extLst>
              <a:ext uri="{FF2B5EF4-FFF2-40B4-BE49-F238E27FC236}">
                <a16:creationId xmlns:a16="http://schemas.microsoft.com/office/drawing/2014/main" id="{8DE58A73-431A-694A-85EF-38F9FDF05400}"/>
              </a:ext>
            </a:extLst>
          </p:cNvPr>
          <p:cNvSpPr>
            <a:spLocks noGrp="1"/>
          </p:cNvSpPr>
          <p:nvPr>
            <p:ph type="body" idx="1"/>
          </p:nvPr>
        </p:nvSpPr>
        <p:spPr/>
        <p:txBody>
          <a:bodyPr/>
          <a:lstStyle/>
          <a:p>
            <a:pPr marL="139700" indent="0">
              <a:buNone/>
            </a:pPr>
            <a:r>
              <a:rPr lang="en-US" dirty="0"/>
              <a:t>We saw that Ridge Regression shrinks coefficients, but they don’t become 0. What if we remove weights that are sufficiently small? </a:t>
            </a:r>
          </a:p>
        </p:txBody>
      </p:sp>
      <p:sp>
        <p:nvSpPr>
          <p:cNvPr id="4" name="Slide Number Placeholder 3">
            <a:extLst>
              <a:ext uri="{FF2B5EF4-FFF2-40B4-BE49-F238E27FC236}">
                <a16:creationId xmlns:a16="http://schemas.microsoft.com/office/drawing/2014/main" id="{325AC9BF-6CCB-834C-BFF6-4FFD51DA054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p:pic>
        <p:nvPicPr>
          <p:cNvPr id="5" name="Picture 4" descr="coef_path_ridge_scaled.eps">
            <a:extLst>
              <a:ext uri="{FF2B5EF4-FFF2-40B4-BE49-F238E27FC236}">
                <a16:creationId xmlns:a16="http://schemas.microsoft.com/office/drawing/2014/main" id="{C0ADEDDE-686A-1549-A74D-60DA8DD70406}"/>
              </a:ext>
            </a:extLst>
          </p:cNvPr>
          <p:cNvPicPr>
            <a:picLocks noChangeAspect="1"/>
          </p:cNvPicPr>
          <p:nvPr/>
        </p:nvPicPr>
        <p:blipFill rotWithShape="1">
          <a:blip r:embed="rId2">
            <a:extLst>
              <a:ext uri="{28A0092B-C50C-407E-A947-70E740481C1C}">
                <a14:useLocalDpi xmlns:a14="http://schemas.microsoft.com/office/drawing/2010/main" val="0"/>
              </a:ext>
            </a:extLst>
          </a:blip>
          <a:srcRect l="3875" t="12561" b="9559"/>
          <a:stretch/>
        </p:blipFill>
        <p:spPr>
          <a:xfrm>
            <a:off x="3231992" y="1483829"/>
            <a:ext cx="5324792" cy="2943986"/>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84A043A9-C153-40CB-BE1C-DF818A0C09E4}"/>
                  </a:ext>
                </a:extLst>
              </p14:cNvPr>
              <p14:cNvContentPartPr/>
              <p14:nvPr/>
            </p14:nvContentPartPr>
            <p14:xfrm>
              <a:off x="2892600" y="135720"/>
              <a:ext cx="4601160" cy="4608000"/>
            </p14:xfrm>
          </p:contentPart>
        </mc:Choice>
        <mc:Fallback xmlns="">
          <p:pic>
            <p:nvPicPr>
              <p:cNvPr id="6" name="Ink 5">
                <a:extLst>
                  <a:ext uri="{FF2B5EF4-FFF2-40B4-BE49-F238E27FC236}">
                    <a16:creationId xmlns:a16="http://schemas.microsoft.com/office/drawing/2014/main" id="{84A043A9-C153-40CB-BE1C-DF818A0C09E4}"/>
                  </a:ext>
                </a:extLst>
              </p:cNvPr>
              <p:cNvPicPr/>
              <p:nvPr/>
            </p:nvPicPr>
            <p:blipFill>
              <a:blip r:embed="rId4"/>
              <a:stretch>
                <a:fillRect/>
              </a:stretch>
            </p:blipFill>
            <p:spPr>
              <a:xfrm>
                <a:off x="2883240" y="126360"/>
                <a:ext cx="4619880" cy="4626720"/>
              </a:xfrm>
              <a:prstGeom prst="rect">
                <a:avLst/>
              </a:prstGeom>
            </p:spPr>
          </p:pic>
        </mc:Fallback>
      </mc:AlternateContent>
    </p:spTree>
    <p:extLst>
      <p:ext uri="{BB962C8B-B14F-4D97-AF65-F5344CB8AC3E}">
        <p14:creationId xmlns:p14="http://schemas.microsoft.com/office/powerpoint/2010/main" val="1054188375"/>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5DD0F-1AA3-8346-9CC6-C8226F113B31}"/>
              </a:ext>
            </a:extLst>
          </p:cNvPr>
          <p:cNvSpPr>
            <a:spLocks noGrp="1"/>
          </p:cNvSpPr>
          <p:nvPr>
            <p:ph type="title"/>
          </p:nvPr>
        </p:nvSpPr>
        <p:spPr/>
        <p:txBody>
          <a:bodyPr/>
          <a:lstStyle/>
          <a:p>
            <a:r>
              <a:rPr lang="en-US" dirty="0"/>
              <a:t>Ridge for Feature Selection</a:t>
            </a:r>
          </a:p>
        </p:txBody>
      </p:sp>
      <p:sp>
        <p:nvSpPr>
          <p:cNvPr id="3" name="Text Placeholder 2">
            <a:extLst>
              <a:ext uri="{FF2B5EF4-FFF2-40B4-BE49-F238E27FC236}">
                <a16:creationId xmlns:a16="http://schemas.microsoft.com/office/drawing/2014/main" id="{A36B5505-28B3-C443-95E0-E8443B6BBB82}"/>
              </a:ext>
            </a:extLst>
          </p:cNvPr>
          <p:cNvSpPr>
            <a:spLocks noGrp="1"/>
          </p:cNvSpPr>
          <p:nvPr>
            <p:ph type="body" idx="1"/>
          </p:nvPr>
        </p:nvSpPr>
        <p:spPr/>
        <p:txBody>
          <a:bodyPr/>
          <a:lstStyle/>
          <a:p>
            <a:pPr marL="139700" indent="0">
              <a:buNone/>
            </a:pPr>
            <a:r>
              <a:rPr lang="en-US" dirty="0"/>
              <a:t>Instead of searching over a </a:t>
            </a:r>
            <a:r>
              <a:rPr lang="en-US" b="1" dirty="0"/>
              <a:t>discrete </a:t>
            </a:r>
            <a:r>
              <a:rPr lang="en-US" dirty="0"/>
              <a:t>set of solutions, use regularization to reduce coefficient of unhelpful features.</a:t>
            </a:r>
          </a:p>
          <a:p>
            <a:pPr marL="139700" indent="0">
              <a:buNone/>
            </a:pPr>
            <a:endParaRPr lang="en-US" dirty="0"/>
          </a:p>
          <a:p>
            <a:pPr marL="139700" indent="0">
              <a:buNone/>
            </a:pPr>
            <a:r>
              <a:rPr lang="en-US" dirty="0"/>
              <a:t>Start with a full model, and then “shrink” ridge coefficients near 0.</a:t>
            </a:r>
          </a:p>
          <a:p>
            <a:pPr marL="139700" indent="0">
              <a:buNone/>
            </a:pPr>
            <a:r>
              <a:rPr lang="en-US" dirty="0"/>
              <a:t>Non-zero coefficients would be considered selected as important.</a:t>
            </a:r>
          </a:p>
        </p:txBody>
      </p:sp>
      <p:sp>
        <p:nvSpPr>
          <p:cNvPr id="4" name="Slide Number Placeholder 3">
            <a:extLst>
              <a:ext uri="{FF2B5EF4-FFF2-40B4-BE49-F238E27FC236}">
                <a16:creationId xmlns:a16="http://schemas.microsoft.com/office/drawing/2014/main" id="{F783557C-DFB9-2B41-A6CC-75516D37FB0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cxnSp>
        <p:nvCxnSpPr>
          <p:cNvPr id="22" name="Straight Connector 21">
            <a:extLst>
              <a:ext uri="{FF2B5EF4-FFF2-40B4-BE49-F238E27FC236}">
                <a16:creationId xmlns:a16="http://schemas.microsoft.com/office/drawing/2014/main" id="{26CAB338-AFE4-6343-8EB9-84FA9A2FF5DB}"/>
              </a:ext>
            </a:extLst>
          </p:cNvPr>
          <p:cNvCxnSpPr>
            <a:cxnSpLocks/>
          </p:cNvCxnSpPr>
          <p:nvPr/>
        </p:nvCxnSpPr>
        <p:spPr>
          <a:xfrm>
            <a:off x="2967315" y="4248017"/>
            <a:ext cx="5706810" cy="0"/>
          </a:xfrm>
          <a:prstGeom prst="line">
            <a:avLst/>
          </a:prstGeom>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7065A0AE-A1DA-684C-8890-ACE4BA894880}"/>
              </a:ext>
            </a:extLst>
          </p:cNvPr>
          <p:cNvSpPr txBox="1"/>
          <p:nvPr/>
        </p:nvSpPr>
        <p:spPr>
          <a:xfrm rot="19411254">
            <a:off x="2024767" y="4734936"/>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 bedrooms</a:t>
            </a:r>
          </a:p>
        </p:txBody>
      </p:sp>
      <p:sp>
        <p:nvSpPr>
          <p:cNvPr id="24" name="TextBox 23">
            <a:extLst>
              <a:ext uri="{FF2B5EF4-FFF2-40B4-BE49-F238E27FC236}">
                <a16:creationId xmlns:a16="http://schemas.microsoft.com/office/drawing/2014/main" id="{A801D27C-75BB-EE4A-AD24-4DAE5D03A7DC}"/>
              </a:ext>
            </a:extLst>
          </p:cNvPr>
          <p:cNvSpPr txBox="1"/>
          <p:nvPr/>
        </p:nvSpPr>
        <p:spPr>
          <a:xfrm rot="19411254">
            <a:off x="2518411" y="4734937"/>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 bathrooms</a:t>
            </a:r>
          </a:p>
        </p:txBody>
      </p:sp>
      <p:sp>
        <p:nvSpPr>
          <p:cNvPr id="25" name="TextBox 24">
            <a:extLst>
              <a:ext uri="{FF2B5EF4-FFF2-40B4-BE49-F238E27FC236}">
                <a16:creationId xmlns:a16="http://schemas.microsoft.com/office/drawing/2014/main" id="{B3858E2C-B0FF-3C44-8E63-74F0234C5488}"/>
              </a:ext>
            </a:extLst>
          </p:cNvPr>
          <p:cNvSpPr txBox="1"/>
          <p:nvPr/>
        </p:nvSpPr>
        <p:spPr>
          <a:xfrm rot="19411254">
            <a:off x="2929309" y="4710636"/>
            <a:ext cx="1879600" cy="261610"/>
          </a:xfrm>
          <a:prstGeom prst="rect">
            <a:avLst/>
          </a:prstGeom>
          <a:noFill/>
          <a:ln>
            <a:noFill/>
          </a:ln>
        </p:spPr>
        <p:txBody>
          <a:bodyPr wrap="square" rtlCol="0">
            <a:spAutoFit/>
          </a:bodyPr>
          <a:lstStyle/>
          <a:p>
            <a:pPr algn="r"/>
            <a:r>
              <a:rPr lang="en-US" sz="1100" dirty="0" err="1">
                <a:latin typeface="Open Sans" panose="020B0606030504020204" pitchFamily="34" charset="0"/>
                <a:ea typeface="Open Sans" panose="020B0606030504020204" pitchFamily="34" charset="0"/>
                <a:cs typeface="Open Sans" panose="020B0606030504020204" pitchFamily="34" charset="0"/>
              </a:rPr>
              <a:t>sq.ft</a:t>
            </a:r>
            <a:r>
              <a:rPr lang="en-US" sz="1100" dirty="0">
                <a:latin typeface="Open Sans" panose="020B0606030504020204" pitchFamily="34" charset="0"/>
                <a:ea typeface="Open Sans" panose="020B0606030504020204" pitchFamily="34" charset="0"/>
                <a:cs typeface="Open Sans" panose="020B0606030504020204" pitchFamily="34" charset="0"/>
              </a:rPr>
              <a:t>. living</a:t>
            </a:r>
          </a:p>
        </p:txBody>
      </p:sp>
      <p:sp>
        <p:nvSpPr>
          <p:cNvPr id="26" name="TextBox 25">
            <a:extLst>
              <a:ext uri="{FF2B5EF4-FFF2-40B4-BE49-F238E27FC236}">
                <a16:creationId xmlns:a16="http://schemas.microsoft.com/office/drawing/2014/main" id="{F4098B9D-ED6E-BF43-9E46-883FD337F7A6}"/>
              </a:ext>
            </a:extLst>
          </p:cNvPr>
          <p:cNvSpPr txBox="1"/>
          <p:nvPr/>
        </p:nvSpPr>
        <p:spPr>
          <a:xfrm rot="19411254">
            <a:off x="3266286" y="4762255"/>
            <a:ext cx="1879600" cy="261610"/>
          </a:xfrm>
          <a:prstGeom prst="rect">
            <a:avLst/>
          </a:prstGeom>
          <a:noFill/>
        </p:spPr>
        <p:txBody>
          <a:bodyPr wrap="square" rtlCol="0">
            <a:spAutoFit/>
          </a:bodyPr>
          <a:lstStyle/>
          <a:p>
            <a:pPr algn="r"/>
            <a:r>
              <a:rPr lang="en-US" sz="1100" dirty="0" err="1">
                <a:latin typeface="Open Sans" panose="020B0606030504020204" pitchFamily="34" charset="0"/>
                <a:ea typeface="Open Sans" panose="020B0606030504020204" pitchFamily="34" charset="0"/>
                <a:cs typeface="Open Sans" panose="020B0606030504020204" pitchFamily="34" charset="0"/>
              </a:rPr>
              <a:t>sq.ft</a:t>
            </a:r>
            <a:r>
              <a:rPr lang="en-US" sz="1100" dirty="0">
                <a:latin typeface="Open Sans" panose="020B0606030504020204" pitchFamily="34" charset="0"/>
                <a:ea typeface="Open Sans" panose="020B0606030504020204" pitchFamily="34" charset="0"/>
                <a:cs typeface="Open Sans" panose="020B0606030504020204" pitchFamily="34" charset="0"/>
              </a:rPr>
              <a:t>. lot</a:t>
            </a:r>
          </a:p>
        </p:txBody>
      </p:sp>
      <p:sp>
        <p:nvSpPr>
          <p:cNvPr id="27" name="TextBox 26">
            <a:extLst>
              <a:ext uri="{FF2B5EF4-FFF2-40B4-BE49-F238E27FC236}">
                <a16:creationId xmlns:a16="http://schemas.microsoft.com/office/drawing/2014/main" id="{607A9E0C-FF32-F746-AC26-F041962EFDAF}"/>
              </a:ext>
            </a:extLst>
          </p:cNvPr>
          <p:cNvSpPr txBox="1"/>
          <p:nvPr/>
        </p:nvSpPr>
        <p:spPr>
          <a:xfrm rot="19411254">
            <a:off x="3603154" y="4793911"/>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floors</a:t>
            </a:r>
          </a:p>
        </p:txBody>
      </p:sp>
      <p:sp>
        <p:nvSpPr>
          <p:cNvPr id="28" name="TextBox 27">
            <a:extLst>
              <a:ext uri="{FF2B5EF4-FFF2-40B4-BE49-F238E27FC236}">
                <a16:creationId xmlns:a16="http://schemas.microsoft.com/office/drawing/2014/main" id="{BAB9E23D-C9CD-1240-AC97-72CA796F15E2}"/>
              </a:ext>
            </a:extLst>
          </p:cNvPr>
          <p:cNvSpPr txBox="1"/>
          <p:nvPr/>
        </p:nvSpPr>
        <p:spPr>
          <a:xfrm rot="19411254">
            <a:off x="4074557" y="4793911"/>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year built</a:t>
            </a:r>
          </a:p>
        </p:txBody>
      </p:sp>
      <p:sp>
        <p:nvSpPr>
          <p:cNvPr id="29" name="TextBox 28">
            <a:extLst>
              <a:ext uri="{FF2B5EF4-FFF2-40B4-BE49-F238E27FC236}">
                <a16:creationId xmlns:a16="http://schemas.microsoft.com/office/drawing/2014/main" id="{7E1A6351-F7D2-4449-845A-197FA929892F}"/>
              </a:ext>
            </a:extLst>
          </p:cNvPr>
          <p:cNvSpPr txBox="1"/>
          <p:nvPr/>
        </p:nvSpPr>
        <p:spPr>
          <a:xfrm rot="19411254">
            <a:off x="4497513" y="4773728"/>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year renovated</a:t>
            </a:r>
          </a:p>
        </p:txBody>
      </p:sp>
      <p:sp>
        <p:nvSpPr>
          <p:cNvPr id="30" name="TextBox 29">
            <a:extLst>
              <a:ext uri="{FF2B5EF4-FFF2-40B4-BE49-F238E27FC236}">
                <a16:creationId xmlns:a16="http://schemas.microsoft.com/office/drawing/2014/main" id="{68FB7C98-4960-D041-910C-55F060CE5FD4}"/>
              </a:ext>
            </a:extLst>
          </p:cNvPr>
          <p:cNvSpPr txBox="1"/>
          <p:nvPr/>
        </p:nvSpPr>
        <p:spPr>
          <a:xfrm rot="19411254">
            <a:off x="4899234" y="4798272"/>
            <a:ext cx="1879600" cy="261610"/>
          </a:xfrm>
          <a:prstGeom prst="rect">
            <a:avLst/>
          </a:prstGeom>
          <a:noFill/>
          <a:ln>
            <a:noFill/>
          </a:ln>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last sales price</a:t>
            </a:r>
          </a:p>
        </p:txBody>
      </p:sp>
      <p:sp>
        <p:nvSpPr>
          <p:cNvPr id="31" name="TextBox 30">
            <a:extLst>
              <a:ext uri="{FF2B5EF4-FFF2-40B4-BE49-F238E27FC236}">
                <a16:creationId xmlns:a16="http://schemas.microsoft.com/office/drawing/2014/main" id="{9A862FC9-F722-9A45-A5E4-403721EA232F}"/>
              </a:ext>
            </a:extLst>
          </p:cNvPr>
          <p:cNvSpPr txBox="1"/>
          <p:nvPr/>
        </p:nvSpPr>
        <p:spPr>
          <a:xfrm rot="19411254">
            <a:off x="5403173" y="4773729"/>
            <a:ext cx="1879600" cy="261610"/>
          </a:xfrm>
          <a:prstGeom prst="rect">
            <a:avLst/>
          </a:prstGeom>
          <a:noFill/>
          <a:ln>
            <a:noFill/>
          </a:ln>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cost per </a:t>
            </a:r>
            <a:r>
              <a:rPr lang="en-US" sz="1100" dirty="0" err="1">
                <a:latin typeface="Open Sans" panose="020B0606030504020204" pitchFamily="34" charset="0"/>
                <a:ea typeface="Open Sans" panose="020B0606030504020204" pitchFamily="34" charset="0"/>
                <a:cs typeface="Open Sans" panose="020B0606030504020204" pitchFamily="34" charset="0"/>
              </a:rPr>
              <a:t>sq.ft</a:t>
            </a:r>
            <a:r>
              <a:rPr lang="en-US" sz="1100" dirty="0">
                <a:latin typeface="Open Sans" panose="020B0606030504020204" pitchFamily="34" charset="0"/>
                <a:ea typeface="Open Sans" panose="020B0606030504020204" pitchFamily="34" charset="0"/>
                <a:cs typeface="Open Sans" panose="020B0606030504020204" pitchFamily="34" charset="0"/>
              </a:rPr>
              <a:t>.</a:t>
            </a:r>
          </a:p>
        </p:txBody>
      </p:sp>
      <p:sp>
        <p:nvSpPr>
          <p:cNvPr id="32" name="TextBox 31">
            <a:extLst>
              <a:ext uri="{FF2B5EF4-FFF2-40B4-BE49-F238E27FC236}">
                <a16:creationId xmlns:a16="http://schemas.microsoft.com/office/drawing/2014/main" id="{2597E745-5DDA-1247-BFC3-F32FF2E9B656}"/>
              </a:ext>
            </a:extLst>
          </p:cNvPr>
          <p:cNvSpPr txBox="1"/>
          <p:nvPr/>
        </p:nvSpPr>
        <p:spPr>
          <a:xfrm rot="19411254">
            <a:off x="5740042" y="4814095"/>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heating</a:t>
            </a:r>
          </a:p>
        </p:txBody>
      </p:sp>
      <p:sp>
        <p:nvSpPr>
          <p:cNvPr id="33" name="TextBox 32">
            <a:extLst>
              <a:ext uri="{FF2B5EF4-FFF2-40B4-BE49-F238E27FC236}">
                <a16:creationId xmlns:a16="http://schemas.microsoft.com/office/drawing/2014/main" id="{4BD448FC-5810-9C46-8496-8A6F84D230F5}"/>
              </a:ext>
            </a:extLst>
          </p:cNvPr>
          <p:cNvSpPr txBox="1"/>
          <p:nvPr/>
        </p:nvSpPr>
        <p:spPr>
          <a:xfrm rot="19411254">
            <a:off x="6112160" y="4854460"/>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 showers</a:t>
            </a:r>
          </a:p>
        </p:txBody>
      </p:sp>
      <p:sp>
        <p:nvSpPr>
          <p:cNvPr id="34" name="TextBox 33">
            <a:extLst>
              <a:ext uri="{FF2B5EF4-FFF2-40B4-BE49-F238E27FC236}">
                <a16:creationId xmlns:a16="http://schemas.microsoft.com/office/drawing/2014/main" id="{075F8740-2E78-9746-8029-4E93483D382E}"/>
              </a:ext>
            </a:extLst>
          </p:cNvPr>
          <p:cNvSpPr txBox="1"/>
          <p:nvPr/>
        </p:nvSpPr>
        <p:spPr>
          <a:xfrm rot="19411254">
            <a:off x="6692901" y="4854460"/>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waterfront</a:t>
            </a:r>
          </a:p>
        </p:txBody>
      </p:sp>
      <p:cxnSp>
        <p:nvCxnSpPr>
          <p:cNvPr id="37" name="Straight Connector 36">
            <a:extLst>
              <a:ext uri="{FF2B5EF4-FFF2-40B4-BE49-F238E27FC236}">
                <a16:creationId xmlns:a16="http://schemas.microsoft.com/office/drawing/2014/main" id="{B83EF2F7-2722-6249-BD0C-AC35B7470AFE}"/>
              </a:ext>
            </a:extLst>
          </p:cNvPr>
          <p:cNvCxnSpPr>
            <a:cxnSpLocks/>
          </p:cNvCxnSpPr>
          <p:nvPr/>
        </p:nvCxnSpPr>
        <p:spPr>
          <a:xfrm>
            <a:off x="3647086" y="3268500"/>
            <a:ext cx="0" cy="4699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38B5ADA2-7C1A-4C4B-B1F8-E5870E8D0870}"/>
              </a:ext>
            </a:extLst>
          </p:cNvPr>
          <p:cNvCxnSpPr>
            <a:cxnSpLocks/>
          </p:cNvCxnSpPr>
          <p:nvPr/>
        </p:nvCxnSpPr>
        <p:spPr>
          <a:xfrm>
            <a:off x="4024759" y="2776523"/>
            <a:ext cx="0" cy="508000"/>
          </a:xfrm>
          <a:prstGeom prst="line">
            <a:avLst/>
          </a:prstGeom>
          <a:ln>
            <a:solidFill>
              <a:srgbClr val="6093C5"/>
            </a:solidFill>
          </a:ln>
        </p:spPr>
        <p:style>
          <a:lnRef idx="3">
            <a:schemeClr val="accent3"/>
          </a:lnRef>
          <a:fillRef idx="0">
            <a:schemeClr val="accent3"/>
          </a:fillRef>
          <a:effectRef idx="2">
            <a:schemeClr val="accent3"/>
          </a:effectRef>
          <a:fontRef idx="minor">
            <a:schemeClr val="tx1"/>
          </a:fontRef>
        </p:style>
      </p:cxnSp>
      <p:cxnSp>
        <p:nvCxnSpPr>
          <p:cNvPr id="39" name="Straight Connector 38">
            <a:extLst>
              <a:ext uri="{FF2B5EF4-FFF2-40B4-BE49-F238E27FC236}">
                <a16:creationId xmlns:a16="http://schemas.microsoft.com/office/drawing/2014/main" id="{D691668E-7358-5A4F-835E-01D424CD7A1F}"/>
              </a:ext>
            </a:extLst>
          </p:cNvPr>
          <p:cNvCxnSpPr>
            <a:cxnSpLocks/>
          </p:cNvCxnSpPr>
          <p:nvPr/>
        </p:nvCxnSpPr>
        <p:spPr>
          <a:xfrm flipH="1">
            <a:off x="4414704" y="2260054"/>
            <a:ext cx="12700" cy="10160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73CEC159-E6C7-8548-8B3B-51B71D3383E4}"/>
              </a:ext>
            </a:extLst>
          </p:cNvPr>
          <p:cNvCxnSpPr>
            <a:cxnSpLocks/>
          </p:cNvCxnSpPr>
          <p:nvPr/>
        </p:nvCxnSpPr>
        <p:spPr>
          <a:xfrm>
            <a:off x="4809099" y="2570000"/>
            <a:ext cx="0" cy="698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08CCF730-2F41-4448-9BFA-25A0D6256B45}"/>
              </a:ext>
            </a:extLst>
          </p:cNvPr>
          <p:cNvCxnSpPr>
            <a:cxnSpLocks/>
          </p:cNvCxnSpPr>
          <p:nvPr/>
        </p:nvCxnSpPr>
        <p:spPr>
          <a:xfrm>
            <a:off x="5218919" y="3268500"/>
            <a:ext cx="0" cy="317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4815D5C8-C7A9-A84C-8F7F-C421C2BE2B5B}"/>
              </a:ext>
            </a:extLst>
          </p:cNvPr>
          <p:cNvCxnSpPr>
            <a:cxnSpLocks/>
          </p:cNvCxnSpPr>
          <p:nvPr/>
        </p:nvCxnSpPr>
        <p:spPr>
          <a:xfrm>
            <a:off x="5656259" y="2345657"/>
            <a:ext cx="0" cy="9398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33DE663F-EEAC-3449-973E-008ECA9B58A9}"/>
              </a:ext>
            </a:extLst>
          </p:cNvPr>
          <p:cNvCxnSpPr>
            <a:cxnSpLocks/>
          </p:cNvCxnSpPr>
          <p:nvPr/>
        </p:nvCxnSpPr>
        <p:spPr>
          <a:xfrm flipV="1">
            <a:off x="6067583" y="3284523"/>
            <a:ext cx="0" cy="672434"/>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D266D842-7696-6B40-9EB9-0EAB98F46677}"/>
              </a:ext>
            </a:extLst>
          </p:cNvPr>
          <p:cNvCxnSpPr>
            <a:cxnSpLocks/>
          </p:cNvCxnSpPr>
          <p:nvPr/>
        </p:nvCxnSpPr>
        <p:spPr>
          <a:xfrm>
            <a:off x="6502176" y="2958554"/>
            <a:ext cx="0" cy="317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45" name="Straight Connector 44">
            <a:extLst>
              <a:ext uri="{FF2B5EF4-FFF2-40B4-BE49-F238E27FC236}">
                <a16:creationId xmlns:a16="http://schemas.microsoft.com/office/drawing/2014/main" id="{8B0DF1C2-687D-F74F-81EB-F33C567F0601}"/>
              </a:ext>
            </a:extLst>
          </p:cNvPr>
          <p:cNvCxnSpPr>
            <a:cxnSpLocks/>
          </p:cNvCxnSpPr>
          <p:nvPr/>
        </p:nvCxnSpPr>
        <p:spPr>
          <a:xfrm>
            <a:off x="6858281" y="3100373"/>
            <a:ext cx="0" cy="190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0A68AAD3-38EC-0C42-8B44-7BD33126EADD}"/>
              </a:ext>
            </a:extLst>
          </p:cNvPr>
          <p:cNvCxnSpPr>
            <a:cxnSpLocks/>
          </p:cNvCxnSpPr>
          <p:nvPr/>
        </p:nvCxnSpPr>
        <p:spPr>
          <a:xfrm>
            <a:off x="7295545" y="2912186"/>
            <a:ext cx="0" cy="3556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5B8E68A2-91B0-4049-BA27-FF6B05BBB9DC}"/>
              </a:ext>
            </a:extLst>
          </p:cNvPr>
          <p:cNvCxnSpPr>
            <a:cxnSpLocks/>
          </p:cNvCxnSpPr>
          <p:nvPr/>
        </p:nvCxnSpPr>
        <p:spPr>
          <a:xfrm>
            <a:off x="7672843" y="2795573"/>
            <a:ext cx="0" cy="495300"/>
          </a:xfrm>
          <a:prstGeom prst="line">
            <a:avLst/>
          </a:prstGeom>
          <a:ln>
            <a:solidFill>
              <a:srgbClr val="6093C5"/>
            </a:solidFill>
          </a:ln>
        </p:spPr>
        <p:style>
          <a:lnRef idx="3">
            <a:schemeClr val="accent3"/>
          </a:lnRef>
          <a:fillRef idx="0">
            <a:schemeClr val="accent3"/>
          </a:fillRef>
          <a:effectRef idx="2">
            <a:schemeClr val="accent3"/>
          </a:effectRef>
          <a:fontRef idx="minor">
            <a:schemeClr val="tx1"/>
          </a:fontRef>
        </p:style>
      </p:cxnSp>
      <p:cxnSp>
        <p:nvCxnSpPr>
          <p:cNvPr id="48" name="Straight Connector 47">
            <a:extLst>
              <a:ext uri="{FF2B5EF4-FFF2-40B4-BE49-F238E27FC236}">
                <a16:creationId xmlns:a16="http://schemas.microsoft.com/office/drawing/2014/main" id="{3F6AB0C2-6AE2-864D-BFF2-9FF7FE6001D8}"/>
              </a:ext>
            </a:extLst>
          </p:cNvPr>
          <p:cNvCxnSpPr>
            <a:cxnSpLocks/>
          </p:cNvCxnSpPr>
          <p:nvPr/>
        </p:nvCxnSpPr>
        <p:spPr>
          <a:xfrm>
            <a:off x="8134532" y="2569286"/>
            <a:ext cx="0" cy="698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2C38C2F9-7E75-3642-AC96-74AE849FA198}"/>
              </a:ext>
            </a:extLst>
          </p:cNvPr>
          <p:cNvCxnSpPr>
            <a:cxnSpLocks/>
          </p:cNvCxnSpPr>
          <p:nvPr/>
        </p:nvCxnSpPr>
        <p:spPr>
          <a:xfrm>
            <a:off x="2975861" y="2698616"/>
            <a:ext cx="5710964" cy="0"/>
          </a:xfrm>
          <a:prstGeom prst="line">
            <a:avLst/>
          </a:prstGeom>
          <a:ln>
            <a:solidFill>
              <a:srgbClr val="95698A"/>
            </a:solidFill>
            <a:prstDash val="dot"/>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1F479843-FA2E-CC43-AFB1-FCF1C058E027}"/>
              </a:ext>
            </a:extLst>
          </p:cNvPr>
          <p:cNvCxnSpPr>
            <a:cxnSpLocks/>
          </p:cNvCxnSpPr>
          <p:nvPr/>
        </p:nvCxnSpPr>
        <p:spPr>
          <a:xfrm flipV="1">
            <a:off x="2975861" y="3803516"/>
            <a:ext cx="5710964" cy="8240"/>
          </a:xfrm>
          <a:prstGeom prst="line">
            <a:avLst/>
          </a:prstGeom>
          <a:ln>
            <a:solidFill>
              <a:srgbClr val="95698A"/>
            </a:solidFill>
            <a:prstDash val="dot"/>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F8ABF992-82C6-924F-A4ED-C8AFB5183B41}"/>
              </a:ext>
            </a:extLst>
          </p:cNvPr>
          <p:cNvCxnSpPr>
            <a:cxnSpLocks/>
          </p:cNvCxnSpPr>
          <p:nvPr/>
        </p:nvCxnSpPr>
        <p:spPr>
          <a:xfrm>
            <a:off x="2975861" y="3270116"/>
            <a:ext cx="5710964" cy="0"/>
          </a:xfrm>
          <a:prstGeom prst="line">
            <a:avLst/>
          </a:prstGeom>
          <a:ln>
            <a:solidFill>
              <a:srgbClr val="6093C5"/>
            </a:solidFill>
            <a:prstDash val="sysDash"/>
          </a:ln>
        </p:spPr>
        <p:style>
          <a:lnRef idx="2">
            <a:schemeClr val="accent1"/>
          </a:lnRef>
          <a:fillRef idx="0">
            <a:schemeClr val="accent1"/>
          </a:fillRef>
          <a:effectRef idx="1">
            <a:schemeClr val="accent1"/>
          </a:effectRef>
          <a:fontRef idx="minor">
            <a:schemeClr val="tx1"/>
          </a:fontRef>
        </p:style>
      </p:cxnSp>
      <p:sp>
        <p:nvSpPr>
          <p:cNvPr id="91" name="Rectangle 90">
            <a:extLst>
              <a:ext uri="{FF2B5EF4-FFF2-40B4-BE49-F238E27FC236}">
                <a16:creationId xmlns:a16="http://schemas.microsoft.com/office/drawing/2014/main" id="{EBE0D631-CDBB-0B4E-9A80-58FCDD2EE55E}"/>
              </a:ext>
            </a:extLst>
          </p:cNvPr>
          <p:cNvSpPr/>
          <p:nvPr/>
        </p:nvSpPr>
        <p:spPr>
          <a:xfrm>
            <a:off x="2650442" y="3067731"/>
            <a:ext cx="409086" cy="400110"/>
          </a:xfrm>
          <a:prstGeom prst="rect">
            <a:avLst/>
          </a:prstGeom>
        </p:spPr>
        <p:txBody>
          <a:bodyPr wrap="none">
            <a:spAutoFit/>
          </a:bodyPr>
          <a:lstStyle/>
          <a:p>
            <a:r>
              <a:rPr lang="en-US" sz="2000" b="1" dirty="0">
                <a:solidFill>
                  <a:srgbClr val="666666"/>
                </a:solidFill>
                <a:latin typeface="Nunito Sans" pitchFamily="2" charset="77"/>
              </a:rPr>
              <a:t>0</a:t>
            </a:r>
            <a:r>
              <a:rPr lang="en-US" sz="2000" dirty="0"/>
              <a:t> </a:t>
            </a:r>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B668F037-7557-4E7A-87D6-F0B65315F560}"/>
                  </a:ext>
                </a:extLst>
              </p14:cNvPr>
              <p14:cNvContentPartPr/>
              <p14:nvPr/>
            </p14:nvContentPartPr>
            <p14:xfrm>
              <a:off x="2872800" y="2690280"/>
              <a:ext cx="65160" cy="517680"/>
            </p14:xfrm>
          </p:contentPart>
        </mc:Choice>
        <mc:Fallback xmlns="">
          <p:pic>
            <p:nvPicPr>
              <p:cNvPr id="5" name="Ink 4">
                <a:extLst>
                  <a:ext uri="{FF2B5EF4-FFF2-40B4-BE49-F238E27FC236}">
                    <a16:creationId xmlns:a16="http://schemas.microsoft.com/office/drawing/2014/main" id="{B668F037-7557-4E7A-87D6-F0B65315F560}"/>
                  </a:ext>
                </a:extLst>
              </p:cNvPr>
              <p:cNvPicPr/>
              <p:nvPr/>
            </p:nvPicPr>
            <p:blipFill>
              <a:blip r:embed="rId3"/>
              <a:stretch>
                <a:fillRect/>
              </a:stretch>
            </p:blipFill>
            <p:spPr>
              <a:xfrm>
                <a:off x="2863440" y="2680920"/>
                <a:ext cx="83880" cy="5364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E21C17C3-C3D5-41CB-91EB-BE91FE7EDAFF}"/>
                  </a:ext>
                </a:extLst>
              </p14:cNvPr>
              <p14:cNvContentPartPr/>
              <p14:nvPr/>
            </p14:nvContentPartPr>
            <p14:xfrm>
              <a:off x="2684197" y="2468441"/>
              <a:ext cx="143280" cy="524160"/>
            </p14:xfrm>
          </p:contentPart>
        </mc:Choice>
        <mc:Fallback xmlns="">
          <p:pic>
            <p:nvPicPr>
              <p:cNvPr id="8" name="Ink 7">
                <a:extLst>
                  <a:ext uri="{FF2B5EF4-FFF2-40B4-BE49-F238E27FC236}">
                    <a16:creationId xmlns:a16="http://schemas.microsoft.com/office/drawing/2014/main" id="{E21C17C3-C3D5-41CB-91EB-BE91FE7EDAFF}"/>
                  </a:ext>
                </a:extLst>
              </p:cNvPr>
              <p:cNvPicPr/>
              <p:nvPr/>
            </p:nvPicPr>
            <p:blipFill>
              <a:blip r:embed="rId5"/>
              <a:stretch>
                <a:fillRect/>
              </a:stretch>
            </p:blipFill>
            <p:spPr>
              <a:xfrm>
                <a:off x="2675557" y="2459441"/>
                <a:ext cx="160920" cy="541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3" name="Ink 52">
                <a:extLst>
                  <a:ext uri="{FF2B5EF4-FFF2-40B4-BE49-F238E27FC236}">
                    <a16:creationId xmlns:a16="http://schemas.microsoft.com/office/drawing/2014/main" id="{7EA45F53-1E38-4321-AECC-E0AF666536B4}"/>
                  </a:ext>
                </a:extLst>
              </p14:cNvPr>
              <p14:cNvContentPartPr/>
              <p14:nvPr/>
            </p14:nvContentPartPr>
            <p14:xfrm>
              <a:off x="2883637" y="2183321"/>
              <a:ext cx="1234080" cy="315360"/>
            </p14:xfrm>
          </p:contentPart>
        </mc:Choice>
        <mc:Fallback xmlns="">
          <p:pic>
            <p:nvPicPr>
              <p:cNvPr id="53" name="Ink 52">
                <a:extLst>
                  <a:ext uri="{FF2B5EF4-FFF2-40B4-BE49-F238E27FC236}">
                    <a16:creationId xmlns:a16="http://schemas.microsoft.com/office/drawing/2014/main" id="{7EA45F53-1E38-4321-AECC-E0AF666536B4}"/>
                  </a:ext>
                </a:extLst>
              </p:cNvPr>
              <p:cNvPicPr/>
              <p:nvPr/>
            </p:nvPicPr>
            <p:blipFill>
              <a:blip r:embed="rId7"/>
              <a:stretch>
                <a:fillRect/>
              </a:stretch>
            </p:blipFill>
            <p:spPr>
              <a:xfrm>
                <a:off x="2874640" y="2174681"/>
                <a:ext cx="1251715" cy="333000"/>
              </a:xfrm>
              <a:prstGeom prst="rect">
                <a:avLst/>
              </a:prstGeom>
            </p:spPr>
          </p:pic>
        </mc:Fallback>
      </mc:AlternateContent>
    </p:spTree>
    <p:extLst>
      <p:ext uri="{BB962C8B-B14F-4D97-AF65-F5344CB8AC3E}">
        <p14:creationId xmlns:p14="http://schemas.microsoft.com/office/powerpoint/2010/main" val="872872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mph" presetSubtype="2" fill="hold" nodeType="clickEffect">
                                  <p:stCondLst>
                                    <p:cond delay="0"/>
                                  </p:stCondLst>
                                  <p:childTnLst>
                                    <p:animClr clrSpc="rgb" dir="cw">
                                      <p:cBhvr>
                                        <p:cTn id="14" dur="500" fill="hold"/>
                                        <p:tgtEl>
                                          <p:spTgt spid="39"/>
                                        </p:tgtEl>
                                        <p:attrNameLst>
                                          <p:attrName>stroke.color</p:attrName>
                                        </p:attrNameLst>
                                      </p:cBhvr>
                                      <p:to>
                                        <a:schemeClr val="accent2"/>
                                      </p:to>
                                    </p:animClr>
                                    <p:set>
                                      <p:cBhvr>
                                        <p:cTn id="15" dur="500" fill="hold"/>
                                        <p:tgtEl>
                                          <p:spTgt spid="39"/>
                                        </p:tgtEl>
                                        <p:attrNameLst>
                                          <p:attrName>stroke.on</p:attrName>
                                        </p:attrNameLst>
                                      </p:cBhvr>
                                      <p:to>
                                        <p:strVal val="true"/>
                                      </p:to>
                                    </p:set>
                                  </p:childTnLst>
                                </p:cTn>
                              </p:par>
                              <p:par>
                                <p:cTn id="16" presetID="7" presetClass="emph" presetSubtype="2" fill="hold" nodeType="withEffect">
                                  <p:stCondLst>
                                    <p:cond delay="0"/>
                                  </p:stCondLst>
                                  <p:childTnLst>
                                    <p:animClr clrSpc="rgb" dir="cw">
                                      <p:cBhvr>
                                        <p:cTn id="17" dur="500" fill="hold"/>
                                        <p:tgtEl>
                                          <p:spTgt spid="42"/>
                                        </p:tgtEl>
                                        <p:attrNameLst>
                                          <p:attrName>stroke.color</p:attrName>
                                        </p:attrNameLst>
                                      </p:cBhvr>
                                      <p:to>
                                        <a:schemeClr val="accent2"/>
                                      </p:to>
                                    </p:animClr>
                                    <p:set>
                                      <p:cBhvr>
                                        <p:cTn id="18" dur="500" fill="hold"/>
                                        <p:tgtEl>
                                          <p:spTgt spid="42"/>
                                        </p:tgtEl>
                                        <p:attrNameLst>
                                          <p:attrName>stroke.on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43"/>
                                        </p:tgtEl>
                                        <p:attrNameLst>
                                          <p:attrName>stroke.color</p:attrName>
                                        </p:attrNameLst>
                                      </p:cBhvr>
                                      <p:to>
                                        <a:schemeClr val="accent2"/>
                                      </p:to>
                                    </p:animClr>
                                    <p:set>
                                      <p:cBhvr>
                                        <p:cTn id="21" dur="500" fill="hold"/>
                                        <p:tgtEl>
                                          <p:spTgt spid="43"/>
                                        </p:tgtEl>
                                        <p:attrNameLst>
                                          <p:attrName>stroke.on</p:attrName>
                                        </p:attrNameLst>
                                      </p:cBhvr>
                                      <p:to>
                                        <p:strVal val="true"/>
                                      </p:to>
                                    </p:set>
                                  </p:childTnLst>
                                </p:cTn>
                              </p:par>
                              <p:par>
                                <p:cTn id="22" presetID="7" presetClass="emph" presetSubtype="2" fill="hold" nodeType="withEffect">
                                  <p:stCondLst>
                                    <p:cond delay="0"/>
                                  </p:stCondLst>
                                  <p:childTnLst>
                                    <p:animClr clrSpc="rgb" dir="cw">
                                      <p:cBhvr>
                                        <p:cTn id="23" dur="500" fill="hold"/>
                                        <p:tgtEl>
                                          <p:spTgt spid="48"/>
                                        </p:tgtEl>
                                        <p:attrNameLst>
                                          <p:attrName>stroke.color</p:attrName>
                                        </p:attrNameLst>
                                      </p:cBhvr>
                                      <p:to>
                                        <a:schemeClr val="accent2"/>
                                      </p:to>
                                    </p:animClr>
                                    <p:set>
                                      <p:cBhvr>
                                        <p:cTn id="24" dur="500" fill="hold"/>
                                        <p:tgtEl>
                                          <p:spTgt spid="48"/>
                                        </p:tgtEl>
                                        <p:attrNameLst>
                                          <p:attrName>stroke.on</p:attrName>
                                        </p:attrNameLst>
                                      </p:cBhvr>
                                      <p:to>
                                        <p:strVal val="true"/>
                                      </p:to>
                                    </p:set>
                                  </p:childTnLst>
                                </p:cTn>
                              </p:par>
                              <p:par>
                                <p:cTn id="25" presetID="7" presetClass="emph" presetSubtype="2" fill="hold" nodeType="withEffect">
                                  <p:stCondLst>
                                    <p:cond delay="0"/>
                                  </p:stCondLst>
                                  <p:childTnLst>
                                    <p:animClr clrSpc="rgb" dir="cw">
                                      <p:cBhvr>
                                        <p:cTn id="26" dur="500" fill="hold"/>
                                        <p:tgtEl>
                                          <p:spTgt spid="40"/>
                                        </p:tgtEl>
                                        <p:attrNameLst>
                                          <p:attrName>stroke.color</p:attrName>
                                        </p:attrNameLst>
                                      </p:cBhvr>
                                      <p:to>
                                        <a:schemeClr val="accent2"/>
                                      </p:to>
                                    </p:animClr>
                                    <p:set>
                                      <p:cBhvr>
                                        <p:cTn id="27" dur="500" fill="hold"/>
                                        <p:tgtEl>
                                          <p:spTgt spid="40"/>
                                        </p:tgtEl>
                                        <p:attrNameLst>
                                          <p:attrName>stroke.on</p:attrName>
                                        </p:attrNameLst>
                                      </p:cBhvr>
                                      <p:to>
                                        <p:strVal val="true"/>
                                      </p:to>
                                    </p:set>
                                  </p:childTnLst>
                                </p:cTn>
                              </p:par>
                              <p:par>
                                <p:cTn id="28" presetID="3" presetClass="emph" presetSubtype="2" fill="hold" grpId="0" nodeType="withEffect">
                                  <p:stCondLst>
                                    <p:cond delay="0"/>
                                  </p:stCondLst>
                                  <p:childTnLst>
                                    <p:animClr clrSpc="rgb" dir="cw">
                                      <p:cBhvr override="childStyle">
                                        <p:cTn id="29" dur="500" fill="hold"/>
                                        <p:tgtEl>
                                          <p:spTgt spid="25"/>
                                        </p:tgtEl>
                                        <p:attrNameLst>
                                          <p:attrName>style.color</p:attrName>
                                        </p:attrNameLst>
                                      </p:cBhvr>
                                      <p:to>
                                        <a:schemeClr val="accent2"/>
                                      </p:to>
                                    </p:animClr>
                                  </p:childTnLst>
                                </p:cTn>
                              </p:par>
                              <p:par>
                                <p:cTn id="30" presetID="3" presetClass="emph" presetSubtype="2" fill="hold" grpId="0" nodeType="withEffect">
                                  <p:stCondLst>
                                    <p:cond delay="0"/>
                                  </p:stCondLst>
                                  <p:childTnLst>
                                    <p:animClr clrSpc="rgb" dir="cw">
                                      <p:cBhvr override="childStyle">
                                        <p:cTn id="31" dur="500" fill="hold"/>
                                        <p:tgtEl>
                                          <p:spTgt spid="26"/>
                                        </p:tgtEl>
                                        <p:attrNameLst>
                                          <p:attrName>style.color</p:attrName>
                                        </p:attrNameLst>
                                      </p:cBhvr>
                                      <p:to>
                                        <a:schemeClr val="accent2"/>
                                      </p:to>
                                    </p:animClr>
                                  </p:childTnLst>
                                </p:cTn>
                              </p:par>
                              <p:par>
                                <p:cTn id="32" presetID="3" presetClass="emph" presetSubtype="2" fill="hold" grpId="0" nodeType="withEffect">
                                  <p:stCondLst>
                                    <p:cond delay="0"/>
                                  </p:stCondLst>
                                  <p:childTnLst>
                                    <p:animClr clrSpc="rgb" dir="cw">
                                      <p:cBhvr override="childStyle">
                                        <p:cTn id="33" dur="500" fill="hold"/>
                                        <p:tgtEl>
                                          <p:spTgt spid="29"/>
                                        </p:tgtEl>
                                        <p:attrNameLst>
                                          <p:attrName>style.color</p:attrName>
                                        </p:attrNameLst>
                                      </p:cBhvr>
                                      <p:to>
                                        <a:schemeClr val="accent2"/>
                                      </p:to>
                                    </p:animClr>
                                  </p:childTnLst>
                                </p:cTn>
                              </p:par>
                              <p:par>
                                <p:cTn id="34" presetID="3" presetClass="emph" presetSubtype="2" fill="hold" grpId="0" nodeType="withEffect">
                                  <p:stCondLst>
                                    <p:cond delay="0"/>
                                  </p:stCondLst>
                                  <p:childTnLst>
                                    <p:animClr clrSpc="rgb" dir="cw">
                                      <p:cBhvr override="childStyle">
                                        <p:cTn id="35" dur="500" fill="hold"/>
                                        <p:tgtEl>
                                          <p:spTgt spid="28"/>
                                        </p:tgtEl>
                                        <p:attrNameLst>
                                          <p:attrName>style.color</p:attrName>
                                        </p:attrNameLst>
                                      </p:cBhvr>
                                      <p:to>
                                        <a:schemeClr val="accent2"/>
                                      </p:to>
                                    </p:animClr>
                                  </p:childTnLst>
                                </p:cTn>
                              </p:par>
                              <p:par>
                                <p:cTn id="36" presetID="3" presetClass="emph" presetSubtype="2" fill="hold" grpId="0" nodeType="withEffect">
                                  <p:stCondLst>
                                    <p:cond delay="0"/>
                                  </p:stCondLst>
                                  <p:childTnLst>
                                    <p:animClr clrSpc="rgb" dir="cw">
                                      <p:cBhvr override="childStyle">
                                        <p:cTn id="37" dur="500" fill="hold"/>
                                        <p:tgtEl>
                                          <p:spTgt spid="34"/>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P spid="29" grpId="0"/>
      <p:bldP spid="3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BB6C2-8779-AE44-8334-B4DC27EC629E}"/>
              </a:ext>
            </a:extLst>
          </p:cNvPr>
          <p:cNvSpPr>
            <a:spLocks noGrp="1"/>
          </p:cNvSpPr>
          <p:nvPr>
            <p:ph type="title"/>
          </p:nvPr>
        </p:nvSpPr>
        <p:spPr/>
        <p:txBody>
          <a:bodyPr/>
          <a:lstStyle/>
          <a:p>
            <a:r>
              <a:rPr lang="en-US" dirty="0"/>
              <a:t>Ridge for Feature Selection</a:t>
            </a:r>
          </a:p>
        </p:txBody>
      </p:sp>
      <p:sp>
        <p:nvSpPr>
          <p:cNvPr id="3" name="Text Placeholder 2">
            <a:extLst>
              <a:ext uri="{FF2B5EF4-FFF2-40B4-BE49-F238E27FC236}">
                <a16:creationId xmlns:a16="http://schemas.microsoft.com/office/drawing/2014/main" id="{1A9B7BF7-3EEE-F143-A43E-4AA2B73EF464}"/>
              </a:ext>
            </a:extLst>
          </p:cNvPr>
          <p:cNvSpPr>
            <a:spLocks noGrp="1"/>
          </p:cNvSpPr>
          <p:nvPr>
            <p:ph type="body" idx="1"/>
          </p:nvPr>
        </p:nvSpPr>
        <p:spPr/>
        <p:txBody>
          <a:bodyPr/>
          <a:lstStyle/>
          <a:p>
            <a:pPr marL="139700" indent="0">
              <a:buNone/>
            </a:pPr>
            <a:r>
              <a:rPr lang="en-US" dirty="0"/>
              <a:t>Look at two related features #bathrooms and # showers.</a:t>
            </a:r>
          </a:p>
          <a:p>
            <a:pPr marL="139700" indent="0">
              <a:buNone/>
            </a:pPr>
            <a:r>
              <a:rPr lang="en-US" dirty="0"/>
              <a:t>Our model ended up not choosing any features about bathrooms!</a:t>
            </a:r>
          </a:p>
          <a:p>
            <a:pPr marL="139700" indent="0">
              <a:buNone/>
            </a:pPr>
            <a:endParaRPr lang="en-US" dirty="0"/>
          </a:p>
        </p:txBody>
      </p:sp>
      <p:sp>
        <p:nvSpPr>
          <p:cNvPr id="4" name="Slide Number Placeholder 3">
            <a:extLst>
              <a:ext uri="{FF2B5EF4-FFF2-40B4-BE49-F238E27FC236}">
                <a16:creationId xmlns:a16="http://schemas.microsoft.com/office/drawing/2014/main" id="{21667288-7938-2246-85B6-CC8EDFFB393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cxnSp>
        <p:nvCxnSpPr>
          <p:cNvPr id="5" name="Straight Connector 4">
            <a:extLst>
              <a:ext uri="{FF2B5EF4-FFF2-40B4-BE49-F238E27FC236}">
                <a16:creationId xmlns:a16="http://schemas.microsoft.com/office/drawing/2014/main" id="{63EA4B13-083C-664E-AF1F-F321D14F7F42}"/>
              </a:ext>
            </a:extLst>
          </p:cNvPr>
          <p:cNvCxnSpPr>
            <a:cxnSpLocks/>
          </p:cNvCxnSpPr>
          <p:nvPr/>
        </p:nvCxnSpPr>
        <p:spPr>
          <a:xfrm>
            <a:off x="2967315" y="4248017"/>
            <a:ext cx="5706810"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AF320ABB-D2A3-4F4B-BC1F-5E6BB0A79C32}"/>
              </a:ext>
            </a:extLst>
          </p:cNvPr>
          <p:cNvSpPr txBox="1"/>
          <p:nvPr/>
        </p:nvSpPr>
        <p:spPr>
          <a:xfrm rot="19411254">
            <a:off x="2024767" y="4734936"/>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 bedrooms</a:t>
            </a:r>
          </a:p>
        </p:txBody>
      </p:sp>
      <p:sp>
        <p:nvSpPr>
          <p:cNvPr id="7" name="TextBox 6">
            <a:extLst>
              <a:ext uri="{FF2B5EF4-FFF2-40B4-BE49-F238E27FC236}">
                <a16:creationId xmlns:a16="http://schemas.microsoft.com/office/drawing/2014/main" id="{C6B298A6-50D3-D742-8132-82841BC2E14B}"/>
              </a:ext>
            </a:extLst>
          </p:cNvPr>
          <p:cNvSpPr txBox="1"/>
          <p:nvPr/>
        </p:nvSpPr>
        <p:spPr>
          <a:xfrm rot="19411254">
            <a:off x="2518411" y="4734937"/>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 bathrooms</a:t>
            </a:r>
          </a:p>
        </p:txBody>
      </p:sp>
      <p:sp>
        <p:nvSpPr>
          <p:cNvPr id="8" name="TextBox 7">
            <a:extLst>
              <a:ext uri="{FF2B5EF4-FFF2-40B4-BE49-F238E27FC236}">
                <a16:creationId xmlns:a16="http://schemas.microsoft.com/office/drawing/2014/main" id="{8E92E0D3-43AE-5644-B521-C60980565418}"/>
              </a:ext>
            </a:extLst>
          </p:cNvPr>
          <p:cNvSpPr txBox="1"/>
          <p:nvPr/>
        </p:nvSpPr>
        <p:spPr>
          <a:xfrm rot="19411254">
            <a:off x="2929309" y="4710636"/>
            <a:ext cx="1879600" cy="261610"/>
          </a:xfrm>
          <a:prstGeom prst="rect">
            <a:avLst/>
          </a:prstGeom>
          <a:noFill/>
          <a:ln>
            <a:noFill/>
          </a:ln>
        </p:spPr>
        <p:txBody>
          <a:bodyPr wrap="square" rtlCol="0">
            <a:spAutoFit/>
          </a:bodyPr>
          <a:lstStyle/>
          <a:p>
            <a:pPr algn="r"/>
            <a:r>
              <a:rPr lang="en-US" sz="1100" dirty="0" err="1">
                <a:latin typeface="Open Sans" panose="020B0606030504020204" pitchFamily="34" charset="0"/>
                <a:ea typeface="Open Sans" panose="020B0606030504020204" pitchFamily="34" charset="0"/>
                <a:cs typeface="Open Sans" panose="020B0606030504020204" pitchFamily="34" charset="0"/>
              </a:rPr>
              <a:t>sq.ft</a:t>
            </a:r>
            <a:r>
              <a:rPr lang="en-US" sz="1100" dirty="0">
                <a:latin typeface="Open Sans" panose="020B0606030504020204" pitchFamily="34" charset="0"/>
                <a:ea typeface="Open Sans" panose="020B0606030504020204" pitchFamily="34" charset="0"/>
                <a:cs typeface="Open Sans" panose="020B0606030504020204" pitchFamily="34" charset="0"/>
              </a:rPr>
              <a:t>. living</a:t>
            </a:r>
          </a:p>
        </p:txBody>
      </p:sp>
      <p:sp>
        <p:nvSpPr>
          <p:cNvPr id="9" name="TextBox 8">
            <a:extLst>
              <a:ext uri="{FF2B5EF4-FFF2-40B4-BE49-F238E27FC236}">
                <a16:creationId xmlns:a16="http://schemas.microsoft.com/office/drawing/2014/main" id="{AF61E9C6-0A03-2943-8FF9-FB742E9B846E}"/>
              </a:ext>
            </a:extLst>
          </p:cNvPr>
          <p:cNvSpPr txBox="1"/>
          <p:nvPr/>
        </p:nvSpPr>
        <p:spPr>
          <a:xfrm rot="19411254">
            <a:off x="3266286" y="4762255"/>
            <a:ext cx="1879600" cy="261610"/>
          </a:xfrm>
          <a:prstGeom prst="rect">
            <a:avLst/>
          </a:prstGeom>
          <a:noFill/>
        </p:spPr>
        <p:txBody>
          <a:bodyPr wrap="square" rtlCol="0">
            <a:spAutoFit/>
          </a:bodyPr>
          <a:lstStyle/>
          <a:p>
            <a:pPr algn="r"/>
            <a:r>
              <a:rPr lang="en-US" sz="1100" dirty="0" err="1">
                <a:latin typeface="Open Sans" panose="020B0606030504020204" pitchFamily="34" charset="0"/>
                <a:ea typeface="Open Sans" panose="020B0606030504020204" pitchFamily="34" charset="0"/>
                <a:cs typeface="Open Sans" panose="020B0606030504020204" pitchFamily="34" charset="0"/>
              </a:rPr>
              <a:t>sq.ft</a:t>
            </a:r>
            <a:r>
              <a:rPr lang="en-US" sz="1100" dirty="0">
                <a:latin typeface="Open Sans" panose="020B0606030504020204" pitchFamily="34" charset="0"/>
                <a:ea typeface="Open Sans" panose="020B0606030504020204" pitchFamily="34" charset="0"/>
                <a:cs typeface="Open Sans" panose="020B0606030504020204" pitchFamily="34" charset="0"/>
              </a:rPr>
              <a:t>. lot</a:t>
            </a:r>
          </a:p>
        </p:txBody>
      </p:sp>
      <p:sp>
        <p:nvSpPr>
          <p:cNvPr id="10" name="TextBox 9">
            <a:extLst>
              <a:ext uri="{FF2B5EF4-FFF2-40B4-BE49-F238E27FC236}">
                <a16:creationId xmlns:a16="http://schemas.microsoft.com/office/drawing/2014/main" id="{22ECFF1A-981E-AA4B-A8E7-2D755751ABDC}"/>
              </a:ext>
            </a:extLst>
          </p:cNvPr>
          <p:cNvSpPr txBox="1"/>
          <p:nvPr/>
        </p:nvSpPr>
        <p:spPr>
          <a:xfrm rot="19411254">
            <a:off x="3603154" y="4793911"/>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floors</a:t>
            </a:r>
          </a:p>
        </p:txBody>
      </p:sp>
      <p:sp>
        <p:nvSpPr>
          <p:cNvPr id="11" name="TextBox 10">
            <a:extLst>
              <a:ext uri="{FF2B5EF4-FFF2-40B4-BE49-F238E27FC236}">
                <a16:creationId xmlns:a16="http://schemas.microsoft.com/office/drawing/2014/main" id="{AA3221BE-B97D-E24D-8E08-10C4AA61755F}"/>
              </a:ext>
            </a:extLst>
          </p:cNvPr>
          <p:cNvSpPr txBox="1"/>
          <p:nvPr/>
        </p:nvSpPr>
        <p:spPr>
          <a:xfrm rot="19411254">
            <a:off x="4074557" y="4793911"/>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year built</a:t>
            </a:r>
          </a:p>
        </p:txBody>
      </p:sp>
      <p:sp>
        <p:nvSpPr>
          <p:cNvPr id="12" name="TextBox 11">
            <a:extLst>
              <a:ext uri="{FF2B5EF4-FFF2-40B4-BE49-F238E27FC236}">
                <a16:creationId xmlns:a16="http://schemas.microsoft.com/office/drawing/2014/main" id="{769B710E-7DA6-4D44-BC7E-47619E070CD9}"/>
              </a:ext>
            </a:extLst>
          </p:cNvPr>
          <p:cNvSpPr txBox="1"/>
          <p:nvPr/>
        </p:nvSpPr>
        <p:spPr>
          <a:xfrm rot="19411254">
            <a:off x="4497513" y="4773728"/>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year renovated</a:t>
            </a:r>
          </a:p>
        </p:txBody>
      </p:sp>
      <p:sp>
        <p:nvSpPr>
          <p:cNvPr id="13" name="TextBox 12">
            <a:extLst>
              <a:ext uri="{FF2B5EF4-FFF2-40B4-BE49-F238E27FC236}">
                <a16:creationId xmlns:a16="http://schemas.microsoft.com/office/drawing/2014/main" id="{5747A006-B7C2-AD44-9E3E-B55B7C6522AB}"/>
              </a:ext>
            </a:extLst>
          </p:cNvPr>
          <p:cNvSpPr txBox="1"/>
          <p:nvPr/>
        </p:nvSpPr>
        <p:spPr>
          <a:xfrm rot="19411254">
            <a:off x="4899234" y="4798272"/>
            <a:ext cx="1879600" cy="261610"/>
          </a:xfrm>
          <a:prstGeom prst="rect">
            <a:avLst/>
          </a:prstGeom>
          <a:noFill/>
          <a:ln>
            <a:noFill/>
          </a:ln>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last sales price</a:t>
            </a:r>
          </a:p>
        </p:txBody>
      </p:sp>
      <p:sp>
        <p:nvSpPr>
          <p:cNvPr id="14" name="TextBox 13">
            <a:extLst>
              <a:ext uri="{FF2B5EF4-FFF2-40B4-BE49-F238E27FC236}">
                <a16:creationId xmlns:a16="http://schemas.microsoft.com/office/drawing/2014/main" id="{222E5993-EF9E-BE45-9542-E556A19FA0F7}"/>
              </a:ext>
            </a:extLst>
          </p:cNvPr>
          <p:cNvSpPr txBox="1"/>
          <p:nvPr/>
        </p:nvSpPr>
        <p:spPr>
          <a:xfrm rot="19411254">
            <a:off x="5403173" y="4773729"/>
            <a:ext cx="1879600" cy="261610"/>
          </a:xfrm>
          <a:prstGeom prst="rect">
            <a:avLst/>
          </a:prstGeom>
          <a:noFill/>
          <a:ln>
            <a:noFill/>
          </a:ln>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cost per </a:t>
            </a:r>
            <a:r>
              <a:rPr lang="en-US" sz="1100" dirty="0" err="1">
                <a:latin typeface="Open Sans" panose="020B0606030504020204" pitchFamily="34" charset="0"/>
                <a:ea typeface="Open Sans" panose="020B0606030504020204" pitchFamily="34" charset="0"/>
                <a:cs typeface="Open Sans" panose="020B0606030504020204" pitchFamily="34" charset="0"/>
              </a:rPr>
              <a:t>sq.ft</a:t>
            </a:r>
            <a:r>
              <a:rPr lang="en-US" sz="1100" dirty="0">
                <a:latin typeface="Open Sans" panose="020B0606030504020204" pitchFamily="34" charset="0"/>
                <a:ea typeface="Open Sans" panose="020B0606030504020204" pitchFamily="34" charset="0"/>
                <a:cs typeface="Open Sans" panose="020B0606030504020204" pitchFamily="34" charset="0"/>
              </a:rPr>
              <a:t>.</a:t>
            </a:r>
          </a:p>
        </p:txBody>
      </p:sp>
      <p:sp>
        <p:nvSpPr>
          <p:cNvPr id="15" name="TextBox 14">
            <a:extLst>
              <a:ext uri="{FF2B5EF4-FFF2-40B4-BE49-F238E27FC236}">
                <a16:creationId xmlns:a16="http://schemas.microsoft.com/office/drawing/2014/main" id="{9E3E3E57-9712-BB4F-96AE-3C682F9F5813}"/>
              </a:ext>
            </a:extLst>
          </p:cNvPr>
          <p:cNvSpPr txBox="1"/>
          <p:nvPr/>
        </p:nvSpPr>
        <p:spPr>
          <a:xfrm rot="19411254">
            <a:off x="5740042" y="4814095"/>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heating</a:t>
            </a:r>
          </a:p>
        </p:txBody>
      </p:sp>
      <p:sp>
        <p:nvSpPr>
          <p:cNvPr id="16" name="TextBox 15">
            <a:extLst>
              <a:ext uri="{FF2B5EF4-FFF2-40B4-BE49-F238E27FC236}">
                <a16:creationId xmlns:a16="http://schemas.microsoft.com/office/drawing/2014/main" id="{6F835C8C-3DD8-5A43-BE2F-E8078F5A4E9C}"/>
              </a:ext>
            </a:extLst>
          </p:cNvPr>
          <p:cNvSpPr txBox="1"/>
          <p:nvPr/>
        </p:nvSpPr>
        <p:spPr>
          <a:xfrm rot="19411254">
            <a:off x="6112160" y="4854460"/>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 showers</a:t>
            </a:r>
          </a:p>
        </p:txBody>
      </p:sp>
      <p:sp>
        <p:nvSpPr>
          <p:cNvPr id="17" name="TextBox 16">
            <a:extLst>
              <a:ext uri="{FF2B5EF4-FFF2-40B4-BE49-F238E27FC236}">
                <a16:creationId xmlns:a16="http://schemas.microsoft.com/office/drawing/2014/main" id="{DEA36C65-5B28-AE43-AD44-FCBF8A93D9DB}"/>
              </a:ext>
            </a:extLst>
          </p:cNvPr>
          <p:cNvSpPr txBox="1"/>
          <p:nvPr/>
        </p:nvSpPr>
        <p:spPr>
          <a:xfrm rot="19411254">
            <a:off x="6692901" y="4854460"/>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waterfront</a:t>
            </a:r>
          </a:p>
        </p:txBody>
      </p:sp>
      <p:cxnSp>
        <p:nvCxnSpPr>
          <p:cNvPr id="19" name="Straight Connector 18">
            <a:extLst>
              <a:ext uri="{FF2B5EF4-FFF2-40B4-BE49-F238E27FC236}">
                <a16:creationId xmlns:a16="http://schemas.microsoft.com/office/drawing/2014/main" id="{F3DF2E1D-530E-2448-B5A9-4B929DD6DDE3}"/>
              </a:ext>
            </a:extLst>
          </p:cNvPr>
          <p:cNvCxnSpPr>
            <a:cxnSpLocks/>
          </p:cNvCxnSpPr>
          <p:nvPr/>
        </p:nvCxnSpPr>
        <p:spPr>
          <a:xfrm>
            <a:off x="3647086" y="3268500"/>
            <a:ext cx="0" cy="4699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8076A13A-80A9-6945-BBFD-1FF2A07C660C}"/>
              </a:ext>
            </a:extLst>
          </p:cNvPr>
          <p:cNvCxnSpPr>
            <a:cxnSpLocks/>
          </p:cNvCxnSpPr>
          <p:nvPr/>
        </p:nvCxnSpPr>
        <p:spPr>
          <a:xfrm>
            <a:off x="4024759" y="2776523"/>
            <a:ext cx="0" cy="508000"/>
          </a:xfrm>
          <a:prstGeom prst="line">
            <a:avLst/>
          </a:prstGeom>
          <a:ln>
            <a:solidFill>
              <a:srgbClr val="6093C5"/>
            </a:solidFill>
          </a:ln>
        </p:spPr>
        <p:style>
          <a:lnRef idx="3">
            <a:schemeClr val="accent3"/>
          </a:lnRef>
          <a:fillRef idx="0">
            <a:schemeClr val="accent3"/>
          </a:fillRef>
          <a:effectRef idx="2">
            <a:schemeClr val="accent3"/>
          </a:effectRef>
          <a:fontRef idx="minor">
            <a:schemeClr val="tx1"/>
          </a:fontRef>
        </p:style>
      </p:cxnSp>
      <p:cxnSp>
        <p:nvCxnSpPr>
          <p:cNvPr id="21" name="Straight Connector 20">
            <a:extLst>
              <a:ext uri="{FF2B5EF4-FFF2-40B4-BE49-F238E27FC236}">
                <a16:creationId xmlns:a16="http://schemas.microsoft.com/office/drawing/2014/main" id="{F71AC5F5-662F-BC4B-90B5-98AD79861652}"/>
              </a:ext>
            </a:extLst>
          </p:cNvPr>
          <p:cNvCxnSpPr>
            <a:cxnSpLocks/>
          </p:cNvCxnSpPr>
          <p:nvPr/>
        </p:nvCxnSpPr>
        <p:spPr>
          <a:xfrm flipH="1">
            <a:off x="4414704" y="2260054"/>
            <a:ext cx="12700" cy="10160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6C3B8E29-AF6A-B844-9748-DCBEF3DB7433}"/>
              </a:ext>
            </a:extLst>
          </p:cNvPr>
          <p:cNvCxnSpPr>
            <a:cxnSpLocks/>
          </p:cNvCxnSpPr>
          <p:nvPr/>
        </p:nvCxnSpPr>
        <p:spPr>
          <a:xfrm>
            <a:off x="4809099" y="2570000"/>
            <a:ext cx="0" cy="698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1A474FE-B06D-A045-9309-6D7F26BA7039}"/>
              </a:ext>
            </a:extLst>
          </p:cNvPr>
          <p:cNvCxnSpPr>
            <a:cxnSpLocks/>
          </p:cNvCxnSpPr>
          <p:nvPr/>
        </p:nvCxnSpPr>
        <p:spPr>
          <a:xfrm>
            <a:off x="5218919" y="3268500"/>
            <a:ext cx="0" cy="317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68AD6585-F851-8A47-8CD1-57D605BF84DE}"/>
              </a:ext>
            </a:extLst>
          </p:cNvPr>
          <p:cNvCxnSpPr>
            <a:cxnSpLocks/>
          </p:cNvCxnSpPr>
          <p:nvPr/>
        </p:nvCxnSpPr>
        <p:spPr>
          <a:xfrm>
            <a:off x="5656259" y="2345657"/>
            <a:ext cx="0" cy="9398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30152DEF-3A06-3342-8A99-E6B6DD9718FD}"/>
              </a:ext>
            </a:extLst>
          </p:cNvPr>
          <p:cNvCxnSpPr>
            <a:cxnSpLocks/>
          </p:cNvCxnSpPr>
          <p:nvPr/>
        </p:nvCxnSpPr>
        <p:spPr>
          <a:xfrm flipV="1">
            <a:off x="6067583" y="3284523"/>
            <a:ext cx="0" cy="672434"/>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F5E3D1F1-9927-FB46-B9EB-CDDC7DA73DA5}"/>
              </a:ext>
            </a:extLst>
          </p:cNvPr>
          <p:cNvCxnSpPr>
            <a:cxnSpLocks/>
          </p:cNvCxnSpPr>
          <p:nvPr/>
        </p:nvCxnSpPr>
        <p:spPr>
          <a:xfrm>
            <a:off x="6502176" y="2958554"/>
            <a:ext cx="0" cy="317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7E8CB85B-4023-8E4A-81E9-4B6B36FBA1A6}"/>
              </a:ext>
            </a:extLst>
          </p:cNvPr>
          <p:cNvCxnSpPr>
            <a:cxnSpLocks/>
          </p:cNvCxnSpPr>
          <p:nvPr/>
        </p:nvCxnSpPr>
        <p:spPr>
          <a:xfrm>
            <a:off x="6858281" y="3100373"/>
            <a:ext cx="0" cy="190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8B04A872-E13A-C141-89F9-93673730EA14}"/>
              </a:ext>
            </a:extLst>
          </p:cNvPr>
          <p:cNvCxnSpPr>
            <a:cxnSpLocks/>
          </p:cNvCxnSpPr>
          <p:nvPr/>
        </p:nvCxnSpPr>
        <p:spPr>
          <a:xfrm>
            <a:off x="7295545" y="2912186"/>
            <a:ext cx="0" cy="3556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CDF210D3-ACFD-D24C-8EAF-C32101D4011F}"/>
              </a:ext>
            </a:extLst>
          </p:cNvPr>
          <p:cNvCxnSpPr>
            <a:cxnSpLocks/>
          </p:cNvCxnSpPr>
          <p:nvPr/>
        </p:nvCxnSpPr>
        <p:spPr>
          <a:xfrm>
            <a:off x="7672843" y="2795573"/>
            <a:ext cx="0" cy="495300"/>
          </a:xfrm>
          <a:prstGeom prst="line">
            <a:avLst/>
          </a:prstGeom>
          <a:ln>
            <a:solidFill>
              <a:srgbClr val="6093C5"/>
            </a:solidFill>
          </a:ln>
        </p:spPr>
        <p:style>
          <a:lnRef idx="3">
            <a:schemeClr val="accent3"/>
          </a:lnRef>
          <a:fillRef idx="0">
            <a:schemeClr val="accent3"/>
          </a:fillRef>
          <a:effectRef idx="2">
            <a:schemeClr val="accent3"/>
          </a:effectRef>
          <a:fontRef idx="minor">
            <a:schemeClr val="tx1"/>
          </a:fontRef>
        </p:style>
      </p:cxnSp>
      <p:cxnSp>
        <p:nvCxnSpPr>
          <p:cNvPr id="30" name="Straight Connector 29">
            <a:extLst>
              <a:ext uri="{FF2B5EF4-FFF2-40B4-BE49-F238E27FC236}">
                <a16:creationId xmlns:a16="http://schemas.microsoft.com/office/drawing/2014/main" id="{8D761119-8AC3-A847-A89C-D5FD313D6C19}"/>
              </a:ext>
            </a:extLst>
          </p:cNvPr>
          <p:cNvCxnSpPr>
            <a:cxnSpLocks/>
          </p:cNvCxnSpPr>
          <p:nvPr/>
        </p:nvCxnSpPr>
        <p:spPr>
          <a:xfrm>
            <a:off x="8134532" y="2569286"/>
            <a:ext cx="0" cy="698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553EB051-3B67-4B4B-8A0C-D2AE28504367}"/>
              </a:ext>
            </a:extLst>
          </p:cNvPr>
          <p:cNvCxnSpPr>
            <a:cxnSpLocks/>
          </p:cNvCxnSpPr>
          <p:nvPr/>
        </p:nvCxnSpPr>
        <p:spPr>
          <a:xfrm>
            <a:off x="2975861" y="2698616"/>
            <a:ext cx="5710964" cy="0"/>
          </a:xfrm>
          <a:prstGeom prst="line">
            <a:avLst/>
          </a:prstGeom>
          <a:ln>
            <a:solidFill>
              <a:srgbClr val="95698A"/>
            </a:solidFill>
            <a:prstDash val="dot"/>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91F0A665-2D12-3844-9725-B8CCFAA35ACD}"/>
              </a:ext>
            </a:extLst>
          </p:cNvPr>
          <p:cNvCxnSpPr>
            <a:cxnSpLocks/>
          </p:cNvCxnSpPr>
          <p:nvPr/>
        </p:nvCxnSpPr>
        <p:spPr>
          <a:xfrm flipV="1">
            <a:off x="2975861" y="3803516"/>
            <a:ext cx="5710964" cy="8240"/>
          </a:xfrm>
          <a:prstGeom prst="line">
            <a:avLst/>
          </a:prstGeom>
          <a:ln>
            <a:solidFill>
              <a:srgbClr val="95698A"/>
            </a:solidFill>
            <a:prstDash val="dot"/>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15C5B49E-5DBC-334C-9359-7AA1A00643FA}"/>
              </a:ext>
            </a:extLst>
          </p:cNvPr>
          <p:cNvCxnSpPr>
            <a:cxnSpLocks/>
          </p:cNvCxnSpPr>
          <p:nvPr/>
        </p:nvCxnSpPr>
        <p:spPr>
          <a:xfrm>
            <a:off x="2975861" y="3270116"/>
            <a:ext cx="5710964" cy="0"/>
          </a:xfrm>
          <a:prstGeom prst="line">
            <a:avLst/>
          </a:prstGeom>
          <a:ln>
            <a:solidFill>
              <a:srgbClr val="6093C5"/>
            </a:solidFill>
            <a:prstDash val="sysDash"/>
          </a:ln>
        </p:spPr>
        <p:style>
          <a:lnRef idx="2">
            <a:schemeClr val="accent1"/>
          </a:lnRef>
          <a:fillRef idx="0">
            <a:schemeClr val="accent1"/>
          </a:fillRef>
          <a:effectRef idx="1">
            <a:schemeClr val="accent1"/>
          </a:effectRef>
          <a:fontRef idx="minor">
            <a:schemeClr val="tx1"/>
          </a:fontRef>
        </p:style>
      </p:cxnSp>
      <p:sp>
        <p:nvSpPr>
          <p:cNvPr id="34" name="Rectangle 33">
            <a:extLst>
              <a:ext uri="{FF2B5EF4-FFF2-40B4-BE49-F238E27FC236}">
                <a16:creationId xmlns:a16="http://schemas.microsoft.com/office/drawing/2014/main" id="{57B4E9C1-2EF9-D24A-B5CD-A02911ED15CB}"/>
              </a:ext>
            </a:extLst>
          </p:cNvPr>
          <p:cNvSpPr/>
          <p:nvPr/>
        </p:nvSpPr>
        <p:spPr>
          <a:xfrm>
            <a:off x="2650442" y="3067731"/>
            <a:ext cx="409086" cy="400110"/>
          </a:xfrm>
          <a:prstGeom prst="rect">
            <a:avLst/>
          </a:prstGeom>
        </p:spPr>
        <p:txBody>
          <a:bodyPr wrap="none">
            <a:spAutoFit/>
          </a:bodyPr>
          <a:lstStyle/>
          <a:p>
            <a:r>
              <a:rPr lang="en-US" sz="2000" b="1" dirty="0">
                <a:solidFill>
                  <a:srgbClr val="666666"/>
                </a:solidFill>
                <a:latin typeface="Nunito Sans" pitchFamily="2" charset="77"/>
              </a:rPr>
              <a:t>0</a:t>
            </a:r>
            <a:r>
              <a:rPr lang="en-US" sz="2000" dirty="0"/>
              <a:t> </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B0290514-9469-4687-ABE7-0FCF5DB77EE0}"/>
                  </a:ext>
                </a:extLst>
              </p14:cNvPr>
              <p14:cNvContentPartPr/>
              <p14:nvPr/>
            </p14:nvContentPartPr>
            <p14:xfrm>
              <a:off x="3356640" y="2588400"/>
              <a:ext cx="4479120" cy="2415240"/>
            </p14:xfrm>
          </p:contentPart>
        </mc:Choice>
        <mc:Fallback xmlns="">
          <p:pic>
            <p:nvPicPr>
              <p:cNvPr id="18" name="Ink 17">
                <a:extLst>
                  <a:ext uri="{FF2B5EF4-FFF2-40B4-BE49-F238E27FC236}">
                    <a16:creationId xmlns:a16="http://schemas.microsoft.com/office/drawing/2014/main" id="{B0290514-9469-4687-ABE7-0FCF5DB77EE0}"/>
                  </a:ext>
                </a:extLst>
              </p:cNvPr>
              <p:cNvPicPr/>
              <p:nvPr/>
            </p:nvPicPr>
            <p:blipFill>
              <a:blip r:embed="rId4"/>
              <a:stretch>
                <a:fillRect/>
              </a:stretch>
            </p:blipFill>
            <p:spPr>
              <a:xfrm>
                <a:off x="3347280" y="2579040"/>
                <a:ext cx="4497840" cy="2433960"/>
              </a:xfrm>
              <a:prstGeom prst="rect">
                <a:avLst/>
              </a:prstGeom>
            </p:spPr>
          </p:pic>
        </mc:Fallback>
      </mc:AlternateContent>
    </p:spTree>
    <p:extLst>
      <p:ext uri="{BB962C8B-B14F-4D97-AF65-F5344CB8AC3E}">
        <p14:creationId xmlns:p14="http://schemas.microsoft.com/office/powerpoint/2010/main" val="3321204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10"/>
                                        <p:tgtEl>
                                          <p:spTgt spid="32"/>
                                        </p:tgtEl>
                                      </p:cBhvr>
                                    </p:animEffect>
                                  </p:childTnLst>
                                </p:cTn>
                              </p:par>
                              <p:par>
                                <p:cTn id="11" presetID="7" presetClass="emph" presetSubtype="2" fill="hold" nodeType="withEffect">
                                  <p:stCondLst>
                                    <p:cond delay="0"/>
                                  </p:stCondLst>
                                  <p:childTnLst>
                                    <p:animClr clrSpc="rgb" dir="cw">
                                      <p:cBhvr>
                                        <p:cTn id="12" dur="10" fill="hold"/>
                                        <p:tgtEl>
                                          <p:spTgt spid="21"/>
                                        </p:tgtEl>
                                        <p:attrNameLst>
                                          <p:attrName>stroke.color</p:attrName>
                                        </p:attrNameLst>
                                      </p:cBhvr>
                                      <p:to>
                                        <a:schemeClr val="accent2"/>
                                      </p:to>
                                    </p:animClr>
                                    <p:set>
                                      <p:cBhvr>
                                        <p:cTn id="13" dur="10" fill="hold"/>
                                        <p:tgtEl>
                                          <p:spTgt spid="21"/>
                                        </p:tgtEl>
                                        <p:attrNameLst>
                                          <p:attrName>stroke.on</p:attrName>
                                        </p:attrNameLst>
                                      </p:cBhvr>
                                      <p:to>
                                        <p:strVal val="true"/>
                                      </p:to>
                                    </p:set>
                                  </p:childTnLst>
                                </p:cTn>
                              </p:par>
                              <p:par>
                                <p:cTn id="14" presetID="7" presetClass="emph" presetSubtype="2" fill="hold" nodeType="withEffect">
                                  <p:stCondLst>
                                    <p:cond delay="0"/>
                                  </p:stCondLst>
                                  <p:childTnLst>
                                    <p:animClr clrSpc="rgb" dir="cw">
                                      <p:cBhvr>
                                        <p:cTn id="15" dur="10" fill="hold"/>
                                        <p:tgtEl>
                                          <p:spTgt spid="24"/>
                                        </p:tgtEl>
                                        <p:attrNameLst>
                                          <p:attrName>stroke.color</p:attrName>
                                        </p:attrNameLst>
                                      </p:cBhvr>
                                      <p:to>
                                        <a:schemeClr val="accent2"/>
                                      </p:to>
                                    </p:animClr>
                                    <p:set>
                                      <p:cBhvr>
                                        <p:cTn id="16" dur="10" fill="hold"/>
                                        <p:tgtEl>
                                          <p:spTgt spid="24"/>
                                        </p:tgtEl>
                                        <p:attrNameLst>
                                          <p:attrName>stroke.on</p:attrName>
                                        </p:attrNameLst>
                                      </p:cBhvr>
                                      <p:to>
                                        <p:strVal val="true"/>
                                      </p:to>
                                    </p:set>
                                  </p:childTnLst>
                                </p:cTn>
                              </p:par>
                              <p:par>
                                <p:cTn id="17" presetID="7" presetClass="emph" presetSubtype="2" fill="hold" nodeType="withEffect">
                                  <p:stCondLst>
                                    <p:cond delay="0"/>
                                  </p:stCondLst>
                                  <p:childTnLst>
                                    <p:animClr clrSpc="rgb" dir="cw">
                                      <p:cBhvr>
                                        <p:cTn id="18" dur="10" fill="hold"/>
                                        <p:tgtEl>
                                          <p:spTgt spid="25"/>
                                        </p:tgtEl>
                                        <p:attrNameLst>
                                          <p:attrName>stroke.color</p:attrName>
                                        </p:attrNameLst>
                                      </p:cBhvr>
                                      <p:to>
                                        <a:schemeClr val="accent2"/>
                                      </p:to>
                                    </p:animClr>
                                    <p:set>
                                      <p:cBhvr>
                                        <p:cTn id="19" dur="10" fill="hold"/>
                                        <p:tgtEl>
                                          <p:spTgt spid="25"/>
                                        </p:tgtEl>
                                        <p:attrNameLst>
                                          <p:attrName>stroke.on</p:attrName>
                                        </p:attrNameLst>
                                      </p:cBhvr>
                                      <p:to>
                                        <p:strVal val="true"/>
                                      </p:to>
                                    </p:set>
                                  </p:childTnLst>
                                </p:cTn>
                              </p:par>
                              <p:par>
                                <p:cTn id="20" presetID="7" presetClass="emph" presetSubtype="2" fill="hold" nodeType="withEffect">
                                  <p:stCondLst>
                                    <p:cond delay="0"/>
                                  </p:stCondLst>
                                  <p:childTnLst>
                                    <p:animClr clrSpc="rgb" dir="cw">
                                      <p:cBhvr>
                                        <p:cTn id="21" dur="10" fill="hold"/>
                                        <p:tgtEl>
                                          <p:spTgt spid="30"/>
                                        </p:tgtEl>
                                        <p:attrNameLst>
                                          <p:attrName>stroke.color</p:attrName>
                                        </p:attrNameLst>
                                      </p:cBhvr>
                                      <p:to>
                                        <a:schemeClr val="accent2"/>
                                      </p:to>
                                    </p:animClr>
                                    <p:set>
                                      <p:cBhvr>
                                        <p:cTn id="22" dur="10" fill="hold"/>
                                        <p:tgtEl>
                                          <p:spTgt spid="30"/>
                                        </p:tgtEl>
                                        <p:attrNameLst>
                                          <p:attrName>stroke.on</p:attrName>
                                        </p:attrNameLst>
                                      </p:cBhvr>
                                      <p:to>
                                        <p:strVal val="true"/>
                                      </p:to>
                                    </p:set>
                                  </p:childTnLst>
                                </p:cTn>
                              </p:par>
                              <p:par>
                                <p:cTn id="23" presetID="7" presetClass="emph" presetSubtype="2" fill="hold" nodeType="withEffect">
                                  <p:stCondLst>
                                    <p:cond delay="0"/>
                                  </p:stCondLst>
                                  <p:childTnLst>
                                    <p:animClr clrSpc="rgb" dir="cw">
                                      <p:cBhvr>
                                        <p:cTn id="24" dur="10" fill="hold"/>
                                        <p:tgtEl>
                                          <p:spTgt spid="22"/>
                                        </p:tgtEl>
                                        <p:attrNameLst>
                                          <p:attrName>stroke.color</p:attrName>
                                        </p:attrNameLst>
                                      </p:cBhvr>
                                      <p:to>
                                        <a:schemeClr val="accent2"/>
                                      </p:to>
                                    </p:animClr>
                                    <p:set>
                                      <p:cBhvr>
                                        <p:cTn id="25" dur="10" fill="hold"/>
                                        <p:tgtEl>
                                          <p:spTgt spid="22"/>
                                        </p:tgtEl>
                                        <p:attrNameLst>
                                          <p:attrName>stroke.on</p:attrName>
                                        </p:attrNameLst>
                                      </p:cBhvr>
                                      <p:to>
                                        <p:strVal val="true"/>
                                      </p:to>
                                    </p:set>
                                  </p:childTnLst>
                                </p:cTn>
                              </p:par>
                              <p:par>
                                <p:cTn id="26" presetID="3" presetClass="emph" presetSubtype="2" fill="hold" grpId="0" nodeType="withEffect">
                                  <p:stCondLst>
                                    <p:cond delay="0"/>
                                  </p:stCondLst>
                                  <p:childTnLst>
                                    <p:animClr clrSpc="rgb" dir="cw">
                                      <p:cBhvr override="childStyle">
                                        <p:cTn id="27" dur="10" fill="hold"/>
                                        <p:tgtEl>
                                          <p:spTgt spid="8"/>
                                        </p:tgtEl>
                                        <p:attrNameLst>
                                          <p:attrName>style.color</p:attrName>
                                        </p:attrNameLst>
                                      </p:cBhvr>
                                      <p:to>
                                        <a:schemeClr val="accent2"/>
                                      </p:to>
                                    </p:animClr>
                                  </p:childTnLst>
                                </p:cTn>
                              </p:par>
                              <p:par>
                                <p:cTn id="28" presetID="3" presetClass="emph" presetSubtype="2" fill="hold" grpId="0" nodeType="withEffect">
                                  <p:stCondLst>
                                    <p:cond delay="0"/>
                                  </p:stCondLst>
                                  <p:childTnLst>
                                    <p:animClr clrSpc="rgb" dir="cw">
                                      <p:cBhvr override="childStyle">
                                        <p:cTn id="29" dur="10" fill="hold"/>
                                        <p:tgtEl>
                                          <p:spTgt spid="9"/>
                                        </p:tgtEl>
                                        <p:attrNameLst>
                                          <p:attrName>style.color</p:attrName>
                                        </p:attrNameLst>
                                      </p:cBhvr>
                                      <p:to>
                                        <a:schemeClr val="accent2"/>
                                      </p:to>
                                    </p:animClr>
                                  </p:childTnLst>
                                </p:cTn>
                              </p:par>
                              <p:par>
                                <p:cTn id="30" presetID="3" presetClass="emph" presetSubtype="2" fill="hold" grpId="0" nodeType="withEffect">
                                  <p:stCondLst>
                                    <p:cond delay="0"/>
                                  </p:stCondLst>
                                  <p:childTnLst>
                                    <p:animClr clrSpc="rgb" dir="cw">
                                      <p:cBhvr override="childStyle">
                                        <p:cTn id="31" dur="10" fill="hold"/>
                                        <p:tgtEl>
                                          <p:spTgt spid="12"/>
                                        </p:tgtEl>
                                        <p:attrNameLst>
                                          <p:attrName>style.color</p:attrName>
                                        </p:attrNameLst>
                                      </p:cBhvr>
                                      <p:to>
                                        <a:schemeClr val="accent2"/>
                                      </p:to>
                                    </p:animClr>
                                  </p:childTnLst>
                                </p:cTn>
                              </p:par>
                              <p:par>
                                <p:cTn id="32" presetID="3" presetClass="emph" presetSubtype="2" fill="hold" grpId="0" nodeType="withEffect">
                                  <p:stCondLst>
                                    <p:cond delay="0"/>
                                  </p:stCondLst>
                                  <p:childTnLst>
                                    <p:animClr clrSpc="rgb" dir="cw">
                                      <p:cBhvr override="childStyle">
                                        <p:cTn id="33" dur="10" fill="hold"/>
                                        <p:tgtEl>
                                          <p:spTgt spid="11"/>
                                        </p:tgtEl>
                                        <p:attrNameLst>
                                          <p:attrName>style.color</p:attrName>
                                        </p:attrNameLst>
                                      </p:cBhvr>
                                      <p:to>
                                        <a:schemeClr val="accent2"/>
                                      </p:to>
                                    </p:animClr>
                                  </p:childTnLst>
                                </p:cTn>
                              </p:par>
                              <p:par>
                                <p:cTn id="34" presetID="3" presetClass="emph" presetSubtype="2" fill="hold" grpId="0" nodeType="withEffect">
                                  <p:stCondLst>
                                    <p:cond delay="0"/>
                                  </p:stCondLst>
                                  <p:childTnLst>
                                    <p:animClr clrSpc="rgb" dir="cw">
                                      <p:cBhvr override="childStyle">
                                        <p:cTn id="35" dur="10" fill="hold"/>
                                        <p:tgtEl>
                                          <p:spTgt spid="17"/>
                                        </p:tgtEl>
                                        <p:attrNameLst>
                                          <p:attrName>style.color</p:attrName>
                                        </p:attrNameLst>
                                      </p:cBhvr>
                                      <p:to>
                                        <a:schemeClr val="accent2"/>
                                      </p:to>
                                    </p:animClr>
                                  </p:childTnLst>
                                </p:cTn>
                              </p:par>
                            </p:childTnLst>
                          </p:cTn>
                        </p:par>
                      </p:childTnLst>
                    </p:cTn>
                  </p:par>
                  <p:par>
                    <p:cTn id="36" fill="hold">
                      <p:stCondLst>
                        <p:cond delay="indefinite"/>
                      </p:stCondLst>
                      <p:childTnLst>
                        <p:par>
                          <p:cTn id="37" fill="hold">
                            <p:stCondLst>
                              <p:cond delay="0"/>
                            </p:stCondLst>
                            <p:childTnLst>
                              <p:par>
                                <p:cTn id="38" presetID="7" presetClass="emph" presetSubtype="2" fill="hold" nodeType="clickEffect">
                                  <p:stCondLst>
                                    <p:cond delay="0"/>
                                  </p:stCondLst>
                                  <p:childTnLst>
                                    <p:animClr clrSpc="rgb" dir="cw">
                                      <p:cBhvr>
                                        <p:cTn id="39" dur="500" fill="hold"/>
                                        <p:tgtEl>
                                          <p:spTgt spid="29"/>
                                        </p:tgtEl>
                                        <p:attrNameLst>
                                          <p:attrName>stroke.color</p:attrName>
                                        </p:attrNameLst>
                                      </p:cBhvr>
                                      <p:to>
                                        <a:srgbClr val="FF7E79"/>
                                      </p:to>
                                    </p:animClr>
                                    <p:set>
                                      <p:cBhvr>
                                        <p:cTn id="40" dur="500" fill="hold"/>
                                        <p:tgtEl>
                                          <p:spTgt spid="29"/>
                                        </p:tgtEl>
                                        <p:attrNameLst>
                                          <p:attrName>stroke.on</p:attrName>
                                        </p:attrNameLst>
                                      </p:cBhvr>
                                      <p:to>
                                        <p:strVal val="true"/>
                                      </p:to>
                                    </p:set>
                                  </p:childTnLst>
                                </p:cTn>
                              </p:par>
                              <p:par>
                                <p:cTn id="41" presetID="7" presetClass="emph" presetSubtype="2" fill="hold" nodeType="withEffect">
                                  <p:stCondLst>
                                    <p:cond delay="0"/>
                                  </p:stCondLst>
                                  <p:childTnLst>
                                    <p:animClr clrSpc="rgb" dir="cw">
                                      <p:cBhvr>
                                        <p:cTn id="42" dur="500" fill="hold"/>
                                        <p:tgtEl>
                                          <p:spTgt spid="20"/>
                                        </p:tgtEl>
                                        <p:attrNameLst>
                                          <p:attrName>stroke.color</p:attrName>
                                        </p:attrNameLst>
                                      </p:cBhvr>
                                      <p:to>
                                        <a:srgbClr val="FF7E79"/>
                                      </p:to>
                                    </p:animClr>
                                    <p:set>
                                      <p:cBhvr>
                                        <p:cTn id="43" dur="500" fill="hold"/>
                                        <p:tgtEl>
                                          <p:spTgt spid="20"/>
                                        </p:tgtEl>
                                        <p:attrNameLst>
                                          <p:attrName>stroke.on</p:attrName>
                                        </p:attrNameLst>
                                      </p:cBhvr>
                                      <p:to>
                                        <p:strVal val="true"/>
                                      </p:to>
                                    </p:set>
                                  </p:childTnLst>
                                </p:cTn>
                              </p:par>
                              <p:par>
                                <p:cTn id="44" presetID="3" presetClass="emph" presetSubtype="2" fill="hold" grpId="0" nodeType="withEffect">
                                  <p:stCondLst>
                                    <p:cond delay="0"/>
                                  </p:stCondLst>
                                  <p:childTnLst>
                                    <p:animClr clrSpc="rgb" dir="cw">
                                      <p:cBhvr override="childStyle">
                                        <p:cTn id="45" dur="500" fill="hold"/>
                                        <p:tgtEl>
                                          <p:spTgt spid="7"/>
                                        </p:tgtEl>
                                        <p:attrNameLst>
                                          <p:attrName>style.color</p:attrName>
                                        </p:attrNameLst>
                                      </p:cBhvr>
                                      <p:to>
                                        <a:srgbClr val="FF7E79"/>
                                      </p:to>
                                    </p:animClr>
                                  </p:childTnLst>
                                </p:cTn>
                              </p:par>
                              <p:par>
                                <p:cTn id="46" presetID="3" presetClass="emph" presetSubtype="2" fill="hold" grpId="0" nodeType="withEffect">
                                  <p:stCondLst>
                                    <p:cond delay="0"/>
                                  </p:stCondLst>
                                  <p:childTnLst>
                                    <p:animClr clrSpc="rgb" dir="cw">
                                      <p:cBhvr override="childStyle">
                                        <p:cTn id="47" dur="500" fill="hold"/>
                                        <p:tgtEl>
                                          <p:spTgt spid="16"/>
                                        </p:tgtEl>
                                        <p:attrNameLst>
                                          <p:attrName>style.color</p:attrName>
                                        </p:attrNameLst>
                                      </p:cBhvr>
                                      <p:to>
                                        <a:srgbClr val="FF7E79"/>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2" grpId="0"/>
      <p:bldP spid="16" grpId="0"/>
      <p:bldP spid="1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BB6C2-8779-AE44-8334-B4DC27EC629E}"/>
              </a:ext>
            </a:extLst>
          </p:cNvPr>
          <p:cNvSpPr>
            <a:spLocks noGrp="1"/>
          </p:cNvSpPr>
          <p:nvPr>
            <p:ph type="title"/>
          </p:nvPr>
        </p:nvSpPr>
        <p:spPr/>
        <p:txBody>
          <a:bodyPr/>
          <a:lstStyle/>
          <a:p>
            <a:r>
              <a:rPr lang="en-US" dirty="0"/>
              <a:t>Ridge for Feature Selection</a:t>
            </a:r>
          </a:p>
        </p:txBody>
      </p:sp>
      <p:sp>
        <p:nvSpPr>
          <p:cNvPr id="3" name="Text Placeholder 2">
            <a:extLst>
              <a:ext uri="{FF2B5EF4-FFF2-40B4-BE49-F238E27FC236}">
                <a16:creationId xmlns:a16="http://schemas.microsoft.com/office/drawing/2014/main" id="{1A9B7BF7-3EEE-F143-A43E-4AA2B73EF464}"/>
              </a:ext>
            </a:extLst>
          </p:cNvPr>
          <p:cNvSpPr>
            <a:spLocks noGrp="1"/>
          </p:cNvSpPr>
          <p:nvPr>
            <p:ph type="body" idx="1"/>
          </p:nvPr>
        </p:nvSpPr>
        <p:spPr/>
        <p:txBody>
          <a:bodyPr/>
          <a:lstStyle/>
          <a:p>
            <a:pPr marL="139700" indent="0">
              <a:buNone/>
            </a:pPr>
            <a:r>
              <a:rPr lang="en-US" dirty="0"/>
              <a:t>What if we had originally removed the # showers feature?</a:t>
            </a:r>
          </a:p>
          <a:p>
            <a:r>
              <a:rPr lang="en-US" dirty="0"/>
              <a:t>The coefficient for # bathrooms would be larger since it wasn’t “split up” amongst two correlated features</a:t>
            </a:r>
          </a:p>
          <a:p>
            <a:r>
              <a:rPr lang="en-US" dirty="0"/>
              <a:t>Instead, it would be nice if there were a </a:t>
            </a:r>
            <a:r>
              <a:rPr lang="en-US" dirty="0" err="1"/>
              <a:t>regularizer</a:t>
            </a:r>
            <a:r>
              <a:rPr lang="en-US" dirty="0"/>
              <a:t> that favors sparse solutions in the first place to account for this…</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21667288-7938-2246-85B6-CC8EDFFB393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cxnSp>
        <p:nvCxnSpPr>
          <p:cNvPr id="5" name="Straight Connector 4">
            <a:extLst>
              <a:ext uri="{FF2B5EF4-FFF2-40B4-BE49-F238E27FC236}">
                <a16:creationId xmlns:a16="http://schemas.microsoft.com/office/drawing/2014/main" id="{63EA4B13-083C-664E-AF1F-F321D14F7F42}"/>
              </a:ext>
            </a:extLst>
          </p:cNvPr>
          <p:cNvCxnSpPr>
            <a:cxnSpLocks/>
          </p:cNvCxnSpPr>
          <p:nvPr/>
        </p:nvCxnSpPr>
        <p:spPr>
          <a:xfrm>
            <a:off x="2967315" y="4248017"/>
            <a:ext cx="5706810"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AF320ABB-D2A3-4F4B-BC1F-5E6BB0A79C32}"/>
              </a:ext>
            </a:extLst>
          </p:cNvPr>
          <p:cNvSpPr txBox="1"/>
          <p:nvPr/>
        </p:nvSpPr>
        <p:spPr>
          <a:xfrm rot="19411254">
            <a:off x="2024767" y="4734936"/>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 bedrooms</a:t>
            </a:r>
          </a:p>
        </p:txBody>
      </p:sp>
      <p:sp>
        <p:nvSpPr>
          <p:cNvPr id="7" name="TextBox 6">
            <a:extLst>
              <a:ext uri="{FF2B5EF4-FFF2-40B4-BE49-F238E27FC236}">
                <a16:creationId xmlns:a16="http://schemas.microsoft.com/office/drawing/2014/main" id="{C6B298A6-50D3-D742-8132-82841BC2E14B}"/>
              </a:ext>
            </a:extLst>
          </p:cNvPr>
          <p:cNvSpPr txBox="1"/>
          <p:nvPr/>
        </p:nvSpPr>
        <p:spPr>
          <a:xfrm rot="19411254">
            <a:off x="2518411" y="4734937"/>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 bathrooms</a:t>
            </a:r>
          </a:p>
        </p:txBody>
      </p:sp>
      <p:sp>
        <p:nvSpPr>
          <p:cNvPr id="8" name="TextBox 7">
            <a:extLst>
              <a:ext uri="{FF2B5EF4-FFF2-40B4-BE49-F238E27FC236}">
                <a16:creationId xmlns:a16="http://schemas.microsoft.com/office/drawing/2014/main" id="{8E92E0D3-43AE-5644-B521-C60980565418}"/>
              </a:ext>
            </a:extLst>
          </p:cNvPr>
          <p:cNvSpPr txBox="1"/>
          <p:nvPr/>
        </p:nvSpPr>
        <p:spPr>
          <a:xfrm rot="19411254">
            <a:off x="2929309" y="4710636"/>
            <a:ext cx="1879600" cy="261610"/>
          </a:xfrm>
          <a:prstGeom prst="rect">
            <a:avLst/>
          </a:prstGeom>
          <a:noFill/>
          <a:ln>
            <a:noFill/>
          </a:ln>
        </p:spPr>
        <p:txBody>
          <a:bodyPr wrap="square" rtlCol="0">
            <a:spAutoFit/>
          </a:bodyPr>
          <a:lstStyle/>
          <a:p>
            <a:pPr algn="r"/>
            <a:r>
              <a:rPr lang="en-US" sz="1100" dirty="0" err="1">
                <a:latin typeface="Open Sans" panose="020B0606030504020204" pitchFamily="34" charset="0"/>
                <a:ea typeface="Open Sans" panose="020B0606030504020204" pitchFamily="34" charset="0"/>
                <a:cs typeface="Open Sans" panose="020B0606030504020204" pitchFamily="34" charset="0"/>
              </a:rPr>
              <a:t>sq.ft</a:t>
            </a:r>
            <a:r>
              <a:rPr lang="en-US" sz="1100" dirty="0">
                <a:latin typeface="Open Sans" panose="020B0606030504020204" pitchFamily="34" charset="0"/>
                <a:ea typeface="Open Sans" panose="020B0606030504020204" pitchFamily="34" charset="0"/>
                <a:cs typeface="Open Sans" panose="020B0606030504020204" pitchFamily="34" charset="0"/>
              </a:rPr>
              <a:t>. living</a:t>
            </a:r>
          </a:p>
        </p:txBody>
      </p:sp>
      <p:sp>
        <p:nvSpPr>
          <p:cNvPr id="9" name="TextBox 8">
            <a:extLst>
              <a:ext uri="{FF2B5EF4-FFF2-40B4-BE49-F238E27FC236}">
                <a16:creationId xmlns:a16="http://schemas.microsoft.com/office/drawing/2014/main" id="{AF61E9C6-0A03-2943-8FF9-FB742E9B846E}"/>
              </a:ext>
            </a:extLst>
          </p:cNvPr>
          <p:cNvSpPr txBox="1"/>
          <p:nvPr/>
        </p:nvSpPr>
        <p:spPr>
          <a:xfrm rot="19411254">
            <a:off x="3266286" y="4762255"/>
            <a:ext cx="1879600" cy="261610"/>
          </a:xfrm>
          <a:prstGeom prst="rect">
            <a:avLst/>
          </a:prstGeom>
          <a:noFill/>
        </p:spPr>
        <p:txBody>
          <a:bodyPr wrap="square" rtlCol="0">
            <a:spAutoFit/>
          </a:bodyPr>
          <a:lstStyle/>
          <a:p>
            <a:pPr algn="r"/>
            <a:r>
              <a:rPr lang="en-US" sz="1100" dirty="0" err="1">
                <a:latin typeface="Open Sans" panose="020B0606030504020204" pitchFamily="34" charset="0"/>
                <a:ea typeface="Open Sans" panose="020B0606030504020204" pitchFamily="34" charset="0"/>
                <a:cs typeface="Open Sans" panose="020B0606030504020204" pitchFamily="34" charset="0"/>
              </a:rPr>
              <a:t>sq.ft</a:t>
            </a:r>
            <a:r>
              <a:rPr lang="en-US" sz="1100" dirty="0">
                <a:latin typeface="Open Sans" panose="020B0606030504020204" pitchFamily="34" charset="0"/>
                <a:ea typeface="Open Sans" panose="020B0606030504020204" pitchFamily="34" charset="0"/>
                <a:cs typeface="Open Sans" panose="020B0606030504020204" pitchFamily="34" charset="0"/>
              </a:rPr>
              <a:t>. lot</a:t>
            </a:r>
          </a:p>
        </p:txBody>
      </p:sp>
      <p:sp>
        <p:nvSpPr>
          <p:cNvPr id="10" name="TextBox 9">
            <a:extLst>
              <a:ext uri="{FF2B5EF4-FFF2-40B4-BE49-F238E27FC236}">
                <a16:creationId xmlns:a16="http://schemas.microsoft.com/office/drawing/2014/main" id="{22ECFF1A-981E-AA4B-A8E7-2D755751ABDC}"/>
              </a:ext>
            </a:extLst>
          </p:cNvPr>
          <p:cNvSpPr txBox="1"/>
          <p:nvPr/>
        </p:nvSpPr>
        <p:spPr>
          <a:xfrm rot="19411254">
            <a:off x="3603154" y="4793911"/>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floors</a:t>
            </a:r>
          </a:p>
        </p:txBody>
      </p:sp>
      <p:sp>
        <p:nvSpPr>
          <p:cNvPr id="11" name="TextBox 10">
            <a:extLst>
              <a:ext uri="{FF2B5EF4-FFF2-40B4-BE49-F238E27FC236}">
                <a16:creationId xmlns:a16="http://schemas.microsoft.com/office/drawing/2014/main" id="{AA3221BE-B97D-E24D-8E08-10C4AA61755F}"/>
              </a:ext>
            </a:extLst>
          </p:cNvPr>
          <p:cNvSpPr txBox="1"/>
          <p:nvPr/>
        </p:nvSpPr>
        <p:spPr>
          <a:xfrm rot="19411254">
            <a:off x="4074557" y="4793911"/>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year built</a:t>
            </a:r>
          </a:p>
        </p:txBody>
      </p:sp>
      <p:sp>
        <p:nvSpPr>
          <p:cNvPr id="12" name="TextBox 11">
            <a:extLst>
              <a:ext uri="{FF2B5EF4-FFF2-40B4-BE49-F238E27FC236}">
                <a16:creationId xmlns:a16="http://schemas.microsoft.com/office/drawing/2014/main" id="{769B710E-7DA6-4D44-BC7E-47619E070CD9}"/>
              </a:ext>
            </a:extLst>
          </p:cNvPr>
          <p:cNvSpPr txBox="1"/>
          <p:nvPr/>
        </p:nvSpPr>
        <p:spPr>
          <a:xfrm rot="19411254">
            <a:off x="4497513" y="4773728"/>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year renovated</a:t>
            </a:r>
          </a:p>
        </p:txBody>
      </p:sp>
      <p:sp>
        <p:nvSpPr>
          <p:cNvPr id="13" name="TextBox 12">
            <a:extLst>
              <a:ext uri="{FF2B5EF4-FFF2-40B4-BE49-F238E27FC236}">
                <a16:creationId xmlns:a16="http://schemas.microsoft.com/office/drawing/2014/main" id="{5747A006-B7C2-AD44-9E3E-B55B7C6522AB}"/>
              </a:ext>
            </a:extLst>
          </p:cNvPr>
          <p:cNvSpPr txBox="1"/>
          <p:nvPr/>
        </p:nvSpPr>
        <p:spPr>
          <a:xfrm rot="19411254">
            <a:off x="4899234" y="4798272"/>
            <a:ext cx="1879600" cy="261610"/>
          </a:xfrm>
          <a:prstGeom prst="rect">
            <a:avLst/>
          </a:prstGeom>
          <a:noFill/>
          <a:ln>
            <a:noFill/>
          </a:ln>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last sales price</a:t>
            </a:r>
          </a:p>
        </p:txBody>
      </p:sp>
      <p:sp>
        <p:nvSpPr>
          <p:cNvPr id="14" name="TextBox 13">
            <a:extLst>
              <a:ext uri="{FF2B5EF4-FFF2-40B4-BE49-F238E27FC236}">
                <a16:creationId xmlns:a16="http://schemas.microsoft.com/office/drawing/2014/main" id="{222E5993-EF9E-BE45-9542-E556A19FA0F7}"/>
              </a:ext>
            </a:extLst>
          </p:cNvPr>
          <p:cNvSpPr txBox="1"/>
          <p:nvPr/>
        </p:nvSpPr>
        <p:spPr>
          <a:xfrm rot="19411254">
            <a:off x="5403173" y="4773729"/>
            <a:ext cx="1879600" cy="261610"/>
          </a:xfrm>
          <a:prstGeom prst="rect">
            <a:avLst/>
          </a:prstGeom>
          <a:noFill/>
          <a:ln>
            <a:noFill/>
          </a:ln>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cost per </a:t>
            </a:r>
            <a:r>
              <a:rPr lang="en-US" sz="1100" dirty="0" err="1">
                <a:latin typeface="Open Sans" panose="020B0606030504020204" pitchFamily="34" charset="0"/>
                <a:ea typeface="Open Sans" panose="020B0606030504020204" pitchFamily="34" charset="0"/>
                <a:cs typeface="Open Sans" panose="020B0606030504020204" pitchFamily="34" charset="0"/>
              </a:rPr>
              <a:t>sq.ft</a:t>
            </a:r>
            <a:r>
              <a:rPr lang="en-US" sz="1100" dirty="0">
                <a:latin typeface="Open Sans" panose="020B0606030504020204" pitchFamily="34" charset="0"/>
                <a:ea typeface="Open Sans" panose="020B0606030504020204" pitchFamily="34" charset="0"/>
                <a:cs typeface="Open Sans" panose="020B0606030504020204" pitchFamily="34" charset="0"/>
              </a:rPr>
              <a:t>.</a:t>
            </a:r>
          </a:p>
        </p:txBody>
      </p:sp>
      <p:sp>
        <p:nvSpPr>
          <p:cNvPr id="15" name="TextBox 14">
            <a:extLst>
              <a:ext uri="{FF2B5EF4-FFF2-40B4-BE49-F238E27FC236}">
                <a16:creationId xmlns:a16="http://schemas.microsoft.com/office/drawing/2014/main" id="{9E3E3E57-9712-BB4F-96AE-3C682F9F5813}"/>
              </a:ext>
            </a:extLst>
          </p:cNvPr>
          <p:cNvSpPr txBox="1"/>
          <p:nvPr/>
        </p:nvSpPr>
        <p:spPr>
          <a:xfrm rot="19411254">
            <a:off x="5740042" y="4814095"/>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heating</a:t>
            </a:r>
          </a:p>
        </p:txBody>
      </p:sp>
      <p:sp>
        <p:nvSpPr>
          <p:cNvPr id="17" name="TextBox 16">
            <a:extLst>
              <a:ext uri="{FF2B5EF4-FFF2-40B4-BE49-F238E27FC236}">
                <a16:creationId xmlns:a16="http://schemas.microsoft.com/office/drawing/2014/main" id="{DEA36C65-5B28-AE43-AD44-FCBF8A93D9DB}"/>
              </a:ext>
            </a:extLst>
          </p:cNvPr>
          <p:cNvSpPr txBox="1"/>
          <p:nvPr/>
        </p:nvSpPr>
        <p:spPr>
          <a:xfrm rot="19411254">
            <a:off x="6692901" y="4854460"/>
            <a:ext cx="1879600" cy="261610"/>
          </a:xfrm>
          <a:prstGeom prst="rect">
            <a:avLst/>
          </a:prstGeom>
          <a:noFill/>
        </p:spPr>
        <p:txBody>
          <a:bodyPr wrap="square" rtlCol="0">
            <a:spAutoFit/>
          </a:bodyPr>
          <a:lstStyle/>
          <a:p>
            <a:pPr algn="r"/>
            <a:r>
              <a:rPr lang="en-US" sz="1100" dirty="0">
                <a:latin typeface="Open Sans" panose="020B0606030504020204" pitchFamily="34" charset="0"/>
                <a:ea typeface="Open Sans" panose="020B0606030504020204" pitchFamily="34" charset="0"/>
                <a:cs typeface="Open Sans" panose="020B0606030504020204" pitchFamily="34" charset="0"/>
              </a:rPr>
              <a:t>waterfront</a:t>
            </a:r>
          </a:p>
        </p:txBody>
      </p:sp>
      <p:cxnSp>
        <p:nvCxnSpPr>
          <p:cNvPr id="19" name="Straight Connector 18">
            <a:extLst>
              <a:ext uri="{FF2B5EF4-FFF2-40B4-BE49-F238E27FC236}">
                <a16:creationId xmlns:a16="http://schemas.microsoft.com/office/drawing/2014/main" id="{F3DF2E1D-530E-2448-B5A9-4B929DD6DDE3}"/>
              </a:ext>
            </a:extLst>
          </p:cNvPr>
          <p:cNvCxnSpPr>
            <a:cxnSpLocks/>
          </p:cNvCxnSpPr>
          <p:nvPr/>
        </p:nvCxnSpPr>
        <p:spPr>
          <a:xfrm>
            <a:off x="3647086" y="3268500"/>
            <a:ext cx="0" cy="4699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8076A13A-80A9-6945-BBFD-1FF2A07C660C}"/>
              </a:ext>
            </a:extLst>
          </p:cNvPr>
          <p:cNvCxnSpPr>
            <a:cxnSpLocks/>
          </p:cNvCxnSpPr>
          <p:nvPr/>
        </p:nvCxnSpPr>
        <p:spPr>
          <a:xfrm>
            <a:off x="4024759" y="2444097"/>
            <a:ext cx="0" cy="840426"/>
          </a:xfrm>
          <a:prstGeom prst="line">
            <a:avLst/>
          </a:prstGeom>
          <a:ln>
            <a:solidFill>
              <a:srgbClr val="6093C5"/>
            </a:solidFill>
          </a:ln>
        </p:spPr>
        <p:style>
          <a:lnRef idx="3">
            <a:schemeClr val="accent3"/>
          </a:lnRef>
          <a:fillRef idx="0">
            <a:schemeClr val="accent3"/>
          </a:fillRef>
          <a:effectRef idx="2">
            <a:schemeClr val="accent3"/>
          </a:effectRef>
          <a:fontRef idx="minor">
            <a:schemeClr val="tx1"/>
          </a:fontRef>
        </p:style>
      </p:cxnSp>
      <p:cxnSp>
        <p:nvCxnSpPr>
          <p:cNvPr id="21" name="Straight Connector 20">
            <a:extLst>
              <a:ext uri="{FF2B5EF4-FFF2-40B4-BE49-F238E27FC236}">
                <a16:creationId xmlns:a16="http://schemas.microsoft.com/office/drawing/2014/main" id="{F71AC5F5-662F-BC4B-90B5-98AD79861652}"/>
              </a:ext>
            </a:extLst>
          </p:cNvPr>
          <p:cNvCxnSpPr>
            <a:cxnSpLocks/>
          </p:cNvCxnSpPr>
          <p:nvPr/>
        </p:nvCxnSpPr>
        <p:spPr>
          <a:xfrm flipH="1">
            <a:off x="4414704" y="2260054"/>
            <a:ext cx="12700" cy="10160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6C3B8E29-AF6A-B844-9748-DCBEF3DB7433}"/>
              </a:ext>
            </a:extLst>
          </p:cNvPr>
          <p:cNvCxnSpPr>
            <a:cxnSpLocks/>
          </p:cNvCxnSpPr>
          <p:nvPr/>
        </p:nvCxnSpPr>
        <p:spPr>
          <a:xfrm>
            <a:off x="4809099" y="2570000"/>
            <a:ext cx="0" cy="698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1A474FE-B06D-A045-9309-6D7F26BA7039}"/>
              </a:ext>
            </a:extLst>
          </p:cNvPr>
          <p:cNvCxnSpPr>
            <a:cxnSpLocks/>
          </p:cNvCxnSpPr>
          <p:nvPr/>
        </p:nvCxnSpPr>
        <p:spPr>
          <a:xfrm>
            <a:off x="5218919" y="3268500"/>
            <a:ext cx="0" cy="317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68AD6585-F851-8A47-8CD1-57D605BF84DE}"/>
              </a:ext>
            </a:extLst>
          </p:cNvPr>
          <p:cNvCxnSpPr>
            <a:cxnSpLocks/>
          </p:cNvCxnSpPr>
          <p:nvPr/>
        </p:nvCxnSpPr>
        <p:spPr>
          <a:xfrm>
            <a:off x="5656259" y="2345657"/>
            <a:ext cx="0" cy="9398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30152DEF-3A06-3342-8A99-E6B6DD9718FD}"/>
              </a:ext>
            </a:extLst>
          </p:cNvPr>
          <p:cNvCxnSpPr>
            <a:cxnSpLocks/>
          </p:cNvCxnSpPr>
          <p:nvPr/>
        </p:nvCxnSpPr>
        <p:spPr>
          <a:xfrm flipV="1">
            <a:off x="6067583" y="3284523"/>
            <a:ext cx="0" cy="672434"/>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F5E3D1F1-9927-FB46-B9EB-CDDC7DA73DA5}"/>
              </a:ext>
            </a:extLst>
          </p:cNvPr>
          <p:cNvCxnSpPr>
            <a:cxnSpLocks/>
          </p:cNvCxnSpPr>
          <p:nvPr/>
        </p:nvCxnSpPr>
        <p:spPr>
          <a:xfrm>
            <a:off x="6502176" y="2958554"/>
            <a:ext cx="0" cy="317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7E8CB85B-4023-8E4A-81E9-4B6B36FBA1A6}"/>
              </a:ext>
            </a:extLst>
          </p:cNvPr>
          <p:cNvCxnSpPr>
            <a:cxnSpLocks/>
          </p:cNvCxnSpPr>
          <p:nvPr/>
        </p:nvCxnSpPr>
        <p:spPr>
          <a:xfrm>
            <a:off x="6858281" y="3100373"/>
            <a:ext cx="0" cy="190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8B04A872-E13A-C141-89F9-93673730EA14}"/>
              </a:ext>
            </a:extLst>
          </p:cNvPr>
          <p:cNvCxnSpPr>
            <a:cxnSpLocks/>
          </p:cNvCxnSpPr>
          <p:nvPr/>
        </p:nvCxnSpPr>
        <p:spPr>
          <a:xfrm>
            <a:off x="7295545" y="2912186"/>
            <a:ext cx="0" cy="3556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8D761119-8AC3-A847-A89C-D5FD313D6C19}"/>
              </a:ext>
            </a:extLst>
          </p:cNvPr>
          <p:cNvCxnSpPr>
            <a:cxnSpLocks/>
          </p:cNvCxnSpPr>
          <p:nvPr/>
        </p:nvCxnSpPr>
        <p:spPr>
          <a:xfrm>
            <a:off x="8134532" y="2569286"/>
            <a:ext cx="0" cy="698500"/>
          </a:xfrm>
          <a:prstGeom prst="line">
            <a:avLst/>
          </a:prstGeom>
          <a:ln w="38100" cmpd="sng">
            <a:solidFill>
              <a:srgbClr val="6093C5"/>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553EB051-3B67-4B4B-8A0C-D2AE28504367}"/>
              </a:ext>
            </a:extLst>
          </p:cNvPr>
          <p:cNvCxnSpPr>
            <a:cxnSpLocks/>
          </p:cNvCxnSpPr>
          <p:nvPr/>
        </p:nvCxnSpPr>
        <p:spPr>
          <a:xfrm>
            <a:off x="2975861" y="2698616"/>
            <a:ext cx="5710964" cy="0"/>
          </a:xfrm>
          <a:prstGeom prst="line">
            <a:avLst/>
          </a:prstGeom>
          <a:ln>
            <a:solidFill>
              <a:srgbClr val="95698A"/>
            </a:solidFill>
            <a:prstDash val="dot"/>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91F0A665-2D12-3844-9725-B8CCFAA35ACD}"/>
              </a:ext>
            </a:extLst>
          </p:cNvPr>
          <p:cNvCxnSpPr>
            <a:cxnSpLocks/>
          </p:cNvCxnSpPr>
          <p:nvPr/>
        </p:nvCxnSpPr>
        <p:spPr>
          <a:xfrm flipV="1">
            <a:off x="2975861" y="3803516"/>
            <a:ext cx="5710964" cy="8240"/>
          </a:xfrm>
          <a:prstGeom prst="line">
            <a:avLst/>
          </a:prstGeom>
          <a:ln>
            <a:solidFill>
              <a:srgbClr val="95698A"/>
            </a:solidFill>
            <a:prstDash val="dot"/>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15C5B49E-5DBC-334C-9359-7AA1A00643FA}"/>
              </a:ext>
            </a:extLst>
          </p:cNvPr>
          <p:cNvCxnSpPr>
            <a:cxnSpLocks/>
          </p:cNvCxnSpPr>
          <p:nvPr/>
        </p:nvCxnSpPr>
        <p:spPr>
          <a:xfrm>
            <a:off x="2975861" y="3270116"/>
            <a:ext cx="5710964" cy="0"/>
          </a:xfrm>
          <a:prstGeom prst="line">
            <a:avLst/>
          </a:prstGeom>
          <a:ln>
            <a:solidFill>
              <a:srgbClr val="6093C5"/>
            </a:solidFill>
            <a:prstDash val="sysDash"/>
          </a:ln>
        </p:spPr>
        <p:style>
          <a:lnRef idx="2">
            <a:schemeClr val="accent1"/>
          </a:lnRef>
          <a:fillRef idx="0">
            <a:schemeClr val="accent1"/>
          </a:fillRef>
          <a:effectRef idx="1">
            <a:schemeClr val="accent1"/>
          </a:effectRef>
          <a:fontRef idx="minor">
            <a:schemeClr val="tx1"/>
          </a:fontRef>
        </p:style>
      </p:cxnSp>
      <p:sp>
        <p:nvSpPr>
          <p:cNvPr id="35" name="Rectangle 34">
            <a:extLst>
              <a:ext uri="{FF2B5EF4-FFF2-40B4-BE49-F238E27FC236}">
                <a16:creationId xmlns:a16="http://schemas.microsoft.com/office/drawing/2014/main" id="{E4FD715A-CBC4-7F47-B2CA-133E9A02A31E}"/>
              </a:ext>
            </a:extLst>
          </p:cNvPr>
          <p:cNvSpPr/>
          <p:nvPr/>
        </p:nvSpPr>
        <p:spPr>
          <a:xfrm>
            <a:off x="2650442" y="3067731"/>
            <a:ext cx="409086" cy="400110"/>
          </a:xfrm>
          <a:prstGeom prst="rect">
            <a:avLst/>
          </a:prstGeom>
        </p:spPr>
        <p:txBody>
          <a:bodyPr wrap="none">
            <a:spAutoFit/>
          </a:bodyPr>
          <a:lstStyle/>
          <a:p>
            <a:r>
              <a:rPr lang="en-US" sz="2000" b="1" dirty="0">
                <a:solidFill>
                  <a:srgbClr val="666666"/>
                </a:solidFill>
                <a:latin typeface="Nunito Sans" pitchFamily="2" charset="77"/>
              </a:rPr>
              <a:t>0</a:t>
            </a:r>
            <a:r>
              <a:rPr lang="en-US" sz="2000" dirty="0"/>
              <a:t> </a:t>
            </a:r>
          </a:p>
        </p:txBody>
      </p:sp>
    </p:spTree>
    <p:extLst>
      <p:ext uri="{BB962C8B-B14F-4D97-AF65-F5344CB8AC3E}">
        <p14:creationId xmlns:p14="http://schemas.microsoft.com/office/powerpoint/2010/main" val="180187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10"/>
                                        <p:tgtEl>
                                          <p:spTgt spid="32"/>
                                        </p:tgtEl>
                                      </p:cBhvr>
                                    </p:animEffect>
                                  </p:childTnLst>
                                </p:cTn>
                              </p:par>
                              <p:par>
                                <p:cTn id="11" presetID="7" presetClass="emph" presetSubtype="2" fill="hold" nodeType="withEffect">
                                  <p:stCondLst>
                                    <p:cond delay="0"/>
                                  </p:stCondLst>
                                  <p:childTnLst>
                                    <p:animClr clrSpc="rgb" dir="cw">
                                      <p:cBhvr>
                                        <p:cTn id="12" dur="10" fill="hold"/>
                                        <p:tgtEl>
                                          <p:spTgt spid="21"/>
                                        </p:tgtEl>
                                        <p:attrNameLst>
                                          <p:attrName>stroke.color</p:attrName>
                                        </p:attrNameLst>
                                      </p:cBhvr>
                                      <p:to>
                                        <a:schemeClr val="accent2"/>
                                      </p:to>
                                    </p:animClr>
                                    <p:set>
                                      <p:cBhvr>
                                        <p:cTn id="13" dur="10" fill="hold"/>
                                        <p:tgtEl>
                                          <p:spTgt spid="21"/>
                                        </p:tgtEl>
                                        <p:attrNameLst>
                                          <p:attrName>stroke.on</p:attrName>
                                        </p:attrNameLst>
                                      </p:cBhvr>
                                      <p:to>
                                        <p:strVal val="true"/>
                                      </p:to>
                                    </p:set>
                                  </p:childTnLst>
                                </p:cTn>
                              </p:par>
                              <p:par>
                                <p:cTn id="14" presetID="7" presetClass="emph" presetSubtype="2" fill="hold" nodeType="withEffect">
                                  <p:stCondLst>
                                    <p:cond delay="0"/>
                                  </p:stCondLst>
                                  <p:childTnLst>
                                    <p:animClr clrSpc="rgb" dir="cw">
                                      <p:cBhvr>
                                        <p:cTn id="15" dur="10" fill="hold"/>
                                        <p:tgtEl>
                                          <p:spTgt spid="24"/>
                                        </p:tgtEl>
                                        <p:attrNameLst>
                                          <p:attrName>stroke.color</p:attrName>
                                        </p:attrNameLst>
                                      </p:cBhvr>
                                      <p:to>
                                        <a:schemeClr val="accent2"/>
                                      </p:to>
                                    </p:animClr>
                                    <p:set>
                                      <p:cBhvr>
                                        <p:cTn id="16" dur="10" fill="hold"/>
                                        <p:tgtEl>
                                          <p:spTgt spid="24"/>
                                        </p:tgtEl>
                                        <p:attrNameLst>
                                          <p:attrName>stroke.on</p:attrName>
                                        </p:attrNameLst>
                                      </p:cBhvr>
                                      <p:to>
                                        <p:strVal val="true"/>
                                      </p:to>
                                    </p:set>
                                  </p:childTnLst>
                                </p:cTn>
                              </p:par>
                              <p:par>
                                <p:cTn id="17" presetID="7" presetClass="emph" presetSubtype="2" fill="hold" nodeType="withEffect">
                                  <p:stCondLst>
                                    <p:cond delay="0"/>
                                  </p:stCondLst>
                                  <p:childTnLst>
                                    <p:animClr clrSpc="rgb" dir="cw">
                                      <p:cBhvr>
                                        <p:cTn id="18" dur="10" fill="hold"/>
                                        <p:tgtEl>
                                          <p:spTgt spid="25"/>
                                        </p:tgtEl>
                                        <p:attrNameLst>
                                          <p:attrName>stroke.color</p:attrName>
                                        </p:attrNameLst>
                                      </p:cBhvr>
                                      <p:to>
                                        <a:schemeClr val="accent2"/>
                                      </p:to>
                                    </p:animClr>
                                    <p:set>
                                      <p:cBhvr>
                                        <p:cTn id="19" dur="10" fill="hold"/>
                                        <p:tgtEl>
                                          <p:spTgt spid="25"/>
                                        </p:tgtEl>
                                        <p:attrNameLst>
                                          <p:attrName>stroke.on</p:attrName>
                                        </p:attrNameLst>
                                      </p:cBhvr>
                                      <p:to>
                                        <p:strVal val="true"/>
                                      </p:to>
                                    </p:set>
                                  </p:childTnLst>
                                </p:cTn>
                              </p:par>
                              <p:par>
                                <p:cTn id="20" presetID="7" presetClass="emph" presetSubtype="2" fill="hold" nodeType="withEffect">
                                  <p:stCondLst>
                                    <p:cond delay="0"/>
                                  </p:stCondLst>
                                  <p:childTnLst>
                                    <p:animClr clrSpc="rgb" dir="cw">
                                      <p:cBhvr>
                                        <p:cTn id="21" dur="10" fill="hold"/>
                                        <p:tgtEl>
                                          <p:spTgt spid="30"/>
                                        </p:tgtEl>
                                        <p:attrNameLst>
                                          <p:attrName>stroke.color</p:attrName>
                                        </p:attrNameLst>
                                      </p:cBhvr>
                                      <p:to>
                                        <a:schemeClr val="accent2"/>
                                      </p:to>
                                    </p:animClr>
                                    <p:set>
                                      <p:cBhvr>
                                        <p:cTn id="22" dur="10" fill="hold"/>
                                        <p:tgtEl>
                                          <p:spTgt spid="30"/>
                                        </p:tgtEl>
                                        <p:attrNameLst>
                                          <p:attrName>stroke.on</p:attrName>
                                        </p:attrNameLst>
                                      </p:cBhvr>
                                      <p:to>
                                        <p:strVal val="true"/>
                                      </p:to>
                                    </p:set>
                                  </p:childTnLst>
                                </p:cTn>
                              </p:par>
                              <p:par>
                                <p:cTn id="23" presetID="7" presetClass="emph" presetSubtype="2" fill="hold" nodeType="withEffect">
                                  <p:stCondLst>
                                    <p:cond delay="0"/>
                                  </p:stCondLst>
                                  <p:childTnLst>
                                    <p:animClr clrSpc="rgb" dir="cw">
                                      <p:cBhvr>
                                        <p:cTn id="24" dur="10" fill="hold"/>
                                        <p:tgtEl>
                                          <p:spTgt spid="22"/>
                                        </p:tgtEl>
                                        <p:attrNameLst>
                                          <p:attrName>stroke.color</p:attrName>
                                        </p:attrNameLst>
                                      </p:cBhvr>
                                      <p:to>
                                        <a:schemeClr val="accent2"/>
                                      </p:to>
                                    </p:animClr>
                                    <p:set>
                                      <p:cBhvr>
                                        <p:cTn id="25" dur="10" fill="hold"/>
                                        <p:tgtEl>
                                          <p:spTgt spid="22"/>
                                        </p:tgtEl>
                                        <p:attrNameLst>
                                          <p:attrName>stroke.on</p:attrName>
                                        </p:attrNameLst>
                                      </p:cBhvr>
                                      <p:to>
                                        <p:strVal val="true"/>
                                      </p:to>
                                    </p:set>
                                  </p:childTnLst>
                                </p:cTn>
                              </p:par>
                              <p:par>
                                <p:cTn id="26" presetID="3" presetClass="emph" presetSubtype="2" fill="hold" grpId="0" nodeType="withEffect">
                                  <p:stCondLst>
                                    <p:cond delay="0"/>
                                  </p:stCondLst>
                                  <p:childTnLst>
                                    <p:animClr clrSpc="rgb" dir="cw">
                                      <p:cBhvr override="childStyle">
                                        <p:cTn id="27" dur="10" fill="hold"/>
                                        <p:tgtEl>
                                          <p:spTgt spid="8"/>
                                        </p:tgtEl>
                                        <p:attrNameLst>
                                          <p:attrName>style.color</p:attrName>
                                        </p:attrNameLst>
                                      </p:cBhvr>
                                      <p:to>
                                        <a:schemeClr val="accent2"/>
                                      </p:to>
                                    </p:animClr>
                                  </p:childTnLst>
                                </p:cTn>
                              </p:par>
                              <p:par>
                                <p:cTn id="28" presetID="3" presetClass="emph" presetSubtype="2" fill="hold" grpId="0" nodeType="withEffect">
                                  <p:stCondLst>
                                    <p:cond delay="0"/>
                                  </p:stCondLst>
                                  <p:childTnLst>
                                    <p:animClr clrSpc="rgb" dir="cw">
                                      <p:cBhvr override="childStyle">
                                        <p:cTn id="29" dur="10" fill="hold"/>
                                        <p:tgtEl>
                                          <p:spTgt spid="9"/>
                                        </p:tgtEl>
                                        <p:attrNameLst>
                                          <p:attrName>style.color</p:attrName>
                                        </p:attrNameLst>
                                      </p:cBhvr>
                                      <p:to>
                                        <a:schemeClr val="accent2"/>
                                      </p:to>
                                    </p:animClr>
                                  </p:childTnLst>
                                </p:cTn>
                              </p:par>
                              <p:par>
                                <p:cTn id="30" presetID="3" presetClass="emph" presetSubtype="2" fill="hold" grpId="0" nodeType="withEffect">
                                  <p:stCondLst>
                                    <p:cond delay="0"/>
                                  </p:stCondLst>
                                  <p:childTnLst>
                                    <p:animClr clrSpc="rgb" dir="cw">
                                      <p:cBhvr override="childStyle">
                                        <p:cTn id="31" dur="10" fill="hold"/>
                                        <p:tgtEl>
                                          <p:spTgt spid="12"/>
                                        </p:tgtEl>
                                        <p:attrNameLst>
                                          <p:attrName>style.color</p:attrName>
                                        </p:attrNameLst>
                                      </p:cBhvr>
                                      <p:to>
                                        <a:schemeClr val="accent2"/>
                                      </p:to>
                                    </p:animClr>
                                  </p:childTnLst>
                                </p:cTn>
                              </p:par>
                              <p:par>
                                <p:cTn id="32" presetID="3" presetClass="emph" presetSubtype="2" fill="hold" grpId="0" nodeType="withEffect">
                                  <p:stCondLst>
                                    <p:cond delay="0"/>
                                  </p:stCondLst>
                                  <p:childTnLst>
                                    <p:animClr clrSpc="rgb" dir="cw">
                                      <p:cBhvr override="childStyle">
                                        <p:cTn id="33" dur="10" fill="hold"/>
                                        <p:tgtEl>
                                          <p:spTgt spid="11"/>
                                        </p:tgtEl>
                                        <p:attrNameLst>
                                          <p:attrName>style.color</p:attrName>
                                        </p:attrNameLst>
                                      </p:cBhvr>
                                      <p:to>
                                        <a:schemeClr val="accent2"/>
                                      </p:to>
                                    </p:animClr>
                                  </p:childTnLst>
                                </p:cTn>
                              </p:par>
                              <p:par>
                                <p:cTn id="34" presetID="3" presetClass="emph" presetSubtype="2" fill="hold" grpId="0" nodeType="withEffect">
                                  <p:stCondLst>
                                    <p:cond delay="0"/>
                                  </p:stCondLst>
                                  <p:childTnLst>
                                    <p:animClr clrSpc="rgb" dir="cw">
                                      <p:cBhvr override="childStyle">
                                        <p:cTn id="35" dur="10" fill="hold"/>
                                        <p:tgtEl>
                                          <p:spTgt spid="17"/>
                                        </p:tgtEl>
                                        <p:attrNameLst>
                                          <p:attrName>style.color</p:attrName>
                                        </p:attrNameLst>
                                      </p:cBhvr>
                                      <p:to>
                                        <a:schemeClr val="accent2"/>
                                      </p:to>
                                    </p:animClr>
                                  </p:childTnLst>
                                </p:cTn>
                              </p:par>
                              <p:par>
                                <p:cTn id="36" presetID="7" presetClass="emph" presetSubtype="2" fill="hold" nodeType="withEffect">
                                  <p:stCondLst>
                                    <p:cond delay="0"/>
                                  </p:stCondLst>
                                  <p:childTnLst>
                                    <p:animClr clrSpc="rgb" dir="cw">
                                      <p:cBhvr>
                                        <p:cTn id="37" dur="500" fill="hold"/>
                                        <p:tgtEl>
                                          <p:spTgt spid="20"/>
                                        </p:tgtEl>
                                        <p:attrNameLst>
                                          <p:attrName>stroke.color</p:attrName>
                                        </p:attrNameLst>
                                      </p:cBhvr>
                                      <p:to>
                                        <a:srgbClr val="FF7E79"/>
                                      </p:to>
                                    </p:animClr>
                                    <p:set>
                                      <p:cBhvr>
                                        <p:cTn id="38" dur="500" fill="hold"/>
                                        <p:tgtEl>
                                          <p:spTgt spid="20"/>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500" fill="hold"/>
                                        <p:tgtEl>
                                          <p:spTgt spid="7"/>
                                        </p:tgtEl>
                                        <p:attrNameLst>
                                          <p:attrName>style.color</p:attrName>
                                        </p:attrNameLst>
                                      </p:cBhvr>
                                      <p:to>
                                        <a:srgbClr val="FF7E79"/>
                                      </p:to>
                                    </p:animClr>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2" grpId="0"/>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906E2-C873-8642-AC26-60C4AFEB0BD1}"/>
              </a:ext>
            </a:extLst>
          </p:cNvPr>
          <p:cNvSpPr>
            <a:spLocks noGrp="1"/>
          </p:cNvSpPr>
          <p:nvPr>
            <p:ph type="title"/>
          </p:nvPr>
        </p:nvSpPr>
        <p:spPr/>
        <p:txBody>
          <a:bodyPr/>
          <a:lstStyle/>
          <a:p>
            <a:r>
              <a:rPr lang="en-US" sz="2200" dirty="0"/>
              <a:t>LASSO Regression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CEC35EF-A25F-964B-93BD-948EC9C8B8DF}"/>
                  </a:ext>
                </a:extLst>
              </p:cNvPr>
              <p:cNvSpPr>
                <a:spLocks noGrp="1"/>
              </p:cNvSpPr>
              <p:nvPr>
                <p:ph type="body" idx="1"/>
              </p:nvPr>
            </p:nvSpPr>
            <p:spPr/>
            <p:txBody>
              <a:bodyPr/>
              <a:lstStyle/>
              <a:p>
                <a:pPr marL="139700" indent="0">
                  <a:buNone/>
                </a:pPr>
                <a:r>
                  <a:rPr lang="en-US" dirty="0"/>
                  <a:t>Change quality metric to minimize</a:t>
                </a:r>
              </a:p>
              <a:p>
                <a:pPr marL="139700" indent="0">
                  <a:buNone/>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𝑤</m:t>
                          </m:r>
                        </m:e>
                      </m:acc>
                      <m:r>
                        <a:rPr lang="en-US" i="1" dirty="0">
                          <a:latin typeface="Cambria Math" panose="02040503050406030204" pitchFamily="18" charset="0"/>
                        </a:rPr>
                        <m:t>=</m:t>
                      </m:r>
                      <m:func>
                        <m:funcPr>
                          <m:ctrlPr>
                            <a:rPr lang="en-US" i="1" dirty="0">
                              <a:latin typeface="Cambria Math" panose="02040503050406030204" pitchFamily="18" charset="0"/>
                            </a:rPr>
                          </m:ctrlPr>
                        </m:funcPr>
                        <m:fName>
                          <m:limLow>
                            <m:limLowPr>
                              <m:ctrlPr>
                                <a:rPr lang="en-US" i="1" dirty="0">
                                  <a:latin typeface="Cambria Math" panose="02040503050406030204" pitchFamily="18" charset="0"/>
                                </a:rPr>
                              </m:ctrlPr>
                            </m:limLowPr>
                            <m:e>
                              <m:r>
                                <m:rPr>
                                  <m:sty m:val="p"/>
                                </m:rPr>
                                <a:rPr lang="en-US" dirty="0">
                                  <a:latin typeface="Cambria Math" panose="02040503050406030204" pitchFamily="18" charset="0"/>
                                </a:rPr>
                                <m:t>argmin</m:t>
                              </m:r>
                            </m:e>
                            <m:lim>
                              <m:r>
                                <a:rPr lang="en-US" i="1" dirty="0">
                                  <a:latin typeface="Cambria Math" panose="02040503050406030204" pitchFamily="18" charset="0"/>
                                </a:rPr>
                                <m:t>𝑤</m:t>
                              </m:r>
                            </m:lim>
                          </m:limLow>
                        </m:fName>
                        <m:e>
                          <m:r>
                            <a:rPr lang="en-US" i="1" dirty="0">
                              <a:latin typeface="Cambria Math" panose="02040503050406030204" pitchFamily="18" charset="0"/>
                            </a:rPr>
                            <m:t>𝑀𝑆𝐸</m:t>
                          </m:r>
                          <m:d>
                            <m:dPr>
                              <m:ctrlPr>
                                <a:rPr lang="en-US" i="1" dirty="0">
                                  <a:latin typeface="Cambria Math" panose="02040503050406030204" pitchFamily="18" charset="0"/>
                                </a:rPr>
                              </m:ctrlPr>
                            </m:dPr>
                            <m:e>
                              <m:r>
                                <a:rPr lang="en-US" i="1" dirty="0">
                                  <a:latin typeface="Cambria Math" panose="02040503050406030204" pitchFamily="18" charset="0"/>
                                </a:rPr>
                                <m:t>𝑤</m:t>
                              </m:r>
                            </m:e>
                          </m:d>
                          <m:r>
                            <a:rPr lang="en-US" i="1" dirty="0">
                              <a:latin typeface="Cambria Math" panose="02040503050406030204" pitchFamily="18" charset="0"/>
                            </a:rPr>
                            <m:t>+</m:t>
                          </m:r>
                          <m:r>
                            <a:rPr lang="en-US" i="1" dirty="0">
                              <a:latin typeface="Cambria Math" panose="02040503050406030204" pitchFamily="18" charset="0"/>
                            </a:rPr>
                            <m:t>𝜆</m:t>
                          </m:r>
                          <m:sSub>
                            <m:sSubPr>
                              <m:ctrlPr>
                                <a:rPr lang="en-US" i="1" dirty="0">
                                  <a:latin typeface="Cambria Math" panose="02040503050406030204" pitchFamily="18" charset="0"/>
                                </a:rPr>
                              </m:ctrlPr>
                            </m:sSubPr>
                            <m:e>
                              <m:d>
                                <m:dPr>
                                  <m:begChr m:val="|"/>
                                  <m:endChr m:val="|"/>
                                  <m:ctrlPr>
                                    <a:rPr lang="en-US" i="1" dirty="0">
                                      <a:latin typeface="Cambria Math" panose="02040503050406030204" pitchFamily="18" charset="0"/>
                                    </a:rPr>
                                  </m:ctrlPr>
                                </m:dPr>
                                <m:e>
                                  <m:d>
                                    <m:dPr>
                                      <m:begChr m:val="|"/>
                                      <m:endChr m:val="|"/>
                                      <m:ctrlPr>
                                        <a:rPr lang="en-US" i="1" dirty="0">
                                          <a:latin typeface="Cambria Math" panose="02040503050406030204" pitchFamily="18" charset="0"/>
                                        </a:rPr>
                                      </m:ctrlPr>
                                    </m:dPr>
                                    <m:e>
                                      <m:r>
                                        <a:rPr lang="en-US" i="1" dirty="0">
                                          <a:latin typeface="Cambria Math" panose="02040503050406030204" pitchFamily="18" charset="0"/>
                                        </a:rPr>
                                        <m:t>𝑤</m:t>
                                      </m:r>
                                    </m:e>
                                  </m:d>
                                </m:e>
                              </m:d>
                            </m:e>
                            <m:sub>
                              <m:r>
                                <a:rPr lang="en-US" i="1" dirty="0">
                                  <a:latin typeface="Cambria Math" panose="02040503050406030204" pitchFamily="18" charset="0"/>
                                </a:rPr>
                                <m:t>1</m:t>
                              </m:r>
                            </m:sub>
                          </m:sSub>
                        </m:e>
                      </m:func>
                    </m:oMath>
                  </m:oMathPara>
                </a14:m>
                <a:endParaRPr lang="en-US" dirty="0"/>
              </a:p>
              <a:p>
                <a:pPr marL="139700" indent="0">
                  <a:buNone/>
                </a:pPr>
                <a14:m>
                  <m:oMath xmlns:m="http://schemas.openxmlformats.org/officeDocument/2006/math">
                    <m:r>
                      <a:rPr lang="en-US" b="0" i="1" smtClean="0">
                        <a:latin typeface="Cambria Math" panose="02040503050406030204" pitchFamily="18" charset="0"/>
                      </a:rPr>
                      <m:t>𝜆</m:t>
                    </m:r>
                  </m:oMath>
                </a14:m>
                <a:r>
                  <a:rPr lang="en-US" dirty="0"/>
                  <a:t> is a tuning parameter that changes how much the model cares about the regularization term.</a:t>
                </a:r>
              </a:p>
              <a:p>
                <a:pPr marL="139700" indent="0">
                  <a:buNone/>
                </a:pPr>
                <a:r>
                  <a:rPr lang="en-US" b="1" dirty="0"/>
                  <a:t>What if </a:t>
                </a:r>
                <a14:m>
                  <m:oMath xmlns:m="http://schemas.openxmlformats.org/officeDocument/2006/math">
                    <m:r>
                      <a:rPr lang="en-US" b="0" i="1" smtClean="0">
                        <a:latin typeface="Cambria Math" panose="02040503050406030204" pitchFamily="18" charset="0"/>
                      </a:rPr>
                      <m:t>𝜆</m:t>
                    </m:r>
                    <m:r>
                      <a:rPr lang="en-US" b="0" i="1" smtClean="0">
                        <a:latin typeface="Cambria Math" panose="02040503050406030204" pitchFamily="18" charset="0"/>
                      </a:rPr>
                      <m:t>=0</m:t>
                    </m:r>
                  </m:oMath>
                </a14:m>
                <a:r>
                  <a:rPr lang="en-US" b="1" dirty="0"/>
                  <a:t>?</a:t>
                </a:r>
              </a:p>
              <a:p>
                <a:pPr marL="139700" indent="0">
                  <a:buNone/>
                </a:pPr>
                <a:endParaRPr lang="en-US" b="1" dirty="0"/>
              </a:p>
              <a:p>
                <a:pPr marL="139700" indent="0">
                  <a:buNone/>
                </a:pPr>
                <a:endParaRPr lang="en-US" b="1" dirty="0"/>
              </a:p>
              <a:p>
                <a:pPr marL="139700" indent="0">
                  <a:buNone/>
                </a:pPr>
                <a:r>
                  <a:rPr lang="en-US" b="1" dirty="0"/>
                  <a:t>What if </a:t>
                </a:r>
                <a14:m>
                  <m:oMath xmlns:m="http://schemas.openxmlformats.org/officeDocument/2006/math">
                    <m:r>
                      <a:rPr lang="en-US" b="0" i="1" smtClean="0">
                        <a:latin typeface="Cambria Math" panose="02040503050406030204" pitchFamily="18" charset="0"/>
                      </a:rPr>
                      <m:t>𝜆</m:t>
                    </m:r>
                    <m:r>
                      <a:rPr lang="en-US" b="0" i="1" smtClean="0">
                        <a:latin typeface="Cambria Math" panose="02040503050406030204" pitchFamily="18" charset="0"/>
                      </a:rPr>
                      <m:t>=∞</m:t>
                    </m:r>
                  </m:oMath>
                </a14:m>
                <a:r>
                  <a:rPr lang="en-US" b="1" dirty="0"/>
                  <a:t>?</a:t>
                </a:r>
              </a:p>
              <a:p>
                <a:pPr marL="139700" indent="0">
                  <a:buNone/>
                </a:pPr>
                <a:endParaRPr lang="en-US" b="1" dirty="0"/>
              </a:p>
              <a:p>
                <a:pPr marL="139700" indent="0">
                  <a:buNone/>
                </a:pPr>
                <a:endParaRPr lang="en-US" dirty="0"/>
              </a:p>
              <a:p>
                <a:pPr marL="139700" indent="0">
                  <a:buNone/>
                </a:pPr>
                <a:endParaRPr lang="en-US" dirty="0"/>
              </a:p>
              <a:p>
                <a:pPr marL="139700" indent="0">
                  <a:buNone/>
                </a:pPr>
                <a:endParaRPr lang="en-US" dirty="0"/>
              </a:p>
              <a:p>
                <a:pPr marL="139700" indent="0">
                  <a:buNone/>
                </a:pPr>
                <a14:m>
                  <m:oMath xmlns:m="http://schemas.openxmlformats.org/officeDocument/2006/math">
                    <m:r>
                      <a:rPr lang="en-US" b="0" i="1" smtClean="0">
                        <a:latin typeface="Cambria Math" panose="02040503050406030204" pitchFamily="18" charset="0"/>
                      </a:rPr>
                      <m:t>𝜆</m:t>
                    </m:r>
                  </m:oMath>
                </a14:m>
                <a:r>
                  <a:rPr lang="en-US" b="1" dirty="0"/>
                  <a:t> in between?</a:t>
                </a:r>
              </a:p>
            </p:txBody>
          </p:sp>
        </mc:Choice>
        <mc:Fallback xmlns="">
          <p:sp>
            <p:nvSpPr>
              <p:cNvPr id="3" name="Text Placeholder 2">
                <a:extLst>
                  <a:ext uri="{FF2B5EF4-FFF2-40B4-BE49-F238E27FC236}">
                    <a16:creationId xmlns:a16="http://schemas.microsoft.com/office/drawing/2014/main" id="{ACEC35EF-A25F-964B-93BD-948EC9C8B8DF}"/>
                  </a:ext>
                </a:extLst>
              </p:cNvPr>
              <p:cNvSpPr>
                <a:spLocks noGrp="1" noRot="1" noChangeAspect="1" noMove="1" noResize="1" noEditPoints="1" noAdjustHandles="1" noChangeArrowheads="1" noChangeShapeType="1" noTextEdit="1"/>
              </p:cNvSpPr>
              <p:nvPr>
                <p:ph type="body" idx="1"/>
              </p:nvPr>
            </p:nvSpPr>
            <p:spPr>
              <a:blipFill>
                <a:blip r:embed="rId3"/>
                <a:stretch>
                  <a:fillRect b="-949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E1B4E64-7742-584C-9640-297FF09C550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50462E86-917D-470C-8EC9-1ECD787AF836}"/>
                  </a:ext>
                </a:extLst>
              </p14:cNvPr>
              <p14:cNvContentPartPr/>
              <p14:nvPr/>
            </p14:nvContentPartPr>
            <p14:xfrm>
              <a:off x="3940560" y="405720"/>
              <a:ext cx="4035240" cy="4607280"/>
            </p14:xfrm>
          </p:contentPart>
        </mc:Choice>
        <mc:Fallback xmlns="">
          <p:pic>
            <p:nvPicPr>
              <p:cNvPr id="5" name="Ink 4">
                <a:extLst>
                  <a:ext uri="{FF2B5EF4-FFF2-40B4-BE49-F238E27FC236}">
                    <a16:creationId xmlns:a16="http://schemas.microsoft.com/office/drawing/2014/main" id="{50462E86-917D-470C-8EC9-1ECD787AF836}"/>
                  </a:ext>
                </a:extLst>
              </p:cNvPr>
              <p:cNvPicPr/>
              <p:nvPr/>
            </p:nvPicPr>
            <p:blipFill>
              <a:blip r:embed="rId5"/>
              <a:stretch>
                <a:fillRect/>
              </a:stretch>
            </p:blipFill>
            <p:spPr>
              <a:xfrm>
                <a:off x="3931200" y="396360"/>
                <a:ext cx="4053960" cy="462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4E270DAF-DE28-43AB-99C6-04B389E302BF}"/>
                  </a:ext>
                </a:extLst>
              </p14:cNvPr>
              <p14:cNvContentPartPr/>
              <p14:nvPr/>
            </p14:nvContentPartPr>
            <p14:xfrm>
              <a:off x="6651397" y="661188"/>
              <a:ext cx="75240" cy="389880"/>
            </p14:xfrm>
          </p:contentPart>
        </mc:Choice>
        <mc:Fallback xmlns="">
          <p:pic>
            <p:nvPicPr>
              <p:cNvPr id="6" name="Ink 5">
                <a:extLst>
                  <a:ext uri="{FF2B5EF4-FFF2-40B4-BE49-F238E27FC236}">
                    <a16:creationId xmlns:a16="http://schemas.microsoft.com/office/drawing/2014/main" id="{4E270DAF-DE28-43AB-99C6-04B389E302BF}"/>
                  </a:ext>
                </a:extLst>
              </p:cNvPr>
              <p:cNvPicPr/>
              <p:nvPr/>
            </p:nvPicPr>
            <p:blipFill>
              <a:blip r:embed="rId7"/>
              <a:stretch>
                <a:fillRect/>
              </a:stretch>
            </p:blipFill>
            <p:spPr>
              <a:xfrm>
                <a:off x="6642757" y="652188"/>
                <a:ext cx="9288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B262FC1D-CA11-4675-B43B-66F1FB7C184E}"/>
                  </a:ext>
                </a:extLst>
              </p14:cNvPr>
              <p14:cNvContentPartPr/>
              <p14:nvPr/>
            </p14:nvContentPartPr>
            <p14:xfrm>
              <a:off x="5523877" y="3356561"/>
              <a:ext cx="87120" cy="135000"/>
            </p14:xfrm>
          </p:contentPart>
        </mc:Choice>
        <mc:Fallback xmlns="">
          <p:pic>
            <p:nvPicPr>
              <p:cNvPr id="7" name="Ink 6">
                <a:extLst>
                  <a:ext uri="{FF2B5EF4-FFF2-40B4-BE49-F238E27FC236}">
                    <a16:creationId xmlns:a16="http://schemas.microsoft.com/office/drawing/2014/main" id="{B262FC1D-CA11-4675-B43B-66F1FB7C184E}"/>
                  </a:ext>
                </a:extLst>
              </p:cNvPr>
              <p:cNvPicPr/>
              <p:nvPr/>
            </p:nvPicPr>
            <p:blipFill>
              <a:blip r:embed="rId9"/>
              <a:stretch>
                <a:fillRect/>
              </a:stretch>
            </p:blipFill>
            <p:spPr>
              <a:xfrm>
                <a:off x="5514877" y="3347921"/>
                <a:ext cx="104760" cy="152640"/>
              </a:xfrm>
              <a:prstGeom prst="rect">
                <a:avLst/>
              </a:prstGeom>
            </p:spPr>
          </p:pic>
        </mc:Fallback>
      </mc:AlternateContent>
    </p:spTree>
    <p:extLst>
      <p:ext uri="{BB962C8B-B14F-4D97-AF65-F5344CB8AC3E}">
        <p14:creationId xmlns:p14="http://schemas.microsoft.com/office/powerpoint/2010/main" val="1327932220"/>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EF95A5A-F9D9-D946-905E-20750B17DC1D}"/>
              </a:ext>
            </a:extLst>
          </p:cNvPr>
          <p:cNvSpPr>
            <a:spLocks noGrp="1"/>
          </p:cNvSpPr>
          <p:nvPr>
            <p:ph type="title"/>
          </p:nvPr>
        </p:nvSpPr>
        <p:spPr/>
        <p:txBody>
          <a:bodyPr/>
          <a:lstStyle/>
          <a:p>
            <a:r>
              <a:rPr lang="en-US" dirty="0"/>
              <a:t>Ridge (L2) Coefficient Paths</a:t>
            </a:r>
          </a:p>
        </p:txBody>
      </p:sp>
      <p:sp>
        <p:nvSpPr>
          <p:cNvPr id="3" name="Slide Number Placeholder 2">
            <a:extLst>
              <a:ext uri="{FF2B5EF4-FFF2-40B4-BE49-F238E27FC236}">
                <a16:creationId xmlns:a16="http://schemas.microsoft.com/office/drawing/2014/main" id="{576AAC8B-AE63-0443-A632-ABB1F22EAD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p:pic>
        <p:nvPicPr>
          <p:cNvPr id="6" name="Picture 5" descr="coef_path_ridge_scaled.eps">
            <a:extLst>
              <a:ext uri="{FF2B5EF4-FFF2-40B4-BE49-F238E27FC236}">
                <a16:creationId xmlns:a16="http://schemas.microsoft.com/office/drawing/2014/main" id="{364A0AC0-C01B-D946-944B-68228173A4EE}"/>
              </a:ext>
            </a:extLst>
          </p:cNvPr>
          <p:cNvPicPr>
            <a:picLocks noChangeAspect="1"/>
          </p:cNvPicPr>
          <p:nvPr/>
        </p:nvPicPr>
        <p:blipFill rotWithShape="1">
          <a:blip r:embed="rId2">
            <a:extLst>
              <a:ext uri="{28A0092B-C50C-407E-A947-70E740481C1C}">
                <a14:useLocalDpi xmlns:a14="http://schemas.microsoft.com/office/drawing/2010/main" val="0"/>
              </a:ext>
            </a:extLst>
          </a:blip>
          <a:srcRect l="3875" t="12561" b="9559"/>
          <a:stretch/>
        </p:blipFill>
        <p:spPr>
          <a:xfrm>
            <a:off x="3231992" y="1201817"/>
            <a:ext cx="5324792" cy="2943986"/>
          </a:xfrm>
          <a:prstGeom prst="rect">
            <a:avLst/>
          </a:prstGeom>
        </p:spPr>
      </p:pic>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7730D25D-EE9B-BE47-BA39-AF2F44BAF928}"/>
                  </a:ext>
                </a:extLst>
              </p:cNvPr>
              <p:cNvSpPr/>
              <p:nvPr/>
            </p:nvSpPr>
            <p:spPr>
              <a:xfrm rot="16200000">
                <a:off x="2363357" y="2511265"/>
                <a:ext cx="1412181" cy="325089"/>
              </a:xfrm>
              <a:prstGeom prst="rect">
                <a:avLst/>
              </a:prstGeom>
            </p:spPr>
            <p:txBody>
              <a:bodyPr wrap="none">
                <a:spAutoFit/>
              </a:bodyPr>
              <a:lstStyle/>
              <a:p>
                <a:r>
                  <a:rPr lang="en-US" dirty="0">
                    <a:solidFill>
                      <a:srgbClr val="666666"/>
                    </a:solidFill>
                    <a:latin typeface="Nunito Sans" pitchFamily="2" charset="77"/>
                  </a:rPr>
                  <a:t>Coefficients </a:t>
                </a:r>
                <a14:m>
                  <m:oMath xmlns:m="http://schemas.openxmlformats.org/officeDocument/2006/math">
                    <m:sSub>
                      <m:sSubPr>
                        <m:ctrlPr>
                          <a:rPr lang="en-US" b="0" i="1" dirty="0" smtClean="0">
                            <a:solidFill>
                              <a:srgbClr val="666666"/>
                            </a:solidFill>
                            <a:latin typeface="Cambria Math" panose="02040503050406030204" pitchFamily="18" charset="0"/>
                          </a:rPr>
                        </m:ctrlPr>
                      </m:sSubPr>
                      <m:e>
                        <m:acc>
                          <m:accPr>
                            <m:chr m:val="̂"/>
                            <m:ctrlPr>
                              <a:rPr lang="en-US" b="0" i="1" smtClean="0">
                                <a:solidFill>
                                  <a:srgbClr val="666666"/>
                                </a:solidFill>
                                <a:latin typeface="Cambria Math" panose="02040503050406030204" pitchFamily="18" charset="0"/>
                              </a:rPr>
                            </m:ctrlPr>
                          </m:accPr>
                          <m:e>
                            <m:r>
                              <a:rPr lang="en-US" b="0" i="1" smtClean="0">
                                <a:solidFill>
                                  <a:srgbClr val="666666"/>
                                </a:solidFill>
                                <a:latin typeface="Cambria Math" panose="02040503050406030204" pitchFamily="18" charset="0"/>
                              </a:rPr>
                              <m:t>𝑤</m:t>
                            </m:r>
                          </m:e>
                        </m:acc>
                      </m:e>
                      <m:sub>
                        <m:r>
                          <a:rPr lang="en-US" b="0" i="1" dirty="0" smtClean="0">
                            <a:solidFill>
                              <a:srgbClr val="666666"/>
                            </a:solidFill>
                            <a:latin typeface="Cambria Math" panose="02040503050406030204" pitchFamily="18" charset="0"/>
                          </a:rPr>
                          <m:t>𝑗</m:t>
                        </m:r>
                      </m:sub>
                    </m:sSub>
                  </m:oMath>
                </a14:m>
                <a:r>
                  <a:rPr lang="en-US" dirty="0"/>
                  <a:t> </a:t>
                </a:r>
              </a:p>
            </p:txBody>
          </p:sp>
        </mc:Choice>
        <mc:Fallback xmlns="">
          <p:sp>
            <p:nvSpPr>
              <p:cNvPr id="7" name="Rectangle 6">
                <a:extLst>
                  <a:ext uri="{FF2B5EF4-FFF2-40B4-BE49-F238E27FC236}">
                    <a16:creationId xmlns:a16="http://schemas.microsoft.com/office/drawing/2014/main" id="{7730D25D-EE9B-BE47-BA39-AF2F44BAF928}"/>
                  </a:ext>
                </a:extLst>
              </p:cNvPr>
              <p:cNvSpPr>
                <a:spLocks noRot="1" noChangeAspect="1" noMove="1" noResize="1" noEditPoints="1" noAdjustHandles="1" noChangeArrowheads="1" noChangeShapeType="1" noTextEdit="1"/>
              </p:cNvSpPr>
              <p:nvPr/>
            </p:nvSpPr>
            <p:spPr>
              <a:xfrm rot="16200000">
                <a:off x="2363357" y="2511265"/>
                <a:ext cx="1412181" cy="325089"/>
              </a:xfrm>
              <a:prstGeom prst="rect">
                <a:avLst/>
              </a:prstGeom>
              <a:blipFill>
                <a:blip r:embed="rId3"/>
                <a:stretch>
                  <a:fillRect r="-15385" b="-8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74803FDD-7976-1844-A761-5F694B3BCE97}"/>
                  </a:ext>
                </a:extLst>
              </p:cNvPr>
              <p:cNvSpPr/>
              <p:nvPr/>
            </p:nvSpPr>
            <p:spPr>
              <a:xfrm>
                <a:off x="5729182" y="4293938"/>
                <a:ext cx="330411"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𝜆</m:t>
                      </m:r>
                    </m:oMath>
                  </m:oMathPara>
                </a14:m>
                <a:endParaRPr lang="en-US" dirty="0"/>
              </a:p>
            </p:txBody>
          </p:sp>
        </mc:Choice>
        <mc:Fallback xmlns="">
          <p:sp>
            <p:nvSpPr>
              <p:cNvPr id="8" name="Rectangle 7">
                <a:extLst>
                  <a:ext uri="{FF2B5EF4-FFF2-40B4-BE49-F238E27FC236}">
                    <a16:creationId xmlns:a16="http://schemas.microsoft.com/office/drawing/2014/main" id="{74803FDD-7976-1844-A761-5F694B3BCE97}"/>
                  </a:ext>
                </a:extLst>
              </p:cNvPr>
              <p:cNvSpPr>
                <a:spLocks noRot="1" noChangeAspect="1" noMove="1" noResize="1" noEditPoints="1" noAdjustHandles="1" noChangeArrowheads="1" noChangeShapeType="1" noTextEdit="1"/>
              </p:cNvSpPr>
              <p:nvPr/>
            </p:nvSpPr>
            <p:spPr>
              <a:xfrm>
                <a:off x="5729182" y="4293938"/>
                <a:ext cx="330411" cy="30777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36C92BD3-2680-4152-BB60-087C74C71697}"/>
                  </a:ext>
                </a:extLst>
              </p14:cNvPr>
              <p14:cNvContentPartPr/>
              <p14:nvPr/>
            </p14:nvContentPartPr>
            <p14:xfrm>
              <a:off x="4557600" y="1348200"/>
              <a:ext cx="2248200" cy="876600"/>
            </p14:xfrm>
          </p:contentPart>
        </mc:Choice>
        <mc:Fallback xmlns="">
          <p:pic>
            <p:nvPicPr>
              <p:cNvPr id="2" name="Ink 1">
                <a:extLst>
                  <a:ext uri="{FF2B5EF4-FFF2-40B4-BE49-F238E27FC236}">
                    <a16:creationId xmlns:a16="http://schemas.microsoft.com/office/drawing/2014/main" id="{36C92BD3-2680-4152-BB60-087C74C71697}"/>
                  </a:ext>
                </a:extLst>
              </p:cNvPr>
              <p:cNvPicPr/>
              <p:nvPr/>
            </p:nvPicPr>
            <p:blipFill>
              <a:blip r:embed="rId6"/>
              <a:stretch>
                <a:fillRect/>
              </a:stretch>
            </p:blipFill>
            <p:spPr>
              <a:xfrm>
                <a:off x="4548240" y="1338840"/>
                <a:ext cx="2266920" cy="895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79F86440-D3B2-4B94-A038-2CED033B8B61}"/>
                  </a:ext>
                </a:extLst>
              </p14:cNvPr>
              <p14:cNvContentPartPr/>
              <p14:nvPr/>
            </p14:nvContentPartPr>
            <p14:xfrm>
              <a:off x="5751037" y="1438481"/>
              <a:ext cx="142920" cy="81720"/>
            </p14:xfrm>
          </p:contentPart>
        </mc:Choice>
        <mc:Fallback xmlns="">
          <p:pic>
            <p:nvPicPr>
              <p:cNvPr id="5" name="Ink 4">
                <a:extLst>
                  <a:ext uri="{FF2B5EF4-FFF2-40B4-BE49-F238E27FC236}">
                    <a16:creationId xmlns:a16="http://schemas.microsoft.com/office/drawing/2014/main" id="{79F86440-D3B2-4B94-A038-2CED033B8B61}"/>
                  </a:ext>
                </a:extLst>
              </p:cNvPr>
              <p:cNvPicPr/>
              <p:nvPr/>
            </p:nvPicPr>
            <p:blipFill>
              <a:blip r:embed="rId8"/>
              <a:stretch>
                <a:fillRect/>
              </a:stretch>
            </p:blipFill>
            <p:spPr>
              <a:xfrm>
                <a:off x="5742397" y="1429841"/>
                <a:ext cx="160560" cy="99360"/>
              </a:xfrm>
              <a:prstGeom prst="rect">
                <a:avLst/>
              </a:prstGeom>
            </p:spPr>
          </p:pic>
        </mc:Fallback>
      </mc:AlternateContent>
    </p:spTree>
    <p:extLst>
      <p:ext uri="{BB962C8B-B14F-4D97-AF65-F5344CB8AC3E}">
        <p14:creationId xmlns:p14="http://schemas.microsoft.com/office/powerpoint/2010/main" val="3817062461"/>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EF95A5A-F9D9-D946-905E-20750B17DC1D}"/>
              </a:ext>
            </a:extLst>
          </p:cNvPr>
          <p:cNvSpPr>
            <a:spLocks noGrp="1"/>
          </p:cNvSpPr>
          <p:nvPr>
            <p:ph type="title"/>
          </p:nvPr>
        </p:nvSpPr>
        <p:spPr/>
        <p:txBody>
          <a:bodyPr/>
          <a:lstStyle/>
          <a:p>
            <a:r>
              <a:rPr lang="en-US" dirty="0"/>
              <a:t>LASSO (L1) Coefficient Paths</a:t>
            </a:r>
          </a:p>
        </p:txBody>
      </p:sp>
      <p:sp>
        <p:nvSpPr>
          <p:cNvPr id="3" name="Slide Number Placeholder 2">
            <a:extLst>
              <a:ext uri="{FF2B5EF4-FFF2-40B4-BE49-F238E27FC236}">
                <a16:creationId xmlns:a16="http://schemas.microsoft.com/office/drawing/2014/main" id="{576AAC8B-AE63-0443-A632-ABB1F22EAD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p:pic>
        <p:nvPicPr>
          <p:cNvPr id="9" name="Picture 8" descr="coeff_path_lass_scaled.eps">
            <a:extLst>
              <a:ext uri="{FF2B5EF4-FFF2-40B4-BE49-F238E27FC236}">
                <a16:creationId xmlns:a16="http://schemas.microsoft.com/office/drawing/2014/main" id="{D4CF4980-BE5B-1E4C-970E-49A68A1AD561}"/>
              </a:ext>
            </a:extLst>
          </p:cNvPr>
          <p:cNvPicPr>
            <a:picLocks noChangeAspect="1"/>
          </p:cNvPicPr>
          <p:nvPr/>
        </p:nvPicPr>
        <p:blipFill rotWithShape="1">
          <a:blip r:embed="rId2">
            <a:extLst>
              <a:ext uri="{28A0092B-C50C-407E-A947-70E740481C1C}">
                <a14:useLocalDpi xmlns:a14="http://schemas.microsoft.com/office/drawing/2010/main" val="0"/>
              </a:ext>
            </a:extLst>
          </a:blip>
          <a:srcRect l="3523" t="12584" b="9525"/>
          <a:stretch/>
        </p:blipFill>
        <p:spPr>
          <a:xfrm>
            <a:off x="3213282" y="1201815"/>
            <a:ext cx="5343501" cy="2943987"/>
          </a:xfrm>
          <a:prstGeom prst="rect">
            <a:avLst/>
          </a:prstGeom>
        </p:spPr>
      </p:pic>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74803FDD-7976-1844-A761-5F694B3BCE97}"/>
                  </a:ext>
                </a:extLst>
              </p:cNvPr>
              <p:cNvSpPr/>
              <p:nvPr/>
            </p:nvSpPr>
            <p:spPr>
              <a:xfrm>
                <a:off x="5729182" y="4293938"/>
                <a:ext cx="330411"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𝜆</m:t>
                      </m:r>
                    </m:oMath>
                  </m:oMathPara>
                </a14:m>
                <a:endParaRPr lang="en-US" dirty="0"/>
              </a:p>
            </p:txBody>
          </p:sp>
        </mc:Choice>
        <mc:Fallback xmlns="">
          <p:sp>
            <p:nvSpPr>
              <p:cNvPr id="8" name="Rectangle 7">
                <a:extLst>
                  <a:ext uri="{FF2B5EF4-FFF2-40B4-BE49-F238E27FC236}">
                    <a16:creationId xmlns:a16="http://schemas.microsoft.com/office/drawing/2014/main" id="{74803FDD-7976-1844-A761-5F694B3BCE97}"/>
                  </a:ext>
                </a:extLst>
              </p:cNvPr>
              <p:cNvSpPr>
                <a:spLocks noRot="1" noChangeAspect="1" noMove="1" noResize="1" noEditPoints="1" noAdjustHandles="1" noChangeArrowheads="1" noChangeShapeType="1" noTextEdit="1"/>
              </p:cNvSpPr>
              <p:nvPr/>
            </p:nvSpPr>
            <p:spPr>
              <a:xfrm>
                <a:off x="5729182" y="4293938"/>
                <a:ext cx="330411" cy="30777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7730D25D-EE9B-BE47-BA39-AF2F44BAF928}"/>
                  </a:ext>
                </a:extLst>
              </p:cNvPr>
              <p:cNvSpPr/>
              <p:nvPr/>
            </p:nvSpPr>
            <p:spPr>
              <a:xfrm rot="16200000">
                <a:off x="2363357" y="2511265"/>
                <a:ext cx="1412181" cy="325089"/>
              </a:xfrm>
              <a:prstGeom prst="rect">
                <a:avLst/>
              </a:prstGeom>
            </p:spPr>
            <p:txBody>
              <a:bodyPr wrap="none">
                <a:spAutoFit/>
              </a:bodyPr>
              <a:lstStyle/>
              <a:p>
                <a:r>
                  <a:rPr lang="en-US" dirty="0">
                    <a:solidFill>
                      <a:srgbClr val="666666"/>
                    </a:solidFill>
                    <a:latin typeface="Nunito Sans" pitchFamily="2" charset="77"/>
                  </a:rPr>
                  <a:t>Coefficients </a:t>
                </a:r>
                <a14:m>
                  <m:oMath xmlns:m="http://schemas.openxmlformats.org/officeDocument/2006/math">
                    <m:sSub>
                      <m:sSubPr>
                        <m:ctrlPr>
                          <a:rPr lang="en-US" b="0" i="1" dirty="0" smtClean="0">
                            <a:solidFill>
                              <a:srgbClr val="666666"/>
                            </a:solidFill>
                            <a:latin typeface="Cambria Math" panose="02040503050406030204" pitchFamily="18" charset="0"/>
                          </a:rPr>
                        </m:ctrlPr>
                      </m:sSubPr>
                      <m:e>
                        <m:acc>
                          <m:accPr>
                            <m:chr m:val="̂"/>
                            <m:ctrlPr>
                              <a:rPr lang="en-US" b="0" i="1" smtClean="0">
                                <a:solidFill>
                                  <a:srgbClr val="666666"/>
                                </a:solidFill>
                                <a:latin typeface="Cambria Math" panose="02040503050406030204" pitchFamily="18" charset="0"/>
                              </a:rPr>
                            </m:ctrlPr>
                          </m:accPr>
                          <m:e>
                            <m:r>
                              <a:rPr lang="en-US" b="0" i="1" smtClean="0">
                                <a:solidFill>
                                  <a:srgbClr val="666666"/>
                                </a:solidFill>
                                <a:latin typeface="Cambria Math" panose="02040503050406030204" pitchFamily="18" charset="0"/>
                              </a:rPr>
                              <m:t>𝑤</m:t>
                            </m:r>
                          </m:e>
                        </m:acc>
                      </m:e>
                      <m:sub>
                        <m:r>
                          <a:rPr lang="en-US" b="0" i="1" dirty="0" smtClean="0">
                            <a:solidFill>
                              <a:srgbClr val="666666"/>
                            </a:solidFill>
                            <a:latin typeface="Cambria Math" panose="02040503050406030204" pitchFamily="18" charset="0"/>
                          </a:rPr>
                          <m:t>𝑗</m:t>
                        </m:r>
                      </m:sub>
                    </m:sSub>
                  </m:oMath>
                </a14:m>
                <a:r>
                  <a:rPr lang="en-US" dirty="0"/>
                  <a:t> </a:t>
                </a:r>
              </a:p>
            </p:txBody>
          </p:sp>
        </mc:Choice>
        <mc:Fallback xmlns="">
          <p:sp>
            <p:nvSpPr>
              <p:cNvPr id="7" name="Rectangle 6">
                <a:extLst>
                  <a:ext uri="{FF2B5EF4-FFF2-40B4-BE49-F238E27FC236}">
                    <a16:creationId xmlns:a16="http://schemas.microsoft.com/office/drawing/2014/main" id="{7730D25D-EE9B-BE47-BA39-AF2F44BAF928}"/>
                  </a:ext>
                </a:extLst>
              </p:cNvPr>
              <p:cNvSpPr>
                <a:spLocks noRot="1" noChangeAspect="1" noMove="1" noResize="1" noEditPoints="1" noAdjustHandles="1" noChangeArrowheads="1" noChangeShapeType="1" noTextEdit="1"/>
              </p:cNvSpPr>
              <p:nvPr/>
            </p:nvSpPr>
            <p:spPr>
              <a:xfrm rot="16200000">
                <a:off x="2363357" y="2511265"/>
                <a:ext cx="1412181" cy="325089"/>
              </a:xfrm>
              <a:prstGeom prst="rect">
                <a:avLst/>
              </a:prstGeom>
              <a:blipFill>
                <a:blip r:embed="rId3"/>
                <a:stretch>
                  <a:fillRect r="-15385" b="-893"/>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2F680166-E92B-445F-BA04-3478AFB06874}"/>
                  </a:ext>
                </a:extLst>
              </p14:cNvPr>
              <p14:cNvContentPartPr/>
              <p14:nvPr/>
            </p14:nvContentPartPr>
            <p14:xfrm>
              <a:off x="4056840" y="494640"/>
              <a:ext cx="3144600" cy="798840"/>
            </p14:xfrm>
          </p:contentPart>
        </mc:Choice>
        <mc:Fallback xmlns="">
          <p:pic>
            <p:nvPicPr>
              <p:cNvPr id="2" name="Ink 1">
                <a:extLst>
                  <a:ext uri="{FF2B5EF4-FFF2-40B4-BE49-F238E27FC236}">
                    <a16:creationId xmlns:a16="http://schemas.microsoft.com/office/drawing/2014/main" id="{2F680166-E92B-445F-BA04-3478AFB06874}"/>
                  </a:ext>
                </a:extLst>
              </p:cNvPr>
              <p:cNvPicPr/>
              <p:nvPr/>
            </p:nvPicPr>
            <p:blipFill>
              <a:blip r:embed="rId6"/>
              <a:stretch>
                <a:fillRect/>
              </a:stretch>
            </p:blipFill>
            <p:spPr>
              <a:xfrm>
                <a:off x="4047480" y="485280"/>
                <a:ext cx="3163320" cy="817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44DD9C23-580E-4A63-A10F-887B5292E065}"/>
                  </a:ext>
                </a:extLst>
              </p14:cNvPr>
              <p14:cNvContentPartPr/>
              <p14:nvPr/>
            </p14:nvContentPartPr>
            <p14:xfrm>
              <a:off x="4235797" y="937001"/>
              <a:ext cx="112680" cy="101520"/>
            </p14:xfrm>
          </p:contentPart>
        </mc:Choice>
        <mc:Fallback xmlns="">
          <p:pic>
            <p:nvPicPr>
              <p:cNvPr id="5" name="Ink 4">
                <a:extLst>
                  <a:ext uri="{FF2B5EF4-FFF2-40B4-BE49-F238E27FC236}">
                    <a16:creationId xmlns:a16="http://schemas.microsoft.com/office/drawing/2014/main" id="{44DD9C23-580E-4A63-A10F-887B5292E065}"/>
                  </a:ext>
                </a:extLst>
              </p:cNvPr>
              <p:cNvPicPr/>
              <p:nvPr/>
            </p:nvPicPr>
            <p:blipFill>
              <a:blip r:embed="rId8"/>
              <a:stretch>
                <a:fillRect/>
              </a:stretch>
            </p:blipFill>
            <p:spPr>
              <a:xfrm>
                <a:off x="4227157" y="928001"/>
                <a:ext cx="130320" cy="119160"/>
              </a:xfrm>
              <a:prstGeom prst="rect">
                <a:avLst/>
              </a:prstGeom>
            </p:spPr>
          </p:pic>
        </mc:Fallback>
      </mc:AlternateContent>
    </p:spTree>
    <p:extLst>
      <p:ext uri="{BB962C8B-B14F-4D97-AF65-F5344CB8AC3E}">
        <p14:creationId xmlns:p14="http://schemas.microsoft.com/office/powerpoint/2010/main" val="2537750929"/>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150CA-46DA-43F2-B40E-0E491EE62E8B}"/>
              </a:ext>
            </a:extLst>
          </p:cNvPr>
          <p:cNvSpPr>
            <a:spLocks noGrp="1"/>
          </p:cNvSpPr>
          <p:nvPr>
            <p:ph type="title"/>
          </p:nvPr>
        </p:nvSpPr>
        <p:spPr/>
        <p:txBody>
          <a:bodyPr/>
          <a:lstStyle/>
          <a:p>
            <a:r>
              <a:rPr lang="en-US" sz="1800" dirty="0"/>
              <a:t>Coefficient Paths – Another View</a:t>
            </a:r>
          </a:p>
        </p:txBody>
      </p:sp>
      <p:sp>
        <p:nvSpPr>
          <p:cNvPr id="3" name="Text Placeholder 2">
            <a:extLst>
              <a:ext uri="{FF2B5EF4-FFF2-40B4-BE49-F238E27FC236}">
                <a16:creationId xmlns:a16="http://schemas.microsoft.com/office/drawing/2014/main" id="{B741A77C-FE3D-4374-A75F-78E51B494E9B}"/>
              </a:ext>
            </a:extLst>
          </p:cNvPr>
          <p:cNvSpPr>
            <a:spLocks noGrp="1"/>
          </p:cNvSpPr>
          <p:nvPr>
            <p:ph type="body" idx="1"/>
          </p:nvPr>
        </p:nvSpPr>
        <p:spPr/>
        <p:txBody>
          <a:bodyPr/>
          <a:lstStyle/>
          <a:p>
            <a:pPr marL="139700" indent="0">
              <a:buNone/>
            </a:pPr>
            <a:r>
              <a:rPr lang="en-US" dirty="0"/>
              <a:t>Example from Google’s </a:t>
            </a:r>
            <a:r>
              <a:rPr lang="en-US" dirty="0">
                <a:hlinkClick r:id="rId5"/>
              </a:rPr>
              <a:t>Machine Learning Crash Course</a:t>
            </a:r>
            <a:endParaRPr lang="en-US" dirty="0"/>
          </a:p>
        </p:txBody>
      </p:sp>
      <p:sp>
        <p:nvSpPr>
          <p:cNvPr id="4" name="Slide Number Placeholder 3">
            <a:extLst>
              <a:ext uri="{FF2B5EF4-FFF2-40B4-BE49-F238E27FC236}">
                <a16:creationId xmlns:a16="http://schemas.microsoft.com/office/drawing/2014/main" id="{6C8FE47C-B428-49BB-84CF-98897AE7DD9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pic>
        <p:nvPicPr>
          <p:cNvPr id="6" name="Screen Recording 5">
            <a:hlinkClick r:id="" action="ppaction://media"/>
            <a:extLst>
              <a:ext uri="{FF2B5EF4-FFF2-40B4-BE49-F238E27FC236}">
                <a16:creationId xmlns:a16="http://schemas.microsoft.com/office/drawing/2014/main" id="{8F596D21-6CDE-408F-93DA-2214FEBE58F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783365" y="1877466"/>
            <a:ext cx="6322119" cy="2522262"/>
          </a:xfrm>
          <a:prstGeom prst="rect">
            <a:avLst/>
          </a:prstGeom>
        </p:spPr>
      </p:pic>
    </p:spTree>
    <p:extLst>
      <p:ext uri="{BB962C8B-B14F-4D97-AF65-F5344CB8AC3E}">
        <p14:creationId xmlns:p14="http://schemas.microsoft.com/office/powerpoint/2010/main" val="1538112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16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A011FB-1AE5-4BAA-AFC4-A0953C0A5BE6}"/>
              </a:ext>
            </a:extLst>
          </p:cNvPr>
          <p:cNvSpPr>
            <a:spLocks noGrp="1"/>
          </p:cNvSpPr>
          <p:nvPr>
            <p:ph type="title"/>
          </p:nvPr>
        </p:nvSpPr>
        <p:spPr>
          <a:xfrm>
            <a:off x="234450" y="575501"/>
            <a:ext cx="2046300" cy="1188696"/>
          </a:xfrm>
        </p:spPr>
        <p:txBody>
          <a:bodyPr/>
          <a:lstStyle/>
          <a:p>
            <a:r>
              <a:rPr lang="en-US" dirty="0"/>
              <a:t>Demo</a:t>
            </a:r>
          </a:p>
        </p:txBody>
      </p:sp>
      <p:sp>
        <p:nvSpPr>
          <p:cNvPr id="6" name="Text Placeholder 5">
            <a:extLst>
              <a:ext uri="{FF2B5EF4-FFF2-40B4-BE49-F238E27FC236}">
                <a16:creationId xmlns:a16="http://schemas.microsoft.com/office/drawing/2014/main" id="{5516B4D2-D3A3-4801-82D1-7DB0A2860535}"/>
              </a:ext>
            </a:extLst>
          </p:cNvPr>
          <p:cNvSpPr>
            <a:spLocks noGrp="1"/>
          </p:cNvSpPr>
          <p:nvPr>
            <p:ph type="body" idx="1"/>
          </p:nvPr>
        </p:nvSpPr>
        <p:spPr/>
        <p:txBody>
          <a:bodyPr/>
          <a:lstStyle/>
          <a:p>
            <a:pPr marL="139700" indent="0">
              <a:buNone/>
            </a:pPr>
            <a:r>
              <a:rPr lang="en-US" dirty="0"/>
              <a:t>Similar demo to last time’s with Ridge but using the LASSO penalty</a:t>
            </a:r>
          </a:p>
        </p:txBody>
      </p:sp>
      <p:sp>
        <p:nvSpPr>
          <p:cNvPr id="4" name="Slide Number Placeholder 3">
            <a:extLst>
              <a:ext uri="{FF2B5EF4-FFF2-40B4-BE49-F238E27FC236}">
                <a16:creationId xmlns:a16="http://schemas.microsoft.com/office/drawing/2014/main" id="{AB08BA3A-2638-49CE-BE07-301BE66F614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spTree>
    <p:extLst>
      <p:ext uri="{BB962C8B-B14F-4D97-AF65-F5344CB8AC3E}">
        <p14:creationId xmlns:p14="http://schemas.microsoft.com/office/powerpoint/2010/main" val="779974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C34EDB80-96A0-9B49-84EA-6989D89AAE7A}"/>
                  </a:ext>
                </a:extLst>
              </p:cNvPr>
              <p:cNvSpPr>
                <a:spLocks noGrp="1"/>
              </p:cNvSpPr>
              <p:nvPr>
                <p:ph type="body" idx="1"/>
              </p:nvPr>
            </p:nvSpPr>
            <p:spPr>
              <a:xfrm>
                <a:off x="2815613" y="575499"/>
                <a:ext cx="6093937" cy="4567951"/>
              </a:xfrm>
            </p:spPr>
            <p:txBody>
              <a:bodyPr/>
              <a:lstStyle/>
              <a:p>
                <a:pPr marL="139700" indent="0">
                  <a:buClr>
                    <a:schemeClr val="bg2"/>
                  </a:buClr>
                  <a:buNone/>
                </a:pPr>
                <a14:m>
                  <m:oMath xmlns:m="http://schemas.openxmlformats.org/officeDocument/2006/math">
                    <m:func>
                      <m:funcPr>
                        <m:ctrlPr>
                          <a:rPr lang="en-US" sz="2400" i="1" dirty="0">
                            <a:latin typeface="Cambria Math" panose="02040503050406030204" pitchFamily="18" charset="0"/>
                          </a:rPr>
                        </m:ctrlPr>
                      </m:funcPr>
                      <m:fName>
                        <m:limLow>
                          <m:limLowPr>
                            <m:ctrlPr>
                              <a:rPr lang="en-US" sz="2400" i="1" dirty="0">
                                <a:latin typeface="Cambria Math" panose="02040503050406030204" pitchFamily="18" charset="0"/>
                              </a:rPr>
                            </m:ctrlPr>
                          </m:limLowPr>
                          <m:e>
                            <m:r>
                              <m:rPr>
                                <m:sty m:val="p"/>
                              </m:rPr>
                              <a:rPr lang="en-US" sz="2400" dirty="0">
                                <a:latin typeface="Cambria Math" panose="02040503050406030204" pitchFamily="18" charset="0"/>
                              </a:rPr>
                              <m:t>min</m:t>
                            </m:r>
                          </m:e>
                          <m:lim>
                            <m:r>
                              <a:rPr lang="en-US" sz="2400" i="1" dirty="0">
                                <a:latin typeface="Cambria Math" panose="02040503050406030204" pitchFamily="18" charset="0"/>
                              </a:rPr>
                              <m:t>𝑥</m:t>
                            </m:r>
                          </m:lim>
                        </m:limLow>
                      </m:fName>
                      <m:e>
                        <m:r>
                          <a:rPr lang="en-US" sz="2400" i="1" dirty="0">
                            <a:latin typeface="Cambria Math" panose="02040503050406030204" pitchFamily="18" charset="0"/>
                          </a:rPr>
                          <m:t>𝑓</m:t>
                        </m:r>
                        <m:r>
                          <a:rPr lang="en-US" sz="2400" i="1" dirty="0">
                            <a:latin typeface="Cambria Math" panose="02040503050406030204" pitchFamily="18" charset="0"/>
                          </a:rPr>
                          <m:t>(</m:t>
                        </m:r>
                        <m:r>
                          <a:rPr lang="en-US" sz="2400" i="1" dirty="0">
                            <a:latin typeface="Cambria Math" panose="02040503050406030204" pitchFamily="18" charset="0"/>
                          </a:rPr>
                          <m:t>𝑥</m:t>
                        </m:r>
                        <m:r>
                          <a:rPr lang="en-US" sz="2400" i="1" dirty="0">
                            <a:latin typeface="Cambria Math" panose="02040503050406030204" pitchFamily="18" charset="0"/>
                          </a:rPr>
                          <m:t>)</m:t>
                        </m:r>
                      </m:e>
                    </m:func>
                  </m:oMath>
                </a14:m>
                <a:r>
                  <a:rPr lang="en-US" sz="2400" dirty="0"/>
                  <a:t> </a:t>
                </a:r>
              </a:p>
              <a:p>
                <a:pPr marL="139700" indent="0">
                  <a:buClr>
                    <a:schemeClr val="bg2"/>
                  </a:buClr>
                  <a:buNone/>
                </a:pPr>
                <a:r>
                  <a:rPr lang="en-US" sz="1800" dirty="0"/>
                  <a:t>returns the minimum value of </a:t>
                </a:r>
                <a14:m>
                  <m:oMath xmlns:m="http://schemas.openxmlformats.org/officeDocument/2006/math">
                    <m:r>
                      <m:rPr>
                        <m:sty m:val="p"/>
                      </m:rPr>
                      <a:rPr lang="en-US" sz="1800">
                        <a:latin typeface="Cambria Math" panose="02040503050406030204" pitchFamily="18" charset="0"/>
                      </a:rPr>
                      <m:t>f</m:t>
                    </m:r>
                    <m:r>
                      <a:rPr lang="en-US" sz="1800">
                        <a:latin typeface="Cambria Math" panose="02040503050406030204" pitchFamily="18" charset="0"/>
                      </a:rPr>
                      <m:t>(</m:t>
                    </m:r>
                    <m:r>
                      <a:rPr lang="en-US" sz="1800" i="1">
                        <a:latin typeface="Cambria Math" panose="02040503050406030204" pitchFamily="18" charset="0"/>
                      </a:rPr>
                      <m:t>𝑥</m:t>
                    </m:r>
                    <m:r>
                      <a:rPr lang="en-US" sz="1800" i="1">
                        <a:latin typeface="Cambria Math" panose="02040503050406030204" pitchFamily="18" charset="0"/>
                      </a:rPr>
                      <m:t>)</m:t>
                    </m:r>
                  </m:oMath>
                </a14:m>
                <a:endParaRPr lang="en-US" sz="1800" i="1" dirty="0">
                  <a:latin typeface="Cambria Math" panose="02040503050406030204" pitchFamily="18" charset="0"/>
                </a:endParaRPr>
              </a:p>
              <a:p>
                <a:pPr marL="139700" indent="0">
                  <a:buClr>
                    <a:schemeClr val="bg2"/>
                  </a:buClr>
                  <a:buNone/>
                </a:pPr>
                <a:endParaRPr lang="en-US" sz="1800" i="1" dirty="0">
                  <a:latin typeface="Cambria Math" panose="02040503050406030204" pitchFamily="18" charset="0"/>
                </a:endParaRPr>
              </a:p>
              <a:p>
                <a:pPr marL="139700" indent="0">
                  <a:buClr>
                    <a:schemeClr val="bg2"/>
                  </a:buClr>
                  <a:buNone/>
                </a:pPr>
                <a14:m>
                  <m:oMath xmlns:m="http://schemas.openxmlformats.org/officeDocument/2006/math">
                    <m:func>
                      <m:funcPr>
                        <m:ctrlPr>
                          <a:rPr lang="en-US" sz="2400" i="1" dirty="0" smtClean="0">
                            <a:latin typeface="Cambria Math" panose="02040503050406030204" pitchFamily="18" charset="0"/>
                          </a:rPr>
                        </m:ctrlPr>
                      </m:funcPr>
                      <m:fName>
                        <m:limLow>
                          <m:limLowPr>
                            <m:ctrlPr>
                              <a:rPr lang="en-US" sz="2400" i="1" dirty="0">
                                <a:latin typeface="Cambria Math" panose="02040503050406030204" pitchFamily="18" charset="0"/>
                              </a:rPr>
                            </m:ctrlPr>
                          </m:limLowPr>
                          <m:e>
                            <m:r>
                              <m:rPr>
                                <m:sty m:val="p"/>
                              </m:rPr>
                              <a:rPr lang="en-US" sz="2400" dirty="0">
                                <a:latin typeface="Cambria Math" panose="02040503050406030204" pitchFamily="18" charset="0"/>
                              </a:rPr>
                              <m:t>argmin</m:t>
                            </m:r>
                          </m:e>
                          <m:lim>
                            <m:r>
                              <a:rPr lang="en-US" sz="2400" b="0" i="1" dirty="0" smtClean="0">
                                <a:latin typeface="Cambria Math" panose="02040503050406030204" pitchFamily="18" charset="0"/>
                              </a:rPr>
                              <m:t>𝑥</m:t>
                            </m:r>
                          </m:lim>
                        </m:limLow>
                      </m:fName>
                      <m:e>
                        <m:r>
                          <a:rPr lang="en-US" sz="2400" b="0" i="1" dirty="0" smtClean="0">
                            <a:latin typeface="Cambria Math" panose="02040503050406030204" pitchFamily="18" charset="0"/>
                          </a:rPr>
                          <m:t>𝑓</m:t>
                        </m:r>
                        <m:r>
                          <a:rPr lang="en-US" sz="2400" b="0" i="1" dirty="0" smtClean="0">
                            <a:latin typeface="Cambria Math" panose="02040503050406030204" pitchFamily="18" charset="0"/>
                          </a:rPr>
                          <m:t>(</m:t>
                        </m:r>
                        <m:r>
                          <a:rPr lang="en-US" sz="2400" b="0" i="1" dirty="0" smtClean="0">
                            <a:latin typeface="Cambria Math" panose="02040503050406030204" pitchFamily="18" charset="0"/>
                          </a:rPr>
                          <m:t>𝑥</m:t>
                        </m:r>
                        <m:r>
                          <a:rPr lang="en-US" sz="2400" b="0" i="1" dirty="0" smtClean="0">
                            <a:latin typeface="Cambria Math" panose="02040503050406030204" pitchFamily="18" charset="0"/>
                          </a:rPr>
                          <m:t>)</m:t>
                        </m:r>
                      </m:e>
                    </m:func>
                  </m:oMath>
                </a14:m>
                <a:r>
                  <a:rPr lang="en-US" sz="2400" dirty="0"/>
                  <a:t> </a:t>
                </a:r>
              </a:p>
              <a:p>
                <a:pPr marL="139700" indent="0">
                  <a:buClr>
                    <a:schemeClr val="bg2"/>
                  </a:buClr>
                  <a:buNone/>
                </a:pPr>
                <a:r>
                  <a:rPr lang="en-US" sz="1800" dirty="0"/>
                  <a:t>returns the value of </a:t>
                </a:r>
                <a14:m>
                  <m:oMath xmlns:m="http://schemas.openxmlformats.org/officeDocument/2006/math">
                    <m:r>
                      <a:rPr lang="en-US" sz="1800" b="0" i="1" smtClean="0">
                        <a:latin typeface="Cambria Math" panose="02040503050406030204" pitchFamily="18" charset="0"/>
                      </a:rPr>
                      <m:t>𝑥</m:t>
                    </m:r>
                  </m:oMath>
                </a14:m>
                <a:r>
                  <a:rPr lang="en-US" sz="1800" dirty="0"/>
                  <a:t> </a:t>
                </a:r>
                <a:br>
                  <a:rPr lang="en-US" sz="1800" dirty="0"/>
                </a:br>
                <a:r>
                  <a:rPr lang="en-US" sz="1800" dirty="0"/>
                  <a:t>for which </a:t>
                </a:r>
                <a14:m>
                  <m:oMath xmlns:m="http://schemas.openxmlformats.org/officeDocument/2006/math">
                    <m:r>
                      <a:rPr lang="en-US" sz="1800" b="0" i="1" smtClean="0">
                        <a:latin typeface="Cambria Math" panose="02040503050406030204" pitchFamily="18" charset="0"/>
                      </a:rPr>
                      <m:t>𝑓</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𝑥</m:t>
                        </m:r>
                      </m:e>
                    </m:d>
                  </m:oMath>
                </a14:m>
                <a:r>
                  <a:rPr lang="en-US" sz="1800" dirty="0"/>
                  <a:t> attains its minimum</a:t>
                </a:r>
              </a:p>
              <a:p>
                <a:pPr marL="139700" indent="0">
                  <a:buClr>
                    <a:schemeClr val="bg2"/>
                  </a:buClr>
                  <a:buNone/>
                </a:pPr>
                <a:endParaRPr lang="en-US" sz="1800" dirty="0"/>
              </a:p>
              <a:p>
                <a:pPr marL="139700" indent="0">
                  <a:buClr>
                    <a:schemeClr val="bg2"/>
                  </a:buClr>
                  <a:buNone/>
                </a:pPr>
                <a:r>
                  <a:rPr lang="en-US" sz="1800" b="1" dirty="0"/>
                  <a:t>Several Lec3 slides had min</a:t>
                </a:r>
                <a:br>
                  <a:rPr lang="en-US" sz="1800" b="1" dirty="0"/>
                </a:br>
                <a:r>
                  <a:rPr lang="en-US" sz="1800" b="1" dirty="0"/>
                  <a:t>instead of </a:t>
                </a:r>
                <a:r>
                  <a:rPr lang="en-US" sz="1800" b="1" dirty="0" err="1"/>
                  <a:t>argmin</a:t>
                </a:r>
                <a:r>
                  <a:rPr lang="en-US" sz="1800" b="1" dirty="0"/>
                  <a:t>. I’ve fixed it on </a:t>
                </a:r>
                <a:br>
                  <a:rPr lang="en-US" sz="1800" b="1" dirty="0"/>
                </a:br>
                <a:r>
                  <a:rPr lang="en-US" sz="1800" b="1" dirty="0"/>
                  <a:t>the website</a:t>
                </a:r>
              </a:p>
              <a:p>
                <a:pPr marL="139700" indent="0">
                  <a:buNone/>
                </a:pPr>
                <a:endParaRPr lang="en-US" dirty="0"/>
              </a:p>
            </p:txBody>
          </p:sp>
        </mc:Choice>
        <mc:Fallback xmlns="">
          <p:sp>
            <p:nvSpPr>
              <p:cNvPr id="6" name="Text Placeholder 5">
                <a:extLst>
                  <a:ext uri="{FF2B5EF4-FFF2-40B4-BE49-F238E27FC236}">
                    <a16:creationId xmlns:a16="http://schemas.microsoft.com/office/drawing/2014/main" id="{C34EDB80-96A0-9B49-84EA-6989D89AAE7A}"/>
                  </a:ext>
                </a:extLst>
              </p:cNvPr>
              <p:cNvSpPr>
                <a:spLocks noGrp="1" noRot="1" noChangeAspect="1" noMove="1" noResize="1" noEditPoints="1" noAdjustHandles="1" noChangeArrowheads="1" noChangeShapeType="1" noTextEdit="1"/>
              </p:cNvSpPr>
              <p:nvPr>
                <p:ph type="body" idx="1"/>
              </p:nvPr>
            </p:nvSpPr>
            <p:spPr>
              <a:xfrm>
                <a:off x="2815613" y="575499"/>
                <a:ext cx="6093937" cy="4567951"/>
              </a:xfrm>
              <a:blipFill>
                <a:blip r:embed="rId3"/>
                <a:stretch>
                  <a:fillRect/>
                </a:stretch>
              </a:blipFill>
            </p:spPr>
            <p:txBody>
              <a:bodyPr/>
              <a:lstStyle/>
              <a:p>
                <a:r>
                  <a:rPr lang="en-US">
                    <a:noFill/>
                  </a:rPr>
                  <a:t> </a:t>
                </a:r>
              </a:p>
            </p:txBody>
          </p:sp>
        </mc:Fallback>
      </mc:AlternateContent>
      <p:pic>
        <p:nvPicPr>
          <p:cNvPr id="11" name="Picture 10" descr="Chart, line chart&#10;&#10;Description automatically generated">
            <a:extLst>
              <a:ext uri="{FF2B5EF4-FFF2-40B4-BE49-F238E27FC236}">
                <a16:creationId xmlns:a16="http://schemas.microsoft.com/office/drawing/2014/main" id="{C987B9B7-C42D-3949-9D20-00F9405895C0}"/>
              </a:ext>
            </a:extLst>
          </p:cNvPr>
          <p:cNvPicPr>
            <a:picLocks noChangeAspect="1"/>
          </p:cNvPicPr>
          <p:nvPr/>
        </p:nvPicPr>
        <p:blipFill>
          <a:blip r:embed="rId4"/>
          <a:stretch>
            <a:fillRect/>
          </a:stretch>
        </p:blipFill>
        <p:spPr>
          <a:xfrm>
            <a:off x="6680149" y="2294035"/>
            <a:ext cx="2328903" cy="2821556"/>
          </a:xfrm>
          <a:prstGeom prst="rect">
            <a:avLst/>
          </a:prstGeom>
        </p:spPr>
      </p:pic>
      <p:sp>
        <p:nvSpPr>
          <p:cNvPr id="5" name="Title 4">
            <a:extLst>
              <a:ext uri="{FF2B5EF4-FFF2-40B4-BE49-F238E27FC236}">
                <a16:creationId xmlns:a16="http://schemas.microsoft.com/office/drawing/2014/main" id="{8B5D4FB1-ACCE-D34F-84C3-343352BC515E}"/>
              </a:ext>
            </a:extLst>
          </p:cNvPr>
          <p:cNvSpPr>
            <a:spLocks noGrp="1"/>
          </p:cNvSpPr>
          <p:nvPr>
            <p:ph type="title"/>
          </p:nvPr>
        </p:nvSpPr>
        <p:spPr/>
        <p:txBody>
          <a:bodyPr/>
          <a:lstStyle/>
          <a:p>
            <a:r>
              <a:rPr lang="en-US" dirty="0"/>
              <a:t>What is min / </a:t>
            </a:r>
            <a:r>
              <a:rPr lang="en-US" dirty="0" err="1"/>
              <a:t>argmin</a:t>
            </a:r>
            <a:r>
              <a:rPr lang="en-US" dirty="0"/>
              <a:t>?</a:t>
            </a:r>
          </a:p>
        </p:txBody>
      </p:sp>
      <p:sp>
        <p:nvSpPr>
          <p:cNvPr id="4" name="Slide Number Placeholder 3">
            <a:extLst>
              <a:ext uri="{FF2B5EF4-FFF2-40B4-BE49-F238E27FC236}">
                <a16:creationId xmlns:a16="http://schemas.microsoft.com/office/drawing/2014/main" id="{58AE5944-45D5-8E44-908B-4AF0364A734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667A9C9-73B6-9745-982E-CF927DD67DA9}"/>
                  </a:ext>
                </a:extLst>
              </p:cNvPr>
              <p:cNvSpPr txBox="1"/>
              <p:nvPr/>
            </p:nvSpPr>
            <p:spPr>
              <a:xfrm>
                <a:off x="6521332" y="1790260"/>
                <a:ext cx="2646536" cy="4070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4E77A4"/>
                          </a:solidFill>
                          <a:latin typeface="Cambria Math" panose="02040503050406030204" pitchFamily="18" charset="0"/>
                        </a:rPr>
                        <m:t>𝒇</m:t>
                      </m:r>
                      <m:d>
                        <m:dPr>
                          <m:ctrlPr>
                            <a:rPr lang="en-US" sz="2000" b="1" i="1" smtClean="0">
                              <a:solidFill>
                                <a:srgbClr val="4E77A4"/>
                              </a:solidFill>
                              <a:latin typeface="Cambria Math" panose="02040503050406030204" pitchFamily="18" charset="0"/>
                            </a:rPr>
                          </m:ctrlPr>
                        </m:dPr>
                        <m:e>
                          <m:r>
                            <a:rPr lang="en-US" sz="2000" b="1" i="1" smtClean="0">
                              <a:solidFill>
                                <a:srgbClr val="4E77A4"/>
                              </a:solidFill>
                              <a:latin typeface="Cambria Math" panose="02040503050406030204" pitchFamily="18" charset="0"/>
                            </a:rPr>
                            <m:t>𝒙</m:t>
                          </m:r>
                        </m:e>
                      </m:d>
                      <m:r>
                        <a:rPr lang="en-US" sz="2000" b="1" i="1" smtClean="0">
                          <a:solidFill>
                            <a:srgbClr val="4E77A4"/>
                          </a:solidFill>
                          <a:latin typeface="Cambria Math" panose="02040503050406030204" pitchFamily="18" charset="0"/>
                        </a:rPr>
                        <m:t>= </m:t>
                      </m:r>
                      <m:sSup>
                        <m:sSupPr>
                          <m:ctrlPr>
                            <a:rPr lang="en-US" sz="2000" b="1" i="1" smtClean="0">
                              <a:solidFill>
                                <a:srgbClr val="4E77A4"/>
                              </a:solidFill>
                              <a:latin typeface="Cambria Math" panose="02040503050406030204" pitchFamily="18" charset="0"/>
                            </a:rPr>
                          </m:ctrlPr>
                        </m:sSupPr>
                        <m:e>
                          <m:r>
                            <a:rPr lang="en-US" sz="2000" b="1" i="1" smtClean="0">
                              <a:solidFill>
                                <a:srgbClr val="4E77A4"/>
                              </a:solidFill>
                              <a:latin typeface="Cambria Math" panose="02040503050406030204" pitchFamily="18" charset="0"/>
                            </a:rPr>
                            <m:t>𝒙</m:t>
                          </m:r>
                        </m:e>
                        <m:sup>
                          <m:r>
                            <a:rPr lang="en-US" sz="2000" b="1" i="1" smtClean="0">
                              <a:solidFill>
                                <a:srgbClr val="4E77A4"/>
                              </a:solidFill>
                              <a:latin typeface="Cambria Math" panose="02040503050406030204" pitchFamily="18" charset="0"/>
                            </a:rPr>
                            <m:t>𝟐</m:t>
                          </m:r>
                        </m:sup>
                      </m:sSup>
                      <m:r>
                        <a:rPr lang="en-US" sz="2000" b="1" i="1" smtClean="0">
                          <a:solidFill>
                            <a:srgbClr val="4E77A4"/>
                          </a:solidFill>
                          <a:latin typeface="Cambria Math" panose="02040503050406030204" pitchFamily="18" charset="0"/>
                        </a:rPr>
                        <m:t>−</m:t>
                      </m:r>
                      <m:r>
                        <a:rPr lang="en-US" sz="2000" b="1" i="1" smtClean="0">
                          <a:solidFill>
                            <a:srgbClr val="4E77A4"/>
                          </a:solidFill>
                          <a:latin typeface="Cambria Math" panose="02040503050406030204" pitchFamily="18" charset="0"/>
                        </a:rPr>
                        <m:t>𝟒</m:t>
                      </m:r>
                      <m:r>
                        <a:rPr lang="en-US" sz="2000" b="1" i="1" smtClean="0">
                          <a:solidFill>
                            <a:srgbClr val="4E77A4"/>
                          </a:solidFill>
                          <a:latin typeface="Cambria Math" panose="02040503050406030204" pitchFamily="18" charset="0"/>
                        </a:rPr>
                        <m:t>𝒙</m:t>
                      </m:r>
                      <m:r>
                        <a:rPr lang="en-US" sz="2000" b="1" i="1" smtClean="0">
                          <a:solidFill>
                            <a:srgbClr val="4E77A4"/>
                          </a:solidFill>
                          <a:latin typeface="Cambria Math" panose="02040503050406030204" pitchFamily="18" charset="0"/>
                        </a:rPr>
                        <m:t>+</m:t>
                      </m:r>
                      <m:r>
                        <a:rPr lang="en-US" sz="2000" b="1" i="1" smtClean="0">
                          <a:solidFill>
                            <a:srgbClr val="4E77A4"/>
                          </a:solidFill>
                          <a:latin typeface="Cambria Math" panose="02040503050406030204" pitchFamily="18" charset="0"/>
                        </a:rPr>
                        <m:t>𝟑</m:t>
                      </m:r>
                    </m:oMath>
                  </m:oMathPara>
                </a14:m>
                <a:endParaRPr lang="en-US" sz="2000" b="1" dirty="0">
                  <a:solidFill>
                    <a:srgbClr val="4E77A4"/>
                  </a:solidFill>
                </a:endParaRPr>
              </a:p>
            </p:txBody>
          </p:sp>
        </mc:Choice>
        <mc:Fallback xmlns="">
          <p:sp>
            <p:nvSpPr>
              <p:cNvPr id="9" name="TextBox 8">
                <a:extLst>
                  <a:ext uri="{FF2B5EF4-FFF2-40B4-BE49-F238E27FC236}">
                    <a16:creationId xmlns:a16="http://schemas.microsoft.com/office/drawing/2014/main" id="{B667A9C9-73B6-9745-982E-CF927DD67DA9}"/>
                  </a:ext>
                </a:extLst>
              </p:cNvPr>
              <p:cNvSpPr txBox="1">
                <a:spLocks noRot="1" noChangeAspect="1" noMove="1" noResize="1" noEditPoints="1" noAdjustHandles="1" noChangeArrowheads="1" noChangeShapeType="1" noTextEdit="1"/>
              </p:cNvSpPr>
              <p:nvPr/>
            </p:nvSpPr>
            <p:spPr>
              <a:xfrm>
                <a:off x="6521332" y="1790260"/>
                <a:ext cx="2646536" cy="407099"/>
              </a:xfrm>
              <a:prstGeom prst="rect">
                <a:avLst/>
              </a:prstGeom>
              <a:blipFill>
                <a:blip r:embed="rId5"/>
                <a:stretch>
                  <a:fillRect b="-21875"/>
                </a:stretch>
              </a:blipFill>
            </p:spPr>
            <p:txBody>
              <a:bodyPr/>
              <a:lstStyle/>
              <a:p>
                <a:r>
                  <a:rPr lang="en-US">
                    <a:noFill/>
                  </a:rPr>
                  <a:t> </a:t>
                </a:r>
              </a:p>
            </p:txBody>
          </p:sp>
        </mc:Fallback>
      </mc:AlternateContent>
    </p:spTree>
    <p:extLst>
      <p:ext uri="{BB962C8B-B14F-4D97-AF65-F5344CB8AC3E}">
        <p14:creationId xmlns:p14="http://schemas.microsoft.com/office/powerpoint/2010/main" val="1443188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144B7F-A471-4BE6-B33F-652D8E365AA6}"/>
              </a:ext>
            </a:extLst>
          </p:cNvPr>
          <p:cNvSpPr>
            <a:spLocks noGrp="1"/>
          </p:cNvSpPr>
          <p:nvPr>
            <p:ph type="body" idx="1"/>
          </p:nvPr>
        </p:nvSpPr>
        <p:spPr/>
        <p:txBody>
          <a:bodyPr/>
          <a:lstStyle/>
          <a:p>
            <a:pPr marL="139700" indent="0">
              <a:buNone/>
            </a:pPr>
            <a:r>
              <a:rPr lang="en-US" dirty="0"/>
              <a:t>Why might the shape of the L1 penalty cause more sparsity than the L2 penalty? </a:t>
            </a:r>
          </a:p>
        </p:txBody>
      </p:sp>
      <p:sp>
        <p:nvSpPr>
          <p:cNvPr id="3" name="Slide Number Placeholder 2">
            <a:extLst>
              <a:ext uri="{FF2B5EF4-FFF2-40B4-BE49-F238E27FC236}">
                <a16:creationId xmlns:a16="http://schemas.microsoft.com/office/drawing/2014/main" id="{880EFF99-4C27-457A-B09E-D718CDC3DAB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dirty="0"/>
          </a:p>
        </p:txBody>
      </p:sp>
      <p:sp>
        <p:nvSpPr>
          <p:cNvPr id="4" name="Title 3">
            <a:extLst>
              <a:ext uri="{FF2B5EF4-FFF2-40B4-BE49-F238E27FC236}">
                <a16:creationId xmlns:a16="http://schemas.microsoft.com/office/drawing/2014/main" id="{EDE88380-AB2E-468E-888F-4B0FE741F9DE}"/>
              </a:ext>
            </a:extLst>
          </p:cNvPr>
          <p:cNvSpPr>
            <a:spLocks noGrp="1"/>
          </p:cNvSpPr>
          <p:nvPr>
            <p:ph type="title"/>
          </p:nvPr>
        </p:nvSpPr>
        <p:spPr/>
        <p:txBody>
          <a:bodyPr/>
          <a:lstStyle/>
          <a:p>
            <a:r>
              <a:rPr lang="en-US" dirty="0"/>
              <a:t>2 minutes</a:t>
            </a:r>
          </a:p>
        </p:txBody>
      </p:sp>
      <p:pic>
        <p:nvPicPr>
          <p:cNvPr id="5" name="Picture 4">
            <a:extLst>
              <a:ext uri="{FF2B5EF4-FFF2-40B4-BE49-F238E27FC236}">
                <a16:creationId xmlns:a16="http://schemas.microsoft.com/office/drawing/2014/main" id="{1003278C-92FF-471D-89A1-37562798E657}"/>
              </a:ext>
            </a:extLst>
          </p:cNvPr>
          <p:cNvPicPr>
            <a:picLocks noChangeAspect="1"/>
          </p:cNvPicPr>
          <p:nvPr/>
        </p:nvPicPr>
        <p:blipFill>
          <a:blip r:embed="rId3"/>
          <a:stretch>
            <a:fillRect/>
          </a:stretch>
        </p:blipFill>
        <p:spPr>
          <a:xfrm>
            <a:off x="3734511" y="2404688"/>
            <a:ext cx="4116461" cy="2248487"/>
          </a:xfrm>
          <a:prstGeom prst="rect">
            <a:avLst/>
          </a:prstGeom>
        </p:spPr>
      </p:pic>
      <p:sp>
        <p:nvSpPr>
          <p:cNvPr id="6" name="Rectangle 5">
            <a:extLst>
              <a:ext uri="{FF2B5EF4-FFF2-40B4-BE49-F238E27FC236}">
                <a16:creationId xmlns:a16="http://schemas.microsoft.com/office/drawing/2014/main" id="{E413254C-4F56-CA4E-A3A1-444B7CC2A014}"/>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0B865431-C5C6-46CF-A5BA-AE0A10765BD0}"/>
                  </a:ext>
                </a:extLst>
              </p14:cNvPr>
              <p14:cNvContentPartPr/>
              <p14:nvPr/>
            </p14:nvContentPartPr>
            <p14:xfrm>
              <a:off x="3995640" y="1307520"/>
              <a:ext cx="5071680" cy="3384360"/>
            </p14:xfrm>
          </p:contentPart>
        </mc:Choice>
        <mc:Fallback xmlns="">
          <p:pic>
            <p:nvPicPr>
              <p:cNvPr id="7" name="Ink 6">
                <a:extLst>
                  <a:ext uri="{FF2B5EF4-FFF2-40B4-BE49-F238E27FC236}">
                    <a16:creationId xmlns:a16="http://schemas.microsoft.com/office/drawing/2014/main" id="{0B865431-C5C6-46CF-A5BA-AE0A10765BD0}"/>
                  </a:ext>
                </a:extLst>
              </p:cNvPr>
              <p:cNvPicPr/>
              <p:nvPr/>
            </p:nvPicPr>
            <p:blipFill>
              <a:blip r:embed="rId5"/>
              <a:stretch>
                <a:fillRect/>
              </a:stretch>
            </p:blipFill>
            <p:spPr>
              <a:xfrm>
                <a:off x="3986280" y="1298160"/>
                <a:ext cx="5090400" cy="3403080"/>
              </a:xfrm>
              <a:prstGeom prst="rect">
                <a:avLst/>
              </a:prstGeom>
            </p:spPr>
          </p:pic>
        </mc:Fallback>
      </mc:AlternateContent>
    </p:spTree>
    <p:extLst>
      <p:ext uri="{BB962C8B-B14F-4D97-AF65-F5344CB8AC3E}">
        <p14:creationId xmlns:p14="http://schemas.microsoft.com/office/powerpoint/2010/main" val="2545367789"/>
      </p:ext>
    </p:extLst>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6A15-2F50-E845-B127-8B8451EF682B}"/>
              </a:ext>
            </a:extLst>
          </p:cNvPr>
          <p:cNvSpPr>
            <a:spLocks noGrp="1"/>
          </p:cNvSpPr>
          <p:nvPr>
            <p:ph type="title"/>
          </p:nvPr>
        </p:nvSpPr>
        <p:spPr/>
        <p:txBody>
          <a:bodyPr/>
          <a:lstStyle/>
          <a:p>
            <a:r>
              <a:rPr lang="en-US" dirty="0"/>
              <a:t>Sparsity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63A69F9-6DC3-8247-AED8-83AF00E89933}"/>
                  </a:ext>
                </a:extLst>
              </p:cNvPr>
              <p:cNvSpPr>
                <a:spLocks noGrp="1"/>
              </p:cNvSpPr>
              <p:nvPr>
                <p:ph type="body" idx="1"/>
              </p:nvPr>
            </p:nvSpPr>
            <p:spPr/>
            <p:txBody>
              <a:bodyPr/>
              <a:lstStyle/>
              <a:p>
                <a:pPr marL="139700" indent="0">
                  <a:buNone/>
                </a:pPr>
                <a:r>
                  <a:rPr lang="en-US" dirty="0"/>
                  <a:t>When using the L1 Norm (</a:t>
                </a:r>
                <a14:m>
                  <m:oMath xmlns:m="http://schemas.openxmlformats.org/officeDocument/2006/math">
                    <m:sSub>
                      <m:sSubPr>
                        <m:ctrlPr>
                          <a:rPr lang="en-US" b="0" i="1" smtClean="0">
                            <a:latin typeface="Cambria Math" panose="02040503050406030204" pitchFamily="18" charset="0"/>
                          </a:rPr>
                        </m:ctrlPr>
                      </m:sSubPr>
                      <m:e>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𝑤</m:t>
                                </m:r>
                              </m:e>
                            </m:d>
                          </m:e>
                        </m:d>
                      </m:e>
                      <m:sub>
                        <m:r>
                          <a:rPr lang="en-US" b="0" i="1" smtClean="0">
                            <a:latin typeface="Cambria Math" panose="02040503050406030204" pitchFamily="18" charset="0"/>
                          </a:rPr>
                          <m:t>1</m:t>
                        </m:r>
                      </m:sub>
                    </m:sSub>
                  </m:oMath>
                </a14:m>
                <a:r>
                  <a:rPr lang="en-US" dirty="0"/>
                  <a:t>) as a </a:t>
                </a:r>
                <a:r>
                  <a:rPr lang="en-US" dirty="0" err="1"/>
                  <a:t>regularizer</a:t>
                </a:r>
                <a:r>
                  <a:rPr lang="en-US" dirty="0"/>
                  <a:t>, it favors solutions that are </a:t>
                </a:r>
                <a:r>
                  <a:rPr lang="en-US" b="1" dirty="0"/>
                  <a:t>sparse</a:t>
                </a:r>
                <a:r>
                  <a:rPr lang="en-US" dirty="0"/>
                  <a:t>. Sparsity for regression means many of the learned coefficients are 0.</a:t>
                </a:r>
              </a:p>
              <a:p>
                <a:pPr marL="139700" indent="0">
                  <a:buNone/>
                </a:pPr>
                <a:endParaRPr lang="en-US" b="1" dirty="0"/>
              </a:p>
              <a:p>
                <a:pPr marL="139700" indent="0">
                  <a:buNone/>
                </a:pPr>
                <a:r>
                  <a:rPr lang="en-US" dirty="0"/>
                  <a:t>This has to do with the shape of the norm</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When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oMath>
                </a14:m>
                <a:r>
                  <a:rPr lang="en-US" dirty="0"/>
                  <a:t> is small, </a:t>
                </a:r>
                <a14:m>
                  <m:oMath xmlns:m="http://schemas.openxmlformats.org/officeDocument/2006/math">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𝑤</m:t>
                        </m:r>
                      </m:e>
                      <m:sub>
                        <m:r>
                          <a:rPr lang="en-US" b="0" i="1" smtClean="0">
                            <a:latin typeface="Cambria Math" panose="02040503050406030204" pitchFamily="18" charset="0"/>
                          </a:rPr>
                          <m:t>𝑗</m:t>
                        </m:r>
                      </m:sub>
                      <m:sup>
                        <m:r>
                          <a:rPr lang="en-US" b="0" i="1" smtClean="0">
                            <a:latin typeface="Cambria Math" panose="02040503050406030204" pitchFamily="18" charset="0"/>
                          </a:rPr>
                          <m:t>2</m:t>
                        </m:r>
                      </m:sup>
                    </m:sSubSup>
                  </m:oMath>
                </a14:m>
                <a:r>
                  <a:rPr lang="en-US" dirty="0"/>
                  <a:t> is VERY small! </a:t>
                </a:r>
              </a:p>
            </p:txBody>
          </p:sp>
        </mc:Choice>
        <mc:Fallback xmlns="">
          <p:sp>
            <p:nvSpPr>
              <p:cNvPr id="3" name="Text Placeholder 2">
                <a:extLst>
                  <a:ext uri="{FF2B5EF4-FFF2-40B4-BE49-F238E27FC236}">
                    <a16:creationId xmlns:a16="http://schemas.microsoft.com/office/drawing/2014/main" id="{A63A69F9-6DC3-8247-AED8-83AF00E89933}"/>
                  </a:ext>
                </a:extLst>
              </p:cNvPr>
              <p:cNvSpPr>
                <a:spLocks noGrp="1" noRot="1" noChangeAspect="1" noMove="1" noResize="1" noEditPoints="1" noAdjustHandles="1" noChangeArrowheads="1" noChangeShapeType="1" noTextEdit="1"/>
              </p:cNvSpPr>
              <p:nvPr>
                <p:ph type="body" idx="1"/>
              </p:nvPr>
            </p:nvSpPr>
            <p:spPr>
              <a:blipFill>
                <a:blip r:embed="rId2"/>
                <a:stretch>
                  <a:fillRect b="-1619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E509972-6FD2-2144-A8B1-FF0C806CF8C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p:pic>
        <p:nvPicPr>
          <p:cNvPr id="5" name="Picture 4">
            <a:extLst>
              <a:ext uri="{FF2B5EF4-FFF2-40B4-BE49-F238E27FC236}">
                <a16:creationId xmlns:a16="http://schemas.microsoft.com/office/drawing/2014/main" id="{E8572E1E-17C1-3444-B3F6-B34A9814B243}"/>
              </a:ext>
            </a:extLst>
          </p:cNvPr>
          <p:cNvPicPr>
            <a:picLocks noChangeAspect="1"/>
          </p:cNvPicPr>
          <p:nvPr/>
        </p:nvPicPr>
        <p:blipFill>
          <a:blip r:embed="rId3"/>
          <a:stretch>
            <a:fillRect/>
          </a:stretch>
        </p:blipFill>
        <p:spPr>
          <a:xfrm>
            <a:off x="3734511" y="2404688"/>
            <a:ext cx="4116461" cy="2248487"/>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2942551C-0858-4A3B-B146-2775C201D3BB}"/>
                  </a:ext>
                </a:extLst>
              </p14:cNvPr>
              <p14:cNvContentPartPr/>
              <p14:nvPr/>
            </p14:nvContentPartPr>
            <p14:xfrm>
              <a:off x="2652840" y="-213840"/>
              <a:ext cx="6486840" cy="4578120"/>
            </p14:xfrm>
          </p:contentPart>
        </mc:Choice>
        <mc:Fallback xmlns="">
          <p:pic>
            <p:nvPicPr>
              <p:cNvPr id="6" name="Ink 5">
                <a:extLst>
                  <a:ext uri="{FF2B5EF4-FFF2-40B4-BE49-F238E27FC236}">
                    <a16:creationId xmlns:a16="http://schemas.microsoft.com/office/drawing/2014/main" id="{2942551C-0858-4A3B-B146-2775C201D3BB}"/>
                  </a:ext>
                </a:extLst>
              </p:cNvPr>
              <p:cNvPicPr/>
              <p:nvPr/>
            </p:nvPicPr>
            <p:blipFill>
              <a:blip r:embed="rId5"/>
              <a:stretch>
                <a:fillRect/>
              </a:stretch>
            </p:blipFill>
            <p:spPr>
              <a:xfrm>
                <a:off x="2643480" y="-223200"/>
                <a:ext cx="6505560" cy="4596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DE7774F8-8E19-41CD-BBF7-602142A6FEC1}"/>
                  </a:ext>
                </a:extLst>
              </p14:cNvPr>
              <p14:cNvContentPartPr/>
              <p14:nvPr/>
            </p14:nvContentPartPr>
            <p14:xfrm>
              <a:off x="4592917" y="4564361"/>
              <a:ext cx="324720" cy="155880"/>
            </p14:xfrm>
          </p:contentPart>
        </mc:Choice>
        <mc:Fallback xmlns="">
          <p:pic>
            <p:nvPicPr>
              <p:cNvPr id="10" name="Ink 9">
                <a:extLst>
                  <a:ext uri="{FF2B5EF4-FFF2-40B4-BE49-F238E27FC236}">
                    <a16:creationId xmlns:a16="http://schemas.microsoft.com/office/drawing/2014/main" id="{DE7774F8-8E19-41CD-BBF7-602142A6FEC1}"/>
                  </a:ext>
                </a:extLst>
              </p:cNvPr>
              <p:cNvPicPr/>
              <p:nvPr/>
            </p:nvPicPr>
            <p:blipFill>
              <a:blip r:embed="rId7"/>
              <a:stretch>
                <a:fillRect/>
              </a:stretch>
            </p:blipFill>
            <p:spPr>
              <a:xfrm>
                <a:off x="4583917" y="4555361"/>
                <a:ext cx="342360" cy="173520"/>
              </a:xfrm>
              <a:prstGeom prst="rect">
                <a:avLst/>
              </a:prstGeom>
            </p:spPr>
          </p:pic>
        </mc:Fallback>
      </mc:AlternateContent>
    </p:spTree>
    <p:extLst>
      <p:ext uri="{BB962C8B-B14F-4D97-AF65-F5344CB8AC3E}">
        <p14:creationId xmlns:p14="http://schemas.microsoft.com/office/powerpoint/2010/main" val="11404777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545D4EB-34B6-F141-B9FF-949A0697F46F}"/>
              </a:ext>
            </a:extLst>
          </p:cNvPr>
          <p:cNvSpPr>
            <a:spLocks noGrp="1"/>
          </p:cNvSpPr>
          <p:nvPr>
            <p:ph type="body" idx="1"/>
          </p:nvPr>
        </p:nvSpPr>
        <p:spPr/>
        <p:txBody>
          <a:bodyPr/>
          <a:lstStyle/>
          <a:p>
            <a:pPr marL="139700" indent="0">
              <a:buNone/>
            </a:pPr>
            <a:r>
              <a:rPr lang="en-US" dirty="0"/>
              <a:t>Another way to visualize why LASSO prefers sparse solutions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The L1 ball has spikes (places where some coefficients are 0)</a:t>
            </a:r>
          </a:p>
        </p:txBody>
      </p:sp>
      <p:pic>
        <p:nvPicPr>
          <p:cNvPr id="17" name="Picture 16" descr="A picture containing sky&#10;&#10;Description automatically generated">
            <a:extLst>
              <a:ext uri="{FF2B5EF4-FFF2-40B4-BE49-F238E27FC236}">
                <a16:creationId xmlns:a16="http://schemas.microsoft.com/office/drawing/2014/main" id="{CBBCDA91-05AB-0847-A4C0-037850598B87}"/>
              </a:ext>
            </a:extLst>
          </p:cNvPr>
          <p:cNvPicPr>
            <a:picLocks noChangeAspect="1"/>
          </p:cNvPicPr>
          <p:nvPr/>
        </p:nvPicPr>
        <p:blipFill rotWithShape="1">
          <a:blip r:embed="rId3"/>
          <a:srcRect r="54523"/>
          <a:stretch/>
        </p:blipFill>
        <p:spPr>
          <a:xfrm>
            <a:off x="5635625" y="1019763"/>
            <a:ext cx="2545000" cy="3092474"/>
          </a:xfrm>
          <a:prstGeom prst="rect">
            <a:avLst/>
          </a:prstGeom>
        </p:spPr>
      </p:pic>
      <p:sp>
        <p:nvSpPr>
          <p:cNvPr id="2" name="Title 1">
            <a:extLst>
              <a:ext uri="{FF2B5EF4-FFF2-40B4-BE49-F238E27FC236}">
                <a16:creationId xmlns:a16="http://schemas.microsoft.com/office/drawing/2014/main" id="{873E4A30-2FEB-304E-B222-750E19C9150E}"/>
              </a:ext>
            </a:extLst>
          </p:cNvPr>
          <p:cNvSpPr>
            <a:spLocks noGrp="1"/>
          </p:cNvSpPr>
          <p:nvPr>
            <p:ph type="title"/>
          </p:nvPr>
        </p:nvSpPr>
        <p:spPr/>
        <p:txBody>
          <a:bodyPr/>
          <a:lstStyle/>
          <a:p>
            <a:r>
              <a:rPr lang="en-US" dirty="0"/>
              <a:t>Sparsity Geometry</a:t>
            </a:r>
          </a:p>
        </p:txBody>
      </p:sp>
      <p:sp>
        <p:nvSpPr>
          <p:cNvPr id="4" name="Slide Number Placeholder 3">
            <a:extLst>
              <a:ext uri="{FF2B5EF4-FFF2-40B4-BE49-F238E27FC236}">
                <a16:creationId xmlns:a16="http://schemas.microsoft.com/office/drawing/2014/main" id="{66F045BB-1040-BF41-8FB1-87D14ACAD1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62</a:t>
            </a:fld>
            <a:endParaRPr lang="en"/>
          </a:p>
        </p:txBody>
      </p:sp>
      <p:pic>
        <p:nvPicPr>
          <p:cNvPr id="8" name="Picture 7" descr="A picture containing sky&#10;&#10;Description automatically generated">
            <a:extLst>
              <a:ext uri="{FF2B5EF4-FFF2-40B4-BE49-F238E27FC236}">
                <a16:creationId xmlns:a16="http://schemas.microsoft.com/office/drawing/2014/main" id="{E0010E5D-DFA0-F948-9C81-D4402DB70742}"/>
              </a:ext>
            </a:extLst>
          </p:cNvPr>
          <p:cNvPicPr>
            <a:picLocks noChangeAspect="1"/>
          </p:cNvPicPr>
          <p:nvPr/>
        </p:nvPicPr>
        <p:blipFill rotWithShape="1">
          <a:blip r:embed="rId3"/>
          <a:srcRect r="54523"/>
          <a:stretch/>
        </p:blipFill>
        <p:spPr>
          <a:xfrm>
            <a:off x="3090625" y="1019763"/>
            <a:ext cx="2545000" cy="3092474"/>
          </a:xfrm>
          <a:prstGeom prst="rect">
            <a:avLst/>
          </a:prstGeom>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FE6B203-2736-5F43-9192-CD12250AB86A}"/>
                  </a:ext>
                </a:extLst>
              </p:cNvPr>
              <p:cNvSpPr txBox="1"/>
              <p:nvPr/>
            </p:nvSpPr>
            <p:spPr>
              <a:xfrm>
                <a:off x="4349856" y="2016806"/>
                <a:ext cx="444288"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100" b="0" i="1" smtClean="0">
                              <a:latin typeface="Cambria Math" panose="02040503050406030204" pitchFamily="18" charset="0"/>
                            </a:rPr>
                          </m:ctrlPr>
                        </m:sSubPr>
                        <m:e>
                          <m:acc>
                            <m:accPr>
                              <m:chr m:val="̂"/>
                              <m:ctrlPr>
                                <a:rPr lang="en-US" sz="1100" b="0" i="1" smtClean="0">
                                  <a:latin typeface="Cambria Math" panose="02040503050406030204" pitchFamily="18" charset="0"/>
                                </a:rPr>
                              </m:ctrlPr>
                            </m:accPr>
                            <m:e>
                              <m:r>
                                <a:rPr lang="en-US" sz="1100" b="0" i="1" smtClean="0">
                                  <a:latin typeface="Cambria Math" panose="02040503050406030204" pitchFamily="18" charset="0"/>
                                </a:rPr>
                                <m:t>𝑤</m:t>
                              </m:r>
                            </m:e>
                          </m:acc>
                        </m:e>
                        <m:sub>
                          <m:r>
                            <a:rPr lang="en-US" sz="1100" b="0" i="1" smtClean="0">
                              <a:latin typeface="Cambria Math" panose="02040503050406030204" pitchFamily="18" charset="0"/>
                            </a:rPr>
                            <m:t>𝐿𝑆</m:t>
                          </m:r>
                        </m:sub>
                      </m:sSub>
                    </m:oMath>
                  </m:oMathPara>
                </a14:m>
                <a:endParaRPr lang="en-US" sz="1100" dirty="0"/>
              </a:p>
            </p:txBody>
          </p:sp>
        </mc:Choice>
        <mc:Fallback xmlns="">
          <p:sp>
            <p:nvSpPr>
              <p:cNvPr id="9" name="TextBox 8">
                <a:extLst>
                  <a:ext uri="{FF2B5EF4-FFF2-40B4-BE49-F238E27FC236}">
                    <a16:creationId xmlns:a16="http://schemas.microsoft.com/office/drawing/2014/main" id="{AFE6B203-2736-5F43-9192-CD12250AB86A}"/>
                  </a:ext>
                </a:extLst>
              </p:cNvPr>
              <p:cNvSpPr txBox="1">
                <a:spLocks noRot="1" noChangeAspect="1" noMove="1" noResize="1" noEditPoints="1" noAdjustHandles="1" noChangeArrowheads="1" noChangeShapeType="1" noTextEdit="1"/>
              </p:cNvSpPr>
              <p:nvPr/>
            </p:nvSpPr>
            <p:spPr>
              <a:xfrm>
                <a:off x="4349856" y="2016806"/>
                <a:ext cx="444288" cy="26161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59D1295-5660-2146-AD28-EFA892FA48B3}"/>
                  </a:ext>
                </a:extLst>
              </p:cNvPr>
              <p:cNvSpPr txBox="1"/>
              <p:nvPr/>
            </p:nvSpPr>
            <p:spPr>
              <a:xfrm>
                <a:off x="6918553" y="2033801"/>
                <a:ext cx="444288"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100" b="0" i="1" smtClean="0">
                              <a:latin typeface="Cambria Math" panose="02040503050406030204" pitchFamily="18" charset="0"/>
                            </a:rPr>
                          </m:ctrlPr>
                        </m:sSubPr>
                        <m:e>
                          <m:acc>
                            <m:accPr>
                              <m:chr m:val="̂"/>
                              <m:ctrlPr>
                                <a:rPr lang="en-US" sz="1100" b="0" i="1" smtClean="0">
                                  <a:latin typeface="Cambria Math" panose="02040503050406030204" pitchFamily="18" charset="0"/>
                                </a:rPr>
                              </m:ctrlPr>
                            </m:accPr>
                            <m:e>
                              <m:r>
                                <a:rPr lang="en-US" sz="1100" b="0" i="1" smtClean="0">
                                  <a:latin typeface="Cambria Math" panose="02040503050406030204" pitchFamily="18" charset="0"/>
                                </a:rPr>
                                <m:t>𝑤</m:t>
                              </m:r>
                            </m:e>
                          </m:acc>
                        </m:e>
                        <m:sub>
                          <m:r>
                            <a:rPr lang="en-US" sz="1100" b="0" i="1" smtClean="0">
                              <a:latin typeface="Cambria Math" panose="02040503050406030204" pitchFamily="18" charset="0"/>
                            </a:rPr>
                            <m:t>𝐿𝑆</m:t>
                          </m:r>
                        </m:sub>
                      </m:sSub>
                    </m:oMath>
                  </m:oMathPara>
                </a14:m>
                <a:endParaRPr lang="en-US" sz="1100" dirty="0"/>
              </a:p>
            </p:txBody>
          </p:sp>
        </mc:Choice>
        <mc:Fallback xmlns="">
          <p:sp>
            <p:nvSpPr>
              <p:cNvPr id="10" name="TextBox 9">
                <a:extLst>
                  <a:ext uri="{FF2B5EF4-FFF2-40B4-BE49-F238E27FC236}">
                    <a16:creationId xmlns:a16="http://schemas.microsoft.com/office/drawing/2014/main" id="{A59D1295-5660-2146-AD28-EFA892FA48B3}"/>
                  </a:ext>
                </a:extLst>
              </p:cNvPr>
              <p:cNvSpPr txBox="1">
                <a:spLocks noRot="1" noChangeAspect="1" noMove="1" noResize="1" noEditPoints="1" noAdjustHandles="1" noChangeArrowheads="1" noChangeShapeType="1" noTextEdit="1"/>
              </p:cNvSpPr>
              <p:nvPr/>
            </p:nvSpPr>
            <p:spPr>
              <a:xfrm>
                <a:off x="6918553" y="2033801"/>
                <a:ext cx="444288" cy="26161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5B702B6-A6BF-FD4A-9437-A4B65A26E901}"/>
                  </a:ext>
                </a:extLst>
              </p:cNvPr>
              <p:cNvSpPr txBox="1"/>
              <p:nvPr/>
            </p:nvSpPr>
            <p:spPr>
              <a:xfrm>
                <a:off x="7535920" y="3339980"/>
                <a:ext cx="384528"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100" b="0" i="1" smtClean="0">
                              <a:latin typeface="Cambria Math" panose="02040503050406030204" pitchFamily="18" charset="0"/>
                            </a:rPr>
                          </m:ctrlPr>
                        </m:sSubPr>
                        <m:e>
                          <m:r>
                            <a:rPr lang="en-US" sz="1100" b="0" i="1" smtClean="0">
                              <a:latin typeface="Cambria Math" panose="02040503050406030204" pitchFamily="18" charset="0"/>
                            </a:rPr>
                            <m:t>𝑤</m:t>
                          </m:r>
                        </m:e>
                        <m:sub>
                          <m:r>
                            <a:rPr lang="en-US" sz="1100" b="0" i="1" smtClean="0">
                              <a:latin typeface="Cambria Math" panose="02040503050406030204" pitchFamily="18" charset="0"/>
                            </a:rPr>
                            <m:t>1</m:t>
                          </m:r>
                        </m:sub>
                      </m:sSub>
                    </m:oMath>
                  </m:oMathPara>
                </a14:m>
                <a:endParaRPr lang="en-US" sz="1100" dirty="0"/>
              </a:p>
            </p:txBody>
          </p:sp>
        </mc:Choice>
        <mc:Fallback xmlns="">
          <p:sp>
            <p:nvSpPr>
              <p:cNvPr id="11" name="TextBox 10">
                <a:extLst>
                  <a:ext uri="{FF2B5EF4-FFF2-40B4-BE49-F238E27FC236}">
                    <a16:creationId xmlns:a16="http://schemas.microsoft.com/office/drawing/2014/main" id="{25B702B6-A6BF-FD4A-9437-A4B65A26E901}"/>
                  </a:ext>
                </a:extLst>
              </p:cNvPr>
              <p:cNvSpPr txBox="1">
                <a:spLocks noRot="1" noChangeAspect="1" noMove="1" noResize="1" noEditPoints="1" noAdjustHandles="1" noChangeArrowheads="1" noChangeShapeType="1" noTextEdit="1"/>
              </p:cNvSpPr>
              <p:nvPr/>
            </p:nvSpPr>
            <p:spPr>
              <a:xfrm>
                <a:off x="7535920" y="3339980"/>
                <a:ext cx="384528" cy="261610"/>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8D4B7A84-5E79-F44A-9272-5FB62181FD1C}"/>
                  </a:ext>
                </a:extLst>
              </p:cNvPr>
              <p:cNvSpPr txBox="1"/>
              <p:nvPr/>
            </p:nvSpPr>
            <p:spPr>
              <a:xfrm>
                <a:off x="4868208" y="3339980"/>
                <a:ext cx="384528"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100" b="0" i="1" smtClean="0">
                              <a:latin typeface="Cambria Math" panose="02040503050406030204" pitchFamily="18" charset="0"/>
                            </a:rPr>
                          </m:ctrlPr>
                        </m:sSubPr>
                        <m:e>
                          <m:r>
                            <a:rPr lang="en-US" sz="1100" b="0" i="1" smtClean="0">
                              <a:latin typeface="Cambria Math" panose="02040503050406030204" pitchFamily="18" charset="0"/>
                            </a:rPr>
                            <m:t>𝑤</m:t>
                          </m:r>
                        </m:e>
                        <m:sub>
                          <m:r>
                            <a:rPr lang="en-US" sz="1100" b="0" i="1" smtClean="0">
                              <a:latin typeface="Cambria Math" panose="02040503050406030204" pitchFamily="18" charset="0"/>
                            </a:rPr>
                            <m:t>1</m:t>
                          </m:r>
                        </m:sub>
                      </m:sSub>
                    </m:oMath>
                  </m:oMathPara>
                </a14:m>
                <a:endParaRPr lang="en-US" sz="1100" dirty="0"/>
              </a:p>
            </p:txBody>
          </p:sp>
        </mc:Choice>
        <mc:Fallback xmlns="">
          <p:sp>
            <p:nvSpPr>
              <p:cNvPr id="12" name="TextBox 11">
                <a:extLst>
                  <a:ext uri="{FF2B5EF4-FFF2-40B4-BE49-F238E27FC236}">
                    <a16:creationId xmlns:a16="http://schemas.microsoft.com/office/drawing/2014/main" id="{8D4B7A84-5E79-F44A-9272-5FB62181FD1C}"/>
                  </a:ext>
                </a:extLst>
              </p:cNvPr>
              <p:cNvSpPr txBox="1">
                <a:spLocks noRot="1" noChangeAspect="1" noMove="1" noResize="1" noEditPoints="1" noAdjustHandles="1" noChangeArrowheads="1" noChangeShapeType="1" noTextEdit="1"/>
              </p:cNvSpPr>
              <p:nvPr/>
            </p:nvSpPr>
            <p:spPr>
              <a:xfrm>
                <a:off x="4868208" y="3339980"/>
                <a:ext cx="384528" cy="261610"/>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58F8AC5D-F1CA-A448-A375-8CADB3A7B218}"/>
                  </a:ext>
                </a:extLst>
              </p:cNvPr>
              <p:cNvSpPr txBox="1"/>
              <p:nvPr/>
            </p:nvSpPr>
            <p:spPr>
              <a:xfrm>
                <a:off x="3560391" y="1886001"/>
                <a:ext cx="387798"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100" b="0" i="1" smtClean="0">
                              <a:latin typeface="Cambria Math" panose="02040503050406030204" pitchFamily="18" charset="0"/>
                            </a:rPr>
                          </m:ctrlPr>
                        </m:sSubPr>
                        <m:e>
                          <m:r>
                            <a:rPr lang="en-US" sz="1100" b="0" i="1" smtClean="0">
                              <a:latin typeface="Cambria Math" panose="02040503050406030204" pitchFamily="18" charset="0"/>
                            </a:rPr>
                            <m:t>𝑤</m:t>
                          </m:r>
                        </m:e>
                        <m:sub>
                          <m:r>
                            <a:rPr lang="en-US" sz="1100" b="0" i="1" smtClean="0">
                              <a:latin typeface="Cambria Math" panose="02040503050406030204" pitchFamily="18" charset="0"/>
                            </a:rPr>
                            <m:t>2</m:t>
                          </m:r>
                        </m:sub>
                      </m:sSub>
                    </m:oMath>
                  </m:oMathPara>
                </a14:m>
                <a:endParaRPr lang="en-US" sz="1100" dirty="0"/>
              </a:p>
            </p:txBody>
          </p:sp>
        </mc:Choice>
        <mc:Fallback xmlns="">
          <p:sp>
            <p:nvSpPr>
              <p:cNvPr id="13" name="TextBox 12">
                <a:extLst>
                  <a:ext uri="{FF2B5EF4-FFF2-40B4-BE49-F238E27FC236}">
                    <a16:creationId xmlns:a16="http://schemas.microsoft.com/office/drawing/2014/main" id="{58F8AC5D-F1CA-A448-A375-8CADB3A7B218}"/>
                  </a:ext>
                </a:extLst>
              </p:cNvPr>
              <p:cNvSpPr txBox="1">
                <a:spLocks noRot="1" noChangeAspect="1" noMove="1" noResize="1" noEditPoints="1" noAdjustHandles="1" noChangeArrowheads="1" noChangeShapeType="1" noTextEdit="1"/>
              </p:cNvSpPr>
              <p:nvPr/>
            </p:nvSpPr>
            <p:spPr>
              <a:xfrm>
                <a:off x="3560391" y="1886001"/>
                <a:ext cx="387798" cy="26161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6F1351D2-E313-FE44-96BA-22552FD4F029}"/>
                  </a:ext>
                </a:extLst>
              </p:cNvPr>
              <p:cNvSpPr txBox="1"/>
              <p:nvPr/>
            </p:nvSpPr>
            <p:spPr>
              <a:xfrm>
                <a:off x="6123608" y="1886001"/>
                <a:ext cx="387798"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100" b="0" i="1" smtClean="0">
                              <a:latin typeface="Cambria Math" panose="02040503050406030204" pitchFamily="18" charset="0"/>
                            </a:rPr>
                          </m:ctrlPr>
                        </m:sSubPr>
                        <m:e>
                          <m:r>
                            <a:rPr lang="en-US" sz="1100" b="0" i="1" smtClean="0">
                              <a:latin typeface="Cambria Math" panose="02040503050406030204" pitchFamily="18" charset="0"/>
                            </a:rPr>
                            <m:t>𝑤</m:t>
                          </m:r>
                        </m:e>
                        <m:sub>
                          <m:r>
                            <a:rPr lang="en-US" sz="1100" b="0" i="1" smtClean="0">
                              <a:latin typeface="Cambria Math" panose="02040503050406030204" pitchFamily="18" charset="0"/>
                            </a:rPr>
                            <m:t>2</m:t>
                          </m:r>
                        </m:sub>
                      </m:sSub>
                    </m:oMath>
                  </m:oMathPara>
                </a14:m>
                <a:endParaRPr lang="en-US" sz="1100" dirty="0"/>
              </a:p>
            </p:txBody>
          </p:sp>
        </mc:Choice>
        <mc:Fallback xmlns="">
          <p:sp>
            <p:nvSpPr>
              <p:cNvPr id="14" name="TextBox 13">
                <a:extLst>
                  <a:ext uri="{FF2B5EF4-FFF2-40B4-BE49-F238E27FC236}">
                    <a16:creationId xmlns:a16="http://schemas.microsoft.com/office/drawing/2014/main" id="{6F1351D2-E313-FE44-96BA-22552FD4F029}"/>
                  </a:ext>
                </a:extLst>
              </p:cNvPr>
              <p:cNvSpPr txBox="1">
                <a:spLocks noRot="1" noChangeAspect="1" noMove="1" noResize="1" noEditPoints="1" noAdjustHandles="1" noChangeArrowheads="1" noChangeShapeType="1" noTextEdit="1"/>
              </p:cNvSpPr>
              <p:nvPr/>
            </p:nvSpPr>
            <p:spPr>
              <a:xfrm>
                <a:off x="6123608" y="1886001"/>
                <a:ext cx="387798" cy="26161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652DAE3B-E315-EA4D-ACC4-B5BC98641BF4}"/>
                  </a:ext>
                </a:extLst>
              </p:cNvPr>
              <p:cNvSpPr txBox="1"/>
              <p:nvPr/>
            </p:nvSpPr>
            <p:spPr>
              <a:xfrm>
                <a:off x="3712791" y="4061166"/>
                <a:ext cx="377026"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100" b="0" i="1" smtClean="0">
                          <a:latin typeface="Cambria Math" panose="02040503050406030204" pitchFamily="18" charset="0"/>
                        </a:rPr>
                        <m:t>𝐿</m:t>
                      </m:r>
                      <m:r>
                        <a:rPr lang="en-US" sz="1100" b="0" i="1" smtClean="0">
                          <a:latin typeface="Cambria Math" panose="02040503050406030204" pitchFamily="18" charset="0"/>
                        </a:rPr>
                        <m:t>1</m:t>
                      </m:r>
                    </m:oMath>
                  </m:oMathPara>
                </a14:m>
                <a:endParaRPr lang="en-US" sz="1100" dirty="0"/>
              </a:p>
            </p:txBody>
          </p:sp>
        </mc:Choice>
        <mc:Fallback xmlns="">
          <p:sp>
            <p:nvSpPr>
              <p:cNvPr id="15" name="TextBox 14">
                <a:extLst>
                  <a:ext uri="{FF2B5EF4-FFF2-40B4-BE49-F238E27FC236}">
                    <a16:creationId xmlns:a16="http://schemas.microsoft.com/office/drawing/2014/main" id="{652DAE3B-E315-EA4D-ACC4-B5BC98641BF4}"/>
                  </a:ext>
                </a:extLst>
              </p:cNvPr>
              <p:cNvSpPr txBox="1">
                <a:spLocks noRot="1" noChangeAspect="1" noMove="1" noResize="1" noEditPoints="1" noAdjustHandles="1" noChangeArrowheads="1" noChangeShapeType="1" noTextEdit="1"/>
              </p:cNvSpPr>
              <p:nvPr/>
            </p:nvSpPr>
            <p:spPr>
              <a:xfrm>
                <a:off x="3712791" y="4061166"/>
                <a:ext cx="377026" cy="261610"/>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F85CEC5D-6A9E-1143-BC86-B631453263F6}"/>
                  </a:ext>
                </a:extLst>
              </p:cNvPr>
              <p:cNvSpPr txBox="1"/>
              <p:nvPr/>
            </p:nvSpPr>
            <p:spPr>
              <a:xfrm>
                <a:off x="6256987" y="3992932"/>
                <a:ext cx="377026"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100" b="0" i="1" smtClean="0">
                          <a:latin typeface="Cambria Math" panose="02040503050406030204" pitchFamily="18" charset="0"/>
                        </a:rPr>
                        <m:t>𝐿</m:t>
                      </m:r>
                      <m:r>
                        <a:rPr lang="en-US" sz="1100" b="0" i="1" smtClean="0">
                          <a:latin typeface="Cambria Math" panose="02040503050406030204" pitchFamily="18" charset="0"/>
                        </a:rPr>
                        <m:t>2</m:t>
                      </m:r>
                    </m:oMath>
                  </m:oMathPara>
                </a14:m>
                <a:endParaRPr lang="en-US" sz="1100" dirty="0"/>
              </a:p>
            </p:txBody>
          </p:sp>
        </mc:Choice>
        <mc:Fallback xmlns="">
          <p:sp>
            <p:nvSpPr>
              <p:cNvPr id="16" name="TextBox 15">
                <a:extLst>
                  <a:ext uri="{FF2B5EF4-FFF2-40B4-BE49-F238E27FC236}">
                    <a16:creationId xmlns:a16="http://schemas.microsoft.com/office/drawing/2014/main" id="{F85CEC5D-6A9E-1143-BC86-B631453263F6}"/>
                  </a:ext>
                </a:extLst>
              </p:cNvPr>
              <p:cNvSpPr txBox="1">
                <a:spLocks noRot="1" noChangeAspect="1" noMove="1" noResize="1" noEditPoints="1" noAdjustHandles="1" noChangeArrowheads="1" noChangeShapeType="1" noTextEdit="1"/>
              </p:cNvSpPr>
              <p:nvPr/>
            </p:nvSpPr>
            <p:spPr>
              <a:xfrm>
                <a:off x="6256987" y="3992932"/>
                <a:ext cx="377026" cy="261610"/>
              </a:xfrm>
              <a:prstGeom prst="rect">
                <a:avLst/>
              </a:prstGeom>
              <a:blipFill>
                <a:blip r:embed="rId10"/>
                <a:stretch>
                  <a:fillRect/>
                </a:stretch>
              </a:blipFill>
            </p:spPr>
            <p:txBody>
              <a:bodyPr/>
              <a:lstStyle/>
              <a:p>
                <a:r>
                  <a:rPr lang="en-US">
                    <a:noFill/>
                  </a:rPr>
                  <a:t> </a:t>
                </a:r>
              </a:p>
            </p:txBody>
          </p:sp>
        </mc:Fallback>
      </mc:AlternateContent>
      <p:sp>
        <p:nvSpPr>
          <p:cNvPr id="7" name="Oval 6">
            <a:extLst>
              <a:ext uri="{FF2B5EF4-FFF2-40B4-BE49-F238E27FC236}">
                <a16:creationId xmlns:a16="http://schemas.microsoft.com/office/drawing/2014/main" id="{3DB66373-A854-CA4A-90BB-7AE2E4FB5017}"/>
              </a:ext>
            </a:extLst>
          </p:cNvPr>
          <p:cNvSpPr/>
          <p:nvPr/>
        </p:nvSpPr>
        <p:spPr>
          <a:xfrm>
            <a:off x="6018514" y="2898648"/>
            <a:ext cx="869093" cy="869093"/>
          </a:xfrm>
          <a:prstGeom prst="ellipse">
            <a:avLst/>
          </a:prstGeom>
          <a:solidFill>
            <a:srgbClr val="6F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c 18">
            <a:extLst>
              <a:ext uri="{FF2B5EF4-FFF2-40B4-BE49-F238E27FC236}">
                <a16:creationId xmlns:a16="http://schemas.microsoft.com/office/drawing/2014/main" id="{D46233EF-A991-1644-8EBE-AEFB38A32298}"/>
              </a:ext>
            </a:extLst>
          </p:cNvPr>
          <p:cNvSpPr/>
          <p:nvPr/>
        </p:nvSpPr>
        <p:spPr>
          <a:xfrm rot="8102089">
            <a:off x="6059400" y="1682496"/>
            <a:ext cx="2311170" cy="734472"/>
          </a:xfrm>
          <a:prstGeom prst="arc">
            <a:avLst>
              <a:gd name="adj1" fmla="val 21131263"/>
              <a:gd name="adj2" fmla="val 21505242"/>
            </a:avLst>
          </a:prstGeom>
          <a:noFill/>
          <a:ln w="6350">
            <a:solidFill>
              <a:srgbClr val="EC2C1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DDF77FA0-B17B-E74E-AE44-06AF8B45C625}"/>
              </a:ext>
            </a:extLst>
          </p:cNvPr>
          <p:cNvCxnSpPr>
            <a:cxnSpLocks/>
            <a:stCxn id="7" idx="2"/>
            <a:endCxn id="7" idx="6"/>
          </p:cNvCxnSpPr>
          <p:nvPr/>
        </p:nvCxnSpPr>
        <p:spPr>
          <a:xfrm>
            <a:off x="6018514" y="3333195"/>
            <a:ext cx="869093" cy="0"/>
          </a:xfrm>
          <a:prstGeom prst="line">
            <a:avLst/>
          </a:prstGeom>
          <a:ln w="635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00EB59D1-3A12-6744-9AAC-21722D3EABCD}"/>
              </a:ext>
            </a:extLst>
          </p:cNvPr>
          <p:cNvCxnSpPr>
            <a:stCxn id="7" idx="0"/>
            <a:endCxn id="7" idx="4"/>
          </p:cNvCxnSpPr>
          <p:nvPr/>
        </p:nvCxnSpPr>
        <p:spPr>
          <a:xfrm>
            <a:off x="6453061" y="2898648"/>
            <a:ext cx="0" cy="869093"/>
          </a:xfrm>
          <a:prstGeom prst="line">
            <a:avLst/>
          </a:prstGeom>
          <a:ln w="63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11">
            <p14:nvContentPartPr>
              <p14:cNvPr id="5" name="Ink 4">
                <a:extLst>
                  <a:ext uri="{FF2B5EF4-FFF2-40B4-BE49-F238E27FC236}">
                    <a16:creationId xmlns:a16="http://schemas.microsoft.com/office/drawing/2014/main" id="{5901506B-9C97-4F84-9E4F-90287D24E384}"/>
                  </a:ext>
                </a:extLst>
              </p14:cNvPr>
              <p14:cNvContentPartPr/>
              <p14:nvPr/>
            </p14:nvContentPartPr>
            <p14:xfrm>
              <a:off x="2902320" y="53640"/>
              <a:ext cx="3007440" cy="2865600"/>
            </p14:xfrm>
          </p:contentPart>
        </mc:Choice>
        <mc:Fallback xmlns="">
          <p:pic>
            <p:nvPicPr>
              <p:cNvPr id="5" name="Ink 4">
                <a:extLst>
                  <a:ext uri="{FF2B5EF4-FFF2-40B4-BE49-F238E27FC236}">
                    <a16:creationId xmlns:a16="http://schemas.microsoft.com/office/drawing/2014/main" id="{5901506B-9C97-4F84-9E4F-90287D24E384}"/>
                  </a:ext>
                </a:extLst>
              </p:cNvPr>
              <p:cNvPicPr/>
              <p:nvPr/>
            </p:nvPicPr>
            <p:blipFill>
              <a:blip r:embed="rId12"/>
              <a:stretch>
                <a:fillRect/>
              </a:stretch>
            </p:blipFill>
            <p:spPr>
              <a:xfrm>
                <a:off x="2892960" y="44280"/>
                <a:ext cx="3026160" cy="2884320"/>
              </a:xfrm>
              <a:prstGeom prst="rect">
                <a:avLst/>
              </a:prstGeom>
            </p:spPr>
          </p:pic>
        </mc:Fallback>
      </mc:AlternateContent>
    </p:spTree>
    <p:extLst>
      <p:ext uri="{BB962C8B-B14F-4D97-AF65-F5344CB8AC3E}">
        <p14:creationId xmlns:p14="http://schemas.microsoft.com/office/powerpoint/2010/main" val="218839701"/>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E4A30-2FEB-304E-B222-750E19C9150E}"/>
              </a:ext>
            </a:extLst>
          </p:cNvPr>
          <p:cNvSpPr>
            <a:spLocks noGrp="1"/>
          </p:cNvSpPr>
          <p:nvPr>
            <p:ph type="title"/>
          </p:nvPr>
        </p:nvSpPr>
        <p:spPr/>
        <p:txBody>
          <a:bodyPr/>
          <a:lstStyle/>
          <a:p>
            <a:r>
              <a:rPr lang="en-US" dirty="0"/>
              <a:t>Sparsity Geometry</a:t>
            </a:r>
          </a:p>
        </p:txBody>
      </p:sp>
      <p:sp>
        <p:nvSpPr>
          <p:cNvPr id="3" name="Text Placeholder 2">
            <a:extLst>
              <a:ext uri="{FF2B5EF4-FFF2-40B4-BE49-F238E27FC236}">
                <a16:creationId xmlns:a16="http://schemas.microsoft.com/office/drawing/2014/main" id="{0545D4EB-34B6-F141-B9FF-949A0697F46F}"/>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66F045BB-1040-BF41-8FB1-87D14ACAD1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63</a:t>
            </a:fld>
            <a:endParaRPr lang="en"/>
          </a:p>
        </p:txBody>
      </p:sp>
      <p:pic>
        <p:nvPicPr>
          <p:cNvPr id="5" name="Picture 4">
            <a:extLst>
              <a:ext uri="{FF2B5EF4-FFF2-40B4-BE49-F238E27FC236}">
                <a16:creationId xmlns:a16="http://schemas.microsoft.com/office/drawing/2014/main" id="{A4AEFC0E-3FE1-0048-8F39-EC47B7254AA2}"/>
              </a:ext>
            </a:extLst>
          </p:cNvPr>
          <p:cNvPicPr>
            <a:picLocks noChangeAspect="1"/>
          </p:cNvPicPr>
          <p:nvPr/>
        </p:nvPicPr>
        <p:blipFill>
          <a:blip r:embed="rId2"/>
          <a:stretch>
            <a:fillRect/>
          </a:stretch>
        </p:blipFill>
        <p:spPr>
          <a:xfrm>
            <a:off x="3090625" y="1325294"/>
            <a:ext cx="5596200" cy="2492912"/>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ED9A842-A4BF-8442-B6F1-B97A044C13FA}"/>
                  </a:ext>
                </a:extLst>
              </p:cNvPr>
              <p:cNvSpPr txBox="1"/>
              <p:nvPr/>
            </p:nvSpPr>
            <p:spPr>
              <a:xfrm>
                <a:off x="4017593" y="3687091"/>
                <a:ext cx="377026"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100" b="0" i="1" smtClean="0">
                          <a:latin typeface="Cambria Math" panose="02040503050406030204" pitchFamily="18" charset="0"/>
                        </a:rPr>
                        <m:t>𝐿</m:t>
                      </m:r>
                      <m:r>
                        <a:rPr lang="en-US" sz="1100" b="0" i="1" smtClean="0">
                          <a:latin typeface="Cambria Math" panose="02040503050406030204" pitchFamily="18" charset="0"/>
                        </a:rPr>
                        <m:t>1</m:t>
                      </m:r>
                    </m:oMath>
                  </m:oMathPara>
                </a14:m>
                <a:endParaRPr lang="en-US" sz="1100" dirty="0"/>
              </a:p>
            </p:txBody>
          </p:sp>
        </mc:Choice>
        <mc:Fallback xmlns="">
          <p:sp>
            <p:nvSpPr>
              <p:cNvPr id="6" name="TextBox 5">
                <a:extLst>
                  <a:ext uri="{FF2B5EF4-FFF2-40B4-BE49-F238E27FC236}">
                    <a16:creationId xmlns:a16="http://schemas.microsoft.com/office/drawing/2014/main" id="{FED9A842-A4BF-8442-B6F1-B97A044C13FA}"/>
                  </a:ext>
                </a:extLst>
              </p:cNvPr>
              <p:cNvSpPr txBox="1">
                <a:spLocks noRot="1" noChangeAspect="1" noMove="1" noResize="1" noEditPoints="1" noAdjustHandles="1" noChangeArrowheads="1" noChangeShapeType="1" noTextEdit="1"/>
              </p:cNvSpPr>
              <p:nvPr/>
            </p:nvSpPr>
            <p:spPr>
              <a:xfrm>
                <a:off x="4017593" y="3687091"/>
                <a:ext cx="377026" cy="26161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F1F80AA-0FC7-2B48-A85C-592F8DA75D4E}"/>
                  </a:ext>
                </a:extLst>
              </p:cNvPr>
              <p:cNvSpPr txBox="1"/>
              <p:nvPr/>
            </p:nvSpPr>
            <p:spPr>
              <a:xfrm>
                <a:off x="6663813" y="3673231"/>
                <a:ext cx="377026"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100" b="0" i="1" smtClean="0">
                          <a:latin typeface="Cambria Math" panose="02040503050406030204" pitchFamily="18" charset="0"/>
                        </a:rPr>
                        <m:t>𝐿</m:t>
                      </m:r>
                      <m:r>
                        <a:rPr lang="en-US" sz="1100" b="0" i="1" smtClean="0">
                          <a:latin typeface="Cambria Math" panose="02040503050406030204" pitchFamily="18" charset="0"/>
                        </a:rPr>
                        <m:t>2</m:t>
                      </m:r>
                    </m:oMath>
                  </m:oMathPara>
                </a14:m>
                <a:endParaRPr lang="en-US" sz="1100" dirty="0"/>
              </a:p>
            </p:txBody>
          </p:sp>
        </mc:Choice>
        <mc:Fallback xmlns="">
          <p:sp>
            <p:nvSpPr>
              <p:cNvPr id="7" name="TextBox 6">
                <a:extLst>
                  <a:ext uri="{FF2B5EF4-FFF2-40B4-BE49-F238E27FC236}">
                    <a16:creationId xmlns:a16="http://schemas.microsoft.com/office/drawing/2014/main" id="{1F1F80AA-0FC7-2B48-A85C-592F8DA75D4E}"/>
                  </a:ext>
                </a:extLst>
              </p:cNvPr>
              <p:cNvSpPr txBox="1">
                <a:spLocks noRot="1" noChangeAspect="1" noMove="1" noResize="1" noEditPoints="1" noAdjustHandles="1" noChangeArrowheads="1" noChangeShapeType="1" noTextEdit="1"/>
              </p:cNvSpPr>
              <p:nvPr/>
            </p:nvSpPr>
            <p:spPr>
              <a:xfrm>
                <a:off x="6663813" y="3673231"/>
                <a:ext cx="377026" cy="26161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1E8CCB18-5523-455F-B5F9-07FDBF58218E}"/>
                  </a:ext>
                </a:extLst>
              </p14:cNvPr>
              <p14:cNvContentPartPr/>
              <p14:nvPr/>
            </p14:nvContentPartPr>
            <p14:xfrm>
              <a:off x="3707280" y="725760"/>
              <a:ext cx="3650040" cy="3174480"/>
            </p14:xfrm>
          </p:contentPart>
        </mc:Choice>
        <mc:Fallback xmlns="">
          <p:pic>
            <p:nvPicPr>
              <p:cNvPr id="8" name="Ink 7">
                <a:extLst>
                  <a:ext uri="{FF2B5EF4-FFF2-40B4-BE49-F238E27FC236}">
                    <a16:creationId xmlns:a16="http://schemas.microsoft.com/office/drawing/2014/main" id="{1E8CCB18-5523-455F-B5F9-07FDBF58218E}"/>
                  </a:ext>
                </a:extLst>
              </p:cNvPr>
              <p:cNvPicPr/>
              <p:nvPr/>
            </p:nvPicPr>
            <p:blipFill>
              <a:blip r:embed="rId6"/>
              <a:stretch>
                <a:fillRect/>
              </a:stretch>
            </p:blipFill>
            <p:spPr>
              <a:xfrm>
                <a:off x="3697920" y="716400"/>
                <a:ext cx="3668760" cy="3193200"/>
              </a:xfrm>
              <a:prstGeom prst="rect">
                <a:avLst/>
              </a:prstGeom>
            </p:spPr>
          </p:pic>
        </mc:Fallback>
      </mc:AlternateContent>
    </p:spTree>
    <p:extLst>
      <p:ext uri="{BB962C8B-B14F-4D97-AF65-F5344CB8AC3E}">
        <p14:creationId xmlns:p14="http://schemas.microsoft.com/office/powerpoint/2010/main" val="3928491844"/>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B402568-E884-884A-B2FC-C08FD41BDD89}"/>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3A84D929-C8BA-5C4A-ADAE-B277AE2824B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64</a:t>
            </a:fld>
            <a:endParaRPr lang="en"/>
          </a:p>
        </p:txBody>
      </p:sp>
      <p:pic>
        <p:nvPicPr>
          <p:cNvPr id="7" name="Picture 6">
            <a:extLst>
              <a:ext uri="{FF2B5EF4-FFF2-40B4-BE49-F238E27FC236}">
                <a16:creationId xmlns:a16="http://schemas.microsoft.com/office/drawing/2014/main" id="{149D16D6-A65B-B643-AB3F-E62108121672}"/>
              </a:ext>
            </a:extLst>
          </p:cNvPr>
          <p:cNvPicPr>
            <a:picLocks noChangeAspect="1"/>
          </p:cNvPicPr>
          <p:nvPr/>
        </p:nvPicPr>
        <p:blipFill>
          <a:blip r:embed="rId2"/>
          <a:stretch>
            <a:fillRect/>
          </a:stretch>
        </p:blipFill>
        <p:spPr>
          <a:xfrm>
            <a:off x="4382093" y="1066741"/>
            <a:ext cx="3010018" cy="3010018"/>
          </a:xfrm>
          <a:prstGeom prst="rect">
            <a:avLst/>
          </a:prstGeom>
        </p:spPr>
      </p:pic>
    </p:spTree>
    <p:extLst>
      <p:ext uri="{BB962C8B-B14F-4D97-AF65-F5344CB8AC3E}">
        <p14:creationId xmlns:p14="http://schemas.microsoft.com/office/powerpoint/2010/main" val="2253981912"/>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D56CCECD-9F63-5C41-BF94-9F6DF5A3AE2E}"/>
                  </a:ext>
                </a:extLst>
              </p:cNvPr>
              <p:cNvSpPr>
                <a:spLocks noGrp="1"/>
              </p:cNvSpPr>
              <p:nvPr>
                <p:ph type="body" idx="1"/>
              </p:nvPr>
            </p:nvSpPr>
            <p:spPr/>
            <p:txBody>
              <a:bodyPr/>
              <a:lstStyle/>
              <a:p>
                <a:pPr marL="139700" indent="0">
                  <a:buNone/>
                </a:pPr>
                <a:r>
                  <a:rPr lang="en-US" b="1" dirty="0"/>
                  <a:t>How should we choose the best value of </a:t>
                </a:r>
                <a14:m>
                  <m:oMath xmlns:m="http://schemas.openxmlformats.org/officeDocument/2006/math">
                    <m:r>
                      <a:rPr lang="en-US" b="1" i="1" smtClean="0">
                        <a:latin typeface="Cambria Math" panose="02040503050406030204" pitchFamily="18" charset="0"/>
                      </a:rPr>
                      <m:t>𝝀</m:t>
                    </m:r>
                  </m:oMath>
                </a14:m>
                <a:r>
                  <a:rPr lang="en-US" b="1" dirty="0"/>
                  <a:t> for LASSO?</a:t>
                </a:r>
              </a:p>
              <a:p>
                <a:pPr marL="482600" indent="-342900">
                  <a:buClr>
                    <a:schemeClr val="bg2"/>
                  </a:buClr>
                  <a:buFont typeface="+mj-lt"/>
                  <a:buAutoNum type="alphaLcParenR"/>
                </a:pPr>
                <a:r>
                  <a:rPr lang="en-US" dirty="0"/>
                  <a:t>Pick the </a:t>
                </a:r>
                <a14:m>
                  <m:oMath xmlns:m="http://schemas.openxmlformats.org/officeDocument/2006/math">
                    <m:r>
                      <a:rPr lang="en-US" i="1">
                        <a:latin typeface="Cambria Math" panose="02040503050406030204" pitchFamily="18" charset="0"/>
                      </a:rPr>
                      <m:t>𝜆</m:t>
                    </m:r>
                  </m:oMath>
                </a14:m>
                <a:r>
                  <a:rPr lang="en-US" dirty="0"/>
                  <a:t> that has the smallest </a:t>
                </a:r>
                <a14:m>
                  <m:oMath xmlns:m="http://schemas.openxmlformats.org/officeDocument/2006/math">
                    <m:r>
                      <m:rPr>
                        <m:sty m:val="p"/>
                      </m:rPr>
                      <a:rPr lang="en-US" b="0" i="0" smtClean="0">
                        <a:latin typeface="Cambria Math" panose="02040503050406030204" pitchFamily="18" charset="0"/>
                      </a:rPr>
                      <m:t>M</m:t>
                    </m:r>
                    <m:r>
                      <a:rPr lang="en-US" i="1">
                        <a:latin typeface="Cambria Math" panose="02040503050406030204" pitchFamily="18" charset="0"/>
                      </a:rPr>
                      <m:t>𝑆</m:t>
                    </m:r>
                    <m:r>
                      <a:rPr lang="en-US" b="0" i="1" smtClean="0">
                        <a:latin typeface="Cambria Math" panose="02040503050406030204" pitchFamily="18" charset="0"/>
                      </a:rPr>
                      <m:t>𝐸</m:t>
                    </m:r>
                    <m:d>
                      <m:dPr>
                        <m:ctrlPr>
                          <a:rPr lang="en-US" i="1">
                            <a:latin typeface="Cambria Math" panose="02040503050406030204" pitchFamily="18" charset="0"/>
                          </a:rPr>
                        </m:ctrlPr>
                      </m:d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d>
                  </m:oMath>
                </a14:m>
                <a:r>
                  <a:rPr lang="en-US" dirty="0"/>
                  <a:t> on the </a:t>
                </a:r>
                <a:r>
                  <a:rPr lang="en-US" b="1" dirty="0"/>
                  <a:t>validation set</a:t>
                </a:r>
              </a:p>
              <a:p>
                <a:pPr marL="482600" indent="-342900">
                  <a:buClr>
                    <a:schemeClr val="bg2"/>
                  </a:buClr>
                  <a:buFont typeface="+mj-lt"/>
                  <a:buAutoNum type="alphaLcParenR"/>
                </a:pPr>
                <a:r>
                  <a:rPr lang="en-US" dirty="0"/>
                  <a:t>Pick the </a:t>
                </a:r>
                <a14:m>
                  <m:oMath xmlns:m="http://schemas.openxmlformats.org/officeDocument/2006/math">
                    <m:r>
                      <a:rPr lang="en-US" i="1">
                        <a:latin typeface="Cambria Math" panose="02040503050406030204" pitchFamily="18" charset="0"/>
                      </a:rPr>
                      <m:t>𝜆</m:t>
                    </m:r>
                  </m:oMath>
                </a14:m>
                <a:r>
                  <a:rPr lang="en-US" dirty="0"/>
                  <a:t> that has the smallest </a:t>
                </a:r>
                <a14:m>
                  <m:oMath xmlns:m="http://schemas.openxmlformats.org/officeDocument/2006/math">
                    <m:r>
                      <a:rPr lang="en-US" b="0" i="1" smtClean="0">
                        <a:latin typeface="Cambria Math" panose="02040503050406030204" pitchFamily="18" charset="0"/>
                      </a:rPr>
                      <m:t>𝑀</m:t>
                    </m:r>
                    <m:r>
                      <a:rPr lang="en-US" i="1">
                        <a:latin typeface="Cambria Math" panose="02040503050406030204" pitchFamily="18" charset="0"/>
                      </a:rPr>
                      <m:t>𝑆</m:t>
                    </m:r>
                    <m:r>
                      <a:rPr lang="en-US" b="0" i="1" smtClean="0">
                        <a:latin typeface="Cambria Math" panose="02040503050406030204" pitchFamily="18" charset="0"/>
                      </a:rPr>
                      <m:t>𝐸</m:t>
                    </m:r>
                    <m:d>
                      <m:dPr>
                        <m:ctrlPr>
                          <a:rPr lang="en-US" i="1">
                            <a:latin typeface="Cambria Math" panose="02040503050406030204" pitchFamily="18" charset="0"/>
                          </a:rPr>
                        </m:ctrlPr>
                      </m:d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d>
                    <m:r>
                      <a:rPr lang="en-US" i="1">
                        <a:latin typeface="Cambria Math" panose="02040503050406030204" pitchFamily="18" charset="0"/>
                      </a:rPr>
                      <m:t>+</m:t>
                    </m:r>
                    <m:r>
                      <a:rPr lang="en-US" i="1">
                        <a:latin typeface="Cambria Math" panose="02040503050406030204" pitchFamily="18" charset="0"/>
                      </a:rPr>
                      <m:t>𝜆</m:t>
                    </m:r>
                    <m:sSubSup>
                      <m:sSubSupPr>
                        <m:ctrlPr>
                          <a:rPr lang="en-US" i="1">
                            <a:latin typeface="Cambria Math" panose="02040503050406030204" pitchFamily="18" charset="0"/>
                          </a:rPr>
                        </m:ctrlPr>
                      </m:sSubSupPr>
                      <m:e>
                        <m:d>
                          <m:dPr>
                            <m:begChr m:val="|"/>
                            <m:endChr m:val="|"/>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d>
                          </m:e>
                        </m:d>
                      </m:e>
                      <m:sub>
                        <m:r>
                          <a:rPr lang="en-US" i="1">
                            <a:latin typeface="Cambria Math" panose="02040503050406030204" pitchFamily="18" charset="0"/>
                          </a:rPr>
                          <m:t>2</m:t>
                        </m:r>
                      </m:sub>
                      <m:sup>
                        <m:r>
                          <a:rPr lang="en-US" i="1">
                            <a:latin typeface="Cambria Math" panose="02040503050406030204" pitchFamily="18" charset="0"/>
                          </a:rPr>
                          <m:t>2</m:t>
                        </m:r>
                      </m:sup>
                    </m:sSubSup>
                  </m:oMath>
                </a14:m>
                <a:r>
                  <a:rPr lang="en-US" dirty="0"/>
                  <a:t> on the </a:t>
                </a:r>
                <a:r>
                  <a:rPr lang="en-US" b="1" dirty="0"/>
                  <a:t>validation set</a:t>
                </a:r>
              </a:p>
              <a:p>
                <a:pPr marL="482600" indent="-342900">
                  <a:buClr>
                    <a:schemeClr val="bg2"/>
                  </a:buClr>
                  <a:buFont typeface="+mj-lt"/>
                  <a:buAutoNum type="alphaLcParenR"/>
                </a:pPr>
                <a:r>
                  <a:rPr lang="en-US" dirty="0"/>
                  <a:t>Pick the </a:t>
                </a:r>
                <a14:m>
                  <m:oMath xmlns:m="http://schemas.openxmlformats.org/officeDocument/2006/math">
                    <m:r>
                      <a:rPr lang="en-US" i="1">
                        <a:latin typeface="Cambria Math" panose="02040503050406030204" pitchFamily="18" charset="0"/>
                      </a:rPr>
                      <m:t>𝜆</m:t>
                    </m:r>
                  </m:oMath>
                </a14:m>
                <a:r>
                  <a:rPr lang="en-US" dirty="0"/>
                  <a:t> that results in the most zero coefficients</a:t>
                </a:r>
              </a:p>
              <a:p>
                <a:pPr marL="482600" indent="-342900">
                  <a:buClr>
                    <a:schemeClr val="bg2"/>
                  </a:buClr>
                  <a:buFont typeface="+mj-lt"/>
                  <a:buAutoNum type="alphaLcParenR"/>
                </a:pPr>
                <a:r>
                  <a:rPr lang="en-US" dirty="0"/>
                  <a:t>Pick the </a:t>
                </a:r>
                <a14:m>
                  <m:oMath xmlns:m="http://schemas.openxmlformats.org/officeDocument/2006/math">
                    <m:r>
                      <a:rPr lang="en-US" i="1">
                        <a:latin typeface="Cambria Math" panose="02040503050406030204" pitchFamily="18" charset="0"/>
                      </a:rPr>
                      <m:t>𝜆</m:t>
                    </m:r>
                  </m:oMath>
                </a14:m>
                <a:r>
                  <a:rPr lang="en-US" dirty="0"/>
                  <a:t> that results in the fewest zero coefficients</a:t>
                </a:r>
              </a:p>
              <a:p>
                <a:pPr marL="482600" indent="-342900">
                  <a:buClr>
                    <a:schemeClr val="bg2"/>
                  </a:buClr>
                  <a:buFont typeface="+mj-lt"/>
                  <a:buAutoNum type="alphaLcParenR"/>
                </a:pPr>
                <a:r>
                  <a:rPr lang="en-US" dirty="0"/>
                  <a:t>None of the above</a:t>
                </a:r>
              </a:p>
              <a:p>
                <a:endParaRPr lang="en-US" dirty="0"/>
              </a:p>
              <a:p>
                <a:endParaRPr lang="en-US" dirty="0"/>
              </a:p>
              <a:p>
                <a:endParaRPr lang="en-US" dirty="0"/>
              </a:p>
            </p:txBody>
          </p:sp>
        </mc:Choice>
        <mc:Fallback xmlns="">
          <p:sp>
            <p:nvSpPr>
              <p:cNvPr id="2" name="Text Placeholder 1">
                <a:extLst>
                  <a:ext uri="{FF2B5EF4-FFF2-40B4-BE49-F238E27FC236}">
                    <a16:creationId xmlns:a16="http://schemas.microsoft.com/office/drawing/2014/main" id="{D56CCECD-9F63-5C41-BF94-9F6DF5A3AE2E}"/>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4CCDEE78-E813-F345-939F-4B615DE87F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65</a:t>
            </a:fld>
            <a:endParaRPr lang="en" dirty="0"/>
          </a:p>
        </p:txBody>
      </p:sp>
      <p:sp>
        <p:nvSpPr>
          <p:cNvPr id="4" name="Title 3">
            <a:extLst>
              <a:ext uri="{FF2B5EF4-FFF2-40B4-BE49-F238E27FC236}">
                <a16:creationId xmlns:a16="http://schemas.microsoft.com/office/drawing/2014/main" id="{5AABBBF7-3929-1A45-B050-6129D7FBE7DE}"/>
              </a:ext>
            </a:extLst>
          </p:cNvPr>
          <p:cNvSpPr>
            <a:spLocks noGrp="1"/>
          </p:cNvSpPr>
          <p:nvPr>
            <p:ph type="title"/>
          </p:nvPr>
        </p:nvSpPr>
        <p:spPr/>
        <p:txBody>
          <a:bodyPr/>
          <a:lstStyle/>
          <a:p>
            <a:r>
              <a:rPr lang="en-US" dirty="0"/>
              <a:t>1 min</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865BF089-25B0-41C0-989E-490CDA51598B}"/>
                  </a:ext>
                </a:extLst>
              </p14:cNvPr>
              <p14:cNvContentPartPr/>
              <p14:nvPr/>
            </p14:nvContentPartPr>
            <p14:xfrm>
              <a:off x="3080520" y="1006200"/>
              <a:ext cx="3900600" cy="2852640"/>
            </p14:xfrm>
          </p:contentPart>
        </mc:Choice>
        <mc:Fallback xmlns="">
          <p:pic>
            <p:nvPicPr>
              <p:cNvPr id="5" name="Ink 4">
                <a:extLst>
                  <a:ext uri="{FF2B5EF4-FFF2-40B4-BE49-F238E27FC236}">
                    <a16:creationId xmlns:a16="http://schemas.microsoft.com/office/drawing/2014/main" id="{865BF089-25B0-41C0-989E-490CDA51598B}"/>
                  </a:ext>
                </a:extLst>
              </p:cNvPr>
              <p:cNvPicPr/>
              <p:nvPr/>
            </p:nvPicPr>
            <p:blipFill>
              <a:blip r:embed="rId4"/>
              <a:stretch>
                <a:fillRect/>
              </a:stretch>
            </p:blipFill>
            <p:spPr>
              <a:xfrm>
                <a:off x="3071160" y="996840"/>
                <a:ext cx="3919320" cy="2871360"/>
              </a:xfrm>
              <a:prstGeom prst="rect">
                <a:avLst/>
              </a:prstGeom>
            </p:spPr>
          </p:pic>
        </mc:Fallback>
      </mc:AlternateContent>
    </p:spTree>
    <p:extLst>
      <p:ext uri="{BB962C8B-B14F-4D97-AF65-F5344CB8AC3E}">
        <p14:creationId xmlns:p14="http://schemas.microsoft.com/office/powerpoint/2010/main" val="2959922056"/>
      </p:ext>
    </p:extLst>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37AB0CF6-00D2-4747-B28B-2EC6C91EBF59}"/>
                  </a:ext>
                </a:extLst>
              </p:cNvPr>
              <p:cNvSpPr>
                <a:spLocks noGrp="1"/>
              </p:cNvSpPr>
              <p:nvPr>
                <p:ph type="title"/>
              </p:nvPr>
            </p:nvSpPr>
            <p:spPr/>
            <p:txBody>
              <a:bodyPr/>
              <a:lstStyle/>
              <a:p>
                <a:r>
                  <a:rPr lang="en-US" dirty="0"/>
                  <a:t>Choosing </a:t>
                </a:r>
                <a14:m>
                  <m:oMath xmlns:m="http://schemas.openxmlformats.org/officeDocument/2006/math">
                    <m:r>
                      <a:rPr lang="en-US" b="0" i="1" smtClean="0">
                        <a:latin typeface="Cambria Math" panose="02040503050406030204" pitchFamily="18" charset="0"/>
                      </a:rPr>
                      <m:t>𝜆</m:t>
                    </m:r>
                  </m:oMath>
                </a14:m>
                <a:endParaRPr lang="en-US" dirty="0"/>
              </a:p>
            </p:txBody>
          </p:sp>
        </mc:Choice>
        <mc:Fallback xmlns="">
          <p:sp>
            <p:nvSpPr>
              <p:cNvPr id="2" name="Title 1">
                <a:extLst>
                  <a:ext uri="{FF2B5EF4-FFF2-40B4-BE49-F238E27FC236}">
                    <a16:creationId xmlns:a16="http://schemas.microsoft.com/office/drawing/2014/main" id="{37AB0CF6-00D2-4747-B28B-2EC6C91EBF59}"/>
                  </a:ext>
                </a:extLst>
              </p:cNvPr>
              <p:cNvSpPr>
                <a:spLocks noGrp="1" noRot="1" noChangeAspect="1" noMove="1" noResize="1" noEditPoints="1" noAdjustHandles="1" noChangeArrowheads="1" noChangeShapeType="1" noTextEdit="1"/>
              </p:cNvSpPr>
              <p:nvPr>
                <p:ph type="title"/>
              </p:nvPr>
            </p:nvSpPr>
            <p:spPr>
              <a:blipFill>
                <a:blip r:embed="rId2"/>
                <a:stretch>
                  <a:fillRect l="-3681"/>
                </a:stretch>
              </a:blipFill>
            </p:spPr>
            <p:txBody>
              <a:bodyPr/>
              <a:lstStyle/>
              <a:p>
                <a:r>
                  <a:rPr lang="en-US">
                    <a:noFill/>
                  </a:rPr>
                  <a:t> </a:t>
                </a:r>
              </a:p>
            </p:txBody>
          </p:sp>
        </mc:Fallback>
      </mc:AlternateContent>
      <p:sp>
        <p:nvSpPr>
          <p:cNvPr id="3" name="Text Placeholder 2">
            <a:extLst>
              <a:ext uri="{FF2B5EF4-FFF2-40B4-BE49-F238E27FC236}">
                <a16:creationId xmlns:a16="http://schemas.microsoft.com/office/drawing/2014/main" id="{F0CF913B-6E24-BF4B-B914-B2931C474D1D}"/>
              </a:ext>
            </a:extLst>
          </p:cNvPr>
          <p:cNvSpPr>
            <a:spLocks noGrp="1"/>
          </p:cNvSpPr>
          <p:nvPr>
            <p:ph type="body" idx="1"/>
          </p:nvPr>
        </p:nvSpPr>
        <p:spPr/>
        <p:txBody>
          <a:bodyPr/>
          <a:lstStyle/>
          <a:p>
            <a:pPr marL="139700" indent="0">
              <a:buNone/>
            </a:pPr>
            <a:r>
              <a:rPr lang="en-US" dirty="0"/>
              <a:t>Exactly the same as Ridge Regression :) </a:t>
            </a:r>
          </a:p>
          <a:p>
            <a:pPr marL="139700" indent="0">
              <a:buNone/>
            </a:pPr>
            <a:endParaRPr lang="en-US" dirty="0"/>
          </a:p>
          <a:p>
            <a:pPr marL="139700" indent="0">
              <a:buNone/>
            </a:pPr>
            <a:r>
              <a:rPr lang="en-US" dirty="0"/>
              <a:t>This will be true for almost every </a:t>
            </a:r>
            <a:r>
              <a:rPr lang="en-US" b="1" dirty="0"/>
              <a:t>hyper-parameter</a:t>
            </a:r>
            <a:r>
              <a:rPr lang="en-US" dirty="0"/>
              <a:t> we talk about</a:t>
            </a:r>
          </a:p>
          <a:p>
            <a:pPr marL="139700" indent="0">
              <a:buNone/>
            </a:pPr>
            <a:endParaRPr lang="en-US" dirty="0"/>
          </a:p>
          <a:p>
            <a:pPr marL="139700" indent="0">
              <a:buNone/>
            </a:pPr>
            <a:r>
              <a:rPr lang="en-US" dirty="0"/>
              <a:t>A </a:t>
            </a:r>
            <a:r>
              <a:rPr lang="en-US" b="1" dirty="0"/>
              <a:t>hyper-parameter</a:t>
            </a:r>
            <a:r>
              <a:rPr lang="en-US" dirty="0"/>
              <a:t> is a parameter you specify for the model that influences which parameters (e.g. coefficients) are learned by the ML </a:t>
            </a:r>
            <a:r>
              <a:rPr lang="en-US" dirty="0" err="1"/>
              <a:t>aglorithm</a:t>
            </a:r>
            <a:endParaRPr lang="en-US" dirty="0"/>
          </a:p>
        </p:txBody>
      </p:sp>
      <p:sp>
        <p:nvSpPr>
          <p:cNvPr id="4" name="Slide Number Placeholder 3">
            <a:extLst>
              <a:ext uri="{FF2B5EF4-FFF2-40B4-BE49-F238E27FC236}">
                <a16:creationId xmlns:a16="http://schemas.microsoft.com/office/drawing/2014/main" id="{C6773593-9C2E-3B4D-B171-B6E2CCA7AFF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66</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015C9F53-D989-4C62-A0FA-69A75A56AD72}"/>
                  </a:ext>
                </a:extLst>
              </p14:cNvPr>
              <p14:cNvContentPartPr/>
              <p14:nvPr/>
            </p14:nvContentPartPr>
            <p14:xfrm>
              <a:off x="3344400" y="3027240"/>
              <a:ext cx="5682960" cy="1089720"/>
            </p14:xfrm>
          </p:contentPart>
        </mc:Choice>
        <mc:Fallback xmlns="">
          <p:pic>
            <p:nvPicPr>
              <p:cNvPr id="5" name="Ink 4">
                <a:extLst>
                  <a:ext uri="{FF2B5EF4-FFF2-40B4-BE49-F238E27FC236}">
                    <a16:creationId xmlns:a16="http://schemas.microsoft.com/office/drawing/2014/main" id="{015C9F53-D989-4C62-A0FA-69A75A56AD72}"/>
                  </a:ext>
                </a:extLst>
              </p:cNvPr>
              <p:cNvPicPr/>
              <p:nvPr/>
            </p:nvPicPr>
            <p:blipFill>
              <a:blip r:embed="rId4"/>
              <a:stretch>
                <a:fillRect/>
              </a:stretch>
            </p:blipFill>
            <p:spPr>
              <a:xfrm>
                <a:off x="3335040" y="3017880"/>
                <a:ext cx="5701680" cy="1108440"/>
              </a:xfrm>
              <a:prstGeom prst="rect">
                <a:avLst/>
              </a:prstGeom>
            </p:spPr>
          </p:pic>
        </mc:Fallback>
      </mc:AlternateContent>
    </p:spTree>
    <p:extLst>
      <p:ext uri="{BB962C8B-B14F-4D97-AF65-F5344CB8AC3E}">
        <p14:creationId xmlns:p14="http://schemas.microsoft.com/office/powerpoint/2010/main" val="4220527306"/>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9E55D-93A5-4400-BE67-253EF956C418}"/>
              </a:ext>
            </a:extLst>
          </p:cNvPr>
          <p:cNvSpPr>
            <a:spLocks noGrp="1"/>
          </p:cNvSpPr>
          <p:nvPr>
            <p:ph type="title"/>
          </p:nvPr>
        </p:nvSpPr>
        <p:spPr/>
        <p:txBody>
          <a:bodyPr/>
          <a:lstStyle/>
          <a:p>
            <a:r>
              <a:rPr lang="en-US" dirty="0"/>
              <a:t>LASSO in Practice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69F5AB86-FB46-40C7-9DE4-BF489D79A992}"/>
                  </a:ext>
                </a:extLst>
              </p:cNvPr>
              <p:cNvSpPr>
                <a:spLocks noGrp="1"/>
              </p:cNvSpPr>
              <p:nvPr>
                <p:ph type="body" idx="1"/>
              </p:nvPr>
            </p:nvSpPr>
            <p:spPr/>
            <p:txBody>
              <a:bodyPr/>
              <a:lstStyle/>
              <a:p>
                <a:pPr marL="139700" indent="0">
                  <a:buNone/>
                </a:pPr>
                <a:r>
                  <a:rPr lang="en-US" dirty="0"/>
                  <a:t>A very common usage of LASSO is in feature selection. If you have a model with potentially many features you want to explore, you can use LASSO on a model with all the features and choose the appropriate </a:t>
                </a:r>
                <a14:m>
                  <m:oMath xmlns:m="http://schemas.openxmlformats.org/officeDocument/2006/math">
                    <m:r>
                      <a:rPr lang="en-US" i="1">
                        <a:latin typeface="Cambria Math" panose="02040503050406030204" pitchFamily="18" charset="0"/>
                      </a:rPr>
                      <m:t>𝜆</m:t>
                    </m:r>
                  </m:oMath>
                </a14:m>
                <a:r>
                  <a:rPr lang="en-US" dirty="0"/>
                  <a:t> to get the right complexity.</a:t>
                </a:r>
              </a:p>
              <a:p>
                <a:pPr marL="139700" indent="0">
                  <a:buNone/>
                </a:pPr>
                <a:endParaRPr lang="en-US" dirty="0"/>
              </a:p>
              <a:p>
                <a:pPr marL="139700" indent="0">
                  <a:buNone/>
                </a:pPr>
                <a:r>
                  <a:rPr lang="en-US" dirty="0"/>
                  <a:t>Then once you find the non-zero coefficients, you can identify which features are the most important to the task at hand*</a:t>
                </a:r>
              </a:p>
              <a:p>
                <a:pPr marL="139700" indent="0">
                  <a:buNone/>
                </a:pPr>
                <a:endParaRPr lang="en-US" dirty="0"/>
              </a:p>
              <a:p>
                <a:pPr marL="139700" indent="0">
                  <a:buNone/>
                </a:pPr>
                <a:r>
                  <a:rPr lang="en-US" dirty="0"/>
                  <a:t>* e.g., using domain-specific expertise</a:t>
                </a:r>
              </a:p>
            </p:txBody>
          </p:sp>
        </mc:Choice>
        <mc:Fallback xmlns="">
          <p:sp>
            <p:nvSpPr>
              <p:cNvPr id="3" name="Text Placeholder 2">
                <a:extLst>
                  <a:ext uri="{FF2B5EF4-FFF2-40B4-BE49-F238E27FC236}">
                    <a16:creationId xmlns:a16="http://schemas.microsoft.com/office/drawing/2014/main" id="{69F5AB86-FB46-40C7-9DE4-BF489D79A992}"/>
                  </a:ext>
                </a:extLst>
              </p:cNvPr>
              <p:cNvSpPr>
                <a:spLocks noGrp="1" noRot="1" noChangeAspect="1" noMove="1" noResize="1" noEditPoints="1" noAdjustHandles="1" noChangeArrowheads="1" noChangeShapeType="1" noTextEdit="1"/>
              </p:cNvSpPr>
              <p:nvPr>
                <p:ph type="body" idx="1"/>
              </p:nvPr>
            </p:nvSpPr>
            <p:spPr>
              <a:blipFill>
                <a:blip r:embed="rId2"/>
                <a:stretch>
                  <a:fillRect r="-68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70C1C90-DFB5-426F-BA0A-591651E7378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67</a:t>
            </a:fld>
            <a:endParaRPr lang="en"/>
          </a:p>
        </p:txBody>
      </p:sp>
    </p:spTree>
    <p:extLst>
      <p:ext uri="{BB962C8B-B14F-4D97-AF65-F5344CB8AC3E}">
        <p14:creationId xmlns:p14="http://schemas.microsoft.com/office/powerpoint/2010/main" val="37638662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68</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68</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31090E68-C697-4DDB-94D6-C0376952EEAD}"/>
                  </a:ext>
                </a:extLst>
              </p14:cNvPr>
              <p14:cNvContentPartPr/>
              <p14:nvPr/>
            </p14:nvContentPartPr>
            <p14:xfrm>
              <a:off x="3533760" y="39240"/>
              <a:ext cx="1893960" cy="2530080"/>
            </p14:xfrm>
          </p:contentPart>
        </mc:Choice>
        <mc:Fallback xmlns="">
          <p:pic>
            <p:nvPicPr>
              <p:cNvPr id="3" name="Ink 2">
                <a:extLst>
                  <a:ext uri="{FF2B5EF4-FFF2-40B4-BE49-F238E27FC236}">
                    <a16:creationId xmlns:a16="http://schemas.microsoft.com/office/drawing/2014/main" id="{31090E68-C697-4DDB-94D6-C0376952EEAD}"/>
                  </a:ext>
                </a:extLst>
              </p:cNvPr>
              <p:cNvPicPr/>
              <p:nvPr/>
            </p:nvPicPr>
            <p:blipFill>
              <a:blip r:embed="rId5"/>
              <a:stretch>
                <a:fillRect/>
              </a:stretch>
            </p:blipFill>
            <p:spPr>
              <a:xfrm>
                <a:off x="3524400" y="29880"/>
                <a:ext cx="1912680" cy="2548800"/>
              </a:xfrm>
              <a:prstGeom prst="rect">
                <a:avLst/>
              </a:prstGeom>
            </p:spPr>
          </p:pic>
        </mc:Fallback>
      </mc:AlternateContent>
    </p:spTree>
    <p:extLst>
      <p:ext uri="{BB962C8B-B14F-4D97-AF65-F5344CB8AC3E}">
        <p14:creationId xmlns:p14="http://schemas.microsoft.com/office/powerpoint/2010/main" val="7228006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E5AC9-D4A7-7E40-BA7F-76F5056C681C}"/>
              </a:ext>
            </a:extLst>
          </p:cNvPr>
          <p:cNvSpPr>
            <a:spLocks noGrp="1"/>
          </p:cNvSpPr>
          <p:nvPr>
            <p:ph type="title"/>
          </p:nvPr>
        </p:nvSpPr>
        <p:spPr/>
        <p:txBody>
          <a:bodyPr/>
          <a:lstStyle/>
          <a:p>
            <a:r>
              <a:rPr lang="en-US" dirty="0"/>
              <a:t>De-biasing LASSO</a:t>
            </a:r>
          </a:p>
        </p:txBody>
      </p:sp>
      <p:sp>
        <p:nvSpPr>
          <p:cNvPr id="3" name="Text Placeholder 2">
            <a:extLst>
              <a:ext uri="{FF2B5EF4-FFF2-40B4-BE49-F238E27FC236}">
                <a16:creationId xmlns:a16="http://schemas.microsoft.com/office/drawing/2014/main" id="{FD1E5059-A79C-4C47-9615-B14650F74E9F}"/>
              </a:ext>
            </a:extLst>
          </p:cNvPr>
          <p:cNvSpPr>
            <a:spLocks noGrp="1"/>
          </p:cNvSpPr>
          <p:nvPr>
            <p:ph type="body" idx="1"/>
          </p:nvPr>
        </p:nvSpPr>
        <p:spPr/>
        <p:txBody>
          <a:bodyPr/>
          <a:lstStyle/>
          <a:p>
            <a:pPr marL="139700" indent="0">
              <a:buNone/>
            </a:pPr>
            <a:r>
              <a:rPr lang="en-US" dirty="0"/>
              <a:t>LASSO (and Ridge) adds bias to the Least Squares solution (this was intended to avoid the variance that leads to overfitting)</a:t>
            </a:r>
          </a:p>
          <a:p>
            <a:r>
              <a:rPr lang="en-US" dirty="0"/>
              <a:t>Recall Bias-Variance Tradeoff</a:t>
            </a:r>
          </a:p>
          <a:p>
            <a:endParaRPr lang="en-US" dirty="0"/>
          </a:p>
          <a:p>
            <a:pPr marL="139700" indent="0">
              <a:buNone/>
            </a:pPr>
            <a:r>
              <a:rPr lang="en-US" dirty="0"/>
              <a:t>It’s possible to try to remove the bias from the LASSO solution using the following steps</a:t>
            </a:r>
          </a:p>
          <a:p>
            <a:pPr marL="482600" indent="-342900">
              <a:buFont typeface="+mj-lt"/>
              <a:buAutoNum type="arabicPeriod"/>
            </a:pPr>
            <a:r>
              <a:rPr lang="en-US" dirty="0"/>
              <a:t>Run LASSO to select which features should be used</a:t>
            </a:r>
            <a:br>
              <a:rPr lang="en-US" dirty="0"/>
            </a:br>
            <a:r>
              <a:rPr lang="en-US" dirty="0"/>
              <a:t>(those with non-zero coefficients)</a:t>
            </a:r>
          </a:p>
          <a:p>
            <a:pPr marL="482600" indent="-342900">
              <a:buFont typeface="+mj-lt"/>
              <a:buAutoNum type="arabicPeriod"/>
            </a:pPr>
            <a:r>
              <a:rPr lang="en-US" dirty="0"/>
              <a:t>Run regular Ordinary Least Squares on the dataset with only those features</a:t>
            </a:r>
          </a:p>
          <a:p>
            <a:pPr marL="482600" indent="-342900">
              <a:buFont typeface="+mj-lt"/>
              <a:buAutoNum type="arabicPeriod"/>
            </a:pPr>
            <a:endParaRPr lang="en-US" dirty="0"/>
          </a:p>
          <a:p>
            <a:pPr marL="139700" indent="0">
              <a:buNone/>
            </a:pPr>
            <a:r>
              <a:rPr lang="en-US" dirty="0"/>
              <a:t>Coefficients are no longer shrunk from their true values</a:t>
            </a:r>
          </a:p>
        </p:txBody>
      </p:sp>
      <p:sp>
        <p:nvSpPr>
          <p:cNvPr id="4" name="Slide Number Placeholder 3">
            <a:extLst>
              <a:ext uri="{FF2B5EF4-FFF2-40B4-BE49-F238E27FC236}">
                <a16:creationId xmlns:a16="http://schemas.microsoft.com/office/drawing/2014/main" id="{8120A055-5979-4846-B9E6-975A26FC1DF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69</a:t>
            </a:fld>
            <a:endParaRPr lang="en"/>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F09DF5A4-E8AB-4463-A03A-F3A05442F48E}"/>
                  </a:ext>
                </a:extLst>
              </p14:cNvPr>
              <p14:cNvContentPartPr/>
              <p14:nvPr/>
            </p14:nvContentPartPr>
            <p14:xfrm>
              <a:off x="3143160" y="97560"/>
              <a:ext cx="5822280" cy="3607200"/>
            </p14:xfrm>
          </p:contentPart>
        </mc:Choice>
        <mc:Fallback xmlns="">
          <p:pic>
            <p:nvPicPr>
              <p:cNvPr id="5" name="Ink 4">
                <a:extLst>
                  <a:ext uri="{FF2B5EF4-FFF2-40B4-BE49-F238E27FC236}">
                    <a16:creationId xmlns:a16="http://schemas.microsoft.com/office/drawing/2014/main" id="{F09DF5A4-E8AB-4463-A03A-F3A05442F48E}"/>
                  </a:ext>
                </a:extLst>
              </p:cNvPr>
              <p:cNvPicPr/>
              <p:nvPr/>
            </p:nvPicPr>
            <p:blipFill>
              <a:blip r:embed="rId3"/>
              <a:stretch>
                <a:fillRect/>
              </a:stretch>
            </p:blipFill>
            <p:spPr>
              <a:xfrm>
                <a:off x="3133800" y="88200"/>
                <a:ext cx="5841000" cy="36259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BCC3CAB9-117D-4974-AE44-382E7A2ABAA9}"/>
                  </a:ext>
                </a:extLst>
              </p14:cNvPr>
              <p14:cNvContentPartPr/>
              <p14:nvPr/>
            </p14:nvContentPartPr>
            <p14:xfrm>
              <a:off x="3377197" y="461081"/>
              <a:ext cx="96480" cy="66240"/>
            </p14:xfrm>
          </p:contentPart>
        </mc:Choice>
        <mc:Fallback xmlns="">
          <p:pic>
            <p:nvPicPr>
              <p:cNvPr id="6" name="Ink 5">
                <a:extLst>
                  <a:ext uri="{FF2B5EF4-FFF2-40B4-BE49-F238E27FC236}">
                    <a16:creationId xmlns:a16="http://schemas.microsoft.com/office/drawing/2014/main" id="{BCC3CAB9-117D-4974-AE44-382E7A2ABAA9}"/>
                  </a:ext>
                </a:extLst>
              </p:cNvPr>
              <p:cNvPicPr/>
              <p:nvPr/>
            </p:nvPicPr>
            <p:blipFill>
              <a:blip r:embed="rId5"/>
              <a:stretch>
                <a:fillRect/>
              </a:stretch>
            </p:blipFill>
            <p:spPr>
              <a:xfrm>
                <a:off x="3368557" y="452441"/>
                <a:ext cx="11412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438A0E78-12E2-4165-BE8A-E3909A8B12E6}"/>
                  </a:ext>
                </a:extLst>
              </p14:cNvPr>
              <p14:cNvContentPartPr/>
              <p14:nvPr/>
            </p14:nvContentPartPr>
            <p14:xfrm>
              <a:off x="5570317" y="481601"/>
              <a:ext cx="149760" cy="97560"/>
            </p14:xfrm>
          </p:contentPart>
        </mc:Choice>
        <mc:Fallback xmlns="">
          <p:pic>
            <p:nvPicPr>
              <p:cNvPr id="7" name="Ink 6">
                <a:extLst>
                  <a:ext uri="{FF2B5EF4-FFF2-40B4-BE49-F238E27FC236}">
                    <a16:creationId xmlns:a16="http://schemas.microsoft.com/office/drawing/2014/main" id="{438A0E78-12E2-4165-BE8A-E3909A8B12E6}"/>
                  </a:ext>
                </a:extLst>
              </p:cNvPr>
              <p:cNvPicPr/>
              <p:nvPr/>
            </p:nvPicPr>
            <p:blipFill>
              <a:blip r:embed="rId7"/>
              <a:stretch>
                <a:fillRect/>
              </a:stretch>
            </p:blipFill>
            <p:spPr>
              <a:xfrm>
                <a:off x="5561317" y="472601"/>
                <a:ext cx="167400" cy="115200"/>
              </a:xfrm>
              <a:prstGeom prst="rect">
                <a:avLst/>
              </a:prstGeom>
            </p:spPr>
          </p:pic>
        </mc:Fallback>
      </mc:AlternateContent>
    </p:spTree>
    <p:extLst>
      <p:ext uri="{BB962C8B-B14F-4D97-AF65-F5344CB8AC3E}">
        <p14:creationId xmlns:p14="http://schemas.microsoft.com/office/powerpoint/2010/main" val="48457254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CD9BE-B717-6448-AAEE-B1D06899032D}"/>
              </a:ext>
            </a:extLst>
          </p:cNvPr>
          <p:cNvSpPr>
            <a:spLocks noGrp="1"/>
          </p:cNvSpPr>
          <p:nvPr>
            <p:ph type="title"/>
          </p:nvPr>
        </p:nvSpPr>
        <p:spPr/>
        <p:txBody>
          <a:bodyPr/>
          <a:lstStyle/>
          <a:p>
            <a:r>
              <a:rPr lang="en-US" sz="1800" dirty="0"/>
              <a:t>Cross-Validation </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4D0E47C-A8DD-FF40-AB26-E21C9A081E7D}"/>
                  </a:ext>
                </a:extLst>
              </p:cNvPr>
              <p:cNvSpPr>
                <a:spLocks noGrp="1"/>
              </p:cNvSpPr>
              <p:nvPr>
                <p:ph type="body" idx="1"/>
              </p:nvPr>
            </p:nvSpPr>
            <p:spPr/>
            <p:txBody>
              <a:bodyPr/>
              <a:lstStyle/>
              <a:p>
                <a:pPr marL="139700" indent="0">
                  <a:buNone/>
                </a:pPr>
                <a:r>
                  <a:rPr lang="en-US" dirty="0"/>
                  <a:t>Clever idea: Use many small validation sets without losing too much training data.</a:t>
                </a:r>
              </a:p>
              <a:p>
                <a:pPr marL="139700" indent="0">
                  <a:buNone/>
                </a:pPr>
                <a:endParaRPr lang="en-US" dirty="0"/>
              </a:p>
              <a:p>
                <a:pPr marL="139700" indent="0">
                  <a:buNone/>
                </a:pPr>
                <a:r>
                  <a:rPr lang="en-US" dirty="0"/>
                  <a:t>Still need to break off our test set like before. After doing so, break the training set into </a:t>
                </a:r>
                <a14:m>
                  <m:oMath xmlns:m="http://schemas.openxmlformats.org/officeDocument/2006/math">
                    <m:r>
                      <a:rPr lang="en-US" b="0" i="1" smtClean="0">
                        <a:latin typeface="Cambria Math" panose="02040503050406030204" pitchFamily="18" charset="0"/>
                      </a:rPr>
                      <m:t>𝑘</m:t>
                    </m:r>
                  </m:oMath>
                </a14:m>
                <a:r>
                  <a:rPr lang="en-US" dirty="0"/>
                  <a:t> chunks.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For a given model complexity, train it </a:t>
                </a:r>
                <a14:m>
                  <m:oMath xmlns:m="http://schemas.openxmlformats.org/officeDocument/2006/math">
                    <m:r>
                      <a:rPr lang="en-US" b="0" i="1" smtClean="0">
                        <a:latin typeface="Cambria Math" panose="02040503050406030204" pitchFamily="18" charset="0"/>
                      </a:rPr>
                      <m:t>𝑘</m:t>
                    </m:r>
                  </m:oMath>
                </a14:m>
                <a:r>
                  <a:rPr lang="en-US" dirty="0"/>
                  <a:t> times. Each time use all but one chunk and use that left out chunk to determine the validation error. </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E4D0E47C-A8DD-FF40-AB26-E21C9A081E7D}"/>
                  </a:ext>
                </a:extLst>
              </p:cNvPr>
              <p:cNvSpPr>
                <a:spLocks noGrp="1" noRot="1" noChangeAspect="1" noMove="1" noResize="1" noEditPoints="1" noAdjustHandles="1" noChangeArrowheads="1" noChangeShapeType="1" noTextEdit="1"/>
              </p:cNvSpPr>
              <p:nvPr>
                <p:ph type="body" idx="1"/>
              </p:nvPr>
            </p:nvSpPr>
            <p:spPr>
              <a:blipFill>
                <a:blip r:embed="rId2"/>
                <a:stretch>
                  <a:fillRect r="-905" b="-190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4DCDDF9-AA32-044C-B4B1-409CDE587D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graphicFrame>
        <p:nvGraphicFramePr>
          <p:cNvPr id="5" name="Table 4">
            <a:extLst>
              <a:ext uri="{FF2B5EF4-FFF2-40B4-BE49-F238E27FC236}">
                <a16:creationId xmlns:a16="http://schemas.microsoft.com/office/drawing/2014/main" id="{DF7C81C8-3D9C-7740-BD78-97DF6B3D432F}"/>
              </a:ext>
            </a:extLst>
          </p:cNvPr>
          <p:cNvGraphicFramePr>
            <a:graphicFrameLocks noGrp="1"/>
          </p:cNvGraphicFramePr>
          <p:nvPr/>
        </p:nvGraphicFramePr>
        <p:xfrm>
          <a:off x="3090625" y="2302562"/>
          <a:ext cx="5466158" cy="370840"/>
        </p:xfrm>
        <a:graphic>
          <a:graphicData uri="http://schemas.openxmlformats.org/drawingml/2006/table">
            <a:tbl>
              <a:tblPr firstRow="1" bandRow="1">
                <a:tableStyleId>{CB23F696-D533-4BE0-B1DA-8B15BD142E95}</a:tableStyleId>
              </a:tblPr>
              <a:tblGrid>
                <a:gridCol w="3555271">
                  <a:extLst>
                    <a:ext uri="{9D8B030D-6E8A-4147-A177-3AD203B41FA5}">
                      <a16:colId xmlns:a16="http://schemas.microsoft.com/office/drawing/2014/main" val="358987684"/>
                    </a:ext>
                  </a:extLst>
                </a:gridCol>
                <a:gridCol w="1910887">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6" name="Table 5">
            <a:extLst>
              <a:ext uri="{FF2B5EF4-FFF2-40B4-BE49-F238E27FC236}">
                <a16:creationId xmlns:a16="http://schemas.microsoft.com/office/drawing/2014/main" id="{C0269E50-3F47-C644-A5EC-75658CE7A768}"/>
              </a:ext>
            </a:extLst>
          </p:cNvPr>
          <p:cNvGraphicFramePr>
            <a:graphicFrameLocks noGrp="1"/>
          </p:cNvGraphicFramePr>
          <p:nvPr/>
        </p:nvGraphicFramePr>
        <p:xfrm>
          <a:off x="3090624" y="3125298"/>
          <a:ext cx="5466156" cy="370840"/>
        </p:xfrm>
        <a:graphic>
          <a:graphicData uri="http://schemas.openxmlformats.org/drawingml/2006/table">
            <a:tbl>
              <a:tblPr firstRow="1" bandRow="1">
                <a:tableStyleId>{CB23F696-D533-4BE0-B1DA-8B15BD142E95}</a:tableStyleId>
              </a:tblPr>
              <a:tblGrid>
                <a:gridCol w="849780">
                  <a:extLst>
                    <a:ext uri="{9D8B030D-6E8A-4147-A177-3AD203B41FA5}">
                      <a16:colId xmlns:a16="http://schemas.microsoft.com/office/drawing/2014/main" val="3756972473"/>
                    </a:ext>
                  </a:extLst>
                </a:gridCol>
                <a:gridCol w="904973">
                  <a:extLst>
                    <a:ext uri="{9D8B030D-6E8A-4147-A177-3AD203B41FA5}">
                      <a16:colId xmlns:a16="http://schemas.microsoft.com/office/drawing/2014/main" val="2941166995"/>
                    </a:ext>
                  </a:extLst>
                </a:gridCol>
                <a:gridCol w="914400">
                  <a:extLst>
                    <a:ext uri="{9D8B030D-6E8A-4147-A177-3AD203B41FA5}">
                      <a16:colId xmlns:a16="http://schemas.microsoft.com/office/drawing/2014/main" val="810313300"/>
                    </a:ext>
                  </a:extLst>
                </a:gridCol>
                <a:gridCol w="904974">
                  <a:extLst>
                    <a:ext uri="{9D8B030D-6E8A-4147-A177-3AD203B41FA5}">
                      <a16:colId xmlns:a16="http://schemas.microsoft.com/office/drawing/2014/main" val="358987684"/>
                    </a:ext>
                  </a:extLst>
                </a:gridCol>
                <a:gridCol w="1892029">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Chunk1</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Chunk2</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Chunk3</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Chunk4</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DBB15B4B-ABC4-4212-822C-213660CD1830}"/>
                  </a:ext>
                </a:extLst>
              </p14:cNvPr>
              <p14:cNvContentPartPr/>
              <p14:nvPr/>
            </p14:nvContentPartPr>
            <p14:xfrm>
              <a:off x="4082400" y="2858760"/>
              <a:ext cx="1089000" cy="135720"/>
            </p14:xfrm>
          </p:contentPart>
        </mc:Choice>
        <mc:Fallback xmlns="">
          <p:pic>
            <p:nvPicPr>
              <p:cNvPr id="7" name="Ink 6">
                <a:extLst>
                  <a:ext uri="{FF2B5EF4-FFF2-40B4-BE49-F238E27FC236}">
                    <a16:creationId xmlns:a16="http://schemas.microsoft.com/office/drawing/2014/main" id="{DBB15B4B-ABC4-4212-822C-213660CD1830}"/>
                  </a:ext>
                </a:extLst>
              </p:cNvPr>
              <p:cNvPicPr/>
              <p:nvPr/>
            </p:nvPicPr>
            <p:blipFill>
              <a:blip r:embed="rId4"/>
              <a:stretch>
                <a:fillRect/>
              </a:stretch>
            </p:blipFill>
            <p:spPr>
              <a:xfrm>
                <a:off x="4073040" y="2849400"/>
                <a:ext cx="11077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7E8C9B2D-250B-488F-BA98-582C4F4CDC0B}"/>
                  </a:ext>
                </a:extLst>
              </p14:cNvPr>
              <p14:cNvContentPartPr/>
              <p14:nvPr/>
            </p14:nvContentPartPr>
            <p14:xfrm>
              <a:off x="4037220" y="279920"/>
              <a:ext cx="93240" cy="126720"/>
            </p14:xfrm>
          </p:contentPart>
        </mc:Choice>
        <mc:Fallback xmlns="">
          <p:pic>
            <p:nvPicPr>
              <p:cNvPr id="13" name="Ink 12">
                <a:extLst>
                  <a:ext uri="{FF2B5EF4-FFF2-40B4-BE49-F238E27FC236}">
                    <a16:creationId xmlns:a16="http://schemas.microsoft.com/office/drawing/2014/main" id="{7E8C9B2D-250B-488F-BA98-582C4F4CDC0B}"/>
                  </a:ext>
                </a:extLst>
              </p:cNvPr>
              <p:cNvPicPr/>
              <p:nvPr/>
            </p:nvPicPr>
            <p:blipFill>
              <a:blip r:embed="rId6"/>
              <a:stretch>
                <a:fillRect/>
              </a:stretch>
            </p:blipFill>
            <p:spPr>
              <a:xfrm>
                <a:off x="4028580" y="271280"/>
                <a:ext cx="1108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9" name="Ink 18">
                <a:extLst>
                  <a:ext uri="{FF2B5EF4-FFF2-40B4-BE49-F238E27FC236}">
                    <a16:creationId xmlns:a16="http://schemas.microsoft.com/office/drawing/2014/main" id="{54ED7CD6-74A1-4C17-8F5F-BDFECF74B2CC}"/>
                  </a:ext>
                </a:extLst>
              </p14:cNvPr>
              <p14:cNvContentPartPr/>
              <p14:nvPr/>
            </p14:nvContentPartPr>
            <p14:xfrm>
              <a:off x="5508900" y="161120"/>
              <a:ext cx="137880" cy="207000"/>
            </p14:xfrm>
          </p:contentPart>
        </mc:Choice>
        <mc:Fallback xmlns="">
          <p:pic>
            <p:nvPicPr>
              <p:cNvPr id="19" name="Ink 18">
                <a:extLst>
                  <a:ext uri="{FF2B5EF4-FFF2-40B4-BE49-F238E27FC236}">
                    <a16:creationId xmlns:a16="http://schemas.microsoft.com/office/drawing/2014/main" id="{54ED7CD6-74A1-4C17-8F5F-BDFECF74B2CC}"/>
                  </a:ext>
                </a:extLst>
              </p:cNvPr>
              <p:cNvPicPr/>
              <p:nvPr/>
            </p:nvPicPr>
            <p:blipFill>
              <a:blip r:embed="rId8"/>
              <a:stretch>
                <a:fillRect/>
              </a:stretch>
            </p:blipFill>
            <p:spPr>
              <a:xfrm>
                <a:off x="5500260" y="152480"/>
                <a:ext cx="15552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3E2B8530-F159-47AB-880A-E84F9C9F402E}"/>
                  </a:ext>
                </a:extLst>
              </p14:cNvPr>
              <p14:cNvContentPartPr/>
              <p14:nvPr/>
            </p14:nvContentPartPr>
            <p14:xfrm>
              <a:off x="6642180" y="277760"/>
              <a:ext cx="209160" cy="99000"/>
            </p14:xfrm>
          </p:contentPart>
        </mc:Choice>
        <mc:Fallback xmlns="">
          <p:pic>
            <p:nvPicPr>
              <p:cNvPr id="22" name="Ink 21">
                <a:extLst>
                  <a:ext uri="{FF2B5EF4-FFF2-40B4-BE49-F238E27FC236}">
                    <a16:creationId xmlns:a16="http://schemas.microsoft.com/office/drawing/2014/main" id="{3E2B8530-F159-47AB-880A-E84F9C9F402E}"/>
                  </a:ext>
                </a:extLst>
              </p:cNvPr>
              <p:cNvPicPr/>
              <p:nvPr/>
            </p:nvPicPr>
            <p:blipFill>
              <a:blip r:embed="rId10"/>
              <a:stretch>
                <a:fillRect/>
              </a:stretch>
            </p:blipFill>
            <p:spPr>
              <a:xfrm>
                <a:off x="6633180" y="268760"/>
                <a:ext cx="2268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2" name="Ink 31">
                <a:extLst>
                  <a:ext uri="{FF2B5EF4-FFF2-40B4-BE49-F238E27FC236}">
                    <a16:creationId xmlns:a16="http://schemas.microsoft.com/office/drawing/2014/main" id="{11C12462-B632-4F6C-89F8-E0306E3C7EF7}"/>
                  </a:ext>
                </a:extLst>
              </p14:cNvPr>
              <p14:cNvContentPartPr/>
              <p14:nvPr/>
            </p14:nvContentPartPr>
            <p14:xfrm>
              <a:off x="8505540" y="140600"/>
              <a:ext cx="153720" cy="230400"/>
            </p14:xfrm>
          </p:contentPart>
        </mc:Choice>
        <mc:Fallback xmlns="">
          <p:pic>
            <p:nvPicPr>
              <p:cNvPr id="32" name="Ink 31">
                <a:extLst>
                  <a:ext uri="{FF2B5EF4-FFF2-40B4-BE49-F238E27FC236}">
                    <a16:creationId xmlns:a16="http://schemas.microsoft.com/office/drawing/2014/main" id="{11C12462-B632-4F6C-89F8-E0306E3C7EF7}"/>
                  </a:ext>
                </a:extLst>
              </p:cNvPr>
              <p:cNvPicPr/>
              <p:nvPr/>
            </p:nvPicPr>
            <p:blipFill>
              <a:blip r:embed="rId12"/>
              <a:stretch>
                <a:fillRect/>
              </a:stretch>
            </p:blipFill>
            <p:spPr>
              <a:xfrm>
                <a:off x="8496540" y="131600"/>
                <a:ext cx="17136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3" name="Ink 32">
                <a:extLst>
                  <a:ext uri="{FF2B5EF4-FFF2-40B4-BE49-F238E27FC236}">
                    <a16:creationId xmlns:a16="http://schemas.microsoft.com/office/drawing/2014/main" id="{D3BAE54A-E650-46E2-A669-CE52590174A6}"/>
                  </a:ext>
                </a:extLst>
              </p14:cNvPr>
              <p14:cNvContentPartPr/>
              <p14:nvPr/>
            </p14:nvContentPartPr>
            <p14:xfrm>
              <a:off x="8738820" y="99560"/>
              <a:ext cx="50760" cy="178560"/>
            </p14:xfrm>
          </p:contentPart>
        </mc:Choice>
        <mc:Fallback xmlns="">
          <p:pic>
            <p:nvPicPr>
              <p:cNvPr id="33" name="Ink 32">
                <a:extLst>
                  <a:ext uri="{FF2B5EF4-FFF2-40B4-BE49-F238E27FC236}">
                    <a16:creationId xmlns:a16="http://schemas.microsoft.com/office/drawing/2014/main" id="{D3BAE54A-E650-46E2-A669-CE52590174A6}"/>
                  </a:ext>
                </a:extLst>
              </p:cNvPr>
              <p:cNvPicPr/>
              <p:nvPr/>
            </p:nvPicPr>
            <p:blipFill>
              <a:blip r:embed="rId14"/>
              <a:stretch>
                <a:fillRect/>
              </a:stretch>
            </p:blipFill>
            <p:spPr>
              <a:xfrm>
                <a:off x="8730180" y="90560"/>
                <a:ext cx="68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4" name="Ink 33">
                <a:extLst>
                  <a:ext uri="{FF2B5EF4-FFF2-40B4-BE49-F238E27FC236}">
                    <a16:creationId xmlns:a16="http://schemas.microsoft.com/office/drawing/2014/main" id="{2DED2686-7AE7-41AE-93D0-FEA6B8BE37D8}"/>
                  </a:ext>
                </a:extLst>
              </p14:cNvPr>
              <p14:cNvContentPartPr/>
              <p14:nvPr/>
            </p14:nvContentPartPr>
            <p14:xfrm>
              <a:off x="8783820" y="366680"/>
              <a:ext cx="28800" cy="15480"/>
            </p14:xfrm>
          </p:contentPart>
        </mc:Choice>
        <mc:Fallback xmlns="">
          <p:pic>
            <p:nvPicPr>
              <p:cNvPr id="34" name="Ink 33">
                <a:extLst>
                  <a:ext uri="{FF2B5EF4-FFF2-40B4-BE49-F238E27FC236}">
                    <a16:creationId xmlns:a16="http://schemas.microsoft.com/office/drawing/2014/main" id="{2DED2686-7AE7-41AE-93D0-FEA6B8BE37D8}"/>
                  </a:ext>
                </a:extLst>
              </p:cNvPr>
              <p:cNvPicPr/>
              <p:nvPr/>
            </p:nvPicPr>
            <p:blipFill>
              <a:blip r:embed="rId16"/>
              <a:stretch>
                <a:fillRect/>
              </a:stretch>
            </p:blipFill>
            <p:spPr>
              <a:xfrm>
                <a:off x="8774820" y="357680"/>
                <a:ext cx="464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6" name="Ink 35">
                <a:extLst>
                  <a:ext uri="{FF2B5EF4-FFF2-40B4-BE49-F238E27FC236}">
                    <a16:creationId xmlns:a16="http://schemas.microsoft.com/office/drawing/2014/main" id="{B2AEFBDF-8542-4410-900D-DB94652C6E88}"/>
                  </a:ext>
                </a:extLst>
              </p14:cNvPr>
              <p14:cNvContentPartPr/>
              <p14:nvPr/>
            </p14:nvContentPartPr>
            <p14:xfrm>
              <a:off x="6927660" y="170480"/>
              <a:ext cx="1499760" cy="209520"/>
            </p14:xfrm>
          </p:contentPart>
        </mc:Choice>
        <mc:Fallback xmlns="">
          <p:pic>
            <p:nvPicPr>
              <p:cNvPr id="36" name="Ink 35">
                <a:extLst>
                  <a:ext uri="{FF2B5EF4-FFF2-40B4-BE49-F238E27FC236}">
                    <a16:creationId xmlns:a16="http://schemas.microsoft.com/office/drawing/2014/main" id="{B2AEFBDF-8542-4410-900D-DB94652C6E88}"/>
                  </a:ext>
                </a:extLst>
              </p:cNvPr>
              <p:cNvPicPr/>
              <p:nvPr/>
            </p:nvPicPr>
            <p:blipFill>
              <a:blip r:embed="rId18"/>
              <a:stretch>
                <a:fillRect/>
              </a:stretch>
            </p:blipFill>
            <p:spPr>
              <a:xfrm>
                <a:off x="6918660" y="161480"/>
                <a:ext cx="151740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7" name="Ink 36">
                <a:extLst>
                  <a:ext uri="{FF2B5EF4-FFF2-40B4-BE49-F238E27FC236}">
                    <a16:creationId xmlns:a16="http://schemas.microsoft.com/office/drawing/2014/main" id="{5D8FBF8E-25DE-40D9-828A-749BFDB4F6EA}"/>
                  </a:ext>
                </a:extLst>
              </p14:cNvPr>
              <p14:cNvContentPartPr/>
              <p14:nvPr/>
            </p14:nvContentPartPr>
            <p14:xfrm>
              <a:off x="5979780" y="151400"/>
              <a:ext cx="370440" cy="241920"/>
            </p14:xfrm>
          </p:contentPart>
        </mc:Choice>
        <mc:Fallback xmlns="">
          <p:pic>
            <p:nvPicPr>
              <p:cNvPr id="37" name="Ink 36">
                <a:extLst>
                  <a:ext uri="{FF2B5EF4-FFF2-40B4-BE49-F238E27FC236}">
                    <a16:creationId xmlns:a16="http://schemas.microsoft.com/office/drawing/2014/main" id="{5D8FBF8E-25DE-40D9-828A-749BFDB4F6EA}"/>
                  </a:ext>
                </a:extLst>
              </p:cNvPr>
              <p:cNvPicPr/>
              <p:nvPr/>
            </p:nvPicPr>
            <p:blipFill>
              <a:blip r:embed="rId20"/>
              <a:stretch>
                <a:fillRect/>
              </a:stretch>
            </p:blipFill>
            <p:spPr>
              <a:xfrm>
                <a:off x="5970789" y="142400"/>
                <a:ext cx="388063"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8" name="Ink 37">
                <a:extLst>
                  <a:ext uri="{FF2B5EF4-FFF2-40B4-BE49-F238E27FC236}">
                    <a16:creationId xmlns:a16="http://schemas.microsoft.com/office/drawing/2014/main" id="{AD26A5AC-B1D0-47B8-B522-C57FF8451453}"/>
                  </a:ext>
                </a:extLst>
              </p14:cNvPr>
              <p14:cNvContentPartPr/>
              <p14:nvPr/>
            </p14:nvContentPartPr>
            <p14:xfrm>
              <a:off x="4522140" y="219800"/>
              <a:ext cx="865440" cy="207720"/>
            </p14:xfrm>
          </p:contentPart>
        </mc:Choice>
        <mc:Fallback xmlns="">
          <p:pic>
            <p:nvPicPr>
              <p:cNvPr id="38" name="Ink 37">
                <a:extLst>
                  <a:ext uri="{FF2B5EF4-FFF2-40B4-BE49-F238E27FC236}">
                    <a16:creationId xmlns:a16="http://schemas.microsoft.com/office/drawing/2014/main" id="{AD26A5AC-B1D0-47B8-B522-C57FF8451453}"/>
                  </a:ext>
                </a:extLst>
              </p:cNvPr>
              <p:cNvPicPr/>
              <p:nvPr/>
            </p:nvPicPr>
            <p:blipFill>
              <a:blip r:embed="rId22"/>
              <a:stretch>
                <a:fillRect/>
              </a:stretch>
            </p:blipFill>
            <p:spPr>
              <a:xfrm>
                <a:off x="4513140" y="211145"/>
                <a:ext cx="883080" cy="225391"/>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9" name="Ink 38">
                <a:extLst>
                  <a:ext uri="{FF2B5EF4-FFF2-40B4-BE49-F238E27FC236}">
                    <a16:creationId xmlns:a16="http://schemas.microsoft.com/office/drawing/2014/main" id="{73F23C5F-AD9F-4841-8FD7-F37BE5D75942}"/>
                  </a:ext>
                </a:extLst>
              </p14:cNvPr>
              <p14:cNvContentPartPr/>
              <p14:nvPr/>
            </p14:nvContentPartPr>
            <p14:xfrm>
              <a:off x="3731940" y="198560"/>
              <a:ext cx="213840" cy="198720"/>
            </p14:xfrm>
          </p:contentPart>
        </mc:Choice>
        <mc:Fallback xmlns="">
          <p:pic>
            <p:nvPicPr>
              <p:cNvPr id="39" name="Ink 38">
                <a:extLst>
                  <a:ext uri="{FF2B5EF4-FFF2-40B4-BE49-F238E27FC236}">
                    <a16:creationId xmlns:a16="http://schemas.microsoft.com/office/drawing/2014/main" id="{73F23C5F-AD9F-4841-8FD7-F37BE5D75942}"/>
                  </a:ext>
                </a:extLst>
              </p:cNvPr>
              <p:cNvPicPr/>
              <p:nvPr/>
            </p:nvPicPr>
            <p:blipFill>
              <a:blip r:embed="rId24"/>
              <a:stretch>
                <a:fillRect/>
              </a:stretch>
            </p:blipFill>
            <p:spPr>
              <a:xfrm>
                <a:off x="3722940" y="189560"/>
                <a:ext cx="2314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0" name="Ink 39">
                <a:extLst>
                  <a:ext uri="{FF2B5EF4-FFF2-40B4-BE49-F238E27FC236}">
                    <a16:creationId xmlns:a16="http://schemas.microsoft.com/office/drawing/2014/main" id="{AEE651CF-5763-401C-8A15-60CC50039074}"/>
                  </a:ext>
                </a:extLst>
              </p14:cNvPr>
              <p14:cNvContentPartPr/>
              <p14:nvPr/>
            </p14:nvContentPartPr>
            <p14:xfrm>
              <a:off x="3455820" y="198920"/>
              <a:ext cx="200520" cy="175680"/>
            </p14:xfrm>
          </p:contentPart>
        </mc:Choice>
        <mc:Fallback xmlns="">
          <p:pic>
            <p:nvPicPr>
              <p:cNvPr id="40" name="Ink 39">
                <a:extLst>
                  <a:ext uri="{FF2B5EF4-FFF2-40B4-BE49-F238E27FC236}">
                    <a16:creationId xmlns:a16="http://schemas.microsoft.com/office/drawing/2014/main" id="{AEE651CF-5763-401C-8A15-60CC50039074}"/>
                  </a:ext>
                </a:extLst>
              </p:cNvPr>
              <p:cNvPicPr/>
              <p:nvPr/>
            </p:nvPicPr>
            <p:blipFill>
              <a:blip r:embed="rId26"/>
              <a:stretch>
                <a:fillRect/>
              </a:stretch>
            </p:blipFill>
            <p:spPr>
              <a:xfrm>
                <a:off x="3447180" y="189920"/>
                <a:ext cx="218160" cy="193320"/>
              </a:xfrm>
              <a:prstGeom prst="rect">
                <a:avLst/>
              </a:prstGeom>
            </p:spPr>
          </p:pic>
        </mc:Fallback>
      </mc:AlternateContent>
    </p:spTree>
    <p:extLst>
      <p:ext uri="{BB962C8B-B14F-4D97-AF65-F5344CB8AC3E}">
        <p14:creationId xmlns:p14="http://schemas.microsoft.com/office/powerpoint/2010/main" val="3753100344"/>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EF95A5A-F9D9-D946-905E-20750B17DC1D}"/>
              </a:ext>
            </a:extLst>
          </p:cNvPr>
          <p:cNvSpPr>
            <a:spLocks noGrp="1"/>
          </p:cNvSpPr>
          <p:nvPr>
            <p:ph type="title"/>
          </p:nvPr>
        </p:nvSpPr>
        <p:spPr/>
        <p:txBody>
          <a:bodyPr/>
          <a:lstStyle/>
          <a:p>
            <a:r>
              <a:rPr lang="en-US" dirty="0"/>
              <a:t>LASSO (L1) Coefficient Paths</a:t>
            </a:r>
          </a:p>
        </p:txBody>
      </p:sp>
      <p:sp>
        <p:nvSpPr>
          <p:cNvPr id="3" name="Slide Number Placeholder 2">
            <a:extLst>
              <a:ext uri="{FF2B5EF4-FFF2-40B4-BE49-F238E27FC236}">
                <a16:creationId xmlns:a16="http://schemas.microsoft.com/office/drawing/2014/main" id="{576AAC8B-AE63-0443-A632-ABB1F22EAD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70</a:t>
            </a:fld>
            <a:endParaRPr lang="en"/>
          </a:p>
        </p:txBody>
      </p:sp>
      <p:pic>
        <p:nvPicPr>
          <p:cNvPr id="9" name="Picture 8" descr="coeff_path_lass_scaled.eps">
            <a:extLst>
              <a:ext uri="{FF2B5EF4-FFF2-40B4-BE49-F238E27FC236}">
                <a16:creationId xmlns:a16="http://schemas.microsoft.com/office/drawing/2014/main" id="{D4CF4980-BE5B-1E4C-970E-49A68A1AD561}"/>
              </a:ext>
            </a:extLst>
          </p:cNvPr>
          <p:cNvPicPr>
            <a:picLocks noChangeAspect="1"/>
          </p:cNvPicPr>
          <p:nvPr/>
        </p:nvPicPr>
        <p:blipFill rotWithShape="1">
          <a:blip r:embed="rId2">
            <a:extLst>
              <a:ext uri="{28A0092B-C50C-407E-A947-70E740481C1C}">
                <a14:useLocalDpi xmlns:a14="http://schemas.microsoft.com/office/drawing/2010/main" val="0"/>
              </a:ext>
            </a:extLst>
          </a:blip>
          <a:srcRect l="3523" t="12584" b="9525"/>
          <a:stretch/>
        </p:blipFill>
        <p:spPr>
          <a:xfrm>
            <a:off x="3213282" y="1201815"/>
            <a:ext cx="5343501" cy="2943987"/>
          </a:xfrm>
          <a:prstGeom prst="rect">
            <a:avLst/>
          </a:prstGeom>
        </p:spPr>
      </p:pic>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74803FDD-7976-1844-A761-5F694B3BCE97}"/>
                  </a:ext>
                </a:extLst>
              </p:cNvPr>
              <p:cNvSpPr/>
              <p:nvPr/>
            </p:nvSpPr>
            <p:spPr>
              <a:xfrm>
                <a:off x="5729182" y="4293938"/>
                <a:ext cx="330411"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𝜆</m:t>
                      </m:r>
                    </m:oMath>
                  </m:oMathPara>
                </a14:m>
                <a:endParaRPr lang="en-US" dirty="0"/>
              </a:p>
            </p:txBody>
          </p:sp>
        </mc:Choice>
        <mc:Fallback xmlns="">
          <p:sp>
            <p:nvSpPr>
              <p:cNvPr id="8" name="Rectangle 7">
                <a:extLst>
                  <a:ext uri="{FF2B5EF4-FFF2-40B4-BE49-F238E27FC236}">
                    <a16:creationId xmlns:a16="http://schemas.microsoft.com/office/drawing/2014/main" id="{74803FDD-7976-1844-A761-5F694B3BCE97}"/>
                  </a:ext>
                </a:extLst>
              </p:cNvPr>
              <p:cNvSpPr>
                <a:spLocks noRot="1" noChangeAspect="1" noMove="1" noResize="1" noEditPoints="1" noAdjustHandles="1" noChangeArrowheads="1" noChangeShapeType="1" noTextEdit="1"/>
              </p:cNvSpPr>
              <p:nvPr/>
            </p:nvSpPr>
            <p:spPr>
              <a:xfrm>
                <a:off x="5729182" y="4293938"/>
                <a:ext cx="330411" cy="30777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7730D25D-EE9B-BE47-BA39-AF2F44BAF928}"/>
                  </a:ext>
                </a:extLst>
              </p:cNvPr>
              <p:cNvSpPr/>
              <p:nvPr/>
            </p:nvSpPr>
            <p:spPr>
              <a:xfrm rot="16200000">
                <a:off x="2363357" y="2511265"/>
                <a:ext cx="1412181" cy="325089"/>
              </a:xfrm>
              <a:prstGeom prst="rect">
                <a:avLst/>
              </a:prstGeom>
            </p:spPr>
            <p:txBody>
              <a:bodyPr wrap="none">
                <a:spAutoFit/>
              </a:bodyPr>
              <a:lstStyle/>
              <a:p>
                <a:r>
                  <a:rPr lang="en-US" dirty="0">
                    <a:solidFill>
                      <a:srgbClr val="666666"/>
                    </a:solidFill>
                    <a:latin typeface="Nunito Sans" pitchFamily="2" charset="77"/>
                  </a:rPr>
                  <a:t>Coefficients </a:t>
                </a:r>
                <a14:m>
                  <m:oMath xmlns:m="http://schemas.openxmlformats.org/officeDocument/2006/math">
                    <m:sSub>
                      <m:sSubPr>
                        <m:ctrlPr>
                          <a:rPr lang="en-US" b="0" i="1" dirty="0" smtClean="0">
                            <a:solidFill>
                              <a:srgbClr val="666666"/>
                            </a:solidFill>
                            <a:latin typeface="Cambria Math" panose="02040503050406030204" pitchFamily="18" charset="0"/>
                          </a:rPr>
                        </m:ctrlPr>
                      </m:sSubPr>
                      <m:e>
                        <m:acc>
                          <m:accPr>
                            <m:chr m:val="̂"/>
                            <m:ctrlPr>
                              <a:rPr lang="en-US" b="0" i="1" smtClean="0">
                                <a:solidFill>
                                  <a:srgbClr val="666666"/>
                                </a:solidFill>
                                <a:latin typeface="Cambria Math" panose="02040503050406030204" pitchFamily="18" charset="0"/>
                              </a:rPr>
                            </m:ctrlPr>
                          </m:accPr>
                          <m:e>
                            <m:r>
                              <a:rPr lang="en-US" b="0" i="1" smtClean="0">
                                <a:solidFill>
                                  <a:srgbClr val="666666"/>
                                </a:solidFill>
                                <a:latin typeface="Cambria Math" panose="02040503050406030204" pitchFamily="18" charset="0"/>
                              </a:rPr>
                              <m:t>𝑤</m:t>
                            </m:r>
                          </m:e>
                        </m:acc>
                      </m:e>
                      <m:sub>
                        <m:r>
                          <a:rPr lang="en-US" b="0" i="1" dirty="0" smtClean="0">
                            <a:solidFill>
                              <a:srgbClr val="666666"/>
                            </a:solidFill>
                            <a:latin typeface="Cambria Math" panose="02040503050406030204" pitchFamily="18" charset="0"/>
                          </a:rPr>
                          <m:t>𝑗</m:t>
                        </m:r>
                      </m:sub>
                    </m:sSub>
                  </m:oMath>
                </a14:m>
                <a:r>
                  <a:rPr lang="en-US" dirty="0"/>
                  <a:t> </a:t>
                </a:r>
              </a:p>
            </p:txBody>
          </p:sp>
        </mc:Choice>
        <mc:Fallback xmlns="">
          <p:sp>
            <p:nvSpPr>
              <p:cNvPr id="7" name="Rectangle 6">
                <a:extLst>
                  <a:ext uri="{FF2B5EF4-FFF2-40B4-BE49-F238E27FC236}">
                    <a16:creationId xmlns:a16="http://schemas.microsoft.com/office/drawing/2014/main" id="{7730D25D-EE9B-BE47-BA39-AF2F44BAF928}"/>
                  </a:ext>
                </a:extLst>
              </p:cNvPr>
              <p:cNvSpPr>
                <a:spLocks noRot="1" noChangeAspect="1" noMove="1" noResize="1" noEditPoints="1" noAdjustHandles="1" noChangeArrowheads="1" noChangeShapeType="1" noTextEdit="1"/>
              </p:cNvSpPr>
              <p:nvPr/>
            </p:nvSpPr>
            <p:spPr>
              <a:xfrm rot="16200000">
                <a:off x="2363357" y="2511265"/>
                <a:ext cx="1412181" cy="325089"/>
              </a:xfrm>
              <a:prstGeom prst="rect">
                <a:avLst/>
              </a:prstGeom>
              <a:blipFill>
                <a:blip r:embed="rId3"/>
                <a:stretch>
                  <a:fillRect r="-15385" b="-893"/>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DF42C057-8002-4575-AFE2-74170F2C1085}"/>
                  </a:ext>
                </a:extLst>
              </p14:cNvPr>
              <p14:cNvContentPartPr/>
              <p14:nvPr/>
            </p14:nvContentPartPr>
            <p14:xfrm>
              <a:off x="3464280" y="360000"/>
              <a:ext cx="4883760" cy="3537720"/>
            </p14:xfrm>
          </p:contentPart>
        </mc:Choice>
        <mc:Fallback xmlns="">
          <p:pic>
            <p:nvPicPr>
              <p:cNvPr id="2" name="Ink 1">
                <a:extLst>
                  <a:ext uri="{FF2B5EF4-FFF2-40B4-BE49-F238E27FC236}">
                    <a16:creationId xmlns:a16="http://schemas.microsoft.com/office/drawing/2014/main" id="{DF42C057-8002-4575-AFE2-74170F2C1085}"/>
                  </a:ext>
                </a:extLst>
              </p:cNvPr>
              <p:cNvPicPr/>
              <p:nvPr/>
            </p:nvPicPr>
            <p:blipFill>
              <a:blip r:embed="rId6"/>
              <a:stretch>
                <a:fillRect/>
              </a:stretch>
            </p:blipFill>
            <p:spPr>
              <a:xfrm>
                <a:off x="3454920" y="350640"/>
                <a:ext cx="4902480" cy="3556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C04ACB9D-C64A-48D0-A655-7AC78948613D}"/>
                  </a:ext>
                </a:extLst>
              </p14:cNvPr>
              <p14:cNvContentPartPr/>
              <p14:nvPr/>
            </p14:nvContentPartPr>
            <p14:xfrm>
              <a:off x="5434237" y="727841"/>
              <a:ext cx="322920" cy="483840"/>
            </p14:xfrm>
          </p:contentPart>
        </mc:Choice>
        <mc:Fallback xmlns="">
          <p:pic>
            <p:nvPicPr>
              <p:cNvPr id="13" name="Ink 12">
                <a:extLst>
                  <a:ext uri="{FF2B5EF4-FFF2-40B4-BE49-F238E27FC236}">
                    <a16:creationId xmlns:a16="http://schemas.microsoft.com/office/drawing/2014/main" id="{C04ACB9D-C64A-48D0-A655-7AC78948613D}"/>
                  </a:ext>
                </a:extLst>
              </p:cNvPr>
              <p:cNvPicPr/>
              <p:nvPr/>
            </p:nvPicPr>
            <p:blipFill>
              <a:blip r:embed="rId8"/>
              <a:stretch>
                <a:fillRect/>
              </a:stretch>
            </p:blipFill>
            <p:spPr>
              <a:xfrm>
                <a:off x="5425237" y="718841"/>
                <a:ext cx="340560" cy="501480"/>
              </a:xfrm>
              <a:prstGeom prst="rect">
                <a:avLst/>
              </a:prstGeom>
            </p:spPr>
          </p:pic>
        </mc:Fallback>
      </mc:AlternateContent>
    </p:spTree>
    <p:extLst>
      <p:ext uri="{BB962C8B-B14F-4D97-AF65-F5344CB8AC3E}">
        <p14:creationId xmlns:p14="http://schemas.microsoft.com/office/powerpoint/2010/main" val="1971073211"/>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5BDA0-94DF-4B54-8B3E-7CD6D323A9F8}"/>
              </a:ext>
            </a:extLst>
          </p:cNvPr>
          <p:cNvSpPr>
            <a:spLocks noGrp="1"/>
          </p:cNvSpPr>
          <p:nvPr>
            <p:ph type="title"/>
          </p:nvPr>
        </p:nvSpPr>
        <p:spPr/>
        <p:txBody>
          <a:bodyPr/>
          <a:lstStyle/>
          <a:p>
            <a:r>
              <a:rPr lang="en-US" dirty="0"/>
              <a:t>(De-biased) LASSO In Practice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76F5356-B745-4F11-8278-05F17FA2226F}"/>
                  </a:ext>
                </a:extLst>
              </p:cNvPr>
              <p:cNvSpPr>
                <a:spLocks noGrp="1"/>
              </p:cNvSpPr>
              <p:nvPr>
                <p:ph type="body" idx="1"/>
              </p:nvPr>
            </p:nvSpPr>
            <p:spPr/>
            <p:txBody>
              <a:bodyPr/>
              <a:lstStyle/>
              <a:p>
                <a:pPr marL="482600" indent="-342900">
                  <a:buClr>
                    <a:schemeClr val="bg2"/>
                  </a:buClr>
                  <a:buFont typeface="+mj-lt"/>
                  <a:buAutoNum type="arabicPeriod"/>
                </a:pPr>
                <a:r>
                  <a:rPr lang="en-US" dirty="0"/>
                  <a:t>Split the dataset into train, (</a:t>
                </a:r>
                <a:r>
                  <a:rPr lang="en-US" dirty="0" err="1"/>
                  <a:t>val</a:t>
                </a:r>
                <a:r>
                  <a:rPr lang="en-US" dirty="0"/>
                  <a:t>), and test sets</a:t>
                </a:r>
              </a:p>
              <a:p>
                <a:pPr marL="482600" indent="-342900">
                  <a:buClr>
                    <a:schemeClr val="bg2"/>
                  </a:buClr>
                  <a:buFont typeface="+mj-lt"/>
                  <a:buAutoNum type="arabicPeriod"/>
                </a:pPr>
                <a:r>
                  <a:rPr lang="en-US" dirty="0"/>
                  <a:t>Normalize features. Fit the normalization on the train set, apply that normalization on the train, (</a:t>
                </a:r>
                <a:r>
                  <a:rPr lang="en-US" dirty="0" err="1"/>
                  <a:t>val</a:t>
                </a:r>
                <a:r>
                  <a:rPr lang="en-US" dirty="0"/>
                  <a:t>), and test sets.</a:t>
                </a:r>
              </a:p>
              <a:p>
                <a:pPr marL="482600" indent="-342900">
                  <a:buClr>
                    <a:schemeClr val="bg2"/>
                  </a:buClr>
                  <a:buFont typeface="+mj-lt"/>
                  <a:buAutoNum type="arabicPeriod"/>
                </a:pPr>
                <a:r>
                  <a:rPr lang="en-US" dirty="0"/>
                  <a:t>Use validation or cross-validation to find the value of </a:t>
                </a:r>
                <a14:m>
                  <m:oMath xmlns:m="http://schemas.openxmlformats.org/officeDocument/2006/math">
                    <m:r>
                      <a:rPr lang="en-US" i="1" smtClean="0">
                        <a:latin typeface="Cambria Math" panose="02040503050406030204" pitchFamily="18" charset="0"/>
                        <a:ea typeface="Cambria Math" panose="02040503050406030204" pitchFamily="18" charset="0"/>
                      </a:rPr>
                      <m:t>𝜆</m:t>
                    </m:r>
                  </m:oMath>
                </a14:m>
                <a:r>
                  <a:rPr lang="en-US" dirty="0"/>
                  <a:t> that that results in a LASSO model with the lowest validation error.</a:t>
                </a:r>
              </a:p>
              <a:p>
                <a:pPr marL="482600" indent="-342900">
                  <a:buClr>
                    <a:schemeClr val="bg2"/>
                  </a:buClr>
                  <a:buFont typeface="+mj-lt"/>
                  <a:buAutoNum type="arabicPeriod"/>
                </a:pPr>
                <a:r>
                  <a:rPr lang="en-US" dirty="0"/>
                  <a:t>Select the features of that model that have non-zero weights.</a:t>
                </a:r>
              </a:p>
              <a:p>
                <a:pPr marL="482600" indent="-342900">
                  <a:buClr>
                    <a:schemeClr val="bg2"/>
                  </a:buClr>
                  <a:buFont typeface="+mj-lt"/>
                  <a:buAutoNum type="arabicPeriod"/>
                </a:pPr>
                <a:r>
                  <a:rPr lang="en-US" dirty="0"/>
                  <a:t>Train a Linear Regression model with those features.</a:t>
                </a:r>
              </a:p>
              <a:p>
                <a:pPr marL="482600" indent="-342900">
                  <a:buClr>
                    <a:schemeClr val="bg2"/>
                  </a:buClr>
                  <a:buFont typeface="+mj-lt"/>
                  <a:buAutoNum type="arabicPeriod"/>
                </a:pPr>
                <a:r>
                  <a:rPr lang="en-US" dirty="0"/>
                  <a:t>Evaluate on the test set.</a:t>
                </a:r>
              </a:p>
            </p:txBody>
          </p:sp>
        </mc:Choice>
        <mc:Fallback xmlns="">
          <p:sp>
            <p:nvSpPr>
              <p:cNvPr id="3" name="Text Placeholder 2">
                <a:extLst>
                  <a:ext uri="{FF2B5EF4-FFF2-40B4-BE49-F238E27FC236}">
                    <a16:creationId xmlns:a16="http://schemas.microsoft.com/office/drawing/2014/main" id="{576F5356-B745-4F11-8278-05F17FA2226F}"/>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96D93B9-4D13-49B0-B5A1-B5812E2777C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71</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86AAB64C-9834-4CA5-8C8B-BF471D4DD77F}"/>
                  </a:ext>
                </a:extLst>
              </p14:cNvPr>
              <p14:cNvContentPartPr/>
              <p14:nvPr/>
            </p14:nvContentPartPr>
            <p14:xfrm>
              <a:off x="2636640" y="651240"/>
              <a:ext cx="5540760" cy="3228840"/>
            </p14:xfrm>
          </p:contentPart>
        </mc:Choice>
        <mc:Fallback xmlns="">
          <p:pic>
            <p:nvPicPr>
              <p:cNvPr id="5" name="Ink 4">
                <a:extLst>
                  <a:ext uri="{FF2B5EF4-FFF2-40B4-BE49-F238E27FC236}">
                    <a16:creationId xmlns:a16="http://schemas.microsoft.com/office/drawing/2014/main" id="{86AAB64C-9834-4CA5-8C8B-BF471D4DD77F}"/>
                  </a:ext>
                </a:extLst>
              </p:cNvPr>
              <p:cNvPicPr/>
              <p:nvPr/>
            </p:nvPicPr>
            <p:blipFill>
              <a:blip r:embed="rId4"/>
              <a:stretch>
                <a:fillRect/>
              </a:stretch>
            </p:blipFill>
            <p:spPr>
              <a:xfrm>
                <a:off x="2627280" y="641880"/>
                <a:ext cx="5559480" cy="3247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1352544F-1A03-4A35-9514-7FBF097A7459}"/>
                  </a:ext>
                </a:extLst>
              </p14:cNvPr>
              <p14:cNvContentPartPr/>
              <p14:nvPr/>
            </p14:nvContentPartPr>
            <p14:xfrm>
              <a:off x="7002037" y="1231121"/>
              <a:ext cx="7560" cy="37440"/>
            </p14:xfrm>
          </p:contentPart>
        </mc:Choice>
        <mc:Fallback xmlns="">
          <p:pic>
            <p:nvPicPr>
              <p:cNvPr id="11" name="Ink 10">
                <a:extLst>
                  <a:ext uri="{FF2B5EF4-FFF2-40B4-BE49-F238E27FC236}">
                    <a16:creationId xmlns:a16="http://schemas.microsoft.com/office/drawing/2014/main" id="{1352544F-1A03-4A35-9514-7FBF097A7459}"/>
                  </a:ext>
                </a:extLst>
              </p:cNvPr>
              <p:cNvPicPr/>
              <p:nvPr/>
            </p:nvPicPr>
            <p:blipFill>
              <a:blip r:embed="rId6"/>
              <a:stretch>
                <a:fillRect/>
              </a:stretch>
            </p:blipFill>
            <p:spPr>
              <a:xfrm>
                <a:off x="6993037" y="1222121"/>
                <a:ext cx="2520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5" name="Ink 24">
                <a:extLst>
                  <a:ext uri="{FF2B5EF4-FFF2-40B4-BE49-F238E27FC236}">
                    <a16:creationId xmlns:a16="http://schemas.microsoft.com/office/drawing/2014/main" id="{99ADE293-D3B7-48A8-9EA6-2565D356C888}"/>
                  </a:ext>
                </a:extLst>
              </p14:cNvPr>
              <p14:cNvContentPartPr/>
              <p14:nvPr/>
            </p14:nvContentPartPr>
            <p14:xfrm>
              <a:off x="5320117" y="249761"/>
              <a:ext cx="1472400" cy="865440"/>
            </p14:xfrm>
          </p:contentPart>
        </mc:Choice>
        <mc:Fallback xmlns="">
          <p:pic>
            <p:nvPicPr>
              <p:cNvPr id="25" name="Ink 24">
                <a:extLst>
                  <a:ext uri="{FF2B5EF4-FFF2-40B4-BE49-F238E27FC236}">
                    <a16:creationId xmlns:a16="http://schemas.microsoft.com/office/drawing/2014/main" id="{99ADE293-D3B7-48A8-9EA6-2565D356C888}"/>
                  </a:ext>
                </a:extLst>
              </p:cNvPr>
              <p:cNvPicPr/>
              <p:nvPr/>
            </p:nvPicPr>
            <p:blipFill>
              <a:blip r:embed="rId8"/>
              <a:stretch>
                <a:fillRect/>
              </a:stretch>
            </p:blipFill>
            <p:spPr>
              <a:xfrm>
                <a:off x="5311477" y="241121"/>
                <a:ext cx="1490040" cy="883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8" name="Ink 27">
                <a:extLst>
                  <a:ext uri="{FF2B5EF4-FFF2-40B4-BE49-F238E27FC236}">
                    <a16:creationId xmlns:a16="http://schemas.microsoft.com/office/drawing/2014/main" id="{FFAA8845-7D7B-4B9E-AD30-947AA7429448}"/>
                  </a:ext>
                </a:extLst>
              </p14:cNvPr>
              <p14:cNvContentPartPr/>
              <p14:nvPr/>
            </p14:nvContentPartPr>
            <p14:xfrm>
              <a:off x="7019677" y="299081"/>
              <a:ext cx="213480" cy="273600"/>
            </p14:xfrm>
          </p:contentPart>
        </mc:Choice>
        <mc:Fallback xmlns="">
          <p:pic>
            <p:nvPicPr>
              <p:cNvPr id="28" name="Ink 27">
                <a:extLst>
                  <a:ext uri="{FF2B5EF4-FFF2-40B4-BE49-F238E27FC236}">
                    <a16:creationId xmlns:a16="http://schemas.microsoft.com/office/drawing/2014/main" id="{FFAA8845-7D7B-4B9E-AD30-947AA7429448}"/>
                  </a:ext>
                </a:extLst>
              </p:cNvPr>
              <p:cNvPicPr/>
              <p:nvPr/>
            </p:nvPicPr>
            <p:blipFill>
              <a:blip r:embed="rId10"/>
              <a:stretch>
                <a:fillRect/>
              </a:stretch>
            </p:blipFill>
            <p:spPr>
              <a:xfrm>
                <a:off x="7010677" y="290441"/>
                <a:ext cx="23112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9" name="Ink 28">
                <a:extLst>
                  <a:ext uri="{FF2B5EF4-FFF2-40B4-BE49-F238E27FC236}">
                    <a16:creationId xmlns:a16="http://schemas.microsoft.com/office/drawing/2014/main" id="{1E8A8A74-73E4-495B-A0F5-6334C51E81EA}"/>
                  </a:ext>
                </a:extLst>
              </p14:cNvPr>
              <p14:cNvContentPartPr/>
              <p14:nvPr/>
            </p14:nvContentPartPr>
            <p14:xfrm>
              <a:off x="7340077" y="405281"/>
              <a:ext cx="25920" cy="100440"/>
            </p14:xfrm>
          </p:contentPart>
        </mc:Choice>
        <mc:Fallback xmlns="">
          <p:pic>
            <p:nvPicPr>
              <p:cNvPr id="29" name="Ink 28">
                <a:extLst>
                  <a:ext uri="{FF2B5EF4-FFF2-40B4-BE49-F238E27FC236}">
                    <a16:creationId xmlns:a16="http://schemas.microsoft.com/office/drawing/2014/main" id="{1E8A8A74-73E4-495B-A0F5-6334C51E81EA}"/>
                  </a:ext>
                </a:extLst>
              </p:cNvPr>
              <p:cNvPicPr/>
              <p:nvPr/>
            </p:nvPicPr>
            <p:blipFill>
              <a:blip r:embed="rId12"/>
              <a:stretch>
                <a:fillRect/>
              </a:stretch>
            </p:blipFill>
            <p:spPr>
              <a:xfrm>
                <a:off x="7331437" y="396641"/>
                <a:ext cx="435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0" name="Ink 29">
                <a:extLst>
                  <a:ext uri="{FF2B5EF4-FFF2-40B4-BE49-F238E27FC236}">
                    <a16:creationId xmlns:a16="http://schemas.microsoft.com/office/drawing/2014/main" id="{82F5CC07-B064-4435-B890-680454BEDD8B}"/>
                  </a:ext>
                </a:extLst>
              </p14:cNvPr>
              <p14:cNvContentPartPr/>
              <p14:nvPr/>
            </p14:nvContentPartPr>
            <p14:xfrm>
              <a:off x="7463197" y="296921"/>
              <a:ext cx="257400" cy="147240"/>
            </p14:xfrm>
          </p:contentPart>
        </mc:Choice>
        <mc:Fallback xmlns="">
          <p:pic>
            <p:nvPicPr>
              <p:cNvPr id="30" name="Ink 29">
                <a:extLst>
                  <a:ext uri="{FF2B5EF4-FFF2-40B4-BE49-F238E27FC236}">
                    <a16:creationId xmlns:a16="http://schemas.microsoft.com/office/drawing/2014/main" id="{82F5CC07-B064-4435-B890-680454BEDD8B}"/>
                  </a:ext>
                </a:extLst>
              </p:cNvPr>
              <p:cNvPicPr/>
              <p:nvPr/>
            </p:nvPicPr>
            <p:blipFill>
              <a:blip r:embed="rId14"/>
              <a:stretch>
                <a:fillRect/>
              </a:stretch>
            </p:blipFill>
            <p:spPr>
              <a:xfrm>
                <a:off x="7454557" y="288281"/>
                <a:ext cx="275040" cy="164880"/>
              </a:xfrm>
              <a:prstGeom prst="rect">
                <a:avLst/>
              </a:prstGeom>
            </p:spPr>
          </p:pic>
        </mc:Fallback>
      </mc:AlternateContent>
    </p:spTree>
    <p:extLst>
      <p:ext uri="{BB962C8B-B14F-4D97-AF65-F5344CB8AC3E}">
        <p14:creationId xmlns:p14="http://schemas.microsoft.com/office/powerpoint/2010/main" val="85607677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173C-0F4A-9543-BDBD-8469DD6D8FA1}"/>
              </a:ext>
            </a:extLst>
          </p:cNvPr>
          <p:cNvSpPr>
            <a:spLocks noGrp="1"/>
          </p:cNvSpPr>
          <p:nvPr>
            <p:ph type="title"/>
          </p:nvPr>
        </p:nvSpPr>
        <p:spPr/>
        <p:txBody>
          <a:bodyPr/>
          <a:lstStyle/>
          <a:p>
            <a:r>
              <a:rPr lang="en-US" dirty="0"/>
              <a:t>Issues with LASSO</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425E6C1B-334A-BD4D-A8DA-D76DE7893D3E}"/>
                  </a:ext>
                </a:extLst>
              </p:cNvPr>
              <p:cNvSpPr>
                <a:spLocks noGrp="1"/>
              </p:cNvSpPr>
              <p:nvPr>
                <p:ph type="body" idx="1"/>
              </p:nvPr>
            </p:nvSpPr>
            <p:spPr/>
            <p:txBody>
              <a:bodyPr/>
              <a:lstStyle/>
              <a:p>
                <a:pPr marL="482600" indent="-342900">
                  <a:buFont typeface="+mj-lt"/>
                  <a:buAutoNum type="arabicPeriod"/>
                </a:pPr>
                <a:r>
                  <a:rPr lang="en-US" dirty="0"/>
                  <a:t>Within a group of highly correlated features (e.g. # bathroom and # showers), LASSO tends to select amongst them arbitrarily.</a:t>
                </a:r>
              </a:p>
              <a:p>
                <a:pPr lvl="1"/>
                <a:r>
                  <a:rPr lang="en-US" dirty="0"/>
                  <a:t>Maybe it would be better to select them all together?</a:t>
                </a:r>
              </a:p>
              <a:p>
                <a:pPr marL="482600" indent="-342900">
                  <a:buFont typeface="+mj-lt"/>
                  <a:buAutoNum type="arabicPeriod"/>
                </a:pPr>
                <a:r>
                  <a:rPr lang="en-US" dirty="0"/>
                  <a:t>Often, empirically Ridge tends to have better predictive performance</a:t>
                </a:r>
              </a:p>
              <a:p>
                <a:pPr marL="482600" indent="-342900">
                  <a:buFont typeface="+mj-lt"/>
                  <a:buAutoNum type="arabicPeriod"/>
                </a:pPr>
                <a:endParaRPr lang="en-US" dirty="0"/>
              </a:p>
              <a:p>
                <a:pPr marL="482600" indent="-342900">
                  <a:buFont typeface="+mj-lt"/>
                  <a:buAutoNum type="arabicPeriod"/>
                </a:pPr>
                <a:endParaRPr lang="en-US" dirty="0"/>
              </a:p>
              <a:p>
                <a:pPr marL="139700" indent="0">
                  <a:buNone/>
                </a:pPr>
                <a:r>
                  <a:rPr lang="en-US" b="1" dirty="0"/>
                  <a:t>Elastic Net </a:t>
                </a:r>
                <a:r>
                  <a:rPr lang="en-US" dirty="0"/>
                  <a:t>aims to address these issues</a:t>
                </a:r>
              </a:p>
              <a:p>
                <a:pPr marL="139700" indent="0">
                  <a:buNone/>
                </a:pPr>
                <a14:m>
                  <m:oMathPara xmlns:m="http://schemas.openxmlformats.org/officeDocument/2006/math">
                    <m:oMathParaPr>
                      <m:jc m:val="centerGroup"/>
                    </m:oMathParaPr>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dirty="0" smtClean="0">
                              <a:latin typeface="Cambria Math" panose="02040503050406030204" pitchFamily="18" charset="0"/>
                            </a:rPr>
                            <m:t>𝐸𝑙𝑎𝑠𝑡𝑖𝑐𝑁𝑒𝑡</m:t>
                          </m:r>
                        </m:sub>
                      </m:sSub>
                      <m:r>
                        <a:rPr lang="en-US" b="0" i="1" dirty="0" smtClean="0">
                          <a:latin typeface="Cambria Math" panose="02040503050406030204" pitchFamily="18" charset="0"/>
                        </a:rPr>
                        <m:t>= </m:t>
                      </m:r>
                      <m:func>
                        <m:funcPr>
                          <m:ctrlPr>
                            <a:rPr lang="en-US" b="0" i="1" dirty="0" smtClean="0">
                              <a:latin typeface="Cambria Math" panose="02040503050406030204" pitchFamily="18" charset="0"/>
                            </a:rPr>
                          </m:ctrlPr>
                        </m:funcPr>
                        <m:fName>
                          <m:limLow>
                            <m:limLowPr>
                              <m:ctrlPr>
                                <a:rPr lang="en-US" b="0" i="1" dirty="0" smtClean="0">
                                  <a:latin typeface="Cambria Math" panose="02040503050406030204" pitchFamily="18" charset="0"/>
                                </a:rPr>
                              </m:ctrlPr>
                            </m:limLowPr>
                            <m:e>
                              <m:r>
                                <m:rPr>
                                  <m:sty m:val="p"/>
                                </m:rPr>
                                <a:rPr lang="en-US" b="0" i="0" dirty="0" smtClean="0">
                                  <a:latin typeface="Cambria Math" panose="02040503050406030204" pitchFamily="18" charset="0"/>
                                </a:rPr>
                                <m:t>arg</m:t>
                              </m:r>
                              <m:r>
                                <m:rPr>
                                  <m:sty m:val="p"/>
                                </m:rPr>
                                <a:rPr lang="en-US" b="0" i="0" dirty="0" smtClean="0">
                                  <a:latin typeface="Cambria Math" panose="02040503050406030204" pitchFamily="18" charset="0"/>
                                </a:rPr>
                                <m:t>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𝑀𝑆𝐸</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𝑤</m:t>
                              </m:r>
                            </m:e>
                          </m:d>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𝜆</m:t>
                              </m:r>
                            </m:e>
                            <m:sub>
                              <m:r>
                                <a:rPr lang="en-US" b="0" i="1" dirty="0" smtClean="0">
                                  <a:latin typeface="Cambria Math" panose="02040503050406030204" pitchFamily="18" charset="0"/>
                                </a:rPr>
                                <m:t>1</m:t>
                              </m:r>
                            </m:sub>
                          </m:sSub>
                          <m:sSub>
                            <m:sSubPr>
                              <m:ctrlPr>
                                <a:rPr lang="en-US" b="0" i="1" dirty="0" smtClean="0">
                                  <a:latin typeface="Cambria Math" panose="02040503050406030204" pitchFamily="18" charset="0"/>
                                </a:rPr>
                              </m:ctrlPr>
                            </m:sSubPr>
                            <m:e>
                              <m:d>
                                <m:dPr>
                                  <m:begChr m:val="|"/>
                                  <m:endChr m:val="|"/>
                                  <m:ctrlPr>
                                    <a:rPr lang="en-US" b="0" i="1" dirty="0" smtClean="0">
                                      <a:latin typeface="Cambria Math" panose="02040503050406030204" pitchFamily="18" charset="0"/>
                                    </a:rPr>
                                  </m:ctrlPr>
                                </m:dPr>
                                <m:e>
                                  <m:d>
                                    <m:dPr>
                                      <m:begChr m:val="|"/>
                                      <m:endChr m:val="|"/>
                                      <m:ctrlPr>
                                        <a:rPr lang="en-US" b="0" i="1" dirty="0" smtClean="0">
                                          <a:latin typeface="Cambria Math" panose="02040503050406030204" pitchFamily="18" charset="0"/>
                                        </a:rPr>
                                      </m:ctrlPr>
                                    </m:dPr>
                                    <m:e>
                                      <m:r>
                                        <a:rPr lang="en-US" b="0" i="1" dirty="0" smtClean="0">
                                          <a:latin typeface="Cambria Math" panose="02040503050406030204" pitchFamily="18" charset="0"/>
                                        </a:rPr>
                                        <m:t>𝑤</m:t>
                                      </m:r>
                                    </m:e>
                                  </m:d>
                                </m:e>
                              </m:d>
                            </m:e>
                            <m:sub>
                              <m:r>
                                <a:rPr lang="en-US" b="0" i="1" dirty="0" smtClean="0">
                                  <a:latin typeface="Cambria Math" panose="02040503050406030204" pitchFamily="18" charset="0"/>
                                </a:rPr>
                                <m:t>1</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𝜆</m:t>
                              </m:r>
                            </m:e>
                            <m:sub>
                              <m:r>
                                <a:rPr lang="en-US" b="0" i="1" dirty="0" smtClean="0">
                                  <a:latin typeface="Cambria Math" panose="02040503050406030204" pitchFamily="18" charset="0"/>
                                </a:rPr>
                                <m:t>2</m:t>
                              </m:r>
                            </m:sub>
                          </m:sSub>
                          <m:sSubSup>
                            <m:sSubSupPr>
                              <m:ctrlPr>
                                <a:rPr lang="en-US" b="0" i="1" dirty="0" smtClean="0">
                                  <a:latin typeface="Cambria Math" panose="02040503050406030204" pitchFamily="18" charset="0"/>
                                </a:rPr>
                              </m:ctrlPr>
                            </m:sSubSupPr>
                            <m:e>
                              <m:d>
                                <m:dPr>
                                  <m:begChr m:val="|"/>
                                  <m:endChr m:val="|"/>
                                  <m:ctrlPr>
                                    <a:rPr lang="en-US" b="0" i="1" dirty="0" smtClean="0">
                                      <a:latin typeface="Cambria Math" panose="02040503050406030204" pitchFamily="18" charset="0"/>
                                    </a:rPr>
                                  </m:ctrlPr>
                                </m:dPr>
                                <m:e>
                                  <m:d>
                                    <m:dPr>
                                      <m:begChr m:val="|"/>
                                      <m:endChr m:val="|"/>
                                      <m:ctrlPr>
                                        <a:rPr lang="en-US" b="0" i="1" dirty="0" smtClean="0">
                                          <a:latin typeface="Cambria Math" panose="02040503050406030204" pitchFamily="18" charset="0"/>
                                        </a:rPr>
                                      </m:ctrlPr>
                                    </m:dPr>
                                    <m:e>
                                      <m:r>
                                        <a:rPr lang="en-US" b="0" i="1" dirty="0" smtClean="0">
                                          <a:latin typeface="Cambria Math" panose="02040503050406030204" pitchFamily="18" charset="0"/>
                                        </a:rPr>
                                        <m:t>𝑤</m:t>
                                      </m:r>
                                    </m:e>
                                  </m:d>
                                </m:e>
                              </m:d>
                            </m:e>
                            <m:sub>
                              <m:r>
                                <a:rPr lang="en-US" b="0" i="1" dirty="0" smtClean="0">
                                  <a:latin typeface="Cambria Math" panose="02040503050406030204" pitchFamily="18" charset="0"/>
                                </a:rPr>
                                <m:t>2</m:t>
                              </m:r>
                            </m:sub>
                            <m:sup>
                              <m:r>
                                <a:rPr lang="en-US" b="0" i="1" dirty="0" smtClean="0">
                                  <a:latin typeface="Cambria Math" panose="02040503050406030204" pitchFamily="18" charset="0"/>
                                </a:rPr>
                                <m:t>2</m:t>
                              </m:r>
                            </m:sup>
                          </m:sSubSup>
                        </m:e>
                      </m:func>
                    </m:oMath>
                  </m:oMathPara>
                </a14:m>
                <a:endParaRPr lang="en-US" dirty="0"/>
              </a:p>
              <a:p>
                <a:pPr marL="139700" indent="0">
                  <a:buNone/>
                </a:pPr>
                <a:endParaRPr lang="en-US" dirty="0"/>
              </a:p>
              <a:p>
                <a:pPr marL="139700" indent="0">
                  <a:buNone/>
                </a:pPr>
                <a:r>
                  <a:rPr lang="en-US" dirty="0"/>
                  <a:t>Combines both to achieve best of both worlds!</a:t>
                </a:r>
              </a:p>
            </p:txBody>
          </p:sp>
        </mc:Choice>
        <mc:Fallback>
          <p:sp>
            <p:nvSpPr>
              <p:cNvPr id="3" name="Text Placeholder 2">
                <a:extLst>
                  <a:ext uri="{FF2B5EF4-FFF2-40B4-BE49-F238E27FC236}">
                    <a16:creationId xmlns:a16="http://schemas.microsoft.com/office/drawing/2014/main" id="{425E6C1B-334A-BD4D-A8DA-D76DE7893D3E}"/>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611442D-FA54-CD47-9A38-E218AAB6B36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72</a:t>
            </a:fld>
            <a:endParaRPr lang="en"/>
          </a:p>
        </p:txBody>
      </p:sp>
    </p:spTree>
    <p:extLst>
      <p:ext uri="{BB962C8B-B14F-4D97-AF65-F5344CB8AC3E}">
        <p14:creationId xmlns:p14="http://schemas.microsoft.com/office/powerpoint/2010/main" val="1895630049"/>
      </p:ext>
    </p:extLst>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D56CCECD-9F63-5C41-BF94-9F6DF5A3AE2E}"/>
                  </a:ext>
                </a:extLst>
              </p:cNvPr>
              <p:cNvSpPr>
                <a:spLocks noGrp="1"/>
              </p:cNvSpPr>
              <p:nvPr>
                <p:ph type="body" idx="1"/>
              </p:nvPr>
            </p:nvSpPr>
            <p:spPr>
              <a:xfrm>
                <a:off x="3090625" y="103425"/>
                <a:ext cx="5596200" cy="4872336"/>
              </a:xfrm>
            </p:spPr>
            <p:txBody>
              <a:bodyPr/>
              <a:lstStyle/>
              <a:p>
                <a:pPr marL="139700" indent="0">
                  <a:buNone/>
                </a:pPr>
                <a:r>
                  <a:rPr lang="en-US" dirty="0"/>
                  <a:t>Suppose you wanted to try out the following models:</a:t>
                </a:r>
              </a:p>
              <a:p>
                <a:r>
                  <a:rPr lang="en-US" dirty="0"/>
                  <a:t>LASSO with hyperparameter choices </a:t>
                </a:r>
                <a14:m>
                  <m:oMath xmlns:m="http://schemas.openxmlformats.org/officeDocument/2006/math">
                    <m:r>
                      <a:rPr lang="en-US" b="0" i="1" smtClean="0">
                        <a:latin typeface="Cambria Math" panose="02040503050406030204" pitchFamily="18" charset="0"/>
                      </a:rPr>
                      <m:t>𝜆</m:t>
                    </m:r>
                    <m:r>
                      <a:rPr lang="en-US" b="0" i="1" smtClean="0">
                        <a:latin typeface="Cambria Math" panose="02040503050406030204" pitchFamily="18" charset="0"/>
                      </a:rPr>
                      <m:t>∈</m:t>
                    </m:r>
                    <m:d>
                      <m:dPr>
                        <m:begChr m:val="["/>
                        <m:endChr m:val="]"/>
                        <m:ctrlPr>
                          <a:rPr lang="en-US" i="1" smtClean="0">
                            <a:latin typeface="Cambria Math" panose="02040503050406030204" pitchFamily="18" charset="0"/>
                          </a:rPr>
                        </m:ctrlPr>
                      </m:dPr>
                      <m:e>
                        <m:r>
                          <a:rPr lang="en-US" b="0" i="1" smtClean="0">
                            <a:latin typeface="Cambria Math" panose="02040503050406030204" pitchFamily="18" charset="0"/>
                          </a:rPr>
                          <m:t>0.01, 1, 10</m:t>
                        </m:r>
                      </m:e>
                    </m:d>
                  </m:oMath>
                </a14:m>
                <a:endParaRPr lang="en-US" dirty="0"/>
              </a:p>
              <a:p>
                <a:r>
                  <a:rPr lang="en-US" dirty="0"/>
                  <a:t>Ridge with hyperparameter choices </a:t>
                </a:r>
                <a14:m>
                  <m:oMath xmlns:m="http://schemas.openxmlformats.org/officeDocument/2006/math">
                    <m:r>
                      <a:rPr lang="en-US" b="0" i="1" smtClean="0">
                        <a:latin typeface="Cambria Math" panose="02040503050406030204" pitchFamily="18" charset="0"/>
                      </a:rPr>
                      <m:t>𝜆</m:t>
                    </m:r>
                    <m:r>
                      <a:rPr lang="en-US" b="0" i="1" smtClean="0">
                        <a:latin typeface="Cambria Math" panose="02040503050406030204" pitchFamily="18" charset="0"/>
                      </a:rPr>
                      <m:t>∈</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0.05, 5, 50</m:t>
                        </m:r>
                      </m:e>
                    </m:d>
                  </m:oMath>
                </a14:m>
                <a:endParaRPr lang="en-US" dirty="0"/>
              </a:p>
              <a:p>
                <a:pPr marL="139700" indent="0">
                  <a:buNone/>
                </a:pPr>
                <a:endParaRPr lang="en-US" b="1" dirty="0"/>
              </a:p>
              <a:p>
                <a:pPr marL="139700" indent="0">
                  <a:buNone/>
                </a:pPr>
                <a:r>
                  <a:rPr lang="en-US" b="1" dirty="0"/>
                  <a:t>Of the 6 models you will try, how do you pick the best predictor learned?</a:t>
                </a:r>
              </a:p>
              <a:p>
                <a:pPr marL="482600" indent="-342900">
                  <a:buClr>
                    <a:schemeClr val="bg2"/>
                  </a:buClr>
                  <a:buFont typeface="+mj-lt"/>
                  <a:buAutoNum type="alphaLcParenR"/>
                </a:pPr>
                <a:r>
                  <a:rPr lang="en-US" dirty="0"/>
                  <a:t>Pick the predictor that has the smallest </a:t>
                </a:r>
                <a14:m>
                  <m:oMath xmlns:m="http://schemas.openxmlformats.org/officeDocument/2006/math">
                    <m:r>
                      <m:rPr>
                        <m:sty m:val="p"/>
                      </m:rPr>
                      <a:rPr lang="en-US" b="0" i="0" smtClean="0">
                        <a:latin typeface="Cambria Math" panose="02040503050406030204" pitchFamily="18" charset="0"/>
                      </a:rPr>
                      <m:t>M</m:t>
                    </m:r>
                    <m:r>
                      <a:rPr lang="en-US" i="1">
                        <a:latin typeface="Cambria Math" panose="02040503050406030204" pitchFamily="18" charset="0"/>
                      </a:rPr>
                      <m:t>𝑆</m:t>
                    </m:r>
                    <m:r>
                      <a:rPr lang="en-US" b="0" i="1" smtClean="0">
                        <a:latin typeface="Cambria Math" panose="02040503050406030204" pitchFamily="18" charset="0"/>
                      </a:rPr>
                      <m:t>𝐸</m:t>
                    </m:r>
                    <m:d>
                      <m:dPr>
                        <m:ctrlPr>
                          <a:rPr lang="en-US" i="1">
                            <a:latin typeface="Cambria Math" panose="02040503050406030204" pitchFamily="18" charset="0"/>
                          </a:rPr>
                        </m:ctrlPr>
                      </m:d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d>
                  </m:oMath>
                </a14:m>
                <a:r>
                  <a:rPr lang="en-US" dirty="0"/>
                  <a:t> on the </a:t>
                </a:r>
                <a:r>
                  <a:rPr lang="en-US" b="1" dirty="0"/>
                  <a:t>validation set</a:t>
                </a:r>
              </a:p>
              <a:p>
                <a:pPr marL="482600" indent="-342900">
                  <a:buClr>
                    <a:schemeClr val="bg2"/>
                  </a:buClr>
                  <a:buFont typeface="+mj-lt"/>
                  <a:buAutoNum type="alphaLcParenR"/>
                </a:pPr>
                <a:r>
                  <a:rPr lang="en-US" dirty="0"/>
                  <a:t>Pick the predictor that has the smallest </a:t>
                </a:r>
                <a14:m>
                  <m:oMath xmlns:m="http://schemas.openxmlformats.org/officeDocument/2006/math">
                    <m:r>
                      <a:rPr lang="en-US" b="0" i="1" smtClean="0">
                        <a:latin typeface="Cambria Math" panose="02040503050406030204" pitchFamily="18" charset="0"/>
                      </a:rPr>
                      <m:t>𝑀</m:t>
                    </m:r>
                    <m:r>
                      <a:rPr lang="en-US" i="1">
                        <a:latin typeface="Cambria Math" panose="02040503050406030204" pitchFamily="18" charset="0"/>
                      </a:rPr>
                      <m:t>𝑆</m:t>
                    </m:r>
                    <m:r>
                      <a:rPr lang="en-US" b="0" i="1" smtClean="0">
                        <a:latin typeface="Cambria Math" panose="02040503050406030204" pitchFamily="18" charset="0"/>
                      </a:rPr>
                      <m:t>𝐸</m:t>
                    </m:r>
                    <m:d>
                      <m:dPr>
                        <m:ctrlPr>
                          <a:rPr lang="en-US" i="1">
                            <a:latin typeface="Cambria Math" panose="02040503050406030204" pitchFamily="18" charset="0"/>
                          </a:rPr>
                        </m:ctrlPr>
                      </m:d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d>
                    <m:r>
                      <a:rPr lang="en-US" i="1">
                        <a:latin typeface="Cambria Math" panose="02040503050406030204" pitchFamily="18" charset="0"/>
                      </a:rPr>
                      <m:t>+</m:t>
                    </m:r>
                    <m:r>
                      <a:rPr lang="en-US" i="1">
                        <a:latin typeface="Cambria Math" panose="02040503050406030204" pitchFamily="18" charset="0"/>
                      </a:rPr>
                      <m:t>𝜆</m:t>
                    </m:r>
                    <m:sSubSup>
                      <m:sSubSupPr>
                        <m:ctrlPr>
                          <a:rPr lang="en-US" i="1">
                            <a:latin typeface="Cambria Math" panose="02040503050406030204" pitchFamily="18" charset="0"/>
                          </a:rPr>
                        </m:ctrlPr>
                      </m:sSubSupPr>
                      <m:e>
                        <m:d>
                          <m:dPr>
                            <m:begChr m:val="|"/>
                            <m:endChr m:val="|"/>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d>
                          </m:e>
                        </m:d>
                      </m:e>
                      <m:sub>
                        <m:r>
                          <a:rPr lang="en-US" b="0" i="1" dirty="0" smtClean="0">
                            <a:latin typeface="Cambria Math" panose="02040503050406030204" pitchFamily="18" charset="0"/>
                          </a:rPr>
                          <m:t>2</m:t>
                        </m:r>
                      </m:sub>
                      <m:sup>
                        <m:r>
                          <a:rPr lang="en-US" b="0" i="1" smtClean="0">
                            <a:latin typeface="Cambria Math" panose="02040503050406030204" pitchFamily="18" charset="0"/>
                          </a:rPr>
                          <m:t>2</m:t>
                        </m:r>
                      </m:sup>
                    </m:sSubSup>
                  </m:oMath>
                </a14:m>
                <a:r>
                  <a:rPr lang="en-US" dirty="0"/>
                  <a:t> on the </a:t>
                </a:r>
                <a:r>
                  <a:rPr lang="en-US" b="1" dirty="0"/>
                  <a:t>validation set</a:t>
                </a:r>
              </a:p>
              <a:p>
                <a:pPr marL="482600" indent="-342900">
                  <a:buClr>
                    <a:schemeClr val="bg2"/>
                  </a:buClr>
                  <a:buFont typeface="+mj-lt"/>
                  <a:buAutoNum type="alphaLcParenR"/>
                </a:pPr>
                <a:r>
                  <a:rPr lang="en-US" dirty="0"/>
                  <a:t>Pick the predictor that has the smallest </a:t>
                </a:r>
                <a14:m>
                  <m:oMath xmlns:m="http://schemas.openxmlformats.org/officeDocument/2006/math">
                    <m:r>
                      <a:rPr lang="en-US" b="0" i="1" smtClean="0">
                        <a:latin typeface="Cambria Math" panose="02040503050406030204" pitchFamily="18" charset="0"/>
                      </a:rPr>
                      <m:t>𝑀</m:t>
                    </m:r>
                    <m:r>
                      <a:rPr lang="en-US" i="1">
                        <a:latin typeface="Cambria Math" panose="02040503050406030204" pitchFamily="18" charset="0"/>
                      </a:rPr>
                      <m:t>𝑆</m:t>
                    </m:r>
                    <m:r>
                      <a:rPr lang="en-US" b="0" i="1" smtClean="0">
                        <a:latin typeface="Cambria Math" panose="02040503050406030204" pitchFamily="18" charset="0"/>
                      </a:rPr>
                      <m:t>𝐸</m:t>
                    </m:r>
                    <m:d>
                      <m:dPr>
                        <m:ctrlPr>
                          <a:rPr lang="en-US" i="1">
                            <a:latin typeface="Cambria Math" panose="02040503050406030204" pitchFamily="18" charset="0"/>
                          </a:rPr>
                        </m:ctrlPr>
                      </m:dPr>
                      <m:e>
                        <m:acc>
                          <m:accPr>
                            <m:chr m:val="̂"/>
                            <m:ctrlPr>
                              <a:rPr lang="en-US" i="1" dirty="0">
                                <a:latin typeface="Cambria Math" panose="02040503050406030204" pitchFamily="18" charset="0"/>
                              </a:rPr>
                            </m:ctrlPr>
                          </m:accPr>
                          <m:e>
                            <m:r>
                              <a:rPr lang="en-US" i="1" dirty="0">
                                <a:latin typeface="Cambria Math" panose="02040503050406030204" pitchFamily="18" charset="0"/>
                              </a:rPr>
                              <m:t>𝑤</m:t>
                            </m:r>
                          </m:e>
                        </m:acc>
                      </m:e>
                    </m:d>
                    <m:r>
                      <a:rPr lang="en-US" i="1">
                        <a:latin typeface="Cambria Math" panose="02040503050406030204" pitchFamily="18" charset="0"/>
                      </a:rPr>
                      <m:t>+</m:t>
                    </m:r>
                    <m:r>
                      <a:rPr lang="en-US" i="1">
                        <a:latin typeface="Cambria Math" panose="02040503050406030204" pitchFamily="18" charset="0"/>
                      </a:rPr>
                      <m:t>𝜆</m:t>
                    </m:r>
                    <m:sSubSup>
                      <m:sSubSupPr>
                        <m:ctrlPr>
                          <a:rPr lang="en-US" i="1">
                            <a:latin typeface="Cambria Math" panose="02040503050406030204" pitchFamily="18" charset="0"/>
                          </a:rPr>
                        </m:ctrlPr>
                      </m:sSubSupPr>
                      <m:e>
                        <m:d>
                          <m:dPr>
                            <m:begChr m:val="|"/>
                            <m:endChr m:val="|"/>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acc>
                                  <m:accPr>
                                    <m:chr m:val="̂"/>
                                    <m:ctrlPr>
                                      <a:rPr lang="en-US" i="1" dirty="0">
                                        <a:latin typeface="Cambria Math" panose="02040503050406030204" pitchFamily="18" charset="0"/>
                                      </a:rPr>
                                    </m:ctrlPr>
                                  </m:accPr>
                                  <m:e>
                                    <m:r>
                                      <a:rPr lang="en-US" i="1" dirty="0">
                                        <a:latin typeface="Cambria Math" panose="02040503050406030204" pitchFamily="18" charset="0"/>
                                      </a:rPr>
                                      <m:t>𝑤</m:t>
                                    </m:r>
                                  </m:e>
                                </m:acc>
                              </m:e>
                            </m:d>
                          </m:e>
                        </m:d>
                      </m:e>
                      <m:sub>
                        <m:r>
                          <a:rPr lang="en-US" b="0" i="1" dirty="0" smtClean="0">
                            <a:latin typeface="Cambria Math" panose="02040503050406030204" pitchFamily="18" charset="0"/>
                          </a:rPr>
                          <m:t>1</m:t>
                        </m:r>
                      </m:sub>
                      <m:sup/>
                    </m:sSubSup>
                  </m:oMath>
                </a14:m>
                <a:r>
                  <a:rPr lang="en-US" dirty="0"/>
                  <a:t> on the </a:t>
                </a:r>
                <a:r>
                  <a:rPr lang="en-US" b="1" dirty="0"/>
                  <a:t>validation set</a:t>
                </a:r>
                <a:endParaRPr lang="en-US" dirty="0"/>
              </a:p>
              <a:p>
                <a:pPr marL="482600" indent="-342900">
                  <a:buClr>
                    <a:schemeClr val="bg2"/>
                  </a:buClr>
                  <a:buFont typeface="+mj-lt"/>
                  <a:buAutoNum type="alphaLcParenR"/>
                </a:pPr>
                <a:r>
                  <a:rPr lang="en-US" dirty="0"/>
                  <a:t>None of the above</a:t>
                </a:r>
              </a:p>
              <a:p>
                <a:endParaRPr lang="en-US" dirty="0"/>
              </a:p>
              <a:p>
                <a:endParaRPr lang="en-US" dirty="0"/>
              </a:p>
              <a:p>
                <a:endParaRPr lang="en-US" dirty="0"/>
              </a:p>
            </p:txBody>
          </p:sp>
        </mc:Choice>
        <mc:Fallback xmlns="">
          <p:sp>
            <p:nvSpPr>
              <p:cNvPr id="2" name="Text Placeholder 1">
                <a:extLst>
                  <a:ext uri="{FF2B5EF4-FFF2-40B4-BE49-F238E27FC236}">
                    <a16:creationId xmlns:a16="http://schemas.microsoft.com/office/drawing/2014/main" id="{D56CCECD-9F63-5C41-BF94-9F6DF5A3AE2E}"/>
                  </a:ext>
                </a:extLst>
              </p:cNvPr>
              <p:cNvSpPr>
                <a:spLocks noGrp="1" noRot="1" noChangeAspect="1" noMove="1" noResize="1" noEditPoints="1" noAdjustHandles="1" noChangeArrowheads="1" noChangeShapeType="1" noTextEdit="1"/>
              </p:cNvSpPr>
              <p:nvPr>
                <p:ph type="body" idx="1"/>
              </p:nvPr>
            </p:nvSpPr>
            <p:spPr>
              <a:xfrm>
                <a:off x="3090625" y="103425"/>
                <a:ext cx="5596200" cy="4872336"/>
              </a:xfrm>
              <a:blipFill>
                <a:blip r:embed="rId2"/>
                <a:stretch>
                  <a:fillRect/>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4CCDEE78-E813-F345-939F-4B615DE87F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73</a:t>
            </a:fld>
            <a:endParaRPr lang="en" dirty="0"/>
          </a:p>
        </p:txBody>
      </p:sp>
      <p:sp>
        <p:nvSpPr>
          <p:cNvPr id="4" name="Title 3">
            <a:extLst>
              <a:ext uri="{FF2B5EF4-FFF2-40B4-BE49-F238E27FC236}">
                <a16:creationId xmlns:a16="http://schemas.microsoft.com/office/drawing/2014/main" id="{5AABBBF7-3929-1A45-B050-6129D7FBE7DE}"/>
              </a:ext>
            </a:extLst>
          </p:cNvPr>
          <p:cNvSpPr>
            <a:spLocks noGrp="1"/>
          </p:cNvSpPr>
          <p:nvPr>
            <p:ph type="title"/>
          </p:nvPr>
        </p:nvSpPr>
        <p:spPr/>
        <p:txBody>
          <a:bodyPr/>
          <a:lstStyle/>
          <a:p>
            <a:r>
              <a:rPr lang="en-US" dirty="0"/>
              <a:t>1 min</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1947C5F2-46C4-4593-9C8C-8910FCEDBC18}"/>
                  </a:ext>
                </a:extLst>
              </p14:cNvPr>
              <p14:cNvContentPartPr/>
              <p14:nvPr/>
            </p14:nvContentPartPr>
            <p14:xfrm>
              <a:off x="3007080" y="2160000"/>
              <a:ext cx="6121080" cy="2822400"/>
            </p14:xfrm>
          </p:contentPart>
        </mc:Choice>
        <mc:Fallback xmlns="">
          <p:pic>
            <p:nvPicPr>
              <p:cNvPr id="5" name="Ink 4">
                <a:extLst>
                  <a:ext uri="{FF2B5EF4-FFF2-40B4-BE49-F238E27FC236}">
                    <a16:creationId xmlns:a16="http://schemas.microsoft.com/office/drawing/2014/main" id="{1947C5F2-46C4-4593-9C8C-8910FCEDBC18}"/>
                  </a:ext>
                </a:extLst>
              </p:cNvPr>
              <p:cNvPicPr/>
              <p:nvPr/>
            </p:nvPicPr>
            <p:blipFill>
              <a:blip r:embed="rId4"/>
              <a:stretch>
                <a:fillRect/>
              </a:stretch>
            </p:blipFill>
            <p:spPr>
              <a:xfrm>
                <a:off x="2997720" y="2150640"/>
                <a:ext cx="6139800" cy="2841120"/>
              </a:xfrm>
              <a:prstGeom prst="rect">
                <a:avLst/>
              </a:prstGeom>
            </p:spPr>
          </p:pic>
        </mc:Fallback>
      </mc:AlternateContent>
    </p:spTree>
    <p:extLst>
      <p:ext uri="{BB962C8B-B14F-4D97-AF65-F5344CB8AC3E}">
        <p14:creationId xmlns:p14="http://schemas.microsoft.com/office/powerpoint/2010/main" val="1254332652"/>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E761A-8966-F145-81F6-2F5CAE922EA0}"/>
              </a:ext>
            </a:extLst>
          </p:cNvPr>
          <p:cNvSpPr>
            <a:spLocks noGrp="1"/>
          </p:cNvSpPr>
          <p:nvPr>
            <p:ph type="title"/>
          </p:nvPr>
        </p:nvSpPr>
        <p:spPr/>
        <p:txBody>
          <a:bodyPr/>
          <a:lstStyle/>
          <a:p>
            <a:r>
              <a:rPr lang="en-US" dirty="0"/>
              <a:t>A Big Grain of Salt</a:t>
            </a:r>
          </a:p>
        </p:txBody>
      </p:sp>
      <p:sp>
        <p:nvSpPr>
          <p:cNvPr id="3" name="Text Placeholder 2">
            <a:extLst>
              <a:ext uri="{FF2B5EF4-FFF2-40B4-BE49-F238E27FC236}">
                <a16:creationId xmlns:a16="http://schemas.microsoft.com/office/drawing/2014/main" id="{D3AE9CD4-1C1B-744C-80C4-DA1C9624C8F7}"/>
              </a:ext>
            </a:extLst>
          </p:cNvPr>
          <p:cNvSpPr>
            <a:spLocks noGrp="1"/>
          </p:cNvSpPr>
          <p:nvPr>
            <p:ph type="body" idx="1"/>
          </p:nvPr>
        </p:nvSpPr>
        <p:spPr/>
        <p:txBody>
          <a:bodyPr/>
          <a:lstStyle/>
          <a:p>
            <a:pPr marL="139700" indent="0">
              <a:buNone/>
            </a:pPr>
            <a:r>
              <a:rPr lang="en-US" dirty="0"/>
              <a:t>Be careful when interpreting the results of feature selection or feature importance in Machine Learning!</a:t>
            </a:r>
          </a:p>
          <a:p>
            <a:r>
              <a:rPr lang="en-US" dirty="0"/>
              <a:t>Selection only considers features included</a:t>
            </a:r>
          </a:p>
          <a:p>
            <a:r>
              <a:rPr lang="en-US" dirty="0"/>
              <a:t>Sensitive to correlations between features </a:t>
            </a:r>
          </a:p>
          <a:p>
            <a:r>
              <a:rPr lang="en-US" dirty="0"/>
              <a:t>Results depend on the algorithm used!</a:t>
            </a:r>
          </a:p>
          <a:p>
            <a:endParaRPr lang="en-US" dirty="0"/>
          </a:p>
          <a:p>
            <a:pPr marL="139700" indent="0">
              <a:buNone/>
            </a:pPr>
            <a:r>
              <a:rPr lang="en-US" b="1" dirty="0"/>
              <a:t>At the end of the day, the best models combine statistical insights with domain-specific expertise!</a:t>
            </a:r>
          </a:p>
          <a:p>
            <a:endParaRPr lang="en-US" dirty="0"/>
          </a:p>
          <a:p>
            <a:endParaRPr lang="en-US" dirty="0"/>
          </a:p>
        </p:txBody>
      </p:sp>
      <p:sp>
        <p:nvSpPr>
          <p:cNvPr id="4" name="Slide Number Placeholder 3">
            <a:extLst>
              <a:ext uri="{FF2B5EF4-FFF2-40B4-BE49-F238E27FC236}">
                <a16:creationId xmlns:a16="http://schemas.microsoft.com/office/drawing/2014/main" id="{6FAB8FCE-B319-E44F-85AB-CFAF9AD105B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74</a:t>
            </a:fld>
            <a:endParaRPr lang="en"/>
          </a:p>
        </p:txBody>
      </p:sp>
    </p:spTree>
    <p:extLst>
      <p:ext uri="{BB962C8B-B14F-4D97-AF65-F5344CB8AC3E}">
        <p14:creationId xmlns:p14="http://schemas.microsoft.com/office/powerpoint/2010/main" val="3973896524"/>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173C-0F4A-9543-BDBD-8469DD6D8FA1}"/>
              </a:ext>
            </a:extLst>
          </p:cNvPr>
          <p:cNvSpPr>
            <a:spLocks noGrp="1"/>
          </p:cNvSpPr>
          <p:nvPr>
            <p:ph type="title"/>
          </p:nvPr>
        </p:nvSpPr>
        <p:spPr>
          <a:xfrm>
            <a:off x="234449" y="575500"/>
            <a:ext cx="2287077" cy="3981000"/>
          </a:xfrm>
        </p:spPr>
        <p:txBody>
          <a:bodyPr/>
          <a:lstStyle/>
          <a:p>
            <a:r>
              <a:rPr lang="en-US" dirty="0"/>
              <a:t>Differences between L1 and L2 regularizations</a:t>
            </a:r>
          </a:p>
        </p:txBody>
      </p:sp>
      <p:sp>
        <p:nvSpPr>
          <p:cNvPr id="3" name="Text Placeholder 2">
            <a:extLst>
              <a:ext uri="{FF2B5EF4-FFF2-40B4-BE49-F238E27FC236}">
                <a16:creationId xmlns:a16="http://schemas.microsoft.com/office/drawing/2014/main" id="{425E6C1B-334A-BD4D-A8DA-D76DE7893D3E}"/>
              </a:ext>
            </a:extLst>
          </p:cNvPr>
          <p:cNvSpPr>
            <a:spLocks noGrp="1"/>
          </p:cNvSpPr>
          <p:nvPr>
            <p:ph type="body" idx="1"/>
          </p:nvPr>
        </p:nvSpPr>
        <p:spPr/>
        <p:txBody>
          <a:bodyPr/>
          <a:lstStyle/>
          <a:p>
            <a:pPr marL="139700" indent="0">
              <a:buNone/>
            </a:pPr>
            <a:r>
              <a:rPr lang="en-US" dirty="0"/>
              <a:t>L1 (LASSO): </a:t>
            </a:r>
          </a:p>
          <a:p>
            <a:r>
              <a:rPr lang="en-US" dirty="0"/>
              <a:t>Introduces more sparsity to the model</a:t>
            </a:r>
          </a:p>
          <a:p>
            <a:r>
              <a:rPr lang="en-US" dirty="0"/>
              <a:t>Less sensitive to outliers</a:t>
            </a:r>
          </a:p>
          <a:p>
            <a:r>
              <a:rPr lang="en-US" dirty="0"/>
              <a:t>Helpful for feature selection, making the model more interpretable</a:t>
            </a:r>
          </a:p>
          <a:p>
            <a:r>
              <a:rPr lang="en-US" dirty="0"/>
              <a:t>More computational efficient as a model (due to the sparse solutions, so you have to compute less dot products)</a:t>
            </a:r>
          </a:p>
          <a:p>
            <a:pPr marL="139700" indent="0">
              <a:buNone/>
            </a:pPr>
            <a:endParaRPr lang="en-US" dirty="0"/>
          </a:p>
          <a:p>
            <a:pPr marL="139700" indent="0">
              <a:buNone/>
            </a:pPr>
            <a:r>
              <a:rPr lang="en-US" dirty="0"/>
              <a:t>L2 (Ridge):</a:t>
            </a:r>
          </a:p>
          <a:p>
            <a:r>
              <a:rPr lang="en-US" dirty="0"/>
              <a:t>Makes the weights small (but not 0)</a:t>
            </a:r>
          </a:p>
          <a:p>
            <a:r>
              <a:rPr lang="en-US" dirty="0"/>
              <a:t>More sensitive to outliers (due to the squared terms)</a:t>
            </a:r>
          </a:p>
          <a:p>
            <a:r>
              <a:rPr lang="en-US" dirty="0"/>
              <a:t>Usually works better in practice</a:t>
            </a:r>
          </a:p>
        </p:txBody>
      </p:sp>
      <p:sp>
        <p:nvSpPr>
          <p:cNvPr id="4" name="Slide Number Placeholder 3">
            <a:extLst>
              <a:ext uri="{FF2B5EF4-FFF2-40B4-BE49-F238E27FC236}">
                <a16:creationId xmlns:a16="http://schemas.microsoft.com/office/drawing/2014/main" id="{9611442D-FA54-CD47-9A38-E218AAB6B36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75</a:t>
            </a:fld>
            <a:endParaRPr lang="en"/>
          </a:p>
        </p:txBody>
      </p:sp>
    </p:spTree>
    <p:extLst>
      <p:ext uri="{BB962C8B-B14F-4D97-AF65-F5344CB8AC3E}">
        <p14:creationId xmlns:p14="http://schemas.microsoft.com/office/powerpoint/2010/main" val="656323576"/>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dirty="0"/>
              <a:t>Recap</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2657BDE-7BF3-BF4E-9E0C-0ECCD3FD4F24}"/>
                  </a:ext>
                </a:extLst>
              </p:cNvPr>
              <p:cNvSpPr>
                <a:spLocks noGrp="1"/>
              </p:cNvSpPr>
              <p:nvPr>
                <p:ph type="body" idx="1"/>
              </p:nvPr>
            </p:nvSpPr>
            <p:spPr/>
            <p:txBody>
              <a:bodyPr/>
              <a:lstStyle/>
              <a:p>
                <a:pPr marL="139700" indent="0">
                  <a:buNone/>
                </a:pPr>
                <a:r>
                  <a:rPr lang="en-US" b="1" dirty="0"/>
                  <a:t>Theme</a:t>
                </a:r>
                <a:r>
                  <a:rPr lang="en-US" dirty="0"/>
                  <a:t>: Using regularization to do feature selection</a:t>
                </a:r>
              </a:p>
              <a:p>
                <a:pPr marL="139700" indent="0">
                  <a:buNone/>
                </a:pPr>
                <a:r>
                  <a:rPr lang="en-US" b="1" dirty="0"/>
                  <a:t>Ideas:</a:t>
                </a:r>
              </a:p>
              <a:p>
                <a:r>
                  <a:rPr lang="en-US" dirty="0"/>
                  <a:t>Describe “all subsets” approach to feature selection and why it’s impractical to implement.</a:t>
                </a:r>
              </a:p>
              <a:p>
                <a:r>
                  <a:rPr lang="en-US" dirty="0"/>
                  <a:t>Formulate LASSO objective </a:t>
                </a:r>
              </a:p>
              <a:p>
                <a:r>
                  <a:rPr lang="en-US" dirty="0"/>
                  <a:t>Describe how LASSO coefficients change as hyper-parameter </a:t>
                </a:r>
                <a14:m>
                  <m:oMath xmlns:m="http://schemas.openxmlformats.org/officeDocument/2006/math">
                    <m:r>
                      <a:rPr lang="en-US" b="0" i="1" smtClean="0">
                        <a:latin typeface="Cambria Math" panose="02040503050406030204" pitchFamily="18" charset="0"/>
                      </a:rPr>
                      <m:t>𝜆</m:t>
                    </m:r>
                  </m:oMath>
                </a14:m>
                <a:r>
                  <a:rPr lang="en-US" dirty="0"/>
                  <a:t> is varied</a:t>
                </a:r>
              </a:p>
              <a:p>
                <a:r>
                  <a:rPr lang="en-US" dirty="0"/>
                  <a:t>Interpret LASSO coefficient path plot</a:t>
                </a:r>
              </a:p>
              <a:p>
                <a:r>
                  <a:rPr lang="en-US" dirty="0"/>
                  <a:t>Compare and contrast LASSO (L1) and Ridge (L2)</a:t>
                </a:r>
              </a:p>
            </p:txBody>
          </p:sp>
        </mc:Choice>
        <mc:Fallback xmlns="">
          <p:sp>
            <p:nvSpPr>
              <p:cNvPr id="3" name="Text Placeholder 2">
                <a:extLst>
                  <a:ext uri="{FF2B5EF4-FFF2-40B4-BE49-F238E27FC236}">
                    <a16:creationId xmlns:a16="http://schemas.microsoft.com/office/drawing/2014/main" id="{02657BDE-7BF3-BF4E-9E0C-0ECCD3FD4F24}"/>
                  </a:ext>
                </a:extLst>
              </p:cNvPr>
              <p:cNvSpPr>
                <a:spLocks noGrp="1" noRot="1" noChangeAspect="1" noMove="1" noResize="1" noEditPoints="1" noAdjustHandles="1" noChangeArrowheads="1" noChangeShapeType="1" noTextEdit="1"/>
              </p:cNvSpPr>
              <p:nvPr>
                <p:ph type="body" idx="1"/>
              </p:nvPr>
            </p:nvSpPr>
            <p:spPr>
              <a:blipFill>
                <a:blip r:embed="rId2"/>
                <a:stretch>
                  <a:fillRect r="-68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76</a:t>
            </a:fld>
            <a:endParaRPr lang="en"/>
          </a:p>
        </p:txBody>
      </p:sp>
    </p:spTree>
    <p:extLst>
      <p:ext uri="{BB962C8B-B14F-4D97-AF65-F5344CB8AC3E}">
        <p14:creationId xmlns:p14="http://schemas.microsoft.com/office/powerpoint/2010/main" val="1120675786"/>
      </p:ext>
    </p:extLst>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84245D-A413-1241-85EE-38894BC2C556}"/>
              </a:ext>
            </a:extLst>
          </p:cNvPr>
          <p:cNvSpPr>
            <a:spLocks noGrp="1"/>
          </p:cNvSpPr>
          <p:nvPr>
            <p:ph type="body" idx="1"/>
          </p:nvPr>
        </p:nvSpPr>
        <p:spPr/>
        <p:txBody>
          <a:bodyPr/>
          <a:lstStyle/>
          <a:p>
            <a:pPr marL="139700" indent="0">
              <a:buNone/>
            </a:pPr>
            <a:r>
              <a:rPr lang="en-US" dirty="0"/>
              <a:t>What is a problem relevant to your field / interests that you’d want to use (or are using) machine learning to solve?</a:t>
            </a:r>
          </a:p>
          <a:p>
            <a:pPr marL="139700" indent="0">
              <a:buNone/>
            </a:pPr>
            <a:endParaRPr lang="en-US" dirty="0"/>
          </a:p>
          <a:p>
            <a:r>
              <a:rPr lang="en-US" dirty="0"/>
              <a:t>Discuss in groups of ~3.</a:t>
            </a:r>
          </a:p>
        </p:txBody>
      </p:sp>
      <p:sp>
        <p:nvSpPr>
          <p:cNvPr id="2" name="Slide Number Placeholder 1">
            <a:extLst>
              <a:ext uri="{FF2B5EF4-FFF2-40B4-BE49-F238E27FC236}">
                <a16:creationId xmlns:a16="http://schemas.microsoft.com/office/drawing/2014/main" id="{BFC86176-8E71-1142-9C3D-D94A1D3C9AF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77</a:t>
            </a:fld>
            <a:endParaRPr lang="en"/>
          </a:p>
        </p:txBody>
      </p:sp>
      <p:sp>
        <p:nvSpPr>
          <p:cNvPr id="3" name="Title 2">
            <a:extLst>
              <a:ext uri="{FF2B5EF4-FFF2-40B4-BE49-F238E27FC236}">
                <a16:creationId xmlns:a16="http://schemas.microsoft.com/office/drawing/2014/main" id="{98DBDC9B-603A-804D-9A00-1F4EE828A880}"/>
              </a:ext>
            </a:extLst>
          </p:cNvPr>
          <p:cNvSpPr>
            <a:spLocks noGrp="1"/>
          </p:cNvSpPr>
          <p:nvPr>
            <p:ph type="title"/>
          </p:nvPr>
        </p:nvSpPr>
        <p:spPr/>
        <p:txBody>
          <a:bodyPr/>
          <a:lstStyle/>
          <a:p>
            <a:r>
              <a:rPr lang="en-US" dirty="0"/>
              <a:t>5 mins pair</a:t>
            </a:r>
            <a:br>
              <a:rPr lang="en-US" dirty="0"/>
            </a:br>
            <a:r>
              <a:rPr lang="en-US" dirty="0"/>
              <a:t>5 mins share</a:t>
            </a:r>
          </a:p>
        </p:txBody>
      </p:sp>
      <p:sp>
        <p:nvSpPr>
          <p:cNvPr id="5" name="Rectangle 4">
            <a:extLst>
              <a:ext uri="{FF2B5EF4-FFF2-40B4-BE49-F238E27FC236}">
                <a16:creationId xmlns:a16="http://schemas.microsoft.com/office/drawing/2014/main" id="{A59C8ADE-A6CE-9645-9507-6A2B0D7A5F27}"/>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7724748"/>
      </p:ext>
    </p:extLst>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3A135BE-4387-FE43-A1CF-D2A74A9C6697}"/>
              </a:ext>
            </a:extLst>
          </p:cNvPr>
          <p:cNvSpPr>
            <a:spLocks noGrp="1"/>
          </p:cNvSpPr>
          <p:nvPr>
            <p:ph type="title"/>
          </p:nvPr>
        </p:nvSpPr>
        <p:spPr/>
        <p:txBody>
          <a:bodyPr/>
          <a:lstStyle/>
          <a:p>
            <a:r>
              <a:rPr lang="en-US" dirty="0"/>
              <a:t>Overfitting In a Nutshell</a:t>
            </a:r>
          </a:p>
        </p:txBody>
      </p:sp>
      <p:sp>
        <p:nvSpPr>
          <p:cNvPr id="4" name="Slide Number Placeholder 3">
            <a:extLst>
              <a:ext uri="{FF2B5EF4-FFF2-40B4-BE49-F238E27FC236}">
                <a16:creationId xmlns:a16="http://schemas.microsoft.com/office/drawing/2014/main" id="{F7063053-2605-2A41-BC04-4B45EF214D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8" name="Picture 7" descr="Diagram&#10;&#10;Description automatically generated">
            <a:extLst>
              <a:ext uri="{FF2B5EF4-FFF2-40B4-BE49-F238E27FC236}">
                <a16:creationId xmlns:a16="http://schemas.microsoft.com/office/drawing/2014/main" id="{E06040B6-3272-AC4E-BDF4-5341F0E96389}"/>
              </a:ext>
            </a:extLst>
          </p:cNvPr>
          <p:cNvPicPr>
            <a:picLocks noChangeAspect="1"/>
          </p:cNvPicPr>
          <p:nvPr/>
        </p:nvPicPr>
        <p:blipFill>
          <a:blip r:embed="rId2"/>
          <a:stretch>
            <a:fillRect/>
          </a:stretch>
        </p:blipFill>
        <p:spPr>
          <a:xfrm>
            <a:off x="3311630" y="0"/>
            <a:ext cx="5126153" cy="5143500"/>
          </a:xfrm>
          <a:prstGeom prst="rect">
            <a:avLst/>
          </a:prstGeom>
        </p:spPr>
      </p:pic>
    </p:spTree>
    <p:extLst>
      <p:ext uri="{BB962C8B-B14F-4D97-AF65-F5344CB8AC3E}">
        <p14:creationId xmlns:p14="http://schemas.microsoft.com/office/powerpoint/2010/main" val="2931044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D6DBA-36CE-FB41-AD81-C85F98858826}"/>
              </a:ext>
            </a:extLst>
          </p:cNvPr>
          <p:cNvSpPr>
            <a:spLocks noGrp="1"/>
          </p:cNvSpPr>
          <p:nvPr>
            <p:ph type="title"/>
          </p:nvPr>
        </p:nvSpPr>
        <p:spPr/>
        <p:txBody>
          <a:bodyPr/>
          <a:lstStyle/>
          <a:p>
            <a:r>
              <a:rPr lang="en-US" dirty="0"/>
              <a:t>Number of Features</a:t>
            </a:r>
          </a:p>
        </p:txBody>
      </p:sp>
      <p:sp>
        <p:nvSpPr>
          <p:cNvPr id="3" name="Text Placeholder 2">
            <a:extLst>
              <a:ext uri="{FF2B5EF4-FFF2-40B4-BE49-F238E27FC236}">
                <a16:creationId xmlns:a16="http://schemas.microsoft.com/office/drawing/2014/main" id="{9D1C3619-4B76-1247-9023-373EE722802A}"/>
              </a:ext>
            </a:extLst>
          </p:cNvPr>
          <p:cNvSpPr>
            <a:spLocks noGrp="1"/>
          </p:cNvSpPr>
          <p:nvPr>
            <p:ph type="body" idx="1"/>
          </p:nvPr>
        </p:nvSpPr>
        <p:spPr/>
        <p:txBody>
          <a:bodyPr/>
          <a:lstStyle/>
          <a:p>
            <a:pPr marL="139700" indent="0">
              <a:buNone/>
            </a:pPr>
            <a:r>
              <a:rPr lang="en-US" dirty="0"/>
              <a:t>Overfitting is not limited to polynomial regression of large degree. It can also happen if you use a large number of features! </a:t>
            </a:r>
          </a:p>
          <a:p>
            <a:pPr marL="139700" indent="0">
              <a:buNone/>
            </a:pPr>
            <a:endParaRPr lang="en-US" dirty="0"/>
          </a:p>
          <a:p>
            <a:pPr marL="139700" indent="0">
              <a:buNone/>
            </a:pPr>
            <a:r>
              <a:rPr lang="en-US" dirty="0"/>
              <a:t>Why? Overfitting depends on whether the amount of data you have is large enough to represent the true function’s complexity.</a:t>
            </a:r>
          </a:p>
        </p:txBody>
      </p:sp>
      <p:sp>
        <p:nvSpPr>
          <p:cNvPr id="4" name="Slide Number Placeholder 3">
            <a:extLst>
              <a:ext uri="{FF2B5EF4-FFF2-40B4-BE49-F238E27FC236}">
                <a16:creationId xmlns:a16="http://schemas.microsoft.com/office/drawing/2014/main" id="{DB1168C8-66ED-5743-B346-0E18D47AA4E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9" name="Picture 8">
            <a:extLst>
              <a:ext uri="{FF2B5EF4-FFF2-40B4-BE49-F238E27FC236}">
                <a16:creationId xmlns:a16="http://schemas.microsoft.com/office/drawing/2014/main" id="{8DF7CA6A-1DFB-994C-BE0F-5DAA36D67014}"/>
              </a:ext>
            </a:extLst>
          </p:cNvPr>
          <p:cNvPicPr>
            <a:picLocks noChangeAspect="1"/>
          </p:cNvPicPr>
          <p:nvPr/>
        </p:nvPicPr>
        <p:blipFill>
          <a:blip r:embed="rId2"/>
          <a:stretch>
            <a:fillRect/>
          </a:stretch>
        </p:blipFill>
        <p:spPr>
          <a:xfrm>
            <a:off x="3016250" y="3112475"/>
            <a:ext cx="2886020" cy="1637375"/>
          </a:xfrm>
          <a:prstGeom prst="rect">
            <a:avLst/>
          </a:prstGeom>
        </p:spPr>
      </p:pic>
      <p:pic>
        <p:nvPicPr>
          <p:cNvPr id="10" name="Picture 9">
            <a:extLst>
              <a:ext uri="{FF2B5EF4-FFF2-40B4-BE49-F238E27FC236}">
                <a16:creationId xmlns:a16="http://schemas.microsoft.com/office/drawing/2014/main" id="{6D9ED7B9-58DB-EB45-841B-4B3E625E03AB}"/>
              </a:ext>
            </a:extLst>
          </p:cNvPr>
          <p:cNvPicPr>
            <a:picLocks noChangeAspect="1"/>
          </p:cNvPicPr>
          <p:nvPr/>
        </p:nvPicPr>
        <p:blipFill>
          <a:blip r:embed="rId3"/>
          <a:stretch>
            <a:fillRect/>
          </a:stretch>
        </p:blipFill>
        <p:spPr>
          <a:xfrm>
            <a:off x="5964276" y="3112474"/>
            <a:ext cx="2886022" cy="1637376"/>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A9AFA3C0-86DB-4DB2-9AC1-F0871B2ED2D9}"/>
                  </a:ext>
                </a:extLst>
              </p14:cNvPr>
              <p14:cNvContentPartPr/>
              <p14:nvPr/>
            </p14:nvContentPartPr>
            <p14:xfrm>
              <a:off x="3407040" y="2729160"/>
              <a:ext cx="4739040" cy="2350800"/>
            </p14:xfrm>
          </p:contentPart>
        </mc:Choice>
        <mc:Fallback xmlns="">
          <p:pic>
            <p:nvPicPr>
              <p:cNvPr id="5" name="Ink 4">
                <a:extLst>
                  <a:ext uri="{FF2B5EF4-FFF2-40B4-BE49-F238E27FC236}">
                    <a16:creationId xmlns:a16="http://schemas.microsoft.com/office/drawing/2014/main" id="{A9AFA3C0-86DB-4DB2-9AC1-F0871B2ED2D9}"/>
                  </a:ext>
                </a:extLst>
              </p:cNvPr>
              <p:cNvPicPr/>
              <p:nvPr/>
            </p:nvPicPr>
            <p:blipFill>
              <a:blip r:embed="rId5"/>
              <a:stretch>
                <a:fillRect/>
              </a:stretch>
            </p:blipFill>
            <p:spPr>
              <a:xfrm>
                <a:off x="3397680" y="2719800"/>
                <a:ext cx="4757760" cy="2369520"/>
              </a:xfrm>
              <a:prstGeom prst="rect">
                <a:avLst/>
              </a:prstGeom>
            </p:spPr>
          </p:pic>
        </mc:Fallback>
      </mc:AlternateContent>
    </p:spTree>
    <p:extLst>
      <p:ext uri="{BB962C8B-B14F-4D97-AF65-F5344CB8AC3E}">
        <p14:creationId xmlns:p14="http://schemas.microsoft.com/office/powerpoint/2010/main" val="22801887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CA18BEEF-D4EF-4F88-99E6-1D7926899B3A}" vid="{A5D5D014-4C2E-4158-92E1-C053326E6DB0}"/>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8156</TotalTime>
  <Words>4479</Words>
  <Application>Microsoft Macintosh PowerPoint</Application>
  <PresentationFormat>On-screen Show (16:9)</PresentationFormat>
  <Paragraphs>897</Paragraphs>
  <Slides>77</Slides>
  <Notes>23</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77</vt:i4>
      </vt:variant>
    </vt:vector>
  </HeadingPairs>
  <TitlesOfParts>
    <vt:vector size="86" baseType="lpstr">
      <vt:lpstr>Georgia</vt:lpstr>
      <vt:lpstr>Nunito Sans</vt:lpstr>
      <vt:lpstr>Open Sans</vt:lpstr>
      <vt:lpstr>Cambria Math</vt:lpstr>
      <vt:lpstr>Calibri</vt:lpstr>
      <vt:lpstr>Roboto Mono for Powerline</vt:lpstr>
      <vt:lpstr>Arial</vt:lpstr>
      <vt:lpstr>Courier New</vt:lpstr>
      <vt:lpstr>SlideMaster</vt:lpstr>
      <vt:lpstr>CSE/STAT 416 Regularization – LASSO Regression  Amal Nanavati University of Washington July 6, 2022    Adapted from Hunter Schafer’s Slides</vt:lpstr>
      <vt:lpstr>Administrivia</vt:lpstr>
      <vt:lpstr>30 sec</vt:lpstr>
      <vt:lpstr>HW2 Walkthrough</vt:lpstr>
      <vt:lpstr>Recap Ridge Regression &amp; Address LR Uncertainties</vt:lpstr>
      <vt:lpstr>What is min / argmin?</vt:lpstr>
      <vt:lpstr>Cross-Validation </vt:lpstr>
      <vt:lpstr>Overfitting In a Nutshell</vt:lpstr>
      <vt:lpstr>Number of Features</vt:lpstr>
      <vt:lpstr>Ridge Regression</vt:lpstr>
      <vt:lpstr>3 Minutes</vt:lpstr>
      <vt:lpstr>Choosing λ</vt:lpstr>
      <vt:lpstr>Scaling Features</vt:lpstr>
      <vt:lpstr>1 min</vt:lpstr>
      <vt:lpstr>2 mins</vt:lpstr>
      <vt:lpstr>PowerPoint Presentation</vt:lpstr>
      <vt:lpstr>Feature Selection &amp; All Subsets</vt:lpstr>
      <vt:lpstr>Benefits</vt:lpstr>
      <vt:lpstr>Sparsity: Housing</vt:lpstr>
      <vt:lpstr>Sparsity: Reading Minds</vt:lpstr>
      <vt:lpstr>Best Model  Size 0 </vt:lpstr>
      <vt:lpstr>Best Model Size 1</vt:lpstr>
      <vt:lpstr>Best Model Size 1</vt:lpstr>
      <vt:lpstr>Best Model Size 1</vt:lpstr>
      <vt:lpstr>Best Model Size 1</vt:lpstr>
      <vt:lpstr>Best Model Size 1</vt:lpstr>
      <vt:lpstr>Best Model Size 1</vt:lpstr>
      <vt:lpstr>Best Model Size 1</vt:lpstr>
      <vt:lpstr>Best Model Size 1</vt:lpstr>
      <vt:lpstr>Best Model Size 1</vt:lpstr>
      <vt:lpstr>Best Model Size 2</vt:lpstr>
      <vt:lpstr>Best Model Size 3</vt:lpstr>
      <vt:lpstr>Best Model Size 4</vt:lpstr>
      <vt:lpstr>Best Model Size 5</vt:lpstr>
      <vt:lpstr>Best Model Size 6</vt:lpstr>
      <vt:lpstr>Best Model Size 7</vt:lpstr>
      <vt:lpstr>Best Model Size 8</vt:lpstr>
      <vt:lpstr>Efficiency of All Subsets</vt:lpstr>
      <vt:lpstr>1 min</vt:lpstr>
      <vt:lpstr>2 min</vt:lpstr>
      <vt:lpstr>Choose Num Features?</vt:lpstr>
      <vt:lpstr>PowerPoint Presentation</vt:lpstr>
      <vt:lpstr>Greedy Algorithms</vt:lpstr>
      <vt:lpstr>Greedy Algorithms</vt:lpstr>
      <vt:lpstr>Forward Stepwise  (Example Greedy Algorithm)</vt:lpstr>
      <vt:lpstr>1 min</vt:lpstr>
      <vt:lpstr>2 min</vt:lpstr>
      <vt:lpstr>Option 2 Regularization</vt:lpstr>
      <vt:lpstr>Recap: Regularization</vt:lpstr>
      <vt:lpstr>Recap: Magnitude</vt:lpstr>
      <vt:lpstr>Ridge for Feature Selection</vt:lpstr>
      <vt:lpstr>Ridge for Feature Selection</vt:lpstr>
      <vt:lpstr>Ridge for Feature Selection</vt:lpstr>
      <vt:lpstr>Ridge for Feature Selection</vt:lpstr>
      <vt:lpstr>LASSO Regression</vt:lpstr>
      <vt:lpstr>Ridge (L2) Coefficient Paths</vt:lpstr>
      <vt:lpstr>LASSO (L1) Coefficient Paths</vt:lpstr>
      <vt:lpstr>Coefficient Paths – Another View</vt:lpstr>
      <vt:lpstr>Demo</vt:lpstr>
      <vt:lpstr>2 minutes</vt:lpstr>
      <vt:lpstr>Sparsity</vt:lpstr>
      <vt:lpstr>Sparsity Geometry</vt:lpstr>
      <vt:lpstr>Sparsity Geometry</vt:lpstr>
      <vt:lpstr>PowerPoint Presentation</vt:lpstr>
      <vt:lpstr>1 min</vt:lpstr>
      <vt:lpstr>Choosing λ</vt:lpstr>
      <vt:lpstr>LASSO in Practice</vt:lpstr>
      <vt:lpstr>ML Pipeline</vt:lpstr>
      <vt:lpstr>De-biasing LASSO</vt:lpstr>
      <vt:lpstr>LASSO (L1) Coefficient Paths</vt:lpstr>
      <vt:lpstr>(De-biased) LASSO In Practice</vt:lpstr>
      <vt:lpstr>Issues with LASSO</vt:lpstr>
      <vt:lpstr>1 min</vt:lpstr>
      <vt:lpstr>A Big Grain of Salt</vt:lpstr>
      <vt:lpstr>Differences between L1 and L2 regularizations</vt:lpstr>
      <vt:lpstr>Recap</vt:lpstr>
      <vt:lpstr>5 mins pair 5 mins share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Amal Nanavati</cp:lastModifiedBy>
  <cp:revision>214</cp:revision>
  <cp:lastPrinted>2019-07-01T15:50:14Z</cp:lastPrinted>
  <dcterms:modified xsi:type="dcterms:W3CDTF">2022-07-12T23:39:07Z</dcterms:modified>
</cp:coreProperties>
</file>