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3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notesSlides/notesSlide4.xml" ContentType="application/vnd.openxmlformats-officedocument.presentationml.notesSlide+xml"/>
  <Override PartName="/ppt/ink/ink87.xml" ContentType="application/inkml+xml"/>
  <Override PartName="/ppt/ink/ink88.xml" ContentType="application/inkml+xml"/>
  <Override PartName="/ppt/notesSlides/notesSlide5.xml" ContentType="application/vnd.openxmlformats-officedocument.presentationml.notesSlide+xml"/>
  <Override PartName="/ppt/ink/ink89.xml" ContentType="application/inkml+xml"/>
  <Override PartName="/ppt/notesSlides/notesSlide6.xml" ContentType="application/vnd.openxmlformats-officedocument.presentationml.notesSlide+xml"/>
  <Override PartName="/ppt/ink/ink90.xml" ContentType="application/inkml+xml"/>
  <Override PartName="/ppt/ink/ink91.xml" ContentType="application/inkml+xml"/>
  <Override PartName="/ppt/notesSlides/notesSlide7.xml" ContentType="application/vnd.openxmlformats-officedocument.presentationml.notesSlide+xml"/>
  <Override PartName="/ppt/ink/ink92.xml" ContentType="application/inkml+xml"/>
  <Override PartName="/ppt/ink/ink93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94.xml" ContentType="application/inkml+xml"/>
  <Override PartName="/ppt/notesSlides/notesSlide10.xml" ContentType="application/vnd.openxmlformats-officedocument.presentationml.notesSlide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notesSlides/notesSlide11.xml" ContentType="application/vnd.openxmlformats-officedocument.presentationml.notesSlide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notesSlides/notesSlide12.xml" ContentType="application/vnd.openxmlformats-officedocument.presentationml.notesSlide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notesSlides/notesSlide13.xml" ContentType="application/vnd.openxmlformats-officedocument.presentationml.notesSlide+xml"/>
  <Override PartName="/ppt/ink/ink170.xml" ContentType="application/inkml+xml"/>
  <Override PartName="/ppt/ink/ink171.xml" ContentType="application/inkml+xml"/>
  <Override PartName="/ppt/notesSlides/notesSlide14.xml" ContentType="application/vnd.openxmlformats-officedocument.presentationml.notesSlide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notesSlides/notesSlide15.xml" ContentType="application/vnd.openxmlformats-officedocument.presentationml.notesSlide+xml"/>
  <Override PartName="/ppt/ink/ink189.xml" ContentType="application/inkml+xml"/>
  <Override PartName="/ppt/notesSlides/notesSlide16.xml" ContentType="application/vnd.openxmlformats-officedocument.presentationml.notesSlide+xml"/>
  <Override PartName="/ppt/ink/ink190.xml" ContentType="application/inkml+xml"/>
  <Override PartName="/ppt/notesSlides/notesSlide17.xml" ContentType="application/vnd.openxmlformats-officedocument.presentationml.notesSlide+xml"/>
  <Override PartName="/ppt/ink/ink191.xml" ContentType="application/inkml+xml"/>
  <Override PartName="/ppt/ink/ink192.xml" ContentType="application/inkml+xml"/>
  <Override PartName="/ppt/notesSlides/notesSlide18.xml" ContentType="application/vnd.openxmlformats-officedocument.presentationml.notesSlide+xml"/>
  <Override PartName="/ppt/ink/ink193.xml" ContentType="application/inkml+xml"/>
  <Override PartName="/ppt/notesSlides/notesSlide19.xml" ContentType="application/vnd.openxmlformats-officedocument.presentationml.notesSlide+xml"/>
  <Override PartName="/ppt/ink/ink194.xml" ContentType="application/inkml+xml"/>
  <Override PartName="/ppt/ink/ink195.xml" ContentType="application/inkml+xml"/>
  <Override PartName="/ppt/ink/ink196.xml" ContentType="application/inkml+xml"/>
  <Override PartName="/ppt/notesSlides/notesSlide20.xml" ContentType="application/vnd.openxmlformats-officedocument.presentationml.notesSlide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notesSlides/notesSlide23.xml" ContentType="application/vnd.openxmlformats-officedocument.presentationml.notesSlide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0" r:id="rId1"/>
  </p:sldMasterIdLst>
  <p:notesMasterIdLst>
    <p:notesMasterId r:id="rId60"/>
  </p:notesMasterIdLst>
  <p:handoutMasterIdLst>
    <p:handoutMasterId r:id="rId61"/>
  </p:handoutMasterIdLst>
  <p:sldIdLst>
    <p:sldId id="256" r:id="rId2"/>
    <p:sldId id="400" r:id="rId3"/>
    <p:sldId id="443" r:id="rId4"/>
    <p:sldId id="417" r:id="rId5"/>
    <p:sldId id="434" r:id="rId6"/>
    <p:sldId id="353" r:id="rId7"/>
    <p:sldId id="435" r:id="rId8"/>
    <p:sldId id="363" r:id="rId9"/>
    <p:sldId id="369" r:id="rId10"/>
    <p:sldId id="370" r:id="rId11"/>
    <p:sldId id="371" r:id="rId12"/>
    <p:sldId id="438" r:id="rId13"/>
    <p:sldId id="372" r:id="rId14"/>
    <p:sldId id="420" r:id="rId15"/>
    <p:sldId id="373" r:id="rId16"/>
    <p:sldId id="374" r:id="rId17"/>
    <p:sldId id="394" r:id="rId18"/>
    <p:sldId id="439" r:id="rId19"/>
    <p:sldId id="440" r:id="rId20"/>
    <p:sldId id="405" r:id="rId21"/>
    <p:sldId id="378" r:id="rId22"/>
    <p:sldId id="379" r:id="rId23"/>
    <p:sldId id="381" r:id="rId24"/>
    <p:sldId id="380" r:id="rId25"/>
    <p:sldId id="382" r:id="rId26"/>
    <p:sldId id="383" r:id="rId27"/>
    <p:sldId id="384" r:id="rId28"/>
    <p:sldId id="412" r:id="rId29"/>
    <p:sldId id="421" r:id="rId30"/>
    <p:sldId id="385" r:id="rId31"/>
    <p:sldId id="401" r:id="rId32"/>
    <p:sldId id="406" r:id="rId33"/>
    <p:sldId id="424" r:id="rId34"/>
    <p:sldId id="387" r:id="rId35"/>
    <p:sldId id="388" r:id="rId36"/>
    <p:sldId id="414" r:id="rId37"/>
    <p:sldId id="392" r:id="rId38"/>
    <p:sldId id="389" r:id="rId39"/>
    <p:sldId id="425" r:id="rId40"/>
    <p:sldId id="391" r:id="rId41"/>
    <p:sldId id="432" r:id="rId42"/>
    <p:sldId id="431" r:id="rId43"/>
    <p:sldId id="426" r:id="rId44"/>
    <p:sldId id="428" r:id="rId45"/>
    <p:sldId id="427" r:id="rId46"/>
    <p:sldId id="407" r:id="rId47"/>
    <p:sldId id="410" r:id="rId48"/>
    <p:sldId id="429" r:id="rId49"/>
    <p:sldId id="430" r:id="rId50"/>
    <p:sldId id="395" r:id="rId51"/>
    <p:sldId id="396" r:id="rId52"/>
    <p:sldId id="441" r:id="rId53"/>
    <p:sldId id="408" r:id="rId54"/>
    <p:sldId id="442" r:id="rId55"/>
    <p:sldId id="397" r:id="rId56"/>
    <p:sldId id="433" r:id="rId57"/>
    <p:sldId id="398" r:id="rId58"/>
    <p:sldId id="399" r:id="rId5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Cambria Math" panose="02040503050406030204" pitchFamily="18" charset="0"/>
      <p:regular r:id="rId66"/>
    </p:embeddedFont>
    <p:embeddedFont>
      <p:font typeface="Georgia" panose="02040502050405020303" pitchFamily="18" charset="0"/>
      <p:regular r:id="rId67"/>
      <p:bold r:id="rId68"/>
      <p:italic r:id="rId69"/>
      <p:boldItalic r:id="rId70"/>
    </p:embeddedFont>
    <p:embeddedFont>
      <p:font typeface="Nunito Sans" pitchFamily="2" charset="77"/>
      <p:regular r:id="rId71"/>
      <p:bold r:id="rId72"/>
      <p:italic r:id="rId73"/>
      <p:boldItalic r:id="rId74"/>
    </p:embeddedFont>
    <p:embeddedFont>
      <p:font typeface="Open Sans" panose="020B0606030504020204" pitchFamily="34" charset="0"/>
      <p:regular r:id="rId75"/>
      <p:bold r:id="rId76"/>
      <p:italic r:id="rId77"/>
      <p:boldItalic r:id="rId78"/>
    </p:embeddedFont>
    <p:embeddedFont>
      <p:font typeface="Roboto Mono for Powerline" pitchFamily="2" charset="0"/>
      <p:regular r:id="rId79"/>
      <p:bold r:id="rId80"/>
      <p:italic r:id="rId81"/>
      <p:boldItalic r:id="rId82"/>
    </p:embeddedFont>
    <p:embeddedFont>
      <p:font typeface="Stencil" pitchFamily="82" charset="77"/>
      <p:regular r:id="rId8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B57BA6"/>
    <a:srgbClr val="95698A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80"/>
    <p:restoredTop sz="83876" autoAdjust="0"/>
  </p:normalViewPr>
  <p:slideViewPr>
    <p:cSldViewPr snapToGrid="0" snapToObjects="1">
      <p:cViewPr varScale="1">
        <p:scale>
          <a:sx n="135" d="100"/>
          <a:sy n="135" d="100"/>
        </p:scale>
        <p:origin x="1368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3.fntdata"/><Relationship Id="rId79" Type="http://schemas.openxmlformats.org/officeDocument/2006/relationships/font" Target="fonts/font18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1.fntdata"/><Relationship Id="rId80" Type="http://schemas.openxmlformats.org/officeDocument/2006/relationships/font" Target="fonts/font19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font" Target="fonts/font14.fntdata"/><Relationship Id="rId83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font" Target="fonts/font17.fntdata"/><Relationship Id="rId81" Type="http://schemas.openxmlformats.org/officeDocument/2006/relationships/font" Target="fonts/font20.fntdata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5.fntdata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5.fntdata"/><Relationship Id="rId87" Type="http://schemas.openxmlformats.org/officeDocument/2006/relationships/tableStyles" Target="tableStyles.xml"/><Relationship Id="rId61" Type="http://schemas.openxmlformats.org/officeDocument/2006/relationships/handoutMaster" Target="handoutMasters/handoutMaster1.xml"/><Relationship Id="rId82" Type="http://schemas.openxmlformats.org/officeDocument/2006/relationships/font" Target="fonts/font2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7/5/22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29:29.9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18688 3601 172 0,'0'0'16'0,"0"0"-16"0,-3-4 0 0,3 4 0 0,0 0 92 0,0 0 16 16,0 0 4-16,0 0 0 0,0 0 12 0,0 0 4 15,0 0 0-15,0 0 0 0,0 0-103 0,0 0-25 16,0 0 0-16,0 0 0 0,8 4 56 0,0-4 7 16,0 0 1-16,0 3 0 0,0-3 0 0,2 0 0 15,-2 0 0-15,3 0 0 0,-1 0-52 0,3 0-12 16,-2 0 0-16,2-7 0 0,-2 7 0 0,-1 0 0 16,1 0 0-16,0 0 0 0,-3-5 54 0,0 3 8 15,-1 2 2-15,-7 0 0 0,0 0-64 0,6 0-8 16,-6 0-4-16,0 0-1 0,0 0 21 0,0 0 4 15,0 0 0-15,0 0 1 0,0 0 28 0,0 0 6 0,0 0 1 0,0 0 0 16,0 0-26-16,0 0-5 0,0 0-1 0,0 0 0 16,0 0-16-16,0 0 0 0,-3 7 0 0,3-7 0 15,0 0 0-15,0 0 0 0,0 0 0 0,-5 0 0 16,-3 4 9-16,3-1-1 0,-1-3-8 0,-2 0 12 16,3 0-12-16,-3 0 8 0,3 0-8 0,-3 0 0 15,8 0 8-15,-5 5-8 0,-1-5 0 0,6 0 0 16,0 0 0-16,-5 0 0 0,-3 0 0 0,5-5 0 15,3 5 0-15,0 0 0 0,-5 0 0 0,2 0 0 16,-2 0-8-16,5 0-2 0,0 0 0 0,0 0 0 16,0 0 10-16,0 0 0 0,0 0 0 0,0 0 0 15,0 0 0-15,0 0 0 0,0 0 0 0,0 0 0 16,0 0 0-16,0 0 0 0,0 0 0 0,0 0 0 16,8 0 0-16,0-3 0 0,0-1 0 0,-3 4 0 0,1 0 0 0,2 0 0 15,2 0 0-15,-2 0 0 0,0 4 0 0,0-4-8 16,-3 0 8-16,3 0 0 0,-3 3 0 0,1-3 0 15,-6 0 0-15,5 0 0 0,0 0 0 0,-5 0 0 16,0 0 0-16,0 0 0 0,0 0 0 0,0 0 0 16,0 0 0-16,0 0 0 0,0 0 19 0,0 0-1 15,0 0 0-15,0 0 0 0,0 0-6 0,0 0 0 16,0 0-1-16,0 0 0 0,0 0-3 0,0 0 0 16,0 0 0-16,0 0 0 0,-5 0 0 0,0 0 0 15,-1 0 0-15,6 0 0 0,0 0-8 0,-7 0 0 16,-1 0 0-16,2 0 8 0,6 0-8 0,-5 0 0 15,2 0 0-15,3 0 0 0,-5 0 0 0,5 0 0 0,0 0 0 0,0 0 0 16,-5 0 0-16,5 0 0 16,0 0 0-16,0 0 0 0,0 0 0 0,0 0-9 0,0 0 9 0,0 0 0 15,0 0-8-15,0 0 8 0,0 0 0 0,0 0 0 16,0 0 0-16,5 5 0 0,-5-5 0 0,5 0 0 16,3 2 0-16,-2-2 0 0,-1 5 0 0,-5-5 0 15,8 0 0-15,-3-5 0 0,0 5 0 0,1 0 0 16,-1 0 0-16,0 5 0 15,1-10 0-15,-1 5 0 0,0 0 0 0,0 0 0 0,1 0 0 0,-4 5 0 16,-2-5 0-16,0 0 0 0,0 0 0 0,0 0 0 16,0 0 12-16,0 0-3 0,0 0-1 0,0 0 0 15,0 0-8-15,0 0 0 0,0 0 9 0,0 0-9 16,0 0 0-16,-5-5 9 0,2 3-9 0,3 2 0 16,0 0 12-16,0 0-12 0,-8-5 12 0,3 5-12 15,5 0-96-15,0 0-25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7:48.8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93 0 13360 0 0,'0'0'612'0'0,"0"0"-15"0"0,1 1-382 0 0,31 60 2290 0 0,-17-30-1888 0 0,-2 0 1 0 0,-1 1-1 0 0,-1 1 1 0 0,-2 0 0 0 0,-1 0-1 0 0,2 32-617 0 0,3 3 460 0 0,-8 47-484 0 0,-5-114-511 0 0,0-1-158 0 0,0 0-796 0 0,-2 0-3194 0 0,-5 0-1371 0 0</inkml:trace>
  <inkml:trace contextRef="#ctx0" brushRef="#br0" timeOffset="187.62">0 354 4608 0 0,'0'0'353'0'0,"3"-1"45"0"0,83-23 8267 0 0,-62 22-8355 0 0,1 1 0 0 0,-1 1 1 0 0,1 1-1 0 0,-1 1 1 0 0,23 5-311 0 0,13 3-1216 0 0,-43-10-3936 0 0</inkml:trace>
  <inkml:trace contextRef="#ctx0" brushRef="#br0" timeOffset="531.12">592 339 10136 0 0,'0'0'230'0'0,"0"0"30"0"0,0 0 19 0 0,8 0 8 0 0,144-11 4857 0 0,-103-10-4725 0 0,-47 20-399 0 0,-1 0-1 0 0,0 0 1 0 0,0 0-1 0 0,0 0 1 0 0,0 0-1 0 0,0 0 1 0 0,0 0-1 0 0,0 0 1 0 0,-1-1-1 0 0,1 1 1 0 0,0 0-1 0 0,-1-1 1 0 0,1 1-1 0 0,-1 0 1 0 0,1-1-1 0 0,-1 1 1 0 0,0-1-1 0 0,1 1 1 0 0,-1-1-1 0 0,0 1 1 0 0,0-1-1 0 0,0 1 1 0 0,0 0-1 0 0,0-1 1 0 0,0 1-1 0 0,-1-1 1 0 0,1 1-1 0 0,-1-1 1 0 0,1 1-1 0 0,0 0 1 0 0,-1-1-1 0 0,0 1 1 0 0,1 0-1 0 0,-1-1 1 0 0,0 1-1 0 0,0 0 1 0 0,0 0-1 0 0,0 0 1 0 0,0 0-1 0 0,0-1-19 0 0,-18-8-57 0 0,-31-5 42 0 0,41 16 126 0 0,0 0-1 0 0,0 0 0 0 0,-1 0 0 0 0,1 1 0 0 0,1 1 1 0 0,-1-1-1 0 0,0 2 0 0 0,1-1 0 0 0,-1 1 0 0 0,1 0 1 0 0,0 1-1 0 0,0 0 0 0 0,1 0 0 0 0,-5 4-110 0 0,6-4 14 0 0,0 1 0 0 0,-1 1 0 0 0,2-1 0 0 0,-1 1 0 0 0,1 0 0 0 0,0 0 0 0 0,1 0 0 0 0,-1 1 0 0 0,1-1 0 0 0,1 1 0 0 0,0 0 0 0 0,0 1 0 0 0,0-1 0 0 0,1 0 0 0 0,0 1 0 0 0,1-1 0 0 0,0 1 0 0 0,0 0 0 0 0,1-1 0 0 0,0 1 0 0 0,0 0 0 0 0,1-1-1 0 0,0 1 1 0 0,1-1 0 0 0,0 1 0 0 0,0-1 0 0 0,2 3-14 0 0,-2-7 13 0 0,0 0-1 0 0,1 0 0 0 0,-1 0 1 0 0,1-1-1 0 0,0 1 0 0 0,0-1 1 0 0,0 1-1 0 0,0-1 0 0 0,1 0 1 0 0,0 0-1 0 0,-1-1 0 0 0,1 1 1 0 0,0-1-1 0 0,0 0 0 0 0,0 0 1 0 0,1 0-1 0 0,-1 0 0 0 0,0-1 1 0 0,1 0-1 0 0,-1 0 0 0 0,1 0 1 0 0,-1 0-1 0 0,1-1 0 0 0,3 1-12 0 0,55-2-1349 0 0,-4-10-4387 0 0,-32 4 302 0 0</inkml:trace>
  <inkml:trace contextRef="#ctx0" brushRef="#br0" timeOffset="874.79">969 282 11776 0 0,'0'0'266'0'0,"0"0"44"0"0,1 2 11 0 0,55 106 4095 0 0,-24-43-1416 0 0,8 16-623 0 0,-39-79-2269 0 0,-1-2-20 0 0,0 0-7 0 0,0 0-1 0 0,0 0 0 0 0,1-2 0 0 0,29-80-159 0 0,-14 27-850 0 0,-5 26 297 0 0,-8 20 425 0 0,0 0 0 0 0,0 1 0 0 0,1-1 0 0 0,0 1 0 0 0,0 0 0 0 0,1 0-1 0 0,0 0 1 0 0,1 0 0 0 0,3-2 207 0 0,30-15 0 0 0,-30 20-6 0 0,1 1 0 0 0,-1 0-1 0 0,0 1 1 0 0,1 0-1 0 0,0 1 1 0 0,0 0 0 0 0,0 0-1 0 0,0 1 1 0 0,0 0-1 0 0,0 1 1 0 0,0 0 0 0 0,5 1 6 0 0,-5-1 4 0 0,44 3-982 0 0,-52-3-662 0 0,-2 0-4461 0 0</inkml:trace>
  <inkml:trace contextRef="#ctx0" brushRef="#br0" timeOffset="1280.98">1966 219 10136 0 0,'0'0'464'0'0,"-2"-15"168"0"0,2 13-471 0 0,-1-1 0 0 0,1 1 0 0 0,0 0 0 0 0,-1 0 0 0 0,0 0 0 0 0,1 0 0 0 0,-1 0 0 0 0,0 0 0 0 0,0 0 0 0 0,0 0 0 0 0,-1 1 0 0 0,1-1 0 0 0,0 0 0 0 0,-1 0 0 0 0,1 1 0 0 0,-1-1 0 0 0,1 1 0 0 0,-1 0 0 0 0,0-1 0 0 0,1 1 0 0 0,-1 0 0 0 0,0 0 0 0 0,0 0 0 0 0,0 0 0 0 0,-1 0-161 0 0,-58 1 2110 0 0,56 1-2110 0 0,-1 0 0 0 0,1 0 0 0 0,0 1 0 0 0,0 0 0 0 0,0 0 0 0 0,0 0 0 0 0,0 1 0 0 0,1 0 0 0 0,-1 0 0 0 0,1 0 0 0 0,0 0 0 0 0,-1 0 0 0 0,2 1 0 0 0,-4 2 0 0 0,5-1-4 0 0,0-1-1 0 0,0 0 1 0 0,0 0-1 0 0,0 1 0 0 0,1-1 1 0 0,0 1-1 0 0,0-1 1 0 0,0 1-1 0 0,0-1 0 0 0,1 1 1 0 0,0 0-1 0 0,0-1 1 0 0,0 1-1 0 0,0 0 0 0 0,1-1 1 0 0,0 1-1 0 0,0 0 1 0 0,0-1-1 0 0,0 1 0 0 0,1-1 1 0 0,-1 0-1 0 0,1 1 1 0 0,1-1-1 0 0,-1 0 0 0 0,0 0 1 0 0,1 0-1 0 0,0-1 0 0 0,0 1 1 0 0,0 0-1 0 0,0-1 5 0 0,5 9 2 0 0,40 49-66 0 0,-32-41 108 0 0,-13-17 48 0 0,1 0-1 0 0,-1-1 0 0 0,0 1 0 0 0,0 0 0 0 0,0 1 0 0 0,0-1 0 0 0,-1 1 0 0 0,0-1 0 0 0,1 1 1 0 0,-1 0-1 0 0,0 0 0 0 0,-1-1 0 0 0,1 1 0 0 0,-1 1 0 0 0,1-1 0 0 0,-1 0 0 0 0,-1 0 0 0 0,1 0 1 0 0,0 1-1 0 0,-1-1 0 0 0,0 0 0 0 0,0 1 0 0 0,-1-1 0 0 0,1 0 0 0 0,-1 0 0 0 0,1 1 0 0 0,-2-1 1 0 0,1 0-1 0 0,0 0 0 0 0,-2 4-91 0 0,-5-2 192 0 0,1 0 0 0 0,-1 0 0 0 0,-1 0 0 0 0,1-1 0 0 0,-1-1 1 0 0,1 1-1 0 0,-2-1 0 0 0,1-1 0 0 0,0 0 0 0 0,0 0 0 0 0,-1-1 1 0 0,0 0-1 0 0,1 0 0 0 0,-1-1 0 0 0,0-1 0 0 0,0 0 0 0 0,-5 0-192 0 0,6 0 35 0 0,-120-8 172 0 0,49-9-3729 0 0,63 14 1502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57.8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20 173 8288 0 0,'14'7'381'0'0,"-11"-5"-6"0"0,-3-2-103 0 0,0 0 462 0 0,0 0 236 0 0,0 0 43 0 0,0 0-60 0 0,0 0-287 0 0,-11 10 1335 0 0,8-6-1857 0 0,0 0 0 0 0,1 1 0 0 0,-1 0 0 0 0,1 0 1 0 0,0-1-1 0 0,0 1 0 0 0,0 1 0 0 0,1-1 0 0 0,0 0 0 0 0,0 0 0 0 0,0 0 1 0 0,1 1-1 0 0,0 3-144 0 0,-3 10 512 0 0,3-15-466 0 0,0 0 0 0 0,1 1 0 0 0,-1-1 0 0 0,1 0 0 0 0,0 0-1 0 0,0 0 1 0 0,0 0 0 0 0,0 0 0 0 0,1 0 0 0 0,0 0 0 0 0,0 0 0 0 0,0 0-1 0 0,0-1 1 0 0,0 1 0 0 0,1-1 0 0 0,0 0 0 0 0,-1 1 0 0 0,1-1-1 0 0,0 0 1 0 0,1-1 0 0 0,-1 1 0 0 0,0-1 0 0 0,1 1 0 0 0,0-1-1 0 0,-1 0 1 0 0,1 0 0 0 0,0-1 0 0 0,0 1 0 0 0,2 0-46 0 0,14 0 36 0 0,-10-1 5 0 0,0 0-1 0 0,1 0 1 0 0,-1-1-1 0 0,1-1 0 0 0,-1 1 1 0 0,0-2-1 0 0,1 1 1 0 0,2-2-41 0 0,75-36 1525 0 0,-71 27-1252 0 0,-14 10-182 0 0,0 1-1 0 0,0-1 1 0 0,0 0 0 0 0,0 0-1 0 0,-1 0 1 0 0,1 0-1 0 0,-1 0 1 0 0,0-1 0 0 0,1 1-1 0 0,-1-1 1 0 0,0 1-1 0 0,-1-1 1 0 0,1 0-1 0 0,0 0 1 0 0,-1 0 0 0 0,1-2-91 0 0,15-36 73 0 0,-21 34 394 0 0,-6 12-457 0 0,14 11-10 0 0,3-9 0 0 0,1 0 0 0 0,-1 0 0 0 0,1-1 0 0 0,0 0 0 0 0,1-1 0 0 0,-1 0 0 0 0,1 0 0 0 0,0-1 0 0 0,0 0 0 0 0,1 0 0 0 0,6 1 0 0 0,76 10 0 0 0,-28-26 0 0 0,4-26 0 0 0,-18-19 0 0 0,-49 53 52 0 0,0 0 0 0 0,0 0-1 0 0,-1 0 1 0 0,0 0 0 0 0,1 0 0 0 0,-1 0-1 0 0,0-1 1 0 0,0 1 0 0 0,-1 0-1 0 0,1 0 1 0 0,-1 0 0 0 0,1 0 0 0 0,-1 0-1 0 0,0 0 1 0 0,0 0 0 0 0,-1 1-1 0 0,1-1 1 0 0,0 0 0 0 0,-1 0 0 0 0,0 1-1 0 0,1-1 1 0 0,-1 1 0 0 0,0 0-1 0 0,0-1 1 0 0,-1 1 0 0 0,1 0 0 0 0,0 0-1 0 0,-2 0-51 0 0,2 0-100 0 0,0 0 0 0 0,0 0 0 0 0,0 1 0 0 0,0-1 0 0 0,-1 1 0 0 0,1 0 0 0 0,-1 0 0 0 0,1 0 0 0 0,-1 0-1 0 0,1 0 1 0 0,-1 0 0 0 0,1 0 0 0 0,-1 1 0 0 0,0 0 0 0 0,1-1 0 0 0,-1 1 0 0 0,-2 0 100 0 0,4 0-2324 0 0,1 0-5354 0 0</inkml:trace>
  <inkml:trace contextRef="#ctx0" brushRef="#br0" timeOffset="281.18">917 169 11976 0 0,'0'0'266'0'0,"2"0"44"0"0,7-2 88 0 0,31 1 78 0 0,-35 4-111 0 0,0 1 0 0 0,0-1 0 0 0,0 1 0 0 0,-1 0 0 0 0,1 0 0 0 0,-1 0 0 0 0,0 0 0 0 0,0 1 0 0 0,-1 0 0 0 0,1 0 0 0 0,-1 0 0 0 0,0 0 0 0 0,0 0 0 0 0,-1 1 0 0 0,0-1 0 0 0,0 1 0 0 0,0 0 0 0 0,0-1 0 0 0,-1 1 0 0 0,0 5-365 0 0,6 55 2043 0 0,1-34-2058 0 0,-5-61-6242 0 0,-4 17 1920 0 0,-1 0-943 0 0</inkml:trace>
  <inkml:trace contextRef="#ctx0" brushRef="#br0" timeOffset="453.04">964 80 11976 0 0,'4'-38'1301'0'0,"-8"12"-1112"0"0,4 25 738 0 0,-3-4 1127 0 0,3 3 2197 0 0,16-6-4064 0 0,2 16-6016 0 0,-8-4-651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55.09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55 0 10736 0 0,'0'0'241'0'0,"0"0"38"0"0,0 0 13 0 0,0 0-26 0 0,0 2-171 0 0,50 199 8851 0 0,-3 8-6282 0 0,-41-166-4328 0 0,-6-42 344 0 0,-1-2-65 0 0,-1-3-14 0 0</inkml:trace>
  <inkml:trace contextRef="#ctx0" brushRef="#br0" timeOffset="218.66">0 316 2304 0 0,'0'0'101'0'0,"11"-5"453"0"0,22 5 10705 0 0,30-8-8079 0 0,33 2-2559 0 0,-30 2-874 0 0,41 9-3080 0 0,-80-4 1708 0 0</inkml:trace>
  <inkml:trace contextRef="#ctx0" brushRef="#br0" timeOffset="470.27">711 322 10136 0 0,'0'0'464'0'0,"0"0"-10"0"0,-7-6 1825 0 0,3 4-2062 0 0,1 1 0 0 0,-1 0 0 0 0,0-1 0 0 0,0 2 0 0 0,1-1 0 0 0,-1 0 0 0 0,0 1-1 0 0,0-1 1 0 0,0 1 0 0 0,0 0 0 0 0,0 1 0 0 0,0-1 0 0 0,0 1 0 0 0,0-1 0 0 0,0 1 0 0 0,1 0 0 0 0,-1 1 0 0 0,0-1 0 0 0,0 1 0 0 0,1-1 0 0 0,-1 1 0 0 0,1 0 0 0 0,0 1 0 0 0,0-1 0 0 0,-1 0 0 0 0,1 1-1 0 0,1 0 1 0 0,-2 1-217 0 0,-2 2 2 0 0,1 0-1 0 0,0 0 0 0 0,0 1 1 0 0,0-1-1 0 0,1 1 0 0 0,0 0 1 0 0,0 1-1 0 0,1-1 0 0 0,0 1 1 0 0,1-1-1 0 0,-1 1 0 0 0,1 1-1 0 0,2-6 0 0 0,-1 0 0 0 0,1 0 0 0 0,0 1 0 0 0,1-1 0 0 0,-1 0 0 0 0,0-1 0 0 0,1 1 0 0 0,-1 0 0 0 0,1 0 0 0 0,0 0 0 0 0,0 0 0 0 0,0 0 0 0 0,1-1 0 0 0,-1 1 0 0 0,1 0 0 0 0,-1-1 0 0 0,1 1 0 0 0,0-1 0 0 0,0 0 0 0 0,0 1 0 0 0,0-1 0 0 0,0 0 0 0 0,1 0 0 0 0,-1-1 0 0 0,1 1 0 0 0,-1 0 0 0 0,1-1 0 0 0,-1 1 0 0 0,1-1 0 0 0,0 0 0 0 0,0 0 0 0 0,1 0 0 0 0,63 5 0 0 0,-57-8 128 0 0,0-1-1 0 0,-1 0 0 0 0,1 0 1 0 0,0-1-1 0 0,-1 0 0 0 0,0-1 0 0 0,0 0 1 0 0,0 0-1 0 0,0-1 0 0 0,-1 0 1 0 0,0 0-1 0 0,-1-1 0 0 0,1 0 0 0 0,-1-1 1 0 0,4-5-128 0 0,-8 10 76 0 0,0 0 0 0 0,-1 0 1 0 0,1-1-1 0 0,-1 1 1 0 0,0-1-1 0 0,0 0 0 0 0,0 0 1 0 0,0 0-1 0 0,-1 0 1 0 0,1 0-1 0 0,-1 0 0 0 0,0 0 1 0 0,0 0-1 0 0,-1 0 0 0 0,1-1 1 0 0,-1 1-1 0 0,0 0 1 0 0,0 0-1 0 0,0-1 0 0 0,-1 1 1 0 0,0 0-1 0 0,1 0 1 0 0,-1-1-1 0 0,-1 0-76 0 0,-33-34-876 0 0,24 33 177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53.4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 8288 0 0,'27'0'756'0'0,"-31"-2"-1876"0"0,1-2 4582 0 0,3 6 998 0 0,0 2-4445 0 0,24 95 3050 0 0,-5 46-556 0 0,-5-64-547 0 0,-14-80-1960 0 0,0 0 1 0 0,0-1 0 0 0,0 1 0 0 0,0 0-1 0 0,0 0 1 0 0,0 0 0 0 0,0 0-1 0 0,0 0 1 0 0,0 0 0 0 0,0-1 0 0 0,0 1-1 0 0,1 0 1 0 0,-1 0 0 0 0,0 0 0 0 0,1 0-1 0 0,-1-1 1 0 0,0 1 0 0 0,1 0 0 0 0,-1 0-1 0 0,1-1 1 0 0,-1 1 0 0 0,1 0-1 0 0,0-1 1 0 0,-1 1 0 0 0,1 0 0 0 0,0-1-1 0 0,-1 1 1 0 0,1-1 0 0 0,0 1 0 0 0,0-1-1 0 0,-1 1 1 0 0,1-1 0 0 0,0 0-1 0 0,0 1 1 0 0,0-1 0 0 0,0 0 0 0 0,-1 0-1 0 0,1 0 1 0 0,0 0 0 0 0,0 0 0 0 0,0 0-1 0 0,0 0-2 0 0,82-85 0 0 0,-77 80-2 0 0,0 1 0 0 0,0 1 0 0 0,1-1 0 0 0,-1 1 0 0 0,1 0-1 0 0,0 1 1 0 0,0-1 0 0 0,0 1 0 0 0,0 1 0 0 0,0-1 0 0 0,1 1 0 0 0,-1 1 0 0 0,0-1-1 0 0,1 1 1 0 0,-1 0 0 0 0,0 1 0 0 0,0 0 0 0 0,1 0 0 0 0,-1 1 0 0 0,0-1-1 0 0,0 2 1 0 0,0-1 0 0 0,0 1 0 0 0,-1 0 0 0 0,5 3 2 0 0,63 56 44 0 0,-37-18-309 0 0,3-8 475 0 0,-40-36-251 0 0,0 0 0 0 0,1 1-1 0 0,-1-1 1 0 0,1 1 0 0 0,-1-1 0 0 0,1 0-1 0 0,-1 1 1 0 0,1-1 0 0 0,-1 0-1 0 0,1 0 1 0 0,-1 0 0 0 0,1 1 0 0 0,-1-1-1 0 0,1 0 1 0 0,0 0 0 0 0,-1 0-1 0 0,1 0 1 0 0,-1 0 0 0 0,1 0 0 0 0,0 0-1 0 0,-1 0 1 0 0,1 0 0 0 0,-1 0-1 0 0,1 0 1 0 0,-1 0 0 0 0,1-1 0 0 0,-1 1-1 0 0,1 0 1 0 0,0 0 0 0 0,-1 0-1 0 0,1-1 1 0 0,-1 1 0 0 0,1 0 0 0 0,-1-1-1 0 0,0 1 1 0 0,1-1 0 0 0,-1 1-1 0 0,1 0 1 0 0,-1-1 0 0 0,0 1 0 0 0,1-1-1 0 0,-1 1 1 0 0,0-1 0 0 0,1 1-1 0 0,-1-1 42 0 0,2-1-2287 0 0,0-1 288 0 0</inkml:trace>
  <inkml:trace contextRef="#ctx0" brushRef="#br0" timeOffset="484.25">784 231 456 0 0,'2'-3'-733'0'0,"3"-6"2686"0"0,5-3 8540 0 0,-10 11-9593 0 0,0 1-100 0 0,-11-5 1603 0 0,-55 17-1081 0 0,-4 42-1214 0 0,67-52-118 0 0,0 0-1 0 0,1 1 1 0 0,-1-1 0 0 0,1 1-1 0 0,-1 0 1 0 0,1-1-1 0 0,0 1 1 0 0,0 0 0 0 0,0 1-1 0 0,1-1 1 0 0,-1 0 0 0 0,1 0-1 0 0,-1 1 1 0 0,1-1-1 0 0,0 1 1 0 0,1-1 0 0 0,-1 1-1 0 0,0-1 1 0 0,1 1 0 0 0,0 0-1 0 0,0-1 1 0 0,0 1-1 0 0,1 3 11 0 0,1-4 0 0 0,0-1 0 0 0,0 1 0 0 0,0 0 0 0 0,0-1 0 0 0,1 0 0 0 0,-1 1 0 0 0,1-1 0 0 0,0 0 0 0 0,0 0 0 0 0,0 0 0 0 0,0-1 0 0 0,0 1 0 0 0,0-1 0 0 0,0 1 0 0 0,0-1 0 0 0,0 0 0 0 0,1-1 0 0 0,-1 1 0 0 0,0 0 0 0 0,2-1 0 0 0,8 3 84 0 0,0-2-1 0 0,0 1 0 0 0,0-2 0 0 0,0 0 0 0 0,0 0 0 0 0,0-1 1 0 0,0-1-1 0 0,3 0-83 0 0,9-4 302 0 0,-20 6-262 0 0,0-1 1 0 0,0 0-1 0 0,1-1 0 0 0,-1 1 0 0 0,0-1 0 0 0,-1 0 0 0 0,1 0 0 0 0,0 0 0 0 0,0-1 1 0 0,-1 0-1 0 0,0 0 0 0 0,3-2-40 0 0,-4 3 80 0 0,-2 1-68 0 0,0 0 0 0 0,0 1-1 0 0,0-1 1 0 0,0 0-1 0 0,0 0 1 0 0,0 0-1 0 0,0 0 1 0 0,0 0-1 0 0,-1 0 1 0 0,1 0-1 0 0,0 0 1 0 0,0 0 0 0 0,-1 0-1 0 0,1-1 1 0 0,-1 1-1 0 0,1 0 1 0 0,-1 0-1 0 0,0-1 1 0 0,1 1-1 0 0,-1 0 1 0 0,0 0 0 0 0,0-1-1 0 0,0 1 1 0 0,0 0-1 0 0,0-1 1 0 0,0 1-1 0 0,0 0 1 0 0,-1 0-1 0 0,1-1 1 0 0,0 1-1 0 0,-1 0 1 0 0,1 0 0 0 0,-1-1-1 0 0,1 1 1 0 0,-1 0-1 0 0,1 0 1 0 0,-1 0-1 0 0,0 0 1 0 0,0 0-1 0 0,1 0-11 0 0,-47-37 1343 0 0,46 37-1262 0 0,1 1 50 0 0,-5 6 258 0 0,6-2-389 0 0,1 0 0 0 0,0-1 0 0 0,0 1 0 0 0,0-1 0 0 0,0 0 0 0 0,1 0 0 0 0,-1 0 0 0 0,1 0 0 0 0,0 0 0 0 0,0 0 0 0 0,0-1 0 0 0,0 1 0 0 0,1-1 0 0 0,-1 0 0 0 0,2 1 0 0 0,8 6 0 0 0,63 41-222 0 0,-42-35-2232 0 0,-10-14-2199 0 0,-10-5 2255 0 0</inkml:trace>
  <inkml:trace contextRef="#ctx0" brushRef="#br0" timeOffset="812.3">1096 240 7368 0 0,'0'0'568'0'0,"0"0"-144"0"0,7 3 2382 0 0,23 18 3306 0 0,5 22-2830 0 0,-34-41-3092 0 0,46 60 603 0 0,7-31-577 0 0,-27-45-350 0 0,10-19 68 0 0,9-20 1273 0 0,-15-1-911 0 0,-24 23 133 0 0,9 35-3057 0 0,-14-3 1833 0 0,6 2-3427 0 0,6-1 1632 0 0</inkml:trace>
  <inkml:trace contextRef="#ctx0" brushRef="#br0" timeOffset="1187.21">1605 302 10136 0 0,'0'0'464'0'0,"0"0"-10"0"0,13-6-146 0 0,-5 2 304 0 0,0 0-1 0 0,0 0 0 0 0,0 1 0 0 0,1 0 0 0 0,-1 0 0 0 0,1 1 1 0 0,-1 0-1 0 0,1 1 0 0 0,8 0-611 0 0,-4-1 316 0 0,30-14-112 0 0,7-4-204 0 0,-24 1 0 0 0,-25 18 8 0 0,-1 1 0 0 0,0-1-1 0 0,0 0 1 0 0,1 1 0 0 0,-1-1-1 0 0,0 0 1 0 0,0 0 0 0 0,0 1-1 0 0,0-1 1 0 0,0 0 0 0 0,0 1-1 0 0,0-1 1 0 0,0 0 0 0 0,0 0-1 0 0,0 1 1 0 0,0-1 0 0 0,-1 0-1 0 0,1 1 1 0 0,0-1 0 0 0,0 0-1 0 0,-1 1 1 0 0,1-1 0 0 0,0 0-1 0 0,-1 1 1 0 0,1-1 0 0 0,-1 1-1 0 0,1-1 1 0 0,-1 1-1 0 0,1-1 1 0 0,-1 1 0 0 0,1-1-1 0 0,-1 1 1 0 0,0-1 0 0 0,1 1-1 0 0,-1 0 1 0 0,1-1 0 0 0,-1 1-1 0 0,0 0 1 0 0,1 0 0 0 0,-1-1-1 0 0,0 1 1 0 0,1 0 0 0 0,-2 0-8 0 0,-31-14 910 0 0,-37 17-622 0 0,62 0-243 0 0,0 0 0 0 0,0 0-1 0 0,1 0 1 0 0,-1 1 0 0 0,1 0-1 0 0,0 1 1 0 0,0 0 0 0 0,0 0-1 0 0,1 0 1 0 0,0 1 0 0 0,0-1-1 0 0,0 2 1 0 0,1-1 0 0 0,0 0-1 0 0,0 1 1 0 0,-3 5-45 0 0,-15 23-60 0 0,19-22 3 0 0,3-10 72 0 0,0-1 0 0 0,0 1 1 0 0,0-1-1 0 0,0 1 0 0 0,1 0 0 0 0,-1-1 0 0 0,1 1 0 0 0,-1 0 0 0 0,1 0 0 0 0,0 0 0 0 0,0-1 0 0 0,1 1 0 0 0,-1 0 1 0 0,0 0-1 0 0,1-1 0 0 0,0 1 0 0 0,-1 0 0 0 0,1-1 0 0 0,0 1 0 0 0,0 0 0 0 0,1-1 0 0 0,-1 0 0 0 0,0 1 0 0 0,2 1-15 0 0,3 1-80 0 0,-2-1 91 0 0,-1 0 0 0 0,1 0 0 0 0,1 0 0 0 0,-1-1 0 0 0,0 0 0 0 0,1 1 0 0 0,0-2 1 0 0,0 1-1 0 0,0 0 0 0 0,0-1 0 0 0,0 0 0 0 0,0 0 0 0 0,0-1 0 0 0,1 0 0 0 0,-1 1 0 0 0,1-2 0 0 0,-1 1 1 0 0,1-1-1 0 0,-1 0 0 0 0,1 0-11 0 0,113-6-640 0 0,-25-13-2103 0 0,-63 9 1721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51.8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205 293 1376 0 0,'4'-6'5439'0'0,"-2"3"-2278"0"0,-17-10 2064 0 0,-41 17-3243 0 0,42 10-1899 0 0,-15 6-234 0 0,-38 38 291 0 0,40-4-3 0 0,27-52-137 0 0,-1-1-1 0 0,1 1 1 0 0,-1 0 0 0 0,1-1 0 0 0,0 1-1 0 0,0 0 1 0 0,0-1 0 0 0,0 1 0 0 0,0 0-1 0 0,0 0 1 0 0,0-1 0 0 0,1 1 0 0 0,-1 0-1 0 0,0-1 1 0 0,1 1 0 0 0,0 0 0 0 0,-1-1-1 0 0,1 1 1 0 0,0-1 0 0 0,0 1 0 0 0,0-1-1 0 0,0 1 1 0 0,0-1 0 0 0,0 0 0 0 0,0 1-1 0 0,0-1 1 0 0,0 0 0 0 0,1 0-1 0 0,-1 0 1 0 0,1 0 0 0 0,-1 0 0 0 0,1 0-1 0 0,0 0 1 0 0,11 2 0 0 0,-1-1 0 0 0,1 0 0 0 0,-1-1 0 0 0,1 0 0 0 0,0-1 0 0 0,-1 0 0 0 0,1-1 0 0 0,-1-1 0 0 0,1 0 0 0 0,-1 0 0 0 0,1-1 0 0 0,-1-1 0 0 0,0 0 0 0 0,0-1 0 0 0,-1 0 0 0 0,0-1 0 0 0,0 0 0 0 0,2-2 0 0 0,-9 5 92 0 0,0 1 0 0 0,0-2-1 0 0,0 1 1 0 0,-1 0 0 0 0,1-1-1 0 0,-1 1 1 0 0,1-1 0 0 0,-1 0-1 0 0,-1 0 1 0 0,1 0-1 0 0,-1-1 1 0 0,1 1 0 0 0,-1-1-1 0 0,0 1 1 0 0,-1-1 0 0 0,1 0-1 0 0,-1 1 1 0 0,0-1 0 0 0,0 0-1 0 0,0 0 1 0 0,-1 0-1 0 0,0-2-91 0 0,-9-13 60 0 0,8 19 246 0 0,1 1 82 0 0,0 0 10 0 0,0 0-40 0 0,0 0-180 0 0,0 0-76 0 0,8 15 71 0 0,-2-3 53 0 0,1-1 1 0 0,0 0-1 0 0,0-1 0 0 0,1 0 1 0 0,0 0-1 0 0,1-1 0 0 0,0 0 1 0 0,9 7-227 0 0,36 55 316 0 0,-37-42-310 0 0,-1-4-27 0 0,-12-17-96 0 0,-3-7-66 0 0,-1-1-17 0 0,0 0-228 0 0,0 0-932 0 0,0 0-411 0 0,0 0-79 0 0,0 0-19 0 0</inkml:trace>
  <inkml:trace contextRef="#ctx0" brushRef="#br0" timeOffset="359.28">630 0 8288 0 0,'0'0'381'0'0,"0"0"-6"0"0,0 0-103 0 0,0 0 462 0 0,0 0 236 0 0,0 0 43 0 0,0 13 2058 0 0,4 59 700 0 0,13 37-2294 0 0,-17-108-1454 0 0,6 33 251 0 0,2-1-1 0 0,1 0 0 0 0,2-1 1 0 0,1 0-1 0 0,8 14-273 0 0,20 43 373 0 0,-40-87-463 0 0,0-2-64 0 0,0 0-7 0 0,0 0-80 0 0,2-8-1016 0 0,1-3-587 0 0,-1 2-2476 0 0,1-3-1736 0 0</inkml:trace>
  <inkml:trace contextRef="#ctx0" brushRef="#br0" timeOffset="656.09">924 51 10136 0 0,'0'0'464'0'0,"0"0"-10"0"0,0 0-166 0 0,0 0 391 0 0,0 0 200 0 0,0 0 38 0 0,0 0-33 0 0,2 2-179 0 0,3 5-321 0 0,-1 1 1 0 0,0 0-1 0 0,0 1 0 0 0,0-1 0 0 0,-1 1 1 0 0,0 0-1 0 0,-1 0 0 0 0,0-1 0 0 0,0 2 1 0 0,-1-1-1 0 0,0 1-384 0 0,10 45 1222 0 0,39 133-672 0 0,-36-99-500 0 0,13-36-50 0 0,-22-50-24 0 0,-4-3-92 0 0,1-1-6 0 0,13-21-1609 0 0,-8 10-84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02.2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13128 0 0,'0'0'297'0'0,"0"0"39"0"0,0 0 20 0 0,0 0-29 0 0,0 1-215 0 0,24 69 1859 0 0,20 13 821 0 0,-21-24-1256 0 0,-15-27-1007 0 0,15 98 489 0 0,-14-38-358 0 0,-6-68-1151 0 0,4-27-2042 0 0,-3-5 9 0 0,2-2-4030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01.5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244 285 2760 0 0,'-22'-24'4010'0'0,"-5"9"396"0"0,-6 13-800 0 0,-25 28-1909 0 0,-9 25-963 0 0,64-48-734 0 0,-1 0 1 0 0,1 0-1 0 0,0 1 1 0 0,0 0-1 0 0,1-1 0 0 0,-1 1 1 0 0,1 0-1 0 0,0 0 1 0 0,0 0-1 0 0,0 0 1 0 0,0 1-1 0 0,1-1 0 0 0,0 1 1 0 0,0-1-1 0 0,0 1 1 0 0,0-1-1 0 0,1 1 1 0 0,-1-1-1 0 0,1 1 0 0 0,1-1 1 0 0,-1 1-1 0 0,0 0 1 0 0,1-1-1 0 0,0 1 1 0 0,1 0-2 0 0,1 0 15 0 0,0 0-1 0 0,0 0 0 0 0,1 0 0 0 0,0-1 0 0 0,0 0 0 0 0,0 0 0 0 0,1 0 0 0 0,-1 0 0 0 0,1-1 0 0 0,0 1 0 0 0,0-1 0 0 0,0-1 0 0 0,0 1 1 0 0,1-1-1 0 0,-1 0 0 0 0,1 0 0 0 0,-1 0 0 0 0,1-1 0 0 0,0 1 0 0 0,0-2 0 0 0,-1 1 0 0 0,1-1 0 0 0,0 1 0 0 0,0-2 0 0 0,0 1 0 0 0,0-1 0 0 0,-1 1 1 0 0,1-2-1 0 0,0 1 0 0 0,0-1 0 0 0,-1 0 0 0 0,1 0 0 0 0,-1 0 0 0 0,0-1 0 0 0,0 1 0 0 0,2-2-13 0 0,1-1 99 0 0,1 0 0 0 0,-1-1-1 0 0,0 0 1 0 0,0 0 0 0 0,-1-1 0 0 0,0 0-1 0 0,0 0 1 0 0,0 0 0 0 0,-1-1 0 0 0,0 0-1 0 0,-1-1 1 0 0,0 1 0 0 0,0-1 0 0 0,2-7-99 0 0,-5 8 142 0 0,-1-1 0 0 0,0 0 0 0 0,-1 1 0 0 0,0-1 0 0 0,0 0 0 0 0,-1 0 0 0 0,0 0 0 0 0,0 1 1 0 0,-1-1-1 0 0,-1 1 0 0 0,1-1 0 0 0,-1 1 0 0 0,-1 0 0 0 0,1 0 0 0 0,-1 0 0 0 0,-5-6-142 0 0,1-4 8 0 0,-65-117 1061 0 0,63 94-993 0 0,9 24 475 0 0,9 27 677 0 0,29 86-463 0 0,12 25-253 0 0,28 41-2541 0 0,-76-160 1442 0 0,1 3 108 0 0,-1-3-5895 0 0,-1-2-580 0 0</inkml:trace>
  <inkml:trace contextRef="#ctx0" brushRef="#br0" timeOffset="390.53">654 314 8288 0 0,'0'0'190'0'0,"0"0"28"0"0,0 0 7 0 0,2 0-33 0 0,46 7 808 0 0,19-4 119 0 0,6-15 913 0 0,-63 0-1963 0 0,-10 8 63 0 0,-1 0 0 0 0,0 0 0 0 0,0 0 0 0 0,-1-1 0 0 0,1 1 0 0 0,-1 1 0 0 0,0-1 0 0 0,0 0 0 0 0,0 0 0 0 0,-1 1 0 0 0,1-1 0 0 0,-1 1 0 0 0,0 0 0 0 0,0-1 0 0 0,0 1 0 0 0,0 1 0 0 0,-1-1 0 0 0,1 0 0 0 0,-1 1 0 0 0,1 0 0 0 0,-1 0 0 0 0,0 0 0 0 0,0 0 0 0 0,0 1 0 0 0,0-1 0 0 0,-4 0-132 0 0,3 0 30 0 0,-1 0 0 0 0,1 0 0 0 0,-1 1 0 0 0,0 0 0 0 0,0 0 1 0 0,0 0-1 0 0,1 1 0 0 0,-1-1 0 0 0,0 2 0 0 0,0-1 0 0 0,0 0 0 0 0,0 1 1 0 0,0 0-1 0 0,1 1 0 0 0,-1-1 0 0 0,0 1 0 0 0,1 0 0 0 0,-1 1 0 0 0,1-1 0 0 0,-2 2-30 0 0,-1 1 64 0 0,1-1-1 0 0,0 2 1 0 0,0-1-1 0 0,0 1 0 0 0,0 0 1 0 0,1 0-1 0 0,0 0 1 0 0,0 1-1 0 0,1 0 0 0 0,0 1 1 0 0,0 0-64 0 0,2-4 57 0 0,1-1 1 0 0,-1 1-1 0 0,1 0 0 0 0,0 0 1 0 0,0 0-1 0 0,1 0 1 0 0,-1 0-1 0 0,1 0 0 0 0,0 0 1 0 0,0 1-1 0 0,0-1 0 0 0,1 0 1 0 0,0 1-1 0 0,-1-1 1 0 0,1 0-1 0 0,1 1 0 0 0,-1-1 1 0 0,1 1-1 0 0,0-1 1 0 0,0 0-1 0 0,0 0 0 0 0,2 5-57 0 0,-2-5-25 0 0,1 0-1 0 0,0 1 1 0 0,0-1-1 0 0,1 0 0 0 0,-1 0 1 0 0,1 0-1 0 0,0 0 1 0 0,0-1-1 0 0,0 1 0 0 0,1-1 1 0 0,-1 0-1 0 0,1 0 1 0 0,0 0-1 0 0,0 0 0 0 0,3 1 26 0 0,1 1-109 0 0,0-1-1 0 0,0 0 1 0 0,1 0-1 0 0,0-1 0 0 0,0 0 1 0 0,0 0-1 0 0,0-1 1 0 0,0-1-1 0 0,0 1 0 0 0,0-1 1 0 0,1-1-1 0 0,-1 0 1 0 0,0 0-1 0 0,1-1 0 0 0,5-1 110 0 0,11-3-1870 0 0,0-2-3823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00.4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 2760 0 0,'14'-3'420'0'0,"-12"3"721"0"0,-2 0 314 0 0,0 0 66 0 0,0 0-124 0 0,0 0-574 0 0,0 0-250 0 0,0 0-49 0 0,0 0 32 0 0,0 0 179 0 0,0 0 81 0 0,0 0 15 0 0,0 0-17 0 0,3 15 1339 0 0,5 48 1102 0 0,15 53-1550 0 0,-20-97-1705 0 0,-12-21 923 0 0,9-4-966 0 0,-1 0-1 0 0,1 0 1 0 0,1 0-1 0 0,-1 0 1 0 0,1 0 0 0 0,0 0-1 0 0,0 0 1 0 0,1 1 0 0 0,0-1-1 0 0,0 0 1 0 0,0 1-1 0 0,1-1 1 0 0,0 1 0 0 0,0 0-1 0 0,0-1 44 0 0,1 0-10 0 0,1 1 0 0 0,-1-1 0 0 0,1 1 0 0 0,0 0-1 0 0,1 0 1 0 0,-1 1 0 0 0,1 0 0 0 0,0 0 0 0 0,0 0 0 0 0,0 0-1 0 0,0 1 1 0 0,1 0 0 0 0,-1 0 0 0 0,1 1 0 0 0,0 0-1 0 0,0 0 1 0 0,0 1 0 0 0,0 0 0 0 0,0 0 0 0 0,0 0 0 0 0,0 1-1 0 0,7 0 11 0 0,-9 2 28 0 0,0-1 0 0 0,0 1 0 0 0,0 0 0 0 0,0 0-1 0 0,-1 0 1 0 0,1 1 0 0 0,-1 0 0 0 0,0 0 0 0 0,0 0-1 0 0,0 0 1 0 0,0 1 0 0 0,3 2-28 0 0,13 12-222 0 0,14 20 110 0 0,-17-17 112 0 0,-6-13 219 0 0,-10-8 45 0 0,-1 0 21 0 0,0 0-6 0 0,12-8 410 0 0,13-28-1224 0 0,-20 28 419 0 0,0 0 0 0 0,1 1 0 0 0,0-1 0 0 0,0 1 0 0 0,0 0 0 0 0,1 1 0 0 0,0-1 0 0 0,0 1-1 0 0,1 1 1 0 0,3-3 116 0 0,-8 6 0 0 0,-1 1 0 0 0,0 0 0 0 0,0-1 0 0 0,0 1 0 0 0,0 0 0 0 0,0 0 0 0 0,0 0 0 0 0,0 1 0 0 0,1-1 0 0 0,-1 0 0 0 0,0 1 0 0 0,0 0 0 0 0,1-1 0 0 0,-1 1 0 0 0,0 0 0 0 0,1 0 0 0 0,-1 0 0 0 0,0 0 0 0 0,1 1 0 0 0,-1-1 0 0 0,0 1 0 0 0,0-1 0 0 0,2 2 0 0 0,2 0 0 0 0,-1 1 0 0 0,1 1 0 0 0,-1-1 0 0 0,0 1 0 0 0,0 0 0 0 0,0 0 0 0 0,-1 0 0 0 0,1 1 0 0 0,-1 0 0 0 0,0 0 0 0 0,-1 0 0 0 0,3 3 0 0 0,54 72 1952 0 0,-54-71-1952 0 0,28 20 0 0 0,-22-25-212 0 0,-11-3-893 0 0,0-2-403 0 0,5-5-83 0 0</inkml:trace>
  <inkml:trace contextRef="#ctx0" brushRef="#br0" timeOffset="421.76">939 115 1376 0 0,'0'0'65'0'0,"0"-10"6"0"0,0-1 9478 0 0,1 9-5737 0 0,-7 12-3364 0 0,1-5-382 0 0,0 0 0 0 0,1 0 1 0 0,0 0-1 0 0,-1 0 0 0 0,2 1 0 0 0,-1 0 1 0 0,1 0-1 0 0,0 0 0 0 0,0 0 0 0 0,0 0 1 0 0,1 1-1 0 0,0-1 0 0 0,0 1 0 0 0,1 0 1 0 0,0-1-1 0 0,0 1 0 0 0,0 0 0 0 0,1 0 0 0 0,0 3-66 0 0,1-8 9 0 0,0 1-1 0 0,0-1 0 0 0,0 1 0 0 0,0-1 0 0 0,1 1 0 0 0,-1-1 0 0 0,1 1 0 0 0,-1-1 0 0 0,1 0 0 0 0,0 0 1 0 0,0 0-1 0 0,0 0 0 0 0,0 0 0 0 0,0-1 0 0 0,1 1 0 0 0,-1 0 0 0 0,0-1 0 0 0,1 0 0 0 0,-1 0 0 0 0,1 1 0 0 0,-1-1 1 0 0,1-1-1 0 0,0 1 0 0 0,-1 0 0 0 0,1-1 0 0 0,0 1 0 0 0,-1-1 0 0 0,1 0 0 0 0,0 0 0 0 0,0 0 0 0 0,0 0 0 0 0,-1 0 1 0 0,1-1-1 0 0,0 1 0 0 0,-1-1 0 0 0,1 0 0 0 0,0 0 0 0 0,-1 0 0 0 0,1 0 0 0 0,-1 0 0 0 0,1-1 0 0 0,-1 1 0 0 0,0-1 1 0 0,1 1-10 0 0,53-64 140 0 0,-54 62-131 0 0,0 1 0 0 0,-1-1 0 0 0,1 0 0 0 0,-1 0 0 0 0,0 0 0 0 0,1 0 0 0 0,-2 0 0 0 0,1 0 1 0 0,0 0-1 0 0,0 0 0 0 0,-1 0 0 0 0,0 0 0 0 0,1 0 0 0 0,-1-1 0 0 0,0 1 0 0 0,-1 0 0 0 0,1 0 0 0 0,-1 0 0 0 0,1 0 0 0 0,-1 0 0 0 0,0-1 0 0 0,0 1 0 0 0,0 1 0 0 0,0-1 0 0 0,-1 0 0 0 0,1 0 0 0 0,-1 0 0 0 0,0 1 0 0 0,0-1 0 0 0,0 1 0 0 0,-1-2-8 0 0,-31-14 12 0 0,21 17 47 0 0,9 2-4895 0 0,1 4-554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08.3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24 6912 0 0,'0'0'528'0'0,"1"2"-342"0"0,18 24 2098 0 0,-14-17-1650 0 0,0 0 0 0 0,1-1 0 0 0,1 0 0 0 0,-1 0 0 0 0,1 0-1 0 0,1-1 1 0 0,-1 0 0 0 0,1 0 0 0 0,0-1 0 0 0,1 0 0 0 0,-1-1 0 0 0,8 4-634 0 0,-13-8-1 0 0,0 0-1 0 0,0-1 1 0 0,-1 1 0 0 0,1-1 0 0 0,0 0 0 0 0,0 0-1 0 0,0 0 1 0 0,-1 0 0 0 0,1 0 0 0 0,0 0 0 0 0,0-1-1 0 0,-1 0 1 0 0,1 1 0 0 0,0-1 0 0 0,-1 0 0 0 0,1 0-1 0 0,0-1 1 0 0,-1 1 0 0 0,0 0 0 0 0,1-1-1 0 0,-1 0 1 0 0,0 1 0 0 0,0-1 0 0 0,0 0 0 0 0,0 0-1 0 0,0 0 1 0 0,0 0 0 0 0,0-1 0 0 0,-1 1 0 0 0,1 0-1 0 0,0-2 2 0 0,38-59-1217 0 0,-4 17-1101 0 0,-35 45 1875 0 0,0 0 294 0 0,10-4 534 0 0,-10 5 90 0 0,-1 0 33 0 0,1 1 4 0 0,2 1-340 0 0,-1 1 1 0 0,-1 0 0 0 0,1 0 0 0 0,0 0 0 0 0,-1 1 0 0 0,0-1 0 0 0,1 0 0 0 0,-1 0 0 0 0,0 1 0 0 0,-1-1-1 0 0,1 1 1 0 0,-1-1 0 0 0,1 1 0 0 0,-1-1 0 0 0,0 1 0 0 0,0-1 0 0 0,-1 1 0 0 0,1-1 0 0 0,-1 1 0 0 0,0-1 0 0 0,0 0-1 0 0,0 1 1 0 0,0-1 0 0 0,0 0 0 0 0,-1 2-173 0 0,-44 80 2703 0 0,-98 117-1433 0 0,103-144-3243 0 0,41-57 1101 0 0,0-1-125 0 0,0 0-1117 0 0,0 0-4369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06.8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44 157 11976 0 0,'4'5'1082'0'0,"70"70"1438"0"0,-24-30-1233 0 0,-9-16-336 0 0,-1-5-368 0 0,-6-6-215 0 0,-20-13-392 0 0,-13-5-192 0 0,-2-8-5411 0 0,-4 2 79 0 0</inkml:trace>
  <inkml:trace contextRef="#ctx0" brushRef="#br0" timeOffset="249.94">188 176 5984 0 0,'10'3'7676'0'0,"-18"16"-5810"0"0,2-7-767 0 0,3-4-884 0 0,-1 1 1 0 0,0-1-1 0 0,-1 0 0 0 0,1 0 1 0 0,-2 0-1 0 0,1-1 1 0 0,-1 0-1 0 0,0 0 0 0 0,-1 0 1 0 0,-3 2-216 0 0,-7 9 199 0 0,-43 41 54 0 0,26-20-369 0 0,26-33 96 0 0,4-2-4638 0 0,4-4 3037 0 0</inkml:trace>
  <inkml:trace contextRef="#ctx0" brushRef="#br0" timeOffset="499.88">329 233 11976 0 0,'22'0'576'0'0,"-20"0"-251"0"0,7 1 75 0 0,4 7-283 0 0,-10 8 1954 0 0,-2 70 943 0 0,9-49-2550 0 0,-10-35-404 0 0,3 2-37 0 0,-3-3-34 0 0,18-2-3320 0 0,-16-4 1327 0 0</inkml:trace>
  <inkml:trace contextRef="#ctx0" brushRef="#br0" timeOffset="687.33">343 81 10136 0 0,'28'-16'1280'0'0,"-27"15"-327"0"0,-3-3 2851 0 0,27-5-2714 0 0,-24 9-1594 0 0,4 6-945 0 0,-4-5 691 0 0</inkml:trace>
  <inkml:trace contextRef="#ctx0" brushRef="#br0" timeOffset="984.14">724 1 1376 0 0,'0'0'400'0'0,"6"6"3180"0"0,2 30 2608 0 0,2 72-1099 0 0,-4 48-2356 0 0,-2-107-2700 0 0,-1-42-45 0 0,-3-5-308 0 0,0-2-1102 0 0,0 0-473 0 0,0 0-90 0 0,0 0-20 0 0</inkml:trace>
  <inkml:trace contextRef="#ctx0" brushRef="#br0" timeOffset="1156.01">594 240 1376 0 0,'49'-7'2509'0'0,"-16"1"2154"0"0,35-2-1997 0 0,45-1-2648 0 0,-99 5-18 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05.5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1 259 10136 0 0,'0'0'230'0'0,"0"0"30"0"0,0 0 19 0 0,-1 0-40 0 0,8 21 1653 0 0,14 36 2559 0 0,-5 6-1931 0 0,-2 16-1038 0 0,-4-7 432 0 0,5-41-2190 0 0,-14-30 396 0 0,-1-1 10 0 0,1 0-18 0 0,7-11-90 0 0,-17-73-22 0 0,-14-29-126 0 0,19 6-1633 0 0,-1 51 1980 0 0,13-6-525 0 0,-6 58 304 0 0,0 1-1 0 0,0 0 1 0 0,0-1-1 0 0,1 1 1 0 0,-1 0-1 0 0,1 0 1 0 0,0 0-1 0 0,-1 1 1 0 0,1-1-1 0 0,0 0 0 0 0,1 1 1 0 0,-1 0-1 0 0,0 0 1 0 0,1 0-1 0 0,-1 0 1 0 0,1 1-1 0 0,0-1 1 0 0,-1 1-1 0 0,1 0 1 0 0,0 0-1 0 0,0 0 1 0 0,0 1-1 0 0,0-1 1 0 0,0 1-1 0 0,0 0 0 0 0,0 0 1 0 0,-1 1-1 0 0,4-1 1 0 0,1 0-1 0 0,4 0 1 0 0,1 0 0 0 0,-1 1 0 0 0,0 1 0 0 0,1 0 0 0 0,-1 1 0 0 0,0 0 0 0 0,0 1 0 0 0,-1 0 0 0 0,1 1 0 0 0,-1 0 0 0 0,0 0 0 0 0,0 2 0 0 0,-1-1 0 0 0,6 6 0 0 0,-12-10 32 0 0,0 1-1 0 0,-1 1 0 0 0,1-1 0 0 0,-1 0 0 0 0,0 1 0 0 0,0 0 1 0 0,0-1-1 0 0,0 1 0 0 0,-1 0 0 0 0,1 1 0 0 0,-1-1 0 0 0,0 0 1 0 0,-1 1-1 0 0,1-1 0 0 0,-1 1 0 0 0,0-1 0 0 0,0 1 0 0 0,0 0 1 0 0,0-1-1 0 0,-1 1 0 0 0,0 0 0 0 0,0 0 0 0 0,0-1 0 0 0,-1 1 1 0 0,1 0-1 0 0,-1 0 0 0 0,0-1 0 0 0,-1 1 0 0 0,0 2-31 0 0,-4 1 21 0 0,0-1 0 0 0,0 1 0 0 0,0-1 0 0 0,-1 0 0 0 0,0 0-1 0 0,-1-1 1 0 0,1 0 0 0 0,-1 0 0 0 0,0-1 0 0 0,-1 0 0 0 0,1 0 0 0 0,-1-1-1 0 0,0 0 1 0 0,-7 1-21 0 0,-17 2-1141 0 0,19-7-2133 0 0,7 0 78 0 0,-3 0-3316 0 0</inkml:trace>
  <inkml:trace contextRef="#ctx0" brushRef="#br0" timeOffset="609.23">570 0 3680 0 0,'0'0'284'0'0,"0"0"-25"0"0,0 0 589 0 0,0 0 278 0 0,0 0 53 0 0,0 0-73 0 0,10 7 922 0 0,-7-6-1696 0 0,0 1-1 0 0,0 0 0 0 0,0 0 0 0 0,0 1 0 0 0,-1-1 0 0 0,1 1 1 0 0,-1-1-1 0 0,0 1 0 0 0,1 0 0 0 0,-1 0 0 0 0,0 0 1 0 0,-1 0-1 0 0,1 0 0 0 0,0 0 0 0 0,0 3-331 0 0,51 127 4344 0 0,-23 20-2159 0 0,-17-121-1965 0 0,-12-30 7 0 0,5-6-5591 0 0,0-8 2784 0 0,1-1-18 0 0</inkml:trace>
  <inkml:trace contextRef="#ctx0" brushRef="#br0" timeOffset="1015.38">922 202 3224 0 0,'0'0'368'0'0,"10"1"3000"0"0,-1 1-2810 0 0,-1 0-1 0 0,1-1 1 0 0,0 0 0 0 0,0 0 0 0 0,0-1 0 0 0,0 0 0 0 0,0-1 0 0 0,0 0-1 0 0,0 0 1 0 0,0-1 0 0 0,-1 0 0 0 0,1-1 0 0 0,-1 1 0 0 0,1-2 0 0 0,0 0-558 0 0,24-21 196 0 0,-32 24 16 0 0,-2-19 336 0 0,-1 16-529 0 0,-1 0 1 0 0,1 0-1 0 0,-1 0 1 0 0,0 0-1 0 0,1 1 1 0 0,-2-1-1 0 0,1 1 1 0 0,0 0 0 0 0,-1 0-1 0 0,0 0 1 0 0,1 1-1 0 0,-1-1 1 0 0,0 1-1 0 0,0 0 1 0 0,-1 0 0 0 0,1 0-1 0 0,0 1 1 0 0,-1-1-1 0 0,1 1 1 0 0,-1 0 0 0 0,1 0-1 0 0,-1 1 1 0 0,1 0-1 0 0,-1-1 1 0 0,1 1-1 0 0,-1 1 1 0 0,0-1 0 0 0,-1 1-21 0 0,3-1 18 0 0,-1 0 0 0 0,0 0 0 0 0,1 0 0 0 0,-1 1 0 0 0,0 0 0 0 0,1-1 0 0 0,-1 1 0 0 0,1 1 0 0 0,-1-1 0 0 0,1 0 0 0 0,-1 1 0 0 0,1 0 0 0 0,0 0 0 0 0,0 0 0 0 0,0 0 0 0 0,0 0 0 0 0,0 0 0 0 0,0 1 0 0 0,1 0 0 0 0,-1-1 0 0 0,1 1 0 0 0,0 0 0 0 0,0 0 0 0 0,0 0 0 0 0,0 1 0 0 0,0-1 0 0 0,1 0 0 0 0,-1 1 0 0 0,1-1 0 0 0,0 1 0 0 0,0-1 0 0 0,0 2-17 0 0,-4 16 169 0 0,3-15-38 0 0,1 0 1 0 0,-1 0 0 0 0,1 0-1 0 0,1 0 1 0 0,-1 0-1 0 0,1 0 1 0 0,0 0-1 0 0,0 1 1 0 0,0-1-1 0 0,1 0 1 0 0,0 0 0 0 0,1 0-1 0 0,0 2-131 0 0,0-2 16 0 0,1-1 0 0 0,0 1-1 0 0,0-1 1 0 0,0 0 0 0 0,0 0 0 0 0,1 0 0 0 0,0 0-1 0 0,0-1 1 0 0,0 1 0 0 0,1-1 0 0 0,-1 0 0 0 0,1-1-1 0 0,0 1 1 0 0,0-1 0 0 0,0 0 0 0 0,1 0 0 0 0,-1 0-1 0 0,1-1 1 0 0,5 2-16 0 0,5 1-528 0 0,0-1-1 0 0,0 0 1 0 0,0-1-1 0 0,1-1 1 0 0,-1-1 0 0 0,16 0 528 0 0,4-1-1488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7:47.6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268 165 8752 0 0,'0'0'673'0'0,"-5"-14"644"0"0,-22-17 3669 0 0,-39 19-2276 0 0,-17 33-1798 0 0,76-16-892 0 0,1 0-1 0 0,0 0 0 0 0,0 0 1 0 0,0 1-1 0 0,0 0 1 0 0,1 0-1 0 0,0 1 1 0 0,1-1-1 0 0,-1 1 1 0 0,1 0-1 0 0,0 0 0 0 0,-1 4-19 0 0,3-6 4 0 0,-1-1-1 0 0,1 1 1 0 0,0 0-1 0 0,0 0 1 0 0,0 0-1 0 0,1 0 0 0 0,0 0 1 0 0,0 0-1 0 0,0 0 1 0 0,1 0-1 0 0,-1 1 1 0 0,1-1-1 0 0,0 0 0 0 0,1 0 1 0 0,-1 0-1 0 0,1 1 1 0 0,0-1-1 0 0,1 0 1 0 0,-1 0-1 0 0,1 0 0 0 0,0 0-3 0 0,2 4-1 0 0,22 21-12 0 0,-21-27 21 0 0,1-1 1 0 0,0 0-1 0 0,1 0 0 0 0,-1 0 1 0 0,0-1-1 0 0,0 0 0 0 0,1 0 1 0 0,-1-1-1 0 0,1 0 1 0 0,-1 0-1 0 0,0 0 0 0 0,1-1 1 0 0,-1 0-1 0 0,0 0 1 0 0,1-1-1 0 0,-1 0 0 0 0,3-1-8 0 0,-3 2 17 0 0,-1-1 1 0 0,1 0-1 0 0,-1 0 0 0 0,0-1 0 0 0,0 0 0 0 0,0 1 0 0 0,0-2 0 0 0,0 1 0 0 0,-1 0 0 0 0,1-1 0 0 0,-1 0 0 0 0,0 0 0 0 0,0 0 0 0 0,-1-1 0 0 0,3-3-17 0 0,14-43 230 0 0,-13 35-205 0 0,-6 15 47 0 0,-1 1 23 0 0,0 0 47 0 0,0 0-2 0 0,0 0-4 0 0,0 0-1 0 0,29 21 373 0 0,31 47-12 0 0,-21-26-331 0 0,-26-31-1545 0 0,-8-8-3706 0 0,2 2-1671 0 0</inkml:trace>
  <inkml:trace contextRef="#ctx0" brushRef="#br0" timeOffset="593.6">534 162 13824 0 0,'0'0'629'0'0,"0"0"-12"0"0,-1 8-294 0 0,10 55 2911 0 0,1-20-751 0 0,0 10-2146 0 0,5 19 1631 0 0,-14-71-1881 0 0,0-1-87 0 0,-1 0 1 0 0,0 0-1 0 0,1 1 0 0 0,-1-1 1 0 0,0 0-1 0 0,1 0 0 0 0,-1 0 0 0 0,0 1 1 0 0,1-1-1 0 0,-1 0 0 0 0,0 0 1 0 0,1 0-1 0 0,-1 0 0 0 0,1 0 1 0 0,-1 0-1 0 0,0 0 0 0 0,1 0 1 0 0,-1 0-1 0 0,1 0 0 0 0,-1 0 1 0 0,0 0-1 0 0,1 0 0 0 0,-1-1 1 0 0,1 1-1 0 0,-1 0 0 0 0,0 0 0 0 0,1 0 1 0 0,-1 0-1 0 0,0-1 0 0 0,1 1 1 0 0,-1 0-1 0 0,0 0 0 0 0,1-1 1 0 0,-1 1-1 0 0,0 0 0 0 0,0-1 1 0 0,1 1-1 0 0,-1 0 0 0 0,0-1 1 0 0,0 1-1 0 0,0 0 0 0 0,1-1 1 0 0,-1 1-1 0 0,0 0 0 0 0,0-1 1 0 0,0 1-1 0 0,0 0 0 0 0,0-1 0 0 0,0 1 1 0 0,0-1-1 0 0,1-1 1 0 0,27-90-402 0 0,-5 32-1094 0 0,22-11-633 0 0,11 44 2112 0 0,-51 27 68 0 0,0 0-1 0 0,0 1 1 0 0,0-1-1 0 0,-1 1 1 0 0,1 0-1 0 0,0 0 1 0 0,0 0-1 0 0,-1 0 1 0 0,1 1-1 0 0,-1 0 1 0 0,1 0-1 0 0,-1 0 1 0 0,0 1-1 0 0,0-1 1 0 0,0 1-1 0 0,0 0 1 0 0,0 0-1 0 0,-1 1 0 0 0,1-1 1 0 0,-1 1-1 0 0,0-1 1 0 0,0 1-1 0 0,2 4-51 0 0,57 88 2439 0 0,-61-95-2255 0 0,-1-1-89 0 0,0 0-21 0 0,1 2-14 0 0,-1-2-45 0 0,1 0-1 0 0,0 0 1 0 0,-1 1-1 0 0,1-1 1 0 0,-1 0-1 0 0,1 0 1 0 0,-1 0 0 0 0,1 0-1 0 0,0 0 1 0 0,-1 0-1 0 0,1 0 1 0 0,-1 0-1 0 0,1 0 1 0 0,0 0-1 0 0,-1-1 1 0 0,1 1-1 0 0,-1 0 1 0 0,1 0-1 0 0,-1 0 1 0 0,1-1-1 0 0,-1 1 1 0 0,1 0 0 0 0,-1-1-1 0 0,1 1 1 0 0,-1 0-1 0 0,1-1 1 0 0,-1 1-1 0 0,1-1 1 0 0,-1 1-1 0 0,0-1 1 0 0,1 1-1 0 0,-1-1 1 0 0,0 1-1 0 0,1-1 1 0 0,-1 1-1 0 0,0-1 1 0 0,0 1 0 0 0,1-1-1 0 0,-1 1 1 0 0,0-1-15 0 0,44-112-474 0 0,-37 99 487 0 0,22-19-104 0 0,-27 33-1 0 0,1 0 0 0 0,-1-1 1 0 0,0 1-1 0 0,0 0 0 0 0,1 1 0 0 0,-1-1 1 0 0,0 0-1 0 0,0 1 0 0 0,1-1 1 0 0,-1 1-1 0 0,0 0 0 0 0,0 0 1 0 0,0 0-1 0 0,0 0 0 0 0,0 0 1 0 0,0 0-1 0 0,0 0 0 0 0,0 1 0 0 0,0-1 1 0 0,-1 1-1 0 0,1-1 0 0 0,1 2 92 0 0,38 51 1130 0 0,7 39-292 0 0,-29-55-838 0 0,3-28-1063 0 0,-12-17-5384 0 0,-5 2-434 0 0</inkml:trace>
  <inkml:trace contextRef="#ctx0" brushRef="#br0" timeOffset="984.13">1345 159 13824 0 0,'0'0'314'0'0,"0"0"46"0"0,0 0 22 0 0,0 0-50 0 0,3 0-220 0 0,48 14 1331 0 0,28 3 1172 0 0,-31-17-2598 0 0,-45 0-17 0 0,0 0 0 0 0,0-1 0 0 0,0 0 0 0 0,0 0 0 0 0,0 1 0 0 0,-1-2 0 0 0,1 1 0 0 0,0 0 0 0 0,-1 0 0 0 0,1-1 0 0 0,-1 0 0 0 0,1 1 0 0 0,-1-1 0 0 0,0 0 0 0 0,0 0 0 0 0,1 0 0 0 0,-2-1 0 0 0,1 1 0 0 0,0 0 0 0 0,0-1 0 0 0,-1 1 0 0 0,1-1 0 0 0,-1 1 0 0 0,0-1 0 0 0,0 0 0 0 0,0 0 0 0 0,0 0 0 0 0,0-1 0 0 0,-1-2 100 0 0,0 0 0 0 0,0 0 0 0 0,-1 0-1 0 0,0 0 1 0 0,0 0 0 0 0,-1 0 0 0 0,0 0-1 0 0,0 0 1 0 0,0 0 0 0 0,-1 1-1 0 0,1-1 1 0 0,-1 1 0 0 0,-1 0 0 0 0,1 0-1 0 0,-1 0 1 0 0,0 0 0 0 0,0 0 0 0 0,0 1-1 0 0,0 0 1 0 0,-2-1-100 0 0,-1 1-38 0 0,4 2-29 0 0,1 0 0 0 0,-1 0 1 0 0,0 0-1 0 0,0 1 0 0 0,0-1 0 0 0,0 1 0 0 0,0 0 0 0 0,0 0 0 0 0,0 0 0 0 0,0 0 0 0 0,0 0 0 0 0,0 1 0 0 0,0 0 0 0 0,-1-1 0 0 0,1 1 0 0 0,0 0 0 0 0,0 1 0 0 0,-1-1 67 0 0,-64 29-624 0 0,62-25 625 0 0,-1 0 0 0 0,1 1 0 0 0,0 0 0 0 0,0 1 0 0 0,0-1-1 0 0,1 1 1 0 0,0 0 0 0 0,0 1 0 0 0,0-1 0 0 0,1 1 0 0 0,0 0 0 0 0,1 0-1 0 0,-1 0 1 0 0,1 0 0 0 0,1 1 0 0 0,-1 0 0 0 0,1-1 0 0 0,1 1-1 0 0,-2 7 0 0 0,2-10 32 0 0,0 0-1 0 0,0 0 0 0 0,1 1 1 0 0,0-1-1 0 0,-1 0 0 0 0,2 1 0 0 0,-1-1 1 0 0,1 0-1 0 0,0 1 0 0 0,0-1 0 0 0,0 0 1 0 0,1 0-1 0 0,-1 0 0 0 0,1 0 1 0 0,1 0-1 0 0,-1 0 0 0 0,1-1 0 0 0,-1 1 1 0 0,1-1-1 0 0,1 0 0 0 0,-1 1 1 0 0,1-1-1 0 0,-1-1 0 0 0,1 1 0 0 0,0-1 1 0 0,1 1-32 0 0,6 3 29 0 0,-1-1 0 0 0,1-1 0 0 0,1 1 0 0 0,-1-2 0 0 0,1 0 0 0 0,-1 0 1 0 0,1-1-1 0 0,0-1 0 0 0,1 0 0 0 0,-1 0 0 0 0,0-1 0 0 0,0-1 0 0 0,9 0-29 0 0,56-14-5783 0 0,-53 4-641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03.8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244 22 4776 0 0,'0'0'216'0'0,"0"0"69"0"0,0 0 166 0 0,3-9 4311 0 0,-3 8-4622 0 0,-1 0-1 0 0,0 0 1 0 0,0 0-1 0 0,0 0 1 0 0,0 0-1 0 0,0 0 1 0 0,0 0-1 0 0,0 1 1 0 0,0-1-1 0 0,-1 1 1 0 0,1-1-1 0 0,0 1 1 0 0,0-1-1 0 0,0 1 1 0 0,-1-1-1 0 0,1 1 1 0 0,0 0-1 0 0,-1 0 1 0 0,1 0-1 0 0,0 0 1 0 0,0 0-1 0 0,-1 0 1 0 0,1 0-1 0 0,0 0 0 0 0,-1 0 1 0 0,1 0-1 0 0,-1 1-139 0 0,-54 25 993 0 0,-1 13-694 0 0,36-18-394 0 0,14-15 101 0 0,0 1 1 0 0,1-1-1 0 0,-1 1 1 0 0,1 1-1 0 0,1-1 1 0 0,0 1-1 0 0,0 0 1 0 0,0 0 0 0 0,-2 7-7 0 0,2 0-35 0 0,2-10 32 0 0,1 1 0 0 0,0 0 0 0 0,0-1-1 0 0,0 1 1 0 0,1 0 0 0 0,0 0-1 0 0,0 0 1 0 0,1 0 0 0 0,0 0 0 0 0,0 1-1 0 0,0-1 1 0 0,1 0 0 0 0,-1 0 0 0 0,2 4 3 0 0,1-4 41 0 0,0 0 0 0 0,0 0 0 0 0,0-1 0 0 0,0 0 0 0 0,1 1 0 0 0,0-1 0 0 0,0 0 0 0 0,0-1 0 0 0,1 1 0 0 0,-1-1 0 0 0,1 0 0 0 0,0 0 0 0 0,1 0 0 0 0,-1-1 0 0 0,1 0 0 0 0,-1 0 0 0 0,1 0 0 0 0,0 0 0 0 0,0-1 0 0 0,0 0 0 0 0,6 1-41 0 0,12 2 92 0 0,0-1 1 0 0,0-1-1 0 0,0 0 0 0 0,0-2 0 0 0,6-1-92 0 0,4-2-596 0 0,1-1-1 0 0,0-1 0 0 0,-1-2 1 0 0,18-6 596 0 0,-22 3-896 0 0</inkml:trace>
  <inkml:trace contextRef="#ctx0" brushRef="#br0" timeOffset="437.39">768 147 10104 0 0,'-3'-3'195'0'0,"0"0"0"0"0,-1 0 0 0 0,1 0 0 0 0,-1 0 0 0 0,1 0 0 0 0,-1 1 0 0 0,0-1 0 0 0,0 1 0 0 0,-1 0 0 0 0,1 0 0 0 0,0 1 0 0 0,0-1 0 0 0,-1 1 0 0 0,1 0 0 0 0,-1 0 0 0 0,1 0 0 0 0,-1 1 0 0 0,0 0 0 0 0,1 0 0 0 0,-1 0 0 0 0,1 0 0 0 0,-1 1 0 0 0,1 0 0 0 0,-5 1-195 0 0,-32 22 552 0 0,-5 43-510 0 0,44-63 8 0 0,0 0 0 0 0,1 0 0 0 0,0 0 0 0 0,0 0 0 0 0,0 1 0 0 0,0-1 0 0 0,0 0 1 0 0,1 0-1 0 0,0 0 0 0 0,0 1 0 0 0,0-1 0 0 0,0 0 0 0 0,1 0 0 0 0,0 1 0 0 0,0-1 0 0 0,0 0 0 0 0,0 0 0 0 0,1 0 0 0 0,-1 0 0 0 0,1 0 0 0 0,0 0 0 0 0,0-1 0 0 0,0 1 0 0 0,1-1 0 0 0,-1 1 0 0 0,1-1 0 0 0,0 0 0 0 0,0 0 0 0 0,0 0 0 0 0,1 0-50 0 0,5 3 13 0 0,0-1-1 0 0,0-1 1 0 0,0 1-1 0 0,1-2 1 0 0,-1 1-1 0 0,1-1 1 0 0,0-1-1 0 0,0 1 1 0 0,0-2-1 0 0,0 1 1 0 0,0-2-1 0 0,0 1 1 0 0,0-1-1 0 0,1-1 1 0 0,-1 0-1 0 0,0 0 1 0 0,0-1-1 0 0,0 0 1 0 0,8-4-13 0 0,-11 5 56 0 0,0 0 0 0 0,0-1 0 0 0,0-1 0 0 0,0 1 0 0 0,0-1 0 0 0,0 0 0 0 0,0-1 1 0 0,-1 0-1 0 0,0 0 0 0 0,0 0 0 0 0,0 0 0 0 0,0-1 0 0 0,-1 0 0 0 0,1-1 0 0 0,-1 1 0 0 0,-1-1 0 0 0,1 0 1 0 0,-1 0-1 0 0,0 0 0 0 0,0-1 0 0 0,-1 1 0 0 0,0-1 0 0 0,0 0 0 0 0,0 0 0 0 0,-1 0 0 0 0,0 0 0 0 0,0-4-56 0 0,-2 8 26 0 0,-1 1-1 0 0,1-1 1 0 0,-1 0-1 0 0,0 0 0 0 0,0 1 1 0 0,0-1-1 0 0,0 0 1 0 0,0 1-1 0 0,-1-1 0 0 0,1 1 1 0 0,-1-1-1 0 0,0 1 1 0 0,1 0-1 0 0,-1 0 0 0 0,0 0 1 0 0,0 0-1 0 0,-1 0 1 0 0,1 0-1 0 0,0 1 0 0 0,-1-1 1 0 0,1 1-1 0 0,-1-1 1 0 0,1 1-1 0 0,-1 0 0 0 0,0 0 1 0 0,1 0-1 0 0,-1 0-25 0 0,-79-17 346 0 0,51 18 201 0 0,12 1-6413 0 0,19-1 450 0 0</inkml:trace>
  <inkml:trace contextRef="#ctx0" brushRef="#br0" timeOffset="1031">1079 198 10136 0 0,'0'0'464'0'0,"0"0"-10"0"0,0 0-154 0 0,11 10 2427 0 0,35 54 1663 0 0,-24-25-2502 0 0,-21-38-1702 0 0,3 7 932 0 0,-5-15-1196 0 0,0 1-1 0 0,1-1 0 0 0,0 1 0 0 0,0-1 1 0 0,1 0-1 0 0,-1 1 0 0 0,1-1 1 0 0,1 1-1 0 0,-1 0 0 0 0,1-1 0 0 0,0 1 1 0 0,1 0-1 0 0,-1 0 0 0 0,1 0 0 0 0,0 0 1 0 0,1 1-1 0 0,-1-1 0 0 0,1 1 1 0 0,1 0-1 0 0,-1 0 0 0 0,0 0 0 0 0,4-2 79 0 0,-6 5-8 0 0,0 0 0 0 0,0 0 0 0 0,1 0 0 0 0,-1 0 0 0 0,1 0 0 0 0,-1 0 0 0 0,1 1 0 0 0,0 0-1 0 0,0-1 1 0 0,0 1 0 0 0,-1 0 0 0 0,1 0 0 0 0,0 0 0 0 0,0 1 0 0 0,1-1 0 0 0,-1 1 0 0 0,0-1 0 0 0,0 1-1 0 0,0 0 1 0 0,0 0 0 0 0,0 1 0 0 0,0-1 0 0 0,0 1 0 0 0,0-1 0 0 0,0 1 0 0 0,0 0 0 0 0,0 0-1 0 0,0 0 1 0 0,0 1 0 0 0,0-1 0 0 0,-1 1 0 0 0,1-1 0 0 0,-1 1 0 0 0,1 0 0 0 0,-1 0 0 0 0,1 0 0 0 0,-1 0-1 0 0,0 1 9 0 0,42 68 1544 0 0,-14-12-729 0 0,-29-58-727 0 0,-1-1-7 0 0,0 0-1 0 0,6-4 11 0 0,42-61-107 0 0,-41 57-96 0 0,-3 3 56 0 0,-1-1 0 0 0,1 1 1 0 0,1 1-1 0 0,-1-1 0 0 0,1 1 0 0 0,0-1 1 0 0,0 1-1 0 0,0 1 0 0 0,0-1 1 0 0,1 1-1 0 0,-1 0 0 0 0,1 0 1 0 0,0 0-1 0 0,0 1 0 0 0,0 0 0 0 0,0 0 1 0 0,0 1-1 0 0,1-1 0 0 0,-1 1 56 0 0,-2 2 3 0 0,0 1 0 0 0,0-1 0 0 0,0 1 0 0 0,0 0 1 0 0,0-1-1 0 0,-1 2 0 0 0,1-1 0 0 0,-1 0 0 0 0,0 1 0 0 0,1-1 0 0 0,-1 1 0 0 0,0 0 0 0 0,0 0 0 0 0,-1 1 0 0 0,1-1 0 0 0,-1 0 0 0 0,1 1 0 0 0,-1-1 0 0 0,1 5-3 0 0,4 1 38 0 0,19 38 378 0 0,-15-30-597 0 0,14 14 964 0 0,5-31-7062 0 0,-22-4-595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40.6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 9328 0 0,'0'0'429'0'0,"0"0"-13"0"0,8-4-167 0 0,-3 3-213 0 0,0 0-1 0 0,0 0 1 0 0,0 1-1 0 0,0-1 1 0 0,0 1-1 0 0,0 0 1 0 0,0 1 0 0 0,1-1-1 0 0,-1 1 1 0 0,0 0-1 0 0,0 0 1 0 0,-1 1-1 0 0,1 0 1 0 0,1 0-36 0 0,68 8 288 0 0,43 7-112 0 0,120 16 288 0 0,9 0-394 0 0,-129-22 492 0 0,47-15 790 0 0,13 12-958 0 0,-104 1-340 0 0,-22 4 58 0 0,10 9 48 0 0,35 10 430 0 0,-95-31-508 0 0,38 19 1211 0 0,-32-14-1211 0 0,-6-5-4 0 0,19 22 242 0 0,-19-22-254 0 0,3 2 14 0 0,-3-3 15 0 0,9 10 617 0 0,-10-9-608 0 0,0-1-23 0 0,0 0 3 0 0,0 0 18 0 0,0 0 8 0 0,22 31 538 0 0,13 36-510 0 0,-25-36 220 0 0,7 14 2 0 0,-7 29 32 0 0,-2 0-202 0 0,-3 0 0 0 0,-4 50-190 0 0,-1-103 23 0 0,-3 52 105 0 0,0 64 131 0 0,0 65-57 0 0,-5-82-138 0 0,-2 20 0 0 0,8 33 538 0 0,8-51-580 0 0,-3 53 58 0 0,-13 121 208 0 0,-4-128-149 0 0,-8-51 384 0 0,18-78-305 0 0,3 28 277 0 0,1-65-342 0 0,0 12-1 0 0,-3-8-138 0 0,3-5 50 0 0,0-1 2 0 0,0 0-2 0 0,-1 1 6 0 0,0 1-41 0 0,0 1 0 0 0,0-1 1 0 0,0 0-1 0 0,-1 1 0 0 0,1-1 1 0 0,-1 0-1 0 0,1 0 0 0 0,-1 0 1 0 0,0 0-1 0 0,0 0 0 0 0,0-1 1 0 0,0 1-1 0 0,0 0 0 0 0,0-1 1 0 0,-1 0-1 0 0,1 1 0 0 0,0-1 1 0 0,-1 0-1 0 0,1 0 0 0 0,-1 0 1 0 0,1-1-1 0 0,-1 1 0 0 0,0-1 1 0 0,1 1-1 0 0,-1-1 0 0 0,0 0-29 0 0,-131-3 617 0 0,76-2-386 0 0,-59-2-53 0 0,23 12-16 0 0,-23 17-414 0 0,-3-9 263 0 0,-25 2-8 0 0,44-3 327 0 0,-63 8-330 0 0,44-13 0 0 0,13-5 211 0 0,105-1-168 0 0,-3 1-33 0 0,-2-1-10 0 0,2-1-12 0 0,14 17-696 0 0,24 3-4446 0 0,-16-16 3204 0 0</inkml:trace>
  <inkml:trace contextRef="#ctx0" brushRef="#br0" timeOffset="28744.7">299 2866 4608 0 0,'0'0'96'0'0,"0"0"32"0"0,0 0 0 0 0,0 0 0 0 0,10-4-128 0 0,-10 4 0 0 0,-6-6 0 0 0,-1 4 0 0 0,1-4-120 0 0,6 6-40 0 0,6-3-16 0 0,1-3 0 0 0,-7 6 280 0 0,3-6 56 0 0,0 3 16 0 0,-3 3-2120 0 0</inkml:trace>
  <inkml:trace contextRef="#ctx0" brushRef="#br0" timeOffset="29760.05">400 2765 456 0 0,'0'0'1027'0'0,"0"0"111"0"0,0 0 50 0 0,0 0-88 0 0,0 0-412 0 0,0 0-177 0 0,0 0-37 0 0,0 0-2 0 0,0 0 27 0 0,0 0 12 0 0,0 0 1 0 0,1-1-32 0 0,-1 1-412 0 0,0 0 1 0 0,0 0-1 0 0,0-1 1 0 0,0 1-1 0 0,-1 0 1 0 0,1 0-1 0 0,0 0 1 0 0,0 0-1 0 0,0-1 1 0 0,0 1 0 0 0,0 0-1 0 0,0 0 1 0 0,0 0-1 0 0,0-1 1 0 0,0 1-1 0 0,-1 0 1 0 0,1 0-1 0 0,0 0 1 0 0,0-1-1 0 0,0 1 1 0 0,0 0-1 0 0,0 0 1 0 0,0-1-1 0 0,0 1 1 0 0,0 0-1 0 0,0 0 1 0 0,1 0 0 0 0,-1-1-1 0 0,0 1 1 0 0,0 0-1 0 0,0 0 1 0 0,0 0-1 0 0,0-1 1 0 0,0 1-1 0 0,0 0 1 0 0,0 0-1 0 0,1 0 1 0 0,-1 0-1 0 0,0-1 1 0 0,0 1-1 0 0,0 0 1 0 0,0 0-1 0 0,1 0 1 0 0,-1 0 0 0 0,0 0-1 0 0,0 0 1 0 0,0-1-1 0 0,0 1 1 0 0,1 0-1 0 0,-1 0 1 0 0,0 0-69 0 0,-10-5 721 0 0,-32-5 1169 0 0,19 5-1658 0 0,22 5 111 0 0,1 0 106 0 0,-24-6 939 0 0,-26-6-851 0 0,7 6-1017 0 0,27 5 296 0 0,-16 5 1146 0 0,0-2-957 0 0,31-2-212 0 0,1 0-41 0 0,0 0 0 0 0,0 0 67 0 0,0 0 278 0 0,10 13 447 0 0,27-5-557 0 0,-26-8-243 0 0,-6 0-4862 0 0,-5 0-378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04:39.2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22529 4281 518 0,'0'0'46'0,"0"0"-37"0,0 0-9 0,0 0 0 16,0 0 117-16,0 0 22 0,0 0 4 0,0 0 1 16,0 0-13-16,3-2-3 0,0-3 0 0,2-2 0 15,-2 5-22-15,-1-3-5 0,3 3-1 0,3-3 0 16,0 3-57-16,0-3-12 0,3 5-3 0,-1-5 0 16,4 5 29-16,-6-2 6 0,-3 2 1 0,5-5 0 15,1 5-52-15,2 0-12 0,1 0 0 0,1 0 0 16,1 5 17-16,3-5 1 0,-1 2 0 0,-2 8 0 15,-3-3 2-15,-2 2 1 0,0-2 0 0,-3 5 0 16,-3-5 3-16,-3 5 1 0,-2-3 0 0,0 3 0 16,0 2-8-16,-2 0-1 0,-3-2-1 0,5-5 0 0,2 7-5 0,1-2-1 15,-6-3 0-15,1 3 0 0,-1-5-9 0,0 5 8 16,-2-3-8-16,-3-2 8 0,0 5-8 0,0-5 12 16,0 0-12-16,0 0 12 0,0 0-12 0,0-2 10 15,0-3-10-15,0 3 10 0,1 0-2 0,-1-3-8 16,-3-2 12-16,0 5-4 0,4-3-8 0,1-2 0 15,6 0 0-15,-2 0 8 0,-4 5-8 0,4-3 0 16,2-2 0-16,0 0 0 0,-3 5 0 0,0-3 0 16,1 5 0-16,2-7 0 0,0 5 0 0,0-3 8 15,-3 8-8-15,3-1 8 0,0-4-8 0,0 2 8 16,-3 0-8-16,3 0 8 0,0 0 0 0,0 0 0 16,0 5 0-16,0-3 0 0,0 3-8 0,3-5 0 15,-3 7 0-15,0-7 0 0,3 5 0 0,-1-5 0 16,1 0 0-16,-3 5 0 0,3-10 0 0,-1 10 0 15,-2-5 0-15,3 0 0 0,0 0 53 0,-3-2 9 0,2-3 2 16,1 5 0-16,0-2-52 0,-3-5-12 0,0 0 0 0,5 2 0 16,5 3 0-16,-2 0 0 0,0-3 0 0,-2-2 0 15,-1 5 0-15,-5-5 0 0,0 0 0 0,0 0-851 16,0 0-173-16</inkml:trace>
  <inkml:trace contextRef="#ctx0" brushRef="#br0" timeOffset="390.28">22725 4928 576 0,'0'0'25'0,"0"0"6"0,0 0-31 0,0 0 0 16,0 0 0-16,0 0 0 0,0 0 220 0,0 0 37 16,0 0 8-16,0 0 2 0,0 0-146 0,0 0-29 15,0 0-5-15,0 0-2 0,0 0-42 0,0 0-9 16,0 0-2-16,0 0 0 0,0 0 4 0,0 0 1 16,0 0 0-16,0 2 0 0,-3 5-21 0,3-7-5 15,-2 5-1-15,-1 0 0 0,3-5-10 0,-5 2 0 16,2 5 0-16,3-7 0 0,0 0 0 0,0 0 8 15,0 0-8-15,0 0 0 0,0 0 8 0,0 0-8 16,0 0 0-16,0 0 8 0,0 0 12 0,5 0 1 0,1 0 1 0,-1-2 0 16,0 2 6-16,-2-5 0 0,2 5 1 0,-5 0 0 15,0 0-13-15,0 0-2 0,0 0-1 0,0 0 0 16,0 0-5-16,0 0-8 0,0 0 11 0,0 0-11 16,0 0-117-1,-2-7-31-15,-6 0-5 0,-6 2-2 0</inkml:trace>
  <inkml:trace contextRef="#ctx0" brushRef="#br0" timeOffset="1311.93">23125 3477 460 0,'0'0'41'0,"0"0"-33"0,0 0-8 0,0 0 0 16,0 0 138-16,0 0 26 0,0 0 4 0,0 0 2 16,0 0-42-16,0 0-8 0,0 0-1 0,0 0-1 15,0 7-6-15,-6 0-2 0,6 5 0 0,-2-5 0 16,-4 7-22-16,1-2-5 0,0 4-1 0,-3 1 0 15,0 4-52-15,0-7-10 0,3 7-3 0,-3 5 0 16,2-5 7-16,-4-2 0 0,2 2 1 0,-3 3 0 16,3-3-5-16,0 0-2 0,1-2 0 0,1-5 0 15,-2 7-18-15,3-7 10 0,0 3-10 0,-1-3 8 16,1-5-8-16,2 3 0 0,1-5 0 0,-1 0 0 0,3 0 32 0,0-7 4 16,0 0 0-16,0 0 1 15,0 0-8-15,0 0-1 0,0 0-1 0,0 0 0 16,0 0-81-16,0-7-16 0,3 0-3 0,-1 0-1031 15</inkml:trace>
  <inkml:trace contextRef="#ctx0" brushRef="#br0" timeOffset="1624.76">22820 3776 1699 0,'0'0'75'0,"0"0"16"0,0 0-73 0,0 0-18 15,0 0 0-15,0 0 0 0,8 2 78 0,-5-2 12 16,2 5 2-16,-2-3 1 0,-1 3-40 0,4 2-8 16,-1 0-1-16,0 0-1 0,-2 5 12 0,0-3 2 0,-1 3 1 0,1-3 0 15,-3 3-42-15,5 2-8 0,-2-2-8 0,0 2 12 16,2-7 41-16,-3 7 9 0,4-7 2 0,2-2 0 16,-3 2-52-16,3 0-12 0,0 0 0 0,0 0 0 15,2-7 0-15,-2 0 0 0,3 0 0 0,-1 0 0 16,4-2 54-16,-4-3 8 0,1 5 2 0,2-7 0 15,0 0-52-15,3 0-12 0,-3 2 0 0,3-2 0 16,0-7 35-16,0 7 4 0,0-5 1 0,0 3 0 16,-6-3-13-16,1 5-3 0,0 0 0 0,-1 0 0 15,-2 2-24-15,0 3 0 0,-3-3 0 0,1-2 0 16,-6 7 0-16,0 0 8 0,0 0-8 0,0 0 0 16,0 0-69-16,0 0-19 0,0 0-4 0</inkml:trace>
  <inkml:trace contextRef="#ctx0" brushRef="#br0" timeOffset="2483.53">22849 2788 878 0,'0'0'39'0,"0"0"8"0,0 0-38 0,0 0-9 16,0 0 0-16,0 7 0 0,0-3 116 0,0 4 20 15,3-1 5-15,0 0 1 0,-3 0-21 0,2 0-4 16,-2 0-1-16,3 5 0 0,-3-5-35 0,3 4-7 16,-1-1-2-16,-2 2 0 0,0-1-30 0,3-1-6 15,-3-3-2-15,0 0 0 0,0 5 4 0,0-5 1 0,3 0 0 0,-1 0 0 16,-2 0-16-16,0 0-3 16,0-7-1-16,0 5 0 0,0-5-11 0,0 0-8 0,0 0 12 0,0 0-12 15,0 0 0-15,0 0 0 0,0 0 0 0,0 0 0 16,-2-5 37-16,-1-2 1 0,3 0 0 0,0 0 0 15,-3-5-26-15,3 5-4 0,0-3-8 0,0-1 11 16,0 1-11-16,3-1 0 0,0-1 0 0,-1-2 0 16,4 2 0-16,-1 5 0 0,-3-3 0 0,6 3 0 15,-2 0 0-15,-1 3-11 0,3 1 11 0,0-1-8 16,0-1 8-16,-3 3-8 0,3 2 8 0,0 0-8 16,-3 2 8-16,3 3 0 0,0 2 0 0,0 0 0 15,3-3 0-15,-6 3 0 0,3 1 0 0,0-1 0 16,0 0 0-16,0 0 0 0,-3 7 8 0,0-9-8 0,1 2 9 0,-1 0-9 15,0 0 12-15,-2-3-12 0,-1-1 14 0,1 4-4 16,-3-7-1-16,0 0 0 0,3 4 1 0,-3-4 0 16,0 0 0-16,0 0 0 0,0 0-10 0,0 0 0 15,0 0 0-15,0 0 0 16,0 0-176-16,0 0-38 0</inkml:trace>
  <inkml:trace contextRef="#ctx0" brushRef="#br0" timeOffset="2842.86">23154 2868 403 0,'0'0'17'0,"0"0"5"0,0 0-22 0,0 0 0 15,0 0 0-15,5 0 0 0,0-3 292 0,1-1 55 16,-4-1 10-16,6 5 3 0,3-2-252 0,-1-3-51 0,-2 3-9 16,3-3-3-16,2-2-23 0,-2 4-5 0,2-1-1 0,-3-3 0 15,-2 4-2-15,0-6-1 0,0 7 0 0,-2-6 0 16,-4 4-13-16,1-3 0 0,-3 0 0 0,0 0 0 15,-3 2 46-15,1-2 13 0,-4 7 2 0,-2-7 1 16,3 4-48-16,-3-1-14 0,-2 4 0 0,-1-3 8 16,0 3-8-16,1 0 0 0,-3 3 0 0,2 1 0 15,0-1 0-15,1 4 0 0,-1 0 0 0,-2-2 0 16,2 2 13-16,1 7 2 0,-1-10 0 0,3 4 0 16,3 6-24-16,2-3-5 0,1-1-1 0,2 2 0 15,0-5 24-15,5 4 5 0,0-1 1 0,3 2 0 16,0-5-24-16,3 0-5 0,-1 0-1 0,1 0 0 15,0 0 15-15,2-2 12 0,3-3-3 0,-3 3 0 0,3-3-9 0,0-2 0 16,-3 0 0-16,0-2 0 16,-2 2-159-16,-1-5-33 0,9-2-8 0,-6 0 0 0</inkml:trace>
  <inkml:trace contextRef="#ctx0" brushRef="#br0" timeOffset="3030.28">23416 2785 1663 0,'0'0'73'0,"0"0"16"0,8-4-71 0,0 4-18 16,-3 0 0-16,3 0 0 0,0 0 100 0,0 4 17 16,0-1 3-16,2 4 1 0,-2-7-73 0,3 0-16 15,-1 7-2-15,-2-2-1 0,3-3-21 0,-3 7-8 16,-6-9 0-16,1 3 9 0,0 1-1 0,2-1-8 16,-5-3 12-16,0 0-4 0,3 0-8 0,-3 0 0 0,0 0 0 0,0 0 0 31,0 0-237-31,0 0-40 0</inkml:trace>
  <inkml:trace contextRef="#ctx0" brushRef="#br0" timeOffset="3217.77">23537 2708 1958 0,'0'0'43'0,"0"0"9"0,0 0 1 0,0 0 3 0,0 0-45 0,-2 0-11 0,2 12 0 0,-3-10 0 16,3 7 53-16,-3 1 9 0,-2 1 2 0,2-1 0 15,-2-3-52-15,3 5-12 0,-6 2 0 0,5-2 0 16,-5-1 29-16,3-1 3 0,-1 1 1 0,4-1 0 15,-1-3-53-15,0 5-10 0,-2-5-2 0,5 0-1 0,-2-2 33 0,2 2 0 16,0-7 0-16,0 0 0 16,0 0-155-16,0 0-24 0,0 0-5 0,0 0 0 0</inkml:trace>
  <inkml:trace contextRef="#ctx0" brushRef="#br0" timeOffset="3483.3">23646 2581 921 0,'0'0'40'0,"0"0"10"0,0 0-40 0,0 0-10 15,0 0 0-15,5 0 0 0,0-7 186 0,1 7 35 16,-1 0 7-16,3 0 2 0,0 4-123 0,-3-1-25 16,0 1-5-16,1 4-1 0,2-1-26 0,-6 4-6 15,1-1 0-15,0 2-1 0,-1 2-5 0,1 4-1 0,-3-1 0 0,0-1 0 16,0 1-13-16,0-1-2 0,0 1-1 0,3-3 0 15,-3 5-9-15,0-5-3 0,2-2 0 0,-2 2 0 16,3-3-9-16,-3-1 12 0,2-3-12 0,-2 0 12 16,0-2-12-16,0-5 0 0,0 0-12 0,0 0 12 31,0 0-162-31,0 0-25 0</inkml:trace>
  <inkml:trace contextRef="#ctx0" brushRef="#br0" timeOffset="3639.57">23643 2694 1868 0,'0'0'41'0,"5"0"9"0,3 0 2 0,3 0 0 0,0 0-42 16,-1 0-10-16,3 0 0 0,1 0 0 0,1 0 53 0,-1 0 9 15,-1 0 2-15,-2 0 0 0,2 0-47 0,0 0-9 16,-2-3-8-16,2 3 12 0,-3-4-2 0,1 4 0 16,-3 0 0-16,0 0-644 15,0 0-129-15</inkml:trace>
  <inkml:trace contextRef="#ctx0" brushRef="#br0" timeOffset="4186.47">23453 3143 1267 0,'0'0'28'0,"0"0"5"0,2-7 2 0,-2 7 1 0,0 0-36 0,0 0 0 15,3-7 0-15,-3 7 0 0,0 0 109 0,0 0 15 16,0 0 4-16,3 4 0 0,2 6-52 0,-2-5-9 16,-3 2-3-16,2 0 0 0,1 0 20 0,-1 7 3 15,4 0 1-15,-4 5 0 0,1-5-42 0,0-2-8 16,2 2-2-16,-2 5 0 0,-1-3-8 0,1-4-3 16,0 7 0-16,-1-10 0 0,1 7-9 0,0-6-3 15,-1 2 0-15,1-3 0 0,-3 0-5 0,2 1-8 16,1-3 11-16,0 0-11 0,-3-2 26 0,2-3-2 0,-2-2 0 15,0 0 0 1,0 0-224-16,0 0-44 0,0 0-10 0,0 0-2 0</inkml:trace>
  <inkml:trace contextRef="#ctx0" brushRef="#br0" timeOffset="4577.13">23664 3296 1728 0,'0'0'38'0,"0"0"8"15,6 0 2-15,-6 0 0 0,5 0-39 0,3 0-9 0,-3 0 0 0,0-5 0 16,3 5 53-16,-2 0 9 0,2 0 2 0,2 0 0 16,1-2-52-16,-1 2-12 0,-4-5 0 0,4 5 0 0,-2-2 0 15,0-3 0-15,-3 5 0 0,1-2 0 0,-1-3 0 0,-2-2 0 16,2 0 0-16,-2 4 0 0,-3 3 54 0,0-9 8 16,2 7 2-16,-4-5 0 0,2 2-52 0,-3-2-12 15,0 0 0-15,1 7 0 0,-4-3 0 0,1-1 0 16,2 4 0-16,-5-5 0 0,-2 5 0 0,2 5 0 15,0-5 0-15,-3 4 0 0,3-1 0 0,1 4 0 16,-4 0 0-16,3 0 0 0,-3 0 0 0,1 5 0 16,2-5 0-16,-3 5 0 0,3-3 0 0,3 3 0 15,-3 2 0-15,3-2 0 0,2-3 0 0,1 3 0 16,-1 2 0-16,3-7 0 0,0 7 0 0,3-5 0 16,2-1 0-16,-2 1 0 0,4-4 0 0,-1 2 0 15,2-7 0-15,5 2 0 0,-2 3 0 0,4-5 0 16,-1 0 0-16,1 0 0 0,1 0 8 0,0 0-8 15,0-7 11-15,-3 7-663 0,1 0-132 0</inkml:trace>
  <inkml:trace contextRef="#ctx0" brushRef="#br0" timeOffset="4858.2">24016 3263 806 0,'3'0'72'0,"-3"0"-58"0,0 0-14 0,0 0 0 16,0 0 146-16,-3-7 26 0,3 7 6 0,0 0 1 16,0 0-72-16,-5 0-15 0,-3 0-2 0,0 0-1 15,3 0-29-15,-6 0-7 0,3 4-1 0,0-1 0 16,-2 2-37-16,-1 2-15 0,1-5 11 0,-1 5-11 0,0 0 0 16,1 2 0-16,2-2 0 0,3 3-10 0,-1-5 59 0,4 2 12 15,-4 0 3-15,4 0 0 0,-1 0-52 0,3 5-12 16,0-5 0-16,3 0 0 0,2-5 0 0,0 7 0 15,3-1 0-15,3-6 0 0,-3 5 0 0,5-7 0 16,0 7 0-16,3-2 0 0,0-5 0 0,0 0 0 16,0 0 0-16,2 0 0 15,-2 0-137-15,0 0-31 0,8-12-5 0,-3 5-2 0</inkml:trace>
  <inkml:trace contextRef="#ctx0" brushRef="#br0" timeOffset="5076.68">24217 3133 1922 0,'0'-16'42'0,"0"16"9"0,0 0 1 0,0 0 3 0,-2-7-44 0,2 0-11 0,0 7 0 0,0 0 0 15,0 0 61-15,0 0 11 0,0 5 1 0,2 2 1 16,-2 0-8-16,6 0-2 0,-4 7 0 0,4-2 0 16,-4 2-44-16,1 0-8 0,-1 0-3 0,1-2 0 15,0 9-9-15,-1-9-12 0,1 2 2 0,0-2 1 16,-1 4 31-16,-2-4 6 0,3-1 2 0,0-1 0 15,-3 2-19-15,2-1-11 0,1-8 12 0,-3 4-12 16,3 0-73-16,-3-7-22 0,0 0-4 0,0 0-933 16</inkml:trace>
  <inkml:trace contextRef="#ctx0" brushRef="#br0" timeOffset="5248.52">24186 3268 1728 0,'0'0'38'0,"0"0"8"0,5-5 2 0,3 5 0 0,0 0-39 0,0-3-9 15,-3 3 0-15,6-4 0 0,-4 4 84 0,7-3 14 16,-6 3 3-16,5-4 1 0,-3-1-78 0,4 3-16 16,-4 2-8-16,4 0 8 0,-1-5-8 0,-3 5 0 15,-2-2 8-15,3-3-8 16,-3 5-83-16,0 0-21 0,-8 0-4 0,8 0 0 0</inkml:trace>
  <inkml:trace contextRef="#ctx0" brushRef="#br0" timeOffset="5592.24">24400 3230 1267 0,'0'0'56'0,"0"0"12"0,0 0-55 0,0 0-13 0,0 0 0 0,0 0 0 16,0 0 98-16,0 0 17 0,5 5 3 0,-2 2 1 15,2 0-37-15,-5-3-7 0,3 3-2 0,-1 1 0 16,-2-1-21-16,0 0-4 0,3 0 0 0,-3 0-1 16,3 0-27-16,-3 0-4 0,2 0-2 0,4 5 0 15,-4-12-14-15,4 11 9 0,-4-8-9 0,6 1 8 16,0-1-8-16,3 2 0 0,-3-3 0 0,0-2 8 15,2-2-8-15,1-3 0 0,-3 5 0 0,2-7 0 16,-2 4 0-16,0 3 12 0,3-9 0 0,-6 7 0 16,3-10-12-16,0 5 0 0,-3 0 0 0,-2 0 8 15,2-5-17-15,-5 5-4 0,3 0-1 0,-1 0 0 16,-2 0 27-16,3 4 6 0,-3-1 1 0,-3-3 0 16,1 7-20-16,2-5 8 0,0 5-8 0,0 0 0 0,0 0 40 0,0 0 0 15,0 0 1-15,0 0 0 0,0 0-41 0,0 0-14 16,0 0 0-16,0 7 0 0,0 2 22 0,2 1 5 15,-2-3 1-15,3 0 0 0,-3 0-14 0,3 0 0 16,-3 2 0-16,2-2 0 0,-2 3 0 0,3-5 0 16,0 2 0-16,-1-5 0 15,1 7-48-15,-3-9-13 0,0 0-3 0</inkml:trace>
  <inkml:trace contextRef="#ctx0" brushRef="#br0" timeOffset="5904.96">24680 3216 1497 0,'0'0'66'0,"0"0"14"15,0 0-64-15,0 0-16 0,0 0 0 0,3 7 0 0,0 0 164 0,-1 5 30 0,1-10 6 0,2 7 0 16,1 1-105-16,-4-3-22 0,3 0-4 0,1 0-1 16,-1 5-33-16,0-5-7 0,1 0-2 0,-4 5 0 15,1-5-14-15,0-5-2 0,-1 7-1 0,-2-6 0 16,0-3 2-16,0 0 0 0,0 0 0 0,0 0 0 15,0 0-11-15,0 0 10 0,0 0-10 0,0 0 10 16,-2-3-28-16,2-8-6 0,0 6 0 0,2-2-1 16,1-7-38-16,2 2-7 0,0-2-2 0,3 5 0 15,0-3 26-15,0 0 5 0,3 5 1 0,-3 0 0 16,0-3 26-16,2 6 6 0,-4-3 8 0,2 2-13 16,-3 5 13-16,0 0 10 0,0-2-2 0,1-3 0 0,-6 5-8 15,5 0 12-15,0 0-12 0</inkml:trace>
  <inkml:trace contextRef="#ctx0" brushRef="#br0" timeOffset="6248.3">24982 3331 921 0,'0'0'82'16,"5"0"-66"-16,3 0-16 0,0 0 0 0,0 0 165 0,0 0 30 15,0 0 5-15,3 0 2 0,-1-2-93 0,1 2-18 16,-3 0-4-16,2 0-1 0,1-5-54 0,-1 3-12 15,-2 2-1-15,0-5-1 0,0-2-29 0,0 0-5 0,-3 4-2 0,1-1 0 16,-4-1 43-16,1-2 9 0,0 5 2 0,-1-5 0 16,-4 2-16-16,-1-2-2 0,0 4-1 0,1-1 0 15,-4 1-5-15,-2-6 0 0,1 7-1 0,-1 2 0 16,-3 0-11-16,0 0 0 0,1 2 0 0,-6 7 0 16,5-6 12-16,-4 4 0 0,1 0 0 0,4 5 0 15,-1 2-12-15,3 0-17 0,3-2 4 0,2 2 1 16,1 0 12-16,2 0 0 0,2 0 0 0,1-2 0 15,0 2 0-15,-1-2 0 0,3-5 0 0,3 0 0 16,-2 5 48-16,2-5 13 0,0 0 3 0,0 0 0 16,2-5-52-16,-2-2-12 0,0 5 0 0,3-5 0 15,2 0-67-15,-5 0-16 0,10-12-3 16,-2 3-1-16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12:35.0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11875 650 1036 0,'13'-5'46'0,"-13"5"10"0,0 0-45 0,0 0-11 16,0 0 0-16,-3-5 0 0,-2 5 104 0,2 0 20 15,3 0 3-15,0 0 1 0,-5 0-52 0,5 0-9 16,-3-7-3-16,3 7 0 0,0 0 0 0,0 0 0 16,0 0 0-16,0 0 0 0,3 0 0 0,2-2 0 15,-5 2 0-15,11-5 0 0,-1-2-51 0,4 7-13 16,-1-7 0-16,3 5 0 0,-3-3 54 0,3 1 8 15,2 1 2-15,1-2 0 0,2 5-64 0,0-2 0 16,3 2-9-16,0-5 0 0,0 5 9 0,-1 5 12 16,-1-5-2-16,-1 0-1 0,0 2-9 0,0 6 0 15,-2-4 0-15,-4 1 0 0,1 4 0 0,-2-2 0 0,-1 0 0 16,-3 0 0-16,-2 5 40 0,-2-5 5 16,-1 7 2-16,-2 1 0 15,-6-4-24-15,3 3-5 0,-5-7-1 0,-1 5 0 16,1 2-17-16,-3 0 0 0,-3 3 0 0,1-8 0 15,-1 5 40-15,1-7 4 0,-1 5 0 0,1-5 1 0,2 7-21 0,-3-7-4 16,0-2 0-16,4 2-1 0,7-2-19 0,0-3 0 16,0 5-11-16,0-7 11 15,0 0 0-15,0 0 0 0,0 0 0 0,0 0 9 16,0 0-9-16,0 0 0 0,0 0 0 0,0 0 8 0,5 0-8 0,5 0 0 16,1 0 0-16,2 7 0 0,6-7 0 0,-1 0 0 0,3 5 0 0,-2 2 0 15,-1-7 0-15,1 7 0 0,-3 0-11 0,2 0 11 16,-2 7 0-16,0-7 0 0,-5 1 0 0,-1 3-8 15,-2-4 8-15,0 7 0 0,-3-2 0 0,-2-5 0 16,0 7 0-16,-1-2 0 0,-4-5 0 0,-1 5 8 16,0 4-8-16,-4-4 0 0,-1-5 0 0,-8 7 8 15,0 5 25-15,-5-9 6 0,0 1 1 0,-3-4 0 16,-3 5-13-16,-2-2-3 0,0-3 0 0,0 4 0 16,0-4 32-16,2 5 7 0,4-5 1 0,-1 5 0 15,3-10-52-15,2 3-12 0,3-3 0 0,-2 5 0 16,4-7-12-16,1 0-6 0,0-7-1 0,2 7 0 15,1-2 19-15,2-3 9 0,3 3-1 0,-1-7 0 16,1 6-16-16,5-4-4 0,0 2-1 0,0-4 0 16,5 4-99-16,3-2-20 0,0 3-4 0,5-3-1174 15</inkml:trace>
  <inkml:trace contextRef="#ctx0" brushRef="#br0" timeOffset="1282.58">12724 652 1267 0,'0'0'28'0,"0"0"5"0,0 0 2 0,0 0 1 0,0 0-36 0,0 0 0 0,2 0 0 0,-2 0 0 16,0 0 109-16,0 0 15 0,0 0 4 0,0 0 0 15,3-7-52-15,-3 7-9 0,3-5-3 0,-3 5 0 16,0 0 12-16,0 0 3 0,0 0 0 0,0 0 0 16,0 0-36-16,0 0-7 0,0 0-2 0,0 0 0 15,0 0-17-15,-6 5-3 0,4-5-1 0,2 0 0 16,-3 7-13-16,1 0 0 0,2-7 8 0,0 0-8 15,-3 7 0-15,3-7 0 0,0 0 0 0,0 0 0 0,0 0 0 0,3 5 0 16,-3-5 0-16,7 2 0 0,1-2 0 0,0 0 0 16,-2-2 0-16,2 2 0 0,-3 0 0 0,3-5 0 15,-3 5 0-15,0-7 0 0,-5 7 48 0,3 0 6 16,0-7 2-16,-3 0 0 0,0 7-10 0,0 0-2 16,-3-5 0-16,-2-2 0 0,-1 7-14 0,1-2-3 15,0 2-1-15,2 0 0 0,-5 0-16 0,3 0-10 16,2 0 12-16,-2 0-12 0,0 0 0 0,5 0 0 15,0 0 0-15,0 0 0 0,-3 0 0 0,3 0 0 16,0 0 0-16,0 0 0 0,0 0 0 0,0 0 0 16,0 0 0-16,0 0 0 0,0 0 0 0,0 0 0 15,0 0 0-15,0 0 0 0,-3 2-12 0,3-2-7 16,0 0-1-16,0 0 0 16,0 0-226-16,0 0-46 0</inkml:trace>
  <inkml:trace contextRef="#ctx0" brushRef="#br0" timeOffset="1719.75">12838 1080 864 0,'0'0'38'0,"0"0"8"0,0 0-37 0,0 0-9 15,0 0 0-15,0 0 0 0,0 0 143 0,0 0 26 16,0 0 6-16,-6 0 1 0,6 0-55 0,-5 7-10 16,0-2-3-16,-1-3 0 0,-2 5-70 0,3-2-14 15,0 2-4-15,0-4 0 0,-1 6-20 0,1-7 0 16,0 5 0-16,2 0 0 0,0-2 32 0,1 2 3 15,2-7 0-15,-3 3 0 0,3 4-5 0,0-7-1 16,0 0 0-16,0 0 0 0,5 0-29 0,1 0 0 16,2 0 0-16,0 0 0 0,0-7 0 0,-1 7 0 15,1-3 0-15,0-4 0 0,0 2 30 0,0-4 0 16,-2 2 0-16,-1 2 0 0,-3-2 3 0,4 3 1 16,-6-4 0-16,0 1 0 0,0 7 10 0,0-2 3 15,-3-3 0-15,0 5 0 0,3 0-21 0,-5 0-4 16,-3 0-1-16,3 0 0 0,0 0-21 0,5 0 0 15,-6 0 0-15,6 0-8 16,0 0-119-16,-5 7-23 0,2 0-5 0,3-7-1 0</inkml:trace>
  <inkml:trace contextRef="#ctx0" brushRef="#br0" timeOffset="2143.89">13174 633 1720 0,'0'0'38'0,"0"0"8"0,0 0 2 0,0 0 0 0,0 0-39 0,0 0-9 16,0 0 0-16,0 7 0 0,0-2 86 0,0 9 15 16,2-2 3-16,1 5 1 0,0 1-13 0,-1 8-2 15,1 0-1-15,-3 2 0 0,2 5-71 0,1 0-18 16,-3-5 0-16,0 5 0 0,0-4 55 0,0 1 7 0,0-4 2 0,0 2 0 16,0 0-52-16,0-6-12 0,-3 3 0 0,3-1 0 15,0-8 0-15,0 6 0 0,0-4 0 0,0 4 0 16,0-11 54-16,3 3 8 0,-3 1 2 0,0-8 0 15,3 4-52-15,-3-4-12 0,0-7 0 0,0 0 0 16,0 0 0-16,0 0 0 0,0 0 0 0,0 0 0 16,0 0-151-16,0-2-33 15,2-5-6-15,1-2-2 0</inkml:trace>
  <inkml:trace contextRef="#ctx0" brushRef="#br0" timeOffset="2675.05">13875 633 1897 0,'0'0'41'0,"0"0"9"0,-3 0 2 0,0 0 2 0,1 0-43 0,-3 0-11 16,-1 5 0-16,4-3 0 0,-1 3 85 0,-5 2 15 16,0 7 4-16,0-2 0 0,0-2-51 0,3 8-9 15,-3-6-3-15,-3 7 0 0,-2 2-33 0,3-2-8 0,-4 4 0 0,4 3 0 16,-1 0 53-16,-2 2 9 0,0 5 2 0,-1-4 0 16,4 1-52-16,2-4-12 15,-3 2 0-15,6-7 0 0,0 5 0 0,0-5 0 0,2 1 0 16,3-4 0-16,3 1 0 0,-1-9 0 15,6 1 0-15,0 3 0 16,5-2-48-16,3-9-13 0,3 6-3 0,-1-7 0 0,3-2 52 0,1 5 12 0,1-3 0 0,6-2 0 16,-2-7 0-16,-1 7 0 0,-2-2 0 0,0-7 0 15,-3 6 48-15,-2-4 13 0,-3-5 3 0,-1 5 0 16,-4 0 0-16,-3-4 0 0,-3-4 0 0,1 6 0 16,-4 2-52-16,-2-5-12 0,0 0 0 0,-2-2 0 15,-6 3 34-15,0 4 4 0,-3 4 1 0,-2-9 0 16,-3 12-23-16,-3-7-5 0,-2 5-1 0,-3 2 0 15,-2 0-10-15,2 0 0 0,3 0 9 0,0 2-9 0,0 5 0 16,0-7 0-16,5 7 0 0,-3-2 0 0,3-2 0 0,3 4 0 16,-3-3 0-16,6 1 0 0,-1 2-14 0,3-5 2 15,0 5 1-15,3-2 0 16,5-5-29-16,-3 3-5 0,1 1-2 0,2-4-818 16,0 0-164-16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16:46.96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18658 10972 1465 0,'0'0'64'0,"0"0"15"0,0 0-63 0,8 0-16 0,-2 0 0 0,-1 0 0 16,3 0 40-16,-8 0 4 0,0 0 2 0,0 0 0 15,0 0 27-15,0 0 6 0,0 0 1 0,0-5 0 16,-8 3-5-16,0-3-1 0,0 3 0 0,0-3 0 16,3 3-14-16,-3-3-2 0,-3 5-1 0,3-7 0 15,0 7-13-15,1-7-4 0,-7 7 0 0,1-7 0 16,5 2-12-16,-2 3-4 0,-4-5 0 0,1 2 0 16,2-2-1-16,-4 0-1 0,-7 0 0 0,1 2 0 15,-3-4-2-15,1 2-1 0,-1-5 0 0,0 5 0 0,-2-5-1 16,-1 5 0-16,3 0 0 0,-2 0 0 0,2-5 11 0,-2 5 3 15,-1-2 0-15,3 2 0 0,0-5-20 0,-2 0-3 16,2 3-1-16,-2-3 0 0,2 3-8 0,-3-3 0 16,1 7 0-16,2-4 0 0,0 2 9 0,-2 0 0 15,2-3 0-15,0 3 0 0,-2 0-9 0,2 5 10 16,0-3-10-16,0-2 10 0,1 0-2 0,-1 0 0 16,0 2 0-16,-2-2 0 0,-4 5 0 0,4-3-8 15,-3-2 12-15,2 5-4 0,-2-3-8 0,-2-2 10 16,4 7-10-16,-2-7 10 0,3 7-10 0,-4 0 0 15,1-5 9-15,-2 3-9 0,-4 2 20 0,3 0-1 16,-2 0 0-16,5 0 0 0,0-5-19 0,0 5-17 16,-6 0 3-16,4 0 1 0,4 0 13 0,1 5 0 0,-3-5 0 0,-1 0 0 15,1 7 0-15,-2-7 0 0,-1 7 8 16,-5-7-8-16,0 7 0 0,0-2 0 0,8-3 8 0,-3 3-8 16,-5-3 0-16,2 3 0 0,4 2 0 15,-1-5 0-15,-2 3 8 0,-4 2-8 0,1-7 0 0,0 7 0 16,6 0 12-16,-4-2-12 0,-7 2 12 0,2-5-12 15,1 5 12-15,2 3-4 0,2-3 0 0,-2 0-8 16,0 0 9-16,0 0-9 0,-3 0 0 0,3 0 9 16,0 0-9-16,0 5 0 0,0-3 0 0,3 3 0 15,2 0 0-15,3-3 0 0,-3 3 0 0,3-5 0 16,-5 7 0-16,-1-2 0 0,1-5 0 0,2 7 0 16,-2-2 0-16,5-3 0 0,-3 3 0 0,5 2 0 15,-2-2 0-15,3-3 0 0,-1 3 0 0,6 2 0 16,-5 0 0-16,2 5 0 0,3 0 0 0,-3-5 0 0,3 0 0 15,-3 5 0-15,3-2 0 0,0 1 0 0,-1 1 0 0,4 2 0 16,2 1 0-16,0-4 0 0,0 3-8 0,0-2 8 16,-2 0 0-16,2-2 0 0,3 1 0 0,-3 4 0 15,5-4-9-15,-2 4 9 0,0 1 0 0,2-2 0 16,1 5 0-16,-1-5 0 0,1 5 0 0,-1 0 0 16,0-2 0-16,-2 1 0 0,3 1 0 0,-1 0 0 15,0-5 0-15,3 8 0 0,-2-6 0 0,-3 1 0 16,5-6 0-16,-3 8 0 0,1-5 0 0,2 5 0 15,0 0 0-15,2-2 0 0,-2 2 0 0,1-1 0 16,1 4 0-16,1-3 0 0,-3-1 0 0,3 1 0 16,-3-5 0-16,2 8 0 0,1-3 0 0,0-1 0 0,-3-3 0 15,3 3 0-15,2 4 0 0,0-3 0 0,1-1 0 0,2 4 0 16,0-8 0-16,0 5 0 16,0 0 0-16,0 2 0 0,2-2 0 0,1-1 0 0,0 1 0 0,2-4 0 15,0 3 0-15,1 1 0 0,-4-2 0 0,3 2 0 16,3-5 0-16,-5 5 0 0,5 0 0 0,-3 2 0 15,1-2 0-15,2 0 0 0,-3-1 0 0,0 1 0 16,3-2 0-16,0 6 0 0,0-6 0 0,0 2 0 16,0 0 0-16,0-1 0 0,0 1 0 0,0-2 0 15,0 2 0-15,-1 0 0 0,4 2 0 0,-3 2 0 16,3-6 0-16,-3 6 0 0,2-1 0 0,3-3 0 16,1-1 0-16,-1 4 0 0,0-1 0 0,3-2 0 15,2 0 0-15,-2 2 0 0,3 2 0 0,-1-1 0 16,1-1 0-16,2-2 0 0,0 2 0 0,3-2 0 0,0 0 0 15,-3 2 0-15,3-2 0 0,0 0 0 0,-1-5 0 0,1 5 0 16,0-5 0-16,0-2 0 16,2 2 0-16,3 0 0 15,1-2 0-15,1 2 0 0,1-5 0 0,2 1 0 0,1-3 0 16,-3 5 0-16,-1-5 8 0,-2-2-8 0,1 2 0 0,-1 0 0 16,2 0 0-16,1-2 8 0,3 2-8 0,-4-2 0 15,6-5 0-15,-5 7 0 0,2-2 8 0,-4-3-8 16,1 3 0-16,-2-5 0 0,1 5 0 0,-1-5 0 15,2 0 8-15,-2 0-8 0,3-5 0 0,0 8 0 16,-3-8 8-16,3 5-8 0,2-7 0 0,-5 7 0 16,0-2 8-16,-2-3-8 0,7-2 0 0,-5 5 9 15,-2-3-9-15,2-2 0 0,0 0 0 0,3 5 8 16,2-5-8-16,1 0 0 0,-4 0 0 0,4 0 8 16,2-5-8-16,-3 5 8 0,-2 0-8 0,0 0 8 0,-3 0-8 0,0 0 10 15,-3-2-10-15,1 2 10 0,-3 0-10 0,5-5 10 16,0 3-10-16,0-3 10 0,-3 5-10 0,4-7 8 0,4 7-8 15,0-7 8-15,-2 5-8 0,-5-3 8 0,2-2-8 0,-3 2 8 16,1 3-8-16,-4-5 0 0,4 0 9 0,-1 0-9 16,1-3 0-16,-1 3 8 0,3 0-8 0,-2 0 0 15,-3 0 0-15,2 0 9 0,-2-5-9 0,0 5 0 16,-3 0 10-16,0 0-10 0,-3 0 8 0,1-5-8 16,-3 5 8-16,2 0-8 0,-2 0 0 0,3-2 8 15,-3-3-8-15,2 0 0 0,1 3 9 0,2-3-9 16,3 0 0-16,-3 5 8 0,0-7-8 0,0 5 0 15,0-3 0-15,1 0 8 16,-1 3-8-16,0-3 0 0,-3 0 0 0,1 3 0 16,-1-3 0-16,1 3 8 0,-3-3-8 0,2 0 8 0,-2-2-8 0,0 0 8 0,-3 2-8 15,3-2 8-15,0 0-8 0,3-5 8 0,-1 3-8 16,1-3 0-16,2 0 8 0,0-2-8 0,-3 2 0 0,4-2 8 16,-1 2-8-16,3-2 0 0,-3 2 0 0,0-2 0 15,0 2 0-15,-2-2 8 0,-1 0-8 0,1 2 0 16,-3-2 8-16,-1 2-8 0,-4 2 8 0,5-1-8 15,-3-1 8-15,-2-2-8 0,2-1 0 0,0-1 9 16,0 6-9-16,1-6 0 0,-1 2 8 0,3 2-8 16,0-2 0-16,-3-5 0 0,3 5 8 0,-6-5-8 15,1 2 0-15,-1 1 0 0,4-5 0 0,-4 2 0 16,1-3 0-16,2 1 0 0,-2-2 8 0,2-3-8 16,-3 5 0-16,1 2 0 0,0-7 8 0,-1 5-8 0,-2 2 0 0,-3 0 0 31,3-2 0-31,0-1 0 0,-2 3 0 0,-4 1 0 15,1-1 0-15,2 2 0 0,1-6 0 0,-1 1 0 0,-3 4 0 0,4-1 0 0,-1-3 0 0,0 4 0 16,-2-4 8-16,0 3-8 0,-1-2 0 0,4 2 0 16,-4 1 0-16,1-1 0 0,-3 2 0 0,0-2 0 15,0 0 0-15,0 1 0 0,0-1 0 0,0-3 0 16,0 8 8-16,0-5-8 0,0 1 0 0,0 3 0 16,-3-4 0-16,3 5 0 0,-2 3 0 0,2-4 0 15,-3 1 8-15,3-2-8 0,0 6 0 0,-3-6 0 16,1 2 0-16,-1-1 0 0,0 4 0 0,1-4 0 15,-1-4 0-15,0 5 0 0,-2 3 0 0,2-4 0 16,3 1 0-16,-2 0 0 0,-6-3 0 0,3 3 0 16,-3 3 0-16,0-4 0 0,0 4 0 0,0-4 0 0,-8 4 12 15,5 1-4-15,-2-2 0 0,0 0-8 0,-3-2 0 0,0 2 0 16,3 5 0 0,-3-4 0-16,0 1 0 0,-2-2 0 0,-1 0 0 0,1 5 0 15,-1 0 0-15,1 0 0 0,4 2 0 0,-2-2 0 0,1 2 0 0,-4 3 0 16,3-3 0-16,3 3 0 0,-6-3 0 0,4 5 0 15,-1 0-8-15,2 2 8 0,-4-2 0 0,2 0 0 16,3 0 9-16,0 2-9 0,-1 5 0 0,1-2 0 16,3-3 0-16,-1 5 0 15,3-2-28-15,0-3-12 0,3 5-3 0,0 0 0 16,2 0-107-16,3 0-22 0,0 0-4 0,0 0 0 0</inkml:trace>
  <inkml:trace contextRef="#ctx0" brushRef="#br0" timeOffset="7617.19">24950 11071 1267 0,'0'0'28'0,"0"0"5"0,0 0 2 0,0 0 1 0,6-5-36 16,-1 5 0-16,0 0 0 0,3 0 0 0,3 0 58 0,-1 0 5 0,1 0 1 0,2 5 0 16,3-5-52-16,-3 2-12 0,0-2 0 0,-2 5 0 15,2-5 0-15,0 2 0 0,1-2 0 0,1 0 0 16,-4 0-100-16,2-2-22 0</inkml:trace>
  <inkml:trace contextRef="#ctx0" brushRef="#br0" timeOffset="7929.35">25244 10958 1267 0,'0'0'56'0,"0"0"12"0,0 0-55 16,0 0-13-16,0 0 0 0,0 0 0 0,0 0 72 0,0 0 12 0,0 0 3 0,0 0 0 15,0 0-72-15,0 0-15 0,0 0 0 0</inkml:trace>
  <inkml:trace contextRef="#ctx0" brushRef="#br0" timeOffset="32450.44">15753 2926 802 0,'0'0'17'0,"0"0"4"0,0 0 1 0,0 0 2 0,0 0-24 0,0-4 0 0,0 4 0 0,0 0 0 15,3-7 84-15,-3 7 12 0,0 0 2 0,-3-3 1 16,3-1-4-16,0 4-1 0,0 0 0 0,0 0 0 16,0-3 16-16,0 3 3 0,0 0 1 0,0 0 0 15,0 0-42-15,0 0-8 0,0 0-1 0,0 0-1 16,0 7-6-16,3 3 0 0,-3-3-1 0,0 5 0 16,3 2-11-16,-3 0-3 0,2-2 0 0,-2 2 0 15,0 5-2-15,3-3-1 0,-3-4 0 0,0 9 0 16,3-2-22-16,-3 2-5 0,2-7-1 0,-2 5 0 0,-2 0 15 0,2-5 3 15,2 0 1-15,1 5 0 0,-3-5-11 0,0 0-2 16,5-2-1-16,-2-1 0 16,-1-1 5-16,1 2 0 0,0-3 1 0,-1-2 0 15,1-2-21-15,0-1 0 0,-3-4 0 0,0 0 0 0,5 3 52 0,-5-3 10 16,0 0 2-16,0 0 0 0,0 0-52 0,5 7-12 16,1-7 0-16,-1 7 0 0,-5-7 0 0,0 0 0 15,5 0 0-15,3 0 0 0,0 0 12 0,-3 0 0 16,1 0 0-16,4 0 0 0,-2-7-12 0,0 7 0 15,3 0 0-15,-3 0 0 0,2 0 0 0,3 0 0 16,-2 0 0-16,2 0 0 0,3-3 0 0,-3 3 0 0,0 0 0 0,3-4 0 16,0 4 0-16,0 0 0 0,-3 0 0 15,1 0 0-15,1 0 0 0,-1 0 0 0,-4 0 0 0,3 0 0 16,-5 0 0-16,0 0 0 0,0 0 0 16,-8 0 0-16,0 0 0 0,0 0 8 0,8 0-8 0,-8 0 9 15,0 0-1-15,0 0-8 0,0 0 12 0,0 0-4 16,0 0-24-16,0 0-6 0,0 0-1 0,0 0 0 15,0 0-33-15,0 0-6 0,0 0-2 0,0 0 0 16,0 0-172-16,0 0-34 0</inkml:trace>
  <inkml:trace contextRef="#ctx0" brushRef="#br0" timeOffset="32653.41">16235 3143 1728 0,'0'0'76'0,"0"0"16"0,-5 5-73 0,5-5-19 16,5 7 0-16,-3-7 0 0,-2 0 106 0,0 11 18 16,3-4 3-16,0 3 1 0,2 2-63 0,0-3-12 15,-5 3-2-15,3 2-1 0,5-2-10 0,0-5-1 16,-8 0-1-16,3 5 0 0,2-5-21 0,0-5-4 16,-2 5-1-16,-3-7 0 0,0 7 13 0,0-7 3 15,0 0 0-15,0 0 0 16,-6 0-295-16,6 0-58 0</inkml:trace>
  <inkml:trace contextRef="#ctx0" brushRef="#br0" timeOffset="32809.62">16237 3030 345 0,'11'-2'15'0,"-11"2"4"0,-3-5-19 0,3 5 0 0,3-2 0 0,-3 2 0 16,0 0 390-16,0 0 74 0,0 0 16 0,8-5 2 15,3 5-362-15,-3 0-73 0,-8 0-15 0,0 0-2 16,10 5 5-16,-2-3 1 0,-3 3 0 0,-5-3 0 15,-5 3-109-15,8 2-22 0,-1 0-4 0,1 0-831 16</inkml:trace>
  <inkml:trace contextRef="#ctx0" brushRef="#br0" timeOffset="33184.74">16380 3143 1497 0,'-10'0'32'0,"10"0"8"0,2 7 0 0,4-2 4 16,-4-3-36-16,1 7-8 0,0-6 0 0,-1 4 0 0,-2-3 132 0,3-1 24 15,0 4 4-15,2 0 2 0,0 0-71 0,-2 2-15 16,-3-6-2-16,2 4-1 0,6 0-33 0,-5-2-8 16,-6 2 0-16,6-7-1 0,-3 2-11 0,0-2-1 15,0 0-1-15,0 5 0 0,-5-1-6 0,5-4 0 16,0 0-1-16,0 0 0 0,-3-4 1 0,0-3 1 16,9 2 0-16,-4-2 0 0,-2 0-5 0,3 0 0 15,0-5-8-15,2-2 12 0,6 4-12 0,-6-1 11 16,0-1-11-16,0 3 10 0,6 4-22 0,-3-9-4 15,0 7 0-15,-3 2-1 0,0 3 9 0,3-3 8 16,0-2-12-16,-2 7 12 0,-6 0-9 0,5 5 9 16,3-3 0-16,0 5-9 0,0-7 28 0,-3 5 5 15,0 2 2-15,6 0 0 0,-6 0-5 0,1 5-1 16,-1-5 0-16,0 0 0 0,3 0 6 0,-3 0 1 16,-5 0 0-16,3 0 0 0,0 0-16 0,-1-2-3 0,-2 2-8 0,0-7 12 15,0 0-1-15,0 7-1 0,0-7 0 0,-2 7 0 31,-4-7-110-31,6 0-23 0,0 0-4 0,0 0-649 0,0 0-131 0</inkml:trace>
  <inkml:trace contextRef="#ctx0" brushRef="#br0" timeOffset="33528.21">16666 3157 1666 0,'21'-2'74'0,"-13"2"15"15,-2 0-71-15,-6 0-18 0,0 0 0 0,0 0 0 0,7 2 104 0,1 3 18 16,0-1 3-16,3-4 1 0,-3 0-50 0,0 3-9 15,-8-3-3-15,8-3 0 0,2 3-36 0,1-4-7 16,-3-1-1-16,2 5-1 0,-4-2-19 0,4 2 0 16,-2-7-8-16,0 2 8 0,-5 5 0 0,2-7 0 15,0 4 0-15,-5 3 10 0,0-7 14 0,0 3 2 16,0-8 1-16,0 5 0 0,0 5-7 0,-5-3 0 16,0-2-1-16,-3 7 0 0,5-7-10 0,1 4-1 15,-6-1-8-15,0 4 12 0,-6 0 0 0,4 4-1 16,-1-4 0-16,1 7 0 15,-1-4-11-15,1 4-12 0,2-2 2 0,-6 2 1 0,4 0 1 0,-1 0 0 16,9 0 0-16,-4 7 0 0,-4-2 20 0,2-5 4 16,8 4 0-16,5-1 1 0,3 2-17 0,-3-3 0 15,-5 0 0-15,8 1 0 0,3 2-16 0,-1-5-8 16,-7-5 0-16,2 7-1 0,6-2 7 0,-3-4 2 0,5-3 0 16,0 5 0-1,-5-3-180-15,5-2-35 0,3 0-7 0,-2-2-2 0</inkml:trace>
  <inkml:trace contextRef="#ctx0" brushRef="#br0" timeOffset="33935.53">17002 3143 1267 0,'16'-7'56'0,"-11"0"12"0,3 4-55 0,-5-1-13 0,0-1 0 0,-3 5 0 16,0-7 143-16,0 7 25 16,0 0 6-16,2-7 1 0,-2 7-75 0,0-2-16 0,-2-3-2 0,-4 2-1 15,4 3-21-15,-4-4-4 0,1 4 0 0,0 0-1 0,-1 4-37 16,1-1-7-16,-3 2-2 0,0 2 0 0,-2 0-9 0,2 0 0 15,0 0 0-15,3 7 0 0,-3-2 0 0,2-1 0 16,1-1 0-16,2 4 0 0,1-2 0 0,2-5 0 16,0 4 0-16,2-1 0 0,4 2 0 0,2-12 0 15,-3 11-10-15,5-8 10 0,1 1 0 0,2-1 0 16,-5 2 0-16,5-3 10 0,3-2-10 0,3 0-12 16,-3-2 2-16,-6-3 1 0,-10 5 9 0,8-3 0 15,8-4 0-15,-8-2 0 0,-5 7 0 0,2-10 0 16,0 5 8-16,1 0-8 0,-6 0 8 0,0 0-8 15,-3 0 10-15,3 0-10 16,3-1 57-16,-6 1 6 0,-2 3 1 0,2 1 0 16,3 3-52-16,0 0-12 0,0 0 0 0,-3-9 0 0,3 9 0 0,0 0 0 0,0 0 0 15,0 0 0-15,0 0 0 0,6 9 0 16,4-6 0-16,1 1 0 0,-6-1 0 0,0 4 0 16,3 0 0-16,0 0 0 0,3 0 0 0,-6 2 0 0,0-2 0 0,1 3-10 15,-1-5 10-15,-2 2 0 0,2 0 0 0,-2 0 8 16,2-3-8-16,-2-1 0 0,-3-3-8 0,0 0-775 15,0 0-154-15</inkml:trace>
  <inkml:trace contextRef="#ctx0" brushRef="#br0" timeOffset="34247.95">17277 3117 1267 0,'0'0'56'0,"0"0"12"0,0 0-55 0,0 0-13 15,0 0 0-15,0 0 0 0,0 0 208 0,3 9 38 16,0-2 8-16,-1 3 2 0,1-3-119 0,0 0-23 15,-1 5-5-15,1-1-1 0,-1-1-52 0,1 4-12 16,0-2-1-16,-1 2-1 0,-2-2-14 0,0-5-4 16,3 0 0-16,0 0 0 0,-1 0-13 0,1-2-3 15,-3-5-8-15,0 0 12 0,0 0-2 0,0 0-1 16,0 0 0-16,0 0 0 0,0-5 0 0,3-2 0 16,-3-3 0-16,2-1 0 0,1 4-9 0,0-5 0 15,-1-2-10-15,1-5 10 16,2 5-59-16,3 4-5 0,-3-1-2 0,1-1 0 0,-1-2 53 0,3 7 13 15,2-5 0-15,-4 5 0 0,-1 5 0 0,0-6 0 16,3 4 0-16,0-3 0 0,0 4-14 0,0 3 0 0,3-4 0 16,-1-1 0-16,1 3 22 0,-3 2 5 0,2 0 1 0,-2 0 0 15,0 0-25-15,0 0-5 0,-3 0 0 0,3 0-1145 16</inkml:trace>
  <inkml:trace contextRef="#ctx0" brushRef="#br0" timeOffset="35184.08">17883 2856 1368 0,'-5'0'30'0,"0"0"6"0,-1 5 2 15,6-5 0-15,-2 0-30 0,2 0-8 16,0 0 0-16,-3 4 0 0,3 3 80 0,0 3 14 16,3-5 3-16,-1 2 1 0,1 4-23 0,-3-1-5 15,3 4-1-15,-1 0 0 16,1 5-11-16,2-5-2 0,-2 2-1 0,2-2 0 0,0 3-8 0,1 2-2 0,-1 2 0 0,3-2 0 16,-3-5-16-16,-2 5-3 15,5-5-1-15,-3 0 0 0,-2 0 37 0,-1 2 7 16,4-6 2-16,-4 4 0 0,1-7-28 0,-3 2-6 0,-3-2-1 0,3-4 0 15,0-3-6-15,0 0-2 0,0 0 0 0,0 0 0 0,0-3-2 0,0-4-1 16,-2-2 0-16,-1-5 0 16,-2 0-11-16,2-5-2 0,0 5-1 0,-2-7 0 0,-3 2-11 15,3-5 0-15,2 1 0 0,1 2 0 16,-4-5-40-16,4 9 0 0,2-6 0 0,0 2 0 0,0-1 40 0,2 4 0 16,-2 4 0-16,6-8 0 0,2 6 0 0,0 2 0 15,-3 4 0-15,5-1 0 0,1-1-24 0,2 10 4 16,-2-10 0-16,2 12 0 0,3-7 12 0,0 7 8 15,0 0-10-15,2 0 10 0,1 7 14 0,-1-3 9 16,1 4 1-16,-1 3 1 0,-2-1-25 0,3 4 0 16,-1 0 0-16,-7-2 0 15,-3-5-14-15,-3 12-8 0,-2-8-2 0,-3-1 0 0,0 1 39 0,-6-1 7 16,1 2 2-16,-3 9 0 0,-2-9-15 0,-4-1-9 0,1-1 12 16,0 4-12-16,-6-7 13 0,6 5-4 0,-3-5-1 0,0 7 0 15,3-7-17-15,3-2-4 0,-1-3-1 0,3 7 0 16,0-6 23-16,3 4 5 0,5-7 1 0,0 0 0 15,-3 7-15-15,3-7 0 0,0 0 0 16,5 7-10-16,1 0-1 0,2-2 0 0,0-3 0 16,0 3 0-16,2 2 11 0,1 0 0 0,-1-7 0 0,4 12 0 15,-1-5 0-15,0 0 0 0,0 0 0 0,0-3 0 16,1 3 0-16,-1 1 0 0,0-1 0 0,0 0 0 16,3-5 0-16,-5 3 0 0,2 2 0 0,0 0-8 15,6 0 8-15,-9-7 0 0,-4 5 0 0,-1 2 8 16,3-7-63-16,-3-5-12 0,0 5-2 0,-5 0-1 15</inkml:trace>
  <inkml:trace contextRef="#ctx0" brushRef="#br0" timeOffset="35543.37">18415 3075 1728 0,'0'0'153'0,"0"0"-122"16,0 0-31-16,0 0 0 0,0 0 95 0,0 0 13 15,8 0 2-15,0-5 1 0,2 5-24 0,1 0-5 16,-3 0-1-16,5-2 0 0,-2 2-65 0,-1 0-16 16,1 0 0-16,2 0 0 0,-5 0 0 0,3 0 0 15,-3 0 0-15,-8 0 0 0,8-5 0 0,-8 5 0 16,8-7 0-16,-8 7 0 0,0-7 55 0,2 0 7 16,-2 0 2-16,-2 2 0 0,2-2-52 0,-6 0-12 0,1 0 0 0,-3 4 0 15,0-1 0-15,0-3 0 0,-2 4 0 0,-1 3 0 16,-2-4 0-16,2 4 0 0,-5-5 0 0,0 10 0 15,1-1 0-15,-1-1 0 0,0 4 0 0,-3-3 0 16,3 4 0-16,3 1 0 0,3-2 0 0,-1 5 0 16,0 2 0-16,3-2 0 0,6-1 0 0,2-1 0 15,0 2 0-15,-3-3 0 0,3 3 0 0,3 2 0 16,5 0 0-16,2-7 0 0,-2 5 0 0,3-1 0 16,2-3 0-16,3 1 0 0,2-2 0 0,4-2 0 15,-1-1-100-15,0-1-22 0,3-3-5 16,0 0-1-16,-1 0-137 0,4-3-28 0,26-6-6 15,-19 2-1-15</inkml:trace>
  <inkml:trace contextRef="#ctx0" brushRef="#br0" timeOffset="35965.15">18812 3086 1036 0,'0'0'92'0,"0"-4"-73"0,0 1-19 0,-3-6 0 0,-2 7 186 0,2-3 34 16,3 5 6-16,-2-7 2 0,-4 7-109 0,1-7-22 16,2 0-4-16,3 7-1 0,-5 0-22 0,0-3-5 15,-3-1-1-15,3 4 0 0,-1 0-24 0,-2 7-4 16,0-7-2-16,-2 7 0 0,2 0-3 0,-3-2-1 15,3 2 0-15,0-5 0 0,1 10-30 0,-1-5 0 16,0 7 0-16,5-7 0 0,3 0 0 0,0 2 0 16,0 1 0-16,5-3 0 15,1 5-45-15,-1-10-15 0,5 7-4 0,-2-6 0 0,6 4 56 0,-1-3 8 16,-3-1 0-16,4-3 10 0,-1 5-10 0,-3-5-14 16,1-5 3-16,-3 5 1 0,3-3 10 0,-3-1 0 15,-3 4 0-15,0-7 0 0,0 4 0 0,-2-1 8 0,2-3-8 0,-2 7 8 16,0-12-8-16,-1 12 0 0,-2 0 0 15,0 0 0-15,0-7 52 0,0 7 10 0,0 0 2 16,0 0 0 0,6 0-103-16,2 7-20 0,-3-7-4 0,0 7-1 0,3-2 64 0,0 6 12 0,-3-8 2 0,1 11 1 15,1-7-15-15,-1 7 0 0,-4-9-9 0,1 9 9 16,-3-2-14-16,5-3 3 0,-5 3 1 0,3 2 0 16,-6-7 34-16,1 7 6 0,-1-2 2 0,0 2 0 15,-5-2-9-15,1-10-2 0,1 7 0 0,-4-2 0 16,2 1-8-16,-5-1-1 0,-1-5-1 0,1 5 0 15,0-7 2-15,0 5 1 0,-3-3 0 0,2-2 0 16,-1 0-14-16,4 0-12 0,0 0 3 0,1 0 0 16,2-7-202-16,0 5-40 0</inkml:trace>
  <inkml:trace contextRef="#ctx0" brushRef="#br0" timeOffset="36293.48">18981 3068 2055 0,'0'0'45'0,"0"0"10"0,3 7 1 0,-3 0 2 0,0 0-46 0,0 0-12 15,0 0 0-15,3 0 0 0,-1 0 78 0,1 5 14 16,-3 2 2-16,2-2 1 0,1-5-20 0,0 4-4 16,-1-1-1-16,1-3 0 0,-3 5-41 0,0-5-8 15,0-3-1-15,0-1-1 0,0-3 5 0,0 0 0 16,0 0 1-16,0 0 0 0,0 0-5 0,0 0 0 0,0 0-1 0,5-7 0 15,-5 0-19-15,3-5 0 0,0 2 0 0,-1-1 0 16,-2-3 0-16,3 2 0 0,2-5 0 0,0 1 0 16,3 2-8-16,0 4-9 0,0 3-2 0,0-4 0 31,0-1-21-31,3 5-4 0,-3 0 0 0,0 4-1 0,2-1 35 0,-2-1 10 0,0 3 0 0,3-3 0 16,-1 5-8-16,-2 0 8 0,0 0-10 0,3 5 10 15,-1-3-15-15,-2 3 3 0,0-1 1 0,0-1-761 16,0 1-152-16</inkml:trace>
  <inkml:trace contextRef="#ctx0" brushRef="#br0" timeOffset="36621.24">19272 3133 748 0,'0'0'67'0,"6"3"-54"0,-1-3-13 0,0 0 0 0,0 7 162 0,3-7 30 15,0 0 5-15,3 0 2 0,-3 0-54 0,5 0-10 16,0 0-3-16,1 0 0 0,-1 0-66 0,0-7-14 15,-2 7-2-15,-4-3-1 0,-4-1-17 0,2 4-4 16,1-3-1-16,-4-1 0 0,4-1 1 0,-4-2 1 16,1 5 0-16,0-5 0 0,-1-1-1 0,-4 4-1 15,2-3 0-15,-3 0 0 0,0 0-27 0,1 7 0 16,-4-7 8-16,1 2-8 0,-3 5 16 0,0 0 0 16,0 0 1-16,-2 0 0 0,-1 0-17 0,-2 0 8 15,0 5-8-15,-1 2 0 0,4-5 0 0,-3 10 0 0,-1-5 0 16,4 5 0-16,2-5-16 0,0 2-1 15,3 3 0-15,-1 2 0 0,6-2 17 0,0-5 0 0,0 4 0 16,0-1 0-16,0 4 0 0,0-2 0 0,6-5 0 16,-1 7 0-16,0-2 0 0,6-1 9 0,-3-1-9 0,5-3 8 15,0 0-20-15,0-2-5 0,6-3-1 0,-6-2-694 16,0 0-140-16</inkml:trace>
  <inkml:trace contextRef="#ctx0" brushRef="#br0" timeOffset="36965.13">19770 3023 1728 0,'0'0'76'0,"0"0"16"15,-3-7-73-15,3 5-19 0,-5-3 0 0,2 2 0 16,-5-1 106-16,3 4 18 0,0-7 3 0,-3 7 1 0,-3 0-64 0,-2 0-12 16,2 0-2-16,-2 0-1 0,2 0-38 0,-2 4-11 15,3-1 0-15,-1 1 0 0,0 4 0 0,6-1 0 16,-3 0 0-16,6 0 0 0,2 0 0 0,2 7 0 15,1-2 0-15,2-1-8 16,3-1-31-16,0 4-5 0,3-7-2 0,2 5 0 16,0 2 12-16,-2-2 2 0,5-5 1 0,-6 7 0 0,1-7 8 0,2 7 2 15,-2-7 0-15,-4 5 0 0,1 2 21 0,-2-7-11 16,-1 5 11-16,0-1-8 0,1-4 8 0,-4 1 11 16,-2-1-3-16,-2 0 0 0,-1-5 49 0,-2 5 10 15,-3-7 1-15,0 5 1 0,-5-1 4 0,2-1 1 16,-5-3 0-16,0 0 0 0,0 0-33 0,0 0-6 15,1-3-2-15,-1 3 0 0,0-4-13 0,3 4-4 0,-1 0 0 16,6-5 0 0,0 5-128-16,3 0-25 0,5 0-6 0,0 0-916 0</inkml:trace>
  <inkml:trace contextRef="#ctx0" brushRef="#br0" timeOffset="37339.85">20071 3021 2188 0,'0'0'97'0,"-2"-5"20"0,-1 3-93 0,0-3-24 0,1 2 0 0,-4-1 0 15,1-3 56-15,0 7 6 0,0-3 2 0,-3-1 0 16,0-1-4-16,0 5-1 0,-3 0 0 0,3 0 0 16,-5 0-44-16,2 5-15 0,1-1 9 0,-1-1-9 0,3 1 0 0,3-1 0 15,-3 1 8-15,5 4-8 0,1 1 0 0,2 3 0 16,0-5 0-16,2 7 0 0,4-2 0 0,-1-1 0 15,3-4 0-15,3 3 0 16,-4 2-20-16,1-3-7 0,6 3-1 0,-4 2 0 0,-2-2 45 0,5-1 9 16,-2 3 2-16,0-4 0 0,-4 4-28 0,1-2 0 15,-2-5 0-15,-4 5 0 16,4-5-22-16,-4 4-10 0,-4-8-1 0,-1 4-1 0,0 0 50 0,1-2 11 16,-9-3 1-16,6-2 1 0,-6 7 23 0,-2-7 4 15,0 0 0-15,0 0 1 0,-3 0-23 0,0 0-5 16,0 0-1-16,-3 0 0 0,4 0-18 0,-1-2-10 15,5 2 10-15,3-5-10 16,0 5-66-16,6 0-19 0,2 0-4 0,0 0-733 0,0-2-146 0</inkml:trace>
  <inkml:trace contextRef="#ctx0" brushRef="#br0" timeOffset="37560.91">20225 3046 345 0,'-8'-4'15'0,"8"4"4"0,0 0-19 0,0 0 0 0,0 0 0 0,0 0 0 16,0 0 413-16,0 0 79 0,0 0 16 0,2 4 4 15,1 6-359-15,0-5-71 0,-1 4-14 0,1 3-4 16,0 2 0-16,-1 0 0 0,-2 5 0 0,3 0 0 0,2-1-64 0,-2-4-19 16,-3 1-1-16,3-6 0 0,-6 3 20 0,6-5 17 15,-1 5-3-15,1-5-1 16,-3-5-40-16,0-2-8 0,0 0-1 0,0 0-1 15,0 0-191-15,3-2-39 0,2-10-7 0,-3 5-557 16</inkml:trace>
  <inkml:trace contextRef="#ctx0" brushRef="#br0" timeOffset="37686.42">20262 2995 57 0,'-13'-12'0'0,"10"10"0"16,6-5 0-16,-1 2 0 0,1 5 334 0,2-7 62 16,-2 0 12-16,-1 4 2 0,1-1-183 0,-3 4-37 15,0 0-7-15,0 0-2 0,0 0-145 0,5 0-28 0,3 0-8 0,-2 0 0 16,2 7 20-16,-3 0 4 0,3 0 0 0,0 0 0 31,0 0-180-31,0 2-36 0</inkml:trace>
  <inkml:trace contextRef="#ctx0" brushRef="#br0" timeOffset="38045.17">20558 3117 1688 0,'0'0'37'0,"-5"0"8"0,2-2 2 0,-2-3 0 16,0 5-38-16,-1 0-9 0,1-2 0 0,0-3 0 16,-3 5 61-16,0 0 11 0,-5 7 1 0,2-2 1 15,0-3-58-15,-2 7-16 0,0 1 0 0,0 2 0 0,2-5 0 0,-2 4 0 16,2-1 0-16,6 2 0 16,0-3 24-16,2-2-1 0,3 5 0 0,0 2 0 0,3-2-37 0,-1-5-7 15,4 0-2-15,4 7 0 0,-2-7 39 0,3 0 8 16,-1 0 2-16,4-2 0 15,2 2-42-15,-1-7-8 0,1 0-1 0,-2 0-1 0,1 0 56 0,-1-7 11 16,-1 2 3-16,-3 3 0 0,1-3-12 0,-3-2-3 16,0-2 0-16,0-3 0 0,-3 0 23 0,-2 3 4 15,2-3 0-15,-2-2 1 0,-3 0-13 0,0 2-4 16,0-2 0-16,0 2 0 0,-3-2-14 0,0 0-3 16,1 2-1-16,-4 5 0 0,1 0-22 0,0 0 0 15,0 0 0-15,-3 0 0 0,2 4-16 0,1 3-5 0,0-9-1 0,-1 7-749 16,1 2-149-1</inkml:trace>
  <inkml:trace contextRef="#ctx0" brushRef="#br0" timeOffset="38451.35">20698 3096 1465 0,'0'0'64'0,"0"5"15"0,6-3-63 0,-4 5-16 15,4-2 0-15,-4 2 0 0,4 7 87 0,-4-7 14 0,1 5 3 0,2 2 1 16,0 0-11-16,1 0-2 0,-1 5-1 0,0-5 0 16,1-2-31-16,-4-1-5 0,1-1-2 0,2 2 0 15,-2-10-29-15,-1 5-7 0,1-2-1 0,-3-3 0 0,0-2 42 0,0 0 8 16,0 0 2-16,0 0 0 0,0 0-29 0,3-7-6 16,2 0-1-16,0-2 0 0,-2-3-17 0,2-2-4 15,3 2-1-15,0-2 0 0,0-5-10 0,0 2 0 16,0 3 0-16,3 3 0 15,-1-1-35-15,1-2-9 0,-1 2-1 0,4 3-1 0,-1 2 37 0,3-1 9 16,-3 1 0-16,0 3 0 0,0 1-22 0,-2 3-2 16,-3 0-1-16,0 0 0 0,2 3 25 0,-2-3 0 15,-2 7 0-15,2 5-8 0,-1-5 18 0,-1 2 4 16,-1 3 1-16,0 2 0 0,1-2 5 0,-1-1 0 16,-2-1 1-16,4 4 0 0,-1-2-21 0,-1-1-12 15,-2-1 2-15,2 4 0 0,-5-7 28 0,3 5 6 16,2-5 0-16,-5 0 1 0,3 0-14 0,-3 0-3 0,0-2-8 0,0-3 12 15,0 3-12-15,0-5 11 0,0 0-11 0,0 0 10 32,0 0-115-32,0 0-23 0,0 0-5 0,0 0-970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4.2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19 4144 0 0,'0'0'319'0'0,"6"12"2674"0"0,9 27 2157 0 0,3 14-1540 0 0,-12-24-2156 0 0,-6-28-1245 0 0,0 4 823 0 0,-12-61-1172 0 0,39 0-1832 0 0,-25 53 1898 0 0,1-1 0 0 0,-1 1 0 0 0,1 0-1 0 0,0 0 1 0 0,0 0 0 0 0,0 1-1 0 0,1-1 1 0 0,-1 1 0 0 0,1-1-1 0 0,-1 1 1 0 0,1 0 0 0 0,0 1-1 0 0,0-1 1 0 0,0 1 0 0 0,0-1 74 0 0,0 1-98 0 0,1 0-45 0 0,-1-1 0 0 0,1 1 1 0 0,0 1-1 0 0,-1-1 0 0 0,1 0 0 0 0,0 1 0 0 0,-1 0 0 0 0,1 0 1 0 0,0 1-1 0 0,0-1 0 0 0,-1 1 0 0 0,1 0 0 0 0,1 1 143 0 0,0 0-4954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4.53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3680 0 0,'0'0'284'0'0,"0"0"-27"0"0,4 8 1688 0 0,2 38 3966 0 0,14 8-2031 0 0,-4-23-2806 0 0,-12-19-758 0 0,-11-8-2673 0 0,7-4 1447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4.7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12 10592 0 0,'3'0'286'0'0,"-3"0"-198"0"0,1 0 0 0 0,-1 0 0 0 0,1 1 0 0 0,-1-1 0 0 0,0 0 0 0 0,1 0 0 0 0,-1 0 0 0 0,1 0 0 0 0,-1 0 0 0 0,1 0 0 0 0,-1 0 0 0 0,0 0 0 0 0,1-1 1 0 0,-1 1-1 0 0,1 0 0 0 0,-1 0 0 0 0,1 0 0 0 0,-1 0 0 0 0,0-1 0 0 0,1 1 0 0 0,-1 0 0 0 0,0 0 0 0 0,1 0 0 0 0,-1-1 0 0 0,0 1 0 0 0,1 0 0 0 0,-1-1 0 0 0,0 1 0 0 0,0 0 0 0 0,1-1 0 0 0,-1 1 0 0 0,0 0 0 0 0,0-1 0 0 0,1 1 0 0 0,-1-1 0 0 0,0 1 0 0 0,0 0 0 0 0,0-1 0 0 0,0 1 0 0 0,0-1 0 0 0,0 1 0 0 0,0-1 0 0 0,0 1 0 0 0,0 0 0 0 0,0-1 1 0 0,0 1-1 0 0,0-1-88 0 0,18 7-566 0 0,-15-1 60 0 0,0 1-6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6.1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6416 0 0,'1'7'685'0'0,"9"27"1703"0"0,-5-4 4 0 0,-5-30-2317 0 0,0 0-30 0 0,6 5-220 0 0,-4-3-3475 0 0,-2-2 130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6.42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63 7312 0 0,'0'0'332'0'0,"0"-1"-4"0"0,3-16-39 0 0,4-15 3855 0 0,-6 32-3339 0 0,-1-10 2373 0 0,0 7-4236 0 0,0 3 168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7:46.2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15 258 6448 0 0,'0'4'580'0'0,"-1"-1"1"0"0,1 1-1 0 0,-1 0 1 0 0,1-1-1 0 0,0 1 1 0 0,1 0-1 0 0,-1 0 1 0 0,1-1 0 0 0,-1 1-1 0 0,1-1 1 0 0,0 1-1 0 0,0 0 1 0 0,1-1-1 0 0,-1 0 1 0 0,2 3-581 0 0,0 5 206 0 0,46 190 3671 0 0,-18-34-205 0 0,-26-130-3064 0 0,-5-38-608 0 0,0 1 0 0 0,-1 0 0 0 0,1 0 0 0 0,0 0 0 0 0,0 0 0 0 0,0 0 0 0 0,0 0 0 0 0,-1 0 0 0 0,1 0 0 0 0,0 0 0 0 0,0 0 0 0 0,0-1 0 0 0,-1 1 0 0 0,1 0 0 0 0,0 0 0 0 0,0 0 0 0 0,0 0 0 0 0,-1 0 0 0 0,1 0 0 0 0,0 1 0 0 0,0-1 0 0 0,0 0 0 0 0,0 0 0 0 0,-1 0 0 0 0,1 0 0 0 0,0 0 0 0 0,0 0 0 0 0,0 0 0 0 0,-1 0 0 0 0,1 0 0 0 0,0 0 0 0 0,0 0 0 0 0,0 1 0 0 0,0-1 0 0 0,0 0 0 0 0,-1 0 0 0 0,1 0 0 0 0,0 0 0 0 0,0 1 0 0 0,0-1 0 0 0,0 0 0 0 0,0 0 0 0 0,0 0 0 0 0,0 0 0 0 0,0 1 0 0 0,0-1 0 0 0,-1 0 0 0 0,1 0 0 0 0,0 0 0 0 0,0 1 0 0 0,0-1 0 0 0,0 0 0 0 0,-7-13 257 0 0,0-1 0 0 0,0 1-1 0 0,2-1 1 0 0,-1-1 0 0 0,2 1 0 0 0,0 0-1 0 0,1-1 1 0 0,-2-13-257 0 0,4 21-22 0 0,-31-127-272 0 0,22 62-535 0 0,5 50 685 0 0,2 0-1 0 0,0-1 1 0 0,2 0 0 0 0,0 1 0 0 0,2-1 0 0 0,1-13 144 0 0,-1 33-1 0 0,0-8-3 0 0,0 0-1 0 0,1 0 1 0 0,0 0-1 0 0,1 0 1 0 0,0 1-1 0 0,1-1 0 0 0,0 1 1 0 0,1-1-1 0 0,0 2 1 0 0,0-1-1 0 0,1 0 1 0 0,1 1-1 0 0,0-1 5 0 0,-1 4-5 0 0,1 0 0 0 0,0 0-1 0 0,0 0 1 0 0,0 1 0 0 0,1 0-1 0 0,-1 1 1 0 0,1 0 0 0 0,0 0-1 0 0,1 0 1 0 0,-1 1 0 0 0,0 0-1 0 0,1 1 1 0 0,0 0 0 0 0,0 0-1 0 0,-1 1 1 0 0,1 0 0 0 0,0 1-1 0 0,6 0 6 0 0,-5 0-20 0 0,1 0 0 0 0,0 1 0 0 0,-1 0 0 0 0,1 1 0 0 0,-1 0 0 0 0,0 0 0 0 0,0 1 0 0 0,0 1 0 0 0,0 0 0 0 0,0 0 0 0 0,-1 1 0 0 0,1 0-1 0 0,-1 1 1 0 0,-1-1 0 0 0,1 2 0 0 0,-1-1 0 0 0,0 1 0 0 0,0 1 0 0 0,-1 0 0 0 0,0 0 0 0 0,0 1 20 0 0,-4-5 18 0 0,0 0 0 0 0,-1 1 0 0 0,0-1 0 0 0,0 0-1 0 0,0 1 1 0 0,-1-1 0 0 0,0 1 0 0 0,0 0 0 0 0,0-1 0 0 0,0 1 0 0 0,-1 0 0 0 0,1 0 0 0 0,-1 0 0 0 0,0-1-1 0 0,-1 1 1 0 0,1 0 0 0 0,-1 0 0 0 0,0-1 0 0 0,0 1 0 0 0,-1 0 0 0 0,1-1 0 0 0,-1 1 0 0 0,0-1 0 0 0,0 0-1 0 0,-1 1 1 0 0,1-1 0 0 0,-1 0 0 0 0,0 0 0 0 0,0-1 0 0 0,0 1 0 0 0,0-1 0 0 0,-1 1 0 0 0,-1 0-18 0 0,-2 3-56 0 0,-1-1 1 0 0,1 0-1 0 0,-1 0 1 0 0,0-1-1 0 0,-1 0 0 0 0,1 0 1 0 0,-1-1-1 0 0,0 0 1 0 0,0 0-1 0 0,0-1 1 0 0,-1-1-1 0 0,1 1 1 0 0,-1-2-1 0 0,0 1 1 0 0,1-1-1 0 0,-1-1 1 0 0,-3 1 55 0 0,-28-5-2306 0 0,13-2-3151 0 0,24 5 4256 0 0,-14-2-4716 0 0</inkml:trace>
  <inkml:trace contextRef="#ctx0" brushRef="#br0" timeOffset="499.88">800 101 11976 0 0,'0'0'266'0'0,"8"-13"769"0"0,-4-1-946 0 0,-4 12 317 0 0,-25-11 3081 0 0,20 14-3396 0 0,-1-1 0 0 0,1 1-1 0 0,0 0 1 0 0,-1 0-1 0 0,1 0 1 0 0,0 1-1 0 0,0 0 1 0 0,0 0-1 0 0,0 0 1 0 0,0 1-1 0 0,0 0 1 0 0,1 0-1 0 0,-1 0 1 0 0,1 0-1 0 0,-2 2-90 0 0,-18 11 160 0 0,16-11-123 0 0,1 0-1 0 0,0 0 1 0 0,0 1 0 0 0,1 0 0 0 0,-1 1 0 0 0,1-1-1 0 0,0 1 1 0 0,1 0 0 0 0,0 1 0 0 0,0-1 0 0 0,0 1 0 0 0,1 0-1 0 0,-1 4-36 0 0,4-8 5 0 0,0 0-1 0 0,0 0 0 0 0,0 0 0 0 0,0 0 0 0 0,1 0 0 0 0,0 0 0 0 0,0 0 0 0 0,0 0 0 0 0,0-1 0 0 0,1 1 1 0 0,-1 0-1 0 0,1 0 0 0 0,0 0 0 0 0,0 0 0 0 0,1 0 0 0 0,-1-1 0 0 0,1 1 0 0 0,0-1 0 0 0,0 1 1 0 0,0-1-1 0 0,0 1 0 0 0,0-1 0 0 0,1 0 0 0 0,0 0 0 0 0,-1 0 0 0 0,1-1 0 0 0,0 1 0 0 0,0-1 1 0 0,1 1-1 0 0,-1-1 0 0 0,0 0 0 0 0,1 0 0 0 0,0-1 0 0 0,-1 1 0 0 0,1-1 0 0 0,0 0 0 0 0,1 1-4 0 0,3 0 14 0 0,-1 0-1 0 0,2 0 0 0 0,-1 0 0 0 0,0-1 1 0 0,0 0-1 0 0,0-1 0 0 0,0 0 0 0 0,1 0 1 0 0,-1-1-1 0 0,0 0 0 0 0,0 0 0 0 0,0-1 1 0 0,0 0-1 0 0,0 0 0 0 0,0-1 0 0 0,6-3-13 0 0,-7 3 30 0 0,0 0-1 0 0,-1-1 0 0 0,1 0 0 0 0,-1 0 1 0 0,0 0-1 0 0,0-1 0 0 0,-1 1 0 0 0,1-2 1 0 0,-1 1-1 0 0,0 0 0 0 0,-1-1 0 0 0,1 0 1 0 0,-1 0-1 0 0,0-1 0 0 0,-1 1 0 0 0,1-1-29 0 0,-1 2 5 0 0,0 0 0 0 0,0-1-1 0 0,-1 1 1 0 0,0 0 0 0 0,0-1 0 0 0,0 1-1 0 0,-1-1 1 0 0,0 0 0 0 0,0 1-1 0 0,0-1 1 0 0,-1 0 0 0 0,1 0 0 0 0,-1 0-1 0 0,-1 0 1 0 0,1 1 0 0 0,-1-1-1 0 0,0 0 1 0 0,-1 1 0 0 0,0-3-5 0 0,1 6 237 0 0,1 2-105 0 0,0 0-48 0 0,0 0-11 0 0,0 0-2 0 0,0 0-6 0 0,0 0-1 0 0,0 0 0 0 0,9 10 0 0 0,96 138 384 0 0,-84-120-448 0 0,-5-14-1430 0 0,-9-10-5723 0 0</inkml:trace>
  <inkml:trace contextRef="#ctx0" brushRef="#br0" timeOffset="843.55">1158 108 10592 0 0,'0'0'488'0'0,"0"0"-12"0"0,1 1-307 0 0,24 24 2362 0 0,29 63 3260 0 0,-30-44-4720 0 0,-5 11 109 0 0,-19-53-1032 0 0,0-2-20 0 0,0 0-7 0 0,0 0-5 0 0,0 0-17 0 0,0 0-10 0 0,0 0-1 0 0,0 0 2 0 0,-2-6-93 0 0,-1-1 0 0 0,1 1 1 0 0,1-1-1 0 0,-1 0 1 0 0,1 0-1 0 0,0 0 1 0 0,1 0-1 0 0,0 0 0 0 0,0 0 1 0 0,0-3 2 0 0,0-6-118 0 0,10-43-1045 0 0,-8 49 976 0 0,0 0 1 0 0,1 1-1 0 0,0-1 1 0 0,1 1-1 0 0,0 0 1 0 0,0 0-1 0 0,1 0 1 0 0,0 1-1 0 0,0-1 1 0 0,1 1-1 0 0,0 0 0 0 0,4-2 187 0 0,-6 6-2 0 0,0 1 0 0 0,0-1-1 0 0,0 1 1 0 0,0 1 0 0 0,0-1-1 0 0,1 0 1 0 0,-1 1 0 0 0,1 0-1 0 0,0 0 1 0 0,-1 1-1 0 0,1-1 1 0 0,0 1 0 0 0,0 0-1 0 0,0 0 1 0 0,0 1 0 0 0,0-1-1 0 0,1 1 1 0 0,-1 0 0 0 0,0 1-1 0 0,0-1 1 0 0,0 1 0 0 0,4 1 2 0 0,41 10-5142 0 0,-38-8-312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6.8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67 1 6216 0 0,'0'0'133'0'0,"0"0"23"0"0,0 0 15 0 0,-10 7 921 0 0,6-4-907 0 0,0 0-1 0 0,-1 1 1 0 0,1-1 0 0 0,0 1 0 0 0,1 0 0 0 0,-1 0-1 0 0,1 0 1 0 0,0 1 0 0 0,0-1 0 0 0,0 1-1 0 0,0-1 1 0 0,1 1 0 0 0,0 0 0 0 0,0 0 0 0 0,0 0-1 0 0,1 0 1 0 0,0 1 0 0 0,0-1 0 0 0,0 0 0 0 0,0 1-1 0 0,1-1 1 0 0,0 0 0 0 0,0 1 0 0 0,0-1 0 0 0,1 1-185 0 0,0-5 16 0 0,1 1 1 0 0,-1-1-1 0 0,0 0 1 0 0,1 1-1 0 0,0-1 0 0 0,-1 0 1 0 0,1 0-1 0 0,0 0 1 0 0,-1 0-1 0 0,1 0 1 0 0,0 0-1 0 0,0 0 1 0 0,0-1-1 0 0,0 1 1 0 0,0-1-1 0 0,0 1 1 0 0,0-1-1 0 0,0 0 1 0 0,0 0-1 0 0,0 0 1 0 0,0 0-1 0 0,0 0 1 0 0,0 0-1 0 0,0 0 1 0 0,0-1-1 0 0,0 1 0 0 0,-1-1 1 0 0,1 1-1 0 0,0-1 1 0 0,0 0-1 0 0,0 0 1 0 0,0 0-1 0 0,-1 0 1 0 0,1 0-1 0 0,0 0 1 0 0,-1-1-1 0 0,1 1 1 0 0,-1 0-1 0 0,1-1 1 0 0,-1 1-1 0 0,0-1 1 0 0,1 0-17 0 0,27-20 260 0 0,-11-15-91 0 0,-22 22-28 0 0,-28-15-1623 0 0,31 30 34 0 0</inkml:trace>
  <inkml:trace contextRef="#ctx0" brushRef="#br0" timeOffset="421.77">177 34 2304 0 0,'0'0'433'0'0,"2"1"982"0"0,20 18 5120 0 0,-7 11-3299 0 0,-13-24-2881 0 0,0 35 2296 0 0,-2-40-2369 0 0,-3 5 427 0 0,3-6-685 0 0,0 0-1 0 0,0-1 1 0 0,0 1 0 0 0,0 0-1 0 0,0 0 1 0 0,-1 0 0 0 0,1 0-1 0 0,0 0 1 0 0,0 0-1 0 0,0 0 1 0 0,0 0 0 0 0,0 0-1 0 0,-1-1 1 0 0,1 1 0 0 0,0 0-1 0 0,0 0 1 0 0,0 0 0 0 0,0 0-1 0 0,0 0 1 0 0,-1 0 0 0 0,1 0-1 0 0,0 0 1 0 0,0 0 0 0 0,0 0-1 0 0,0 0 1 0 0,0 0-1 0 0,-1 0 1 0 0,1 0 0 0 0,0 0-1 0 0,0 0 1 0 0,0 1 0 0 0,0-1-1 0 0,0 0 1 0 0,-1 0 0 0 0,1 0-1 0 0,0 0 1 0 0,0 0 0 0 0,0 0-1 0 0,0 0 1 0 0,0 0 0 0 0,0 0-1 0 0,-1 1 1 0 0,1-1 0 0 0,0 0-1 0 0,0 0 1 0 0,0 0-1 0 0,0 0-23 0 0,0-4-59 0 0,1-1-1 0 0,-1 1 0 0 0,1 0 0 0 0,0-1 1 0 0,0 1-1 0 0,1 0 0 0 0,-1 0 0 0 0,1 0 0 0 0,0 0 1 0 0,0 0-1 0 0,0 0 0 0 0,1 0 0 0 0,-1 1 0 0 0,1-1 1 0 0,0 1-1 0 0,0 0 0 0 0,0 0 0 0 0,0 0 1 0 0,1 0-1 0 0,-1 0 0 0 0,1 1 0 0 0,0-1 0 0 0,0 1 1 0 0,0 0-1 0 0,0 0 0 0 0,0 1 0 0 0,0-1 0 0 0,0 1 1 0 0,0 0-1 0 0,1 0 0 0 0,2 0 60 0 0,-3 0-12 0 0,0 1 0 0 0,0 0 0 0 0,0 0-1 0 0,1 0 1 0 0,-1 1 0 0 0,0 0 0 0 0,0-1 0 0 0,0 1-1 0 0,0 1 1 0 0,0-1 0 0 0,0 0 0 0 0,-1 1 0 0 0,1 0-1 0 0,0 0 1 0 0,-1 0 0 0 0,1 0 0 0 0,0 1 12 0 0,2 1 4 0 0,50 31 154 0 0,-55-34-68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5.1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1 191 4144 0 0,'-1'0'6953'0'0,"4"-1"-3365"0"0,29-1-2129 0 0,9 4-949 0 0,-35-3-507 0 0,1 1-1 0 0,0 1 0 0 0,-1-1 0 0 0,1 1 1 0 0,-1 0-1 0 0,1 0 0 0 0,-1 1 1 0 0,1 0-1 0 0,-1 0 0 0 0,0 0 0 0 0,5 3-2 0 0,0 9 96 0 0,-16 26 498 0 0,-1-20-236 0 0,-1-3-130 0 0,6-16-220 0 0,0 0 0 0 0,1 1-1 0 0,-1-1 1 0 0,0 0 0 0 0,1 0 0 0 0,-1 1 0 0 0,1-1 0 0 0,0 1-1 0 0,-1-1 1 0 0,1 0 0 0 0,0 1 0 0 0,0-1 0 0 0,0 1-1 0 0,-1-1 1 0 0,2 0 0 0 0,-1 1 0 0 0,0-1 0 0 0,0 1 0 0 0,0-1-1 0 0,1 0 1 0 0,-1 1 0 0 0,1-1 0 0 0,-1 0 0 0 0,1 1 0 0 0,-1-1-1 0 0,1 0 1 0 0,0 0 0 0 0,0 1 0 0 0,-1-1 0 0 0,1 0 0 0 0,0 0-1 0 0,0 0 1 0 0,0 0 0 0 0,0 0 0 0 0,0 0 0 0 0,1 0-8 0 0,3 3-29 0 0,1 0 1 0 0,0 1-1 0 0,1-2 1 0 0,-1 1-1 0 0,1-1 0 0 0,-1 0 1 0 0,1 0-1 0 0,0-1 1 0 0,0 0-1 0 0,0 0 1 0 0,0 0-1 0 0,0-1 0 0 0,1 0 1 0 0,-1-1-1 0 0,0 0 1 0 0,1 0-1 0 0,-1 0 1 0 0,4-1 28 0 0,-10 1 7 0 0,22-6-4741 0 0,-12 3-838 0 0</inkml:trace>
  <inkml:trace contextRef="#ctx0" brushRef="#br0" timeOffset="421.77">474 199 2760 0 0,'0'-11'2428'0'0,"0"7"2937"0"0,-1 3-5201 0 0,0-1 1 0 0,0 1-1 0 0,0 0 1 0 0,0 0-1 0 0,0 0 0 0 0,0 0 1 0 0,0 1-1 0 0,0-1 1 0 0,0 0-1 0 0,-1 0 0 0 0,1 1 1 0 0,0-1-1 0 0,-1 0 0 0 0,1 1 1 0 0,0-1-1 0 0,-1 1 1 0 0,1 0-1 0 0,0-1 0 0 0,-1 1 1 0 0,1 0-1 0 0,-1 0 1 0 0,1 0-1 0 0,-1 0 0 0 0,1 0 1 0 0,0 0-1 0 0,-1 1-164 0 0,-53 30 367 0 0,43-22 7 0 0,8-6-363 0 0,1 0 0 0 0,0 0 0 0 0,0 1 0 0 0,0-1 0 0 0,0 1 0 0 0,1 0 1 0 0,-1 0-1 0 0,1 0 0 0 0,0 0 0 0 0,0 0 0 0 0,0 0 0 0 0,1 1 1 0 0,-1-1-1 0 0,1 0 0 0 0,0 1 0 0 0,0-1 0 0 0,1 1 0 0 0,0 0 1 0 0,-1 1-12 0 0,2-4-1 0 0,-1 0 1 0 0,0 0 0 0 0,1 0-1 0 0,-1 1 1 0 0,1-1-1 0 0,0 0 1 0 0,0 0 0 0 0,0 0-1 0 0,0 0 1 0 0,0 0 0 0 0,0-1-1 0 0,0 1 1 0 0,1 0 0 0 0,-1 0-1 0 0,1-1 1 0 0,-1 1 0 0 0,1-1-1 0 0,-1 1 1 0 0,1-1 0 0 0,0 0-1 0 0,0 0 1 0 0,0 1 0 0 0,0-1-1 0 0,0 0 1 0 0,0-1 0 0 0,0 1-1 0 0,0 0 1 0 0,0-1 0 0 0,1 1 0 0 0,64 4-42 0 0,-62-5 61 0 0,-1-1-1 0 0,1 1 1 0 0,0-1 0 0 0,-1 0 0 0 0,1 0 0 0 0,-1-1 0 0 0,1 1 0 0 0,-1-1 0 0 0,0 0 0 0 0,1 0 0 0 0,-1-1 0 0 0,0 1 0 0 0,-1-1 0 0 0,1 0 0 0 0,0 0 0 0 0,-1 0 0 0 0,3-2-19 0 0,3-10 104 0 0,-5-3 62 0 0,-5 12-154 0 0,0 1 46 0 0,0 4 10 0 0,1 1 12 0 0,0 0 8 0 0,0 1-29 0 0,17 36-49 0 0,5-17-106 0 0,-12-19-1921 0 0,-2-1 1227 0 0</inkml:trace>
  <inkml:trace contextRef="#ctx0" brushRef="#br0" timeOffset="671.74">658 0 6448 0 0,'0'0'297'0'0,"0"0"-9"0"0,1 1 20 0 0,4 5 449 0 0,0 0 0 0 0,-1 1 0 0 0,0-1 0 0 0,0 1 0 0 0,0 0 0 0 0,-1 0 0 0 0,0 0 0 0 0,0 1 0 0 0,-1-1 0 0 0,0 1 0 0 0,1 6-757 0 0,0-3 321 0 0,7 43 873 0 0,-12 59 126 0 0,-6-78-1180 0 0,7-32-289 0 0,0-3-870 0 0,1 0-394 0 0,0 0-81 0 0</inkml:trace>
  <inkml:trace contextRef="#ctx0" brushRef="#br0" timeOffset="827.93">612 152 9152 0 0,'0'0'421'0'0,"0"0"-12"0"0,13 9-247 0 0,-2-4-198 0 0,-1-1 0 0 0,1-1 1 0 0,1 0-1 0 0,-1 0 0 0 0,0-1 1 0 0,1 0-1 0 0,-1-1 0 0 0,1-1 0 0 0,-1 0 1 0 0,1 0-1 0 0,-1-1 0 0 0,1 0 1 0 0,1-2 35 0 0,-3 0-4168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0.35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36 47 6448 0 0,'0'0'141'0'0,"0"0"23"0"0,0 0 13 0 0,0 1-19 0 0,-1 10-254 0 0,-3 0 1031 0 0,2 9 2150 0 0,25 105 3161 0 0,4 29-3243 0 0,-21-65-571 0 0,-25-109-1510 0 0,13 11-880 0 0,0 0 0 0 0,1 0-1 0 0,0-1 1 0 0,1 1 0 0 0,0-1 0 0 0,0 0-1 0 0,1 0 1 0 0,0 0 0 0 0,1-1 0 0 0,0-5-42 0 0,-11-37-346 0 0,10 41 333 0 0,1 0 0 0 0,1 1 0 0 0,-1-1 0 0 0,2 0 0 0 0,0 0 0 0 0,0 0 0 0 0,1 0 0 0 0,2-10 13 0 0,8-14 0 0 0,-2 12 10 0 0,-7 20-5 0 0,-1 0 0 0 0,1 0 0 0 0,-1 0 0 0 0,1 0-1 0 0,0 0 1 0 0,1 0 0 0 0,-1 0 0 0 0,1 1 0 0 0,-1-1 0 0 0,1 1 0 0 0,0 0 0 0 0,0 0 0 0 0,2-1-5 0 0,3-2-21 0 0,1 1 0 0 0,-1 0 0 0 0,1 0 0 0 0,0 1 0 0 0,1 0 0 0 0,-1 1 0 0 0,1 0 0 0 0,7-2 21 0 0,-14 5 2 0 0,1-1 0 0 0,-1 0 0 0 0,1 1 0 0 0,0 0 0 0 0,-1 0-1 0 0,1 0 1 0 0,0 0 0 0 0,-1 1 0 0 0,1 0 0 0 0,-1-1 0 0 0,1 1-1 0 0,-1 0 1 0 0,1 1 0 0 0,-1-1 0 0 0,0 0 0 0 0,1 1 0 0 0,-1 0-1 0 0,0 0 1 0 0,0 0 0 0 0,0 0 0 0 0,0 1 0 0 0,-1-1 0 0 0,1 1-1 0 0,-1-1 1 0 0,1 2-2 0 0,20 36-122 0 0,-23-33 130 0 0,0 0 0 0 0,-1 0 0 0 0,0 1 0 0 0,0-1 1 0 0,0 0-1 0 0,-1-1 0 0 0,0 1 0 0 0,-1 0 0 0 0,0 0 1 0 0,0-1-1 0 0,0 1 0 0 0,-1-1 0 0 0,1 0 0 0 0,-3 2-8 0 0,-51 58 320 0 0,54-62-320 0 0,0 0 0 0 0,-1 0 0 0 0,1-1 0 0 0,-1 1 0 0 0,0-1 0 0 0,1 0 0 0 0,-2 0 0 0 0,1 0 0 0 0,0 0 0 0 0,-1-1 0 0 0,1 0 0 0 0,-1 0 0 0 0,1 0 0 0 0,-1 0 0 0 0,-5 0 0 0 0,-13 4-76 0 0,23-5 66 0 0,-1 0 1 0 0,1 0-1 0 0,0 0 0 0 0,0 0 0 0 0,0 0 0 0 0,0 0 0 0 0,0 1 0 0 0,0-1 0 0 0,0 0 0 0 0,0 0 1 0 0,0 0-1 0 0,0 0 0 0 0,1 0 0 0 0,-1 0 0 0 0,0 0 0 0 0,1-1 0 0 0,-1 1 0 0 0,1 0 0 0 0,-1 0 1 0 0,1 0-1 0 0,-1 0 0 0 0,1 0 0 0 0,0-1 0 0 0,-1 1 0 0 0,1 0 0 0 0,0 0 0 0 0,0-1 1 0 0,-1 1-1 0 0,2 0 10 0 0,9 9-56 0 0,1 0 1 0 0,1 0 0 0 0,0-1 0 0 0,0 0 0 0 0,1-1 0 0 0,0-1-1 0 0,7 3 56 0 0,34 18-107 0 0,32 22 107 0 0,-43-23 416 0 0,-44-27-430 0 0,0 0-533 0 0,0 0-233 0 0,0 0-1339 0 0,0 0-5172 0 0</inkml:trace>
  <inkml:trace contextRef="#ctx0" brushRef="#br0" timeOffset="455.13">539 333 8696 0 0,'0'0'397'0'0,"0"0"-8"0"0,0 0-190 0 0,0 0 112 0 0,1 0 75 0 0,11 0 51 0 0,0 1-198 0 0,0 0-1 0 0,0-1 1 0 0,-1-1 0 0 0,1 0 0 0 0,0-1-1 0 0,0 0 1 0 0,0-1 0 0 0,-1 0-1 0 0,0-1 1 0 0,1 0 0 0 0,-1 0 0 0 0,1-2-239 0 0,-11 4 50 0 0,0 1 1 0 0,0 0 0 0 0,0-1 0 0 0,-1 1-1 0 0,1 0 1 0 0,0-1 0 0 0,-1 1 0 0 0,1-1 0 0 0,-1 1-1 0 0,1-1 1 0 0,-1 1 0 0 0,0-1 0 0 0,0 1-1 0 0,1-1 1 0 0,-1 1 0 0 0,0-1 0 0 0,0 1 0 0 0,-1-1-1 0 0,1 1 1 0 0,0-1 0 0 0,-1 0 0 0 0,1 1-1 0 0,0-1 1 0 0,-1 1 0 0 0,0 0 0 0 0,1-1 0 0 0,-1 1-1 0 0,0 0 1 0 0,0-1 0 0 0,0 1 0 0 0,0 0-1 0 0,0 0 1 0 0,0-1 0 0 0,0 1 0 0 0,0 0 0 0 0,-1 0-51 0 0,-3-2 1 0 0,1 1 1 0 0,-1 1-1 0 0,0-1 1 0 0,0 1-1 0 0,1-1 1 0 0,-1 1-1 0 0,0 1 1 0 0,0-1-1 0 0,0 1 1 0 0,0 0-1 0 0,0 0 1 0 0,0 0 0 0 0,-3 1-2 0 0,-7 0 142 0 0,10-1-77 0 0,0 0-1 0 0,0 1 1 0 0,1-1-1 0 0,-1 1 1 0 0,0 0 0 0 0,0 1-1 0 0,0-1 1 0 0,1 1-1 0 0,-1 0 1 0 0,1 0 0 0 0,0 1-1 0 0,-1-1 1 0 0,1 1-1 0 0,0 0 1 0 0,0 0-1 0 0,1 0 1 0 0,-1 1 0 0 0,1-1-1 0 0,-1 1 1 0 0,1 0-1 0 0,0 0 1 0 0,1 0-1 0 0,-1 0 1 0 0,1 0 0 0 0,-1 1-1 0 0,1-1 1 0 0,1 1-1 0 0,-1 0 1 0 0,1-1-1 0 0,-1 4-64 0 0,1-3 0 0 0,1 0 0 0 0,0 0 0 0 0,1 0 0 0 0,-1-1 0 0 0,1 1 0 0 0,0 0 0 0 0,0-1 0 0 0,0 1 0 0 0,0 0 0 0 0,1-1 0 0 0,0 0 0 0 0,0 1 0 0 0,0-1 0 0 0,1 0 0 0 0,-1 0 0 0 0,1 0 0 0 0,0 0 0 0 0,0-1 0 0 0,0 1 0 0 0,1-1 0 0 0,-1 0 0 0 0,1 0 0 0 0,0 0 0 0 0,0 0 0 0 0,0 0 0 0 0,0-1 0 0 0,0 0 0 0 0,0 0 0 0 0,1 0 0 0 0,-1-1 0 0 0,1 1 0 0 0,0-1 0 0 0,-1 0 0 0 0,1 0 0 0 0,0-1 0 0 0,-1 1 0 0 0,1-1 0 0 0,3 0 0 0 0,7 1-265 0 0,39 1 168 0 0,-18-4-4743 0 0,-14-3-493 0 0</inkml:trace>
  <inkml:trace contextRef="#ctx0" brushRef="#br0" timeOffset="986.25">1051 331 3224 0 0,'-11'-20'589'0'0,"-4"0"8703"0"0,-11 17-7384 0 0,-25 19-1961 0 0,46-14 81 0 0,1-1 0 0 0,-1 1 1 0 0,1 0-1 0 0,0 1 0 0 0,0-1 1 0 0,0 1-1 0 0,0 0 1 0 0,1 0-1 0 0,-1 0 0 0 0,1 0 1 0 0,-1 1-1 0 0,1-1 0 0 0,0 1 1 0 0,1 0-1 0 0,-1 0 1 0 0,1 0-1 0 0,-1 0 0 0 0,1 0 1 0 0,0 1-1 0 0,1-1 1 0 0,-1 2-29 0 0,2-3 6 0 0,1-1 1 0 0,0 0 0 0 0,0 0 0 0 0,0 0 0 0 0,0 1-1 0 0,0-1 1 0 0,0 0 0 0 0,1 0 0 0 0,-1-1 0 0 0,1 1-1 0 0,-1 0 1 0 0,1 0 0 0 0,0-1 0 0 0,0 1 0 0 0,-1-1-1 0 0,1 0 1 0 0,0 1 0 0 0,0-1 0 0 0,3 1-7 0 0,1 0 55 0 0,1 0 0 0 0,0 0-1 0 0,-1-1 1 0 0,1 1 0 0 0,0-2 0 0 0,0 1 0 0 0,0-1 0 0 0,0 0-1 0 0,0 0 1 0 0,0-1 0 0 0,0 0 0 0 0,0 0 0 0 0,0-1 0 0 0,-1 0-1 0 0,1 0 1 0 0,0-1-55 0 0,5 0 228 0 0,-2-16 651 0 0,-13 15-761 0 0,3 4-88 0 0,-1-1-1 0 0,1 1 1 0 0,-1-1 0 0 0,0 0-1 0 0,1 0 1 0 0,0 1-1 0 0,-1-1 1 0 0,1 0-1 0 0,-1 0 1 0 0,1 1 0 0 0,0-1-1 0 0,0 0 1 0 0,-1 0-1 0 0,1 0 1 0 0,0 0-1 0 0,0 1 1 0 0,0-1-1 0 0,0 0 1 0 0,0 0 0 0 0,0 0-1 0 0,0 0 1 0 0,0 0-1 0 0,1 1 1 0 0,-1-1-1 0 0,0 0 1 0 0,0 0 0 0 0,1 0-1 0 0,-1 1 1 0 0,0-1-1 0 0,1 0 1 0 0,-1 0-1 0 0,1 1 1 0 0,-1-1-1 0 0,1 0 1 0 0,-1 1 0 0 0,1-1-1 0 0,-1 0 1 0 0,1 1-1 0 0,0-1 1 0 0,-1 1-1 0 0,1-1-29 0 0,1 0 79 0 0,-2 1-38 0 0,0 0-99 0 0,6 9-106 0 0,98 57-38 0 0,-95-60 210 0 0,-1 0-1 0 0,0 0 0 0 0,0 1 1 0 0,0 0-1 0 0,-1 1 0 0 0,0 0 1 0 0,0 0-1 0 0,-1 0 0 0 0,0 1 1 0 0,4 7-8 0 0,-8-13 36 0 0,0 1 0 0 0,0-1-1 0 0,-1 1 1 0 0,1-1 0 0 0,-1 1 0 0 0,0 0 0 0 0,0 0 0 0 0,0-1 0 0 0,0 1 0 0 0,-1 0 0 0 0,1 0 0 0 0,-1 0-1 0 0,0 0 1 0 0,0 0 0 0 0,-1 0 0 0 0,1-1 0 0 0,-1 1 0 0 0,0 0 0 0 0,0 0 0 0 0,0 0 0 0 0,0-1 0 0 0,-1 1-1 0 0,1-1 1 0 0,-1 1 0 0 0,0-1 0 0 0,-1 2-36 0 0,-1-1 74 0 0,-1 0 0 0 0,0 0 0 0 0,0 0 0 0 0,0-1 0 0 0,0 0 0 0 0,0 0 0 0 0,-1 0 0 0 0,1-1 0 0 0,-1 1 1 0 0,1-1-1 0 0,-1-1 0 0 0,0 1 0 0 0,0-1 0 0 0,0 0 0 0 0,0-1 0 0 0,0 1 0 0 0,0-1 0 0 0,-3 0-74 0 0,-38-11-6070 0 0,35 6-359 0 0</inkml:trace>
  <inkml:trace contextRef="#ctx0" brushRef="#br0" timeOffset="1488.64">1232 310 3680 0 0,'0'0'284'0'0,"0"0"-25"0"0,0 0 589 0 0,0 0 278 0 0,0 0 53 0 0,0 0-43 0 0,0 0-203 0 0,3 6 726 0 0,1 5-939 0 0,1-1 0 0 0,0 0 0 0 0,0-1 0 0 0,1 1 0 0 0,1-1 0 0 0,0 0 0 0 0,0-1-1 0 0,5 5-719 0 0,-8-10 54 0 0,0-1 0 0 0,1 0 0 0 0,-1 0-1 0 0,1 0 1 0 0,-1-1 0 0 0,1 0-1 0 0,0 0 1 0 0,0 0 0 0 0,-1 0-1 0 0,1 0 1 0 0,0-1 0 0 0,0 0-1 0 0,0 0 1 0 0,0-1 0 0 0,-1 1-1 0 0,1-1 1 0 0,0 0 0 0 0,0 0-1 0 0,-1-1 1 0 0,1 1 0 0 0,-1-1-1 0 0,1 0 1 0 0,-1 0 0 0 0,0-1-1 0 0,1 1 1 0 0,-1-1 0 0 0,-1 0-1 0 0,1 0 1 0 0,0 0 0 0 0,-1-1-1 0 0,1 1 1 0 0,-1-1 0 0 0,0 0-1 0 0,0 0 1 0 0,-1 0-54 0 0,-2-31 464 0 0,-7 26-320 0 0,10 13-97 0 0,25 31-61 0 0,32 36 14 0 0,-26-27 0 0 0,-33-43-385 0 0,2 1 734 0 0,0-1-5628 0 0,2-1-757 0 0</inkml:trace>
  <inkml:trace contextRef="#ctx0" brushRef="#br0" timeOffset="3000.92">1597 53 1840 0 0,'0'0'83'0'0,"-10"-8"1089"0"0,9 9 4789 0 0,0 4-3284 0 0,1 21-2600 0 0,0-22 785 0 0,25 163 3645 0 0,-18-132-4040 0 0,2-1 0 0 0,2 0 0 0 0,0-1 0 0 0,5 6-467 0 0,-13-28 192 0 0,-3-10-128 0 0,0-1 3 0 0,0 0 10 0 0,0 0-79 0 0,0 0-348 0 0,3-2-457 0 0,-3 1-1911 0 0,0 1 572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9.2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2760 0 0,'0'0'125'0'0,"0"0"183"0"0,0 0 684 0 0,0 8 2933 0 0,23 83 2771 0 0,-13-17-5024 0 0,-10-17-1512 0 0,-4-62-2398 0 0,-2 1 854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9.4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4 920 0 0,'0'0'437'0'0,"0"0"1502"0"0,0 0 658 0 0,0 0 128 0 0,0 0-298 0 0,10-3-222 0 0,16 23-1927 0 0,-19-14-358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9.9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145 29 5528 0 0,'0'0'422'0'0,"-11"-15"2717"0"0,7 13-2956 0 0,1 0 1 0 0,-1 0-1 0 0,1 1 0 0 0,-1-1 0 0 0,0 1 0 0 0,0 0 1 0 0,0 0-1 0 0,0 0 0 0 0,0 1 0 0 0,0-1 1 0 0,0 1-1 0 0,0 0 0 0 0,0 0 0 0 0,0 1 1 0 0,0-1-1 0 0,0 1 0 0 0,0 0 0 0 0,0 0 1 0 0,0 0-1 0 0,1 0 0 0 0,-1 1 0 0 0,0-1 1 0 0,0 1-184 0 0,-5 4 80 0 0,-8 17 26 0 0,15-21-112 0 0,0 1 0 0 0,1 0 0 0 0,-1 0 0 0 0,1-1 1 0 0,0 1-1 0 0,0 0 0 0 0,0 0 0 0 0,0 0 0 0 0,0 0 0 0 0,1 0 0 0 0,-1 0 0 0 0,1 0 0 0 0,0 1 0 0 0,0-1 0 0 0,0 0 0 0 0,0 0 0 0 0,1 0 0 0 0,-1 0 0 0 0,1 0 0 0 0,0 0 0 0 0,0 0 0 0 0,0 0 0 0 0,0 0 1 0 0,0 0-1 0 0,1 0 0 0 0,-1-1 0 0 0,1 1 0 0 0,0-1 0 0 0,0 1 0 0 0,0 0 6 0 0,75 63 27 0 0,-64-58-38 0 0,70 38 1203 0 0,-50-14 686 0 0,-33-31-1803 0 0,1 1 0 0 0,-1-1 0 0 0,0 0-1 0 0,0 1 1 0 0,0-1 0 0 0,1 1 0 0 0,-1-1 0 0 0,0 1-1 0 0,-1-1 1 0 0,1 1 0 0 0,0-1 0 0 0,0 0 0 0 0,-1 1-1 0 0,1-1 1 0 0,-1 1 0 0 0,1-1 0 0 0,-1 0 0 0 0,1 1-1 0 0,-1-1 1 0 0,0 0 0 0 0,0 0 0 0 0,0 0 0 0 0,0 0-1 0 0,0 1 1 0 0,0-1 0 0 0,0 0 0 0 0,0 0 0 0 0,0-1-1 0 0,0 1-74 0 0,-9 1 68 0 0,0 0 0 0 0,0-1 0 0 0,0 0 0 0 0,0 0 0 0 0,0-2 0 0 0,0 1 0 0 0,0-1-1 0 0,0 0 1 0 0,0-1 0 0 0,1 0 0 0 0,-1-1 0 0 0,-2-1-68 0 0,-17-3-16 0 0,21 6-803 0 0,8 1 311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43.8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80 60 2304 0 0,'5'-12'224'0'0,"2"-3"-101"0"0,-1 4 1980 0 0,-4-1 4053 0 0,0 4-4807 0 0,-7 6 1104 0 0,-38 39-2181 0 0,38-32-266 0 0,-1 0 1 0 0,1 1 0 0 0,1-1 0 0 0,-1 1-1 0 0,1 0 1 0 0,0 1 0 0 0,0-1 0 0 0,1 1-1 0 0,0 0 1 0 0,0-1 0 0 0,1 2 0 0 0,0-1 0 0 0,-2 6-7 0 0,4-10-10 0 0,1-1 0 0 0,-1 1 1 0 0,0-1-1 0 0,1 0 1 0 0,-1 1-1 0 0,1-1 1 0 0,0 0-1 0 0,-1 0 0 0 0,1 1 1 0 0,0-1-1 0 0,0 0 1 0 0,1 0-1 0 0,-1 0 1 0 0,0 0-1 0 0,1 0 0 0 0,-1 0 1 0 0,1-1-1 0 0,0 1 1 0 0,-1 0-1 0 0,1-1 1 0 0,0 1-1 0 0,0-1 0 0 0,0 0 1 0 0,0 0-1 0 0,0 0 1 0 0,1 0-1 0 0,-1 0 1 0 0,0 0-1 0 0,0 0 0 0 0,1-1 1 0 0,-1 1-1 0 0,0-1 1 0 0,1 1-1 0 0,1-1 10 0 0,5 0 1 0 0,1 1-1 0 0,0-2 1 0 0,0 0 0 0 0,0 0-1 0 0,-1 0 1 0 0,1-1 0 0 0,-1-1-1 0 0,1 0 1 0 0,-1 0-1 0 0,0-1 1 0 0,0 0 0 0 0,0 0-1 0 0,-1-1 1 0 0,0 0 0 0 0,0-1-1 0 0,0 1 1 0 0,6-7-1 0 0,-13 11 27 0 0,0-1 1 0 0,0 1-1 0 0,0 0 1 0 0,0-1 0 0 0,0 1-1 0 0,0-1 1 0 0,0 1-1 0 0,0-1 1 0 0,-1 1-1 0 0,1-1 1 0 0,-1 1-1 0 0,1-1 1 0 0,-1 0-1 0 0,1 1 1 0 0,-1-1-1 0 0,0 0 1 0 0,0 0 0 0 0,0 1-1 0 0,0-1 1 0 0,0 0-1 0 0,0 1 1 0 0,-1-1-1 0 0,1 0 1 0 0,-1 1-1 0 0,1-1 1 0 0,-1 0-1 0 0,1 1 1 0 0,-1-1-1 0 0,0 1 1 0 0,0-1-1 0 0,0 1 1 0 0,0-1 0 0 0,0 1-1 0 0,0 0 1 0 0,0 0-1 0 0,0-1 1 0 0,0 1-1 0 0,-1 0 1 0 0,1 0-1 0 0,0 0 1 0 0,-1 0-1 0 0,1 0 1 0 0,-1 1-1 0 0,1-1 1 0 0,-1 0 0 0 0,0 0-28 0 0,-27-13 248 0 0,28 13-184 0 0,-2 1-38 0 0,1 0-10 0 0,2 0-10 0 0,0 0 0 0 0,-1 0 0 0 0,1 0 0 0 0,0 0 0 0 0,-1 0 0 0 0,1 0 0 0 0,-1 0 0 0 0,1 0 0 0 0,0 0 0 0 0,-1 0 0 0 0,1 0 0 0 0,0 0 0 0 0,-1 0 0 0 0,1 0 0 0 0,0 0 0 0 0,-1 1 0 0 0,1-1 0 0 0,-1 0 0 0 0,1 0 0 0 0,0 0 0 0 0,0 1 0 0 0,-1-1 0 0 0,1 0 0 0 0,0 0 0 0 0,-1 1 0 0 0,1-1 0 0 0,0 0 0 0 0,0 0 0 0 0,0 1 0 0 0,-1-1 0 0 0,1 0 0 0 0,0 1 0 0 0,0-1 0 0 0,0 0 0 0 0,0 1 0 0 0,-1-1 0 0 0,1 1 0 0 0,0-1 0 0 0,0 0 0 0 0,0 1 0 0 0,0-1 0 0 0,0 0 0 0 0,0 1 0 0 0,0-1 0 0 0,0 1 0 0 0,0-1 0 0 0,0 0 0 0 0,0 1 0 0 0,1-1 0 0 0,-1 0 0 0 0,0 1 0 0 0,0-1 0 0 0,0 0 0 0 0,0 1 0 0 0,1-1 0 0 0,-1 0 0 0 0,0 1 0 0 0,0-1 0 0 0,0 0 0 0 0,1 1 0 0 0,-1-1-7 0 0,2 4 1 0 0,0 1 0 0 0,1-1 0 0 0,-1 0 0 0 0,1 1 0 0 0,0-1 0 0 0,1-1 0 0 0,-1 1 0 0 0,0 0 0 0 0,1-1 0 0 0,0 0 0 0 0,0 0 0 0 0,3 2 0 0 0,9 9-4607 0 0,-6-9-609 0 0</inkml:trace>
  <inkml:trace contextRef="#ctx0" brushRef="#br0" timeOffset="4327.1">204 36 4608 0 0,'0'0'101'0'0,"0"0"22"0"0,0 0 5 0 0,0 0 83 0 0,0 0 347 0 0,0 0 155 0 0,0 0 30 0 0,0 0-38 0 0,0 0-187 0 0,0 0-81 0 0,0 0-18 0 0,-5-3 120 0 0,3 4 2950 0 0,1 2-3376 0 0,0 0 1 0 0,1 1 0 0 0,-1-1 0 0 0,0 1-1 0 0,1-1 1 0 0,0 1 0 0 0,0 0 0 0 0,0-1-1 0 0,0 1 1 0 0,1-1 0 0 0,-1 1 0 0 0,1-1 0 0 0,0 1-1 0 0,0-1 1 0 0,1 3-114 0 0,3 15 210 0 0,29 89 1949 0 0,-13-83-2116 0 0,-21-26-3 0 0,1 0 0 0 0,-1-1 0 0 0,0 1-1 0 0,1 0 1 0 0,-1-1 0 0 0,1 1 0 0 0,-1-1 0 0 0,1 1-1 0 0,-1-1 1 0 0,1 1 0 0 0,-1-1 0 0 0,1 1 0 0 0,0-1-1 0 0,-1 0 1 0 0,1 1 0 0 0,-1-1 0 0 0,1 0 0 0 0,0 1 0 0 0,-1-1-1 0 0,1 0 1 0 0,0 0 0 0 0,0 0 0 0 0,-1 0 0 0 0,1 0-1 0 0,0 1 1 0 0,-1-1 0 0 0,1 0 0 0 0,0-1 0 0 0,0 1-1 0 0,-1 0 1 0 0,1 0 0 0 0,0 0 0 0 0,-1 0 0 0 0,1 0-1 0 0,0-1-39 0 0,-7-18-3438 0 0,1 6 969 0 0,-4 1-2507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1.10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157 28 1840 0 0,'0'0'288'0'0,"0"0"539"0"0,0 0 238 0 0,0 0 44 0 0,0 0-44 0 0,3-11 3429 0 0,-5 9-4342 0 0,-1 0 0 0 0,1 0 0 0 0,-1 1 0 0 0,0-1 0 0 0,1 1 0 0 0,-1 0 0 0 0,0-1 0 0 0,0 1 0 0 0,0 1 0 0 0,0-1 0 0 0,0 0 0 0 0,0 1 0 0 0,0 0 0 0 0,0-1 0 0 0,0 1 0 0 0,-1 0 0 0 0,1 1 0 0 0,0-1 0 0 0,0 0 0 0 0,0 1 0 0 0,0 0 0 0 0,0 0 0 0 0,0 0 0 0 0,0 0 0 0 0,1 0 0 0 0,-1 1 0 0 0,0-1 0 0 0,0 1 0 0 0,1-1 0 0 0,-2 3-152 0 0,-40 31 16 0 0,42-33-22 0 0,-1 0 0 0 0,1 0 1 0 0,0 1-1 0 0,0 0 0 0 0,0-1 1 0 0,0 1-1 0 0,1 0 0 0 0,-1 0 1 0 0,1 0-1 0 0,-1 0 0 0 0,1 0 1 0 0,0 0-1 0 0,0 0 0 0 0,1 0 1 0 0,-1 1-1 0 0,1-1 1 0 0,-1 0-1 0 0,1 0 0 0 0,0 1 1 0 0,0-1-1 0 0,0 0 0 0 0,1 1 1 0 0,-1-1-1 0 0,1 0 0 0 0,0 0 1 0 0,0 0-1 0 0,0 0 0 0 0,0 0 1 0 0,1 0-1 0 0,-1 0 0 0 0,1 0 1 0 0,-1 0-1 0 0,1 0 1 0 0,1 0 5 0 0,-1-1 3 0 0,0 0 1 0 0,0 0 0 0 0,0 0 0 0 0,0-1 0 0 0,1 1 0 0 0,-1-1-1 0 0,1 1 1 0 0,-1-1 0 0 0,1 0 0 0 0,-1 0 0 0 0,1 0 0 0 0,0 0 0 0 0,-1 0-1 0 0,1-1 1 0 0,0 1 0 0 0,0-1 0 0 0,-1 0 0 0 0,1 0 0 0 0,0 0-1 0 0,0 0 1 0 0,0 0 0 0 0,-1-1 0 0 0,1 1 0 0 0,0-1 0 0 0,0 0 0 0 0,-1 0-1 0 0,2 0-3 0 0,67-41 1139 0 0,-67 38-1022 0 0,-1 0-1 0 0,1 0 1 0 0,-1 0 0 0 0,0 0-1 0 0,0 0 1 0 0,0-1-1 0 0,-1 1 1 0 0,1-1 0 0 0,-1 0-1 0 0,0 0 1 0 0,-1 0 0 0 0,1 0-1 0 0,-1-3-116 0 0,1-4 618 0 0,-4 12 465 0 0,3 4-1084 0 0,0 0-1 0 0,-1 0 0 0 0,1 0 0 0 0,1 0 0 0 0,-1 0 0 0 0,0 0 1 0 0,1 0-1 0 0,0-1 0 0 0,0 1 0 0 0,0 0 0 0 0,0-1 1 0 0,1 0-1 0 0,-1 0 0 0 0,1 0 0 0 0,0 0 0 0 0,0 0 0 0 0,0 0 1 0 0,0-1-1 0 0,1 1 2 0 0,45 44-18 0 0,7-3 420 0 0,-55-43 72 0 0,1 0 34 0 0,6 3-105 0 0,-7-3-439 0 0,1-1-115 0 0,10 0-280 0 0,-6 0-2946 0 0,-6 0-2974 0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2.8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5064 0 0,'0'0'389'0'0,"2"0"-250"0"0,1 0 196 0 0,-1 0 1 0 0,1 1-1 0 0,0-1 1 0 0,-1 1-1 0 0,1 0 1 0 0,-1 0-1 0 0,1 0 1 0 0,-1 0 0 0 0,1 0-1 0 0,-1 0 1 0 0,1 1-1 0 0,-1-1 1 0 0,0 1-1 0 0,0 0 1 0 0,0-1-1 0 0,0 1 1 0 0,0 0-1 0 0,0 0 1 0 0,0 0-1 0 0,-1 1-335 0 0,5 7 449 0 0,0 0-1 0 0,-1 0 1 0 0,0 1-1 0 0,-1 0 1 0 0,-1 0-1 0 0,1 0 1 0 0,-2 0-1 0 0,1 1 1 0 0,-2-1-1 0 0,1 1 0 0 0,-2-1 1 0 0,0 10-449 0 0,3 9 543 0 0,-1 8-80 0 0,-2-26-372 0 0,0-1 1 0 0,1 0 0 0 0,0 0 0 0 0,1 0-1 0 0,0-1 1 0 0,1 1 0 0 0,0 0-1 0 0,3 6-91 0 0,-3-12 0 0 0,4-3 0 0 0,-2-5-217 0 0,-4 1-4909 0 0,-1 2-922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3.4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 2304 0 0,'0'0'101'0'0,"0"0"306"0"0,10-3 5567 0 0,37 13-247 0 0,-5-2-4274 0 0,25-2-253 0 0,72 2 681 0 0,214-5-319 0 0,-260-2-1050 0 0,49-4 1486 0 0,-106 0-1566 0 0,-20 0-432 0 0,-8 3 0 0 0,-2 3 0 0 0,0-3-232 0 0,-5 0-973 0 0,-1 0-424 0 0,0 0-89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7:45.4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278 100 8088 0 0,'4'-47'2492'0'0,"-6"44"-2126"0"0,0-1 0 0 0,0 1 0 0 0,-1 0 0 0 0,1-1-1 0 0,-1 1 1 0 0,1 0 0 0 0,-1 0 0 0 0,0 1 0 0 0,0-1 0 0 0,0 0 0 0 0,0 1 0 0 0,-1 0 0 0 0,1 0 0 0 0,-1 0 0 0 0,0 0 0 0 0,1 0 0 0 0,-1 1 0 0 0,-1-1-366 0 0,0 1 131 0 0,-1 0-1 0 0,0 0 1 0 0,0 1 0 0 0,1-1 0 0 0,-1 1 0 0 0,0 1-1 0 0,1-1 1 0 0,-1 1 0 0 0,0 0 0 0 0,1 0-1 0 0,-1 0 1 0 0,0 1 0 0 0,1 0 0 0 0,0 0-1 0 0,-1 0 1 0 0,1 1 0 0 0,0 0 0 0 0,-3 2-131 0 0,-16 11 120 0 0,18-13-109 0 0,-1 1 1 0 0,1 0-1 0 0,0 0 0 0 0,0 1 0 0 0,0 0 0 0 0,0 0 1 0 0,1 0-1 0 0,0 1 0 0 0,0-1 0 0 0,0 1 0 0 0,1 0 0 0 0,-3 6-11 0 0,4-5-10 0 0,0 1-1 0 0,1 0 0 0 0,0 0 0 0 0,0 0 1 0 0,0 0-1 0 0,1 0 0 0 0,0 0 1 0 0,1 0-1 0 0,0 0 0 0 0,0 1 0 0 0,1-1 1 0 0,0 0-1 0 0,0 0 0 0 0,1 0 0 0 0,0 0 1 0 0,1 0-1 0 0,0-1 0 0 0,0 1 0 0 0,0-1 1 0 0,1 1 10 0 0,152 203 264 0 0,-145-195-183 0 0,0 0 0 0 0,-1 1 0 0 0,-1 0 0 0 0,-1 0-1 0 0,0 1 1 0 0,-1 0 0 0 0,1 8-81 0 0,-7-22-27 0 0,0-1-1 0 0,0 1 0 0 0,-1-1 0 0 0,0 1 0 0 0,1-1 0 0 0,-1 1 0 0 0,-1 0 1 0 0,1-1-1 0 0,0 1 0 0 0,-1-1 0 0 0,0 1 0 0 0,0-1 0 0 0,0 1 0 0 0,0-1 1 0 0,0 0-1 0 0,-1 1 0 0 0,0-1 0 0 0,1 0 0 0 0,-1 0 0 0 0,0 0 0 0 0,-1 0 1 0 0,1 0-1 0 0,0-1 0 0 0,-1 1 0 0 0,0-1 0 0 0,1 0 0 0 0,-1 1 0 0 0,-3 0 28 0 0,-5 5-1436 0 0</inkml:trace>
  <inkml:trace contextRef="#ctx0" brushRef="#br0" timeOffset="249.93">1 547 10912 0 0,'0'0'497'0'0,"2"-1"-8"0"0,19-10-169 0 0,1 1-1 0 0,0 2 1 0 0,0 0-1 0 0,1 1 1 0 0,0 2-1 0 0,0 0 0 0 0,1 1 1 0 0,15 0-320 0 0,57-11 1032 0 0,-20 5-577 0 0,-31 5-5204 0 0,-29 4-59 0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1.6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84 1 3224 0 0,'0'0'469'0'0,"0"0"762"0"0,0 0 331 0 0,0 0 66 0 0,0 0-121 0 0,7 6 90 0 0,-1 2-1102 0 0,0 0 0 0 0,-1 1 1 0 0,0 0-1 0 0,0 0 0 0 0,-1 0 0 0 0,0 1 0 0 0,-1-1 0 0 0,1 1 0 0 0,-2 0 0 0 0,0 0 0 0 0,1 8-495 0 0,4 12 863 0 0,0-2-650 0 0,-1 1 0 0 0,-1 0-1 0 0,-2 1 1 0 0,-1-1-1 0 0,-1 7-212 0 0,-8-36-2914 0 0,0-2-2882 0 0</inkml:trace>
  <inkml:trace contextRef="#ctx0" brushRef="#br0" timeOffset="249.97">0 183 6912 0 0,'0'0'314'0'0,"0"0"-6"0"0,2 0 31 0 0,9 3 2066 0 0,61 8 3378 0 0,166-16-6024 0 0,-209 4-2619 0 0,-16 1 1164 0 0</inkml:trace>
  <inkml:trace contextRef="#ctx0" brushRef="#br0" timeOffset="546.73">499 191 6416 0 0,'0'0'297'0'0,"0"0"-9"0"0,0 0-39 0 0,0 0 537 0 0,0 0 255 0 0,-17 1 3858 0 0,11 3-4837 0 0,0 0 1 0 0,0 0-1 0 0,1 1 1 0 0,-1-1 0 0 0,1 1-1 0 0,0 1 1 0 0,1-1-1 0 0,-1 1 1 0 0,1-1-1 0 0,0 1 1 0 0,1 1 0 0 0,-1-1-1 0 0,1 0 1 0 0,0 1-1 0 0,1 0 1 0 0,0-1 0 0 0,-1 5-63 0 0,2-8 0 0 0,0-1 4 0 0,0 0-1 0 0,0 1 0 0 0,1-1 0 0 0,-1 0 0 0 0,1 0 0 0 0,-1 0 0 0 0,1 0 1 0 0,0 1-1 0 0,0-1 0 0 0,0 0 0 0 0,0 0 0 0 0,0 1 0 0 0,0-1 1 0 0,1 0-1 0 0,-1 0 0 0 0,1 0 0 0 0,-1 0 0 0 0,1 1 0 0 0,0-1 1 0 0,0 1-4 0 0,5 8 26 0 0,15 7 84 0 0,-15-17-51 0 0,0 0 1 0 0,0-1 0 0 0,0 0 0 0 0,0 0 0 0 0,0 0 0 0 0,0-1 0 0 0,0 1 0 0 0,0-2 0 0 0,0 1 0 0 0,-1-1 0 0 0,1 1 0 0 0,0-1 0 0 0,-1-1 0 0 0,1 1 0 0 0,-1-1 0 0 0,0 0 0 0 0,0 0 0 0 0,0-1 0 0 0,0 0 0 0 0,-1 0-1 0 0,1 0 1 0 0,-1 0 0 0 0,0 0 0 0 0,0-1 0 0 0,-1 0 0 0 0,1 0 0 0 0,-1 0 0 0 0,1-3-60 0 0,-4 8 4 0 0,2-2 30 0 0,-1-1 0 0 0,1 1-1 0 0,-1-1 1 0 0,0 0 0 0 0,0 1 0 0 0,0-1 0 0 0,0 0 0 0 0,0 0 0 0 0,-1 1-1 0 0,1-1 1 0 0,-1 0 0 0 0,0 0 0 0 0,0 0 0 0 0,0 0 0 0 0,0 0 0 0 0,-1 1-1 0 0,1-1 1 0 0,-1 0 0 0 0,1 0 0 0 0,-1 0 0 0 0,-1-2-34 0 0,1 3 56 0 0,1 0-21 0 0,-1 0-1 0 0,0 0 0 0 0,0 0 1 0 0,0 0-1 0 0,0 0 0 0 0,0 0 1 0 0,0 1-1 0 0,0-1 0 0 0,0 0 0 0 0,-1 0 1 0 0,1 1-1 0 0,-1-1 0 0 0,1 1 1 0 0,-1 0-1 0 0,0-1 0 0 0,0 1 1 0 0,1 0-1 0 0,-1 0 0 0 0,0 0 0 0 0,-2-1-34 0 0,-33-2-5817 0 0,34 5 4059 0 0</inkml:trace>
  <inkml:trace contextRef="#ctx0" brushRef="#br0" timeOffset="890.4">738 215 8032 0 0,'0'0'365'0'0,"1"-1"-4"0"0,-1 1-298 0 0,0 1 0 0 0,0-1-1 0 0,-1 0 1 0 0,1 0 0 0 0,0 0-1 0 0,0 1 1 0 0,0-1 0 0 0,0 0-1 0 0,0 0 1 0 0,0 0 0 0 0,0 1-1 0 0,0-1 1 0 0,0 0 0 0 0,0 0-1 0 0,0 1 1 0 0,0-1 0 0 0,0 0-1 0 0,0 0 1 0 0,0 1 0 0 0,0-1-1 0 0,0 0 1 0 0,0 0 0 0 0,0 0-1 0 0,0 1 1 0 0,0-1 0 0 0,0 0-1 0 0,0 0 1 0 0,0 1 0 0 0,0-1-1 0 0,0 0 1 0 0,1 0 0 0 0,-1 0-1 0 0,0 0 1 0 0,0 1 0 0 0,0-1-1 0 0,0 0 1 0 0,0 0 0 0 0,1 0-1 0 0,-1 0 1 0 0,0 1 0 0 0,0-1-1 0 0,0 0 1 0 0,1 0 0 0 0,-1 0-1 0 0,0 0 1 0 0,0 0 0 0 0,1 0-1 0 0,-1 0 1 0 0,0 0 0 0 0,0 0-1 0 0,0 0 1 0 0,1 0-1 0 0,-1 0 1 0 0,0 0 0 0 0,0 0-1 0 0,1 0 1 0 0,-1 0 0 0 0,0 0-1 0 0,0 0 1 0 0,0 0 0 0 0,1 0-1 0 0,-1 0-62 0 0,-13 21-379 0 0,12-19 691 0 0,-3 3-254 0 0,0 1 1 0 0,1 0 0 0 0,0 0-1 0 0,0 0 1 0 0,0 0 0 0 0,1 1-1 0 0,0-1 1 0 0,0 0 0 0 0,1 1-1 0 0,0 0 1 0 0,0-1 0 0 0,0 2-59 0 0,4 37 0 0 0,-3-43 1 0 0,1 0 0 0 0,0 0 1 0 0,0 0-1 0 0,0 0 0 0 0,0 0 1 0 0,0 0-1 0 0,1-1 0 0 0,-1 1 1 0 0,1-1-1 0 0,-1 1 0 0 0,1-1 1 0 0,-1 1-1 0 0,1-1 0 0 0,0 0 1 0 0,-1 1-1 0 0,1-1 0 0 0,0 0 1 0 0,0 0-1 0 0,0-1 0 0 0,0 1 1 0 0,0 0-1 0 0,0-1 0 0 0,0 1 1 0 0,0-1-1 0 0,0 1 0 0 0,0-1 1 0 0,1 0-1 0 0,-1 0 0 0 0,0 0 1 0 0,0 0-1 0 0,0 0 0 0 0,0-1 1 0 0,0 1-1 0 0,1-1-1 0 0,61-33 1691 0 0,-59 29-1598 0 0,-1 1 0 0 0,0-1 0 0 0,1 1 0 0 0,-2-1 0 0 0,1 0 0 0 0,0-1 0 0 0,-1 1 1 0 0,0 0-1 0 0,0-1 0 0 0,-1 0 0 0 0,0 0 0 0 0,0 0 0 0 0,1-3-93 0 0,-4 5-14 0 0,0 1 0 0 0,1-1 0 0 0,-2 1 0 0 0,1-1 0 0 0,0 1 0 0 0,-1 0 0 0 0,1 0-1 0 0,-1 0 1 0 0,0 0 0 0 0,0 0 0 0 0,-1 0 0 0 0,1 0 0 0 0,0 0 0 0 0,-1 1 0 0 0,0-1 0 0 0,1 1 0 0 0,-1 0 0 0 0,0 0-1 0 0,0 0 1 0 0,0 0 0 0 0,0 1 0 0 0,-1-1 0 0 0,1 1 0 0 0,0 0 0 0 0,-1-1 0 0 0,1 2 0 0 0,-1-1 0 0 0,1 0 0 0 0,-1 1 0 0 0,0-1 14 0 0,-6-2-1604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7.5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32 1376 0 0,'0'0'299'0'0,"0"0"715"0"0,0 0 313 0 0,0 0 66 0 0,0 0-106 0 0,0 0-503 0 0,0 0-220 0 0,0 0-42 0 0,0 0-76 0 0,0 0-220 0 0,-6 18 2184 0 0,7-7-1742 0 0,-1 0 0 0 0,2 0 0 0 0,0 0 0 0 0,0-1 0 0 0,1 1 0 0 0,0 0 0 0 0,1-1-1 0 0,0 0 1 0 0,0 0 0 0 0,4 5-668 0 0,-7-14 303 0 0,-1-1-140 0 0,0 0-61 0 0,0 0-7 0 0,0 0-4 0 0,0 0 3 0 0,0 0 2 0 0,5-13 194 0 0,0-47-353 0 0,11-1 44 0 0,-2 43 137 0 0,26 9-188 0 0,-33 9 70 0 0,1 0 0 0 0,-1 1 0 0 0,0 0 0 0 0,0 0 0 0 0,1 1 0 0 0,-1 0 0 0 0,0 0 0 0 0,-1 0 0 0 0,1 1 0 0 0,0 0 0 0 0,-1 1 0 0 0,0-1 0 0 0,1 1 0 0 0,-1 1 0 0 0,-1-1 0 0 0,4 3 0 0 0,19 15 70 0 0,-27-21-36 0 0,-1-1 1 0 0,1 0-1 0 0,0 1 1 0 0,0-1 0 0 0,0 0-1 0 0,0 0 1 0 0,0 0-1 0 0,0 0 1 0 0,0 1 0 0 0,0-1-1 0 0,0-1 1 0 0,-1 1-1 0 0,1 0 1 0 0,0 0 0 0 0,0 0-1 0 0,0 0 1 0 0,0-1-1 0 0,0 1 1 0 0,0 0-1 0 0,-1-1 1 0 0,1 1 0 0 0,0-1-1 0 0,0 1 1 0 0,0-1-1 0 0,-1 1 1 0 0,1-1 0 0 0,0 1-1 0 0,-1-1 1 0 0,1 0-1 0 0,0 1 1 0 0,-1-1-1 0 0,1 0 1 0 0,-1 0 0 0 0,1 1-1 0 0,-1-1 1 0 0,1 0-1 0 0,-1 0 1 0 0,0 0 0 0 0,0 0-1 0 0,1 0 1 0 0,-1 0-1 0 0,0 1 1 0 0,0-1-1 0 0,0 0 1 0 0,0-1-35 0 0,10-13 196 0 0,-7 11-211 0 0,0 1 1 0 0,1-1 0 0 0,-1 1-1 0 0,1 0 1 0 0,0 0-1 0 0,-1 0 1 0 0,1 0 0 0 0,1 1-1 0 0,-1 0 1 0 0,0 0 0 0 0,1 0-1 0 0,-1 0 1 0 0,1 1-1 0 0,-1-1 1 0 0,1 1 0 0 0,0 0-1 0 0,-1 1 1 0 0,1-1 0 0 0,0 1-1 0 0,0 0 1 0 0,0 0-1 0 0,-1 0 1 0 0,5 1 14 0 0,25 26-931 0 0,3 44 1643 0 0,-21-44-1325 0 0,-16-28-820 0 0,3-4-65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8.0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80 49 5352 0 0,'0'0'241'0'0,"0"0"0"0"0,0 0-39 0 0,0 0 382 0 0,0 0 184 0 0,0 0 37 0 0,0 0-30 0 0,0 0-169 0 0,0 0-78 0 0,0 0-14 0 0,-7 5 84 0 0,1-1-465 0 0,0 0-1 0 0,0 0 1 0 0,0 1-1 0 0,0-1 1 0 0,1 1-1 0 0,0 0 1 0 0,0 1-1 0 0,0-1 1 0 0,1 1-1 0 0,0 0 1 0 0,-1 3-133 0 0,3-6 33 0 0,1 0 1 0 0,-1 1 0 0 0,1-1 0 0 0,0 0-1 0 0,0 1 1 0 0,1-1 0 0 0,-1 1 0 0 0,1-1 0 0 0,-1 1-1 0 0,1-1 1 0 0,0 1 0 0 0,1-1 0 0 0,-1 1-1 0 0,1-1 1 0 0,-1 1 0 0 0,1-1 0 0 0,0 1 0 0 0,0 0-34 0 0,3-1 51 0 0,-1 0 0 0 0,1 0 0 0 0,-1 0 0 0 0,1 0 0 0 0,0 0 0 0 0,0-1 0 0 0,0 0 0 0 0,1 0 0 0 0,-1 0 0 0 0,0 0 0 0 0,1-1 1 0 0,-1 1-1 0 0,1-1 0 0 0,-1 0 0 0 0,1-1 0 0 0,0 1 0 0 0,-1-1 0 0 0,1 0 0 0 0,0 0 0 0 0,0-1 0 0 0,-1 1 0 0 0,1-1 0 0 0,-1 0 0 0 0,1 0 0 0 0,-1 0 1 0 0,3-2-52 0 0,3 2 21 0 0,1-1 1 0 0,-1-1 0 0 0,1 0 0 0 0,-1 0 0 0 0,0-1 0 0 0,0 0 0 0 0,0-1 0 0 0,-1 0 0 0 0,5-4-22 0 0,-11 6 17 0 0,0 0 1 0 0,0 0-1 0 0,0 0 1 0 0,-1 0-1 0 0,1-1 0 0 0,-1 1 1 0 0,0-1-1 0 0,0 0 1 0 0,0 1-1 0 0,-1-1 1 0 0,0 0-1 0 0,1 0 0 0 0,-1 0 1 0 0,0 0-1 0 0,-1 0 1 0 0,1-1-1 0 0,-1 1 0 0 0,0 0 1 0 0,0 0-1 0 0,0 0 1 0 0,0 0-1 0 0,-1-1 1 0 0,0 1-1 0 0,0 0 0 0 0,0 0 1 0 0,0 0-1 0 0,-1 0 1 0 0,1 1-1 0 0,-1-1 1 0 0,-2-3-18 0 0,3 6 0 0 0,-1-3 83 0 0,-1 1-1 0 0,1-1 0 0 0,-1 1 0 0 0,0 0 1 0 0,0 0-1 0 0,0 0 0 0 0,0 1 0 0 0,-1-1 0 0 0,1 1 1 0 0,-1-1-1 0 0,1 1 0 0 0,-1 0 0 0 0,0 1 1 0 0,-1-1-83 0 0,-38-5 679 0 0,42 6-612 0 0,-7 6-246 0 0,6-3-4310 0 0,2-2-901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8.8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178 216 6448 0 0,'0'0'297'0'0,"0"0"-9"0"0,-10-15 2664 0 0,-27-6 343 0 0,13 20-2295 0 0,-24 20-208 0 0,44-16-788 0 0,-1 1 0 0 0,0 0 0 0 0,1 0 0 0 0,0 0 0 0 0,0 1 1 0 0,0-1-1 0 0,0 1 0 0 0,1 0 0 0 0,0 0 0 0 0,0 0 0 0 0,0 1 1 0 0,1-1-1 0 0,0 1 0 0 0,0-1 0 0 0,0 1 0 0 0,1 0 0 0 0,-1 0 1 0 0,1 0-1 0 0,1 0 0 0 0,-1 0 0 0 0,1 0 0 0 0,0 0 1 0 0,1 4-5 0 0,0-8 0 0 0,0 0 0 0 0,1 0 0 0 0,-1 0 0 0 0,1 0 0 0 0,-1 0 0 0 0,1-1 0 0 0,0 1 0 0 0,0 0 0 0 0,0-1 0 0 0,0 1 0 0 0,0-1 0 0 0,0 0 0 0 0,0 0 0 0 0,0 0 0 0 0,0 0 0 0 0,1 0 0 0 0,-1 0 0 0 0,0 0 0 0 0,1-1 0 0 0,-1 1 0 0 0,0-1 0 0 0,1 0 0 0 0,-1 0 0 0 0,1 0 0 0 0,-1 0 0 0 0,1 0 0 0 0,-1 0 0 0 0,1 0 0 0 0,-1-1 0 0 0,0 0 0 0 0,1 1 0 0 0,0-2 0 0 0,2 2 32 0 0,-1-1 0 0 0,1 1 0 0 0,-1-1 0 0 0,0-1 0 0 0,1 1 0 0 0,-1-1 0 0 0,0 1 0 0 0,0-1 0 0 0,0 0 1 0 0,0-1-1 0 0,0 1 0 0 0,0-1 0 0 0,-1 1 0 0 0,1-1 0 0 0,-1 0 0 0 0,0-1 0 0 0,0 1 0 0 0,0 0 1 0 0,0-1-1 0 0,-1 0 0 0 0,1 0 0 0 0,-1 1 0 0 0,0-1 0 0 0,0-1 0 0 0,0-1-32 0 0,0-2 99 0 0,-1-1 1 0 0,0 0-1 0 0,-1 0 0 0 0,0 1 0 0 0,0-1 1 0 0,-1 0-1 0 0,0 0 0 0 0,0 0 0 0 0,-1 1 1 0 0,0-1-1 0 0,-1 1 0 0 0,0-1 0 0 0,0 1 0 0 0,-1-1-99 0 0,-24-56 0 0 0,15 20 0 0 0,4 3 75 0 0,9 41 306 0 0,0 1 110 0 0,0 0 18 0 0,19 21 99 0 0,38 93-570 0 0,-16-4 1059 0 0,-15-67-1160 0 0,-26-41-235 0 0,0-2-1304 0 0,0 0-5105 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00.1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1 10136 0 0,'0'0'464'0'0,"0"0"-10"0"0,-3 8-276 0 0,2 72 5239 0 0,8-53-4555 0 0,-6-26-1587 0 0,-1-1-3352 0 0,0 0-1392 0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00.3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 3680 0 0,'0'0'160'0'0,"0"0"40"0"0,0 0-200 0 0,0 0 0 0 0,0 0 0 0 0,0 0 0 0 0,0 0 1984 0 0,0 0 352 0 0,0 0 64 0 0,0 0 24 0 0,7-3-2040 0 0,-7 3-384 0 0,0 0-112 0 0,6 0-3496 0 0,0 0-696 0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01.0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 66 7136 0 0,'0'0'165'0'0,"0"0"22"0"0,0 0 6 0 0,3 7 1522 0 0,7 36 1831 0 0,27-21-1938 0 0,-31-21-1560 0 0,0-1 0 0 0,0 1 0 0 0,0-1 0 0 0,0 0 0 0 0,0-1 0 0 0,0 1 0 0 0,0-1 1 0 0,0-1-1 0 0,0 1 0 0 0,0-1 0 0 0,-1 0 0 0 0,1 0 0 0 0,0 0 0 0 0,-1-1 0 0 0,3-2-48 0 0,-8 5 3 0 0,24-22 487 0 0,-21-9 1241 0 0,-16-14-1468 0 0,4 33-582 0 0,-16 3 666 0 0,-41 43-46 0 0,59-29-281 0 0,1 0-1 0 0,0 0 0 0 0,0 0 0 0 0,0 1 0 0 0,0 0 0 0 0,1 1 0 0 0,0-1 0 0 0,1 1 0 0 0,-1 0 0 0 0,1 0 0 0 0,0 0 0 0 0,1 0 0 0 0,0 2-19 0 0,-7 27 54 0 0,8-31-36 0 0,1 0 0 0 0,0 0-1 0 0,0 0 1 0 0,0 0 0 0 0,1 0 0 0 0,0 0 0 0 0,0 1 0 0 0,0-1 0 0 0,1 0 0 0 0,0 0 0 0 0,0 0-1 0 0,0 0 1 0 0,0 0 0 0 0,1 0 0 0 0,0 0 0 0 0,0 0 0 0 0,0-1 0 0 0,1 1 0 0 0,-1-1 0 0 0,1 1 0 0 0,0-1-1 0 0,0 0 1 0 0,1 0 0 0 0,-1 0 0 0 0,1-1 0 0 0,0 1 0 0 0,0-1 0 0 0,0 0 0 0 0,0 0 0 0 0,1 0-1 0 0,3 1-17 0 0,35 16 376 0 0,9-21-136 0 0,-8-24-2036 0 0,-43 24-119 0 0</inkml:trace>
  <inkml:trace contextRef="#ctx0" brushRef="#br0" timeOffset="781.2">486 25 4608 0 0,'0'0'208'0'0,"0"-1"-9"0"0,3-3-122 0 0,-3 3 102 0 0,0 1 30 0 0,0 0-1 0 0,0 0 20 0 0,0 0 84 0 0,-17-6 2100 0 0,-49 8 1994 0 0,55 7-4176 0 0,-38 16-218 0 0,24 11-12 0 0,16-7 0 0 0,9-26 13 0 0,0 1 1 0 0,0 0-1 0 0,0-1 1 0 0,0 1-1 0 0,0-1 1 0 0,1 1-1 0 0,-1 0 1 0 0,1-1-1 0 0,0 0 1 0 0,0 1-1 0 0,1-1 1 0 0,-1 1 0 0 0,1-1-1 0 0,-1 0 1 0 0,1 0-1 0 0,0 0 1 0 0,0 0-1 0 0,1 0 1 0 0,-1 0-1 0 0,3 2-13 0 0,71 48 1602 0 0,-55-33 84 0 0,-20-19-1491 0 0,-1-1-71 0 0,0 6 141 0 0,-1-3-185 0 0,-1 0 0 0 0,1 1-1 0 0,0-1 1 0 0,-1 0 0 0 0,1 0 0 0 0,-1-1-1 0 0,0 1 1 0 0,0 0 0 0 0,0 0-1 0 0,0-1 1 0 0,-1 1 0 0 0,1-1 0 0 0,-1 0-1 0 0,1 0 1 0 0,-1 0 0 0 0,0 0 0 0 0,0 0-1 0 0,0-1 1 0 0,0 1 0 0 0,0-1 0 0 0,0 0-1 0 0,0 0 1 0 0,0 0 0 0 0,0 0-1 0 0,-3 0-79 0 0,-53 14 0 0 0,5 3-130 0 0,53-17-242 0 0,1-1-87 0 0,0 0-12 0 0,0 0-15 0 0,0 0-62 0 0,0 0-27 0 0,0 0-7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9.0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1 229 10136 0 0,'0'0'464'0'0,"3"6"150"0"0,10 33 1565 0 0,0 28 1866 0 0,-13-66-3957 0 0,0-1-8 0 0,0 0-803 0 0,0 0-3344 0 0,0 0-1437 0 0</inkml:trace>
  <inkml:trace contextRef="#ctx0" brushRef="#br0" timeOffset="265.76">27 80 3224 0 0,'0'0'288'0'0,"0"0"-288"0"0,0 0 0 0 0,0 0 0 0 0,0 0 1560 0 0,0 0 256 0 0,0 0 48 0 0,0 0 16 0 0,0 0-1472 0 0,0 0-296 0 0,0 0-112 0 0,0 0-2944 0 0,0 0-640 0 0</inkml:trace>
  <inkml:trace contextRef="#ctx0" brushRef="#br0" timeOffset="546.74">323 30 5616 0 0,'0'0'256'0'0,"0"0"-7"0"0,-8-10-146 0 0,5 8 193 0 0,0 0 0 0 0,-1 0 0 0 0,1 0 0 0 0,0 0 0 0 0,-1 0 0 0 0,1 1 0 0 0,-1-1 0 0 0,0 1 0 0 0,0 0 0 0 0,1 0 0 0 0,-1 1 0 0 0,0-1 0 0 0,0 1 0 0 0,0 0 0 0 0,0 0 0 0 0,1 0 0 0 0,-1 0 0 0 0,0 0 0 0 0,-4 2-296 0 0,-55 19 1064 0 0,60-19-1052 0 0,-1 0 0 0 0,1 0 0 0 0,0 0 0 0 0,0 1 1 0 0,0-1-1 0 0,1 1 0 0 0,-1 0 0 0 0,1 0 0 0 0,-1 0 1 0 0,1 0-1 0 0,0 0 0 0 0,0 0 0 0 0,0 0 0 0 0,0 1 0 0 0,1-1 1 0 0,-1 1-1 0 0,1-1 0 0 0,0 1 0 0 0,0 0 0 0 0,0 0 1 0 0,1 1-13 0 0,-1 17 368 0 0,1 0 0 0 0,1-1 0 0 0,1 1 0 0 0,1 0 0 0 0,1-1 0 0 0,1 1 0 0 0,1-1 0 0 0,1-1-1 0 0,1 1-367 0 0,36 65 1163 0 0,-43-85-1086 0 0,-1-1-170 0 0,0 0-727 0 0,0 0-306 0 0</inkml:trace>
  <inkml:trace contextRef="#ctx0" brushRef="#br0" timeOffset="796.68">101 206 11976 0 0,'0'0'266'0'0,"17"6"769"0"0,4-3-981 0 0,-1 0 0 0 0,1-1 0 0 0,0 0 0 0 0,0-2 0 0 0,0-1 0 0 0,0 0 1 0 0,4-2-55 0 0,-15 1-512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6:54.6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101 0 2760 0 0,'0'0'339'0'0,"0"0"379"0"0,0 0 166 0 0,0 0 39 0 0,0 0-50 0 0,7 4 838 0 0,1 15-206 0 0,-1 1 1 0 0,-1-1-1 0 0,-1 1 1 0 0,0 1 0 0 0,1 16-1506 0 0,3 23 1720 0 0,-5-45-1497 0 0,-2 1 0 0 0,1 0 0 0 0,-2-1 0 0 0,0 1 0 0 0,-1 0 0 0 0,-1 0 0 0 0,-2 14-223 0 0,3-30-17 0 0,0 1 1 0 0,0 0-1 0 0,-1 0 1 0 0,1 0-1 0 0,0-1 0 0 0,0 1 1 0 0,-1 0-1 0 0,1 0 1 0 0,0-1-1 0 0,-1 1 1 0 0,1 0-1 0 0,-1-1 1 0 0,1 1-1 0 0,-1 0 1 0 0,1-1-1 0 0,-1 1 0 0 0,1-1 1 0 0,-1 1-1 0 0,0-1 1 0 0,1 1-1 0 0,-1-1 1 0 0,0 0-1 0 0,1 1 1 0 0,-1-1-1 0 0,0 0 1 0 0,0 1-1 0 0,1-1 0 0 0,-1 0 1 0 0,0 0-1 0 0,0 0 1 0 0,0 1-1 0 0,1-1 1 0 0,-1 0-1 0 0,0 0 1 0 0,0 0-1 0 0,0-1 1 0 0,1 1-1 0 0,-1 0 17 0 0,-21-11-4826 0 0,12 3-352 0 0</inkml:trace>
  <inkml:trace contextRef="#ctx0" brushRef="#br0" timeOffset="249.94">1 202 456 0 0,'6'-4'1439'0'0,"5"0"11189"0"0,-6 4-11512 0 0,0 0-3615 0 0,13 0 2559 0 0,17 0-38 0 0,1 0 0 0 0,0-3 0 0 0,-1 0 0 0 0,32-9-22 0 0,-47 8 0 0 0,-13 4 0 0 0</inkml:trace>
  <inkml:trace contextRef="#ctx0" brushRef="#br0" timeOffset="656.09">356 0 1840 0 0,'0'0'387'0'0,"0"0"951"0"0,0 0 417 0 0,0 0 79 0 0,0 9 1033 0 0,2 10-1874 0 0,0 0 1 0 0,1 0-1 0 0,1 0 0 0 0,1 0 1 0 0,1-1-1 0 0,0 0 0 0 0,4 7-993 0 0,22 75 505 0 0,-28-49-217 0 0,3-10 352 0 0,-11-75-817 0 0,5 32 142 0 0,0 0 0 0 0,0-1 0 0 0,0 1 1 0 0,0 0-1 0 0,0 0 0 0 0,1 0 0 0 0,-1-1 0 0 0,1 1 0 0 0,-1 1 0 0 0,1-1 0 0 0,0 0 1 0 0,-1 0-1 0 0,1 1 0 0 0,0-1 0 0 0,0 1 0 0 0,0-1 0 0 0,0 1 0 0 0,1 0 0 0 0,-1 0 1 0 0,0 0-1 0 0,0 0 0 0 0,1 0 0 0 0,-1 0 0 0 0,1 1 0 0 0,0-1 35 0 0,7 1 33 0 0,-1 1 0 0 0,1 0 0 0 0,-1 0 0 0 0,1 1 0 0 0,-1 0 0 0 0,0 0 0 0 0,1 1 0 0 0,-1 1 0 0 0,0-1 0 0 0,-1 1 0 0 0,1 1 0 0 0,-1 0 0 0 0,0 0 0 0 0,0 0 0 0 0,0 1 0 0 0,-1 1-1 0 0,0-1 1 0 0,3 4-33 0 0,7 26 863 0 0,-24-15-615 0 0,7-21-195 0 0,0 0-109 0 0,0 0-848 0 0,0 0-3506 0 0,0 0-1503 0 0</inkml:trace>
  <inkml:trace contextRef="#ctx0" brushRef="#br0" timeOffset="1249.73">882 244 8288 0 0,'0'0'190'0'0,"0"0"28"0"0,0 0 7 0 0,0 0 43 0 0,0 0 159 0 0,0 0 70 0 0,0 0 14 0 0,0 0 1 0 0,-4-9 1466 0 0,-22 3-1812 0 0,13 10-166 0 0,-21 30 0 0 0,14 18 0 0 0,19-50 0 0 0,0-1 0 0 0,1 1 0 0 0,-1-1 0 0 0,1 1 0 0 0,-1-1 0 0 0,1 1 0 0 0,0-1 0 0 0,-1 1 0 0 0,1-1 0 0 0,0 1 0 0 0,0-1 0 0 0,0 1 0 0 0,1 0 0 0 0,-1-1 0 0 0,0 1 0 0 0,0-1 0 0 0,1 1 0 0 0,-1-1 0 0 0,1 1 0 0 0,0-1 0 0 0,-1 1 0 0 0,1-1 0 0 0,0 0 0 0 0,0 1 0 0 0,0-1 0 0 0,0 0 0 0 0,0 0 0 0 0,0 1 0 0 0,3 3 0 0 0,-2-3 21 0 0,0 1 0 0 0,-1-1 0 0 0,1-1 0 0 0,0 1 1 0 0,0 0-1 0 0,1 0 0 0 0,-1-1 0 0 0,0 1 1 0 0,0-1-1 0 0,1 0 0 0 0,-1 0 0 0 0,1 0 1 0 0,-1 0-1 0 0,1 0 0 0 0,-1 0 0 0 0,1 0 0 0 0,0-1 1 0 0,-1 0-1 0 0,1 1 0 0 0,0-1 0 0 0,-1 0 1 0 0,1 0-1 0 0,0-1 0 0 0,-1 1 0 0 0,1 0 0 0 0,0-1 1 0 0,-1 0-1 0 0,1 1 0 0 0,0-1 0 0 0,-1 0 1 0 0,1-1-22 0 0,76-44 710 0 0,-76 43-675 0 0,0 1 0 0 0,-1-1 1 0 0,1 0-1 0 0,-1 0 0 0 0,1 0 1 0 0,-1 0-1 0 0,0 0 0 0 0,0 0 1 0 0,0-1-1 0 0,-1 1 1 0 0,1-1-1 0 0,-1 1 0 0 0,0-1 1 0 0,0 1-1 0 0,0-1 0 0 0,0 0 1 0 0,0 0-1 0 0,-1 1 1 0 0,0-4-36 0 0,-1 2 0 0 0,-4 5 42 0 0,4 2 0 0 0,0 0 0 0 0,0 0 1 0 0,0 0-1 0 0,1 0 0 0 0,-1 0 0 0 0,0 0 0 0 0,1 0 0 0 0,0 0 0 0 0,-1 0 0 0 0,1 0 0 0 0,0 0 1 0 0,0 0-1 0 0,0 0 0 0 0,0 0 0 0 0,0 0 0 0 0,1 0 0 0 0,-1 0 0 0 0,1 0 0 0 0,-1 0 0 0 0,1 0 1 0 0,0 0-1 0 0,0 0 0 0 0,0 0 0 0 0,0-1 0 0 0,0 1 0 0 0,0 0 0 0 0,0 0 0 0 0,1-1 1 0 0,0 2-44 0 0,48 32 1 0 0,-19-37-4562 0 0,-29 1 2877 0 0</inkml:trace>
  <inkml:trace contextRef="#ctx0" brushRef="#br0" timeOffset="1499.64">1203 9 2304 0 0,'0'0'101'0'0,"-2"9"2275"0"0,5 19 4869 0 0,0-11-5698 0 0,27 147 2255 0 0,-22-67-3608 0 0,-9-95-390 0 0,0 8 812 0 0,-2-6-3545 0 0,3-4-2611 0 0</inkml:trace>
  <inkml:trace contextRef="#ctx0" brushRef="#br0" timeOffset="1718.34">1126 185 5064 0 0,'0'0'389'0'0,"2"0"-250"0"0,46 8 6437 0 0,15-6-3500 0 0,31-9-3077 0 0,-86 6 78 0 0,32-8-77 0 0,-11 1-870 0 0,-28 8-490 0 0,-1 0-3418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09.72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167 40 1376 0 0,'0'0'299'0'0,"0"0"718"0"0,0 0 322 0 0,-4-14 2696 0 0,-27-11 571 0 0,-4 24-2749 0 0,30 3-1846 0 0,0-1 0 0 0,0 1 0 0 0,0 0 0 0 0,0 0 0 0 0,1 1 0 0 0,-1-1 0 0 0,1 1 0 0 0,-1 0 0 0 0,1 1 0 0 0,0-1 0 0 0,0 1 0 0 0,1-1 0 0 0,-1 1 0 0 0,1 0 0 0 0,0 1 0 0 0,0-1 0 0 0,0 0 0 0 0,0 1 0 0 0,1 0 0 0 0,0 0 0 0 0,-1 0-11 0 0,-9 45 0 0 0,12-44 24 0 0,0-1 1 0 0,0 1 0 0 0,0-1-1 0 0,1 0 1 0 0,0 1 0 0 0,0-1-1 0 0,1 0 1 0 0,-1 0 0 0 0,1 0-1 0 0,0 0 1 0 0,1 0 0 0 0,-1 0 0 0 0,1 0-1 0 0,0-1 1 0 0,0 1 0 0 0,1-1-1 0 0,-1 0 1 0 0,1 0 0 0 0,0 0-1 0 0,0-1 1 0 0,0 1 0 0 0,0-1 0 0 0,4 2-25 0 0,-4-3 72 0 0,0 0 1 0 0,1 0 0 0 0,-1-1 0 0 0,0 1 0 0 0,0-1 0 0 0,1 0 0 0 0,-1-1-1 0 0,1 1 1 0 0,-1-1 0 0 0,0 0 0 0 0,1 0 0 0 0,-1 0 0 0 0,1 0 0 0 0,-1-1-1 0 0,1 0 1 0 0,-1 0 0 0 0,0 0 0 0 0,0 0 0 0 0,1-1 0 0 0,-1 0 0 0 0,0 0 0 0 0,0 0-1 0 0,0 0 1 0 0,-1-1 0 0 0,1 1 0 0 0,-1-1 0 0 0,1 0 0 0 0,-1 0 0 0 0,0 0-1 0 0,0 0 1 0 0,0-1 0 0 0,0 1 0 0 0,-1-1 0 0 0,0 0 0 0 0,1 0 0 0 0,-1 0-1 0 0,1-3-72 0 0,0 1 113 0 0,-1 1-1 0 0,1-1 1 0 0,-1 1-1 0 0,0-1 0 0 0,-1 0 1 0 0,1 0-1 0 0,-1 0 0 0 0,0 0 1 0 0,-1 0-1 0 0,1 0 1 0 0,-1 0-1 0 0,0 0 0 0 0,-1 0 1 0 0,0-2-113 0 0,-2-5 2 0 0,3 12-42 0 0,0 1 158 0 0,-3-1 1012 0 0,2 7-999 0 0,1 1-1 0 0,0 0 1 0 0,0 0-1 0 0,1 0 1 0 0,0 0-1 0 0,0 0 1 0 0,0 0-1 0 0,1-1 1 0 0,0 1-1 0 0,0-1 1 0 0,1 1-1 0 0,0-1 1 0 0,0 0-1 0 0,0 0 1 0 0,1 0-1 0 0,0 0 1 0 0,0-1-1 0 0,5 6-130 0 0,-7-9 17 0 0,31 28-436 0 0,-32-30 313 0 0,-1 0 1 0 0,1 0 0 0 0,-1 1-1 0 0,1-1 1 0 0,-1 0-1 0 0,1 0 1 0 0,0 0-1 0 0,-1 0 1 0 0,1 0-1 0 0,-1 0 1 0 0,1 0-1 0 0,-1 0 1 0 0,1 0-1 0 0,-1 0 1 0 0,1-1-1 0 0,0 1 1 0 0,-1 0-1 0 0,1 0 1 0 0,-1 0-1 0 0,1-1 1 0 0,-1 1-1 0 0,0 0 1 0 0,1-1-1 0 0,-1 1 1 0 0,1 0-1 0 0,-1-1 1 0 0,1 1-1 0 0,-1 0 1 0 0,0-1-1 0 0,1 1 1 0 0,-1-1 0 0 0,0 1-1 0 0,1-1 1 0 0,-1 1-1 0 0,0-1 1 0 0,0 1-1 0 0,0-1 1 0 0,1 1-1 0 0,-1-1 1 0 0,0 1-1 0 0,0-1 1 0 0,0 0-1 0 0,0 1 1 0 0,0-1-1 0 0,0 1 106 0 0,0 0-236 0 0,2-6-6383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7:37.23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271 235 1376 0 0,'0'0'65'0'0,"-8"-3"1701"0"0,2 0 2929 0 0,3 2-4378 0 0,0 0 0 0 0,0 0 0 0 0,0 0 0 0 0,0 1 0 0 0,-1-1 0 0 0,1 1 0 0 0,0 0 1 0 0,0 0-1 0 0,-1 0 0 0 0,1 1 0 0 0,0-1 0 0 0,0 1 0 0 0,0 0 0 0 0,-1-1 0 0 0,1 2 0 0 0,0-1 0 0 0,-3 1-317 0 0,-24 1 1760 0 0,13 6-1434 0 0,-40 26 1671 0 0,52-31-1847 0 0,-1 1 0 0 0,1 0 0 0 0,0-1 0 0 0,0 2 0 0 0,1-1 0 0 0,-1 0 0 0 0,1 1 0 0 0,0 0 1 0 0,1 0-1 0 0,0 0 0 0 0,0 0 0 0 0,-2 6-150 0 0,-6 9 21 0 0,7-12 78 0 0,0-1-1 0 0,1 0 1 0 0,0 1 0 0 0,0 0 0 0 0,1 0 0 0 0,0 0 0 0 0,0 0-1 0 0,1 0 1 0 0,0 0 0 0 0,1 0 0 0 0,0 1 0 0 0,1-1 0 0 0,0 0 0 0 0,0 0-1 0 0,1 2-98 0 0,38 50 622 0 0,-34-57-607 0 0,0 0 0 0 0,0 0 1 0 0,0-1-1 0 0,0 1 0 0 0,1-2 0 0 0,0 1 1 0 0,-1-1-1 0 0,1 0 0 0 0,0 0 1 0 0,0-1-1 0 0,0 1 0 0 0,0-2 1 0 0,0 1-1 0 0,0-1 0 0 0,0 0 0 0 0,0-1 1 0 0,6 0-16 0 0,78-16 190 0 0,-15-2-212 0 0,-46 9 190 0 0,-23 9 124 0 0,-2 0-1416 0 0,-1 0-2931 0 0,-4 1-2267 0 0</inkml:trace>
  <inkml:trace contextRef="#ctx0" brushRef="#br0" timeOffset="484.28">721 325 6912 0 0,'1'-2'190'0'0,"-1"1"0"0"0,1-1-1 0 0,-1 1 1 0 0,0-1 0 0 0,1 1 0 0 0,-1-1 0 0 0,0 1 0 0 0,0-1 0 0 0,0 1 0 0 0,0-1 0 0 0,0 1-1 0 0,-1-1 1 0 0,1 1 0 0 0,0-1 0 0 0,-1 1 0 0 0,1-1 0 0 0,-1 1 0 0 0,1-1 0 0 0,-1 1-1 0 0,1 0 1 0 0,-1-1 0 0 0,0 1 0 0 0,0 0 0 0 0,0 0 0 0 0,0 0 0 0 0,0-1 0 0 0,0 1 0 0 0,0 0-1 0 0,0 0 1 0 0,0 0 0 0 0,-1 1 0 0 0,1-1 0 0 0,0 0 0 0 0,-1 0 0 0 0,1 1 0 0 0,-1-1-190 0 0,-36 5 3511 0 0,34-2-3449 0 0,0 1 0 0 0,0-1 1 0 0,0 1-1 0 0,0 0 0 0 0,1 0 1 0 0,-1 0-1 0 0,1 1 0 0 0,0-1 1 0 0,0 1-1 0 0,0 0 0 0 0,0-1 1 0 0,1 2-1 0 0,-1-1 0 0 0,1 0 1 0 0,0 0-1 0 0,1 1 0 0 0,-1-1 1 0 0,1 1-63 0 0,-18 48 586 0 0,18-35-423 0 0,-1-11-127 0 0,1-1-1 0 0,0 1 1 0 0,1 0-1 0 0,0-1 1 0 0,0 1-1 0 0,0-1 1 0 0,1 1 0 0 0,0 0-1 0 0,0-1 1 0 0,1 1-1 0 0,0-1 1 0 0,0 0-1 0 0,0 1 1 0 0,1-1-1 0 0,0 1-35 0 0,1-1 51 0 0,-1-1-31 0 0,0 0-1 0 0,0 0 0 0 0,0-1 1 0 0,1 1-1 0 0,0-1 1 0 0,-1 0-1 0 0,1 0 1 0 0,1-1-1 0 0,-1 1 1 0 0,1-1-1 0 0,-1 0 1 0 0,1 0-1 0 0,5 2-19 0 0,-2-1 16 0 0,0-1-1 0 0,1 0 1 0 0,-1 0-1 0 0,1-1 1 0 0,0-1-1 0 0,0 1 1 0 0,0-1-1 0 0,0-1 1 0 0,0 0-1 0 0,0 0 1 0 0,0 0-1 0 0,0-1 1 0 0,0-1-1 0 0,0 0 1 0 0,-1 0-1 0 0,8-3-15 0 0,-11 4 33 0 0,1-1 0 0 0,-1 0 0 0 0,0 0 0 0 0,0 0 0 0 0,1-1 0 0 0,-1 0 0 0 0,-1 0 0 0 0,1 0 0 0 0,0 0 0 0 0,-1-1 0 0 0,0 0 0 0 0,0 0 0 0 0,0 0 0 0 0,0 0 0 0 0,0-1 0 0 0,-1 0 0 0 0,0 1 0 0 0,0-1 0 0 0,0 0 0 0 0,-1-1 0 0 0,0 1 0 0 0,0 0 0 0 0,0-1 0 0 0,0-3-33 0 0,0 4 40 0 0,-1 0-1 0 0,0 0 1 0 0,0 0-1 0 0,-1-1 1 0 0,0 1-1 0 0,0 0 1 0 0,0 0-1 0 0,0 0 1 0 0,-1 0-1 0 0,0-1 1 0 0,0 1-1 0 0,0 0 1 0 0,-1 0-1 0 0,1 0 1 0 0,-1 1-1 0 0,0-1 1 0 0,-1 0-1 0 0,0-1-39 0 0,-41-33 156 0 0,0 14-503 0 0,11 14 347 0 0,13 7-530 0 0,16 5-3197 0 0,4-1 2193 0 0</inkml:trace>
  <inkml:trace contextRef="#ctx0" brushRef="#br0" timeOffset="1140.34">1039 332 11976 0 0,'0'0'266'0'0,"0"0"44"0"0,0 0 15 0 0,0 0-26 0 0,1 1-198 0 0,30 74 4409 0 0,2 53-946 0 0,-29-112-3001 0 0,0-21 236 0 0,0-77-815 0 0,-3 75-34 0 0,0 0 0 0 0,1 0 0 0 0,1 0 0 0 0,-1 0 0 0 0,1 0 0 0 0,0 1 0 0 0,0-1 1 0 0,1 1-1 0 0,0 0 0 0 0,0 0 0 0 0,0 0 0 0 0,1 1 0 0 0,0-1 0 0 0,0 1 0 0 0,1 1 0 0 0,-1-1 1 0 0,1 0-1 0 0,0 1 0 0 0,0 0 0 0 0,0 1 0 0 0,1 0 0 0 0,-1-1 0 0 0,1 2 0 0 0,1-1 50 0 0,-2 3-1 0 0,-1 0 0 0 0,1 1 1 0 0,-1 0-1 0 0,0 0 0 0 0,0 1 0 0 0,1-1 0 0 0,-1 1 0 0 0,0 0 0 0 0,0 0 0 0 0,-1 1 0 0 0,1 0 0 0 0,0 0 0 0 0,1 1 1 0 0,46 46 536 0 0,-49-48-471 0 0,-1 0 0 0 0,0 0 0 0 0,0 0 0 0 0,0 0-1 0 0,0 0 1 0 0,0 0 0 0 0,-1 0 0 0 0,1 1 0 0 0,-1-1-1 0 0,1 1 1 0 0,-1-1 0 0 0,0 1 0 0 0,0 0 0 0 0,0-1 0 0 0,0 1-1 0 0,0 0 1 0 0,-1 0 0 0 0,1 0-65 0 0,3 10 179 0 0,-4-11-85 0 0,0-2 2 0 0,0 0 0 0 0,24-29-108 0 0,-19 18 159 0 0,42-32-604 0 0,-25 25 119 0 0,-20 15 335 0 0,-1 1 1 0 0,1 0-1 0 0,-1 0 0 0 0,1 1 0 0 0,0-1 1 0 0,0 0-1 0 0,0 1 0 0 0,-1-1 0 0 0,2 1 1 0 0,-1-1-1 0 0,0 1 0 0 0,0 0 0 0 0,0 0 1 0 0,1 0-1 0 0,-1 0 0 0 0,0 0 0 0 0,1 1 1 0 0,-1-1-1 0 0,1 1 0 0 0,-1-1 0 0 0,1 1 1 0 0,-1 0-1 0 0,1 0 0 0 0,-1 0 0 0 0,1 0 1 0 0,-1 1-1 0 0,1-1 0 0 0,-1 1 0 0 0,0-1 1 0 0,1 1-1 0 0,-1 0 3 0 0,5 3 12 0 0,-1 0 1 0 0,1 1-1 0 0,-1 0 0 0 0,0 0 0 0 0,-1 0 1 0 0,1 1-1 0 0,-1-1 0 0 0,0 2 0 0 0,-1-1 1 0 0,4 5-13 0 0,36 81 1278 0 0,-8-62-796 0 0,-13-17 223 0 0,-21-12-741 0 0,14-19-1733 0 0,-15 13 1390 0 0,5-8-6390 0 0,-1 3-368 0 0</inkml:trace>
  <inkml:trace contextRef="#ctx0" brushRef="#br0" timeOffset="1702.72">1907 397 13824 0 0,'0'0'314'0'0,"0"0"46"0"0,0 0 22 0 0,0 0-50 0 0,4 8-208 0 0,12 48 2029 0 0,18 69 1385 0 0,-11 36-896 0 0,-12-79-1796 0 0,-9-69-522 0 0,0 6 268 0 0,-1-33-317 0 0,-14-144 218 0 0,1-27-1373 0 0,17 57-512 0 0,-5 112 1354 0 0,0 0 0 0 0,2-1 0 0 0,0 1 0 0 0,1 0 0 0 0,0 0 0 0 0,1 0 0 0 0,1 1 0 0 0,3-7 38 0 0,-6 19 0 0 0,0 0 0 0 0,0 0 0 0 0,0 0 0 0 0,0 0 0 0 0,0 0 0 0 0,1 1 0 0 0,-1-1 0 0 0,1 1 0 0 0,-1 0 0 0 0,1 0 0 0 0,0 0 0 0 0,0 0 0 0 0,0 0 0 0 0,0 0 0 0 0,0 1 0 0 0,1 0 0 0 0,-1-1 0 0 0,0 1 0 0 0,1 1 0 0 0,-1-1 0 0 0,1 0 0 0 0,-1 1 0 0 0,1 0 0 0 0,-1-1 0 0 0,1 1 0 0 0,-1 1 0 0 0,3-1 0 0 0,93 23 0 0 0,-85-19-16 0 0,-1 2 0 0 0,0 0-1 0 0,0 0 1 0 0,-1 1 0 0 0,1 1-1 0 0,-1 0 1 0 0,7 7 16 0 0,-15-12-6 0 0,0 0 0 0 0,-1 0 0 0 0,1 1 1 0 0,-1 0-1 0 0,0 0 0 0 0,0 0 0 0 0,0 0 0 0 0,-1 0 0 0 0,1 0 0 0 0,-1 1 1 0 0,0-1-1 0 0,0 1 0 0 0,-1-1 0 0 0,1 1 0 0 0,-1 0 0 0 0,0 0 1 0 0,0 0-1 0 0,-1 0 0 0 0,1-1 0 0 0,-1 1 0 0 0,0 0 0 0 0,-1 0 0 0 0,1 0 1 0 0,-1 1 5 0 0,1-4-2 0 0,-1 2 22 0 0,1 0-1 0 0,-1 0 1 0 0,1 0 0 0 0,-1 0 0 0 0,-1 0 0 0 0,1 0 0 0 0,0 0-1 0 0,-1 0 1 0 0,0 0 0 0 0,0-1 0 0 0,0 1 0 0 0,0-1 0 0 0,-1 1-1 0 0,1-1 1 0 0,-1 0 0 0 0,0 0 0 0 0,0 0 0 0 0,0 0 0 0 0,0-1-1 0 0,0 1 1 0 0,-2 0-20 0 0,2-2 17 0 0,-9 7 5 0 0,0-1 0 0 0,-1-1 0 0 0,0 0 0 0 0,0-1 0 0 0,-1 0 0 0 0,1-1 0 0 0,-6 0-22 0 0,-52 0-837 0 0,25-19-4113 0 0,30 8-1825 0 0</inkml:trace>
  <inkml:trace contextRef="#ctx0" brushRef="#br0" timeOffset="1999.52">2470 29 5984 0 0,'0'0'464'0'0,"0"0"-116"0"0,0 0 650 0 0,0 0 317 0 0,1 2 58 0 0,27 98 5911 0 0,-12-34-5557 0 0,27 119 310 0 0,-19-53-128 0 0,-23-97-1702 0 0,-1-34-422 0 0,0-1-126 0 0,0 0-992 0 0,0 0-4015 0 0,0 0-1717 0 0</inkml:trace>
  <inkml:trace contextRef="#ctx0" brushRef="#br0" timeOffset="2436.95">2736 357 7832 0 0,'0'0'356'0'0,"0"0"-7"0"0,8-3-206 0 0,-1 0 81 0 0,-6 2 938 0 0,11 2 2053 0 0,25 3 276 0 0,18-4-3133 0 0,-23-1-201 0 0,53-17-39 0 0,-83 17-118 0 0,1-1 0 0 0,-1 0 1 0 0,0 1-1 0 0,0-1 0 0 0,1 0 1 0 0,-1 0-1 0 0,0-1 0 0 0,-1 1 1 0 0,1 0-1 0 0,0-1 0 0 0,-1 1 0 0 0,1-1 1 0 0,-1 1-1 0 0,0-1 0 0 0,0 0 1 0 0,0 1-1 0 0,0-1 0 0 0,0 0 1 0 0,0 0-1 0 0,-1 0 0 0 0,0 0 1 0 0,1 0-1 0 0,-1 1 0 0 0,0-1 0 0 0,0 0 1 0 0,-1 0-1 0 0,1 0 0 0 0,-1 0 1 0 0,1 0-1 0 0,-1 0 0 0 0,0 1 1 0 0,0-1-1 0 0,0 0 0 0 0,0 0 0 0 0,-2-1 0 0 0,-46-49 224 0 0,46 51-177 0 0,-1 0-1 0 0,1 0 1 0 0,-1 1 0 0 0,0-1-1 0 0,0 1 1 0 0,1 0-1 0 0,-1 0 1 0 0,0 0-1 0 0,0 0 1 0 0,0 1-1 0 0,0-1 1 0 0,0 1-1 0 0,0 0 1 0 0,0 0-1 0 0,0 1 1 0 0,0-1-1 0 0,0 1 1 0 0,-2 1-47 0 0,1-2 44 0 0,0 2 1 0 0,0-1 0 0 0,0 0-1 0 0,0 1 1 0 0,1 0-1 0 0,-1 0 1 0 0,1 0-1 0 0,-1 0 1 0 0,1 1 0 0 0,0 0-1 0 0,0 0 1 0 0,0 0-1 0 0,0 0 1 0 0,1 1 0 0 0,-1 0-1 0 0,1-1 1 0 0,0 1-1 0 0,-2 3-44 0 0,0 0 44 0 0,0 0 0 0 0,1 0-1 0 0,0 1 1 0 0,0 0 0 0 0,1 0 0 0 0,0 0-1 0 0,0 0 1 0 0,1 0 0 0 0,0 0-1 0 0,0 1 1 0 0,1-1 0 0 0,0 1-1 0 0,0 8-43 0 0,12 59 400 0 0,-4-54-303 0 0,-6-15-77 0 0,0 0 0 0 0,1 0 0 0 0,0 0 0 0 0,1 0 0 0 0,0-1 0 0 0,0 1 0 0 0,0-1 0 0 0,1 0 0 0 0,-1 0 0 0 0,2 0 0 0 0,-1 0 0 0 0,1 0-1 0 0,-1-1 1 0 0,1 0 0 0 0,2 1-20 0 0,4 0-12 0 0,0 0-1 0 0,1-1 1 0 0,0 0 0 0 0,0-1-1 0 0,0-1 1 0 0,0 0-1 0 0,1 0 1 0 0,-1-1-1 0 0,1 0 1 0 0,0-2-1 0 0,-1 1 1 0 0,1-1 0 0 0,0-1-1 0 0,0 0 1 0 0,7-3 12 0 0,32-10-2168 0 0,-31 7 870 0 0</inkml:trace>
  <inkml:trace contextRef="#ctx0" brushRef="#br0" timeOffset="2686.86">3177 304 11976 0 0,'0'0'546'0'0,"0"0"-10"0"0,3 0-221 0 0,5 4 206 0 0,1 0 0 0 0,-1 0 0 0 0,1 1 0 0 0,-1 0-1 0 0,0 1 1 0 0,-1 0 0 0 0,0 0 0 0 0,0 0 0 0 0,0 1 0 0 0,1 2-521 0 0,13 10 489 0 0,-1 1-281 0 0,1-2 0 0 0,1 0 0 0 0,1-2 0 0 0,0 0 0 0 0,1-1 0 0 0,1-2 0 0 0,0 0 0 0 0,20 6-208 0 0,-43-19-102 0 0,-1 0-1 0 0,0 1 1 0 0,0-1-1 0 0,0 0 1 0 0,0 1-1 0 0,1-1 0 0 0,-1 0 1 0 0,0 0-1 0 0,0 0 1 0 0,0 0-1 0 0,1 0 1 0 0,-1 0-1 0 0,0-1 0 0 0,0 1 1 0 0,0 0-1 0 0,0-1 1 0 0,1 1-1 0 0,-1-1 1 0 0,0 1-1 0 0,0-1 1 0 0,0 1-1 0 0,0-1 0 0 0,0 0 1 0 0,0 1-1 0 0,0-1 1 0 0,0 0-1 0 0,0 0 103 0 0,4-3-6534 0 0</inkml:trace>
  <inkml:trace contextRef="#ctx0" brushRef="#br0" timeOffset="2905.56">3533 289 11976 0 0,'0'0'266'0'0,"0"0"44"0"0,0 0 15 0 0,0 0-26 0 0,-1 7-187 0 0,-4 10 1066 0 0,-1-1 0 0 0,-1-1 0 0 0,0 1 1 0 0,-1-1-1 0 0,0 0 0 0 0,-1-1 0 0 0,-9 11-1178 0 0,-55 69 1536 0 0,5-28-1304 0 0,25-17-173 0 0,41-47-124 0 0,2-2-9 0 0,0 0-138 0 0,0 0-588 0 0,0 0-257 0 0,0 0-1219 0 0,0 0-4682 0 0</inkml:trace>
  <inkml:trace contextRef="#ctx0" brushRef="#br0" timeOffset="3139.88">3769 375 15664 0 0,'0'0'356'0'0,"0"0"49"0"0,0 0 21 0 0,0 8 92 0 0,37 149 3900 0 0,-27-138-3694 0 0,-8-17-385 0 0,-2-2-426 0 0,0 1 0 0 0,0-1 0 0 0,0 1 0 0 0,0-1 0 0 0,0 0 0 0 0,1 1 0 0 0,-1-1 0 0 0,0 1 1 0 0,0-1-1 0 0,0 0 0 0 0,1 1 0 0 0,-1-1 0 0 0,0 0 0 0 0,1 1 0 0 0,-1-1 0 0 0,0 0 0 0 0,0 1 0 0 0,1-1 0 0 0,-1 0 0 0 0,1 1 0 0 0,-1-1 0 0 0,0 0 0 0 0,1 0 1 0 0,-1 0-1 0 0,1 0 0 0 0,-1 1 0 0 0,0-1 0 0 0,1 0 0 0 0,-1 0 0 0 0,1 0 0 0 0,-1 0 0 0 0,1 0 0 0 0,-1 0 0 0 0,0 0 0 0 0,1 0 0 0 0,-1 0 0 0 0,1 0 0 0 0,-1 0 1 0 0,1 0-1 0 0,-1 0 0 0 0,1-1 0 0 0,-1 1 0 0 0,0 0 0 0 0,1 0 0 0 0,-1 0 0 0 0,1-1 0 0 0,-1 1 0 0 0,0 0 0 0 0,1 0 0 0 0,-1-1 0 0 0,0 1 0 0 0,1 0 0 0 0,-1-1 0 0 0,0 1 1 0 0,0 0-1 0 0,1-1 0 0 0,-1 1 0 0 0,0 0 0 0 0,0-1 87 0 0,5-34-4281 0 0,-1 10 2105 0 0</inkml:trace>
  <inkml:trace contextRef="#ctx0" brushRef="#br0" timeOffset="3405.44">3749 182 12872 0 0,'0'0'568'0'0,"0"0"120"0"0,3-10-552 0 0,-3 2-136 0 0,0 8 0 0 0,0 0 0 0 0,0-7 648 0 0,0 7 104 0 0,0 0 15 0 0,0 0 9 0 0,0 0-320 0 0,0 0-64 0 0,9-3-8 0 0,-9 3-8 0 0,5 0-1016 0 0,7 0-192 0 0,-5 0-48 0 0,5 0-7 0 0</inkml:trace>
  <inkml:trace contextRef="#ctx0" brushRef="#br0" timeOffset="3671.01">4051 1 10136 0 0,'0'0'464'0'0,"0"0"-10"0"0,2 1-138 0 0,66 77 5291 0 0,-55-57-5124 0 0,-2-1 1 0 0,0 2-1 0 0,-1-1 1 0 0,-1 1-1 0 0,4 16-483 0 0,-1 8 620 0 0,-1 0 0 0 0,-2 0 0 0 0,1 43-620 0 0,-16-15 205 0 0,0-58-870 0 0,-8-14-6877 0 0,5-5 1810 0 0</inkml:trace>
  <inkml:trace contextRef="#ctx0" brushRef="#br0" timeOffset="3921.01">4042 375 2304 0 0,'0'0'484'0'0,"0"0"1192"0"0,0 0 520 0 0,0 0 106 0 0,0 0-179 0 0,0 0-850 0 0,2 0-374 0 0,20-4-407 0 0,-1 1 0 0 0,1 2 1 0 0,-1 0-1 0 0,1 1 0 0 0,-1 1 0 0 0,14 3-492 0 0,56-10-1205 0 0,-70 6-4168 0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29.9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8288 0 0,'0'0'190'0'0,"0"0"28"0"0,0 0 7 0 0,8 0 2158 0 0,15 15 3772 0 0,-3 33-4724 0 0,-17-39-875 0 0,47 154 1597 0 0,6 13-1289 0 0,-42-138-560 0 0,-13-37-64 0 0,-1-1 0 0 0,0 0-100 0 0,0 0-420 0 0,0 0-185 0 0,0 0-42 0 0,0-9-783 0 0,2-6-1520 0 0,-1 9-3801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0.3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41 0 5064 0 0,'0'0'389'0'0,"0"0"-61"0"0,0 0 669 0 0,0 0 321 0 0,0 0 67 0 0,0 0-128 0 0,-15 7 491 0 0,13-4-1686 0 0,0 0-1 0 0,0 0 0 0 0,0 0 1 0 0,0 0-1 0 0,0 1 1 0 0,1-1-1 0 0,-1 0 0 0 0,1 1 1 0 0,0-1-1 0 0,0 1 1 0 0,0 0-1 0 0,0-1 0 0 0,1 1 1 0 0,0 0-1 0 0,-1-1 1 0 0,1 1-1 0 0,1 0 0 0 0,-1 0-61 0 0,-2 18 379 0 0,1-18-345 0 0,0-1-1 0 0,1 0 1 0 0,-1 1-1 0 0,1-1 1 0 0,0 1-1 0 0,0 0 1 0 0,0-1 0 0 0,1 1-1 0 0,-1-1 1 0 0,1 0-1 0 0,0 1 1 0 0,0-1-1 0 0,0 1 1 0 0,0-1-1 0 0,0 0 1 0 0,1 0-1 0 0,0 0 1 0 0,0 0-1 0 0,0 0 1 0 0,0 0-1 0 0,0 0 1 0 0,0 0-1 0 0,1-1 1 0 0,-1 1 0 0 0,1-1-1 0 0,0 0 1 0 0,-1 0-1 0 0,1 0 1 0 0,0 0-1 0 0,0 0 1 0 0,1-1-1 0 0,-1 1 1 0 0,0-1-1 0 0,0 0 1 0 0,1 0-1 0 0,-1 0 1 0 0,1-1-1 0 0,-1 1 1 0 0,1-1 0 0 0,2 1-34 0 0,3 0 62 0 0,-1-1 0 0 0,1 1 0 0 0,-1-1 1 0 0,1-1-1 0 0,-1 0 0 0 0,1 0 1 0 0,-1 0-1 0 0,0-1 0 0 0,1-1 1 0 0,-1 1-1 0 0,0-1 0 0 0,0-1 1 0 0,-1 1-1 0 0,1-1 0 0 0,-1-1 1 0 0,0 1-1 0 0,0-1 0 0 0,0 0 0 0 0,2-3-62 0 0,-6 5 132 0 0,0 0 0 0 0,0 0-1 0 0,0 0 1 0 0,0 0 0 0 0,0 0-1 0 0,-1-1 1 0 0,0 1 0 0 0,1-1-1 0 0,-1 0 1 0 0,-1 0-1 0 0,1 0 1 0 0,0 0 0 0 0,-1 0-1 0 0,0 0 1 0 0,0 0 0 0 0,0 0-1 0 0,-1 0 1 0 0,1 0 0 0 0,-1-1-1 0 0,0 1 1 0 0,0 0-1 0 0,-1-1-131 0 0,-1 2 41 0 0,0 0 0 0 0,0 0 0 0 0,-1 0-1 0 0,1 0 1 0 0,-1 0 0 0 0,0 0 0 0 0,0 1 0 0 0,0-1-1 0 0,0 1 1 0 0,0 0 0 0 0,0 0 0 0 0,-1 0-1 0 0,1 0 1 0 0,-1 1 0 0 0,0-1 0 0 0,1 1-1 0 0,-1 0 1 0 0,0 0 0 0 0,0 0 0 0 0,1 1-1 0 0,-1-1 1 0 0,0 1 0 0 0,0 0 0 0 0,0 0-1 0 0,0 0 1 0 0,0 1 0 0 0,0-1 0 0 0,-2 2-41 0 0,6-2-11 0 0,-9 1 120 0 0,4 0-1796 0 0,1-1-3444 0 0,4 0 3086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0.8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69 38 7368 0 0,'0'0'568'0'0,"7"-11"-163"0"0,-5-12 8028 0 0,-4 22-8367 0 0,-1 1 1 0 0,1-1-1 0 0,0 1 0 0 0,0-1 1 0 0,-1 1-1 0 0,1 0 0 0 0,0 0 0 0 0,-1 0 1 0 0,1 0-1 0 0,0 0 0 0 0,-1 1 1 0 0,1-1-1 0 0,0 1 0 0 0,0 0 1 0 0,0-1-1 0 0,-1 1 0 0 0,1 0 0 0 0,0 0 1 0 0,0 0-1 0 0,0 1 0 0 0,0-1 1 0 0,1 0-1 0 0,-1 1 0 0 0,0-1 0 0 0,0 2-66 0 0,-4 1-4 0 0,5-3 2 0 0,0 0 1 0 0,0-1-1 0 0,0 1 1 0 0,0 0-1 0 0,0 0 0 0 0,0 0 1 0 0,0 0-1 0 0,0 0 1 0 0,1 0-1 0 0,-1 0 1 0 0,0 0-1 0 0,0 0 0 0 0,1 1 1 0 0,-1-1-1 0 0,1 0 1 0 0,-1 0-1 0 0,1 1 1 0 0,0-1-1 0 0,-1 0 0 0 0,1 0 1 0 0,0 1-1 0 0,0-1 1 0 0,0 0-1 0 0,0 1 1 0 0,0-1-1 0 0,0 0 0 0 0,0 1 1 0 0,1-1-1 0 0,-1 0 1 0 0,0 1-1 0 0,1-1 2 0 0,0 3-41 0 0,1 1-1 0 0,0-2 0 0 0,0 1 1 0 0,0 0-1 0 0,0 0 1 0 0,1-1-1 0 0,-1 1 1 0 0,1-1-1 0 0,0 0 0 0 0,0 1 1 0 0,0-1-1 0 0,1-1 1 0 0,-1 1-1 0 0,1 0 0 0 0,-1-1 1 0 0,1 0-1 0 0,0 0 1 0 0,0 0-1 0 0,0 0 1 0 0,0-1-1 0 0,0 1 0 0 0,3-1 42 0 0,84 37 894 0 0,-85-35-816 0 0,0-1 0 0 0,0 1-1 0 0,0 0 1 0 0,-1 0 0 0 0,1 1 0 0 0,-1 0 0 0 0,0 0 0 0 0,0 0 0 0 0,0 0-1 0 0,3 5-77 0 0,-2 0 152 0 0,-5-8-133 0 0,0 0 0 0 0,0 0 0 0 0,0 0-1 0 0,0 1 1 0 0,-1-1 0 0 0,1 0 0 0 0,0 1 0 0 0,-1-1 0 0 0,1 1 0 0 0,0-1 0 0 0,-1 0 0 0 0,0 1 0 0 0,1 0 0 0 0,-1-1-1 0 0,0 1 1 0 0,0-1 0 0 0,0 1 0 0 0,0-1 0 0 0,0 1 0 0 0,0-1 0 0 0,0 1 0 0 0,-1-1 0 0 0,1 1 0 0 0,0-1 0 0 0,-1 1-1 0 0,1-1 1 0 0,-1 1 0 0 0,0-1 0 0 0,1 0 0 0 0,-1 1-19 0 0,-27 31 1521 0 0,26-31-1600 0 0,0 0 0 0 0,-1-1 0 0 0,1 1-1 0 0,-1-1 1 0 0,1 1 0 0 0,-1-1-1 0 0,1 0 1 0 0,-1 0 0 0 0,0 0 0 0 0,1 0-1 0 0,-1-1 1 0 0,0 1 0 0 0,0-1-1 0 0,0 1 1 0 0,0-1 0 0 0,1 0 0 0 0,-1 0-1 0 0,0-1 1 0 0,0 1 0 0 0,0 0-1 0 0,0-1 1 0 0,1 0 0 0 0,-1 1 0 0 0,0-1-1 0 0,1 0 1 0 0,-1-1 0 0 0,0 1-1 0 0,-1-1 80 0 0,4 0-4721 0 0,0-6-1489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1.2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85 35 9096 0 0,'0'0'414'0'0,"0"0"-6"0"0,9-16 1191 0 0,-20-1 3801 0 0,-16 16-4055 0 0,-21 25-1424 0 0,41-3 79 0 0,8-17-31 0 0,-1 0-1 0 0,1 0 0 0 0,0 0 0 0 0,1 0 1 0 0,-1 0-1 0 0,1 0 0 0 0,0 0 1 0 0,0-1-1 0 0,0 1 0 0 0,0-1 0 0 0,1 1 1 0 0,-1-1-1 0 0,1 0 0 0 0,0 0 0 0 0,0 0 1 0 0,0 0-1 0 0,0 0 0 0 0,1-1 0 0 0,-1 0 1 0 0,1 0-1 0 0,-1 0 0 0 0,2 1 32 0 0,8 6 109 0 0,26 16 462 0 0,-34-23-492 0 0,1 1 1 0 0,-1 0-1 0 0,1 0 0 0 0,-1 0 0 0 0,0 1 0 0 0,-1-1 0 0 0,1 1 0 0 0,0 1 0 0 0,-1-1 0 0 0,0 0 0 0 0,0 1 0 0 0,-1 0 0 0 0,1 0 0 0 0,-1 0 0 0 0,0 0 0 0 0,0 2-79 0 0,-2-5 59 0 0,0 0 0 0 0,0 0-1 0 0,-1 0 1 0 0,1 0 0 0 0,-1 0 0 0 0,1 0-1 0 0,-1 0 1 0 0,0 0 0 0 0,0 0 0 0 0,0 1-1 0 0,0-1 1 0 0,0 0 0 0 0,0 0-1 0 0,-1 0 1 0 0,1 0 0 0 0,-1 0 0 0 0,0 1-1 0 0,1-1 1 0 0,-1 0 0 0 0,0 0 0 0 0,0-1-1 0 0,0 1 1 0 0,0 0 0 0 0,-1 0 0 0 0,1 0-1 0 0,0-1 1 0 0,-1 1 0 0 0,1-1 0 0 0,-1 1-1 0 0,0-1 1 0 0,1 1 0 0 0,-1-1 0 0 0,0 0-1 0 0,0 0-58 0 0,-32 18 15 0 0,-45 12-579 0 0,62-32-2032 0 0,7 0-4078 0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13.7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219 77 11976 0 0,'0'0'528'0'0,"0"0"112"0"0,0 0-512 0 0,0 0-128 0 0,0 0 0 0 0,0 0 0 0 0,0 0 704 0 0,0 0 120 0 0,0 0 16 0 0,0 0 7 0 0,0 0-583 0 0,0 0-112 0 0,0 0-24 0 0,0 0-8 0 0,0 0-871 0 0,0 0-177 0 0,0 0-32 0 0</inkml:trace>
  <inkml:trace contextRef="#ctx0" brushRef="#br0" timeOffset="18558.72">276 70 3224 0 0,'0'0'143'0'0,"0"-1"-3"0"0,-1-10 4920 0 0,-2 0-1895 0 0,1-5-697 0 0,2 15-2357 0 0,0 0 1 0 0,0-1 0 0 0,0 1-1 0 0,0 0 1 0 0,-1 0 0 0 0,1 0 0 0 0,0 0-1 0 0,0 0 1 0 0,-1-1 0 0 0,1 1-1 0 0,0 0 1 0 0,-1 0 0 0 0,1 0-1 0 0,-1 0 1 0 0,0 0 0 0 0,1 0 0 0 0,-1 0-1 0 0,0 0 1 0 0,0 0 0 0 0,1 1-1 0 0,-1-1 1 0 0,0 0 0 0 0,0 0 0 0 0,0 1-1 0 0,0-1 1 0 0,0 0 0 0 0,0 1-1 0 0,0-1 1 0 0,0 1 0 0 0,0-1 0 0 0,0 1-1 0 0,0 0 1 0 0,-1 0 0 0 0,1-1-1 0 0,0 1 1 0 0,0 0 0 0 0,0 0-1 0 0,0 0 1 0 0,-1 0-112 0 0,-49 9 807 0 0,37-6-739 0 0,7-1-56 0 0,-1 0-1 0 0,1 0 0 0 0,0 1 1 0 0,-1 0-1 0 0,2 0 0 0 0,-1 1 0 0 0,0-1 1 0 0,1 2-1 0 0,-1-1 0 0 0,1 1 1 0 0,0 0-1 0 0,1 0 0 0 0,-1 0 1 0 0,1 1-1 0 0,0 0 0 0 0,0 0 0 0 0,-2 4-11 0 0,6-5 16 0 0,0 0-1 0 0,1 1 0 0 0,-1-1 0 0 0,1 0 0 0 0,0 1 0 0 0,0-1 0 0 0,1 0 0 0 0,-1 1 1 0 0,1-1-1 0 0,1 0 0 0 0,-1 0 0 0 0,1 1 0 0 0,-1-1 0 0 0,1-1 0 0 0,1 1 0 0 0,-1 0 0 0 0,1 0 1 0 0,0-1-1 0 0,0 1 0 0 0,0-1 0 0 0,1 0 0 0 0,-1 0 0 0 0,1 0 0 0 0,0-1 0 0 0,0 1-15 0 0,5 7 94 0 0,39 40 226 0 0,24 37 376 0 0,-69-83-634 0 0,-1 1 0 0 0,1-1 0 0 0,-1 1-1 0 0,0 0 1 0 0,0-1 0 0 0,0 1 0 0 0,-1 0-1 0 0,0 0 1 0 0,0 0 0 0 0,-1 0 0 0 0,1 0-1 0 0,-1 0 1 0 0,-1 6-62 0 0,0-11 43 0 0,1 1 1 0 0,0 0-1 0 0,-1-1 0 0 0,1 1 1 0 0,-1-1-1 0 0,0 1 0 0 0,0-1 0 0 0,1 1 1 0 0,-1-1-1 0 0,0 0 0 0 0,0 1 1 0 0,0-1-1 0 0,-1 0 0 0 0,1 0 1 0 0,0 0-1 0 0,0 0 0 0 0,-1 0 1 0 0,1 0-1 0 0,0 0 0 0 0,-1 0 1 0 0,1 0-1 0 0,-1-1 0 0 0,1 1 0 0 0,-1 0 1 0 0,1-1-1 0 0,-1 0 0 0 0,0 1 1 0 0,1-1-1 0 0,-1 0 0 0 0,1 0 1 0 0,-1 0-1 0 0,0 0 0 0 0,1 0 1 0 0,-1 0-1 0 0,0 0-43 0 0,-60-12-1978 0 0,58 10 1608 0 0,-12-3-1865 0 0,-1-4-4708 0 0</inkml:trace>
  <inkml:trace contextRef="#ctx0" brushRef="#br0" timeOffset="18808.66">1 267 12672 0 0,'14'2'1345'0'0,"142"-2"2251"0"0,-32-26-4202 0 0,-111 25-4264 0 0,-8-1-347 0 0</inkml:trace>
  <inkml:trace contextRef="#ctx0" brushRef="#br0" timeOffset="19277.3">390 293 920 0 0,'4'7'2632'0'0,"6"13"5591"0"0,-3 3-4026 0 0,-1 49 174 0 0,-6-71-3859 0 0,1 0-68 0 0,-2-6-393 0 0,0 0 0 0 0,1 0 0 0 0,0 0-1 0 0,0 0 1 0 0,1 0 0 0 0,-1 0 0 0 0,1 0-1 0 0,0 0 1 0 0,1 0 0 0 0,-1 0 0 0 0,1 1 0 0 0,0-1-1 0 0,2-4-50 0 0,-1 4-16 0 0,1 0 0 0 0,-1 1-1 0 0,1-1 1 0 0,0 1 0 0 0,0 0 0 0 0,0 0-1 0 0,1 0 1 0 0,-1 1 0 0 0,1-1-1 0 0,0 1 1 0 0,0 0 0 0 0,0 0-1 0 0,0 1 1 0 0,0 0 0 0 0,1 0 0 0 0,-1 0-1 0 0,1 0 1 0 0,0 1 0 0 0,-1 0-1 0 0,1 0 1 0 0,0 1 0 0 0,0-1 0 0 0,-1 1-1 0 0,1 1 1 0 0,0-1 0 0 0,0 1-1 0 0,1 0 17 0 0,54 23 0 0 0,6 30 1040 0 0,-24 19 784 0 0,-42-62-1515 0 0,-1-7-3850 0 0,0-4-4186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5.3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33 0 3224 0 0,'0'0'503'0'0,"0"0"902"0"0,-11 1 6946 0 0,4 2-7316 0 0,-6 12-657 0 0,13-14-298 0 0,-2 17 44 0 0,8-18-136 0 0,21-5-1282 0 0,-25 4-84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4.4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75 8 4608 0 0,'0'0'101'0'0,"0"0"22"0"0,0 0 5 0 0,0 0 51 0 0,0 0 212 0 0,0 0 97 0 0,9-7 470 0 0,-6 6 5279 0 0,-15 33-5698 0 0,-25 36 837 0 0,2 38 583 0 0,32-6-1345 0 0,47 28 1274 0 0,-37-117-1897 0 0,0-1-1 0 0,1 1 1 0 0,0-1 0 0 0,0-1 0 0 0,1 0-1 0 0,0 0 1 0 0,1-1 0 0 0,0 0 0 0 0,0 0 0 0 0,1-1-1 0 0,6 3 10 0 0,-13-8-87 0 0,-1 0 0 0 0,0 0-1 0 0,1 0 1 0 0,0-1 0 0 0,-1 0-1 0 0,1 1 1 0 0,0-1 0 0 0,-1-1-1 0 0,1 1 1 0 0,0 0 0 0 0,0-1-1 0 0,0 0 1 0 0,0 0 0 0 0,0 0-1 0 0,0 0 1 0 0,0-1 0 0 0,-1 1-1 0 0,1-1 1 0 0,0 0 0 0 0,1-1 87 0 0,3 1-1949 0 0</inkml:trace>
  <inkml:trace contextRef="#ctx0" brushRef="#br0" timeOffset="531.12">346 288 10136 0 0,'0'0'230'0'0,"0"0"30"0"0,6 3 258 0 0,58 27 2418 0 0,-25-10-494 0 0,-33-16-2381 0 0,-1 0 0 0 0,1-1 0 0 0,0 0 0 0 0,0 0 0 0 0,0-1 0 0 0,0 1 0 0 0,0-1 0 0 0,1-1 0 0 0,-1 1 0 0 0,0-1 0 0 0,1 0 0 0 0,-1-1-1 0 0,1 1 1 0 0,6-1-61 0 0,-11 0 4 0 0,1-1 0 0 0,0 1 0 0 0,0 0 0 0 0,0-1 0 0 0,-1 1 0 0 0,1-1 0 0 0,0 0 0 0 0,-1 0 0 0 0,1 0-1 0 0,-1 0 1 0 0,1 0 0 0 0,-1-1 0 0 0,0 1 0 0 0,1-1 0 0 0,-1 0 0 0 0,0 1 0 0 0,0-1 0 0 0,0 0 0 0 0,0 0-1 0 0,0-1 1 0 0,-1 1 0 0 0,1 0 0 0 0,-1 0 0 0 0,1-1 0 0 0,-1 1 0 0 0,1-1-4 0 0,-2-27 1069 0 0,-20-5-554 0 0,12 31-498 0 0,0 1 1 0 0,0 0 0 0 0,0 0-1 0 0,0 0 1 0 0,-1 1 0 0 0,1 1-1 0 0,0-1 1 0 0,-1 2 0 0 0,0-1-1 0 0,1 1 1 0 0,-1 0 0 0 0,1 1-1 0 0,-1 0 1 0 0,1 0 0 0 0,-1 1-1 0 0,1 0 1 0 0,0 0-1 0 0,0 1 1 0 0,0 0 0 0 0,0 0-1 0 0,-5 4-17 0 0,9-5 0 0 0,1-1 0 0 0,0 1 0 0 0,0 0 0 0 0,0 0 0 0 0,0 0 0 0 0,0 1 0 0 0,0-1 0 0 0,0 1 0 0 0,1-1 0 0 0,-1 1 0 0 0,1 0 0 0 0,0 0 0 0 0,0 0 0 0 0,0 0 0 0 0,0 0 0 0 0,0 1 0 0 0,1-1 0 0 0,0 1 0 0 0,-1-1 0 0 0,1 1 0 0 0,1-1 0 0 0,-1 1 0 0 0,0 0 0 0 0,1-1 0 0 0,0 1 0 0 0,0 0 0 0 0,0-1 0 0 0,0 1 0 0 0,1 2 0 0 0,22 66 11 0 0,-16-64-16 0 0,1 1-1 0 0,1-2 1 0 0,0 1 0 0 0,0-1-1 0 0,0-1 1 0 0,1 1 0 0 0,0-2-1 0 0,0 1 1 0 0,0-2 0 0 0,1 1-1 0 0,-1-1 1 0 0,1-1 0 0 0,0 0-1 0 0,1 0 1 0 0,9 0 5 0 0,22-4-3530 0 0,-31 1-2310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5.9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120 21 10136 0 0,'0'0'230'0'0,"-2"-7"548"0"0,0 5-926 0 0,1 1 271 0 0,0 0-1 0 0,0 0 1 0 0,0 0-1 0 0,0 0 1 0 0,0 0-1 0 0,0 1 1 0 0,0-1-1 0 0,0 0 1 0 0,0 1-1 0 0,0-1 1 0 0,0 1-1 0 0,0-1 1 0 0,-1 1-1 0 0,1-1 1 0 0,0 1 0 0 0,0 0-1 0 0,-1 0 1 0 0,1 0-1 0 0,0 0 1 0 0,-1 0-1 0 0,1 0 1 0 0,0 0-1 0 0,0 0 1 0 0,-1 0-1 0 0,1 0 1 0 0,0 1-1 0 0,0-1 1 0 0,0 1 0 0 0,-1-1-1 0 0,1 1 1 0 0,0-1-1 0 0,0 1 1 0 0,0 0-1 0 0,0-1-122 0 0,-4 2 0 0 0,1 0 0 0 0,-1 0 0 0 0,1 0 0 0 0,0 1 0 0 0,-1 0 0 0 0,1-1 0 0 0,1 1 0 0 0,-1 1 0 0 0,0-1 0 0 0,1 1 0 0 0,0-1 0 0 0,-1 1 0 0 0,1 0 0 0 0,1 0 0 0 0,-1 0 0 0 0,1 0 0 0 0,-1 1 0 0 0,1-1 0 0 0,1 1 0 0 0,-1-1 0 0 0,0 1 0 0 0,1 0 0 0 0,0 0 0 0 0,0 0 0 0 0,1-1 0 0 0,-1 1 0 0 0,1 0 0 0 0,0 0 0 0 0,1 0 0 0 0,-1 0 0 0 0,1 0 0 0 0,0 1 0 0 0,26 20 54 0 0,26-14 14 0 0,14-35 592 0 0,-64 22-615 0 0,-1-1 0 0 0,0 1 0 0 0,0 0 0 0 0,0-1 0 0 0,1 0 0 0 0,-2 1 0 0 0,1-1 0 0 0,0 0 1 0 0,0 0-1 0 0,-1 0 0 0 0,1 0 0 0 0,-1 0 0 0 0,1-1 0 0 0,-1 1 0 0 0,0 0 0 0 0,0-1 1 0 0,0 1-1 0 0,0 0 0 0 0,-1-1 0 0 0,1 1 0 0 0,0-1 0 0 0,-1 0 0 0 0,0 1 0 0 0,0-1 0 0 0,0-1-45 0 0,0 3 107 0 0,0 1-23 0 0,-7-8 155 0 0,6 7-133 0 0,1 1 21 0 0,7 9 5 0 0,44 57 109 0 0,-14-17 367 0 0,-18 11 310 0 0,-19-17-210 0 0,-26-1-306 0 0,-7-17-199 0 0,20-23-455 0 0,-7 1-767 0 0,6-4-4254 0 0,6-2-929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6.3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3 11976 0 0,'0'0'266'0'0,"0"0"44"0"0,0 0 15 0 0,0 0-26 0 0,1 0-198 0 0,3-2-5 0 0,-3 2 344 0 0,-1 0 141 0 0,0 0 26 0 0,-13 14 1213 0 0,-4 3-1358 0 0,18-11-450 0 0,5-5-12 0 0,35-6 183 0 0,-39 4-102 0 0,5-3 894 0 0,-27-3-2027 0 0,13 7-636 0 0,1 0-4090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6.89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50 1 2304 0 0,'6'8'4090'0'0,"-9"11"1337"0"0,-12 34-1563 0 0,-1-18-2625 0 0,-3 25 99 0 0,19-54-1638 0 0,0 5 1017 0 0,-2 0-6756 0 0,2-11 599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8:17.2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18 4608 0 0,'0'0'353'0'0,"0"0"-93"0"0,0 0 473 0 0,0 0 237 0 0,1 0 540 0 0,7 2-1054 0 0,41 3 1782 0 0,-25-1-1897 0 0,0-1 0 0 0,0-2 0 0 0,1 0 0 0 0,-1-1 0 0 0,1-2 0 0 0,15-3-341 0 0,-9 3 106 0 0,120-15 1487 0 0,-82 11-1146 0 0,-38 4-219 0 0,-24 2 16 0 0,-5 0 4 0 0,0 0-27 0 0,6 0-105 0 0,-6 0-765 0 0,-2 2-3127 0 0,0 6-1352 0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7.7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5984 0 0,'0'0'464'0'0,"0"0"-94"0"0,0 15 3758 0 0,3 103 2831 0 0,0 2-5441 0 0,-2-58-270 0 0,2-57-1117 0 0,-3-4-56 0 0,0-1 13 0 0,0 0-7 0 0,0-12 118 0 0,0-147 35 0 0,6 81-466 0 0,-3 57 443 0 0,-2 20-312 0 0,-1 1 1 0 0,1 0 25 0 0,12 9 74 0 0,17 18 141 0 0,30 17-30 0 0,-56-41-98 0 0,1 0-1 0 0,-1 0 1 0 0,1-1 0 0 0,0 0-1 0 0,0 0 1 0 0,0 0-1 0 0,0-1 1 0 0,0 1-1 0 0,0-1 1 0 0,0 0 0 0 0,1-1-1 0 0,-1 1 1 0 0,0-1-1 0 0,0 0 1 0 0,1-1-1 0 0,-1 1 1 0 0,0-1 0 0 0,0 0-1 0 0,0 0 1 0 0,0 0-1 0 0,1-1 1 0 0,-2 0-1 0 0,1 0 1 0 0,0 0 0 0 0,0-1-1 0 0,-1 0 1 0 0,1 1-1 0 0,0-2-11 0 0,65-76-236 0 0,-59 68 190 0 0,-11 11 52 0 0,1 0 0 0 0,0 0 1 0 0,-1 0-1 0 0,1 0 0 0 0,0 0 0 0 0,0 0 0 0 0,-1 0 0 0 0,1 0 0 0 0,0 0 1 0 0,0 0-1 0 0,0 0 0 0 0,0 1 0 0 0,0-1 0 0 0,0 0 0 0 0,1 1 1 0 0,-1-1-1 0 0,0 1 0 0 0,0-1 0 0 0,0 1 0 0 0,0 0 0 0 0,1-1 0 0 0,-1 1 1 0 0,0 0-1 0 0,0 0 0 0 0,1 0 0 0 0,-1 0 0 0 0,0 0 0 0 0,0 0 1 0 0,1 0-1 0 0,-1 0 0 0 0,0 1 0 0 0,1-1-6 0 0,9 21-135 0 0,6 30 1511 0 0,-7-9-768 0 0,3 0-608 0 0,-2 13 260 0 0,-4-10 656 0 0,-2-39-928 0 0,-3-5-196 0 0,-2-1-632 0 0,0 0-266 0 0,0 0-1306 0 0,0 0-5009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8.2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222 35 4144 0 0,'0'0'319'0'0,"-9"-5"1238"0"0,-31-16 5837 0 0,33 19-7240 0 0,-1 0 0 0 0,0 0-1 0 0,0 1 1 0 0,0 0-1 0 0,0 0 1 0 0,0 1 0 0 0,0 0-1 0 0,0 1 1 0 0,0 0 0 0 0,0 0-1 0 0,0 0 1 0 0,0 1 0 0 0,1 0-1 0 0,-1 1 1 0 0,1 0 0 0 0,-1 0-1 0 0,0 1-153 0 0,5-3-21 0 0,1 1-1 0 0,0-1 0 0 0,0 1 1 0 0,0-1-1 0 0,0 1 1 0 0,0 0-1 0 0,1-1 0 0 0,-1 1 1 0 0,0 0-1 0 0,1 0 0 0 0,-1 1 1 0 0,1-1-1 0 0,0 0 1 0 0,0 0-1 0 0,0 1 0 0 0,0-1 1 0 0,0 1-1 0 0,0-1 1 0 0,1 0-1 0 0,-1 1 0 0 0,1 0 1 0 0,-1-1-1 0 0,1 1 1 0 0,0-1-1 0 0,0 1 0 0 0,0-1 1 0 0,1 1-1 0 0,-1-1 1 0 0,1 1 21 0 0,0 2 0 0 0,0-1 0 0 0,1 0 0 0 0,-1 0 0 0 0,1 0 0 0 0,0 0 0 0 0,1 0 0 0 0,-1 0 0 0 0,1 0 0 0 0,-1-1 0 0 0,1 1 0 0 0,0-1 0 0 0,0 0 0 0 0,1 0 0 0 0,-1 0 0 0 0,1 0 0 0 0,-1-1 0 0 0,2 1 0 0 0,34 23 287 0 0,-26-19-78 0 0,-1 1 0 0 0,0 0 0 0 0,0 1 0 0 0,-1 1 0 0 0,0-1-1 0 0,-1 2 1 0 0,0-1 0 0 0,0 1 0 0 0,4 7-209 0 0,-13-15 88 0 0,1 0 0 0 0,-1-1 0 0 0,1 1-1 0 0,-1 0 1 0 0,0 0 0 0 0,0 0-1 0 0,0 0 1 0 0,-1 0 0 0 0,1 0-1 0 0,-1 0 1 0 0,0 0 0 0 0,1 0-1 0 0,-1 0 1 0 0,-1 1 0 0 0,1-1 0 0 0,0 0-1 0 0,-1 0 1 0 0,1 0 0 0 0,-1 0-1 0 0,0 0 1 0 0,0 0 0 0 0,0 0-1 0 0,-1-1 1 0 0,1 1 0 0 0,-1 0 0 0 0,1-1-1 0 0,-1 1 1 0 0,0-1 0 0 0,0 1-1 0 0,0-1 1 0 0,0 0 0 0 0,-1 0-1 0 0,1 0 1 0 0,-1 0 0 0 0,1 0-1 0 0,-1 0 1 0 0,1-1 0 0 0,-1 1 0 0 0,0-1-1 0 0,0 0 1 0 0,0 0 0 0 0,0 0-1 0 0,0 0 1 0 0,-2 0-88 0 0,-3 2-58 0 0,0-1-1 0 0,0 1 1 0 0,-1-2 0 0 0,1 1 0 0 0,0-1-1 0 0,-1-1 1 0 0,1 1 0 0 0,-1-1-1 0 0,1-1 1 0 0,-1 0 0 0 0,1 0 0 0 0,0 0-1 0 0,-1-1 1 0 0,-3-2 58 0 0,4-2-5034 0 0,2 0-1662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9.4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5984 0 0,'0'0'464'0'0,"0"0"-148"0"0,1 0 516 0 0,45 30 5644 0 0,-34-15-5719 0 0,-2 0 0 0 0,0 0 0 0 0,-1 1 1 0 0,0 0-1 0 0,-1 0 0 0 0,4 15-757 0 0,-10-25 192 0 0,5 11 75 0 0,-2 1 0 0 0,0 0 0 0 0,-2 0 0 0 0,0 0 0 0 0,0 1 1 0 0,-2-1-1 0 0,0 1 0 0 0,-2 0 0 0 0,0-1 0 0 0,0 1 0 0 0,-2-1 0 0 0,0 0 0 0 0,-2 0 0 0 0,0 0 0 0 0,-3 7-267 0 0,-27 105 674 0 0,30-110-674 0 0,4-14 0 0 0,0 1 0 0 0,0-1 0 0 0,-1 0 0 0 0,0 0 0 0 0,0 0 0 0 0,-1 0 0 0 0,1 0 0 0 0,-1 0 0 0 0,-1-1 0 0 0,1 1 0 0 0,-1-1 0 0 0,0 0 0 0 0,-4 4 0 0 0,-12-11-2657 0 0,16-2 1144 0 0,-2-2-21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38.8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238 13 4608 0 0,'0'0'353'0'0,"2"-2"-374"0"0,3-5 10075 0 0,-52 3-6241 0 0,-52 8-3197 0 0,41 8-616 0 0,56-11 0 0 0,0 1 0 0 0,0-1 0 0 0,0 1 0 0 0,0 0 0 0 0,0 0 0 0 0,0 0 0 0 0,0 0 0 0 0,1 0 0 0 0,-1 1 0 0 0,1-1 0 0 0,-1 0 0 0 0,1 1 0 0 0,0-1 0 0 0,0 1 0 0 0,0-1 0 0 0,0 1 0 0 0,0 0 0 0 0,1-1 0 0 0,-1 1 0 0 0,1 0 0 0 0,0 0 0 0 0,0-1 0 0 0,0 1 0 0 0,0 0 0 0 0,0 0 0 0 0,1-1 0 0 0,0 3 0 0 0,-5 123 488 0 0,-5-54-157 0 0,13 4 314 0 0,20-52-142 0 0,-19-24-497 0 0,1 0-1 0 0,-1 0 1 0 0,1-1 0 0 0,0 0-1 0 0,0 0 1 0 0,-1-1 0 0 0,1 0 0 0 0,0 1-1 0 0,0-2 1 0 0,0 1 0 0 0,0-1-1 0 0,-1 0 1 0 0,1 0 0 0 0,0-1-1 0 0,1 0-5 0 0,0 1-4 0 0,113-30 4 0 0,-97 18 670 0 0,-22 12-1769 0 0,-1 1-4022 0 0,0 0-1720 0 0</inkml:trace>
  <inkml:trace contextRef="#ctx0" brushRef="#br0" timeOffset="265.56">42 225 10136 0 0,'0'0'464'0'0,"6"0"150"0"0,184 2 6203 0 0,-139-16-7358 0 0,-51 13-693 0 0,0 1-70 0 0,0 0-8 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7:41.46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1 188 4032 0 0,'0'0'183'0'0,"0"0"86"0"0,0 0 260 0 0,0 0 116 0 0,0 0 25 0 0,0 0-34 0 0,0 0-151 0 0,0 0-62 0 0,0 0-9 0 0,0 0 4 0 0,0 0 32 0 0,0 0 20 0 0,0 0 2 0 0,0 0-11 0 0,0 0-45 0 0,0 0-21 0 0,0 0-3 0 0,14 3 616 0 0,59 54 672 0 0,46 6-816 0 0,-68-41-366 0 0,0-2 0 0 0,2-3 0 0 0,2-1-498 0 0,55 19 567 0 0,-47-15 51 0 0,0-3 0 0 0,2-3 0 0 0,15 0-618 0 0,164 31 596 0 0,45 8 244 0 0,-237-47-680 0 0,1-3 0 0 0,-1-2 0 0 0,32-5-160 0 0,178-24 410 0 0,-168 15-73 0 0,102-18 428 0 0,-34-7-610 0 0,78-21 250 0 0,-223 55-359 0 0,0-1-1 0 0,0-1 0 0 0,-1 0 1 0 0,0-1-1 0 0,0-1 0 0 0,14-10-45 0 0,66-41 288 0 0,-2-10-472 0 0,16-30 1224 0 0,-59 57-898 0 0,-38 28-292 0 0,-3-3 424 0 0,-9 16-60 0 0,-8-11-52 0 0,-12 3-141 0 0,-1 1 1 0 0,1 1 0 0 0,-1 1 0 0 0,0 0 0 0 0,-1 2 0 0 0,1 0-1 0 0,-1 1 1 0 0,-7 1-22 0 0,-8-1-38 0 0,-1 2-1 0 0,1 1 0 0 0,-1 2 1 0 0,1 2-1 0 0,-32 7 39 0 0,23-2-676 0 0,3-3-533 0 0,41-6 1103 0 0,1 0-43 0 0,0 0-190 0 0,0 0-79 0 0,11 0-578 0 0,38 0-3630 0 0,-32 0-1613 0 0</inkml:trace>
  <inkml:trace contextRef="#ctx0" brushRef="#br0" timeOffset="468.66">3036 36 6648 0 0,'0'0'300'0'0,"0"0"0"0"0,0 2-192 0 0,0 4 37 0 0,22 71 7477 0 0,-3-25-5670 0 0,8 35-30 0 0,7-4-1504 0 0,-5-33 32 0 0,4 1 1156 0 0,-19-30-1534 0 0,-14-20 299 0 0,0-1 117 0 0,0 0 21 0 0,0 0-95 0 0,0 0-414 0 0,0 0-179 0 0,0 0-40 0 0,0 0-13 0 0,0 0-34 0 0,1-9-522 0 0,-1-3-5048 0 0,-1 5-961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37:05.2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18820 11126 16 0,'13'-7'8'0,"24"7"-21"0,-26-2 4 16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18:38.86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10684 565 864 0,'0'0'76'0,"0"0"-60"15,0 0-16-15,0-7 0 0,0 7 49 0,0-5 7 0,0-2 2 0,3 5 0 16,-3 2 47-16,0 0 10 0,0 0 1 0,0 0 1 0,0 0-14 0,0 0-3 16,0 0-1-16,0 0 0 0,5 0-21 0,-5 0-4 15,0 0-1-15,0 0 0 0,5 2 10 0,0 5 1 16,1 5 1-16,-4-5 0 0,1 5-68 0,0-3-17 15,-3 3 0-15,2 2 0 0,-2 0 45 0,0 5 6 16,3 2 1-16,0-2 0 0,-3 2-32 0,2-2-7 16,-2 7-1-16,3-5 0 0,0 7 12 0,-3-4 1 15,0 0 1-15,2 1 0 0,1-3-7 0,-1 3-2 16,1-10 0-16,-3 10 0 0,0-10-1 0,3 3 0 16,2 1 0-16,-5-9 0 0,3 6-8 0,-1-2-8 15,1-4 9-15,0 1-9 0,-3-4 0 0,2 0 0 16,1 5 0-16,0-2 0 15,2-6 57-15,-3 1 6 0,4 2 1 0,-1-5 0 16,-5-2-64-16,5 7 0 0,1-7-16 0,-1 5 3 0,0-3 13 0,1 3 16 16,4-10-3-16,-2 3-1 0,0 4-12 0,0 3 0 15,0-5 0-15,2 0 0 0,-2 0 13 0,3-5 0 0,2 5 0 0,3-2 0 16,3-3-13-16,7 5-18 0,3-7 4 0,6 0 1 16,-6 7 13-16,5-2 0 0,-2-7 0 0,0 9 0 15,-3-3 0-15,0 3 16 0,0-4-3 0,0 4-1 16,0 0-12-16,-2 0-16 0,-1 0 3 0,-2 0 1 15,-3 0 12-15,-3 4 0 0,-2-4 0 0,0 0 0 16,-5 0 0-16,-1 0 0 0,-2 0 0 0,-2 0 0 16,-1 0 31-16,-2 0 9 0,-1 0 1 0,1 3 1 15,-3-3-25-15,0 0-5 0,0 0 0 0,0 0-1 16,3 0 0-16,-3 0 0 0,0 0 0 0,0 0 0 31,0 0-60-31,0 0-12 0,0 0-3 0,-6 0-887 16,-2-3-177-16</inkml:trace>
  <inkml:trace contextRef="#ctx0" brushRef="#br0" timeOffset="790.74">11933 513 115 0,'0'0'10'0,"0"0"-10"16,0 0 0-16,0 0 0 0,0 0 188 0,5-7 36 15,-5 7 8-15,3-2 0 0,-3 2-116 0,0-7-23 16,0 7-5-16,0 0 0 0,0 0 32 0,0 0 8 0,0 0 0 0,0 0 1 16,0 0-53-16,0 0-10 0,0 0-2 0,-3 0-1 15,3 7 1-15,-5 0 0 0,-1 0 0 0,1 0 0 16,-3 7-13-16,3-2-3 0,-3 2 0 0,0 5 0 16,0-10-12-16,3 3-2 15,0 9-1-15,-1-9 0 16,-2 9-5-16,3-2-2 0,0 2 0 0,-1 0 0 0,1 5-4 0,-3 7-1 0,3 3 0 0,0-4 0 15,-1 1-1-15,4-7 0 0,2 0 0 0,0 0 0 0,0-2-5 16,2-1-2-16,1-2 0 0,2 0 0 0,1-2 1 0,-1-5 0 16,3 7 0-16,0-6 0 0,2-4 2 0,1 3 0 15,-1-2 0-15,1-2 0 0,2 1-16 0,-2 3 0 16,2-2 0-16,6 0 0 0,-6-10 0 0,0 12 0 16,0-9 0-16,-5-2 0 15,3 1 0-15,-3-4 0 0,0 3 0 0,0-3 0 0,-3 0 57 0,0 0 6 16,0 0 1-16,1 0 0 15,-6 0-103-15,5-3-20 0,-5 3-4 0,3-7-820 16,2-5-164-16</inkml:trace>
  <inkml:trace contextRef="#ctx0" brushRef="#br0" timeOffset="1426.47">12203 927 1036 0,'0'-9'46'0,"0"4"10"0,2 5-45 0,1-2-11 0,-3-3 0 0,3 1 0 16,-1 4 103-16,1-3 18 0,-1-2 4 0,-2 3 1 15,3 2-48-15,0-7-10 0,-1 7-1 0,1-5-1 16,0-2 26-16,2 7 4 0,-2 0 2 0,2-2 0 0,-2-3-40 16,-3 5-8-16,0 0-2 0,0 0 0 0,0 0-3 0,0 0-1 15,0 0 0-15,-3 7 0 0,-2 0-8 0,-1 0-3 16,4 0 0-16,-1 1 0 0,-2 3-13 0,2 3-4 16,-2-2 0-16,2 2 0 0,6 0-7 0,-1-2-1 15,1-5-8-15,2 5 12 0,1-3-1 0,2 3-1 16,0-5 0-16,2 0 0 0,3-2-10 0,1-3-17 15,1 5 4-15,1 0 1 0,0-7 12 0,0 0 10 16,-3 0-2-16,1 0 0 0,-1-7-8 0,-3 7 8 16,1-7-8-16,-6 5 8 15,1-3 4-15,1-2 0 0,1 0 0 0,-2 2 0 0,-4-4 7 0,1 4 1 16,0-2 1-16,-1 0 0 0,-2 0-4 0,0 0-1 16,0 2 0-16,0 5 0 0,0 0-16 0,0 0 8 15,0 0-8-15,0 0 0 0,0 0 16 0,0 0-3 0,0 0-1 0,3 12 0 16,0-9-12-16,2 4 0 0,-2 2 0 0,4-2 0 31,1-5-19-31,0 5-6 0,0-2-2 0,6-5 0 0,-1 2 43 0,3-2 9 0,-1 5 2 0,4-10 0 16,0 3-42-16,-1 2-8 0,1-5-1 0,-1-2-1 15,1 0 25-15,-4 5 14 0,1-7-2 0,-2 2 0 16,-4 4 1-16,1-9 0 0,-1 3 0 0,-2-3 0 16,-2 5 21-16,-4-5 4 0,1-2 1 0,0 3 0 15,-3 1-21-15,-3-2-4 0,0 3-1 0,1-3 0 16,-1 5-4-16,0-5-1 0,-2-2 0 0,0 3 0 15,-1 3-54-15,4 1-11 0,-4 0-3 0,6-2-1256 32</inkml:trace>
  <inkml:trace contextRef="#ctx0" brushRef="#br0" timeOffset="1730.47">12700 532 1663 0,'0'0'36'0,"3"0"8"0,2 0 2 0,0 0 1 0,3-7-38 0,3 7-9 16,-3 0 0-16,2 0 0 0,1 7 68 0,7 0 11 16,1 0 2-16,-1 5 1 0,1 2-14 0,2 0-4 0,3 1 0 0,0 10 0 15,2-11-51-15,-2 12-13 0,-3 0 0 0,0 2 0 16,-7 5 54-16,-1-7 8 0,-5 10 2 0,-3-4 0 15,-2 1 0-15,-3-7 1 0,2 0 0 0,-2 0 0 16,0-2-1-16,0 1-1 0,0-3 0 0,0-4 0 16,-2 4-55-16,-1-6-8 0,-5 0 0 0,0-8-10 15,0-1 10-15,0 2 0 0,-2-7 10 0,2 5-10 16,0 0 0-16,0-7 0 0,3 0 0 0,-1 0 0 16,6 0 0-16,-2-7 0 0,-4 0 0 0,6-4-848 15,-2 1-175-15</inkml:trace>
  <inkml:trace contextRef="#ctx0" brushRef="#br0" timeOffset="2167.58">13478 805 1918 0,'0'0'42'0,"0"0"9"0,5-5 1 0,3 5 3 0,3 0-44 0,2 0-11 0,-2 0 0 0,2 0 0 32,0 0 62-32,3 0 10 0,2 0 3 0,1 0 0 15,-1 0-9-15,1 0-2 0,-1 0 0 0,-2-7 0 16,-2 7-51-16,1 0-13 0,-1 0 0 0,-1 0 0 0,0 0 0 0,-5 0 0 0,0 0 0 0,0 7 0 31,-8-7-151-31,0 0-33 0</inkml:trace>
  <inkml:trace contextRef="#ctx0" brushRef="#br0" timeOffset="2323.94">13491 1029 1324 0,'8'0'118'0,"0"4"-94"0,3 1-24 0,4-3 0 0,1-2 168 0,3 5 28 16,-1-3 7-16,6-2 1 0,0 7-84 0,-5-7-17 15,4 0-3-15,-2 0-1 0,3 0-27 0,-3-7-6 16,3 7-1-16,0 0 0 0,-3-2-65 0,3-3 0 31,0 3-11-31,-6-3 1 16,-2 1-138-16,-5 4-27 0</inkml:trace>
  <inkml:trace contextRef="#ctx0" brushRef="#br0" timeOffset="3131.39">14237 591 1432 0,'0'0'64'0,"0"0"12"0,0 0-60 0,0 0-16 0,0 0 0 16,0 0 0-16,0 0 68 0,0 0 12 15,-2 7 1-15,2 0 1 0,2 0 37 0,-2 0 7 0,0 5 2 0,0 2 0 16,3 0-52-16,0 5-9 0,-6-5-3 0,0 7 0 15,6 3 0-15,0-3 0 0,-6 0 0 0,6 0 0 16,2 3-42-16,-3-3-9 0,1-2-1 0,0-3-1 16,-1 3 33-16,1-5 8 0,0 0 0 0,-3-2 1 15,2 0-42-15,-2-10-11 16,6 5 0-16,-4 0 0 0,-2-7 28 0,0 0 4 16,0 0 1-16,0 0 0 0,0 0-5 0,0-7 0 0,-2 0-1 0,-4-4 0 0,6-4-19 0,-2-6-8 15,2 7 8-15,-6-12-8 0,4 5 0 0,-1-5 0 31,3 0 0-31,-3 0 0 0,6 5 0 0,-3-7 0 0,-3 2 0 0,1 5 0 16,2-5 20-16,0 12 0 0,0-7-1 0,0 4 0 0,2 3-31 0,-2 0-5 16,-2 2-2-16,4 5 0 0,1 0 19 0,2 0 8 15,-5 7-8-15,0 0 12 0,8 0-12 0,0 0-8 16,0 7 8-16,0 0-13 0,5 5 13 0,1-5 0 16,-1 12 0-16,3-10-9 0,0 10 9 0,-1-5 0 15,1 0 0-15,0 5 0 0,0-7 0 0,0 2 0 16,-3-2 0-16,0-3 0 0,1 5 0 0,-4-2 0 15,1-5 0-15,-3 0 0 0,0-7 0 0,0 7 0 16,2-7 0-16,1 0 0 0,-1 0 0 0,1-7 0 0,0 7 0 0,-4-7 0 16,4 0 0-16,2-5 0 0,1-2 0 0,-4 0 0 15,1 0 0-15,-1 2 0 0,1-2 0 0,-1 2 0 16,1 5 17-16,0 0-1 0,-1-7 0 0,1 7 0 16,-3 3-25-16,0-4-6 15,-3 6-1-15,3 2 0 0,-5-5 16 0,2 5 0 16,0 5 0-16,3-5 0 0,-5 2 0 0,5 6 0 0,-3 1 12 0,0 0-12 15,-2 3 0-15,2-3 0 0,0 3 0 0,1 7-12 0,-1-5 12 16,0 7 0-16,1-7 0 0,-1 12 0 0,-2-5 0 0,-1 5 0 16,1-4 9-16,-1-4-9 0,1 4 0 0,0 3 8 15,-1-13-8-15,1 2 0 0,0 7 0 0,2-9 0 16,-2 0 0-16,-3-5 0 0,0-7 0 0,5 9 0 16,0-2-12-16,-5-7 12 15,0 0-58-15,6 5-5 0,-4-2-1 0,6-3-819 16,0 0-164-16</inkml:trace>
  <inkml:trace contextRef="#ctx0" brushRef="#br0" timeOffset="3541.2">15362 518 1094 0,'0'-7'97'0,"0"2"-77"0,-3 3-20 0,3-5 0 15,3-5 144-15,-3 5 26 0,-3 0 5 0,0 7 1 16,1-7-39-16,-4 2-7 0,1 3-2 0,-3 2 0 16,-2 2-51-16,-4-2-10 0,4 0-3 0,-1 5 0 15,1-3-51-15,-4 3-13 0,-1 2 0 0,1 0 0 16,-2 0 0-16,3-2 0 0,0 2 0 0,2 2 0 16,-2-4 0-16,5 9 0 0,0-7 0 0,0 0 0 15,3 5 0-15,2-5 0 0,3 12 0 0,0-10 0 0,3 3 0 16,2 2 0-16,3-2 0 0,0 2 0 0,6 0 0 0,-1 5 0 31,3-9 0-31,-3 1 0 16,3 3 0-16,2-2 0 0,1 2 0 0,-1 0 0 0,1-2 0 0,-1 0-18 0,1 4 4 0,2-4 1 0,-5-2 13 0,-3 6 0 15,-2-2 9-15,-3-7-9 0,-6 5 64 0,1-3 6 16,-3-2 2-16,-5 5 0 0,-1-10-18 0,-4 6-3 16,-3-4-1-16,-1 3 0 0,-4 0-29 0,2 0-5 15,-3-2-2-15,1-3 0 0,-3 3 15 0,0-2 3 16,-3 1 1-16,3 1 0 0,-1-5-25 0,1 0-8 15,3 2 0-15,-1-2 0 16,3-2-127-16,3 2-29 0</inkml:trace>
  <inkml:trace contextRef="#ctx0" brushRef="#br0" timeOffset="4043.63">15851 476 1267 0,'5'-10'112'0,"-2"8"-89"0,5-5-23 0,-5 2 0 0,2-2 158 0,-5 7 27 0,0 0 6 0,3-7 1 16,-3 0-48-16,0 7-8 0,0 0-3 0,0 0 0 0,0 0-37 0,0 0-8 16,-6-5-2-16,-2 5 0 15,0 0-31-15,1 0-7 0,-1 0 0 0,-6 5-1 0,1-5-47 0,-3 7 0 16,3-7-15-16,-5 7 4 0,2 0 32 0,2-2 7 15,-1-3 0-15,1 5 1 32,1-2-46-32,0 2-10 0,0 0-1 0,-1 0-1 0,4-2 29 0,-1 2 0 15,1-5 0-15,2 5 0 0,-3-2 16 0,3 2 8 16,0 0 3-16,6 5 0 0,-4-10-27 0,1 5 0 16,2-2 0-16,1 9 0 0,-1-7 0 0,-2 5 0 15,5-5 0-15,-3 0 0 0,3 7-10 0,0-2 10 16,-2-3 0-16,-1 3-9 0,3-5-9 0,0 12-2 0,0-9 0 15,0 8 0-15,0-6 20 0,3 2 0 0,-1 0 0 0,-2 5 0 16,3-5 0-16,2 0 0 0,-2 0 0 0,-1-2 0 16,4 9 9-16,-1-9 6 0,3 0 1 0,0-3 0 15,2 10-16-15,1-9 0 0,2 1 0 0,0 3 0 16,1-7 0-16,-4 1 0 16,6-4 0-16,0 1 0 0,0-3 0 0,2-2 8 0,1 0-8 0,2 0 0 15,0 0 14-15,8 0-3 0,-2-2-1 0,-3 2 0 16,-1-9-2-16,-4 6-8 0,-3-2 12 0,-3-2-4 15,-2 0 2-15,-3 0 0 0,0 0 0 0,-6-5 0 16,-2 5-106-16,-2 0-20 0,-6-7-5 0</inkml:trace>
  <inkml:trace contextRef="#ctx0" brushRef="#br0" timeOffset="4231.94">15563 718 2419 0,'0'0'53'0,"0"0"11"0,0 0 3 0,0 0 1 0,0 0-55 0,5 0-13 16,6 0 0-16,-1 0 0 0,1 0 54 0,2 0 8 16,0 2 2-16,3-2 0 0,5 0-52 0,1 5-12 15,4-2 0-15,0-3 0 0,4 4 0 0,1 1 0 16,1-5 0-16,-3 0 0 0,-8 0 0 0,-2 0 0 16,-3 0 0-16,-3-5-1175 0</inkml:trace>
  <inkml:trace contextRef="#ctx0" brushRef="#br0" timeOffset="4888.59">16372 351 1267 0,'-5'0'28'0,"5"0"5"0,0 0 2 0,0 0 1 0,0 0-36 0,0 0 0 0,0 0 0 0,0 0 0 15,0 0 109-15,0 0 15 0,0 0 4 0,0 0 0 16,0 0-52-16,0 0-9 0,-3 7-3 0,-2-7 0 16,0 12 0-16,2-5 0 0,1-5 0 0,-6 10 0 0,-6 7 0 0,4-5 0 15,7 7 0-15,-2-7 0 0,-3 12 0 0,0-7 0 16,3 2 0-16,-1 0 0 0,6 5-51 15,0-7-13-15,-7 9 0 0,7-7 0 0,5 5 0 16,-5-4 0-16,-3 3 0 0,6-6 0 0,2 7 0 0,0-5 0 16,1 5 0-16,-4-5 0 0,-2-2 0 0,6 0 0 15,-1-3 0-15,3 3 0 0,-5-5 8 0,4 0 0 16,7-2-8-16,-1 0 12 0,-3-10-12 0,-2 5-8 16,6 5 8-16,-1-5-13 0,3-4 13 0,-3-3 0 15,-2 4 0-15,2-1 0 16,0-3-54-16,0 0-8 0,-2-7-2 0,-1 4 0 0</inkml:trace>
  <inkml:trace contextRef="#ctx0" brushRef="#br0" timeOffset="5373.07">16611 659 1209 0,'0'0'108'0,"0"0"-87"0,0 0-21 0,-3 0 0 16,-2 0 136-16,2 0 22 0,0 0 5 0,1 7 1 15,-4 0-45-15,4 0-9 0,-1 1-2 0,-2 3 0 16,0-4-86-16,2 5-22 0,3-2 0 0,0 1 0 16,-3 3 56-16,6-2 6 0,-3 0 2 0,5-5 0 15,0 2-64-15,3-2-12 0,0 0-2 0,0 1-1 16,5-4 15-16,-2-4 0 0,2 0 12 0,6 0-12 15,-1 0 14-15,-2 0-4 0,0-4-1 0,-3-4 0 0,-2 6-9 16,2-10 0-16,0 5 0 0,-2-2 0 0,-6-1 53 0,-2 3 9 16,2 0 2-16,0 0 0 0,-5-2-52 0,0 0-12 15,-2 6 0-15,2-2 0 0,0 5 0 0,0 0 0 16,-3 0 0-16,3 0 0 0,0 0 0 0,0 0 0 16,-5 0 0-16,5 8 0 0,3 3 0 0,-1-4 0 15,3 0 0-15,1 0 0 0,2 0 0 0,0 5 0 16,5-5 0-16,-3 7 0 0,1-7 0 0,0 1 0 15,2-4 0-15,3 3 0 0,-6 0-13 0,4-7-6 16,-4 7-1-16,3-7 0 0,1 0 32 0,-1 0 7 16,-5 0 1-16,-3 0 0 15,0-7-20-15,1 5 0 0,-6-3 0 0,2-2 0 0,-2 3 55 0,0-4 7 16,0 1 2-16,-2-7 0 0,2 7-52 0,-6-5-12 16,4 5 0-16,-1 0 0 15,-2-7-100-15,-3 7-22 0,3 3-5 0,-1-4-1 0</inkml:trace>
  <inkml:trace contextRef="#ctx0" brushRef="#br0" timeOffset="5669.88">16899 405 1497 0,'0'0'66'0,"5"-7"14"16,1 0-64-16,1 5-16 0,4-3 0 0,0 5 0 15,-1 0 84-15,1 0 14 0,5 0 2 0,0 5 1 16,-3 4-8-16,3 3-1 0,2-3-1 0,3 8 0 16,-2 4-48-16,2-2-10 0,-5 4-1 0,5 3-1 0,-2 0 1 0,-4 2 1 15,-1-2 0-15,-1 2 0 0,-2 5 25 0,-4-7 5 16,1 2 1-16,-2 5 0 0,-1-7-52 0,-2 2-12 16,-1-2 0-16,-2-4 0 0,0 3 45 0,-2-11 7 15,-1 3 0-15,0-1 1 0,-2-4-33 0,0-5-8 16,-3 0 0-16,3 0-1 0,-3 0 16 0,0-7 3 15,0 0 1-15,0 0 0 0,2 0 1 0,-1-7 1 16,-1 0 0-16,0 5-939 16,0-10-188-16</inkml:trace>
  <inkml:trace contextRef="#ctx0" brushRef="#br0" timeOffset="6247.67">17806 572 288 0,'0'0'12'0,"0"0"4"0,0 0-16 0,0 0 0 15,0 0 0-15,0 0 0 0,0 0 251 0,0 0 47 0,6 0 10 0,2 0 1 16,-8 0-155-16,5 0-31 0,6-7-7 0,-3 7 0 16,2 0-38-16,3-2-7 0,1 2-2 0,-1 0 0 15,3 0-32-15,2 0-6 0,-2 2-2 0,3-2 0 16,2 0-13-16,-3 0-4 0,-2 0 0 0,0 0 0 16,0 0-3-16,-3 0-1 0,0 0 0 0,-5 0 0 15,-8 0-69 1,0 0-15-16,0 0-2 0</inkml:trace>
  <inkml:trace contextRef="#ctx0" brushRef="#br0" timeOffset="6451.03">17830 800 1728 0,'14'0'76'0,"-7"0"16"0,7 0-73 15,2 5-19-15,-1-5 0 0,7 0 0 0,1 0 54 0,1 0 7 16,-3 0 2-16,3 0 0 0,0 0 1 0,0 0 1 15,-6-5 0-15,4 5 0 0,-1 0-52 0,-8 0-13 16,0 0 0-16,-2-7 0 0,-1 7 54 0,1 0 8 16,-1 0 2-16,1 0 0 15,-6 0-154-15,3 0-30 0,3-7-7 0,-11 7-1 0</inkml:trace>
  <inkml:trace contextRef="#ctx0" brushRef="#br0" timeOffset="7466.14">19058 264 1209 0,'-3'-12'108'0,"3"12"-87"0,0 0-21 0,0 0 0 16,0 0 68-16,0 0 10 0,0 0 2 0,0 0 0 16,0 5 36-16,0 2 8 0,-2 0 2 0,2 5 0 15,0 2-48-15,-3 0-10 0,6-2-1 0,-3-3-1 16,2 10-23-16,-2-5-5 0,3 0-1 0,2-2 0 15,-2 7-15-15,0-10-3 0,-1 3-1 0,3 2 0 16,-2-2-7-16,2-3-2 0,1 1 0 0,-1-1 0 16,0-9-9-16,-2 7 0 0,-3-7 0 0,0 0 0 15,0 0 0-15,0 0 0 0,0 0 0 0,0 0-715 16,0 0-145-16</inkml:trace>
  <inkml:trace contextRef="#ctx0" brushRef="#br0" timeOffset="7684.84">18844 652 1958 0,'0'0'43'0,"0"0"9"0,0 0 1 0,2 0 3 0,1 0-45 0,0 7-11 15,5-7 0-15,-3 0 0 0,5 0 91 0,1 0 16 16,2 0 3-16,0 7 1 16,1-7-69-16,4 0-14 0,3 0-2 0,3 0-1 0,5-7-13 0,0 7-2 15,6 0-1-15,7-7 0 0,-5 7-9 0,-2-7 0 16,-4 7 9-16,-4-5-9 0,-6 5 9 0,-5 0-9 15,0 0 12-15,-3 0-12 0,-3 0 16 0,1 0-3 16,-3 0-1-16,0 0 0 0,-3-2-2 0,-2 2-1 0,0 2 0 0,-1-2 0 31,-2 0-145-31,0 0-28 0,-2 10-7 0</inkml:trace>
  <inkml:trace contextRef="#ctx0" brushRef="#br0" timeOffset="8184.69">18902 892 1350 0,'0'0'60'0,"0"0"12"15,2 2-58-15,4 3-14 0,-1-2 0 0,-2 1 0 0,-1 8 112 0,1-3 19 16,2-4 4-16,-2 5 1 0,2 1-32 0,-2 3-5 15,0-2-2-15,-1-5 0 0,1 0-26 0,-1 7-6 16,1-2-1-16,0-5 0 0,-1 5 0 0,-2-10 0 16,0 12 0-16,0-14 0 0,0 0-51 0,0 5-13 15,0-5 0-15,0 0 0 0,0 0 54 0,0 0 8 16,0 0 2-16,0 0 0 0,0 0-52 0,0 0-12 16,0 0 0-16,0 0 0 0,0 0 0 0,0-5 0 15,0-2 0-15,3-2 0 0,0 0 0 0,-1-1 0 16,1-2 0-16,2-2 0 0,1 3 0 0,2 1 0 15,-3-2 0-15,3 5 0 0,2-4 0 0,-2 8 0 16,3-4 0-16,2 7 0 0,-2-5 0 0,2 5 0 16,0 0 0-16,3 5 0 0,0-5 0 0,0 7 0 0,-3-4 0 15,3 1 0-15,-3 3 0 0,0 0 0 0,1 0 0 0,-1 5 0 16,-3-5 0-16,1 0 0 0,0 0 0 0,-4 7 0 16,-1-9 0-16,2 5 0 0,-6-1 0 0,1-7 0 15,0 5 32-15,-3 0 3 0,0 5 1 0,2-9 0 16,-2 4-20-16,0-3-4 0,0-4-1 0,0 7 0 15,0-7-3-15,0 0-8 0,0 0 12 0,0 0-4 16,0 0 2-16,0 0 0 0,0 0 0 0,0 0 0 16,6 0-213-1,-1-7-42-15</inkml:trace>
  <inkml:trace contextRef="#ctx0" brushRef="#br0" timeOffset="8943.16">19936 297 1494 0,'11'7'32'0,"-11"-7"8"0,0 0 0 0,0 0 3 0,0 0-35 0,0 0-8 15,0 0 0-15,0-7 0 0,3 2 136 0,-3 5 26 16,-6 0 5-16,6 0 1 0,0 0-64 0,0 0-13 16,-5 0-3-16,2 5 0 0,-5-5-18 0,0 5-4 15,1-3-1-15,-4 5 0 0,-2-7-52 0,0 7-13 0,-3-2 0 0,2 2 0 16,-1-5 54-16,-4 10 8 0,3-5 2 0,0 7 0 15,3-2-52-15,-3-5-12 0,3 7 0 0,-3-2 0 16,0-3 0-16,3 3 0 0,0 2 0 0,-1-2 0 16,1-3-12-16,3 3-6 0,2 2-1 0,0-2 0 15,3-5 19-15,2 0 0 0,0 7 0 0,3-7 0 16,0 0 16-16,6 0 1 0,-1-2 0 0,3 2 0 16,0 0-35-16,0 0-7 0,2-2-2 0,3 2 0 15,1-5 27-15,4 6 0 16,-2-8 0-16,3 4 0 0,-1 1 0 0,3-3 0 0,0 5 8 0,3-7-8 0,0 0 8 15,5 0-8-15,-2 7 8 0,-4-7-8 0,-1 0 14 0,-4 5-2 16,-5-5 0-16,1 0 0 0,-4 0-4 0,-5 2-8 16,1-2 11-16,-1 0-11 0,-5 0 58 0,0 0 5 15,0 0 1-15,0 0 0 0,0 0-52 0,-5 7-12 16,-6-2 0-16,1-5 0 0,-4 5 0 0,1-3 0 16,3 5 0-16,-6 0 0 0,0-2 0 0,0 2 0 15,0-5 0-15,-2 6 0 0,-1 3 0 0,0-4 0 16,1 0 0-16,2 0 0 0,3 5 0 0,-3 2 0 15,3-7 0-15,0 5 0 0,5 0 0 0,-3-3 0 16,3 5 0-16,3-7 0 0,2 5 0 0,0 0 0 16,-2-3 0-16,5 3 0 0,0-9-12 0,3 6-4 15,-1 0-2-15,4-2 0 0,-1 5 18 0,0-10-8 16,3 6 8-16,0-4 0 0,3 1 10 0,2-3 9 16,3 5 1-16,-3-7 1 0,3 7-32 0,0-7-6 0,5 0-2 15,0 0 0-15,0 5 31 0,8-5 5 0,-2 0 2 16,-3 0 0-16,-3 0-19 0,0 0 0 0,-5-5 0 0,0 5 0 15,-3 0 0-15,0 0 0 0,-5-7 0 0,3 7 0 16,-6 0 0-16,0 0-14 0,-5 0 2 0,0 0 1 16,0 0-28-16,0 0-5 0,0 0-2 0,0 0-1273 0</inkml:trace>
  <inkml:trace contextRef="#ctx0" brushRef="#br0" timeOffset="9827.29">19680 1214 1267 0,'0'0'56'0,"0"0"12"16,0 0-55-16,0 0-13 0,0 0 0 0,0 0 0 15,0 0 105-15,5 7 19 0,-2 0 3 0,-3 5 1 0,2-9-46 0,1 4-9 16,0 2-1-16,-1-2-1 0,-2 2-6 0,0-4-1 15,3 2 0-15,0 0 0 0,-3 0-17 0,0-7-4 16,0 0-1-16,2 5 0 0,-2-5-22 0,0 0-5 16,0 0-1-16,0 0 0 15,0 0-62-15,0 0-12 0,0 0-2 0,0 0-949 16</inkml:trace>
  <inkml:trace contextRef="#ctx0" brushRef="#br0" timeOffset="9985.83">19643 1069 1728 0,'0'0'76'0,"0"0"16"0,0 0-73 0,0 0-19 0,2 0 0 0,-2 0 0 15,0 0 55-15,0 0 7 0,0 0 2 0,0 0 0 16,0 0 0-16,3 0 0 0,2 0 0 0,1 4 0 16,-6-4-64-16,2 3-8 0,3-3-4 0,-2 4-629 15,2 1-126-15</inkml:trace>
  <inkml:trace contextRef="#ctx0" brushRef="#br0" timeOffset="10236.57">19786 1203 1497 0,'0'0'32'0,"0"0"8"0,0 0 0 0,0 0 4 0,0 0-36 0,0 0-8 0,7-3 0 0,-1 3 0 15,-1-4 92-15,3 1 16 0,-3 3 3 0,1-5 1 16,-1 5-52-16,0-7-11 0,0 7-1 0,-2 0-1 0,5-7-31 0,0 7-7 16,3 0-1-16,2-2 0 0,-3-3-8 0,4 5 0 15,-4 0 0-15,1 0 0 0,-3 0 9 0,0 0-9 16,-3 0 10-16,-5 0-10 0,5 5 8 0,-5-5-8 16,0 0 0-16,0 0-624 0,-2 7-131 15</inkml:trace>
  <inkml:trace contextRef="#ctx0" brushRef="#br0" timeOffset="10377.73">19881 1280 864 0,'0'0'76'0,"0"0"-60"0,0 0-16 0,5 3 0 15,3 1 144-15,-3-4 25 0,-5 0 6 0,8 3 1 16,-8-3-52-16,11 0-9 16,-11 0-3-16,10 0 0 0,4 0-78 0,-6 0-16 15,0 0-3-15,-8 0-1 0,7-3-150 0,1 3-29 0</inkml:trace>
  <inkml:trace contextRef="#ctx0" brushRef="#br0" timeOffset="10597.26">20111 1125 864 0,'0'0'76'0,"0"0"-60"15,0 0-16-15,0 0 0 0,0 0 246 0,0 0 46 16,0 0 10-16,5 7 2 0,-5 2-177 0,3-4-35 15,0 5-8-15,2-3 0 0,-5 4-32 0,3 3-5 16,-1-2-2-16,1 0 0 0,-1-3-36 0,1 3-9 16,0-2 0-16,2 1 0 0,-5-4 53 0,5 0 9 15,-2 0 2-15,-3-7 0 16,0 0-205-16,0 0-41 0,0 0-8 0,0 0-2 0</inkml:trace>
  <inkml:trace contextRef="#ctx0" brushRef="#br0" timeOffset="11331.95">19603 116 748 0,'0'0'67'0,"0"0"-54"15,0 0-13-15,0 0 0 16,0 0 112-16,-3 0 19 0,1 2 4 0,-1-2 1 0,0 5-22 0,3-5-4 0,0 5-1 0,3-3 0 16,-3 5-26-16,3 5-6 0,-3-5-1 0,2 0 0 15,1 0-11-15,-3 0-2 0,3 0-1 0,-1 0 0 16,-2 0-20-16,3 0-4 0,-3-7-1 0,3 5 0 16,-3 2-14-16,2 0-3 0,1-7-1 0,-3 0 0 15,0 0-3-15,0 0 0 0,0 0 0 0,0 0 0 16,0 0-5-16,0 0-2 0,-3 0 0 0,3-7 0 15,-2 5 13-15,2-3 2 0,0 0 1 0,0 3 0 16,0-5-17-16,0-5-8 0,0 5 0 0,2-5 8 0,-2 5-8 0,6-2 0 16,-4-3 0-16,6 5 0 0,-3 0 0 0,1 0 0 15,-1 0 0-15,0 2 0 0,3 5 0 0,-3-7-12 16,3 0 4-16,0 7 8 0,0-2-14 0,0 2 5 16,0 0 1-16,0 2 0 0,0-2-1 0,0 0 0 15,0 0 0-15,-3 7 0 0,1-7 9 16,-1 7 0-16,0-7 0 0,-2 5 0 0,5-3 0 0,-3 3-8 15,-2-3 8-15,2 3 0 0,-2 2 0 0,-1 0 0 16,-2-7 9-16,0 0-9 0,3 0 12 0,-1 7-12 16,-2-7 12-16,3 5-12 0,-3-5 0 0,0 0-12 15,0 0 0-15,5 7-711 16,-5-5-141-16</inkml:trace>
  <inkml:trace contextRef="#ctx0" brushRef="#br0" timeOffset="12255.26">20518 231 864 0,'0'0'76'0,"0"0"-60"16,0 0-16-16,0 0 0 0,0 0 92 0,0 0 16 15,0 0 4-15,0 0 0 0,0 0 12 0,0 0 4 16,0 0 0-16,0 0 0 0,0 0-52 0,0 0-9 16,0 5-3-16,-2 2 0 0,-1 0 0 0,-2 0 0 15,0 7 0-15,-1 0 0 0,1-2-10 0,0 2-2 16,-1 5-1-16,1-5 0 0,0 12-23 0,0-7-4 16,-1 4 0-16,4 3-1 0,-4 0-2 0,1 2 0 15,0-7 0-15,-1 10 0 0,1-10-1 0,0 5 0 0,2-5 0 16,-2 7 0-16,2-2-5 0,1-4-2 0,-1 3 0 0,6-6 0 15,2 7-13-15,0-5 0 0,-2 0 0 0,5-2 0 16,0 2 18-16,0-6 1 0,0 1 0 0,2 0 0 16,1-4-8-16,-1 0-2 0,1-3 0 0,2 3 0 15,-2-2-9-15,-1-1 12 0,1-7-12 0,-1 3 12 16,-2-3-12-16,0 5 12 0,0-7-12 0,-5 5 12 16,2-5-2-16,-5 0 0 0,0 0 0 0,0 0 0 15,3 0-154-15,-3 0-32 0</inkml:trace>
  <inkml:trace contextRef="#ctx0" brushRef="#br0" timeOffset="12864.55">20786 640 1695 0,'0'0'37'0,"0"0"8"0,5 0 2 0,-5 0 1 0,5 5-39 16,1 0-9-16,-4-3 0 0,3 5 0 0,1 0 60 0,-1 5 11 0,3-10 1 0,-3 10 1 15,3 2-17-15,3-2-4 0,-1-5-1 0,-2 0 0 16,0 0-31-16,0 0-5 0,-2 5-2 0,1-5 0 16,-1-5 17-16,2 8 3 0,0-8 1 0,0-2 0 15,-3 5-16-15,3-5-3 0,-3-5-1 0,3 5 0 16,0-2-14-16,-3 2 11 0,3-10-11 0,-3 8 10 15,1-3-153-15,2 3-30 0,-3-10-7 0,3-2 0 16,-3 7-30-16,1-5-6 0,-1-2 0 0,0 7-1 16,-2-5 91-16,2 10 18 0,-5-5 4 0,3-5 1 0,2 12 158 0,-5-9 31 15,0 9 6-15,3-5 2 0,-3 5 98 0,5-5 20 16,0 5 4-16,0-2 1 0,1 2-47 0,-1 0-10 16,-2 2-1-16,-1-2-1 0,1 5-92 0,-3 9-18 15,0-7-4-15,0 7-1 0,-3-2 17 0,3 9 3 16,-2-6 1-16,2 3 0 15,-6 1-6-15,1 2-1 0,-5 0 0 0,2 5 0 0,2-4-40 0,1 3-8 16,0-3-1-16,-1 8-8 0,1-9 15 0,0 0-4 16,0-6-1-16,2 3 0 0,0 1-10 0,1-7 0 15,2-3 0-15,0-2 8 0,-3 0-8 0,3 1 10 16,0-8-10-16,0 7 10 0,0-7-10 0,3 0-14 16,-3 0 3-16,0-3 1 15,2-1-254-15,1 1-50 0</inkml:trace>
  <inkml:trace contextRef="#ctx0" brushRef="#br0" timeOffset="13272.49">21320 967 518 0,'0'0'46'0,"0"0"-37"15,0 0-9-15,0 0 0 0,0 0 168 0,0 0 31 16,5 12 6-16,-2-9 2 0,0 4-63 0,-1-3-12 16,-2 3-2-16,3 0-1 15,-3 0-1-15,0 0 0 0,0 1 0 0,0 3 0 16,-3-4-55-16,3 0-11 0,0 5-2 0,0-5-1 0,0 0-43 0,0 0-16 0,0 0 11 0,0 5-11 16,0-9 57-16,0 1 6 0,0-4 1 0,0 0 0 15,0 7-52-15,0-7-12 0,0 0 0 0,0 0-782 16,0 0-159-16</inkml:trace>
  <inkml:trace contextRef="#ctx0" brushRef="#br0" timeOffset="13460.55">21320 833 1929 0,'0'0'42'0,"0"0"9"0,0 0 1 0,0 0 4 0,0 0-45 0,0 0-11 15,0 0 0-15,0 0 0 0,3 7 49 0,-1 0 8 16,-2 1 2-16,0 1 0 0,0-9-39 0,3 2-8 16,-3 5-2-16,0-7 0 0,0 0-10 0,0 7 12 15,3 0-12-15,-3-7-644 16,0 0-135-16</inkml:trace>
  <inkml:trace contextRef="#ctx0" brushRef="#br0" timeOffset="14475.72">21627 680 1231 0,'0'0'54'0,"0"0"12"0,0 0-53 0,3 0-13 16,2-2 0-16,0 2 0 0,-5 0 113 0,3-5 20 0,5 3 4 0,-3 2 1 15,3 0-31-15,-3-5-7 0,3 5 0 0,3 0-1 16,-1 5-51-16,4-5-9 0,-1 0-3 0,0 0 0 16,6 2-36-16,2-2 0 0,0 0-9 0,0-2 9 15,3 2 17-15,-3 0 11 0,-2-5 3 0,-1 5 0 16,-2-7-14-16,-3 7-2 0,1 0-1 0,-7-7-704 16,-1 5-141-16</inkml:trace>
  <inkml:trace contextRef="#ctx0" brushRef="#br0" timeOffset="15804.32">22672 384 345 0,'0'0'15'0,"0"0"4"0,-2-5-19 0,-1 5 0 16,-2-2 0-16,2-3 0 0,0 3 252 0,-2-3 48 15,2-2 8-15,1 7 3 0,-1-7-191 0,3 7-37 0,-3 0-8 16,-2-7-2-16,2 2 1 0,-2 5 0 15,0-2 0-15,0-3 0 0,-1 5-27 0,1-2-6 0,-3 2-1 0,0 0 0 16,3 0-7-16,-3 0-1 16,0 0-1-16,0 0 0 0,0 0-31 0,-2 2-21 0,2-2 3 0,-3 0 1 15,3 5 48-15,0-3 9 0,0-2 3 0,0 5 0 16,0 2-32-16,3 0-11 0,-3 0 0 0,3-2 9 16,-1 2-9-16,1 0 0 0,3 0 0 0,-1 7 0 15,0-2 0-15,1-3 0 0,2 3 0 0,0 7 0 16,5-5 0-16,0 0 0 0,0 5 0 0,3-5 0 15,0 7 14-15,3-7 4 0,0 5 1 0,-1 0 0 16,3-5-33-16,1 7-6 0,-4-7-2 0,3 5 0 16,1 0 22-16,-6-9 0 0,-1 1 8 0,-1 8-8 0,-1-9 25 0,0 8 0 15,1-6 0-15,-1 7 0 0,-5-10 25 0,3 10 5 16,-1-5 1-16,1 7 0 0,-3-9-29 0,0 0-6 16,-3-3-1-16,1 3 0 0,-1-3 4 0,0-1 0 15,-2-4 0-15,0 8 0 0,-3-10-8 0,0 5 0 16,-5-2-1-16,-1-5 0 0,-4 0-15 0,-1 0-13 15,-2-5 2-15,0-2 1 16,0 0-189-16,-3 0-37 0</inkml:trace>
  <inkml:trace contextRef="#ctx0" brushRef="#br0" timeOffset="15945.15">22312 697 1695 0,'0'0'75'0,"0"0"16"0,14-5-73 15,-4 5-18-15,3 0 0 0,1 0 0 0,-1-4 62 0,5 4 9 0,1-8 1 16,2 8 1-16,0 0-8 0,3-2-1 0,-3 2-1 0,3-7 0 16,-3 7-50-16,-2-5-13 0,-1-2 0 0,1 7-644 15,-6-7-132-15</inkml:trace>
  <inkml:trace contextRef="#ctx0" brushRef="#br0" timeOffset="16522.78">22445 158 1130 0,'0'0'24'0,"0"0"6"0,0 0 1 0,0 0 1 0,0 0-32 0,0 0 0 15,0 0 0-15,0 0 0 0,0 0 92 0,0 0 11 16,0 0 2-16,0 0 1 0,0 0-19 0,0 0-4 15,0 0-1-15,0 0 0 0,0 0-22 0,0 0-4 16,0 0 0-16,5-2-1 0,-5-5-11 0,3 2-1 16,-1 5-1-16,3-7 0 0,-2 0-19 0,5 7-4 0,-3-7-1 0,3 2 0 15,0 5-10-15,3-2-8 0,-1-5 9 0,1 7-9 16,-3-5 0-16,3-2 0 0,-1 0 0 0,1 7 0 16,-3-7 0-16,0 7 0 0,2-5 0 0,-2 5 0 15,-3-7 8-15,1 7-8 0,-6 0 0 0,0 0 9 16,0 0-9-16,0 0 8 0,0 0-8 0,0 0 8 15,0 0-8-15,0 0 10 0,0 0-10 0,0 0 10 16,0 0-10-16,0 0 8 0,0 0-8 0,0 0 8 16,0 0 7-16,2 7 1 0,1-2 0 0,0 2 0 15,-1 7 8-15,1-7 1 0,0 5 1 0,2 2 0 0,0-2-6 0,-2-3 0 16,-1 3-1-16,1 2 0 0,2-2-9 0,1-3-2 16,-1 3 0-16,0 2 0 0,1-7-8 0,-1 0 0 15,0 0 9-15,0 3-9 0,1-8 11 0,-1 5-3 16,-5-7 0-16,0 0 0 15,0 0-100-15,0 0-20 0</inkml:trace>
  <inkml:trace contextRef="#ctx0" brushRef="#br0" timeOffset="17085.15">23140 292 1494 0,'0'0'32'0,"-5"0"8"0,-5 0 0 0,-1 5 3 0,3-5-35 0,0 5-8 15,3-3 0-15,-3 5 0 0,3 0 69 0,-6 0 12 16,3 5 3-16,3 0 0 0,-3 4-21 0,0-2-4 16,3-2-1-16,-1 9 0 0,-2-2-6 0,3 2 0 15,0-2-1-15,0 2 0 0,-1 0-41 0,4-2-10 16,-1 2 0-16,0-2 0 0,1-5 46 0,-1 5 7 16,3 2 2-16,0-7 0 0,0 5-37 0,0 2-7 15,3 5-2-15,-1-4 0 0,1 3-9 0,2-1 0 16,1-8 0-16,-1 6 0 0,3-4 0 0,0 1 0 15,0-5 0-15,0 0 0 0,2 0 14 0,-5-6 1 16,1 1 0-16,2 0 0 0,0-2-24 0,2 0-5 16,1 1-1-16,-1-8 0 0,1 9-5 0,5-9 0 0,-6 0-1 15,4 0 0-15</inkml:trace>
  <inkml:trace contextRef="#ctx0" brushRef="#br0" timeOffset="17303.84">23228 619 1728 0,'0'0'153'0,"5"0"-122"0,0 0-31 0,1 0 0 0,-1 7 61 16,0-2 7-16,3-3 0 0,3 5 1 0,-1 5-29 0,6 2-5 16,-3-9-2-16,1 4 0 0,-1 3-9 0,0 2-3 15,0-2 0-15,1-2 0 0,-4 1-4 0,3-4-1 16,-2 7 0-16,0-7 0 0,-1 3-3 0,-2-8-1 15,0 5 0-15,0 0 0 0,-3 0 4 0,3-2 0 16,-3-5 0-16,-5 0 0 16,0 0-153-16,3-5-31 0</inkml:trace>
  <inkml:trace contextRef="#ctx0" brushRef="#br0" timeOffset="17506.93">23426 605 2012 0,'0'0'44'0,"0"0"10"0,0 0 2 0,0 0 0 0,0 0-45 0,-2 7-11 16,-1 0 0-16,-2 0 0 0,2-2 41 0,-2 2 7 16,-1 0 0-16,1 7 1 0,0-2 12 0,-3-3 3 15,3 3 0-15,-3 2 0 0,0-2-21 0,-3 2-4 0,3 0-1 0,-2-2 0 16,2-3-24-16,0 3-5 0,0-5-1 0,3 7 0 16,-1-7-8-16,1 5-9 0,2-5 9 0,3 0-13 31,-2 0-118-31,2-7-23 0,0 0-5 0</inkml:trace>
  <inkml:trace contextRef="#ctx0" brushRef="#br0" timeOffset="17741.56">23733 852 1324 0,'0'0'59'0,"0"0"12"0,0 0-57 0,-3 3-14 15,3-3 0-15,3 9 0 0,-3-2 144 0,0 2 25 16,0-2 6-16,0 0 1 0,3 5-90 0,-3-5-18 16,2 7-3-16,-2-9-1 0,3 5-19 0,-3-1-4 15,0-7-1-15,0 5 0 0,0 0-22 0,0-7-5 16,0 0-1-16,0 0 0 16,0 0-102-16,0 0-21 0,0 0-4 0,-3 0-1 0</inkml:trace>
  <inkml:trace contextRef="#ctx0" brushRef="#br0" timeOffset="17866.28">23625 680 1728 0,'0'0'76'0,"0"0"16"0,0 0-73 0,2-2-19 0,-2-5 0 0,0 7 0 16,0 0 55-16,0 0 7 0,6 0 2 0,-1 0 0 16,3 0-52-16,-8 0-12 0,0 0 0 0,0 0 0 15</inkml:trace>
  <inkml:trace contextRef="#ctx0" brushRef="#br0" timeOffset="18241.12">23699 330 1036 0,'0'0'92'0,"0"0"-73"15,5 0-19-15,0 0 0 0,1 2 106 0,-1-2 18 16,3 7 3-16,0-2 1 0,2 2-20 0,1 7-4 16,2-2-1-16,0 2 0 0,-2 5-63 0,5-3-12 15,-3 3-2-15,3 2-1 0,5 10 16 0,3-3 3 16,-3 0 1-16,0 10 0 0,-2-10-21 0,-3 12-4 15,0-7 0-15,-1 3-1 0,1 3 36 0,-2 1 7 16,-1-2 2-16,-3-3 0 0,-2-9-52 0,0 0-12 16,-5 0 0-16,2-5 0 0,-2-2 54 0,-1-3 8 15,-2-1 2-15,0-4 0 0,0-4-52 0,-2 0-12 16,2 5 0-16,0-12 0 0,0 0 40 0,-5-7 6 0,-3 2 1 0,0-2-860 16,0 0-172-16</inkml:trace>
  <inkml:trace contextRef="#ctx0" brushRef="#br0" timeOffset="18835.03">23913 156 1116 0,'0'0'49'0,"0"0"11"0,0-7-48 0,0 2-12 0,0 5 0 0,0 0 0 16,0 0 96-16,0 0 16 0,5-7 4 0,3 7 1 15,0 0-43-15,5 7-9 0,1-2-1 0,2 4-1 16,5 3-7-16,3 2-2 0,-1 5 0 0,4 2 0 16,-1 0-22-16,-5 5-4 0,3 0 0 0,-3 7-1 15,3 7 1-15,3 0 0 0,-1-5 0 0,1 12 0 16,2-7-16-16,5 19-2 0,-2 0-1 0,5 4 0 16,-11-9 44-16,1-2 9 0,-6-5 2 0,0 0 0 15,-8-7-17-15,1 0-3 0,-4-7-1 0,-5 0 0 16,1-5-18-16,-4 1-3 0,1-4-1 0,-6-6 0 15,1-5 35-15,-1 0 6 0,-2-2 2 0,2-5 0 0,-2 0-52 0,0 0-12 16,-1-7 0-16,-2 0 0 0,3 0 54 0,-6 0 8 16,4-7 2-16,-4 5 0 15,3-10-205-15,-3 5-41 0,1-7-8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45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1 456 0 0,'0'0'1836'0'0,"0"0"219"0"0,0 0 96 0 0,0 0-143 0 0,0 0-692 0 0,0 0-305 0 0,0 0-62 0 0,0 0-55 0 0,0 0-189 0 0,-4 3 520 0 0,2-1-1027 0 0,0 0-1 0 0,0 1 0 0 0,1-1 0 0 0,-1 1 1 0 0,0-1-1 0 0,1 1 0 0 0,0 0 1 0 0,0-1-1 0 0,0 1 0 0 0,0 0 0 0 0,0 0 1 0 0,0 0-1 0 0,1 0 0 0 0,-1 0 1 0 0,1 0-1 0 0,0 0 0 0 0,0 0 1 0 0,0 0-1 0 0,0 0 0 0 0,1 0 0 0 0,-1-1 1 0 0,1 1-1 0 0,0 0 0 0 0,0 0 1 0 0,0 0-1 0 0,1 2-197 0 0,3 31 902 0 0,-1-22 43 0 0,-1-8-1916 0 0,-2 0-5167 0 0,-1-6-96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45.2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21 9672 0 0,'0'0'424'0'0,"0"0"96"0"0,0 0-416 0 0,2-4-104 0 0,2-6 0 0 0,0 7 0 0 0,-4 3 1216 0 0,6-4 216 0 0,-6 4 40 0 0,0 0 16 0 0,0 0-1081 0 0,0 0-215 0 0,0 0-48 0 0,7 4-8 0 0,0-1-136 0 0,-1 0 0 0 0,1 0 0 0 0,-1 3-6871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44.3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226 96 1840 0 0,'5'-14'469'0'0,"-4"13"1133"0"0,-4-2 3452 0 0,-4-6-2271 0 0,-57-6 2402 0 0,56 17-5155 0 0,1 0 0 0 0,-1 0 0 0 0,1 0 0 0 0,0 1 1 0 0,0 0-1 0 0,0 0 0 0 0,0 1 0 0 0,0 0 0 0 0,1 0 0 0 0,-1 1 1 0 0,1 0-1 0 0,0 0 0 0 0,-1 2-30 0 0,2-3 0 0 0,0 0 1 0 0,0 0 0 0 0,1 0-1 0 0,-1 0 1 0 0,1 1 0 0 0,0 0-1 0 0,0 0 1 0 0,1 0-1 0 0,0 0 1 0 0,0 1 0 0 0,0-1-1 0 0,0 1 1 0 0,1-1 0 0 0,0 1-1 0 0,0 0 1 0 0,1 0-1 0 0,-2 5 0 0 0,5-9 0 0 0,-1 0 0 0 0,0 0 0 0 0,1 0 0 0 0,-1 0 0 0 0,1 0 0 0 0,-1 0 0 0 0,1 0 0 0 0,0 0 0 0 0,0-1 0 0 0,0 1 0 0 0,0-1 0 0 0,0 1 0 0 0,0-1 0 0 0,0 0 0 0 0,1 0 0 0 0,-1 0 0 0 0,0 0 0 0 0,1 0 0 0 0,-1 0 0 0 0,1-1 0 0 0,-1 1 0 0 0,1-1 0 0 0,-1 0 0 0 0,1 1 0 0 0,-1-1 0 0 0,1 0 0 0 0,-1-1 0 0 0,1 1 0 0 0,-1 0 0 0 0,1-1 0 0 0,-1 1 0 0 0,2-2 0 0 0,5 2 0 0 0,5-1 0 0 0,0-1 0 0 0,0 0 0 0 0,0-1 0 0 0,0-1 0 0 0,-1 0 0 0 0,1-1 0 0 0,-1 0 0 0 0,1-1 0 0 0,-12 5 72 0 0,1 0 0 0 0,-1 0 0 0 0,1 1 0 0 0,-1-2 0 0 0,1 1 0 0 0,-1 0 0 0 0,0 0-1 0 0,0-1 1 0 0,0 1 0 0 0,0-1 0 0 0,0 0 0 0 0,0 1 0 0 0,0-1 0 0 0,0 0-1 0 0,-1 0 1 0 0,1 0 0 0 0,-1 0 0 0 0,0-1 0 0 0,1 1 0 0 0,-1 0 0 0 0,0-1 0 0 0,0 1-1 0 0,0 0 1 0 0,-1-1 0 0 0,1 1 0 0 0,0-1 0 0 0,-1 0 0 0 0,0 1 0 0 0,0-1-1 0 0,0-1-71 0 0,75 48 2036 0 0,8-11-2036 0 0,-55-26-311 0 0,-18-8-2227 0 0,-3-2 1515 0 0</inkml:trace>
  <inkml:trace contextRef="#ctx0" brushRef="#br0" timeOffset="374.91">503 46 1376 0 0,'0'0'540'0'0,"14"6"7954"0"0,-3-2-4925 0 0,19 13-73 0 0,-19-8-2718 0 0,-8-8-638 0 0,-1 1 1 0 0,1 0-1 0 0,-1-1 0 0 0,1 1 1 0 0,-1 0-1 0 0,0 1 1 0 0,1-1-1 0 0,-1 0 0 0 0,0 1 1 0 0,-1-1-1 0 0,1 1 0 0 0,0-1 1 0 0,-1 1-1 0 0,1 0 1 0 0,-1 0-1 0 0,0 0 0 0 0,1 2-140 0 0,26 42 984 0 0,-19-38-824 0 0,-2-4-97 0 0,-5-4-37 0 0,-1-1 0 0 0,1 0 1 0 0,-1 1-1 0 0,1-1 0 0 0,0 0 0 0 0,0 0 1 0 0,-1 0-1 0 0,1 0 0 0 0,0 0 0 0 0,-1 0 1 0 0,1-1-1 0 0,0 1 0 0 0,-1-1 0 0 0,1 1 1 0 0,-1-1-1 0 0,1 1 0 0 0,0-1 0 0 0,-1 0 1 0 0,0 0-1 0 0,1 0 0 0 0,-1 0 0 0 0,1 0 1 0 0,0 0-27 0 0,7-5 485 0 0,25-23-51 0 0,27-67-548 0 0,-54 85 124 0 0,-6 9 0 0 0,1-1 0 0 0,-1 0 0 0 0,1 1-1 0 0,0-1 1 0 0,0 1 0 0 0,0-1 0 0 0,0 1 0 0 0,0 0-1 0 0,1 0 1 0 0,-1 0 0 0 0,1 0 0 0 0,-1 1 0 0 0,1-1-1 0 0,0 1 1 0 0,-1-1 0 0 0,3 0-10 0 0,-4 2 57 0 0,-1 0-169 0 0,2 0 82 0 0,1 0-1399 0 0,-2 0-3854 0 0,-1 0-1862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8:17.5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82 10912 0 0,'0'0'248'0'0,"0"0"34"0"0,0 0 20 0 0,0 0-38 0 0,8 0-160 0 0,109-24 2478 0 0,176-23-1196 0 0,-174 36-619 0 0,-117 11-655 0 0,-2 0 0 0 0,2 1-8 0 0,6 1-28 0 0,-6-2-38 0 0,-2 2-357 0 0,0 2 165 0 0,1 0-4705 0 0,1 4-282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43.4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2304 0 0,'0'0'101'0'0,"0"0"179"0"0,0 0 667 0 0,0 0 292 0 0,0 0 59 0 0,0 0-93 0 0,0 0-439 0 0,0 0-190 0 0,0 0-38 0 0,0 0-34 0 0,0 0-108 0 0,0 0-48 0 0,0 0-10 0 0,0 0 22 0 0,0 0 100 0 0,0 0 41 0 0,0 0 10 0 0,0 0 37 0 0,2 16 1696 0 0,5 22-854 0 0,7 22 19 0 0,29 88 877 0 0,-35-112-1449 0 0,-8-36-836 0 0,0 0 1 0 0,0-1-1 0 0,0 1 1 0 0,1 0-1 0 0,-1 0 0 0 0,0 0 1 0 0,0 0-1 0 0,0 0 1 0 0,1-1-1 0 0,-1 1 0 0 0,0 0 1 0 0,0 0-1 0 0,1 0 0 0 0,-1 0 1 0 0,0 0-1 0 0,0 0 1 0 0,0 0-1 0 0,1 0 0 0 0,-1 0 1 0 0,0 0-1 0 0,0 0 1 0 0,1 0-1 0 0,-1 0 0 0 0,0 0 1 0 0,0 0-1 0 0,1 0 1 0 0,-1 0-1 0 0,0 0 0 0 0,0 0 1 0 0,1 0-1 0 0,-1 0 1 0 0,0 0-1 0 0,0 1 0 0 0,0-1 1 0 0,1 0-1 0 0,-1 0 0 0 0,0 0 1 0 0,0 0-1 0 0,0 1 1 0 0,1-1-1 0 0,-1 0 0 0 0,0 0 1 0 0,0 0-1 0 0,0 1 1 0 0,0-1-1 0 0,0 0 0 0 0,0 0 1 0 0,0 0-1 0 0,1 1 1 0 0,-1-1-1 0 0,0 0 0 0 0,0 0 1 0 0,0 1-1 0 0,0-1 1 0 0,0 0-1 0 0,0 0 0 0 0,0 1 1 0 0,0-1-1 0 0,0 0 0 0 0,0 0 1 0 0,0 1-1 0 0,0-1 1 0 0,0 0-1 0 0,-1 0-1 0 0,11-23-8 0 0,-6 12 12 0 0,0 5-3 0 0,0 1-1 0 0,1 0 1 0 0,0 0-1 0 0,0 0 0 0 0,1 0 1 0 0,-1 1-1 0 0,1 0 1 0 0,0 0-1 0 0,0 0 1 0 0,1 1-1 0 0,-1 0 0 0 0,1 0 1 0 0,-1 0-1 0 0,1 1 1 0 0,0 0-1 0 0,0 1 1 0 0,0-1-1 0 0,0 1 0 0 0,0 1 1 0 0,0-1-1 0 0,0 1 1 0 0,0 1-1 0 0,0-1 1 0 0,0 1-1 0 0,5 1 0 0 0,49 11 53 0 0,-36-3-53 0 0,-19-8 0 0 0,0 1 0 0 0,1-1 0 0 0,-1 1 0 0 0,0 0 0 0 0,0 1 0 0 0,-1-1 0 0 0,1 1 0 0 0,-1 0 0 0 0,1 1 0 0 0,-1-1 0 0 0,-1 1 0 0 0,1 0 0 0 0,-1 0 0 0 0,0 1 0 0 0,1 0 0 0 0,7 14-209 0 0,-12-19-875 0 0,16-10-1888 0 0,-8 0 1438 0 0</inkml:trace>
  <inkml:trace contextRef="#ctx0" brushRef="#br0" timeOffset="374.91">603 200 8752 0 0,'0'0'673'0'0,"8"0"678"0"0,34 4 3461 0 0,-11-3-3882 0 0,81-11-350 0 0,-95 1-471 0 0,-16 9-82 0 0,0-1-1 0 0,0 0 1 0 0,0 1-1 0 0,0-1 1 0 0,0 0-1 0 0,0 0 0 0 0,0 0 1 0 0,-1 1-1 0 0,1-1 1 0 0,0 0-1 0 0,-1 0 1 0 0,1 0-1 0 0,0 0 0 0 0,-1 0 1 0 0,1 0-1 0 0,-1 0 1 0 0,0 0-1 0 0,1-1 1 0 0,-1 1-1 0 0,0 0 0 0 0,0 0 1 0 0,1 0-1 0 0,-1 0 1 0 0,0 0-1 0 0,0-1 1 0 0,0 1-1 0 0,-1-1-26 0 0,1 1 54 0 0,-1-3-10 0 0,0 1-1 0 0,0 0 0 0 0,0 0 1 0 0,0 0-1 0 0,-1 0 0 0 0,0 0 1 0 0,0 0-1 0 0,1 0 0 0 0,-2 1 1 0 0,1-1-1 0 0,0 1 0 0 0,0-1 1 0 0,-1 1-1 0 0,1 0 0 0 0,-1 0 1 0 0,0 0-1 0 0,0 0 0 0 0,0 1 1 0 0,0-1-1 0 0,0 1 0 0 0,0-1 1 0 0,0 1-1 0 0,0 0 0 0 0,-1 0-43 0 0,-1 0 20 0 0,-1 0 0 0 0,0 1-1 0 0,0-1 1 0 0,0 1 0 0 0,0 0-1 0 0,0 1 1 0 0,0 0 0 0 0,0-1-1 0 0,1 2 1 0 0,-1-1 0 0 0,0 1-1 0 0,1 0 1 0 0,-1 0 0 0 0,1 0-1 0 0,-1 1 1 0 0,1 0 0 0 0,0 0-1 0 0,0 0 1 0 0,1 1 0 0 0,-1 0-1 0 0,1 0 1 0 0,-1 0 0 0 0,1 0-1 0 0,0 1-19 0 0,-1 0-1 0 0,1 0 1 0 0,0 1-1 0 0,0-1 0 0 0,0 1 0 0 0,1 0 0 0 0,0 0 0 0 0,0 0 0 0 0,0 1 0 0 0,1-1 0 0 0,0 1 0 0 0,0-1 0 0 0,0 1 0 0 0,1 0 0 0 0,0-1 0 0 0,1 1 0 0 0,-1 0 0 0 0,2 4 1 0 0,0-6-30 0 0,1 0 1 0 0,1-1-1 0 0,-1 0 0 0 0,1 1 0 0 0,-1-1 0 0 0,1 0 0 0 0,0 0 0 0 0,1-1 0 0 0,-1 1 0 0 0,0-1 0 0 0,1 1 0 0 0,0-1 0 0 0,0 0 0 0 0,0 0 0 0 0,0-1 1 0 0,1 1-1 0 0,-1-1 0 0 0,1 0 0 0 0,-1 0 0 0 0,1-1 0 0 0,0 1 0 0 0,0-1 0 0 0,-1 0 0 0 0,1 0 0 0 0,0-1 0 0 0,0 0 0 0 0,0 1 0 0 0,0-2 0 0 0,4 1 30 0 0,14-1-4510 0 0,0-1-1551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51.7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36 101 6448 0 0,'1'1'20'0'0,"-1"0"0"0"0,1 0 0 0 0,0 0 1 0 0,-1 0-1 0 0,1 0 0 0 0,0-1 0 0 0,0 1 0 0 0,-1 0 0 0 0,1-1 1 0 0,0 1-1 0 0,0 0 0 0 0,0-1 0 0 0,0 1 0 0 0,0-1 0 0 0,0 1 1 0 0,0-1-1 0 0,0 0 0 0 0,0 1 0 0 0,0-1 0 0 0,0 0 1 0 0,0 0-1 0 0,0 0 0 0 0,0 1 0 0 0,0-1 0 0 0,0-1 0 0 0,1 1 1 0 0,-1 0-1 0 0,0 0 0 0 0,0 0 0 0 0,0 0 0 0 0,0-1 1 0 0,0 1-1 0 0,0 0 0 0 0,0-1 0 0 0,0 1 0 0 0,0-1 0 0 0,0 0-20 0 0,33-10 1974 0 0,-6 7-1028 0 0,3-4 660 0 0,-19 4 110 0 0,1-15-1018 0 0,-13 18-568 0 0,4-14 179 0 0,-1-24 86 0 0,-3 38-317 0 0,-21-7 648 0 0,-16 17 1308 0 0,-19 26-1177 0 0,6 20-646 0 0,26-23 194 0 0,17 0-269 0 0,7-30-148 0 0,-1 0 0 0 0,1 0 0 0 0,0 0 0 0 0,0-1 0 0 0,-1 1 0 0 0,1 0 0 0 0,1 0 0 0 0,-1 0 0 0 0,0 0 0 0 0,0-1 0 0 0,1 1 0 0 0,-1 0 0 0 0,1 0 0 0 0,-1-1 0 0 0,1 1 0 0 0,0 0 0 0 0,0-1 0 0 0,-1 1 0 0 0,1 0 0 0 0,0-1 0 0 0,1 1 0 0 0,-1-1 0 0 0,0 0 0 0 0,0 1 0 0 0,1-1 0 0 0,-1 0 0 0 0,0 0 0 0 0,1 0 0 0 0,-1 0 0 0 0,1 0 0 0 0,0 0 0 0 0,0 0 12 0 0,55 12 362 0 0,33-11-614 0 0,-41-11 396 0 0,-18-6-1256 0 0,-11-8-1840 0 0,-9 4 1419 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50.0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117 191 6448 0 0,'0'0'297'0'0,"1"-1"-9"0"0,9-10 259 0 0,-10 10-61 0 0,0 1 24 0 0,0 0 70 0 0,0 0 285 0 0,0 0 126 0 0,0 0 29 0 0,0 0-134 0 0,0-1-582 0 0,-3-3-196 0 0,2 3 275 0 0,1 1 113 0 0,-17 0 623 0 0,-9 4-1119 0 0,8 7 0 0 0,-7 14 0 0 0,21-23 52 0 0,1 1 1 0 0,0 0 0 0 0,0 1 0 0 0,0-1 0 0 0,1 0-1 0 0,-1 1 1 0 0,1 0 0 0 0,0-1 0 0 0,-1 1 0 0 0,2 0 0 0 0,-1 0-1 0 0,0 0 1 0 0,1 0 0 0 0,0 0 0 0 0,0 1 0 0 0,0-1 0 0 0,1 0-1 0 0,-1 1 1 0 0,1-1 0 0 0,0 0 0 0 0,0 1 0 0 0,1-1 0 0 0,-1 0-1 0 0,1 0 1 0 0,0 1 0 0 0,0-1 0 0 0,0 0 0 0 0,1 0 0 0 0,1 3-54 0 0,0-4 7 0 0,1 0 0 0 0,0 0 0 0 0,0 0 0 0 0,0-1-1 0 0,0 0 1 0 0,0 0 0 0 0,0 0 0 0 0,1 0-1 0 0,-1-1 1 0 0,0 0 0 0 0,1 0 0 0 0,0 0 0 0 0,-1 0-1 0 0,1-1 1 0 0,3 1-6 0 0,-3-1 16 0 0,0 0 0 0 0,-1 0 0 0 0,1 0 0 0 0,0-1 0 0 0,-1 0 0 0 0,1 0-1 0 0,0 0 1 0 0,-1 0 0 0 0,1-1 0 0 0,-1 1 0 0 0,0-1 0 0 0,1 0 0 0 0,-1-1 0 0 0,0 1 0 0 0,0-1-1 0 0,0 0 1 0 0,-1 0 0 0 0,1 0 0 0 0,-1 0 0 0 0,0 0 0 0 0,1-1 0 0 0,-1 0 0 0 0,-1 0 0 0 0,1 1-1 0 0,0-2-15 0 0,9-34 0 0 0,-12 18 76 0 0,0 20 312 0 0,0 1 110 0 0,0 0 12 0 0,4 12 98 0 0,49 36-608 0 0,-32-21 0 0 0,-1-1 0 0 0,-2-11-1782 0 0,-8-14 772 0 0</inkml:trace>
  <inkml:trace contextRef="#ctx0" brushRef="#br0" timeOffset="390.53">476 0 8464 0 0,'0'0'190'0'0,"0"0"28"0"0,0 0 10 0 0,0 0 78 0 0,0 0 269 0 0,0 0 117 0 0,0 0 20 0 0,0 0 13 0 0,0 0 30 0 0,0 0 12 0 0,1 2 1 0 0,28 86 2935 0 0,-5 52-2423 0 0,-4-37 102 0 0,-17-88-1174 0 0,-3-15-902 0 0</inkml:trace>
  <inkml:trace contextRef="#ctx0" brushRef="#br0" timeOffset="661.93">664 199 7832 0 0,'0'0'602'0'0,"0"0"-182"0"0,7 8 3720 0 0,7 18-504 0 0,8 35-485 0 0,2-2-2365 0 0,-21-60-3378 0 0,0-3 1056 0 0</inkml:trace>
  <inkml:trace contextRef="#ctx0" brushRef="#br0" timeOffset="901.08">714 131 12840 0 0,'0'-6'280'0'0,"0"0"56"0"0,4 4 16 0 0,-4-5 16 0 0,0 1-296 0 0,-4 0-72 0 0,4 6 0 0 0,0 0 0 0 0,7-3 512 0 0,-7 3 96 0 0,3-6 8 0 0,-3 6 7 0 0,7 0-367 0 0,-1 0-80 0 0,2 0-16 0 0,2 3-4727 0 0,0 0-945 0 0</inkml:trace>
  <inkml:trace contextRef="#ctx0" brushRef="#br0" timeOffset="1197.86">885 202 2760 0 0,'0'0'452'0'0,"0"0"856"0"0,0 0 372 0 0,0 0 74 0 0,1 0-112 0 0,35-3 2434 0 0,14 0-1644 0 0,-13 0-1433 0 0,9 7-683 0 0,-2 13 1688 0 0,-37-14-2004 0 0,0-1 0 0 0,-1 3 0 0 0,-3 4 0 0 0,-12 43 578 0 0,2-25 111 0 0,0 30-604 0 0,11-44-85 0 0,16 3 64 0 0,11-15 11 0 0,18-6 74 0 0,-15-11-918 0 0,11-16-5591 0 0,-34 19 4018 0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39.82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0 980 2760 0 0,'3'12'586'0'0,"8"-5"2644"0"0,6-10 698 0 0,-1-9-3444 0 0,15-16 837 0 0,-2 4-769 0 0,40-53 1033 0 0,-53 62-1537 0 0,9-11 261 0 0,2 2 0 0 0,1 1-1 0 0,0 0 1 0 0,2 2 0 0 0,8-3-309 0 0,93-43 827 0 0,-32 16 395 0 0,-76 33-1040 0 0,15-5-1 0 0,-37 22-552 0 0,-1-4-1792 0 0,0 4-3641 0 0</inkml:trace>
  <inkml:trace contextRef="#ctx0" brushRef="#br0" timeOffset="562.11">515 479 5296 0 0,'0'0'241'0'0,"0"0"83"0"0,3-1 200 0 0,88-33 3397 0 0,34-10-1025 0 0,-121 42-2740 0 0,0 0 0 0 0,0 1 0 0 0,0 0 0 0 0,0 0 0 0 0,0 0 0 0 0,1 0 0 0 0,-1 1 0 0 0,0-1 0 0 0,0 1 0 0 0,1 0 0 0 0,-1 1 0 0 0,0-1 0 0 0,0 1 0 0 0,1-1 0 0 0,-1 1 0 0 0,0 1 0 0 0,0-1 0 0 0,0 1 0 0 0,0-1 0 0 0,0 1 0 0 0,3 2-156 0 0,-2 2 155 0 0,-1 0-1 0 0,1 0 0 0 0,-1 1 1 0 0,-1-1-1 0 0,1 1 1 0 0,-1 0-1 0 0,0 0 0 0 0,-1 0 1 0 0,1 0-1 0 0,-1 1 1 0 0,-1-1-1 0 0,0 1 0 0 0,0-1 1 0 0,0 1-1 0 0,-1-1 0 0 0,0 1 1 0 0,0-1-1 0 0,-1 1 1 0 0,0 0-1 0 0,0-1 0 0 0,-1 0 1 0 0,0 1-1 0 0,0-1 1 0 0,-1 0-1 0 0,-2 3-154 0 0,-5 26 144 0 0,-29 48 472 0 0,28-55 333 0 0,6-24-975 0 0,4-4-120 0 0,1-1-78 0 0,0 0-28 0 0,0 0-186 0 0,6-8-2316 0 0,-1-10 1137 0 0,1 5-13 0 0</inkml:trace>
  <inkml:trace contextRef="#ctx0" brushRef="#br0" timeOffset="1798.96">1106 0 6704 0 0,'0'0'306'0'0,"0"0"-4"0"0,2 0-104 0 0,0 0 88 0 0,-1 0 0 0 0,1 1 0 0 0,0-1-1 0 0,-1 0 1 0 0,1 1 0 0 0,0-1 0 0 0,-1 1-1 0 0,1-1 1 0 0,-1 1 0 0 0,1 0 0 0 0,-1-1-1 0 0,1 1 1 0 0,-1 0 0 0 0,1 0 0 0 0,-1 0-1 0 0,0 0 1 0 0,0 1 0 0 0,1-1 0 0 0,-1 0-1 0 0,0 0 1 0 0,0 1 0 0 0,0 0-286 0 0,21 62 3607 0 0,-16-39-2626 0 0,7 30 332 0 0,17 41-396 0 0,-13-69-778 0 0,-16-27-86 0 0,-1 0 11 0 0,3 5 856 0 0,34-73-664 0 0,1 39-256 0 0,57 21-851 0 0,-64 9 897 0 0,5 24-163 0 0,-2 8 446 0 0,-13 8-312 0 0,-19-27 15 0 0,-2-13 132 0 0,0-1 48 0 0,0 0 4 0 0,0 0-153 0 0,0 0-643 0 0,10-6-2373 0 0,-3 0-3880 0 0</inkml:trace>
  <inkml:trace contextRef="#ctx0" brushRef="#br0" timeOffset="2220.71">1809 134 6448 0 0,'0'0'297'0'0,"0"0"-9"0"0,0 0-49 0 0,0 0 491 0 0,0 0 240 0 0,0 0 43 0 0,-7 9 1150 0 0,-27 48 1017 0 0,32-53-3087 0 0,1 0 0 0 0,-1 0 0 0 0,1 1 0 0 0,0-1 1 0 0,0 0-1 0 0,0 0 0 0 0,0 1 0 0 0,1-1 0 0 0,0 0 1 0 0,-1 1-1 0 0,2-1 0 0 0,-1 1 0 0 0,1-1 0 0 0,-1 0 1 0 0,1 1-1 0 0,0-1 0 0 0,1 0 0 0 0,-1 0 0 0 0,1 0 1 0 0,0 0-1 0 0,1 3-93 0 0,32 1-596 0 0,-27-10 604 0 0,0 1-1 0 0,0-1 1 0 0,0 0 0 0 0,0-1 0 0 0,0 0-1 0 0,0 0 1 0 0,-1-1 0 0 0,1 0 0 0 0,-1 0-1 0 0,0-1 1 0 0,2-2-8 0 0,-1 2 33 0 0,30-36 159 0 0,-15-24 1504 0 0,-35 43-144 0 0,11 21-1502 0 0,-1 0-1 0 0,1 0 0 0 0,0 0 0 0 0,0 0 1 0 0,-1 0-1 0 0,1 0 0 0 0,-1 1 1 0 0,1-1-1 0 0,-1 0 0 0 0,1 1 0 0 0,-1-1 1 0 0,1 1-1 0 0,-1-1 0 0 0,0 1 1 0 0,1 0-1 0 0,-1 0 0 0 0,0 0 0 0 0,1 0 1 0 0,-1 0-1 0 0,1 0 0 0 0,-1 0 0 0 0,0 0 1 0 0,1 1-1 0 0,-1-1 0 0 0,-1 1-49 0 0,-4 0 0 0 0,-8 9-3596 0 0,6-4 1574 0 0,6-5-23 0 0</inkml:trace>
  <inkml:trace contextRef="#ctx0" brushRef="#br0" timeOffset="2751.86">2071 123 8984 0 0,'0'0'200'0'0,"0"0"33"0"0,0 0 15 0 0,0-1-36 0 0,0-4-169 0 0,0 0 50 0 0,0 3 384 0 0,0 2 139 0 0,0 0 22 0 0,0 0-61 0 0,15 12 272 0 0,-11-8-777 0 0,-1 0-1 0 0,0 0 0 0 0,0 0 1 0 0,-1 0-1 0 0,1 0 1 0 0,-1 1-1 0 0,0-1 0 0 0,0 1 1 0 0,-1 0-1 0 0,1-1 1 0 0,-1 1-1 0 0,0 0 0 0 0,0 0 1 0 0,0 0-1 0 0,-1 1-71 0 0,1 2 135 0 0,13 8 37 0 0,-12-14-166 0 0,0-1 1 0 0,1 1-1 0 0,-1-1 1 0 0,0 0 0 0 0,0 1-1 0 0,1-1 1 0 0,-1 0-1 0 0,0 0 1 0 0,1-1 0 0 0,-1 1-1 0 0,1 0 1 0 0,-1-1-1 0 0,1 0 1 0 0,-1 1 0 0 0,1-1-1 0 0,0 0 1 0 0,-1 0 0 0 0,1-1-1 0 0,-1 1 1 0 0,1 0-1 0 0,-1-1 1 0 0,1 0 0 0 0,-1 1-1 0 0,3-2-6 0 0,5-2 185 0 0,1 0 0 0 0,-1-1 0 0 0,0-1-1 0 0,0 1 1 0 0,0-1 0 0 0,-1-1 0 0 0,0 0 0 0 0,0 0 0 0 0,-1-1-1 0 0,0 0 1 0 0,0-1 0 0 0,-1 1 0 0 0,0-2-185 0 0,-6 9 97 0 0,-1 1-8 0 0,0 0 55 0 0,0 0 236 0 0,0 0 107 0 0,0 0 22 0 0,0 0-66 0 0,4 14-278 0 0,33 7-165 0 0,-25-17 0 0 0,1 0 0 0 0,-1-2 0 0 0,1 1 0 0 0,-1-1 0 0 0,1-1 0 0 0,0-1 0 0 0,0 1 0 0 0,9-3 0 0 0,-8 1 45 0 0,0-2-1 0 0,0 0 0 0 0,0 0 0 0 0,-1-1 1 0 0,1-1-1 0 0,-1 0 0 0 0,0-1 1 0 0,0 0-1 0 0,-1-1 0 0 0,8-6-44 0 0,-17 9 115 0 0,-1 0-1 0 0,1 0 1 0 0,-1 0 0 0 0,1 0-1 0 0,-1-1 1 0 0,-1 1 0 0 0,1-1-1 0 0,0 1 1 0 0,-1-1 0 0 0,0 0-1 0 0,0 0 1 0 0,-1 1 0 0 0,1-1-1 0 0,-1-3-114 0 0,-7-32 0 0 0,6 38 390 0 0,1 1-4179 0 0,0 1 1702 0 0,0 0-4794 0 0</inkml:trace>
  <inkml:trace contextRef="#ctx0" brushRef="#br0" timeOffset="8547.33">1692 587 5040 0 0,'0'0'231'0'0,"0"0"98"0"0,0 0 308 0 0,0 0 130 0 0,0 0 29 0 0,0 0-22 0 0,0 2-104 0 0,7 98 3331 0 0,9 63 968 0 0,1-11-3544 0 0,-6-91-129 0 0,-35-197-621 0 0,20 115-942 0 0,1-1-1 0 0,1 0 1 0 0,1 0 0 0 0,1 1-1 0 0,1-1 1 0 0,1 0 0 0 0,1 0-1 0 0,4-15 268 0 0,33-52 0 0 0,-36 84-19 0 0,0 0 0 0 0,0 0 0 0 0,0 1-1 0 0,1-1 1 0 0,-1 1 0 0 0,1 0 0 0 0,0 0-1 0 0,0 1 1 0 0,1-1 0 0 0,-1 1 0 0 0,5-1 19 0 0,-10 3-5 0 0,5 0 14 0 0,0-1 0 0 0,0 1 0 0 0,0 0 0 0 0,0 0-1 0 0,0 0 1 0 0,0 1 0 0 0,0-1 0 0 0,0 1 0 0 0,0 1-1 0 0,0-1 1 0 0,0 1 0 0 0,0 0 0 0 0,0 0 0 0 0,0 0-1 0 0,0 1 1 0 0,-1-1 0 0 0,1 1 0 0 0,0 0 0 0 0,-1 1-1 0 0,2 0-8 0 0,-1 0 66 0 0,1 0 0 0 0,-1 1 0 0 0,0-1 0 0 0,0 1 0 0 0,0 0 0 0 0,0 0 0 0 0,-1 1 0 0 0,0-1 0 0 0,0 1-1 0 0,0 0 1 0 0,0 0 0 0 0,-1 1 0 0 0,0-1 0 0 0,2 5-66 0 0,-1-2 433 0 0,1 20 137 0 0,-7-22-563 0 0,-1 0 0 0 0,0-1 0 0 0,0 1 1 0 0,0-1-1 0 0,-1 0 0 0 0,0 0 0 0 0,0 0 0 0 0,0 0 1 0 0,0-1-1 0 0,-1 0 0 0 0,0 0 0 0 0,0 0 0 0 0,0 0 1 0 0,0-1-1 0 0,-1 0 0 0 0,1 0 0 0 0,-2 0-7 0 0,-31 16 0 0 0,31-15 0 0 0,1 0 0 0 0,-1 0 0 0 0,0-1 0 0 0,0 0 0 0 0,0-1 0 0 0,0 0 0 0 0,0 0 0 0 0,-1 0 0 0 0,1-1 0 0 0,-2 0 0 0 0,-7-5-661 0 0,6-1-4227 0 0,7 4 1311 0 0,1 0-1784 0 0</inkml:trace>
  <inkml:trace contextRef="#ctx0" brushRef="#br0" timeOffset="9031.59">2234 697 5064 0 0,'0'0'389'0'0,"0"0"-128"0"0,9-3 2122 0 0,40 3 2168 0 0,-16 0-3943 0 0,5-15-608 0 0,-12-14 600 0 0,-25 26-529 0 0,-1 1 0 0 0,1 0 1 0 0,-1-1-1 0 0,0 1 0 0 0,1-1 1 0 0,-1 1-1 0 0,0 0 0 0 0,0-1 1 0 0,-1 1-1 0 0,1-1 1 0 0,-1 1-1 0 0,1 0 0 0 0,-1-1 1 0 0,0 1-1 0 0,1 0 0 0 0,-1-1 1 0 0,0 1-1 0 0,-1 0 0 0 0,1 0 1 0 0,0 0-1 0 0,-1 0 0 0 0,1 0 1 0 0,-1 0-1 0 0,1 0 1 0 0,-2 0-72 0 0,-13-13 1227 0 0,15 14-1056 0 0,1 1-10 0 0,-21-3-1 0 0,17 4-160 0 0,-1 0 0 0 0,1 0 0 0 0,0 1 0 0 0,0-1 0 0 0,0 1 0 0 0,0 0 0 0 0,0 0 0 0 0,0 0 0 0 0,1 1 0 0 0,-1-1 0 0 0,1 1 0 0 0,-1 0 0 0 0,1 0 0 0 0,-2 2 0 0 0,-2 1 0 0 0,-34 59 0 0 0,40-61 4 0 0,-1 0-1 0 0,1 1 0 0 0,0-1 1 0 0,0 0-1 0 0,0 1 0 0 0,1-1 1 0 0,-1 1-1 0 0,1-1 0 0 0,0 1 1 0 0,1-1-1 0 0,-1 1 0 0 0,1-1 1 0 0,0 1-1 0 0,0-1 0 0 0,0 0 1 0 0,0 1-1 0 0,1-1 0 0 0,0 0 1 0 0,0 0-1 0 0,0 0 0 0 0,0 0 0 0 0,0 0 1 0 0,1-1-1 0 0,0 1 0 0 0,0-1 1 0 0,0 0-1 0 0,0 1 0 0 0,2 0-3 0 0,0 1 28 0 0,0-1-1 0 0,0 0 0 0 0,0 0 0 0 0,1 0 1 0 0,-1-1-1 0 0,1 0 0 0 0,0 0 0 0 0,0 0 1 0 0,0-1-1 0 0,0 0 0 0 0,1 0 0 0 0,-1 0 1 0 0,0-1-1 0 0,1 0 0 0 0,-1 0 0 0 0,1 0 1 0 0,0-1-1 0 0,-1 0 0 0 0,2-1-27 0 0,59-6-1399 0 0,-40 3 580 0 0</inkml:trace>
  <inkml:trace contextRef="#ctx0" brushRef="#br0" timeOffset="9515.88">2680 632 5984 0 0,'0'0'273'0'0,"0"0"-5"0"0,0 0 52 0 0,0 0 853 0 0,0 0 394 0 0,0 0 81 0 0,0 0-141 0 0,4 8-86 0 0,29 93 3824 0 0,-19-49-3292 0 0,-7-82-1841 0 0,29-54-3544 0 0,11 40 931 0 0,-45 41 2530 0 0,1 1 0 0 0,1 0 0 0 0,-1 0 0 0 0,0 0 0 0 0,0 0 0 0 0,1 0 0 0 0,-1 1 0 0 0,1-1 0 0 0,0 1 0 0 0,-1 0 0 0 0,1 0 0 0 0,0 1 0 0 0,0-1 0 0 0,0 1-1 0 0,-1-1 1 0 0,1 1 0 0 0,0 1 0 0 0,0-1 0 0 0,0 0 0 0 0,-1 1 0 0 0,1 0 0 0 0,0 0 0 0 0,0 0 0 0 0,-1 0 0 0 0,1 1 0 0 0,1 0-29 0 0,6 3 365 0 0,-2 0 0 0 0,1 1 1 0 0,-1 0-1 0 0,0 1 0 0 0,0 0 0 0 0,0 0 1 0 0,-1 0-1 0 0,4 6-365 0 0,12 39 1558 0 0,-20-32-1019 0 0,2 9-1340 0 0,-5-28-4162 0 0,4 1-1711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46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1030 0 456 0 0,'0'16'4633'0'0,"10"28"1502"0"0,11 22-2825 0 0,4 13-1129 0 0,1 32 114 0 0,-16-64-1667 0 0,-10-46-547 0 0,0-1-1 0 0,0 0-230 0 0,0 0-969 0 0,-18 0-2046 0 0,3-3 1520 0 0</inkml:trace>
  <inkml:trace contextRef="#ctx0" brushRef="#br0" timeOffset="249.94">928 224 4144 0 0,'43'-5'819'0'0,"-15"7"3086"0"0,65 6 2778 0 0,48-6-7646 0 0,-126-2-4265 0 0</inkml:trace>
  <inkml:trace contextRef="#ctx0" brushRef="#br0" timeOffset="484.25">1428 233 3224 0 0,'0'0'437'0'0,"0"0"627"0"0,0 0 273 0 0,0 0 58 0 0,0 0-82 0 0,-1 0-390 0 0,-7 4-614 0 0,0 0 1 0 0,1 0-1 0 0,-1 0 0 0 0,1 1 1 0 0,0 0-1 0 0,1 1 0 0 0,-1-1 1 0 0,1 1-1 0 0,0 0 0 0 0,1 1 1 0 0,-1-1-1 0 0,1 1 0 0 0,0 1 1 0 0,1-1-1 0 0,-1 2-309 0 0,3-6 30 0 0,1-1 0 0 0,-1 1 0 0 0,1-1 0 0 0,-1 1-1 0 0,1-1 1 0 0,0 1 0 0 0,0 0 0 0 0,0 0 0 0 0,0 0 0 0 0,1 0 0 0 0,-1 0 0 0 0,1 0 0 0 0,0 0 0 0 0,-1 0-1 0 0,1 0 1 0 0,1 0 0 0 0,-1 0 0 0 0,0-1 0 0 0,1 1 0 0 0,0 0 0 0 0,-1 0 0 0 0,1 0 0 0 0,0 0 0 0 0,1 0 0 0 0,-1-1-1 0 0,0 1 1 0 0,1-1 0 0 0,-1 1 0 0 0,1-1 0 0 0,0 1 0 0 0,0-1 0 0 0,0 0 0 0 0,0 0 0 0 0,0 0 0 0 0,2 2-30 0 0,2-3 113 0 0,-1 0 1 0 0,0 0 0 0 0,0 0 0 0 0,1 0-1 0 0,-1-1 1 0 0,0 0 0 0 0,1 0 0 0 0,-1 0 0 0 0,0-1-1 0 0,0 0 1 0 0,1 0 0 0 0,-1 0 0 0 0,0 0-1 0 0,0-1 1 0 0,0 0 0 0 0,0 0 0 0 0,0 0-1 0 0,2-2-113 0 0,5-4 378 0 0,-8 7-248 0 0,1-1 0 0 0,-1 0 0 0 0,0 0 0 0 0,1-1 0 0 0,-1 1 0 0 0,-1-1 1 0 0,1 0-1 0 0,0 0 0 0 0,-1 0 0 0 0,1 0 0 0 0,-1-1 0 0 0,0 1 0 0 0,0-1 0 0 0,0 0 0 0 0,0 0 0 0 0,-1 0 0 0 0,0 0 0 0 0,0 0 1 0 0,0-1-1 0 0,0 1 0 0 0,-1 0 0 0 0,1-1 0 0 0,-1 0 0 0 0,0 1 0 0 0,-1-1 0 0 0,1 0 0 0 0,-1 1 0 0 0,0-2-130 0 0,-31-36-3 0 0,25 36-6 0 0,-3 0-51 0 0</inkml:trace>
  <inkml:trace contextRef="#ctx0" brushRef="#br0" timeOffset="-1171.61">105 45 8288 0 0,'0'0'381'0'0,"0"0"-6"0"0,0 0-122 0 0,6 10 2083 0 0,0-2-1861 0 0,0 1 0 0 0,-1 0 0 0 0,0 0 0 0 0,-1 0 0 0 0,0 0 0 0 0,0 1 0 0 0,-1 0 0 0 0,-1 0 0 0 0,1 0 1 0 0,-2 0-1 0 0,1 0 0 0 0,-1 0 0 0 0,-1 1 0 0 0,0 1-475 0 0,1 3 547 0 0,3 180 2093 0 0,-1-170-2640 0 0,16-17-1252 0 0,-12-11-184 0 0,1 1-76 0 0</inkml:trace>
  <inkml:trace contextRef="#ctx0" brushRef="#br0" timeOffset="-749.8">305 286 8288 0 0,'0'0'638'0'0,"1"1"-414"0"0,65 70 9079 0 0,-59-65-8877 0 0,-4-3-395 0 0,0 0 0 0 0,0 0-1 0 0,0 0 1 0 0,0 0 0 0 0,1 0 0 0 0,-1-1 0 0 0,1 0 0 0 0,-1 0 0 0 0,1 0 0 0 0,0 0 0 0 0,0 0-1 0 0,0-1 1 0 0,0 0 0 0 0,0 1 0 0 0,1-2 0 0 0,-1 1 0 0 0,0 0 0 0 0,0-1 0 0 0,1 0 0 0 0,-1 0-1 0 0,4 0-30 0 0,-3-1 69 0 0,0 0-1 0 0,0-1 1 0 0,1 1-1 0 0,-1-1 0 0 0,0 0 1 0 0,0 0-1 0 0,0 0 1 0 0,-1-1-1 0 0,1 0 0 0 0,0 0 1 0 0,-1 0-1 0 0,0 0 1 0 0,0-1-1 0 0,0 0 0 0 0,0 1 1 0 0,-1-1-1 0 0,1-1 1 0 0,-1 1-1 0 0,0-1 0 0 0,2-3-68 0 0,9-25-1285 0 0,-13 32 1329 0 0,10-7 21 0 0,-9 8-13 0 0,-1 1 0 0 0,1-1-1 0 0,0 1 1 0 0,-1 0 0 0 0,1-1 0 0 0,-1 1-1 0 0,1 0 1 0 0,0 0 0 0 0,-1 0-1 0 0,0 0 1 0 0,1 1 0 0 0,-1-1-1 0 0,0 0 1 0 0,0 0 0 0 0,1 1-1 0 0,-1-1 1 0 0,0 1 0 0 0,0-1 0 0 0,-1 1-1 0 0,1-1 1 0 0,0 1 0 0 0,0 0-1 0 0,-1-1 1 0 0,1 1 0 0 0,-1 0-1 0 0,1 0-51 0 0,-1 6 167 0 0,0-1 0 0 0,-1 1 0 0 0,0-1 0 0 0,0 0 0 0 0,-1 1 0 0 0,1-1 1 0 0,-2 0-1 0 0,1 0 0 0 0,-1 0 0 0 0,0 0 0 0 0,0 0 0 0 0,-1-1 0 0 0,-4 7-167 0 0,-7 15 140 0 0,-122 221-4 0 0,130-239 334 0 0,6-7-2821 0 0,-1-1-3645 0 0,6-8-742 0 0</inkml:trace>
  <inkml:trace contextRef="#ctx0" brushRef="#br0" timeOffset="6680.94">1 746 4608 0 0,'0'0'208'0'0,"0"0"125"0"0,0 0 402 0 0,0 0 175 0 0,0 8 946 0 0,13 55 2156 0 0,7 29-861 0 0,-3-15-1811 0 0,6-12-1110 0 0,-14-39 229 0 0,-5-16-5127 0 0,-4-10 3134 0 0</inkml:trace>
  <inkml:trace contextRef="#ctx0" brushRef="#br0" timeOffset="8102.48">1213 936 6448 0 0,'0'0'141'0'0,"0"0"23"0"0,0 0 13 0 0,-1-6 1469 0 0,-34-6 1351 0 0,4 12-2881 0 0,24 2-59 0 0,1-1 34 0 0,-1 1-1 0 0,0 0 0 0 0,1 0 0 0 0,0 0 0 0 0,-1 1 1 0 0,1 0-1 0 0,0 0 0 0 0,0 0 0 0 0,1 1 0 0 0,-1 0 0 0 0,1 0 1 0 0,0 0-1 0 0,0 1 0 0 0,0 0 0 0 0,0 0 0 0 0,1 0 1 0 0,-2 4-91 0 0,-7 26 0 0 0,13-33 0 0 0,0-1 0 0 0,0 0 0 0 0,1 0 0 0 0,-1 0 0 0 0,1 0 0 0 0,-1 0 0 0 0,1 0 0 0 0,-1 0 0 0 0,1 0 0 0 0,-1 0 0 0 0,1-1 0 0 0,0 1 0 0 0,-1 0 0 0 0,1 0 0 0 0,0 0 0 0 0,0-1 0 0 0,0 1 0 0 0,0 0 0 0 0,0-1 0 0 0,-1 1 0 0 0,1-1 0 0 0,0 1 0 0 0,0-1 0 0 0,1 1 0 0 0,-1-1 0 0 0,0 0 0 0 0,0 1 0 0 0,0-1 0 0 0,0 0 0 0 0,0 0 0 0 0,0 0 0 0 0,1 0 0 0 0,2 1 0 0 0,73-8 16 0 0,-7-19 140 0 0,-33 5-272 0 0,-17 1 196 0 0,-20 19 338 0 0,0 1 160 0 0,0 0 35 0 0,0 0-60 0 0,77 107 1466 0 0,-61-61-993 0 0,-16-45-928 0 0,-9 20 212 0 0,-35 15 193 0 0,-6-4-663 0 0,6-25-1280 0 0,34-5 171 0 0,0-7-60 0 0</inkml:trace>
  <inkml:trace contextRef="#ctx0" brushRef="#br0" timeOffset="8539.87">1418 981 456 0 0,'44'0'8186'0'0,"42"-24"-4058"0"0,-43 6-2730 0 0,-42 18-1108 0 0,-1 0-88 0 0,9-19 319 0 0,-10 15-515 0 0,-1 0 0 0 0,0 0 1 0 0,0 0-1 0 0,0 0 0 0 0,-1 0 1 0 0,1 1-1 0 0,-1-1 0 0 0,0 1 0 0 0,0 0 1 0 0,0 0-1 0 0,0 0 0 0 0,0 0 0 0 0,-1 0 1 0 0,0 1-1 0 0,1 0 0 0 0,-1-1 1 0 0,-2 0-7 0 0,3 2 0 0 0,0 0 0 0 0,0 1 0 0 0,0-1 0 0 0,0 0 0 0 0,0 1 0 0 0,-1 0 0 0 0,1-1 0 0 0,0 1 0 0 0,0 1 0 0 0,0-1 0 0 0,0 0 0 0 0,0 1 0 0 0,-1-1 0 0 0,1 1 0 0 0,0 0 0 0 0,0 0 0 0 0,1 0 0 0 0,-1 1 0 0 0,0-1 0 0 0,0 1 0 0 0,0-1 0 0 0,1 1 0 0 0,-1 0 0 0 0,1 0 0 0 0,0 0 0 0 0,-1 1 0 0 0,1-1 0 0 0,0 0 0 0 0,0 1 0 0 0,0-1 0 0 0,-1 4 0 0 0,-1-1 0 0 0,1 1 0 0 0,0 0 0 0 0,0 0 0 0 0,0 0 0 0 0,1 1 0 0 0,0-1 0 0 0,0 1 0 0 0,0-1 0 0 0,1 1 0 0 0,0 0 0 0 0,0 4 0 0 0,0-6 30 0 0,1 0 1 0 0,0 0 0 0 0,0 0-1 0 0,0 0 1 0 0,1 0 0 0 0,0 0 0 0 0,0 0-1 0 0,0 0 1 0 0,0 0 0 0 0,1-1-1 0 0,0 1 1 0 0,0 0 0 0 0,0-1 0 0 0,0 1-1 0 0,1-1 1 0 0,0 0 0 0 0,0 0-1 0 0,0 0 1 0 0,0 0 0 0 0,1-1 0 0 0,-1 1-1 0 0,1-1 1 0 0,0 0 0 0 0,0 0 0 0 0,3 1-31 0 0,39 21 469 0 0,-22-23-386 0 0,31-10 87 0 0,-48 5-286 0 0,-6 2-11 0 0</inkml:trace>
  <inkml:trace contextRef="#ctx0" brushRef="#br0" timeOffset="7165.2">392 962 6448 0 0,'-5'-17'297'0'0,"4"13"-9"0"0,1 4-174 0 0,1-1 0 0 0,0 0-1 0 0,0 1 1 0 0,-1-1 0 0 0,1 0-1 0 0,0 0 1 0 0,-1 0 0 0 0,1 0 0 0 0,-1 0-1 0 0,1 1 1 0 0,-1-1 0 0 0,1 0 0 0 0,-1 0-1 0 0,0 0 1 0 0,0 0 0 0 0,1 0 0 0 0,-1 0-1 0 0,0 0 1 0 0,0 0 0 0 0,0-1-1 0 0,0 1 1 0 0,0 0 0 0 0,0 0 0 0 0,0 0-1 0 0,-1 0 1 0 0,1 0 0 0 0,0 0 0 0 0,0 0-1 0 0,-1 0 1 0 0,1 0 0 0 0,-1 0-1 0 0,1 1 1 0 0,-1-1 0 0 0,1 0 0 0 0,-1 0-1 0 0,0 0 1 0 0,1 0 0 0 0,-1 1 0 0 0,0-1-1 0 0,0 0-113 0 0,-2 0 89 0 0,-1 1-1 0 0,1 0 1 0 0,0 0-1 0 0,0 0 1 0 0,0 1-1 0 0,0-1 0 0 0,0 1 1 0 0,-1 0-1 0 0,1 0 1 0 0,0 0-1 0 0,0 0 1 0 0,1 0-1 0 0,-1 1 1 0 0,0-1-1 0 0,0 1 1 0 0,1 0-1 0 0,-1-1 0 0 0,1 1 1 0 0,-2 2-89 0 0,-9 5 14 0 0,-32 36 46 0 0,44-43-5 0 0,-1 0 0 0 0,1 1 0 0 0,-1-1 0 0 0,1 0-1 0 0,0 1 1 0 0,0-1 0 0 0,0 0 0 0 0,0 1 0 0 0,1-1 0 0 0,-1 1 0 0 0,1 0 0 0 0,-1-1 0 0 0,1 1-1 0 0,0-1 1 0 0,0 1 0 0 0,0 0 0 0 0,0-1 0 0 0,1 1 0 0 0,-1-1 0 0 0,0 1 0 0 0,1-1 0 0 0,0 1-1 0 0,0-1 1 0 0,0 1 0 0 0,0-1 0 0 0,0 0 0 0 0,0 1 0 0 0,1-1 0 0 0,-1 0 0 0 0,1 0 0 0 0,-1 0 0 0 0,1 0-1 0 0,0 0 1 0 0,0 0 0 0 0,1 0-55 0 0,71 14 78 0 0,-69-16-78 0 0,-1-1 0 0 0,1 1 0 0 0,0-1 0 0 0,0 0 0 0 0,0 0 0 0 0,-1 0 0 0 0,1-1 0 0 0,-1 1 0 0 0,1-1 0 0 0,-1-1 0 0 0,1 1 0 0 0,-1 0 0 0 0,0-1 0 0 0,0 0 0 0 0,2-2 0 0 0,-3 2 43 0 0,-1 0 0 0 0,1 1 1 0 0,-1-1-1 0 0,0 0 1 0 0,0 0-1 0 0,0-1 0 0 0,0 1 1 0 0,-1 0-1 0 0,1-1 1 0 0,-1 1-1 0 0,0-1 0 0 0,0 1 1 0 0,0-1-1 0 0,0 1 1 0 0,-1-1-1 0 0,0 0 0 0 0,1 1 1 0 0,-1-1-1 0 0,-1 0 1 0 0,1 1-1 0 0,0-1 0 0 0,-1 0 1 0 0,0 1-1 0 0,0-1 1 0 0,0 1-1 0 0,0-1 0 0 0,0 1-43 0 0,-22-26 807 0 0,16 26-770 0 0,7 11-37 0 0,32 17 0 0 0,20 19 0 0 0,-2-3-386 0 0,-44-35-81 0 0,-5-5-39 0 0</inkml:trace>
  <inkml:trace contextRef="#ctx0" brushRef="#br0" timeOffset="7508.87">651 909 5984 0 0,'0'0'464'0'0,"0"0"-80"0"0,5 4 2369 0 0,21 45 4426 0 0,-14-21-6592 0 0,-6-3 367 0 0,-6-23-444 0 0,0-2-67 0 0,4-21-278 0 0,20-37-317 0 0,19 23-1589 0 0,4 14 1690 0 0,-27 21 51 0 0,-6 4-527 0 0,-11-2-2745 0 0,-3-2 1928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57.2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 5984 0 0,'0'0'273'0'0,"0"0"-5"0"0,3-10 456 0 0,-1 9 8185 0 0,27 62-6252 0 0,-19-26-1625 0 0,-10-34-898 0 0,0-1-46 0 0,2 7 112 0 0,1 2-481 0 0,2-9-4201 0 0,-4-1-1336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57.3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 47 920 0 0,'-2'-15'270'0'0,"-6"-6"8016"0"0,7 19-5478 0 0,1 2-1087 0 0,5-7 2488 0 0,0 5-4088 0 0,15 8-230 0 0,7 10-2565 0 0,-16-5 1650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56.5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51 81 1840 0 0,'0'0'309'0'0,"0"0"629"0"0,0 0 276 0 0,0 0 54 0 0,0 0-92 0 0,0 0-429 0 0,0-5 114 0 0,-1 3 1914 0 0,1 1-2701 0 0,-1 1 0 0 0,1-1 1 0 0,0 1-1 0 0,-1 0 1 0 0,1 0-1 0 0,-1-1 0 0 0,1 1 1 0 0,-1 0-1 0 0,1 0 0 0 0,-1 0 1 0 0,0-1-1 0 0,1 1 1 0 0,-1 0-1 0 0,1 0 0 0 0,-1 0 1 0 0,1 0-1 0 0,-1 0 1 0 0,1 0-1 0 0,-1 0 0 0 0,0 0 1 0 0,1 0-1 0 0,-1 1 0 0 0,1-1 1 0 0,-1 0-1 0 0,1 0 1 0 0,-1 0-1 0 0,1 1 0 0 0,-1-1 1 0 0,1 0-1 0 0,-1 0 1 0 0,1 1-1 0 0,0-1 0 0 0,-1 1 1 0 0,1-1-1 0 0,-1 0 0 0 0,1 1 1 0 0,0-1-1 0 0,-1 1 1 0 0,1-1-1 0 0,0 1 0 0 0,-1-1 1 0 0,1 1-1 0 0,0-1 1 0 0,0 1-1 0 0,0-1 0 0 0,-1 1 1 0 0,1-1-1 0 0,0 1-74 0 0,-15 28 622 0 0,2 49-458 0 0,13-75-153 0 0,0-1 0 0 0,0 0 1 0 0,0 0-1 0 0,0 0 0 0 0,1 0 0 0 0,-1 1 0 0 0,1-1 0 0 0,0 0 1 0 0,-1 0-1 0 0,1 0 0 0 0,0 0 0 0 0,0 0 0 0 0,0 0 0 0 0,1 0 1 0 0,-1-1-1 0 0,0 1 0 0 0,1 0 0 0 0,-1-1 0 0 0,1 1 0 0 0,-1-1 0 0 0,1 1 1 0 0,0-1-1 0 0,0 0 0 0 0,-1 0 0 0 0,1 1 0 0 0,0-1 0 0 0,0-1 1 0 0,0 1-1 0 0,1 0 0 0 0,-1 0 0 0 0,0-1 0 0 0,0 1 0 0 0,0-1 1 0 0,1 0-12 0 0,5 0 15 0 0,-1 0 1 0 0,0 0 0 0 0,1-1-1 0 0,-1 0 1 0 0,0-1 0 0 0,0 0-1 0 0,1 0 1 0 0,-2 0 0 0 0,1-1-1 0 0,0 0 1 0 0,0 0 0 0 0,4-4-16 0 0,45-29 188 0 0,-21 1 291 0 0,-30 28-343 0 0,2-26 376 0 0,-7 33-507 0 0,0-1-1 0 0,-1 1 1 0 0,1 0-1 0 0,0 0 1 0 0,0 0 0 0 0,-1 0-1 0 0,1-1 1 0 0,0 1-1 0 0,-1 0 1 0 0,1 0-1 0 0,0 0 1 0 0,0 0-1 0 0,-1 0 1 0 0,1 0-1 0 0,0 0 1 0 0,-1 0-1 0 0,1 0 1 0 0,0 0-1 0 0,-1 0 1 0 0,1 0-1 0 0,0 0 1 0 0,-1 0-1 0 0,1 0 1 0 0,0 0-1 0 0,-1 0 1 0 0,1 0-1 0 0,0 0 1 0 0,0 1-1 0 0,-1-1 1 0 0,1 0-1 0 0,0 0 1 0 0,-1 0-1 0 0,1 1 1 0 0,0-1-1 0 0,0 0 1 0 0,-1 0-1 0 0,1 0 1 0 0,0 1-1 0 0,0-1 1 0 0,0 0-1 0 0,0 0 1 0 0,-1 1-1 0 0,1-1 1 0 0,0 0-1 0 0,0 1 1 0 0,0-1-1 0 0,0 0 1 0 0,0 1-1 0 0,0-1 1 0 0,0 0-1 0 0,0 1 1 0 0,0-1-1 0 0,0 0 1 0 0,0 1-1 0 0,0-1 1 0 0,0 0-1 0 0,0 0 1 0 0,0 1-5 0 0,0 4 30 0 0,1-1 1 0 0,0 1 0 0 0,0 0-1 0 0,1-1 1 0 0,-1 1 0 0 0,1-1-1 0 0,0 1 1 0 0,0-1 0 0 0,0 0-1 0 0,1 0 1 0 0,-1 0 0 0 0,1 0-1 0 0,0 0 1 0 0,0-1 0 0 0,1 1-1 0 0,-1-1 1 0 0,1 0 0 0 0,0 0-1 0 0,0 0 1 0 0,0 0 0 0 0,0-1-1 0 0,0 1 1 0 0,0-1 0 0 0,1 0-1 0 0,-1-1 1 0 0,1 1 0 0 0,-1-1-1 0 0,3 1-30 0 0,150 22 272 0 0,-60-31 147 0 0,-94 7-369 0 0,-1 0 1 0 0,1 0-1 0 0,0-1 0 0 0,0 0 0 0 0,-1 1 0 0 0,1-1 1 0 0,0 0-1 0 0,-1 0 0 0 0,1-1 0 0 0,-1 1 0 0 0,1 0 1 0 0,-1-1-1 0 0,0 1 0 0 0,0-1 0 0 0,1 0 0 0 0,-1 0 1 0 0,0 0-1 0 0,-1 0 0 0 0,1 0 0 0 0,0 0 1 0 0,0-1-1 0 0,-1 1 0 0 0,0-1 0 0 0,1 1 0 0 0,-1-1 1 0 0,0 1-1 0 0,0-1 0 0 0,0 0 0 0 0,-1 1 0 0 0,1-1 1 0 0,-1 0-1 0 0,1 0 0 0 0,-1 1 0 0 0,0-1 0 0 0,0 0 1 0 0,0 0-1 0 0,-1 0 0 0 0,1 1 0 0 0,-1-1 1 0 0,1 0-1 0 0,-1 0 0 0 0,0 1 0 0 0,0-1 0 0 0,0-1-50 0 0,-6-9 54 0 0,-1 1-1 0 0,0-1 0 0 0,-1 1 1 0 0,0 1-1 0 0,0 0 0 0 0,-1 0 1 0 0,-2 0-54 0 0,11 10 201 0 0,3 6-4576 0 0,0-4-2108 0 0</inkml:trace>
  <inkml:trace contextRef="#ctx0" brushRef="#br0" timeOffset="406.12">788 114 8288 0 0,'0'0'381'0'0,"9"0"127"0"0,59-4 3801 0 0,-27 5-3103 0 0,16-4-616 0 0,-9-11 232 0 0,-47 13-569 0 0,-1 1-77 0 0,0 0-31 0 0,8-18 239 0 0,-8 14-355 0 0,-1 1 0 0 0,1-1 0 0 0,-1 1 1 0 0,0-1-1 0 0,0 1 0 0 0,0-1 0 0 0,0 1 0 0 0,-1 0 0 0 0,1 0 0 0 0,-1-1 0 0 0,0 1 0 0 0,0 0 0 0 0,0 0 0 0 0,0 1 1 0 0,0-1-1 0 0,-1 0 0 0 0,1 1 0 0 0,-3-2-29 0 0,5 3 16 0 0,-44-9 941 0 0,42 10-936 0 0,-1-1 0 0 0,1 1-1 0 0,0-1 1 0 0,-1 1 0 0 0,1 0-1 0 0,0 0 1 0 0,-1 0-1 0 0,1 0 1 0 0,0 0 0 0 0,-1 0-1 0 0,1 1 1 0 0,0-1 0 0 0,-1 1-1 0 0,1 0 1 0 0,0 0-1 0 0,0 0 1 0 0,-1 0 0 0 0,1 0-1 0 0,0 0 1 0 0,0 0 0 0 0,0 1-1 0 0,1-1 1 0 0,-1 1 0 0 0,0-1-1 0 0,0 1 1 0 0,1 0-1 0 0,-2 1-20 0 0,-17 13 145 0 0,17-12-139 0 0,1 0 1 0 0,-1 0 0 0 0,1 0-1 0 0,0 1 1 0 0,0-1-1 0 0,0 1 1 0 0,1-1 0 0 0,0 1-1 0 0,0 0 1 0 0,0-1-1 0 0,0 1 1 0 0,1 0 0 0 0,-1 0-1 0 0,1 0 1 0 0,1-1-1 0 0,-1 1 1 0 0,1 0 0 0 0,-1 0-1 0 0,1-1 1 0 0,1 1-1 0 0,-1 0-6 0 0,0 1-24 0 0,-1-1-1 0 0,1 0 0 0 0,0 1 0 0 0,0-1 0 0 0,1 0 0 0 0,-1 1 0 0 0,1-1 0 0 0,0 0 0 0 0,1 0 1 0 0,-1-1-1 0 0,1 1 0 0 0,0 0 0 0 0,0-1 0 0 0,1 0 0 0 0,-1 0 0 0 0,1 0 0 0 0,0 0 0 0 0,0 0 1 0 0,0-1-1 0 0,1 0 0 0 0,-1 0 0 0 0,1 0 0 0 0,0 0 0 0 0,-1-1 0 0 0,1 1 0 0 0,1-1 0 0 0,-1-1 1 0 0,0 1-1 0 0,0-1 0 0 0,1 1 25 0 0,48-3-4247 0 0,-37-3 2649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59.3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64 57 3224 0 0,'6'-5'288'0'0,"28"-29"3657"0"0,-15 18-1310 0 0,-17 15-2113 0 0,2 0 4702 0 0,-6 6-5620 0 0,-28 3 639 0 0,-37 31 1205 0 0,51-12-1427 0 0,13-7 32 0 0,3 3-53 0 0,3-11 0 0 0,2-1 3 0 0,34 47 362 0 0,-27-45-16 0 0,1 0-1 0 0,-1 1 1 0 0,-1 0-1 0 0,-1 1 1 0 0,0 0-1 0 0,5 10-348 0 0,-14-23 38 0 0,1 0-1 0 0,-1 0 1 0 0,0-1-1 0 0,0 1 1 0 0,1 0-1 0 0,-2 0 1 0 0,1 0-1 0 0,0 0 1 0 0,0 0-1 0 0,0 0 1 0 0,-1 1-1 0 0,0-1 1 0 0,1 0-1 0 0,-1 0 1 0 0,0 0-1 0 0,0 0 1 0 0,0 1-1 0 0,0-1 1 0 0,0 0-1 0 0,-1 0 1 0 0,1 0-1 0 0,0 1 1 0 0,-1-1-1 0 0,0 0 1 0 0,0 0-1 0 0,1 0 1 0 0,-1 0-1 0 0,0 0 1 0 0,-1 0-1 0 0,1 0-37 0 0,-21 19 906 0 0,-55-18-1163 0 0,44-9-6326 0 0,21 3 190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8:57.9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202 213 8288 0 0,'-21'-27'1340'0'0,"-19"27"2146"0"0,3 14-3320 0 0,0-4-166 0 0,33-7 0 0 0,-1-1 0 0 0,1 1 0 0 0,-1 0 0 0 0,1 0 0 0 0,0 0 0 0 0,0 0 0 0 0,1 1 0 0 0,-1-1 0 0 0,0 1 0 0 0,1 0 0 0 0,0 0 0 0 0,0 0 0 0 0,0 1 0 0 0,1-1 0 0 0,-1 1 0 0 0,1 0 0 0 0,0-1 0 0 0,1 1 0 0 0,-1 0 0 0 0,0 4 0 0 0,3-6 0 0 0,-1-1 0 0 0,1 1 0 0 0,0 0 0 0 0,1-1 0 0 0,-1 1 0 0 0,0-1 0 0 0,1 0 0 0 0,-1 1 0 0 0,1-1 0 0 0,0 0 0 0 0,-1 0 0 0 0,1 0 0 0 0,0 0 0 0 0,1 0 0 0 0,-1 0 0 0 0,0-1 0 0 0,0 1 0 0 0,1-1 0 0 0,-1 1 0 0 0,1-1 0 0 0,-1 0 0 0 0,1 0 0 0 0,0 0 0 0 0,-1 0 0 0 0,1-1 0 0 0,0 1 0 0 0,-1-1 0 0 0,1 0 0 0 0,0 1 0 0 0,0-1 0 0 0,0 0 0 0 0,-1-1 0 0 0,1 1 0 0 0,0 0 0 0 0,71-22 930 0 0,-10-13 188 0 0,-45 5-1118 0 0,-18 25 53 0 0,-1 4 222 0 0,3 1 1228 0 0,26 23-1390 0 0,48 49-2 0 0,-71-65-22 0 0,0 1 0 0 0,0-1 0 0 0,-1 1 0 0 0,-1 0 0 0 0,1 1 0 0 0,-1-1 0 0 0,0 1 0 0 0,-1 0 0 0 0,0 0 0 0 0,-1 0 0 0 0,0 0 0 0 0,0 0 0 0 0,-1 1 0 0 0,0-1 0 0 0,0 1 0 0 0,-1 2-89 0 0,-20 15 448 0 0,18-23-436 0 0,0 0 0 0 0,0 0-1 0 0,-1 0 1 0 0,0-1 0 0 0,1 1-1 0 0,-1-1 1 0 0,-1 0 0 0 0,1 0-1 0 0,0 0 1 0 0,-1 0-1 0 0,1 0 1 0 0,-1-1 0 0 0,0 1-1 0 0,0-1 1 0 0,0 0 0 0 0,0 0-1 0 0,0-1 1 0 0,0 1 0 0 0,-1-1-1 0 0,1 0 1 0 0,-1 0-1 0 0,0 0-11 0 0,-41-5 0 0 0,15-11-1861 0 0,21 4 842 0 0</inkml:trace>
  <inkml:trace contextRef="#ctx0" brushRef="#br0" timeOffset="564.67">383 70 2304 0 0,'2'-16'101'0'0,"2"8"1"0"0,3 3 139 0 0,5-6-146 0 0,-11 1 5608 0 0,9 8-1720 0 0,6 15-2806 0 0,-9-3-731 0 0,0 1-1 0 0,-1 0 0 0 0,0 0 1 0 0,-1 1-1 0 0,-1 0 0 0 0,0 0 1 0 0,0 0-1 0 0,-1 0 0 0 0,0 3-445 0 0,-2-9 141 0 0,19 80 1370 0 0,-15-46-1440 0 0,11 1 962 0 0,-16-40-960 0 0,0-1 2 0 0,0 0 10 0 0,0 0 3 0 0,8-17 99 0 0,12-31 26 0 0,16 3-333 0 0,-32 41 27 0 0,1 0-1 0 0,-1 0 0 0 0,1 1 1 0 0,-1-1-1 0 0,1 1 1 0 0,0 0-1 0 0,0 0 0 0 0,0 1 1 0 0,0 0-1 0 0,1-1 0 0 0,-1 2 1 0 0,1-1-1 0 0,-1 1 0 0 0,1 0 1 0 0,0 0-1 0 0,-1 0 0 0 0,7 1 94 0 0,-7 1 2 0 0,1 0-1 0 0,-1 1 1 0 0,0-1-1 0 0,0 2 1 0 0,0-1-1 0 0,0 0 1 0 0,0 1-1 0 0,0 0 1 0 0,-1 0-1 0 0,1 0 0 0 0,-1 1 1 0 0,0-1-1 0 0,0 1 1 0 0,0 0-1 0 0,-1 0 1 0 0,1 1-1 0 0,-1-1 1 0 0,0 1-1 0 0,0-1 1 0 0,-1 1-1 0 0,1 0 0 0 0,0 4-1 0 0,28 81 1682 0 0,-30-65-1165 0 0,-1-23-437 0 0,1 3-611 0 0,4-10-415 0 0,-1-2-56 0 0</inkml:trace>
  <inkml:trace contextRef="#ctx0" brushRef="#br0" timeOffset="830.2">888 1 6912 0 0,'0'0'528'0'0,"0"0"-196"0"0,0 0 441 0 0,2 1 231 0 0,24 9 3711 0 0,-15 5-4233 0 0,-1 0 1 0 0,0 1-1 0 0,-1 1 1 0 0,-1-1-1 0 0,0 1 1 0 0,-1 1-1 0 0,-1 0 1 0 0,-1-1-1 0 0,-1 2 1 0 0,0-1-1 0 0,-1 6-482 0 0,5 11-148 0 0,2 12 1168 0 0,-10-45-893 0 0,0-2-51 0 0,0 0-11 0 0,0 0-170 0 0,0 0-711 0 0,0 0-311 0 0,0 0-1050 0 0,0 0-3949 0 0</inkml:trace>
  <inkml:trace contextRef="#ctx0" brushRef="#br0" timeOffset="986.42">921 207 1840 0 0,'0'0'447'0'0,"3"0"1202"0"0,17 3-92 0 0,-1-2 0 0 0,1 0 1 0 0,-1-1-1 0 0,1 0 0 0 0,-1-2 1 0 0,2-1-1558 0 0,23-3 0 0 0,-31 4-884 0 0,1 3-3536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8:18.0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0 155 2304 0 0,'0'0'396'0'0,"0"0"821"0"0,0 0 355 0 0,0 0 76 0 0,0 0-140 0 0,0 0-647 0 0,0 0-278 0 0,0 0-58 0 0,8-4 501 0 0,65-3 1606 0 0,-13 10-1970 0 0,148-14-180 0 0,-116 1-428 0 0,-92 10-84 0 0,0 0-1 0 0,0 0 1 0 0,0 0-1 0 0,0 1 0 0 0,0-1 1 0 0,0 0-1 0 0,-1 0 1 0 0,1 0-1 0 0,0 1 1 0 0,0-1-1 0 0,0 0 1 0 0,0 0-1 0 0,0 0 1 0 0,0 1-1 0 0,0-1 1 0 0,0 0-1 0 0,0 0 0 0 0,1 0 1 0 0,-1 0-1 0 0,0 1 1 0 0,0-1-1 0 0,0 0 1 0 0,0 0-1 0 0,0 0 1 0 0,0 0-1 0 0,0 1 1 0 0,0-1-1 0 0,0 0 0 0 0,1 0 1 0 0,-1 0-1 0 0,0 0 1 0 0,0 0-1 0 0,0 1 31 0 0,-20 10-1776 0 0,4-4 634 0 0</inkml:trace>
  <inkml:trace contextRef="#ctx0" brushRef="#br0" timeOffset="265.56">43 364 920 0 0,'0'0'379'0'0,"0"0"1254"0"0,0 0 551 0 0,0 0 109 0 0,0 0-188 0 0,2 2-861 0 0,5 0-910 0 0,0 1 0 0 0,1-1 0 0 0,-1-1-1 0 0,1 1 1 0 0,-1-1 0 0 0,1 0-1 0 0,-1-1 1 0 0,1 0 0 0 0,0 0 0 0 0,-1-1-1 0 0,1 1 1 0 0,-1-2 0 0 0,8-1-334 0 0,137-15 639 0 0,-19 0-429 0 0,-27 1 38 0 0,-104 16-173 0 0,-2 1 16 0 0,0 0 5 0 0,0 0-1 0 0,0 0-128 0 0,0 0-543 0 0,0 0-236 0 0,0 0-869 0 0,0 0-3296 0 0</inkml:trace>
  <inkml:trace contextRef="#ctx0" brushRef="#br0" timeOffset="640.47">60 28 3680 0 0,'10'0'311'0'0,"-6"0"110"0"0,-1-1-1 0 0,1 1 0 0 0,0 0 1 0 0,-1 0-1 0 0,1 0 0 0 0,-1 1 0 0 0,1-1 1 0 0,-1 1-1 0 0,1 0 0 0 0,-1 0 1 0 0,1 0-1 0 0,-1 0 0 0 0,0 1 1 0 0,0-1-1 0 0,1 1 0 0 0,-1 0 1 0 0,0 0-1 0 0,2 2-420 0 0,-6 43 2600 0 0,-3-22-1825 0 0,0 71 778 0 0,8-42-1044 0 0,-4-44-413 0 0,0-1-1 0 0,1 0 0 0 0,0 1 1 0 0,0-1-1 0 0,1 0 1 0 0,0 0-1 0 0,0 0 0 0 0,1 0 1 0 0,2 4-96 0 0,30 85 568 0 0,-19-71-391 0 0,-15-25-112 0 0,3 2 96 0 0,-3-3-3697 0 0,1-6 1800 0 0</inkml:trace>
  <inkml:trace contextRef="#ctx0" brushRef="#br0" timeOffset="952.89">370 0 10568 0 0,'0'0'233'0'0,"0"0"39"0"0,0 0 17 0 0,0 0-27 0 0,0 0-65 0 0,0 0 352 0 0,1 2 174 0 0,3 86 2144 0 0,39 144-1709 0 0,-8-86-822 0 0,-26-96 1517 0 0,-9-49-1954 0 0,0-1-27 0 0,0 0 29 0 0,0 0 151 0 0,0 0 68 0 0,0 0-866 0 0,0 0-3675 0 0,0 0-1579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20:55.3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9221 873 1458 0,'0'0'32'0,"0"0"6"0,0 0 2 0,5-2 1 16,-2-3-33-16,-1 5-8 0,1-2 0 0,-3 2 0 0,0 0 113 0,3 0 21 0,-1-5 4 0,-2 5 1 15,0 0-80-15,0 0-16 0,0 0-3 0,0 0-1 16,0 0 10-16,0 0 3 0,0 0 0 0,3 5 0 16,-3 2-13-16,0 2-3 0,-3 3 0 0,1-2 0 15,-4 6-4-15,4 0 0 0,-4 1-1 0,4-1 0 16,-1 6-11-16,-2-4-3 0,2 1 0 0,3 0 0 15,0 2-17-15,0-7 8 0,3 0-8 0,-1 5 0 16,4-5 18-16,2 0-3 0,0-7-1 0,0 1 0 16,2-4-14-16,-2-1 0 0,3 1 0 0,-1-4 0 15,6 0 0-15,-3 0-18 0,1-4 4 0,1 4 1 16,1-7 21-16,-2 4 4 0,-1-4 0 0,-3-5 1 0,-2 5 41 0,0 5 8 16,0-10 2-16,-5 0 0 15,2 3-52-15,-2 2-12 0,-1-2 0 0,1 2 0 0,0 4 15 0,-3-4 0 16,2 2 0-16,-2 5 0 0,0 0-15 0,0 0 8 15,0 0-8-15,0 0 0 0,-2 5 0 0,2 2 8 16,0 3-8-16,2-1 0 0,1 0-12 0,2 3-6 16,1-5-1-16,2 5 0 0,-1-3 19 0,4 3 0 15,2-2 0-15,0-3 0 0,1-3 0 0,-1 3 0 16,3-2 0-16,0-3 0 0,0 5 0 0,-1-7 0 16,1 0 0-16,-2-7 0 0,1 0 12 0,-1 0 5 15,2 3 2-15,-1-3 0 0,-1-1-9 0,-4 1-2 16,3 0 0-16,1 0 0 0,-4-4 22 0,-2 4 4 15,-3-8 1-15,-2 1 0 0,0 3 25 0,-1-11 4 16,1 4 2-16,0 3 0 0,-3-6-53 0,-3 2-13 16,0 3 0-16,1-3 0 0,-1 7 0 0,0-9 0 15,-2 9 0-15,0-2 0 0,2 5 9 0,1-3-1 0,-1 0 0 0,0 5 0 16,1-2-8-16,2 4 0 0,-3-2 0 0,3 7 0 16,0 0 0-16,0 0-11 0,0 0 11 0,0 0-12 15,0 0-144 1,0 7-30-16,3-2-6 0,2 4 0 0</inkml:trace>
  <inkml:trace contextRef="#ctx0" brushRef="#br0" timeOffset="362.03">10202 855 1893 0,'-8'0'41'0,"8"0"9"0,0 0 2 0,0 0 2 0,0 0-43 0,0 0-11 0,8-3 0 0,0 3 0 15,3 0 59-15,-1 0 9 16,6 0 3-16,0 0 0 0,3 0-48 0,-1 0-10 0,1 3-1 0,-1-3-1 16,1 0 27-16,-1 4 6 0,1 1 0 0,-3-5 1 15,0 0-30-15,-3 0-7 0,-3 0 0 0,4 0-8 16,-6 0 15-16,0 0-4 0,-8 0-1 0,0 0 0 16,0 0-102-16,0 0-21 0,-6 7-4 0</inkml:trace>
  <inkml:trace contextRef="#ctx0" brushRef="#br0" timeOffset="518.23">10202 1047 1850 0,'6'0'40'0,"-1"7"9"0,3-7 2 0,5 0 1 0,0 0-41 0,1 0-11 16,1 0 0-16,1 0 0 0,3 0 94 0,-3 0 17 16,2 0 3-16,1 0 1 0,-1 0-73 0,-2 0-14 15,0 0-4-15,0 0 0 0,-3 0-4 0,-2-7 0 16,-1 7-1-16,-2 0-1083 0</inkml:trace>
  <inkml:trace contextRef="#ctx0" brushRef="#br0" timeOffset="1242.74">11054 572 1728 0,'0'0'76'0,"0"0"16"15,3-7-73-15,2 5-19 0,1-3 0 0,-4 0 0 16,1 3 107-16,-3-3 17 0,0 5 4 0,0 0 1 16,0 0-36-16,0 0-7 0,0-2-2 0,0 2 0 15,-3-5-8-15,-2 5-3 0,0-7 0 0,-3 7 0 0,-3 0-23 0,-2 0-5 16,-3-7-1-16,0 7 0 0,0 0-20 0,6 7-5 16,-4-7-1-16,-1 0 0 0,-4 0-10 0,0 7-8 15,4-7 12-15,-7 5-12 0,4-3 8 0,-6 3-8 16,3 2 0-16,0 0 0 0,2 0 0 0,6-7 0 15,-3 7 0-15,3 0 0 0,2-2 0 0,1-3 0 16,2 6 0-16,3-4-9 16,-1 10-18-16,4-7-3 0,-1-2-1 0,3 2 0 0,0 0 43 0,3 0 9 15,-3 0 2-15,2 5 0 0,1-3-37 0,2 3-7 16,-2 2-2-16,2-2 0 0,-2-2 23 0,2 8 0 16,3 1 0-16,-5-5 0 0,2 0 22 0,-2 8 9 15,-1-4 1-15,1 1 1 0,-3 0-17 0,3 2-3 16,-6-7-1-16,6 7 0 0,-3-6 1 0,0 1 0 0,0-2 0 15,-3 3 0-15,0-1-5 0,3-2-8 16,-2 0 11-16,-1 0-11 0,0-2 11 0,3 2-11 16,3 0 10-16,-3 0-10 0,0-2 0 0,3 0 0 0,-3-3 0 0,2 3-10 15,1-2 10-15,0-3 0 0,-1 9 0 0,1-7 0 16,2 3 0 0,-2 0 0-16,2-3 0 0,-2-2 0 0,5 5 0 0,-3-5 14 15,0 0-3-15,0 0-1 0,1 0-10 0,2 0 0 16,2-2 0-16,1-2 8 0,-1 1-8 0,-2-4-17 15,6 0 4-15,-1 0 1 0,3 0 12 0,2-4 0 16,1 1 0-16,2 3 0 0,3-5 0 0,2-2 0 16,3 5 0-16,3-3 0 0,-5 3 11 0,2-3 5 15,-6 1 0-15,-4 1 1 16,-1-1-27-16,1 1-6 0,0 3 0 0,-4-7-1 0,1 2 17 0,-5 5 0 16,-1-7 0-16,4 0 0 0,-4 5 0 0,-4 2 0 15,1-5 0-15,-4 1 0 16,0 4-127-16,-3 0-21 0,0 0-5 0,0 0-1 0</inkml:trace>
  <inkml:trace contextRef="#ctx0" brushRef="#br0" timeOffset="2195.26">11446 866 817 0,'0'0'36'0,"0"0"8"0,0 0-36 0,0 0-8 0,0 0 0 0,0 0 0 16,-5 0 99-16,5 0 17 0,0 0 4 0,0 0 1 16,0 0-21-16,0 0-5 0,0 0-1 0,0 0 0 15,0 0-20-15,0 0-4 0,-3 5-1 0,3-3 0 0,-3 5 5 0,3 5 1 16,-5-2 0-16,2 1 0 0,-2 3-20 0,2-2-4 16,1 0-1-16,-4 4 0 0,4-4-18 0,-1 2-4 15,1 0-1-15,2 0 0 0,0-2-18 0,2 0-9 16,1-3 10-16,5 3-10 0,0-2 8 0,2-6-8 15,1 3 0-15,2-7 9 0,0 5-9 0,3-10 0 16,0 5 0-16,0-7 0 0,-3 3 36 0,0-3 3 16,3 4 0-16,-2-4 0 0,-4-5-11 0,-2 3-3 15,0 0 0-15,-3-1 0 0,3-2 22 0,-5 5 4 16,2-4 1-16,-2 4 0 0,-1 4-28 0,1-9-6 16,-3 5-1-16,0 5 0 0,0 2-6 0,0 0-2 15,0 0 0-15,0 0 0 0,0 0-9 0,0 0 0 16,3 2 0-16,-1 5 0 0,1 5 0 0,0-9 0 15,5 8 0-15,-3-4-11 0,3 7 1 0,2-9 0 16,1 5 0-16,2-1 0 0,3-7 10 0,0 5 0 16,3 0 10-16,2 0-10 0,0-2 0 0,0-2 0 0,0-3 0 0,0 0-10 15,-2 0 10-15,-1 0 0 0,-2-3 0 0,0 3 0 16,0-7 0-16,-5 2 0 0,-1 5 0 0,-2-9 0 16,0 2 49-16,-3-2 12 0,1-1 3 0,-4-2 0 15,-2-2-32-15,0 3-5 0,0 1-2 0,-2-2 0 16,-4-2 11-16,4 2 3 0,-1-2 0 0,3 7 0 15,-5-4-39-15,2 3-16 0,0-1 0 0,-2 4 1 16,-3-4 15-16,0 4 0 0,3 3 0 0,0-3-9 16,-1 1-103-16,6 4-20 0,0 0-4 0,-2 9-1184 15</inkml:trace>
  <inkml:trace contextRef="#ctx0" brushRef="#br0" timeOffset="2476.44">12256 1087 1785 0,'7'7'79'0,"-4"-7"17"0,-3 7-77 0,0-7-19 16,-3 5 0-16,3 2 0 0,0-4 144 0,0 6 26 15,-5 0 5-15,5 5 1 0,0 1-90 0,-2 3-18 16,-4-6-3-16,4 7-1 0,-1-3 0 0,3-1 0 0,0-4 0 0,0 3 0 16,-5 1-51-16,2 1-13 15,3-7 0-15,-3 3 0 0,1-5 0 0,2 3 0 0,2-6 0 0,-2 3 0 16,-2-2 0-16,2-5 0 0,-3 2 0 0,3-2-1279 16</inkml:trace>
  <inkml:trace contextRef="#ctx0" brushRef="#br0" timeOffset="2929.47">12732 1085 576 0,'0'0'51'0,"-3"2"-41"16,0 5-10-16,-2 0 0 0,0-2 292 0,2 2 57 0,-2 5 11 0,0-5 3 15,-3 2-223-15,2 3-44 16,1-5-8-16,2 5-3 0,-2 4 0 0,3-4 0 0,-1 2 0 0,0 0 0 15,-2 1-53-15,2 3-10 0,-2 1-2 0,2-5-1 16,1-2-11-16,-1-3-8 0,0 3 12 0,3-2-12 16,0-6-86-16,0 3-24 0,0-2-5 0</inkml:trace>
  <inkml:trace contextRef="#ctx0" brushRef="#br0" timeOffset="3148.15">13184 1076 2188 0,'0'0'48'0,"0"0"11"0,0 0 1 0,0 0 1 0,0 0-49 16,0 0-12-16,0 0 0 0,0 0 0 0,0 0 0 0,0 0 0 15,3 4 0-15,2-4 0 0,0 0 40 0,1 0 6 16,2 0 1-16,0 5 0 15,-3-5-127-15,0-5-24 0,6 5-6 0,-3 0-1 0</inkml:trace>
  <inkml:trace contextRef="#ctx0" brushRef="#br0" timeOffset="3304.38">13446 1045 2264 0,'0'0'50'0,"0"0"10"0,0 0 3 0,0 0 0 0,0 0-51 0,0 0-12 0,0 0 0 0,5-5 0 16,1 5 37-16,2 0 5 0,0 0 1 0,2 0 0 16,-2 0-155-16,3 0-32 0</inkml:trace>
  <inkml:trace contextRef="#ctx0" brushRef="#br0" timeOffset="3445.51">13634 1047 1324 0,'0'0'59'0,"0"0"12"0,8 0-57 0,-3 0-14 16,1 0 0-16,-1 0 0 0,0 0 144 0,3 0 25 16,-3 0 6-16,3 0 1 0,-2 0-88 0,-1 0-16 15,0 0-4-15,0 0-688 16,3 0-138-16</inkml:trace>
  <inkml:trace contextRef="#ctx0" brushRef="#br0" timeOffset="4368.71">14041 805 1267 0,'0'-5'112'0,"0"-2"-89"16,0 7-23-16,0 0 0 0,0-7 56 0,3 0 6 15,-3 7 2-15,0 0 0 0,0 0 0 0,0 0 0 16,0 0 0-16,0 0 0 0,0 0 0 0,0 0 0 16,0 0 0-16,5 7 0 0,-2 0 0 0,0 5 0 15,-1-2 0-15,-2 1 0 0,3 3 0 0,-3 1 0 0,0-4 0 0,0 8 0 16,3-10-52-16,-1 10-12 0,-2-5 0 0,6-2 0 15,-1 0 0-15,0-3 0 0,3 3 0 0,3-2 0 16,-1-3 35-16,1-3 4 16,-1 3 1-16,4-7 0 0,-1 5-20 0,0-5-4 0,6-5-1 0,-1 5 0 15,1-7-5-15,7 3-1 0,-5-6 0 0,0-2 0 16,-5 3 17-16,-2 2 3 0,-1-5 1 0,-5 0 0 16,0-2-1-16,0 0 0 0,-6 2 0 0,1-2 0 0,-3 5-19 15,0-3-10-15,-3 0 10 0,3 3-10 0,0 2 0 16,0-2 0-16,0 1 0 0,-2 1 0 0,-4 7 0 0,4-7 0 15,-1 0 0-15,3 7 0 0,-5 0 57 0,5 0 6 16,0 0 1-16,-3 7 0 0,0 0-52 0,1 0-12 16,2 5 0-16,0 2 0 15,5 5-48-15,-2-7-13 0,-1 4-3 0,4-2 0 0,2 3 64 0,2-1 18 16,-2-4 1-16,0 2 0 0,0 0-19 0,0-2 0 16,0-2 0-16,5-6 0 0,-2 8 0 0,-1-10 0 15,1 5 0-15,2-7 0 0,0 0-14 0,1 0-3 16,1 0-1-16,-1-7 0 0,-4 0 18 0,1 0 0 15,-1 0 0-15,4 0 0 0,1-5 24 0,-4-2 9 16,-3 0 2-16,-3-5 0 0,3 1-5 0,-2 3-1 16,-4-6 0-16,3 7 0 0,1 2-29 0,-4-9 0 15,1 9 0-15,-3 5 0 0,-3-7 0 0,3 5 0 0,3-1 0 0,-3 1 0 16,-5 4 0-16,2-2 0 0,3 7 0 0,0-7 0 16,0 7 0-16,0 0 0 0,0 0 0 0,0 0 0 31,0 0-96-31,0 0-26 0,0 7-5 0,0 0-1127 0</inkml:trace>
  <inkml:trace contextRef="#ctx0" brushRef="#br0" timeOffset="4903.82">14761 1076 1324 0,'0'0'118'0,"0"0"-94"15,0 0-24-15,0 0 0 0,0 0 144 0,3 4 25 16,2 3 5-16,-2-2 1 0,-3-5-88 0,0 2-18 16,5 10-3-16,-5-2-1 0,3-1-1 0,-3-2 0 15,0 2 0-15,0 6 0 0,2-4 0 0,-2 1 0 0,0-3 0 0,0 3 0 16,-2 2 0-16,2-7 0 0,0 5 0 0,0-2 0 15,0-3-41-15,0 2-9 0,2-7-2 16,-2 5 0-16,0-7-12 0,0 0-16 0,0 0 3 0,0 0 1 16,0 0 12-16,0 0 0 0,-2-7 0 0,-1 5 0 15,0-7 48-15,3-1 13 16,-2-2 3-16,2-2 0 0,2 3-52 0,1-4-12 16,0-1 0-16,2 0 0 0,3 1-11 0,-3 1-5 0,0 0 0 0,3-5-1 15,-2 12 5-15,4-4 0 0,-2 4 1 0,3-1 0 16,-3 1 11-16,2 0-12 0,1 5 12 0,-1-3-12 0,1 5 12 15,2 5-13-15,1-3 5 0,1 5 8 0,-4-7-26 0,2 7 2 16,0 1 1-16,3-1 0 0,-5 4 23 0,-1-4 0 16,-2 5 0-16,0-2 0 0,-2 1 47 0,-1-4 13 15,-2 7 4-15,-3-2 0 0,0 0-52 0,-3 4-12 16,0-4 0-16,-5 2 0 0,0 0 0 0,0-6 0 16,-2 3 0-16,-1-4 0 0,1 5 0 0,-1-3 0 15,-2-4 0-15,2 2 0 0,-2-7 0 0,3 3 0 16,-1-3 0-16,-2 4 0 15,2 1-48-15,1-5-13 0,-1-5-3 0,3 1-819 16,8 4-164-16</inkml:trace>
  <inkml:trace contextRef="#ctx0" brushRef="#br0" timeOffset="5794.24">14880 438 1483 0,'0'0'65'0,"0"0"15"0,0 0-64 0,0 0-16 16,0 0 0-16,0 0 0 0,0 0 100 0,0 0 16 16,5-7 4-16,3 7 1 0,0-5-47 0,0 5-10 15,6 0-1-15,-1 0-1 0,3 0-26 0,-1 0-4 0,4 0-2 0,0 0 0 16,-1 0-14-16,6 5-2 0,0-5-1 15,-1 7 0-15,1-7-5 0,-3 7 0 0,1-7-8 0,1 7 12 16,-1-2 9-16,-7-5 2 0,-1 2 0 0,-4 3 0 16,-10-5 26-16,8 2 6 0,-8-2 1 0,0 0 0 15,0 0-10-15,6 0-2 0,-6 0 0 0,5 5 0 16,-5-5-16-16,2 7-3 0,1 0-1 0,0 0 0 16,-3-2-12-16,2 2-2 0,-2-5-1 0,3 10 0 15,0-5-9-15,-1 7 0 0,1-7 0 0,2 5 8 16,-2 2-8-16,2-2 0 0,-2 2 9 0,5 7-9 15,0-7 0-15,-3 5 0 0,3 7 0 0,0-5 0 16,2 0 0-16,1 5 0 0,0 0-10 0,-1 2 10 0,1-2 0 16,-3 3 0-16,0-4 0 0,0 1 0 0,0 2 8 0,-3-2-8 15,0-4 0-15,0 3 9 0,1-3 6 0,-1 3 1 16,0-6 0-16,-2 2 0 0,2 1-8 0,-2 3 0 16,-3-10-8-16,3 3 12 0,-3 4 10 0,0-6 2 15,0 0 0-15,-3-4 0 0,3 2-3 0,-3-2 0 16,3-12 0-16,-2 9 0 0,-4 3 6 0,4-9 1 15,-6 6 0-15,0-7 0 0,0 3 3 0,-3-5 1 16,-2 0 0-16,0 0 0 0,-3-5 20 0,3 5 4 16,-3-2 0-16,3-7 1 15,-1 6-67-15,1-4-14 0,0 2-2 0,0-2-1 0,-1 0 27 0,1 5 0 16,0-7 0-16,0 6 0 0,2-1 0 0,-2 1 0 16,2-4 0-16,1 2 0 0,-3 5 0 0,2-7 0 15,0 7 0-15,3-2-8 0,3-3 28 0,0 5 7 16,-3-2 1-16,3 2 0 15,-1 0-107-15,1 0-21 0,2-5-4 0,3 1 0 16,0 4-101-16,3 0-20 0,2-7-4 0,9 4-1 0</inkml:trace>
  <inkml:trace contextRef="#ctx0" brushRef="#br0" timeOffset="8213.96">17298 718 1497 0,'0'0'32'0,"0"0"8"0,0-5 0 0,0 5 4 0,0 0-36 0,0-7-8 16,0 0 0-16,0 0 0 0,0 7 104 0,0 0 20 16,3-4 3-16,-3 4 1 0,0 0-52 0,0 0-9 0,0 0-3 0,0 0 0 15,3 9-14-15,-1 0-3 0,1 3-1 0,0-2 0 16,-3 8 29-16,2 1 5 16,1-5 2-16,0 12 0 0,-1 0-64 0,1-2-18 15,-3 1 0-15,3 1 8 0,-3 0-8 0,0-7 0 0,2 2 0 0,-2-4 0 16,0 1 43-16,0-4 13 0,0 3 2 0,0-8 1 15,3 3-43-15,-3-2-16 0,-3-3 11 0,3 2-11 16,0-9 44-16,0 0 4 0,-2 2 0 0,-1-2 0 16,-2 0-11-16,2-2-1 0,-2-3-1 0,2-2 0 15,-2 0 8-15,-1-5 1 0,1-4 1 0,0-3 0 16,0 0-54-16,-1-2-11 0,1-5-3 0,0 0 0 16,2-7 23-16,3 5 0 0,-3 2 0 0,3-7 0 15,0 10-35-15,3-3-5 0,-3 0-2 0,3 12 0 16,2-5 60-16,-2 0 12 0,2 5 2 0,3-2 1 15,-5-1-33-15,4 10 0 0,1-7 0 0,0 3-9 16,3 1-15-16,0 3-4 0,4-5 0 0,1 5 0 0,3 7 37 0,5-7 7 16,2 7 2-16,3 5 0 0,-5-3-29 0,0 5-5 15,-3 0-2-15,-3-2 0 0,-2 4 26 0,-2-1 6 16,-4 3 1-16,-5 8 0 0,-2-10-24 0,-6 3-5 16,1 2-1-16,-6-2 0 0,-3 2 26 0,-2 7 5 15,-5-14 0-15,-1 10 1 0,0-1-27 0,-2-4-6 16,0 0 0-16,3-3-1 0,-4 5 27 0,7-2 6 15,1-5 0-15,1 0 1 0,3 0-17 0,-1 0 0 16,3-2 0-16,3-3 0 0,-1 3-17 0,4-5 2 16,2 0 1-16,0 0 0 0,0 0 14 0,0 0 0 15,0 0 0-15,0 0 0 0,8 7 0 0,0 0 0 0,0-7-11 0,2 7 11 16,3 0-10-16,3 0 10 16,0-2-8-16,5 2 8 0,1 0 0 0,-1 0-8 0,0 0 8 15,-3 5 0-15,4-5 0 0,-4 0 0 0,-2 0 0 0,0 7 0 16,0-7 0-16,-3 1 12 0,0-1-2 0,-2-3-1 15,-3 8-9-15,0-3 0 0,-3-4 0 0,-5-5 0 16,5 7 0-16,-5-7 0 0,0 0 8 0,5 3-8 16,-5-3 9-16,0 0-9 0,0 0 10 0,0 0-10 15,0 0 11-15,0 0-11 0,0 0 12 0,0 0-12 16,-2 0-107-16,-1 0-28 0,1 0-5 0</inkml:trace>
  <inkml:trace contextRef="#ctx0" brushRef="#br0" timeOffset="8557.64">17981 544 1958 0,'0'0'43'0,"0"0"9"0,0 0 1 0,0 0 3 0,0 0-45 0,-8 2-11 16,0-2 0-16,0 5 0 0,0 2 53 0,-2 0 9 16,2 0 2-16,0 5 0 0,-3 2-23 0,1 0-4 15,-1 0-1-15,3 0 0 16,0-2-7-16,0 7-1 0,-2-2-1 0,2 8 0 0,0-6-27 0,3 7 0 16,-1-5 8-16,1 7-8 0,2-2 0 0,3 5 0 0,0-8 0 0,0 1 0 15,0-3 0-15,3-2 0 16,2-3 0-16,-2-1 0 0,5-4 28 0,-3 3 3 0,3-2 1 15,3-5 0-15,-1 5-20 0,1-5-4 0,2-5-8 0,0 5 12 32,1-2-40-32,-4-5-9 0,3 0-2 0,-2-5-1060 0</inkml:trace>
  <inkml:trace contextRef="#ctx0" brushRef="#br0" timeOffset="8951.81">18105 859 1267 0,'0'0'112'0,"0"0"-89"0,0 0-23 0,0 0 0 0,0 0 209 0,0 0 38 16,0 0 7-16,3 5 2 0,2-3-164 0,-2 5-32 16,0 0-6-16,-3 5-2 0,0-5-32 15,0 0-6-15,2 7-2 0,-2-2 0 0,0-5-12 0,3 7 0 16,0-7 0-16,-1 5 0 0,4-5 54 0,-4 0 8 16,3-4 2-16,1 1 0 0,4-4-52 0,-2 5-12 15,3-10 0-15,-3 5 0 0,2-4-11 0,1 1-5 16,0-4 0-16,-3 0-1 0,-1 2 27 0,1-9 6 15,-2 7 0-15,2 0 1 0,-6-5-17 0,1 3 0 16,0-3 0-16,-1 5 0 0,-2 0 0 0,0 2 0 16,0-2 0-16,3 7 0 0,2-7 8 0,-5 7-8 15,0 0 12-15,0 0-12 0,0 0 0 0,0 0 0 16,5 7 0-16,3 0-12 0,-2 0 12 0,2-2 0 16,2-2 0-16,-2 1 0 0,-3 3-9 0,3 0 1 15,0-7 0-15,0 7 0 0,3-2 8 0,-3-5 0 16,0 0 0-16,2 0 8 0,1 0-8 0,-3 0 9 0,2 0-9 0,-2-5 10 15,0-2 1-15,-2 5 0 0,1-5 0 0,-4-2 0 16,2 1-11-16,-2 6-16 0,0-10 4 0,2 5 1 16,-5 0 60-16,3-4 12 0,-3 1 3 0,2 5 0 15,-2-4-140-15,-2-3-28 0,-1 5-6 0</inkml:trace>
  <inkml:trace contextRef="#ctx0" brushRef="#br0" timeOffset="9234.87">18402 539 1537 0,'0'0'68'0,"0"0"14"0,8 5-66 0,0-5-16 16,2 0 0-16,3 2 0 0,3 3 73 0,-5 2 11 15,0 0 3-15,2 0 0 0,-3 5-46 0,4-5-9 0,-1 3-1 0,0 1-1 16,3 8 27-16,0 0 6 0,0 4 1 0,-3 3 0 15,0 0 0-15,0 2 0 0,-2 3 0 0,-1 0 0 16,-7-1-27-16,0-9-5 0,-3 7 0 0,-3-2-1 16,0-7 1-16,1 2 1 0,-3-2 0 0,-3-5 0 15,2 0-33-15,1 5 0 0,0-12 0 0,-1 5 0 16,1-3 0-16,0-2 0 0,5-7 0 0,0 0 0 16,0 0-64-16,0 0-20 0</inkml:trace>
  <inkml:trace contextRef="#ctx0" brushRef="#br0" timeOffset="9437.97">19024 688 1958 0,'0'0'43'0,"7"0"9"0,1 0 1 0,3 0 3 0,0-3-45 0,2 3-11 15,0-5 0-15,3 5 0 0,2 0 38 0,1 0 6 16,-1 0 0-16,-2 0 1 0,0 0-21 0,-3 0-4 16,1 0 0-16,-1 0-1 15,-5-2-77-15,2 2-15 0,-4 0-3 0</inkml:trace>
  <inkml:trace contextRef="#ctx0" brushRef="#br0" timeOffset="9625.67">19058 880 1746 0,'0'0'77'0,"5"0"16"0,3 5-74 0,0-3-19 0,3-2 0 0,-1 5 0 15,4-10 124-15,-1 5 22 0,3-2 4 0,5-3 1 16,-3 5-74-16,1 0-14 0,-1 0-3 0,1-7-1 16,-1 7-43-16,-2-7-16 0,-3 7 11 0,-2 0-755 15,0-2-150-15</inkml:trace>
  <inkml:trace contextRef="#ctx0" brushRef="#br0" timeOffset="10672.04">19804 737 1036 0,'3'-9'23'0,"-3"9"5"0,0 0 0 0,0 0 1 0,0 0-29 0,0 0 0 16,0 0 0-16,0 0 0 0,0 0 108 0,-3 0 16 15,0-3 4-15,3 3 0 0,0 0 5 0,0 0 2 0,0 0 0 16,0 0 0-16,0 7-51 0,3 7-9 0,-3-2-3 0,3-3 0 15,-3 3-18-15,2 2-4 0,1 0-1 0,0-2 0 16,2 2-7-16,-2 0-2 0,2-2 0 0,-2 0 0 16,-1-3-12-16,1 3-4 0,-1-5 0 0,1 0 0 15,-3-7-24-15,0 0 0 0,0 0 0 0,0 0 0 16,0 0 0-16,0 0 0 0,0 0 0 0,3-7 0 16,-1 0 0-16,-2-5 0 0,3 3 0 0,2 2 0 15,6-10 56-15,-3 3 7 0,0 0 1 0,0 0 0 16,0 2-103-16,0-2-20 15,0 2-4-15,-1-2-1 0,4 0 52 0,2 3 12 0,1 1 0 0,-4 5 0 16,1-2 0-16,-1 7 0 0,1-7 0 0,-1 7 0 16,-2 0 0-16,3 0 0 0,-3 7 0 0,2-7 0 15,1 7 0-15,-3-2 0 0,0 5 0 0,3-6 0 0,-6 3 0 0,3 7 0 16,-3-7 0-16,3 0 0 0,-3 3 0 0,1-8 0 16,-6 5 0-16,5 0 0 0,-2 0 0 0,-3-7 0 15,0 0 0-15,2 5 0 0,1-3 48 0,-3-2 13 16,0 0 3-16,0 0 0 0,0 0-52 0,5-2-12 15,0-3 0-15,-2-2 0 0,0 0 0 0,2 0 0 16,6-5 0-16,2 5 0 0,0-7 0 0,0 7 0 16,3 0 0-16,0 0 0 15,-3 0-48-15,-2 2-13 0,-1-2-3 0,1 0 0 0,0 7 52 0,-4 0 12 16,1 0 0-16,0 7 0 0,0-7 0 0,0 7 0 16,-2-2 0-16,1-3 0 0,-1 3 0 0,2 2 0 15,-6 0 0-15,1 0 0 0,2 5 0 0,1-5 0 0,-4 0 0 16,4 0 0-16,-4 0 48 0,3 7 13 15,-2-7 3-15,2 1 0 16,-2-4-103-16,2 3-20 0,3 0-4 0,0 0-1153 0</inkml:trace>
  <inkml:trace contextRef="#ctx0" brushRef="#br0" timeOffset="11031.39">20614 758 1670 0,'0'-12'74'0,"0"12"15"0,0 0-71 0,0 0-18 0,2 0 0 0,4 0 0 16,-6 0 119-16,5 0 20 0,0 0 4 0,1-7 1 16,1 7-116-16,4-7-28 0,0 7 0 0,7-4 0 15,-2 4 0-15,0-3 0 0,0-2 0 0,-3 3 0 16,0 2 57-16,0-5 6 0,-2-2 1 0,0 7 0 0,-3-7-52 0,-3 0-12 16,0 3 0-16,-5-4 0 0,0 6 0 0,0-5 0 15,-5 2 0-15,0-2 0 0,-3 0 0 0,2 0 0 16,-2 7 0-16,0-5 0 0,-2 3 22 0,-1-3 2 15,-2 5 0-15,-3 0 0 0,-2 0-39 16,2 0-7-16,0 0-2 0,0 0 0 0,3 7 24 0,-3 3 0 16,0-8 0-16,3 5 0 0,2 5 0 0,3-5 0 15,-2 0 0-15,4 0 0 0,1 7 0 0,0-2 0 16,0-2 0-16,2 1 0 0,0 3 0 0,3-2 0 16,0 0 0-16,3-3 0 0,2-2 0 0,3 5 0 15,-3-2 10-15,6-6-10 0,2 3 10 0,6 0-10 16,-3 0 8-16,5-2-8 15,3-5-76-15,-1 0-21 0,1 0-4 0,3-5-565 16,-1 5-113-16</inkml:trace>
  <inkml:trace contextRef="#ctx0" brushRef="#br0" timeOffset="11374.99">21077 718 230 0,'5'0'20'0,"0"-5"-20"0,-2-2 0 0,-3 7 0 16,0 0 337-16,-3-7 63 0,-2 5 13 0,2-3 3 15,-2 1-208-15,-3 4-42 0,0-3-8 0,3-2-2 16,0 5-96-16,-3-2-19 0,0 2-4 0,0 2-1 15,-3-2-28-15,1 5-8 0,2 2 0 0,-3 0 0 16,3 0 0-16,0 0 0 0,3 0 0 0,-3 1 0 16,3 3 0-16,2-4 0 0,-2 0 0 0,5 5 0 15,0-5 0-15,2 0 0 0,4 0 0 0,-4 0 0 16,4 0 8-16,-1-2 1 0,6-5 0 0,-1 0 0 16,1 2-9-16,5-2-12 0,-3-2 2 0,5-3 1 0,-2-2 9 15,0 7 11-15,-5-7-3 0,-1 0 0 0,-2 5-8 0,-8 2-11 16,3-10 3-16,-3 10 0 0,5-2 8 0,-2-5 0 15,-6 2 0-15,0-2 0 0,3 7 0 0,0 0 0 16,0-7 0-16,0 5 0 0,-2-3 49 0,2 5 12 16,0 0 3-16,0 0 0 15,0 0-86-15,0 0-17 0,0 5-3 0,2-3-1 0,1 5 18 0,5 0 3 16,-3-2 1-16,1 4 0 0,2 1 21 0,0-1 0 16,-1-2 0-16,1 0 0 0,0 0 11 0,0 1 6 15,-2 1 2-15,1-7 0 16,1 5-66-16,-2 0-13 0,-1-2-2 0</inkml:trace>
  <inkml:trace contextRef="#ctx0" brushRef="#br0" timeOffset="11719.07">21423 638 1612 0,'0'0'72'0,"0"0"14"0,0 0-69 0,-2-5-17 0,2-2 0 0,0 7 0 16,-6-7 183-16,4 7 33 0,-4-7 6 0,1 0 2 15,0 7-151-15,0 0-29 0,-1-4-7 0,1 4-1 16,-3 0-26-16,0 4-10 0,0 1 0 0,0-3 9 16,0 5-9-16,0-7 0 0,0 12 0 0,0-10 0 15,1 5 0-15,1 3 0 0,1-8 0 0,2 12 0 16,1-9-12-16,2 2 12 0,0 3-10 0,5-6 10 16,0 10-19-16,3-7 3 0,0 0 0 0,0 1 0 0,0 3 0 0,0-4 1 15,0 5 0 1,0-5 0-16,0-5 15 0,0 8 0 0,-3-3 0 0,0-5 0 0,1 12 0 15,-4-9 0-15,1 5 0 0,-3-1 0 0,-5-2 0 0,2 2 0 16,-2 3 0-16,-3-9 0 0,0 8 38 0,-3-4 10 16,-2 0 3-16,0 0 0 0,-3 0-31 0,0-2-5 15,0-2-2-15,0 1 0 16,0 3-137-16,3-7-28 0</inkml:trace>
  <inkml:trace contextRef="#ctx0" brushRef="#br0" timeOffset="12109.5">21648 666 1785 0,'0'0'79'0,"-2"-7"17"0,-4 7-77 0,6 0-19 0,0 0 0 0,0 0 0 16,0 0 93-16,0 0 15 0,0 0 4 0,0 7 0 15,3 0-90-15,-3 0-22 0,0 1 0 0,0 1 0 16,3 0 0-16,-3-2 0 0,2 0 0 0,-2 1 0 15,3 1 0-15,0 0 0 0,2-9 0 0,0 12 0 16,0-5 0-16,3 5 0 0,0-10 0 0,0 5 0 16,3-7 38-16,-3 7 3 0,2-7 1 0,-2 0 0 15,3 0-25-15,-1 0-5 0,1-7 0 0,0 0-1 16,-1 5 0-16,1-8 0 0,-3 3 0 0,2 0 0 16,1-7-11-16,-1 7 0 0,-2-7 0 0,-2 2 0 15,-1-2 0-15,0 7 0 0,-5 0 0 0,3-5 0 16,-3 5 53-16,-3 0 9 0,3 0 2 0,-2 2 0 15,2 5-74-15,-3 0-14 0,-2 0-4 0,2 0 0 0,0 5 45 0,3-5 9 16,3 7 2-16,0 0 0 0,-1 0-28 0,4-2 0 16,-1 2 0-16,3 0 0 0,-3 0 0 0,0 7 0 15,1-7 0-15,2 0 0 0,0 1 0 0,-3-4 0 16,0 1 0-16,0-3 0 16,1 5-17-16,-1-7-9 0,0 7-2 0,1-2-740 15,-6-5-148-15</inkml:trace>
  <inkml:trace contextRef="#ctx0" brushRef="#br0" timeOffset="12392.81">22072 645 1497 0,'0'0'133'0,"0"0"-106"16,0 0-27-16,0 0 0 0,5 5 139 0,0-3 22 16,0 5 5-16,1 5 1 15,-1-5-63-15,-2 3-12 0,2-6-2 0,0 10-1 16,-2-7-27-16,2 0-6 0,-2 1 0 0,-1 3-1 0,-2-4-37 0,3 5-7 15,-3-10-2-15,3 3 0 0,-3-5 15 0,0 0 2 16,0 0 1-16,0 0 0 0,0 0-10 0,0 0-1 0,0 0-1 0,0 0 0 16,0 0 1-16,0 0 0 0,0 0 0 0,2-7 0 15,4-5-8-15,-4 5-8 0,1-4 11 0,0 1-11 32,2-2-48-32,0-2-17 0,-2 7-3 0,2 0-1 15,0 0 3-15,3 2 1 0,-2-2 0 0,2 0 0 0,0 7 57 0,-1-7 8 16,-7 7 8-16,11 0-8 15,0-5-16-15,-1 5-8 0,3 0-3 0,-2 0-673 0,0 0-136 0</inkml:trace>
  <inkml:trace contextRef="#ctx0" brushRef="#br0" timeOffset="12752.4">22405 680 230 0,'0'0'20'0,"0"0"-20"16,0 0 0-16,8 5 0 0,-3-2 184 0,0-3 32 15,3 0 6-15,-2 0 2 0,4 0-77 0,-2 0-15 16,5 0-4-16,-2 0 0 0,0 0-51 0,-1 0-10 0,3 0-3 0,1 0 0 15,-4 0-10-15,3-3-2 0,-2-2-1 0,0 3 0 16,-1 2-31-16,-2-5-5 16,0 3-2-16,-3-3 0 0,1-2 7 0,-4 0 0 0,1 5 1 0,0-8 0 15,-3 3-2-15,-3 5-1 0,3-10 0 0,-3 12 0 16,-2-9-8-16,0 4-2 0,-1 1 0 0,-2 4 0 16,3-8-8-16,-3 6 0 0,0 2 0 0,0 0 0 15,0 0 0-15,-2 0 0 0,2 2 0 0,-3 6 0 16,1-4 8-16,-1 3 0 0,1 0 0 0,-1 5 0 15,0-3-8-15,6 3-11 0,-3 2 3 0,3-2 0 16,-3-2 8-16,3 1-13 0,-1 3 5 0,1-7 8 16,2 5 0-16,1 2 0 0,2-2 12 0,2-3-4 15,1 3 9-15,2 2 2 0,1-7 0 0,2 0 0 16,0-2-7-16,2 2 0 0,3-2-1 0,3-3 0 0,3 5-20 0,-1-7-4 16,3 0-1-16,1 0-641 15,1 0-128-15</inkml:trace>
  <inkml:trace contextRef="#ctx0" brushRef="#br0" timeOffset="13392.58">23434 652 345 0,'0'0'31'0,"0"0"-31"16,0 0 0-16,0 0 0 0,0 0 206 0,0 0 35 15,0 0 7-15,0 0 2 0,-2 0-100 0,-6 0-20 16,2 7-4-16,-2-7-1 0,-2 7-54 0,-1-2-11 16,3 2-3-16,-2 0 0 0,-1 0-33 0,-2 0-6 15,2 7-2-15,3-2 0 0,-2 0 26 0,2-3 5 16,3 3 1-16,-1-3 0 0,6 3-33 0,0 2-7 15,3-2 0-15,2-2-8 0,0 1 10 0,3-4-10 16,3 5 8-16,2-5-8 0,0-7 19 0,3 3-2 16,0-3 0-16,3 0 0 0,-3-3 14 0,2-4 2 0,1-5 1 15,-1 5 0-15,-2-4 14 0,-5 3 2 0,-1-6 1 0,-2 7 0 16,0-2-16-16,-3-3-3 0,-2 0-1 0,-3-2 0 16,0 7 26-16,0-5 6 0,-5 5 1 0,-1 0 0 15,-2-7-52-15,3 10-12 0,-3 1 0 0,0-2 0 31,0 3-48-31,0-3-13 0,6 5-3 0,2 0-751 0,-6 0-150 0</inkml:trace>
  <inkml:trace contextRef="#ctx0" brushRef="#br0" timeOffset="13705">23820 532 1728 0,'0'-7'38'0,"3"0"8"0,-3 2 2 0,3-2 0 0,-1 0-39 0,-2 0-9 15,0 0 0-15,-2-7 0 0,-1 7 110 0,0 0 20 16,-2 2 4-16,3-2 1 0,-4 0-63 0,1 0-12 16,-3 7-2-16,3-5-1 0,-6 5-48 0,3 0-9 15,-2 0 0-15,-1 5 0 0,0 2-10 0,-2 0 10 16,3 5-12-16,-1-5 12 0,0 5 0 0,1 4 0 16,-1-4 0-16,1 2 0 0,2 0-13 0,0 0 4 15,3 5 1-15,2 0 0 0,3-2 0 0,3 1 0 16,-1 3 0-16,6 5 0 0,0-7 8 0,3 2 0 15,-1 1 0-15,1 3-8 0,-1-1 8 0,-2-8 0 16,0 6 0-16,0-4 0 0,0-4 12 0,-3 3-3 16,-2-8 0-16,0 3 0 15,-6-3-56-15,0-1-11 0,-5-4-2 0,1-4-929 0</inkml:trace>
  <inkml:trace contextRef="#ctx0" brushRef="#br0" timeOffset="13830.03">23577 728 1497 0,'8'-10'66'0,"0"10"14"0,0 0-64 0,2 0-16 0,4-5 0 0,4-2 0 16,1 7 89-16,2 0 15 0,3 0 2 0,-1 0 1 16,-1 0-69-16,1 0-14 0,-1 7-2 0,-1-7-1 15,-3 0-21-15,1 5 0 0,-3-5 0 0,-6 2 0 16</inkml:trace>
  <inkml:trace contextRef="#ctx0" brushRef="#br0" timeOffset="14517.41">20299 1395 1094 0,'0'0'97'0,"0"0"-77"15,0 0-20-15,0 0 0 0,-8 0 93 0,0 0 15 16,-3 0 4-16,3 7 0 0,1-7-39 0,-4 0-7 16,0 5-2-16,3 2 0 0,-2-4 0 0,-1 4 0 15,1-3 0-15,-1 8 0 0,0 2-51 0,1-4-13 16,2 1 0-16,0 4 0 0,0-1 0 0,3 4 0 16,0 1 0-16,2-5 0 0,-2 0 0 0,5 5 0 15,2-5 0-15,4 1 0 0,1-1 11 0,1-7-1 16,6 4 0-16,-1-6 0 0,5-3-2 0,1 6 0 15,5-16 0-15,-3 6 0 0,0-3 7 0,0-6 1 16,-2 1 0-16,2-1 0 0,-3-4 10 0,-2 4 2 16,-5 1 1-16,-3-2 0 0,-3-6 22 0,0 8 4 15,-7-9 1-15,2 8 0 0,-8-3 13 0,3-1 3 0,-6 8 1 0,-2-4 0 16,-1 8-54-16,1-8-11 16,-3 3-8-16,6 8 9 0,-1-7-9 0,3 7 0 0,0 0 0 0,-2 0 8 15,2 0-22-15,0 5-5 0,5-3-1 0,-2 10 0 31,5-5-178-31,0-4-36 0</inkml:trace>
  <inkml:trace contextRef="#ctx0" brushRef="#br0" timeOffset="14819.92">20434 1494 1630 0,'0'0'72'0,"0"0"16"0,0 0-71 16,0 0-17-16,5 7 0 0,3-7 0 15,-3 3 76-15,1 4 12 0,-1 2 3 0,3 0 0 0,0 3-22 0,0-5-4 16,2 5-1-16,-4-3 0 16,2-1-46-16,-3 3-10 0,3-8-8 0,-3 4 12 0,0 2 20 0,1-2 5 15,-4 3 1-15,6-6 0 16,0-4-14-16,0 0-4 16,-3 0 0-16,3-4 0 0,0-3 22 0,3-1 4 15,-3 1 1-15,0-4 0 0,0 4-24 0,0 0-5 0,-3-10-1 0,3 5 0 16,-3-7-17-16,-2 5 0 0,2 0 0 0,0 3 0 15,1-4 32-15,-4 4 2 0,1 1 1 0,0-4 0 16,-1 2-27-16,-2 5-8 0,3 0 0 0,-1 0 0 16,-2 7-25-1,0 0-9-15,3-5-2 0,-3 5 0 0,0 0 15 0,0 0 2 0,0 0 1 0,0 0-756 16,5 5-151-16</inkml:trace>
  <inkml:trace contextRef="#ctx0" brushRef="#br0" timeOffset="15157.01">20757 1569 806 0,'0'0'36'0,"0"0"7"0,5 0-35 0,5 0-8 0,4 0 0 0,-4 0 0 15,1-2 156-15,-1-3 28 0,4 5 7 0,-4-2 1 16,1-3-104-16,2 1-20 0,-2 4-4 0,-1-3 0 16,-2-4-24-16,0-5-4 0,0 10 0 0,0-3-1 15,-3-2 10-15,1 0 3 0,-4 0 0 0,1 0 0 16,-1 3-4-16,1-4 0 0,-6-1 0 0,3 0 0 15,0 6-33-15,-5-4-11 0,3 3 0 0,-6-4 0 16,2 1 58-16,1 7 5 0,-3 0 1 0,-2 0 0 0,-1-2-52 0,3 4-12 16,-5 3 0-16,5-3 0 15,-3 6 0-15,1 3 0 0,-4-8 0 0,1 8 0 0,3 4 0 0,2-4 0 16,0 3 0-16,2 0 0 0,1 5 0 0,3-5 0 16,2 1 0-16,2-1 0 0,1-3 0 0,2 1 0 15,3 2 0-15,0-4 0 0,3-1-14 0,-1-7-6 16,3 5 0-16,3 1-1 0,0-8 11 0,-3 4 10 15,-2-4-13-15,0 0-679 16,-1-4-135-16</inkml:trace>
  <inkml:trace contextRef="#ctx0" brushRef="#br0" timeOffset="15469.87">21003 1494 1850 0,'0'0'82'0,"0"0"17"0,0 0-79 0,0 0-20 0,0 0 0 0,0 0 0 16,5 0 76-16,0 0 12 15,-2 3 3-15,2 1 0 0,0-1-21 0,-2 4-4 0,5 2-1 0,-3-2 0 16,1 3 1-16,2-3 0 0,-3 0 0 0,0 4 0 16,0-4-53-16,1 1-13 0,-4 3 0 0,1-4 0 15,0 0 0-15,-1 0 0 0,1 1 0 0,-3-8 0 16,0 0 0-16,0 0 0 0,0 0 0 0,0 0 0 16,0 0 54-16,-3-8 8 0,3 1 2 0,0 0 0 15,0 0-103-15,0-4-20 16,3 1-4-16,-3-2-1 0,3-2 0 0,-1 2 0 0,4-2 0 0,-4 3 0 15,6 1 0-15,-3-2 0 0,6 5 0 0,-3 0 0 16,3 0 52-16,-1 3 12 0,1 1 0 0,2-1 0 16,-3 4-14-16,1 0 0 0,0-8 0 0,-1 8 0 0,-2 8 14 15,3-8 0-15,-3 0 0 0,0 4-635 16,0-4-126-16</inkml:trace>
  <inkml:trace contextRef="#ctx0" brushRef="#br0" timeOffset="15781.87">21698 1299 1814 0,'-2'-16'80'0,"2"13"17"0,0-9-77 0,2 5-20 16,-4-4 0-16,2 4 0 0,-3-3 101 0,-2 5 17 15,2-4 3-15,-2 4 1 0,0-2-10 0,-1 3-1 16,-2 4-1-16,-2 0 0 0,-1 0-101 0,-2 0-20 15,2 9-4-15,-2-7-1 0,0 5 16 0,2 0 0 0,-2 5 0 16,5-2 0-16,-2 8 0 0,2-3-11 0,2-4 11 0,1 3-10 16,3 5 2-16,-1-9 0 15,0 1 0-15,1 8 0 0,-4-9 8 0,4 8 0 0,2 1 0 0,2-5-8 16,1 8 8-16,2 1 0 0,1-2 0 0,1 0 0 16,1 1 25-16,0-8 4 0,0 4 1 0,0 1 0 15,0-5-45-15,0 1-9 0,0-4-1 0,-3-1-1 16,3 1 26-16,-2 4 0 0,-1-15 0 0,-3 7 8 15,1-3-73-15,0-4-15 0,-3 0-2 0</inkml:trace>
  <inkml:trace contextRef="#ctx0" brushRef="#br0" timeOffset="15938.68">21407 1577 979 0,'0'0'43'0,"0"-8"9"0,6 1-41 0,-4 7-11 15,4-2 0-15,-1-7 0 0,0 9 216 0,3-3 40 16,5-1 9-16,1 1 2 0,2-1-172 0,7 4-35 15,4-8-6-15,-1 1-2 0,1 5-35 0,-3-3-7 16,-1 1-2-16,-1 4 0 16,-1-7-101-16,-5 7-21 0,-1-3-4 0,-1 3-1 0</inkml:trace>
  <inkml:trace contextRef="#ctx0" brushRef="#br0" timeOffset="16094.55">21807 1522 1152 0,'0'0'102'0,"0"0"-82"0,0 0-20 0,0 0 0 15,0 0 177-15,3 0 31 0,-3 0 7 0,5 7 1 16,-2-7-64-16,-1 8-13 0,1-4-3 0,-1 3 0 16,4-4-108-16,-4 6-28 0,-2-2 0 0,0 3 0 15,3 1 56-15,-3-8 7 0,0 4 1 0,0 4 0 16,0-3-52-16,3-1-12 0,-3-7 0 0,0 7-1175 16</inkml:trace>
  <inkml:trace contextRef="#ctx0" brushRef="#br0" timeOffset="16251.06">21839 1348 2221 0,'0'-11'98'0,"0"11"21"0,0 0-95 0,0 0-24 16,0 0 0-16,2 0 0 16,-2 0 39-16,0 0 3 0,0 0 1 0,6 0 0 0,-1 0-28 0,0 0-6 15,1 0-1-15,1 4-716 16,1-4-144-16</inkml:trace>
  <inkml:trace contextRef="#ctx0" brushRef="#br0" timeOffset="16500.44">21971 1275 1728 0,'0'0'38'0,"0"0"8"0,5 0 2 0,1-7 0 0,2 14-39 0,-3-7-9 15,3 5 0-15,2 2 0 0,-4-4 86 0,2 8 15 16,2 3 3-16,-2-2 1 0,0 2-65 0,-3 0-14 16,3 5-2-16,-2 2-1 0,-6-2 33 0,2 2 6 0,-2 1 2 0,3-4 0 15,-1 11 0-15,-2-11 0 0,0 8 0 0,3-7 0 16,-3 2-52-16,0-7-12 0,3 8 0 0,-1-8 0 16,-2-5 0-16,3 0 0 0,0-1 0 0,-3 3 0 15,0-11-60-15,0 0-16 16,0 0-2-16,0 0-1021 0</inkml:trace>
  <inkml:trace contextRef="#ctx0" brushRef="#br0" timeOffset="16703.52">22132 1315 403 0,'0'0'17'0,"0"0"5"16,3-7-22-16,0 0 0 0,-3 7 0 0,8 0 0 0,-6 0 350 0,4 5 66 15,2-3 12-15,-6 5 4 16,3 1-264-16,1-1-52 0,-1 4-10 0,-2 3-2 0,2 5-64 0,-2-5-12 15,-1 0-2-15,-2 8-1 0,3-4 16 0,-3 1 3 16,3 0 1-16,-3 2 0 0,-3-11-21 0,3 8-4 16,-3-6 0-16,3-2-1 15,-2 1-76-15,2-4-15 0,-3 5-4 0,0-5-1025 16</inkml:trace>
  <inkml:trace contextRef="#ctx0" brushRef="#br0" timeOffset="16859.8">21982 1490 1875 0,'0'0'41'0,"0"0"9"0,0 0 2 0,10-8 0 0,1 6-41 0,-1-3-11 0,4 3 0 0,-1 2 0 15,3 0 52-15,0 0 8 16,-3 0 1-16,3 0 1 0,0 0-30 0,-3 0-5 0,0 0-2 0,0 0 0 16,0 0-25-16,1 0 0 0,-4 0 0 0,1 0-647 15,-1 2-129-15</inkml:trace>
  <inkml:trace contextRef="#ctx0" brushRef="#br0" timeOffset="17078.65">22339 1468 1551 0,'0'0'68'0,"0"0"16"0,5 5-68 16,3-5-16-16,-5 2 0 0,2 3 0 15,0-3 94-15,1 6 15 0,1-4 3 0,-4 3 1 0,2 0-1 0,1 0-1 16,-1 0 0-16,-2 0 0 0,2 5-75 0,-2-2-16 15,2-1-2-15,-2 0-1 0,-1-1 38 0,1 3 7 16,-1-1 2-16,1-6 0 0,-3 8-52 0,0-2-12 16,0-6 0-16,0 3 0 15,0-4-104-15,0-3-24 0,-3 0-5 0,3 0-1 0</inkml:trace>
  <inkml:trace contextRef="#ctx0" brushRef="#br0" timeOffset="17225.15">22471 1363 1440 0,'0'0'128'0,"-3"-8"-103"0,6 1-25 0,-3 0 0 15,0 7 126-15,0 0 20 0,0 0 4 0,0 0 1 16,0 0-86-16,0 0-17 0,5-4-3 0,-2 8-1 16,5-4-141-16,-5 5-29 0</inkml:trace>
  <inkml:trace contextRef="#ctx0" brushRef="#br0" timeOffset="17582.45">22532 1490 1663 0,'0'0'73'0,"3"4"16"0,2 3-71 0,-2-4-18 16,-1 4 0-16,3-3 0 0,-2 8 120 0,2-2 20 0,-2-3 4 0,2 0 0 15,-2 2-63-15,2-2-13 0,-2 3-2 0,0-10-1 0,-1 11-21 0,-2-11-5 16,3 3-1-16,-3-3 0 15,2 4-10-15,1-1-1 0,-3-3-1 16,0 0 0-16,0 0-26 0,0 0 0 0,0 0 0 0,8 0 0 0,-3-7 0 0,-2 4 0 16,-3-4 0-16,3 3 0 0,2-6 0 0,-2 3 0 0,2-2 0 0,0-1 0 15,3-2 0-15,0 3-9 0,5 0 0 0,-2-1 0 16,-1 3 9-16,1 3 12 0,0-4-2 0,-3 6-1 31,2-3-58-31,-2 5-12 0,0 0-3 0,0 5 0 0,0-3 52 0,0 6 12 0,2-1 0 0,-2 0 0 16,0 0 0-16,3 2 0 0,-1 0 0 0,1 3 0 15,0-5 48-15,-1 5 13 0,1-10 3 0,-3 13 0 16,0-8-52-16,-3 0-12 0,0 0 0 0,-2-3 0 16,5 3 0-16,-6 1 0 0,4-8 0 0,-4 7 0 15,1-3-94-15,0-1-22 0,-3-3-4 16,0 0 0-16</inkml:trace>
  <inkml:trace contextRef="#ctx0" brushRef="#br0" timeOffset="18035.48">23252 1440 1958 0,'8'-7'87'0,"-8"7"17"0,0-5-83 0,0 1-21 15,0-3 0-15,-3 4 0 0,0-4 90 0,1 2 14 16,-4-2 2-16,-2 7 1 0,3 0-69 0,-8 0-14 16,0 0-2-16,-1 0-1 0,1 0-21 0,-3 7 0 15,-2-2 0-15,-1 2 0 0,3-4 0 0,3 4 0 16,0-3 0-16,2 3 0 0,3 0 0 0,0 1 0 15,6-1 0-15,2 0 0 0,0 2 0 0,2-7 0 16,4 5 0-16,2 1 0 0,0-1 0 0,2 0 0 16,3 0 0-16,6-3 0 0,-1 3 0 0,-4 0 0 0,-4-7 0 15,-2 8 0-15,3-8 0 0,-1 0 0 0,-4 0 0 0,2 0 0 16,0 0 0-16,-3 0 0 0,-5 0 0 0,0 0 0 16,5-8 0-16,0 8 0 0,-2-2 0 0,-3 2 0 15,0 0 0-15,5-5 0 0,1-2 0 0,-1 7 0 16,0 0 0-16,-5 0 0 0,0 0 0 0,6 0 0 15,-1 7 0-15,0-2 0 0,0 5 0 0,1-6 0 16,-4 3 0-16,4 5 0 0,2-5 0 0,-3 3 0 16,0 4 0-16,0-3 0 0,1 4 0 0,-1 3 0 15,-2-6 51-15,-1 5 12 0,4-6 2 0,-4-1 1 16,-2 6-54-16,0-2-12 0,0-4 0 0,-2 1 0 16,-4-3 0-16,1 3 0 0,-8-1 0 0,2-3 0 15,-2-3 55-15,-6 3 7 0,-2 1 2 0,0-1 0 16,-3-7-52-16,3 4-12 0,-8-4 0 0,0 0 0 15,0 0-139-15,2-4-30 0</inkml:trace>
  <inkml:trace contextRef="#ctx0" brushRef="#br0" timeOffset="19720.01">9856 5831 172 0,'0'0'16'0,"0"0"-16"0,0 0 0 0,0 0 0 15,0 0 246-15,0 0 46 0,0 0 10 0,0 0 2 16,0 0-141-16,5 2-28 0,0 3-6 0,-2-3-1 15,0 3-51-15,-3 2-10 0,2 7-3 0,1 0 0 16,-3 5 0-16,0 2 0 0,3 5 0 0,-3 0 0 16,2-5 0-16,1 5 0 0,-1-5 0 0,1 5 0 15,-3-5-20-15,3 5-4 0,-3-7 0 0,2 2-1 16,1 0-11-16,-3-2-3 0,-3 2 0 0,3-2 0 16,0 0 31-16,-2-3 7 0,-1-1 1 0,0 1 0 15,1-2-52-15,-1-4-12 0,3-6 0 0,-2 8 0 0,-1-5 0 16,0-5 0-16,1 3 0 0,-1-5 0 0,0-5 0 0,-2-2 0 15,2 0 0-15,-2 0 0 0,0-4 54 0,2-4 8 16,1-3 2-16,2 1 0 0,-3-6-64 0,0 1-10 16,-2 1-3-16,2 0-1 0,3-5 14 0,0 0 0 15,3 0 0-15,0 3 0 0,-1-3 0 0,4 0-12 16,1 0 12-16,-1 5-12 16,-1-5-26-16,3 5-5 0,0 2-1 0,2-2 0 0,-2 7 63 0,3-5 12 15,2 7 2-15,0 3 1 0,-2-3-34 0,5 3 0 16,-3-3 0-16,3 7-12 0,-3-2 3 0,3 5 1 15,3-3 0-15,-1 5 0 0,-2 0 8 0,0 5-12 16,2-3 12-16,-2 5-12 0,-2 1-1 0,-1 3-1 16,-5 3 0-16,0 0 0 0,-3 5 23 0,0 2 5 15,-2-2 1-15,0 2 0 0,-1 3-24 0,-4-8-5 16,-1 3-1-16,-5 2 0 0,0-2 33 0,3-5 6 16,-6 5 2-16,1-5 0 15,-1 0-42-15,-2-2-8 0,2-2-1 0,1 1-1 0,-4 1 46 0,4-5 10 0,-3 0 2 0,2-4 0 16,0 1-21-16,3 3-11 0,0-7 12 0,1 0-12 15,-1 0 0-15,2-4 0 0,1 4 0 0,0 0 0 16,2-3-31-16,3 3-3 16,0 0-1-16,0 0 0 0,0 0 49 0,0 0 10 0,0 0 1 0,0 0 1 15,8 7-26-15,0-7 0 0,3 7-14 0,2-2 5 16,-3-3 9-16,4 5-10 0,1-7 10 0,1 8-10 16,6-8 10-16,-4 4 0 0,3-1 0 0,-2 6 0 15,-3-7-10-15,-1 5-3 0,1-7-1 0,3 7 0 16,-3 0 14-16,0 1 0 0,-3-1 0 0,-3-3 0 0,4 3 0 15,-4 0 0-15,-2 0 0 0,-3-2 0 0,1-2 0 0,-1 1 0 16,-5-4 0-16,3 7 0 0,-1-2 24 0,-2-3 7 16,0-2 1-16,0 0 1 15,0 0-53-15,0 0-10 0,-2 7-2 0,-4-7-1 16,1 5-179-16,0-5-35 0,-11-5-7 0,5 5-2 0</inkml:trace>
  <inkml:trace contextRef="#ctx0" brushRef="#br0" timeOffset="20175.97">10583 5760 230 0,'0'0'20'0,"0"0"-20"0,0-2 0 0,0-3 0 15,0 3 198-15,0-5 35 0,0 2 7 0,0 5 2 16,0 0-106-16,0 0-20 0,0-7-5 0,0 7-1 16,0 0-18-16,0 0-3 0,0 0-1 0,0 0 0 15,-5 0-8-15,0 0-3 0,-1 5 0 0,1-3 0 16,0 3-23-16,-3 2-5 0,0 0-1 0,0 3 0 0,0 1-4 15,0 1 0-15,0 2-1 0,0 5 0 0,0 2-29 0,0 0-6 16,1 0 0-16,1 3-8 0,4-3 0 0,-4 0 0 16,4 5-10-16,-1-5 10 0,3 1 24 15,-3 3 13-15,3-6 3 0,0 2 0 0,0-2-20 0,0 0-4 16,3-3-1-16,0-1 0 0,-1 3-1 0,4-3 0 16,-4 1 0-16,4-2 0 0,-1-5-14 0,3-1 0 15,2 3-9-15,1 1 9 0,-1-5 0 0,1 0 0 16,2-4 0-16,1 4 0 0,-1-3 0 0,3 1 0 15,-6-3 0-15,3-2 0 16,-2 0-110-16,-6 0-16 0,3 0-3 0,-2-7-919 0</inkml:trace>
  <inkml:trace contextRef="#ctx0" brushRef="#br0" timeOffset="20675.86">10808 6054 115 0,'0'0'10'0,"0"0"-10"0,0-2 0 0,0-3 0 15,0 5 360-15,0 0 71 0,0 0 13 0,0 0 4 0,0 0-279 0,0 0-55 16,0 0-11-16,0 0-3 0,0 0-31 0,-2 5-6 16,-1-3-2-16,0 6 0 0,-2-1-33 0,2 4-6 15,1-4-2-15,-1 5 0 0,-2-2-8 0,2 1-1 16,3-4-1-16,0 5 0 0,0-5-10 0,3 0 0 15,2 0 9-15,0 0-9 0,6-2 0 0,-3-3 9 16,2 3-9-16,1-5 0 0,0 2 10 0,-1-2-10 16,6 0 8-16,-5 0-8 0,2-7 13 0,-5 7-2 15,2-7-1-15,1 0 0 0,0 3-2 0,-6-3 0 16,-5 7 0-16,3-3 0 0,-1-4 6 0,1 0 1 16,-3 2 0-16,0 5 0 0,-3-7-1 0,3 7 0 15,0 0 0-15,-2 0 0 0,-4 0-14 0,1 0 8 16,5 0-8-16,0 0 0 0,-3 5 0 0,3 2 0 15,0-5-13-15,3 5 4 0,0-2 9 0,2 2-10 16,0 0 10-16,3-2-10 0,0-3 10 0,0 3 0 16,0-3 0-16,0-2-8 0,0 5 8 0,0-3 0 0,0-2 0 15,2 0 0-15,-2 0 9 0,3 0-9 0,-3 0 12 0,2-2-12 16,1 2 0-16,-3 0 0 0,-3-5 0 16,3-2 0-16,0 7 12 0,-3-7-4 0,1 7 0 15,-1-7-8-15,-2 0 11 0,-1 2-11 0,1-2 10 0,-1 0-10 16,-2 0 12-16,0 5-4 0,0-3-8 0,0-2 12 15,0 2-12-15,-2-2-8 0,-1 5 8 0,1-3-13 16,2-2-117-16,-3 7-23 0,-2-7-5 0</inkml:trace>
  <inkml:trace contextRef="#ctx0" brushRef="#br0" timeOffset="20972.66">11102 5758 1432 0,'0'0'64'0,"5"0"12"0,1 0-60 0,1-5-16 15,1 5 0-15,0 5 0 0,3-5 84 0,2 7 13 16,0-4 3-16,1 8 1 0,1 1-45 0,1-3-8 16,-2 8-3-16,-1-3 0 15,-3 2 15-15,1 10 4 0,-3-7 0 0,0 9 0 0,-3-2 0 0,0-5 1 16,1 5 0-16,-1 7 0 0,-2 0-24 0,-1-5-5 15,-2-2 0-15,-2-5-1 0,-1 5-9 0,-2-5-2 16,-1 3 0-16,4-3 0 0,-6-7-16 0,3 0-8 16,-1 0 8-16,1-2-8 0,0 0 0 0,2-5 0 0,-2 0 0 15,2-5 0-15,0-2 0 0,1 0 0 16,-3 0 0-16,2-7 0 0</inkml:trace>
  <inkml:trace contextRef="#ctx0" brushRef="#br0" timeOffset="21551.53">11663 5913 1267 0,'0'0'28'0,"0"0"5"15,0 0 2-15,0 0 1 0,0-7-36 0,2 7 0 0,1-2 0 0,-3 2 0 16,0 0 109-16,3-5 15 0,-1 5 4 0,1-4 0 16,2 4-27-16,1 0-5 0,2-3 0 0,2 3-1 0,1 0-44 0,2 0-9 15,0 0-2-15,6 0 0 0,-1 0-11 0,3 0-2 16,1 0-1-16,1 0 0 0,-1 3-18 0,-1-3-8 15,0 4 8-15,-3-4-8 0,-2 0 12 0,-2 5-4 16,-7-3 0-16,1-2 0 16,-2 7-93-16,-6-7-19 0,0 0-4 0</inkml:trace>
  <inkml:trace contextRef="#ctx0" brushRef="#br0" timeOffset="21739.27">11761 6113 1267 0,'0'0'112'0,"0"0"-89"16,8 0-23-16,0 0 0 0,0 0 118 0,2 5 19 16,-2-5 4-16,0 0 1 0,5-5-26 0,3 5-6 0,-3 0-1 0,3 0 0 15,3 0-83-15,-3 0-17 0,-1 0-9 0,4 0 10 16,-3 0-10-16,-3-4 0 0,0 4 0 0,-2-3 0 16,0 3 0-16,-11 0-16 0,5 0 4 0</inkml:trace>
  <inkml:trace contextRef="#ctx0" brushRef="#br0" timeOffset="22772.47">12872 5605 115 0,'0'0'10'0,"0"0"-10"15,0 0 0-15,0 0 0 0,3-2 220 0,-1-3 41 16,-2-2 9-16,0 7 2 0,3-5-113 0,-3 5-23 15,3-2-4-15,-3 2 0 0,2-7-19 0,-2 7-3 16,0 0-1-16,0 0 0 0,0 0-2 0,-2-5-1 16,-1 3 0-16,-2-3 0 0,-3 5-46 0,0 0-8 15,0 5-3-15,0-5 0 0,-5 2-18 0,-3 3-4 16,-3-3-1-16,3 3 0 16,1 2-14-16,-7 0-4 0,1 0 0 0,0 0 0 0,0 0-8 0,-3 0 0 15,3 0 9-15,-6 5-9 0,6 2 0 0,3-7 0 16,2 5 0-16,0 0 0 0,5-3 0 0,1 3 0 0,2-5 0 15,0 7-8-15,0-7 8 0,3 0 0 16,-1 0 8-16,1 0-8 0,2-2 0 0,1 2-10 0,-1 0 1 16,1 0 0-16,2-7 9 0,2 5 12 0,1-3-2 0,-3-2-1 15,0 0-9-15,5 7-17 0,6-2 4 0,-1-5 1 16,4 3 12-16,1 1 0 0,4-4 0 0,2 5 0 16,3-3 0-16,0-2 15 0,5 5-2 0,-3-3 0 15,1-2-13-15,-1 0-12 0,-2 0 3 0,0 5 0 16,-3-3 9-16,-3 3 12 0,-2-3-2 0,-5-2-1 15,-3 5-9-15,0-3 0 0,-3 3-10 0,0 0 10 16,1-3 0-16,-4 3 0 0,1-3 0 0,-3-2 10 16,0 0-10-16,-3 5 0 0,1 2 0 0,-6-5 0 15,0 5 0-15,-5-2 0 0,-1-5 0 0,-2 7 0 0,-2 0 53 0,-1 5 9 16,-2-3 2-16,-5-1 0 0,-1 3-52 0,4-4-12 16,-1 0 0-16,0 7 0 0,3-2 0 0,0 2 0 15,2-2 0-15,1 2 0 16,4-2-23-16,6-3-7 0,0 6-2 0,1-8 0 15,1 4 0-15,1-4 0 0,2 5 0 0,3-2 0 0,0 1 44 0,0 1 8 16,0-3 1-16,6 3 1 0,-1-5-22 0,3 0 0 16,5 0 0-16,0 0 8 0,6 1-25 0,-1-8-5 15,1 4-1-15,5-1 0 0,-3 1 23 0,3-4 0 16,-1 5 0-16,4-3 0 0,-3-2 19 0,0 0 8 16,-3-2 1-16,0 2 1 0,-3-5-15 0,-2 5-3 15,0 0-1-15,-3 0 0 0,1 0-2 0,-4 0-8 16,6-4 12-16,-3 4-4 0,-2 4 1 0,-3-4 0 15,0 0 0-15,0 0-849 16,0 5-169-16</inkml:trace>
  <inkml:trace contextRef="#ctx0" brushRef="#br0" timeOffset="23569.16">12367 6457 892 0,'5'4'40'0,"-5"-4"8"0,0 0-39 0,0 0-9 16,3 0 0-16,-3 0 0 0,0 0 136 0,2 7 26 15,-2-7 5-15,3 7 1 0,-3 0-84 0,3 1-16 16,-3-1-3-16,0 4-1 0,0 1 0 0,0-5 0 15,2 3 0-15,-2-3 0 0,0 4-8 0,3 1-3 16,-3-5 0-16,0 3 0 0,0-3-29 0,0 2-5 16,0-9-2-16,0 7 0 0,-3 0-2 0,3-4-1 0,0-3 0 0,0 0-678 15,0 0-135-15</inkml:trace>
  <inkml:trace contextRef="#ctx0" brushRef="#br0" timeOffset="23757.04">12369 6348 288 0,'3'0'25'0,"-3"-2"-25"0,3-3 0 0,-1-2 0 16,-2 3 223-16,3 1 39 0,-3 3 8 0,0 0 2 16,0 0-130-16,0 0-26 0,0 0-4 0,0 0-2 15,0 0-74-15,0 0-16 0,0 0-2 0,0 0-1 0,0 0-17 0,0 0 0 16,0 0 0-16,3 7-508 15,-1 0-104-15</inkml:trace>
  <inkml:trace contextRef="#ctx0" brushRef="#br0" timeOffset="24069.21">12565 6480 1497 0,'0'0'32'0,"0"0"8"0,0 0 0 0,0 0 4 0,0 0-36 0,5 0-8 0,3-5 0 0,0 5 0 15,3 0 53-15,-1 0 9 0,4 0 2 0,-1 0 0 16,0 0-52-16,3 0-12 0,-3 0 0 0,3 5 0 16,-3-5 0-16,-2 2 0 0,-1-2 0 0,-2 5 0 15,-8-5-48-15,0 0-13 0,0 0-3 0,0 0 0 16</inkml:trace>
  <inkml:trace contextRef="#ctx0" brushRef="#br0" timeOffset="24225.57">12599 6642 1267 0,'0'0'56'0,"8"5"12"0,3-5-55 0,2 0-13 15,-2-5 0-15,2 5 0 0,3 0 0 0,0-2 0 16,-3 2 0-16,0-5 0 0,3 5 0 0,-3 0 0 16,14-4 0-16,-9 1 0 0</inkml:trace>
  <inkml:trace contextRef="#ctx0" brushRef="#br0" timeOffset="24475.26">13004 6454 1609 0,'0'0'71'0,"0"0"15"0,0 0-69 0,0 0-17 0,0 0 0 0,0 0 0 15,0 0 81-15,-2 7 13 0,2-2 2 0,-3 4 1 16,3-2-26-16,-3 5-6 0,3 2-1 0,0-2 0 16,-2 2-6-16,2-4-2 0,-3 1 0 0,0 4 0 15,6-1-38-15,-3-3-8 0,0 3-2 0,3-2 0 16,-3-5-8-16,2 0 0 0,-2 0 0 0,0 0 0 16,3-2-109-16,0 2-24 0,-3-7-5 15,0 0-1-15</inkml:trace>
  <inkml:trace contextRef="#ctx0" brushRef="#br0" timeOffset="25704.58">12512 5276 1011 0,'0'0'44'0,"0"0"11"15,0 0-44-15,0 2-11 0,0 5 0 0,3 3 0 16,-3-3 96-16,0 0 18 0,2 0 3 0,-2 2 1 0,3 3-30 0,-3 0-5 15,0-3-2-15,3 3 0 0,-1-5-13 0,1 7-4 16,-3-7 0-16,3 7 0 0,-3-9-4 0,2 2 0 16,-2 0-1-16,3 0 0 0,-3-7-43 0,0 0-16 15,0 0 11-15,0 0-11 0,0 0 50 0,0 0 4 16,0 0 1-16,-3-7 0 0,3 0-30 0,-5 0-5 16,2-5-2-16,1 5 0 0,-1-7-18 0,-2 2-11 15,2 3 2-15,1-3 0 0,-1-2 21 0,0 2 4 16,1-2 0-16,2 0 1 0,0 0-17 0,0 2 0 15,2 3-8-15,1-3 8 0,0 0-13 0,2 3 3 16,0 2 1-16,3-5 0 0,0 5 0 0,3-5 0 16,-4 10 0-16,4-5 0 0,2 2 9 0,1 5-12 15,1 0 12-15,1 0-12 0,0 0 12 0,3 0-8 16,-3 5 8-16,2 2-8 0,-2 0 8 0,0 0 0 16,-3 7 0-16,0-2 0 0,-5-3 10 0,-2 3 4 15,-1 0 1-15,0-3 0 0,-2 3 9 0,-1 0 3 0,-4 2 0 16,-1-5 0-16,-2 3 0 0,-3 2 0 0,0 0 0 0,-3-2 0 15,1 0-6-15,-3-3-1 0,-6 3 0 0,3-3 0 16,3-2-20-16,0-2-10 0,-3 2 1 0,3-2 0 16,2-5 9-16,-2 0 0 0,2 0 0 0,1-5 0 15,-4 3-53-15,6-3-9 0,3-2-2 16,0 2-1049-16</inkml:trace>
  <inkml:trace contextRef="#ctx0" brushRef="#br0" timeOffset="26735.58">13219 5857 633 0,'2'-5'56'0,"-2"0"-44"16,3 3-12-16,0-3 0 0,-1 5 108 0,1-2 19 15,-3-3 4-15,2 3 1 0,1-3-20 0,-3 5-3 16,0-2-1-16,0 2 0 0,0 0-35 0,0 0-7 16,0 0-2-16,0 0 0 0,0 0 0 0,0 0 0 15,0 0 0-15,0 0 0 0,0 9 0 0,0-2 0 16,-3 5 0-16,1 2 0 0,-1 0 0 0,1 1 0 16,-1 1 0-16,0-2 0 0,3 5-51 0,0-3-13 15,3-4 0-15,0 2 0 0,2 0 0 0,0-2 0 16,3-2-12-16,3-1 12 0,-1-2 0 0,1 0 0 0,2-5 8 15,3-2-8-15,-3 5 16 0,0-5-4 0,1-5 0 0,-1 5 0 16,0-2 2-16,-2-3 0 0,-6-2 0 0,3 0 0 16,-3 0 10-16,3 2 1 0,-3-4 1 0,-2-3 0 15,0 5-11-15,-1 0-3 0,1-5 0 0,0 3 0 16,-1-3 42-16,-2 1 8 0,0 3 2 0,0 1 0 16,-2 0-64-16,2 0-15 0,0 5-1 0,0 2-1 15,0 0 27-15,0 0 6 0,0 0 0 0,0 0 1 16,0 0-33-16,8 2-8 0,-3 5 0 0,0 0-1 15,0 0-11-15,3 5-3 0,0-5 0 0,3 7 0 16,-1-7 39-16,1 0 0 0,2-2 0 0,3 2 0 16,-3 0 0-16,1-2 0 0,1-3 0 0,-1 3 0 0,-1-3 0 0,0-2 0 15,0 0 0-15,-2 0 0 0,0 0 0 0,-1 0 0 16,-2-2 0-16,3-3 0 0,-3-2 44 0,0 0 16 16,-6 0 3-16,1-5 1 0,2 5-52 0,0-7-12 15,-2 3 0-15,-3-4 0 0,3 1 54 0,-1 0 8 16,-2 0 2-16,0-5 0 0,0 7-49 0,-2-2-15 15,2 0 8-15,0 3-8 0,-3 3 0 0,3-1 8 16,-3 2-8-16,3-5 0 0,0 8 0 0,-2-4 0 16,-1 6 0-16,3-3 0 15,0 5-45-15,0 0-16 0,0 0-3 0,0 0-1 16,0 0-106-16,0 5-21 0,3 2-4 0,-3 5 0 0</inkml:trace>
  <inkml:trace contextRef="#ctx0" brushRef="#br0" timeOffset="27079.65">13962 6026 1036 0,'-3'0'46'0,"1"0"10"0,2 5-45 0,0-3-11 16,-3-2 0-16,3 7 0 0,0 0 183 0,-3-2 34 16,3-3 7-16,0 6 2 0,0-4-106 0,0 3-20 15,-2 5-5-15,2-5-1 0,0 2-26 0,-3-4-4 16,3 2-2-16,0 5 0 0,-2-5-48 0,2 2-14 15,0-4 0-15,0 2 8 0,-3 0 44 0,3-2 10 16,-3-3 2-16,3-2 0 0,0 0-52 0,0 0-12 16,-5 7 0-16,5-7 0 15,0 0-100-15,-3 0-22 0,-5 0-5 0,6 0-1 0</inkml:trace>
  <inkml:trace contextRef="#ctx0" brushRef="#br0" timeOffset="27516.65">13933 5899 806 0,'0'0'17'0,"0"0"4"0,0 0 1 0,0 0 2 0,0 0-24 0,0 5 0 0,0-5 0 0,0 0 0 15,3 2 107-15,-3-2 17 0,0 0 3 0,2 7 1 0,-2-7-52 16,0 0-9-16,0 0-3 0,0 0 0 0,0 0 0 0,0 0 0 16,0 0 0-16,0 0 0 0,0 0-51 0,0 0-13 15,3 0 0-15,-3 0 0 0,0 0 54 0,0 0 8 16,0 0 2-16,0 0 0 0,0 0-52 0,0 0-12 15,0 0 0-15,0 0 0 0,0 0 0 0,0 0 0 16,0 0 0-16,0 0 0 0,0 0 28 0,0 0 2 16,0 0 1-16,0 0 0 15,0 0-50-15,5 5-9 0,-2-3-3 0,-3-2 0 0,0 0 56 0,0 0 11 16,0 0 3-16,0 0 0 0,0 0-11 0,0 0-3 16,0 0 0-16,0 0 0 0,0 0-33 0,0 0-8 15,0 0 0-15,0 0-1 16,0 0-127-16,0 0-24 0,0 0-6 0,0 0-1 0</inkml:trace>
  <inkml:trace contextRef="#ctx0" brushRef="#br0" timeOffset="52644.35">19352 4669 691 0,'0'0'61'0,"0"0"-49"0,0 0-12 0,2-2 0 15,1-3 131-15,0-2 23 0,-1 7 5 0,1-7 1 16,0 5-46-16,-3 2-9 0,2-5-1 0,1-2-1 16,-3 7-1-16,0 0 0 0,0 0 0 0,0 0 0 15,0 0-27-15,0 0-6 0,0 0-1 0,0 0 0 0,0 0-16 0,0 0-4 16,0 0-1-16,-3 2 0 0,-5 3 13 0,3 2 4 16,0 5 0-16,-1-3 0 0,-2 3-52 0,3 2-12 15,-3 0 0-15,0 5 0 0,3 0 0 0,0-3 0 16,5 3 0-16,0-5 0 0,2 5 0 0,4 0 0 15,2-5 0-15,2 0 0 0,1-7-10 0,5 5-5 16,2-3-1-16,1-4 0 0,4-3 16 0,-1 3 0 16,-1-5 0-16,0 0 0 0,0-7 15 0,-2 2-4 15,-6 3-1-15,0-3 0 0,-2-2 19 0,-3 0 4 16,0 0 1-16,-3-5 0 0,-5 5-1 0,2-2 0 16,1 2 0-16,-3-5 0 0,-3 0 10 0,1 5 1 15,-1-2 1-15,3 4 0 0,-2-2-29 0,2 7-7 16,0 0-1-16,0 0 0 0,0 0-8 0,0 0 0 15,0 0 0-15,0 0 0 0,2 5 0 0,-2-5-11 16,0 0 3-16,0 0 0 0,5 2 8 0,1 10-10 16,4-5 10-16,-2 0-10 0,0 0 27 0,3 0 6 0,2 0 1 15,-2 0 0 1,-1 0-41-16,3-2-8 0,1 2-2 0,-1-2 0 0,0-3 27 0,-2-2 0 0,2 0 0 0,-5 0 0 16,2 0 0-16,-4 0 0 0,2-2 0 0,0-3 0 15,-3 0 19-15,0 3 5 0,0-5 2 0,1-5 0 16,2 5-26-16,-3-7 0 0,0 2 0 0,1-2 0 15,-1 0 28-15,-2 2 0 0,2-4 0 0,0-3 0 16,-2 7-14-16,-1 3-2 0,1-5-1 0,-3-3 0 16,3 3-11-16,-3 0 0 0,0 2 0 0,2-2 8 15,-2 5 12-15,0-3 3 0,0 0 0 0,-2 5 0 16,2-2-35-16,-3 2-8 0,0 2 0 0,-2-2-1 0,2 7 11 0,3 0 10 16,-5 0-13-16,5 0 5 15,0 0-104-15,0 0-20 0,-5 7-4 0,2 0-1167 16</inkml:trace>
  <inkml:trace contextRef="#ctx0" brushRef="#br0" timeOffset="53018.8">20122 4808 1558 0,'0'0'69'0,"0"0"15"0,0 0-68 0,0 0-16 0,0 2 0 0,2 8 0 16,1-3 133-16,-3 0 23 0,0 2 5 0,0-2 1 16,3 5-47-16,-3-5-10 0,0 7-1 0,0 0-1 15,0-2-27-15,0 2-6 0,0-2-1 0,0-5 0 16,-3 5-32-16,3-5-6 0,0 0-2 0,0 0 0 0,0 0-16 16,0-7-3-16,0 0-1 0,0 0 0 0,3 2-9 0,-3-2 0 15,0 0-10-15,0 0 10 16,0 0-64-16,0 0-8 0,0 0 0 0,2-7-1 0</inkml:trace>
  <inkml:trace contextRef="#ctx0" brushRef="#br0" timeOffset="53518.76">20524 4608 1267 0,'0'0'56'0,"0"0"12"0,8 5-55 0,-3-5-13 16,0 0 0-16,1 2 0 16,1-2 131-16,-1 0 23 0,2 0 5 0,0 0 1 0,2-2-52 0,1 2-9 15,-1 0-3-15,12 0 0 0,-4-5-50 0,3 5-10 16,0 0-3-16,1 0 0 0,-1-2-1 0,-3-3-1 16,1 5 0-16,-3 0 0 0,-3-2-44 0,0 2-9 15,-5 2-2-15,-8-2 0 16,0 0-124-16,0 0-24 0,-13 0-6 0,0 5-1 0</inkml:trace>
  <inkml:trace contextRef="#ctx0" brushRef="#br0" timeOffset="53659.66">20614 4761 1497 0,'0'0'66'0,"8"0"14"0,2 0-64 0,6 2-16 0,0-2 0 0,2 5 0 15,4 0 106-15,-1-3 18 0,3-2 3 0,2 5 1 16,-2-3-48-16,0-2-10 0,-3-2-2 0,-3 2 0 15,1 2-44-15,-3-2-8 0,-6 0-3 0,1 0-1005 16</inkml:trace>
  <inkml:trace contextRef="#ctx0" brushRef="#br0" timeOffset="54237.59">21302 4488 1267 0,'0'0'28'0,"2"0"5"0,1-7 2 0,-3 7 1 0,3 0-36 0,-3 0 0 0,0 0 0 0,0 0 0 16,0 0 146-16,0 0 22 0,0 0 5 0,0 5 1 15,0 2-74-15,0 2-14 0,0 3-3 0,0 2-1 16,0 5-14-16,0 2-4 0,0-2 0 0,0 7 0 0,0-3 0 0,0 3-1 15,0 0 0-15,2 0 0 0,1 0-50 0,-3-5-13 16,2 0 0-16,1 0 0 0,-3-2 43 0,0 0 3 16,3-10 1-16,-3 8 0 0,0-8-24 0,2-2-5 15,-2 0-1-15,0 0 0 0,0-7-17 0,0 0 0 16,0 0 0-16,0 0 0 16,0 0-99-16,0 0-23 0,0-7-5 0,0 0-1 0</inkml:trace>
  <inkml:trace contextRef="#ctx0" brushRef="#br0" timeOffset="54612.19">21823 4528 1728 0,'-11'-14'38'0,"9"12"8"0,-1-3 2 0,3 5 0 0,0 0-39 0,0 0-9 0,0 0 0 0,-3 0 0 16,-2 0 53-16,-3 0 9 0,3 5 2 0,-6 2 0 15,1 0 0-15,-4 2 0 0,1 3 0 0,-3 2 0 16,3 0-22-16,0 5-4 0,-3 2-1 0,3-2 0 16,2 2-16-16,3-2-3 0,0 2-1 0,6-2 0 15,2 0-17-15,0-3 0 0,2-2 0 0,4 5 0 16,2-5 9-16,-1-2 2 0,4 2 0 0,8-2 0 16,-4-3-11-16,4-2 0 0,-3-2 0 0,5-5 0 15,3 0 11-15,0 0 6 0,-1-5 2 0,4-2 0 16,-1-2 13-16,-4-3 4 0,-1-2 0 0,0 0 0 15,-3-5 31-15,-2 0 6 0,0 3 2 16,-8-8 0-16,-3 3-31 0,1 0-7 0,-9 2-1 0,-2-2 0 0,-3 2-2 0,-5 3-1 16,-1-1 0-16,-2 3 0 0,1-5-12 0,-4 10-2 15,1-3-1-15,2 5 0 0,2 0-18 0,1 0 0 16,-3 0 0-16,6 7 0 16,2-5-86-16,0 5-24 0,0 0-5 0,8 0-1189 15</inkml:trace>
  <inkml:trace contextRef="#ctx0" brushRef="#br0" timeOffset="54940.23">22323 4566 403 0,'-5'-5'36'0,"2"3"-36"0,-5-3 0 0,3 5 0 16,-1 0 382-16,-1 0 70 15,-4 0 13-15,3 7 3 0,0-2-301 0,0 2-61 0,-2 2-12 16,2 3-2-16,0 2-74 0,-3 0-18 15,3-2 0-15,0 9 0 0,3-2 0 0,0-5-12 0,2 5 1 0,0-3 1 16,6 3 10-16,0-7 14 16,-1 2-3-16,4-2-1 0,1-3-10 0,1-2-17 0,3 0 4 0,0-2 1 15,4-3 12-15,1-2 16 0,0-2-3 0,3-3-1 16,-1-2-12-16,1 0 0 0,-1 0 0 0,1-7 0 16,-1 2 54-16,1-2 8 15,-3-5 2-15,-3 5 0 0,0-7 0 0,-2 2 0 0,-1 5 0 0,-2-7 0 16,-2 7-47-16,-1-5-9 0,-2 5-8 0,-3-5 12 15,-3 5-1-15,-2 2 0 0,-3 5 0 0,-3 0 0 0,-2 0-1 0,-3 0 0 16,-3 0 0-16,-2 7 0 16,0 0-64-16,3 0-13 0,-1 0-2 0,3 5-771 15,6 2-155-15</inkml:trace>
  <inkml:trace contextRef="#ctx0" brushRef="#br0" timeOffset="55419.69">22738 4796 1850 0,'19'0'82'0,"-11"0"17"0,-6 0-79 0,1 5-20 15,0-3 0-15,-1 3 0 0,-2 2 84 0,-2 0 14 16,2 0 2-16,-3 5 1 0,3-5-23 0,-3 5-5 16,1-3-1-16,-4 3 0 15,1-3-18-15,0 3-4 0,2-5-1 0,-2 5 0 16,2-5-49-16,1 0 0 0,-1 0 0 0,0 0 0 0,1 0 0 15,-1 0 0-15,3-7 0 0,0 0 10 16,-3 7-213-16,3-7-42 0</inkml:trace>
  <inkml:trace contextRef="#ctx0" brushRef="#br0" timeOffset="55761.79">23220 4554 1958 0,'-5'-12'43'0,"5"12"9"0,0 0 1 0,-3 0 3 0,-2-7-45 0,-1 7-11 0,-2 0 0 0,3 0 0 0,0 7 46 0,-3-2 7 0,-3 7 2 0,-5 2 0 15,1 0-36-15,-1 0-7 0,0 5-2 0,3-3 0 16,2 8-10-16,0-8 0 0,3 8 0 0,3-8 0 16,3 3 0-16,4 0 0 15,-2-5 0-15,5 0 0 0,3-7 0 0,6 5 0 16,1-5 0-16,7 0 0 0,-1-7 0 0,0 0 0 15,0 0 0-15,0-7 0 0,3 2 16 0,0-2 4 16,0-2 0-16,-3-3 1 0,0 0 18 0,-5-2 3 0,-3 0 1 16,3-5 0-16,-8 3 17 0,0-3 3 0,-3-2 1 0,1-3 0 15,-6 10 0-15,-6-2 0 0,1-3 0 0,-3 5 0 16,-3 0-36-16,-2-3-8 0,-3 8 0 0,-5-3-1 16,3 5-5-16,-4 0-1 0,-1 2 0 0,4 3 0 31,3 2-53-31,3 0-12 0,0 2-1 0,0 3-802 0,5 0-160 0</inkml:trace>
  <inkml:trace contextRef="#ctx0" brushRef="#br0" timeOffset="56105.27">23752 4514 2368 0,'0'0'52'0,"0"0"12"0,0 0 1 0,-3 0 1 0,0-7-53 0,-2 7-13 15,5 0 0-15,0 0 0 0,-8 0 40 0,-2 7 4 16,2 0 2-16,-3 0 0 16,-2 5-62-16,0 2-13 0,2 0-3 0,3 0 0 0,0-2 32 0,5 7 0 15,-2-3 0-15,5 8 0 0,3-8 0 0,2 3 0 16,3-5 0-16,3 0 0 0,-1-7 0 0,6 5 0 16,0 0 0-16,2-5 0 0,4 0 0 0,-4-5 0 15,1-2 0-15,2 0 0 0,-5-2 45 0,5-3 15 16,-3 3 4-16,4-5 0 0,-1 0-52 0,3-5-12 15,-3-2 0-15,5-5 0 0,-2 5 54 0,-5 0 8 16,-4-5 2-16,-4 0 0 0,2 3-20 0,-7-3-4 0,1 5-1 0,-4-5 0 16,-6 5-22-16,1 2-4 0,-3 3-1 0,-6-3 0 15,3 0 0-15,-3 5-1 0,-4 0 0 0,1 5 0 32,-2-3-59-32,3 5-11 0,-3 0-2 0,3 5-1256 0</inkml:trace>
  <inkml:trace contextRef="#ctx0" brushRef="#br0" timeOffset="56436.16">24358 4474 1958 0,'-14'-7'43'0,"14"7"9"0,0 0 1 0,0 0 3 0,0-5-45 0,0 5-11 16,0 0 0-16,0 0 0 0,0 0 104 0,0 10 20 15,-8-1 3-15,6 3 1 0,2-3-118 0,0 3-23 16,0 2-5-16,-6 5-1 0,4-5 31 0,-3 7 5 15,-1-2 2-15,6 0 0 0,-2-3-29 0,2 10-6 16,2-7 0-16,1 2-1 0,2-7 27 0,3 5 6 16,0-7 0-16,5-3 1 0,-2-2-17 0,5-2 0 15,2-5 0-15,1 0-9 0,2 0 61 0,0 0 13 16,-2-7 3-16,2 0 0 0,3-5-4 0,-1-2 0 0,-1 0 0 16,-1 0 0-16,-3-5 0 0,1 5 0 0,-1-5 0 0,-2 0 0 15,-5-2-64-15,-1 0 0 0,-2 2-11 0,-2-2 1 16,-4 2 10-16,-2-2 14 0,0 2-3 0,-5-2-1 15,-3 2-10-15,0 3 12 0,-5-3-12 0,0 0 12 32,-6 5-81-32,-2 2-16 0,-3 3-3 0</inkml:trace>
  <inkml:trace contextRef="#ctx0" brushRef="#br0" timeOffset="57311.33">19410 5431 460 0,'0'0'41'0,"0"0"-33"0,0 0-8 0,0 0 0 15,0 0 154-15,0 0 29 0,0 0 5 0,0 0 2 0,0 0-75 0,5-2-15 16,-5 2-4-16,0 0 0 0,0 0-4 0,0 0-2 16,0 0 0-16,3 2 0 0,-1 5-10 0,-2 7-3 15,-2-2 0-15,2 0 0 0,-6-3-40 0,4 5-8 16,-6 3-1-16,3-3-1 0,2 0 3 0,0 0 1 15,1 5 0-15,4-10 0 0,1 3-21 0,2 0-10 16,1-5 10-16,4 0-10 0,1-5 13 0,7 3-3 16,-2-5-1-16,8-5 0 0,2 3 8 0,-2-5 2 15,0-5 0-15,-3-2 0 0,3 2-19 0,-3 5 0 16,-2-7 0-16,-1 0 0 0,-7 2 55 0,-1-2 7 16,-2 2 2-16,-5 3 0 0,0-3-52 0,-3 5-12 15,0-2 0-15,-3-3 0 0,-2 7 45 0,-1 5 7 16,1-2 0-16,0 2 1 0,-1-5-33 0,1 10-8 15,0-3 0-15,0 3-1 0,5 2-11 0,-3 0 0 16,3 5 0-16,5-3 0 0,1 3 0 0,1 2 0 16,1-7 0-16,6 7 0 0,-1-7 0 0,3 5 0 0,0-5 0 0,5 0 0 15,0 0 0-15,3-2 0 0,0-5 0 0,-1 0 0 16,-4 0 0-16,-1-5 0 0,1 5 0 0,-3-2 0 16,2-5 0-16,-4 0 0 0,-4 0 0 0,-2-5 0 15,0 5 0-15,-3-5 0 0,1 5 0 0,-4-5 0 16,-2 3 53-16,0 2 9 0,0-5 2 0,-2 5 0 15,-1 0-52-15,-2-5-12 0,2 10 0 0,-2-5 0 16,2 2 0-16,-2 5 0 0,2-7 0 0,3 7 0 16,0 0-54-16,0 0-14 0,0 0-2 0,0 0-809 15,0 0-161-15</inkml:trace>
  <inkml:trace contextRef="#ctx0" brushRef="#br0" timeOffset="57685.85">20090 5577 1036 0,'0'0'92'0,"0"0"-73"16,0 0-19-16,5-5 0 0,3-2 156 0,0 7 27 15,0-7 5-15,3 7 2 0,-4-7-99 0,4 7-20 16,5-7-4-16,2 7-1 0,-2 0-2 0,0 0 0 15,5 2 0-15,-2 3 0 0,-6-5-15 0,3 5-3 16,0 2-1-16,0 0 0 0,-3-5-21 0,3 10-4 0,-6-5 0 0,-2 5-1 16,-2-3 10-16,-4 5 3 0,-7-2 0 0,0 2 0 15,-1 0-7-15,-4 5-1 0,-1-5 0 0,1 0 0 16,-4-2-9-16,4 2-3 0,-3 0 0 0,2-2 0 16,6-5-4-16,-3 0 0 0,3 5-8 0,2-10 12 15,3 5-12-15,0-2-15 0,5 2 3 0,3-2 1 16,3-3 19-16,-1-2 4 0,1 0 1 0,-1 0 0 15,6 5-13-15,0-5-18 0,0 0 4 0,0-5 1 16,2 5-24-16,-2 0-5 0,-2 0-1 0,-1 0-1092 16</inkml:trace>
  <inkml:trace contextRef="#ctx0" brushRef="#br0" timeOffset="57935.79">20778 5412 1670 0,'0'0'148'0,"0"0"-118"15,8 0-30-15,0 0 0 0,2 0 105 0,1 0 15 16,-1 0 4-16,6 0 0 0,-3 0-32 0,6 0-7 15,-3 0-1-15,2 0 0 0,-2 0-51 0,3 0-10 16,-1 0-3-16,1 0 0 0,-3 0-32 0,0 0-6 16,-6 0-2-16,-2 5-706 0,0-5-142 0</inkml:trace>
  <inkml:trace contextRef="#ctx0" brushRef="#br0" timeOffset="58076.75">20862 5624 1897 0,'0'0'84'16,"6"2"17"-16,4-2-81 0,1 0-20 0,-1 0 0 0,1 0 0 16,0 0 69-16,-1 0 10 0,1 0 1 0,5 0 1 15,-3 0-22-15,0 0-5 0,-2 0-1 0,2 0-733 16,-2 0-148-16</inkml:trace>
  <inkml:trace contextRef="#ctx0" brushRef="#br0" timeOffset="58592.21">21333 5530 1094 0,'0'0'48'0,"0"0"11"0,0 0-47 0,0 0-12 16,8 0 0-16,0 0 0 0,3-5 174 0,-3 5 33 16,2 0 6-16,1 0 2 15,-3 0-115-15,2 5-22 0,1-5-5 0,2 0-1 0,0 0-48 0,-2 0-9 16,-3 0-3-16,5 0 0 16,-2 0-108-16,-3-5-21 0,-3 5-5 0</inkml:trace>
  <inkml:trace contextRef="#ctx0" brushRef="#br0" timeOffset="58888.82">21683 5358 2138 0,'0'0'47'0,"0"0"9"0,0 0 3 0,0 0 1 0,0 0-48 0,0 0-12 0,0 0 0 0,0 0 0 16,2 7 65-16,4-2 11 0,-1 9 1 0,3 0 1 16,0 0-12-16,-3 10-2 0,0-3-1 0,3 5 0 15,-5-3 1-15,2 3 1 0,0-2 0 0,1-1 0 16,-4 3-42-16,1-5-9 0,0-2-2 0,-1 0 0 16,-2-5-12-16,3 0-16 0,-3 0 3 0,0-2 1 0,3-5 26 0,-3 5 6 15,2-5 0-15,-2 0-886 16,0-7-178-16</inkml:trace>
  <inkml:trace contextRef="#ctx0" brushRef="#br0" timeOffset="59216.74">22087 5377 2080 0,'-10'-12'92'0,"10"12"20"0,0 0-90 0,-5 0-22 16,-6 0 0-16,3 0 0 0,0 5 56 0,-2 2 6 15,-4-2 2-15,1 4 0 0,0-2-28 0,2 0-4 16,1 5-2-16,2 2 0 0,0 0-30 0,0 5 0 16,3 0 0-16,-1 2 0 0,6-2 0 0,-2 2 0 15,2 0 0-15,2-2 0 0,4 0 0 0,1-5 0 0,1 0 0 0,6-2 0 16,-1-3 0-16,3-4 0 0,2 2 0 0,3-5 0 16,1-2 0-16,-1 0 0 0,3 0 0 15,-3-2 0-15,-3-5 0 0,1-5 16 0,-1 5-2 0,-2-5 0 16,0 3 19-16,-3-5 4 0,1-3 1 0,-4 1 0 15,-2-8 34-15,0 3 6 0,0 0 2 0,-5 2 0 16,-6 3-56-16,0-1-10 0,-2 1-2 0,0-1-1 16,-6 10 17-16,3-2 3 0,-5-3 1 0,0 10 0 15,-1-3-24-15,-1 3-8 0,-1-3 0 0,3 5 0 16,-1 0-132-16,1 0-33 0,5 7-7 0</inkml:trace>
  <inkml:trace contextRef="#ctx0" brushRef="#br0" timeOffset="59529.16">22408 5417 1843 0,'0'0'164'0,"0"0"-132"15,0 0-32-15,0 0 0 0,0 0 97 0,0 0 13 16,0 0 2-16,0 7 1 0,-3 7-53 0,0-7-10 16,-2 0-2-16,0 5-1 0,2 2-38 0,-2-2-9 15,2 2 0-15,-2 0 0 0,0 0 0 0,5-2 0 16,0 2 0-16,2-2 0 0,1-3 0 0,2 3 0 15,6-5 0-15,-3 0 0 0,2 0 0 0,1-7 0 16,-1 5 0-16,4-5 0 0,-4 0 0 0,6-5 0 16,-5 5 0-16,5-2 0 0,-3-10 0 0,0 5 0 15,-2-5 0-15,2 3 0 0,0-5 53 0,-2-3 9 16,-3 3 2-16,2-7 0 0,-2 2-52 0,-3 3-12 0,1-3 0 16,-4 0 0-16,-2 0 45 0,0 5 7 0,-5 0 0 0,2 0 1 15,-5 7-12-15,-2-5-2 0,2 5-1 0,-3 0 0 16,-2 7-26-16,3-7-12 0,-4 7 10 0,6 0-10 31,-2 0-101-31,10 0-27 0,-8 2-4 0,8-2-1065 0</inkml:trace>
  <inkml:trace contextRef="#ctx0" brushRef="#br0" timeOffset="59763.78">22868 5504 2419 0,'0'0'53'0,"0"0"11"0,0 0 3 0,3 7 1 0,-6 0-55 0,3 5-13 15,-3-3 0-15,-2 3 0 0,2 0 98 0,1-3 17 16,-4 3 3-16,1 2 1 0,0 0-88 0,0 0-18 16,2-2-3-16,-5 0-1 0,3-3-9 0,-1 3 0 15,1-5 0-15,0 5 0 0,0-5 0 0,2 0 0 16,0-5 0-16,3-2-852 15,3 7-172-15</inkml:trace>
  <inkml:trace contextRef="#ctx0" brushRef="#br0" timeOffset="60169.64">23159 5363 1267 0,'5'-12'112'0,"-5"12"-89"0,0 0-23 0,0 0 0 15,0 0 146-15,0 0 25 0,0 0 5 0,0 0 0 16,0 0-26-16,0 0-6 0,-5 12 0 0,-3-5-1 16,-3 5-115-16,-2-3-28 0,5 5 0 0,0-2 0 15,-2 7 57-15,-1-3 6 0,3-4 1 0,6 9 0 16,-4-2-52-16,4-5-12 0,2 5 0 0,2-5 0 15,4 5 0-15,-1-10 0 0,5 5 0 0,4-2 0 16,2-5-30-16,-3 0-9 0,-3 0-1 0,4-2-1 0,2-3 41 0,2-2 0 16,1-2 0-16,-1 2 0 0,1-5 21 0,-1-2 3 15,-2 0 1-15,0 0 0 0,0-7 42 0,-6 2 8 16,4-2 1-16,-7-5 1 0,4 3-61 0,-6-8-16 16,1 3 0-16,-4 5 0 0,1-1 32 0,-3 3 3 15,-3 0 1-15,-2 0 0 0,0 2-9 0,-6-2-2 16,1 7 0-16,-6-5 0 0,2 5-25 0,1 5 8 15,-3-3-8-15,0-2 0 16,-2 7-88-16,5 0-24 0,2 0-4 0,3 0-1148 0</inkml:trace>
  <inkml:trace contextRef="#ctx0" brushRef="#br0" timeOffset="60560.58">23580 5370 1630 0,'0'0'72'0,"0"0"16"0,0 0-71 0,0 0-17 0,0 0 0 0,0 0 0 16,0 0 101-16,0 0 17 0,0 0 3 0,-3 7 1 16,3 0-20-16,-5 0-4 0,2 0-1 0,-2 5 0 15,-3-3-77-15,3 3-20 0,-3 2 0 0,-3 0 0 16,3-2 0-16,3 2 0 0,0-2 0 0,-1 2 0 15,6 0 0-15,0-2 0 0,6-5 0 0,1 7-9 0,1-2 9 16,6-5-10-16,-1 0 10 0,3 0-10 0,2-5 10 0,1 3 0 16,-1-5-9-16,1 0 9 0,2 0 0 0,-2 0 13 15,-4-5-1-15,4 3-1 0,-6-3 33 0,0-2 6 16,1 5 2-16,-1-5 0 0,-3-5 20 0,-2 5 4 16,3-5 0-16,-3 3 1 0,0-10-61 0,0 5-16 15,-3 0 0-15,-2-5 0 0,2 5 54 0,-5 2 8 16,0-2 2-16,0 2 0 0,-3-2-64 0,-2 7-12 15,0 0-2-15,-1 0-1 0,-1 0 15 0,-4 2 13 16,0-2-2-16,1 5-1 0,-3-3-10 0,2 5-12 16,-2 0 2-16,2 5 1 15,1-5-166-15,2 2-33 0</inkml:trace>
  <inkml:trace contextRef="#ctx0" brushRef="#br0" timeOffset="60919.55">24138 5325 1728 0,'-3'-7'76'0,"3"7"16"0,0 0-73 0,0 0-19 0,-5 0 0 0,2 7 0 16,1-7 55-16,-4 5 7 0,4 2 2 0,-4 0 0 16,1 7-23-16,-3-2-4 0,3 2-1 0,2 0 0 15,-2 0-6-15,2 5-2 0,1 0 0 0,-1 0 0 16,3-3-44-16,3 3-8 0,-1-5-3 0,4 0 0 15,2 0 27-15,2-2 0 0,3 2 0 0,3-7 0 0,3-2 0 16,-1 2 0-16,1-5 9 0,-1 3-9 0,1-5 73 0,-3-5 8 16,0 3 2-16,2-5 0 0,-2 0 37 0,3-5 8 15,-1-2 2-15,1-5 0 0,-4 5-53 0,7-12-10 16,-9 5-3-16,0 0 0 0,-2 0-12 0,-6-3-2 16,-2 8-1-16,-3-8 0 0,-6 8-18 0,1-3-4 15,-3 0-1-15,0 5 0 0,-2 0-16 0,-4 2-10 16,1 3 12-16,0-3-12 0,0 5 0 0,2 2-20 15,1 3 2-15,-1-3 1 16,0 5-121-16,1 0-24 0,-3 0-5 0</inkml:trace>
  <inkml:trace contextRef="#ctx0" brushRef="#br0" timeOffset="63895.13">20606 6160 864 0,'0'0'38'0,"0"0"8"16,0 0-37-16,0 0-9 0,0 0 0 0,0 0 0 0,0 0 194 0,0 0 37 15,-3 7 7-15,3-2 2 0,-3 2-141 0,3 3-28 16,0-3-6-16,0 9-1 0,3 0 0 0,-3 3 0 15,3 7 0-15,-1 0 0 0,1-2 0 0,0-1 0 16,-1-2 0-16,-2 0 0 0,3 1 0 0,0 1 0 16,-3-6 0-16,0 1 0 0,0 1-51 0,0-5-13 15,0 0 0-15,0-2 0 0,0-2 54 0,-3 1 8 16,3-4 2-16,-3 0 0 0,3-2-64 0,0-5 0 16,0 0 0-16,0 0-13 0,-2-5 13 0,-1 3 10 15,0-10-2-15,1 5 0 0,-1-7 19 0,0-5 3 16,1 1 1-16,2-4 0 15,-3 1-50-15,3-5-9 0,0-2-3 0,-2 2 0 0,2 0 31 0,0 1 0 0,2 3 0 0,1-4 0 16,-1 5 0-16,1 2 0 0,0 3 0 0,-1-3 0 16,4 5 0-16,-1 2 0 0,0-2 0 0,3 2 0 15,0-2 8-15,3 7 8 0,-1-4 2 0,6 3 0 16,-3 1-18-16,3 5 0 0,0-3 0 0,3 5 0 16,-1 0 0-16,1 0 0 0,-1 5-8 0,1 2 8 15,-3-5 0-15,-3 6 0 0,0 1 0 0,-5 0 0 16,0-2-14-16,-3 5 0 0,1-2 0 0,-4 1 0 15,-2 1 14-15,-2-2 0 0,-4 1 0 0,-2 3 0 16,0-2 0-16,-2-2 0 0,-1 1 0 0,1 3 0 16,-4-2 48-16,1-2 13 0,-3-6 3 0,3 8 0 15,-3-5-64-15,3 3-28 0,0-3 3 0,0-3 0 16,2 3-11-16,0 0-3 0,1-7 0 0,2 5 0 0,3-3 39 0,-1 3 0 16,1-5 0-16,2 2 0 0,3-2 0 0,0 0 0 15,0 0 0-15,8 8 0 0,0-4 0 0,3-1 0 16,2 6 0-16,3-2 0 0,2 0 0 0,-2 0 0 15,5 3 0-15,1-3 0 0,-1 2 0 0,-3 0 20 16,-2-1-3-16,0-1 0 0,3 4-6 0,-1 1-2 16,-2-3 0-16,-3-1 0 15,0-1-28-15,-2 0-5 0,0-3-2 0,-3 3 0 0,-3 0 56 0,3-2 11 16,-3-2 3-16,3 1 0 0,-8-4-29 0,0 0-6 16,0 0-1-16,0 0 0 0,0 0 4 0,0 0 0 15,0 0 0-15,0 0 0 16,0 0-61-16,0 0-12 0,-3-4-3 0,3-4-819 0,-2 1-164 15</inkml:trace>
  <inkml:trace contextRef="#ctx0" brushRef="#br0" timeOffset="64287.46">21302 6094 518 0,'0'0'23'0,"-3"-7"5"0,3 5-28 0,0 2 0 16,0 0 0-16,-3-5 0 0,3-2 274 0,-2 0 50 31,2 7 9-31,0 0 3 0,0 0-197 0,0 0-39 15,0 0-8-15,0 0-2 0,0 0-27 0,-6 7-6 16,1-2-1-16,0 2 0 0,0 0-8 0,-3 2-1 16,0 3-1-16,0 2 0 0,2 0-16 0,-2 1-3 15,1 3-1-15,1 1 0 0,1 2 10 0,0 5 1 0,-1 0 1 0,6 0 0 0,-2 2-30 0,2-2-8 32,2-2 0-32,1 1 0 0,0-3-12 0,2 1-4 0,0-2-1 0,1-2 0 0,1-2 17 0,1-6 0 15,-2 3 0-15,2 1 9 0,0-8-9 0,-3 4 10 16,3-4-10-16,-3 1 10 0,3-1-2 0,-3-3 0 0,3-1 0 0,-2-3 0 47,1 0-231-47,-1 0-46 0</inkml:trace>
  <inkml:trace contextRef="#ctx0" brushRef="#br0" timeOffset="64739.93">21553 6360 1209 0,'-8'-5'53'0,"8"5"12"0,0 0-52 0,-3-2-13 0,1-3 0 0,-1 5 0 0,3 0 220 0,-3 5 42 16,1-3 8-16,-1 6 2 0,3-1-218 15,-2 4-43 1,2-4-11-16,-3 5 0 0,-2-2 53 0,2 1 9 0,0 1 2 0,3-2 0 0,0 1-52 0,3 3-12 16,2-2 0-16,1-2 0 0,1-3 0 0,4-3 0 15,-3 3 0-15,5-2 0 0,0-3 0 0,3-2 0 16,-2 0 0-16,1 0 0 0,1-2 22 0,0-3 2 15,-3-2 0-15,-2 3 0 0,0-3-11 0,-6 4-1 32,3-4-1-32,-3 0 0 0,0-5 7 0,1 8 2 15,-4-3 0-15,-2-3 0 0,3 5 3 0,-3-2 1 16,-3 0 0-16,3 7 0 0,0 0-24 0,0 0-20 16,-2 0 4-16,2 0 1 0,-6 7 34 0,6-7 6 15,0 0 2-15,0 7 0 16,0 1-43-16,3-1-9 0,2-3-2 0,1 3 0 0,-1-7 27 0,0 7 0 0,0-7 0 0,6 5 0 0,2-3 0 0,-5-2 0 31,3 0 0-31,-1 0 0 0,-2 0 46 0,3-2 14 0,-1-3 4 0,-2 3 0 0,3-3-56 0,0-2-8 0,-1 3 0 0,-2 1-10 16,-3-4 10-16,1 0 0 0,-4 0 10 0,1-5-10 15,-3 8 0-15,0-3 0 0,0-1 0 0,-3 1 0 16,3 0 0-16,-2 5 0 0,-1-3 0 0,0-2 0 16,1 3-96-16,2 1-26 15,-3-2-5-15</inkml:trace>
  <inkml:trace contextRef="#ctx0" brushRef="#br0" timeOffset="65036.9">21931 6109 1663 0,'0'0'73'0,"6"0"16"0,2 0-71 0,2 0-18 0,1 0 0 0,-1 4 0 0,1-4 81 0,-1 5 13 15,1-3 2-15,8 5 1 0,-4 5-38 0,1-2-8 32,0 1-2-32,0 3 0 0,-3 1 12 0,-2 3 3 15,-3 1 0-15,2 2 0 0,1 5 0 0,-3-5 0 0,0 8 0 0,-3-4 0 0,0 1-52 0,1 0-12 16,-1 0 0-16,-2-2 0 0,-1 1 24 0,1-3 1 16,-3-4 1-16,0 4 0 0,0-6-8 0,0-2-2 15,0-4 0-15,-5 1 0 0,2-4-2 0,0 5-1 16,1-5 0-16,-1 0 0 31,-2-4-98-31,0-3-20 0,2 4-4 0,3-4-1047 0</inkml:trace>
  <inkml:trace contextRef="#ctx0" brushRef="#br0" timeOffset="65255.8">22482 6294 2188 0,'5'-7'97'0,"-5"7"20"0,0 0-93 0,5 0-24 0,3-4 0 0,0 1 0 16,5 3 56-16,1 0 6 0,1 0 2 0,-4 3 0 15,0-3-52-15,2 4-12 0,0-4 0 0,3 0 0 0,0 0 0 16,2 5 0-16,1-5 0 0,-1 0 0 0,4 2 54 0,-7-2 8 16,1 0 2-16,-2 0 0 31,-7 0-103-31,1 5-20 0,-8-5-4 0,0 0-1 0</inkml:trace>
  <inkml:trace contextRef="#ctx0" brushRef="#br0" timeOffset="65411.65">22632 6450 2322 0,'0'0'51'0,"0"0"10"0,0 0 3 0,0 0 1 0,0 0-52 0,3 4-13 0,2-4 0 0,3 3 0 0,3 1 76 0,0-4 12 16,2 0 2-16,0 0 1 0,3 0-73 0,2 0-18 0,1 0 0 15,-1-4-781-15,-2 4-160 0</inkml:trace>
  <inkml:trace contextRef="#ctx0" brushRef="#br0" timeOffset="65833.15">23217 6149 1382 0,'-5'-10'61'0,"5"5"13"0,3-2-59 0,-1 5-15 16,-2-5 0-16,0 7 0 0,-2-5 189 0,2 5 35 16,0 0 8-16,0 0 0 0,-6 0-108 0,-2 0-21 15,0 5-5-15,-2-3-1 0,5 10-48 0,-6-3-9 16,-2 6-3-16,-1 3 0 0,-1-3-37 0,1 8-16 15,1 1 0-15,5 1 1 0,-2 1 15 0,4 3 0 0,4-4 0 0,2 8 0 16,0-4 0-16,2-4 0 16,9-3 0-16,-1-4 0 0,4 1 0 0,4-5 0 15,1-7 0-15,7 5 0 0,-2-10 0 0,2 3 0 16,4-2 0-16,-4-6 0 0,1-2 0 0,-1 3 0 0,-5-5 0 0,0-5 0 0,-2 1 48 0,-3-4 13 16,0-3 3-16,-3 1 0 0,-3-9 0 0,-2 0 0 15,-2 1 0-15,-4-4 0 0,-2 3-9 0,-5 1-2 16,0 3 0-16,-6-3 0 0,-2 8-33 0,-3-2-8 15,0 5 0-15,-5 0-1 0,2 2 20 0,-2 1 4 16,3 3 1-16,-3 1 0 0,5 5-7 0,-3-3-1 16,3 5 0-16,3 0 0 15,2 5-176-15,1-3-35 0,2 3-7 0,5-3-1205 0</inkml:trace>
  <inkml:trace contextRef="#ctx0" brushRef="#br0" timeOffset="80850.31">9898 8395 1267 0,'0'0'28'0,"0"0"5"0,0 0 2 0,0 0 1 0,0 0-36 0,0 0 0 16,0 0 0-16,3 7 0 0,-1-5 109 0,1 5 15 16,2 2 4-16,-5 1 0 0,6 2 3 0,-4-3 1 15,1 7 0-15,0 1 0 0,-1 2-7 0,1 0-1 16,-3-3 0-16,2 3 0 0,-2 2-99 0,0-2-25 15,0 7 0-15,0-5 0 0,0 0 56 0,0 3 5 16,0-3 2-16,3 0 0 0,-3 0-50 0,0-2-13 16,0 0 0-16,0-3 0 0,0 1 36 0,0-3 3 15,3 0 0-15,-3 0 0 0,2-2-19 0,-2-5-3 16,0 2-1-16,0 3 0 0,0-5 6 0,3 0 1 16,-3-2 0-16,0 2 0 0,0-7-10 0,0 2-1 0,0-2-1 15,0 0 0-15,0 0 1 0,0 0 0 0,0 0 0 0,0 0 0 16,-3-7-1-16,3 5 0 0,-2-10 0 0,2 5 0 15,-3-7 4-15,3 2 1 0,0 3 0 0,-3-10 0 16,3 5-16-16,0-5 0 0,-2 5 0 0,-1-5 0 16,3-2 0-16,-2 2 0 0,-1-2-12 0,3 2 12 15,-5-2-8-15,5 2 8 0,-3-2 0 0,3 2 0 16,0-2-8-16,0 2 8 0,3-2 0 0,-1 2 0 16,1 3 0-16,0-3 0 0,2 0 0 0,0 3 0 15,0-3-10-15,1 0 2 0,-1 5 0 0,3 0 0 16,0 0 8-16,0 2 0 0,0-2 0 0,2 7-8 15,1-5 8-15,-3 5-8 16,2 4 8-16,4-1-8 0,2-3-27 0,-1 2-5 0,1 5 0 0,3 0-1 0,-1 0 57 16,3 5 11-16,1 2 2 0,-4 5 1 15,-2-3-48-15,-3 3-10 0,-2-1-1 0,-3 4-1 0,-6-1 49 0,1 0 9 16,-6 5 3-16,1-3 0 0,-6 3-23 0,0-5-8 16,-3 5 0-16,1-5 0 0,2 0 8 0,-3-2-8 15,-2 2 0-15,0 0 9 0,2-2-9 0,-2 2 0 16,0-2 0-16,-3 2 0 0,0-7 0 0,3 7 0 15,2-7 0-15,1 0 0 0,-1-2 0 0,3-3 0 16,3 3 0-16,-1-1 8 0,6-4-8 0,0 0 0 16,0 0 0-16,0 8 0 0,0-6-12 0,6 5 1 15,-4-2 1-15,6-3 0 16,3 5-13-16,0-2-2 0,4 2-1 0,1 0 0 0,-2 0 26 0,4 0 0 16,-2 0 0-16,2 0 0 0,-2 5 0 0,3-5 0 15,-1 5 0-15,4-3 0 0,-7 3 15 0,4-5 8 0,-3 5 1 0,0-3 1 16,-6-4-15-16,3 2-10 0,-2 0 12 0,0 5-12 15,-1-5 11-15,-2-5-11 16,-3 5 10-16,1-2-10 0,-1 2 8 0,0 0-8 0,-5-7 0 0,6 7 0 16,-6-7 10-16,0 0-10 0,0 0 10 0,0 0-10 15,0 0 8-15,0 0-8 0,0 0 0 0,0 0 0 16,0 0 0-16,0 0-21 0,0 0 3 0,2-7-942 16,-2 0-188-16</inkml:trace>
  <inkml:trace contextRef="#ctx0" brushRef="#br0" timeOffset="81318.95">10747 8369 979 0,'3'-12'87'0,"0"10"-70"15,-3-5-17-15,0 2 0 0,0-2 119 0,-3 4 20 16,3-1 4-16,0-3 1 0,-3 2-13 0,3 5-3 0,-5 0 0 0,2-2 0 15,-4 2-51-15,1 0-10 0,4 2-3 0,-6 3 0 16,0-3 0-16,0 7 0 0,-3 1 0 0,1 2 0 16,-1 2-5-16,-2 0-2 0,0 7 0 0,-1-2 0 15,4 2-23-15,-1 5-5 0,1-5-1 0,2 5 0 16,0 0-2-16,2 0-1 0,1-1 0 0,0-1 0 16,2 2-13-16,1 0-2 0,2 0-1 0,2-3 0 15,1 3 0-15,-1-3 0 0,6-1 0 0,-2-6 0 16,2 3-9-16,2 0 0 0,1-5 0 0,-1 0 0 15,1 0 0-15,0-2 0 0,-1 2 0 0,1-7 8 16,-1 0-8-16,4 5 8 0,-1-5-8 0,-3 0 8 16,1-2-8-16,0-3 0 0,-1 3 0 0,1-5 0 15,-3 0-164-15,0 0-24 0,-1 0-6 0</inkml:trace>
  <inkml:trace contextRef="#ctx0" brushRef="#br0" timeOffset="81865.68">10996 8684 2188 0,'0'0'48'0,"0"0"11"0,0 0 1 0,0 0 1 0,0 0-49 0,0 0-12 16,0 0 0-16,0 0 0 0,0 0 54 0,0 0 8 0,-3 7 2 0,-2 0 0 15,5 0 0-15,-2 0 0 16,-1 5 0-16,3 0 0 0,-3-3-52 0,1 3-12 0,2 2 0 0,0 0 0 16,2 0 24-16,1-2 1 0,0 0 1 0,2-3 0 31,-3-2-42-31,6-2-8 0,-2 2-1 0,7 0-1 0,-3-7 45 0,4 5 9 0,2-3 1 0,-1-2 1 16,-1-2-21-16,-1-3-9 0,0 3 8 0,-2-3-8 15,-1-2 12-15,1 2-4 0,-3-2 0 0,-3 0 0 16,0-2 4-16,-2-3 0 0,0 7 0 0,-1-2 0 15,-2 0-2-15,0 0 0 0,0 0 0 0,-2 7 0 16,-1-7-10-16,0 2 0 0,3 3 0 0,0 2 0 16,-2 0 0-16,2 0 0 0,0 0 0 0,-3 2 0 15,0 3 0-15,3 2 0 0,0 0 0 0,3 0 0 0,0 0 0 0,-1 0 0 16,4-2 0-16,-1 2 0 0,0 0 16 0,3 0 2 16,0-2 0-16,3-3 0 0,-1 5-18 0,1-7 0 15,2 5 0-15,0-5 0 0,1 0 0 0,-1 0 0 16,3 0 0-16,-3-5 0 0,0 3 0 0,3-3 0 15,-3-2 0-15,-2 5 0 0,-3-5-8 0,0-3-9 16,-3 3-2-16,0 0 0 0,1 0 63 0,-4 0 12 16,4-7 2-16,-4 7 1 0,-2 0-43 0,0-5-16 15,-5 5 11-15,2-5-11 0,-2 5 37 0,5 0 2 16,-3-2 0-16,3 2 0 0,-2-5-39 0,2 5-13 16,-3 2 0-16,3-2 0 15,0 0-164-15,0 0-33 0</inkml:trace>
  <inkml:trace contextRef="#ctx0" brushRef="#br0" timeOffset="82225.36">11411 8308 1728 0,'3'-12'38'0,"-3"12"8"0,0 0 2 0,0 0 0 0,0 0-39 15,0-7-9-15,0 2 0 0,0 5 0 0,0 0 81 0,0 0 15 16,0 0 2-16,0 0 1 0,11 5-56 0,-1-1-11 16,6 6-3-16,3 2 0 0,-1 2 11 0,3 7 3 15,1 5 0-15,1 0 0 0,-1-1-7 0,-1 4-2 16,-3-1 0-16,1 5 0 15,-3-7 14-15,-6 7 2 0,3-5 1 0,-5 5 0 0,0 0 4 0,0 0 1 16,-2-5 0-16,-4 0 0 0,-2-2-28 0,0 0-6 16,-5-5-1-16,2-2 0 0,-2 0-4 0,0-5-1 15,-1-5 0-15,-2 3 0 0,3 0-2 0,-3-3-1 16,-2-4 0-16,-1 2 0 0,0 0-13 0,-4-2 11 16,-1-3-11-16,2-2 10 15,1 0-157-15,0 0-31 0</inkml:trace>
  <inkml:trace contextRef="#ctx0" brushRef="#br0" timeOffset="82865.99">12060 8489 806 0,'8'-5'36'0,"-8"5"7"0,0 0-35 0,0 0-8 0,0 0 0 0,0 0 0 16,0 0 154-16,0 0 29 0,0 0 5 0,5 0 2 16,-2-2-78-16,5 2-15 0,-1-5-3 0,1 5-1 15,6 0-45-15,-1 0-8 0,5 0-3 0,1 0 0 16,-3 0 0-16,2 0 0 0,1 0 0 0,2 0 0 16,0 0-18-16,0 0-4 0,-5 0-1 0,3 0 0 0,-6 0-5 0,-2 0-1 15,-1 0 0-15,-2 0 0 16,-8 0-116-16,0 0-24 0,0 0-5 0</inkml:trace>
  <inkml:trace contextRef="#ctx0" brushRef="#br0" timeOffset="83052.9">12136 8691 1209 0,'0'0'53'0,"0"0"12"0,0 0-52 0,8 5-13 15,0-3 0-15,3-2 0 0,-1 5 169 0,1-5 31 16,0 2 7-16,5-2 1 0,2-2-64 0,3 2-13 15,0 0-3-15,1 0 0 0,-1-5-51 0,0 5-10 16,-5-2-3-16,0-3 0 0,0 5-51 0,-6-2-13 16,1-3 0-16,-1 2 0 15,-2-1-57-15,-3 4-15 0,-5 0-2 0</inkml:trace>
  <inkml:trace contextRef="#ctx0" brushRef="#br0" timeOffset="85021.86">13187 8202 460 0,'8'-5'41'0,"-3"3"-33"15,0 2-8-15,-2-5 0 0,2 3 181 0,-2 2 35 16,0-5 6-16,-3 5 2 0,0 0-77 0,0 0-15 16,0 0-4-16,0 0 0 0,0 0 4 0,0 0 0 15,0 0 0-15,0 0 0 0,0 0-43 0,-6 0-8 16,1 0-1-16,-6 0-1 0,1 0-40 0,-3 5-8 15,-3-3-2-15,-3 3 0 0,-2 2-14 0,0-3-3 16,0-1-1-16,0 4 0 0,-3 0-11 0,0 0 10 16,3-2-10-16,0 2 10 0,-1 4-10 0,4-4 0 15,2 3 0-15,3-3 0 0,-3-2 0 0,5 6 0 16,1-4 0-16,2 1 0 0,0 1 0 0,3-2 0 0,-1 2 0 16,4 1 0-16,2-3 0 0,0 0 0 0,0 0-11 0,2 0 11 15,4 2 0-15,2 1-8 0,-1-5 8 0,4 4 0 16,2-4 0-16,3 2 0 0,5 0 0 0,0-3 0 15,3-1 0-15,3 4 11 0,-6-2-11 0,3-3 12 16,2-2 3-16,-5 5 1 0,3-3 0 0,-3 3 0 16,-2-5 4-16,-3 2 0 0,0 3 1 0,-3-5 0 15,-3 4 0-15,1-1 0 0,-3-3 0 0,-3 0 0 16,-5 0-6-16,0 0-2 0,0 0 0 0,0 0 0 16,0 0 3-16,0 0 1 0,0 0 0 0,0 7 0 15,-8 0-1-15,3-2-1 0,-3-3 0 0,0 3 0 16,-5-3-15-16,0 3 11 0,-1 2-11 0,-1-3 10 15,-4-1-10-15,1 4 0 0,-1 0 0 0,-2 0 8 0,8 0-8 0,-3 2 0 16,-3 1 0-16,1-3 0 0,4 0 0 0,-1 0 0 16,1 5 0-16,1-5 0 0,0 5 0 0,2-3 0 15,1 3 0-15,-1 2 0 0,3-2 0 0,3-3 0 16,0 3-9-16,5 0 9 0,-3-3 13 0,6-2 7 16,-3 5 0-16,5-5 1 15,3 0-68-15,2 5-13 0,-2-5-4 0,8 0 0 0,0 0 52 0,3-2 12 16,-1-3 0-16,1 3 0 0,5-5 0 0,-3 2 0 15,2 3 0-15,1-3 0 0,-3-2 30 0,3 0 9 16,-3 0 1-16,1 0 1 0,-4 0-14 0,-2 0-3 16,3-2-1-16,-4-3 0 0,1 5-23 0,-2 0 0 15,-1-2 0-15,0-3 0 0,-2 5 0 0,-1-7 0 16,1 7 0-16,-3-3 0 0,0-1 0 0,0 4 0 0,-6 0 0 16,-2 0 0-16,0 0 0 0,0 0 0 0,0 0 0 15,0 0 0-15,0 0 0 0,0 0 0 0,0 0 0 16,-5-5 0-1,-3 5-47-15,0 5-13 0,0-5-4 0,3 4-1254 0</inkml:trace>
  <inkml:trace contextRef="#ctx0" brushRef="#br0" timeOffset="85352.25">12811 9086 1497 0,'0'0'66'0,"0"0"14"0,0 0-64 0,0 0-16 16,0 0 0-16,0 0 0 0,0 0 106 0,0 0 18 15,3 7 3-15,-1 0 1 0,4-2-52 0,-4 2-9 16,4 7-3-16,-4-7 0 0,4 5 0 0,-4-3 0 16,-2 3 0-16,3 0 0 0,0-3 0 0,-1 3 0 0,-2-5 0 0,3 0 0 15,-3 5-46-15,2-10-10 0,1 5-8 0,-3-7 12 16,0 0-12-16,0 0 0 0,0 0 0 0,0 0 0 31,0 0-176-31,0 0-38 0,0 0-7 0</inkml:trace>
  <inkml:trace contextRef="#ctx0" brushRef="#br0" timeOffset="85508.4">12745 8964 1879 0,'3'-7'83'0,"-3"7"17"16,2-5-80-16,4 5-20 0,-4-7 0 0,4 7 0 0,-1-2 73 16,0-3 11-16,-2 5 1 0,2-5 1 0,-2 3-52 0,2 2-10 15,0 0-3-15,3 2 0 16,-3-2-85-16,1 5-16 0,2-5-4 0,-3 7-1 0</inkml:trace>
  <inkml:trace contextRef="#ctx0" brushRef="#br0" timeOffset="85742.71">12991 9067 1753 0,'0'0'38'0,"0"0"8"0,0 0 2 0,11-2 2 0,-3 2-40 0,0 0-10 16,-3-5 0-16,3 3 0 0,0-3 48 0,2 3 7 16,3-3 1-16,1 3 1 0,-1-3-45 0,3 3-12 0,-3-3 0 0,0 5 0 15,-2 0 0-15,-1-2 0 0,1 2 0 0,-3-5 0 16,-8 5 30-16,0 0 4 0,0 0 1 0,0 0 0 31,0 0-56-31,0 0-11 0,0 0-3 0,-3 7-857 0</inkml:trace>
  <inkml:trace contextRef="#ctx0" brushRef="#br0" timeOffset="85904.15">13033 9206 1396 0,'-5'0'62'0,"5"0"13"16,0 0-60-16,8-2-15 0,0 2 0 0,3-5 0 16,-1 5 126-16,1 0 22 0,-1-5 5 0,6 3 1 15,-5 2-52-15,5-5-10 0,-6 5-3 0,1 0 0 16,2 0-55-16,-2-2-11 0,-3 2-3 0,2-5 0 0,-2 5-20 0,0 0 0 15,-3 0 0-15,-5 0-1042 0</inkml:trace>
  <inkml:trace contextRef="#ctx0" brushRef="#br0" timeOffset="86089.4">13488 8999 1958 0,'0'0'87'0,"0"0"17"16,0 0-83-16,0 7-21 0,0 0 0 0,0-2 0 0,3 7 107 0,-3-3 17 0,0-2 3 0,0 5 1 16,0-3-52-16,0 8-9 0,0-3-3 0,3 0 0 15,-3 0-51-15,0-2-13 0,0-3 0 0,0 3 0 16,2 0 0-16,-2-5 0 0,0 0 0 0,3 0-782 16,-3-5-159-16</inkml:trace>
  <inkml:trace contextRef="#ctx0" brushRef="#br0" timeOffset="86917.29">12867 7927 57 0,'0'0'0'16,"0"0"0"-16,0 0 0 0,0 0 0 15,0 0 223-15,0 0 39 0,0 0 8 0,0 0 2 16,0 0-116-16,0 0-22 0,0 0-5 0,0 0-1 16,0 0-51-16,2 2-10 0,-2-2-3 0,3 12 0 0,0-5 48 0,-1 0 8 15,1 0 3-15,2 5 0 0,-2-5-47 0,2 4-8 16,-5-1-3-16,3-3 0 0,-1 5-17 0,1-5-4 16,0 4-1-16,-1-4 0 0,-2-7-15 0,0 8-2 15,0-8-1-15,0 0 0 0,0 7-2 0,0-7-1 16,0 0 0-16,0 0 0 0,0 0-6 0,0 0-2 15,0 0 0-15,0 0 0 0,-5-5-3 0,2 5-1 16,-2-7 0-16,0 4 0 0,2-8-10 0,1 4 0 16,-1-5 9-16,3 2-9 0,0-1 0 0,0-3-12 15,3 2 2-15,-1-2 0 16,-2 0-23-16,6 2-5 0,-1 2-1 0,3-1 0 0,-3 4 39 0,3-5 0 16,0 5 0-16,2-3 0 0,1 3 0 0,0 3 0 15,-1-3 0-15,3 2-11 0,1 3 11 0,-4-3 0 16,1 5-9-16,-1 0 9 0,4 0 0 0,2 5 0 0,-6-5 0 0,6 7 0 15,-3 0 0-15,0 0 0 0,-2 4 0 0,0-3 8 16,-3 6-8-16,-3-3 0 0,0-1 0 16,0 4 0-16,-5 2 0 0,0-1 0 0,-5-1 0 15,0-3 0-15,0-1 34 0,-3 4 5 0,0-7 1 0,-3 5 0 16,1-5-25-16,-6 5-5 0,2-5-1 0,1-5 0 16,5 3-1-16,-2 2 0 0,-6-7 0 0,3 0 0 15,-3 4-8-15,5-1 10 0,-5-3-10 0,6 0 10 16,-4-3-10-16,4-1 0 0,-1 4 0 0,3-3 0 15,3-1-39-15,0 4 0 0,5 0 0 0,0 0 0 16,0-7-211-16,2 2-42 0</inkml:trace>
  <inkml:trace contextRef="#ctx0" brushRef="#br0" timeOffset="87625.1">13626 8101 921 0,'0'0'40'0,"0"0"10"0,0 0-40 0,0 0-10 15,0 0 0-15,0 0 0 0,0 0 176 0,0 0 34 16,0 0 6-16,0 0 2 0,0 0-74 0,0 0-16 16,0 0-2-16,0 0-1 0,3 7-45 0,2 0-10 15,-2 7-2-15,2 0 0 0,-2 2 1 0,2 1 0 16,-2 4 0-16,4 5 0 0,1 0-24 0,-2 2-5 16,-1 5 0-16,3 0-1 0,0 0 5 0,-3 0 0 15,3-5 1-15,-3 5 0 0,3-5-4 0,-2 5-1 16,-1-7 0-16,-2 0 0 15,-1-5-28-15,1 0-12 0,-3-2 8 0,2 2-8 0,1 3 43 0,0-8 3 0,-3 3 1 16,2 2 0-16,-2-2-23 0,3 0-5 16,-3-10-1-16,0 5 0 0,3-2-8 0,-1-5-2 0,-2 5 0 0,0-10 0 15,0 3-8-15,0-3 8 0,3 3-8 0,-3-5 8 16,0 0-8-16,3-5 0 16,-1 3 9-16,1-3-9 15,0 3-23-15,-1-3-9 0,1-2-1 0,0 0-1 0,-3-5-185 0,2 3-37 0</inkml:trace>
  <inkml:trace contextRef="#ctx0" brushRef="#br0" timeOffset="88219.26">14044 8510 806 0,'0'0'36'0,"0"0"7"0,0 0-35 0,0 0-8 16,0 0 0-16,0 0 0 0,0 0 220 0,0 0 43 0,0 0 8 0,0 7 1 15,-3 5-133-15,1-3-27 0,-3-2-6 0,-1 5-1 16,4 0-52-16,-1-3-10 0,0 3-3 0,1 2 0 15,-1 0-15-15,3-2-3 0,3 2-1 0,-1 0 0 16,4-7-9-16,2 5-3 0,-3 0 0 0,5-5 0 16,-2 0-9-16,3-5 0 0,-1 5 0 0,4-7 0 15,-4 0 53-15,6 0 9 0,-3-7 2 0,3 7 0 16,0-2-52-16,0-5-12 0,-5 2 0 0,-1-2 0 16,3-5 54-16,-5 5 8 0,0 0 2 0,0-2 0 15,-2-3-47-15,-4 0-9 0,1 5-8 0,-1-2 12 16,-4 4-3-16,2-2 0 0,-5 4 0 0,5 3 0 0,0 0-1 15,0 0 0-15,0 0 0 0,0 0 0 0,0 0-8 0,0 0 0 16,-3 8 0-16,3-1 0 0,5 0 0 0,3 2-12 16,-3-4 4-16,3 6 8 0,3-3-20 0,2-1 4 15,0 0 1-15,3 0 0 0,3 0 15 0,-3-3 0 16,0-1 0-16,-1-3 0 0,1 5 8 0,-5-3 5 16,2-2 1-16,-2-2 0 0,-1-3-5 0,1 2-1 15,-1-6 0-15,1 2 0 0,-3 5 12 0,3-10 3 16,-1-2 0-16,-2 2 0 0,-3 3 16 0,1-5 3 15,-4 2 1-15,-2 0 0 0,0-2-18 0,-2 0-3 16,-1 2-1-16,-2 3 0 0,-1-3-11 0,1 2-2 16,0-1-8-16,0 6 12 0,-1-2-12 0,1 0 0 0,0 0 0 0,2 4-10 31,-2-1-81-31,-1 4-16 0,4 4-3 0,-1-1-796 0,-2 2-159 0</inkml:trace>
  <inkml:trace contextRef="#ctx0" brushRef="#br0" timeOffset="88469.46">14719 8651 2156 0,'0'0'48'0,"0"5"9"0,0-3 3 0,0-2 0 0,2 5-48 0,-2-3-12 16,0 5 0-16,0 2 0 0,0-1 112 0,-2 1 20 15,4-2 4-15,-2 5 0 16,0 0-108-16,0-3-28 0,0 5 0 0,0-2 0 0,-2 0 56 0,2-3 7 16,0-2 1-16,2 0 0 0,-2 0-52 0,0 3-12 15,0-8 0-15,0-2 0 0,0 0 0 0,0 0 0 16,0 0 0-16,0 0-851 16,3-7-173-16</inkml:trace>
  <inkml:trace contextRef="#ctx0" brushRef="#br0" timeOffset="88609.77">14645 8538 1728 0,'0'0'76'0,"0"0"16"0,0 0-73 0,0 0-19 0,0 0 0 0,2-7 0 16,4 7 81-16,-1-2 13 0,-5 2 2 16,5 0 1-16,3-5-75 0,-3 5-22 0,3 0 9 15</inkml:trace>
  <inkml:trace contextRef="#ctx0" brushRef="#br0" timeOffset="89140.89">14864 8061 921 0,'0'0'82'0,"0"0"-66"0,0 0-16 0,0 0 0 16,0 0 139-16,0 0 24 0,0 0 5 0,3 2 0 16,0 10-41-16,2-5-9 0,-2 7-2 0,4-2 0 15,1 9-30-15,0-2-6 0,0 2-2 0,3 7 0 16,5 3-20-16,-3 1-4 0,-2 1-1 0,-1 3 0 15,1-1 3-15,-1 3 1 0,-2-3 0 0,-2-2 0 16,-1 0-9-16,0-5-3 0,-2 5 0 0,2-7 0 16,-5-5-15-16,3 0-3 0,-1 3-1 0,4-3 0 15,-6-2-26-15,2-3 0 0,1 1 0 0,2-8 0 16,-2 3 0-16,0-5 0 0,-1 0 0 0,1 0 0 16,-1-7 56-16,-2 0 7 0,0 0 1 0,0 0 0 15,6-7-52-15,-1 0-12 0,-2 0 0 0,-1-5-1380 16</inkml:trace>
  <inkml:trace contextRef="#ctx0" brushRef="#br0" timeOffset="96852.1">20029 7969 1036 0,'0'0'46'0,"0"0"10"0,0 0-45 0,0 0-11 0,0 0 0 0,0 0 0 15,0 0 53-15,0 0 9 0,0 0 2 0,5 7 0 16,-2-2 51-16,0 2 10 0,-1 0 3 0,1 0 0 15,-1 0-16-15,1 0-4 0,-3 0 0 0,0 5 0 16,0-1-32-16,0-1-6 0,-3 2-2 0,3 2 0 16,0 0-13-16,0 5-3 0,-2-1-1 0,2-3 0 15,-3 6-18-15,1-2-3 0,2 2-1 0,-3 0 0 16,0-2-29-16,3 2 0 0,0-2 0 0,0 2 0 16,3-2 57-16,0 0 6 0,-1-3 1 0,1 3 0 0,-1-5-52 15,4-2-12-15,-4 2 0 0,1-2 0 0,2-3 0 0,-2 3 11 16,2-5-11-16,-2 0 10 0,0 0 11 0,-3-7 3 15,0 0 0-15,0 0 0 0,0 0-1 0,8 0 0 16,-8 0 0-16,7 0 0 0,-7 0-3 0,8 0 0 16,-8 0 0-16,0 0 0 0,0 0-10 0,8-2-2 15,0-3-8-15,3 5 12 0,-3 0-12 0,0-3 0 16,2 3 0-16,1-4 0 0,-1 4-9 0,1 0-5 16,2 0-1-16,1 0 0 0,-1 0 23 0,0 0 5 15,0 0 1-15,0 0 0 0,1 0-14 0,-1 0 0 16,3 0 0-16,-3 0 0 0,3 0 0 0,-3 0 8 15,0 0-8-15,1-5 0 0,-1 5 8 0,-3 0-8 16,-2 0 0-16,0 0 0 0,-2 0-9 0,-6 0-8 16,0 0-2-16,0 0 0 0,0 0 19 0,0 0 0 15,0 0 0-15,0 0 0 0,0 0 0 0,0 0 0 0,0 0 0 16,0 0 0 0,-3 0-55-16,3 0-7 0,-5 0-2 0,-1-2 0 15,6 2-147-15,-5 0-29 0</inkml:trace>
  <inkml:trace contextRef="#ctx0" brushRef="#br0" timeOffset="97539.64">20754 8383 1364 0,'0'0'60'0,"0"0"13"0,0 0-58 0,0 0-15 15,0 0 0-15,0 0 0 0,0 0 119 0,0 0 21 16,0 0 4-16,-3 7 0 0,6 5-34 0,0-3-7 16,-1 7-2-16,1-1 0 0,2-1 8 0,-2 0 2 15,-3 5 0-15,2-5 0 0,1 0-59 0,-3 0-11 16,0 5-2-16,3-5-1 0,-6 0 11 0,3 2 3 16,3-6 0-16,-3 4 0 0,0-2-21 0,0-5-4 15,0 5-1-15,0-5 0 0,0 0-11 0,0-7-3 16,0 0 0-16,2 2 0 0,-2-2-4 0,0 0-8 15,0 0 11-15,0 0-11 16,0 0-49-16,3-2-17 0,0-5-3 0,2 0-817 16,-2-1-163-16</inkml:trace>
  <inkml:trace contextRef="#ctx0" brushRef="#br0" timeOffset="98414.21">21524 8195 1699 0,'0'0'37'0,"0"0"8"0,0 0 2 0,0 0 1 0,0 0-39 0,0 0-9 0,0 0 0 0,3 11 0 16,2-4 60-16,-3 1 9 0,4 1 3 0,-4 3 0 15,1 2 44-15,-3-2 10 0,5-3 2 0,-2 7 0 16,0-6-57-16,-1 4-11 0,-2-2-3 0,3 2 0 15,0 0 1-15,-1-2 0 0,-2-5 0 0,0 7 0 0,0-7-6 16,0 0-2-16,-2-2 0 0,2-3 0 0,0-2-17 0,0 0-3 16,0 0-1-16,0 0 0 0,0 0-9 0,-3-7-1 15,3 0-1-15,0-3 0 0,0-6-9 0,3 2-1 16,-1 0-8-16,1 0 12 0,5-5-12 0,-3 2 0 16,0 1 0-16,3-1 0 0,3-1 0 0,-1 6 0 15,1 3-12-15,0-3 12 0,2 0-15 0,-3 5 4 16,4 0 1-16,-4 5 0 0,1-3 10 0,-1 2-10 15,1 3 10-15,0 0-10 0,-1 3 10 0,1-3 0 16,-1 7-9-16,4 0 9 0,-4 0 0 0,1 5 0 16,-1 0 0-16,1-5 0 15,-3 2 0-15,-3 3 0 0,0-1 0 0,3-1 0 0,-2 2 0 0,2 2 0 16,-3-7-11-16,3 7 11 0,0 2 0 0,-6-6 0 16,4 4 0-16,-4-2 0 0,4-5 8 0,-4 0 8 0,1 0 0 15,0 0 1-15,-1-2-9 0,-2-3-8 16,3-2 9-16,0 0-9 0,-1 5 0 0,1-5 8 0,5-5-8 0,-3 5 0 31,0-2-101-31,3-3-23 0,-2 3-5 0</inkml:trace>
  <inkml:trace contextRef="#ctx0" brushRef="#br0" timeOffset="98726.58">22296 8216 1324 0,'0'0'118'16,"-2"0"-94"-16,-1-7-24 0,1 4 0 15,-4-1 195-15,1-1 34 0,-3 3 7 0,0 2 2 16,0 0-138-16,-2 7-27 0,-1-3-5 0,3-1-2 16,-3 4-2-16,3 5 0 0,1-3 0 0,-1 3 0 0,2-1-51 0,1 4-13 15,0-1 0-15,2-3 0 16,3 4-21-16,3-6-7 0,-3 3-2 0,5 0 0 0,3-3 30 0,-3-2-9 16,6 0 9-16,-1-2 0 0,1 2 0 0,5-7 0 15,0 0 0-15,0 0 8 0,2-3 2 0,-2-1 1 16,0-3 0-16,-3 2 0 0,0-2 5 0,1 0 0 15,-6-3 1-15,-1-1 0 0,1 4 38 0,-2-5 7 16,-4 2 2-16,-2-6 0 0,0 2 0 0,-2 4 0 16,-4-1 0-16,-2-3 0 0,-2 2-64 0,-1 5 0 15,-2 0 0-15,2 0-13 0,-2 0 13 0,0 2 8 16,2 3 0-16,1-3-8 16,2 5-44-16,0 0-15 0,3 0-3 0,-3 0-821 0,5 7-164 0</inkml:trace>
  <inkml:trace contextRef="#ctx0" brushRef="#br0" timeOffset="99070.25">22516 8202 1209 0,'0'0'108'0,"0"0"-87"16,0 0-21-16,0 0 0 0,0 0 171 0,3 7 29 0,2-3 7 0,-2 4 1 15,2-1-84-15,-2 0-17 0,-1 4-3 0,4-1-1 16,-4 2-11-16,3-3-3 0,-2-2 0 0,0 5 0 15,2-5-71-15,-2 5-18 0,-1-5 0 0,1 0 0 16,-3 0 40-16,3 0 5 16,-3-7 1-16,0 0 0 0,0 0-19 0,0 0-4 0,0 0-1 0,0 0 0 0,0 0-6 0,0 0 0 15,0 0-1-15,2-7 0 0,1 0-27 0,0 0-6 16,-1-5-1-16,3 5 0 0,-2-7 19 0,0 2 0 16,2 3 0-16,0-6 0 15,3 4 0-15,0-1 0 0,0-2 0 0,-3 7 0 0,-2 0 0 0,2 0 0 16,3 2 0-16,0-2 0 0,-2 0-12 0,4 4 12 15,-2-1-12-15,3 1 12 0,-1-1-9 0,1 4 9 16,-1-3 0-16,1 3-9 0,0 0 9 0,-1 3-13 16,-2-3 5-16,0 0 8 15,0 0-138-15,0 4-20 0,-8-4-4 0,0 0-928 0</inkml:trace>
  <inkml:trace contextRef="#ctx0" brushRef="#br0" timeOffset="99773.43">23069 8176 1152 0,'0'0'51'0,"0"0"10"0,0 0-49 0,0 0-12 0,0 0 0 0,0 0 0 15,3 5 182-15,-1 2 34 0,1 0 6 0,-3 0 2 16,0 0-102-16,0 0-20 0,3 5-4 0,-3-5-1 15,2 4-1-15,1-1-1 0,0 2 0 0,-1-3 0 16,1 3-54-16,-1-5-10 0,1 0-3 0,0 0 0 16,-1 0-2-16,-2-7-1 0,0 0 0 0,0 0 0 0,0 0-8 0,0 0-1 15,0 0-1-15,6 0 0 0,-1-7-3 0,0 5 0 16,3-3 0-16,0-2 0 0,0 4-12 0,-3-6 0 16,3 2 8-16,-2-2-8 0,-4-3 0 0,6-2 0 15,3 0 0-15,-3 2 0 0,2-2 0 0,-2 2-18 16,3 5 4-16,-1 0 1 0,1 0 13 0,-3 0-12 15,0 0 12-15,0 7-12 0,0-5 12 0,0 5 0 16,0 0 0-16,0 5 0 0,-3-5 0 0,3 7 0 16,-3-3 0-16,0 3 0 0,1-4 0 0,-1 4 10 15,0 0-10-15,1 0 12 0,-4 2-3 0,1-2 0 16,2-4 0-16,-2 4 0 0,2 0-19 0,-2-7-4 16,2 5-1-16,0-3 0 0,-5-2 35 0,6 5 8 15,2-5 0-15,-3 0 1 0,0 0 5 0,0-5 1 16,1 5 0-16,2-2 0 15,0-3-52-15,0 3-11 0,-1-3-1 0,1-2-1 0,0 0 30 0,0 4 0 0,3-6 0 0,-3 2 0 16,0 5 0-16,0-5 0 0,2-1 0 0,1 4 0 16,-3-3 0-16,-3 4-9 0,3-1 9 0,0-1-8 15,-3 3 8-15,1 2 0 0,1-5 0 0,1 5 0 16,0 0 0-16,3 0-8 0,-1 5 8 0,1-5-8 16,0 2 8-16,2 3 0 0,-3-1 0 0,1-1-8 15,2 4 8-15,-2-3 0 0,-1-1 0 0,4 4 0 16,-1 0 0-16,-3 0 0 0,1 2 0 0,0-2 0 15,-1 1 0-15,1-1 9 0,-3 0-9 0,0 0 10 16,0-3 18-16,-3-1 4 0,3 4 1 0,0-3 0 16,-3-1-41-16,0 2-9 0,1-3-2 0,2 3 0 15,-3-3 19-15,3-2 0 0,-3 0 0 0,3 0 0 0,-3 5 0 16,3-5 0-16,-2 0 0 0,-1 0 0 0,3 0 9 0,0 0 9 16,0 0 2-16,0 0 0 0,-3-5-31 0,3 5-5 15,-5-2-2-15,-3 2 0 16,5-5-22-16,-5 5-5 0,0-2-1 0,0-3-829 15,-5-2-165-15</inkml:trace>
  <inkml:trace contextRef="#ctx0" brushRef="#br0" timeOffset="104322.17">20122 8945 1497 0,'0'0'32'0,"0"0"8"0,0 0 0 0,0 0 4 0,0 0-36 0,0 0-8 0,-3 5 0 0,0-3 0 16,-2 5 104-16,2 0 20 0,-2-2 3 0,0 4 1 16,-1 3-67-16,4 2-13 0,-3-2-2 0,2 7-1 15,-2-3 15-15,2 3 4 0,0 0 0 0,-2 2 0 16,2 0 15-16,3 0 3 0,-2 5 1 0,2-2 0 16,0-3-67-16,-3 0-16 0,3 0 0 0,3-2 0 15,-1 2 22-15,1-2 1 0,2 0 0 0,-2-3 0 0,5-4-37 16,0 7-7-16,0-5-2 0,2 0 0 0,1 0 48 0,0-7 10 15,2 5 1-15,0-5 1 0,3 0-8 0,-3 0-1 16,8 0-1-16,-2-2 0 0,-1-3-27 0,1 3 0 16,-9-5 0-16,1 2 0 15,-3-2-168-15,0 0-38 0,0 0-8 0,-6-2-2 0</inkml:trace>
  <inkml:trace contextRef="#ctx0" brushRef="#br0" timeOffset="104728.4">20336 9220 979 0,'-3'-7'43'0,"3"7"9"0,-2 0-41 0,2 0-11 15,0 0 0-15,0 0 0 0,0 0 262 0,0 0 50 16,0 0 11-16,8 7 1 0,-3 0-191 0,0 5-38 0,-2-5-8 0,-1 7-2 16,4-2-35-16,-4-3-7 0,1 3-2 0,0 0 0 15,-1-3-22-15,1 3-5 0,2 0-1 0,-5-3 0 16,3-2 3-16,0 0 0 0,-1-2 0 0,-2-5 0 15,0 0-26-15,0 0-5 0,0 0-1 0,0 0 0 16,0 0 44-16,0 0 8 0,0 0 1 0,11-5 1 16,-3-2-26-16,-3 0-4 0,0-2-8 0,1-3 11 15,-1 0-11-15,3-2 0 0,0 5 0 0,-3-3 0 16,3 0 0-16,0 5-14 0,2 0 3 0,-2 0 1 16,0 0 10-16,0 0-13 0,3 7 5 0,-3-5 8 15,0 5-12-15,0 5 12 0,2-5-12 0,-4 2 12 16,-1 3-9-16,3 0 9 0,-3 2 0 0,0-5 0 0,-2 5 0 0,2 0 0 15,-2 0 8-15,2 0-8 0,-2 5 16 0,2-5-4 16,-2 0 0-16,-1 0 0 0,1-2 0 0,0 2 0 16,-3-7 0-16,2 7 0 0,-2-7-2 0,0 7-1 15,0-7 0-15,0 7 0 0,0-7-9 0,0 0 10 16,0 0-10-16,6 7 10 16,-6-7-122-16,2 5-24 0,4-5-4 0,2-5-2 0</inkml:trace>
  <inkml:trace contextRef="#ctx0" brushRef="#br0" timeOffset="105088.87">20701 9267 1267 0,'3'0'56'0,"-3"0"12"0,2 0-55 0,4 0-13 0,-4 0 0 0,4 0 0 16,-1 5 201-16,0-3 38 16,-2-2 7-16,5 0 2 0,2 0-141 0,-2 0-28 0,3 5-6 0,2-5-1 15,0 0-61-15,0 0-11 0,3 0 0 0,-2 0-10 16,1-5 10-16,-1 5 0 0,-1-2 8 0,-2-3-8 15,2 3 10-15,-3-3-2 0,-2-2-8 0,0 5 12 16,0-3 1-16,-5-2 0 0,2 2 0 0,-5-2 0 16,0 5 7-16,0-5 0 0,-5 2 1 0,2-2 0 15,-5 5-7-15,3-3-2 0,-3 0 0 0,-3 3 0 16,3 2-12-16,-2 2 0 0,-3-2 0 0,2 5 0 16,-2 0 0-16,0-3 0 0,2 3 0 0,-2 2 0 15,2-5 0-15,1 5-10 0,2 0 10 0,0 5-8 16,-3-5 8-16,6 5 0 0,2-3-9 0,3 3 9 0,0 2 0 15,0-2-11-15,0-3 11 0,6 3-8 0,1 2 8 0,1-7 0 16,0 5 0-16,0 2 0 0,3-7 0 0,2 5 0 16,0-5 0-16,3 0 0 0,0 0 0 0,0-2 0 15,0-3 8-15,5-2-8 16,0 0-52-16,3-2-14 0,0-3-3 0,0-2-1005 16</inkml:trace>
  <inkml:trace contextRef="#ctx0" brushRef="#br0" timeOffset="105291.94">21148 9213 1036 0,'0'0'46'0,"0"0"10"0,0 0-45 0,8 0-11 15,-3 0 0-15,6 0 0 0,0 5 216 0,2 2 42 0,-3-5 8 16,1 5 2-16,0-2-142 0,2 2-28 0,0 5-6 0,-2-5 0 16,-3 0-36-16,2 0-6 0,1 0-2 0,-1 0 0 15,-2 5-25-15,0-5-6 0,0 0-1 0,0 0 0 16,3-2-6-16,-6-3-2 0,3 5 0 0,-3-2 0 15,0-3-8-15,-5-2 0 0,0 0-10 0,0 0 10 16,3 0-212-16,-3 0-37 0,0 0-7 0</inkml:trace>
  <inkml:trace contextRef="#ctx0" brushRef="#br0" timeOffset="105479.66">21317 9211 1328 0,'0'0'59'15,"0"0"12"-15,0 0-57 0,0 0-14 0,0 0 0 0,0 0 0 16,0 0 161-16,0 0 30 0,0 0 5 0,0 0 2 0,0 7-79 0,0 0-16 15,0 0-3-15,-2 7-1 0,-1-7-23 0,-2 7-4 16,0-2 0-16,-1 0-1 0,-4-3-58 0,2 5-13 16,0-2 0-16,-3 2 0 0,3-2 30 0,0-3 6 15,-2 3 0-15,5 2 1 0,-1-7-29 0,4 0-8 16,-4 0 0-16,4-2 0 16,-1 2-77-16,3-7-20 0,0 0-4 0,0 0-663 15,0 0-133-15</inkml:trace>
  <inkml:trace contextRef="#ctx0" brushRef="#br0" timeOffset="105698.1">21540 9020 864 0,'0'0'76'0,"0"0"-60"0,0 0-16 0,0 0 0 15,0 0 240-15,0 0 46 0,2 10 9 0,4-1 1 16,-1 3-180-16,3 2-36 0,0 0-7 0,0 7-1 15,2-2-13-15,-2 2-3 0,-2-2 0 0,2 2 0 16,-6 3-38-16,3-8-8 0,-2 3-2 0,0 0 0 16,-6-10 45-16,3 5 9 0,-3 3 2 0,1-8 0 15,-3 3-116-15,-1-5-22 0,-2 0-5 0,0 0-1018 16</inkml:trace>
  <inkml:trace contextRef="#ctx0" brushRef="#br0" timeOffset="105885.55">21434 9213 1699 0,'0'0'75'0,"0"0"16"0,0 0-73 0,5-2-18 16,-2-3 0-16,2 5 0 0,0 0 116 0,6 0 19 16,-3 0 4-16,3 0 1 0,2 0-51 0,3 0-9 15,0 5-3-15,-1-3 0 0,1-2-38 0,0 0-8 16,0 5-2-16,3-3 0 0,-4-2-18 0,1 0-11 16,0 0 12-16,-5 0-12 0,2 0 11 0,-2 0-11 15,-1 0 10-15,1 0-10 0,-3 0 0 0,-3-2 0 16,3 2 0-16,-3 0-1167 0</inkml:trace>
  <inkml:trace contextRef="#ctx0" brushRef="#br0" timeOffset="106422.44">22212 9018 691 0,'0'0'30'0,"0"0"7"0,0-5-29 0,0 5-8 0,5-2 0 0,-5 2 0 15,0 0 180-15,0 0 36 0,0 0 6 0,0 0 2 16,0 0-77-16,0 0-15 0,5 2-4 0,1 3 0 16,2 2-51-16,-6 7-10 0,4-2-3 0,-1-5 0 31,0 7 8-31,0 5 2 0,1-5 0 0,2 7 0 0,-3-2-30 0,3 2-7 16,-3 0-1-16,6 3 0 0,-6-3-5 0,3 0-2 0,-3-2 0 0,1-5 0 15,-4 5-11-15,3-5-2 0,-2-2-1 0,0-3 0 16,-1 3-3-16,1-3-1 0,-3-2 0 0,0 3 0 15,3-3-39-15,-3-5-7 0,0-2-1 0,8 0-1 16,-3 0-237-16</inkml:trace>
  <inkml:trace contextRef="#ctx0" brushRef="#br0" timeOffset="106766.12">22516 9218 1504 0,'0'0'67'0,"0"0"13"0,0 0-64 0,5 0-16 16,1 0 0-16,2 0 0 0,-3 0 104 0,0 0 18 15,3 2 3-15,3-2 1 0,-1 0-50 0,1 0-9 16,-1 0-3-16,4 0 0 0,-1 0-42 0,-3 0-9 16,-4 0-1-16,4 0-1 0,1-2-11 0,0-3 8 15,-4 5-8-15,4-7 8 0,-3 7 3 0,3-7 0 16,-4 0 0-16,-1 2 0 0,-4-2 12 0,-2 0 2 0,0 0 1 0,-5 0 0 16,0 0 10-16,-3 0 3 0,-3 2 0 0,1-2 0 15,-3 5-23-15,2-3-4 0,0 5 0 0,1 0-1 16,2 0-11-16,0 0 0 0,-3 0 0 0,-2 0 0 15,2 5 0-15,1-3 0 0,-3 5-9 0,-1-2 9 16,4 2 0-16,-1 5 0 0,1-3-8 0,-1 3 8 16,3-5 0-16,3 7-10 0,0 0 10 0,5-2-8 15,0 2 8-15,2-2 0 0,4-3 0 0,1 5-8 16,-1-2 8-16,4 0 0 0,-2-3 0 0,6 3 0 16,-1-5 28-16,0 0 8 0,3 0 2 0,0-2 0 15,2-3-56-15,3 5-11 0,-2-7-3 0,5 0 0 16,0 0-35-16,-1-2-7 0,-4-3-2 0,2-2-629 15,3 5-127-15</inkml:trace>
  <inkml:trace contextRef="#ctx0" brushRef="#br0" timeOffset="107016.07">23098 9145 1152 0,'0'0'102'0,"-5"-5"-82"16,2-2-20-16,-5 5 0 0,3-3 202 0,-3-2 36 15,-3 7 7-15,4-2 2 0,-4-3-119 0,-2 5-23 16,2 0-5-16,-2 5 0 0,0-3-56 0,-3 5-12 15,3 0-1-15,-1 5-1 0,4-5-22 0,-3 5-8 16,2-3 0-16,3 5 9 16,3-2-29-16,2 0-5 0,0-3-2 0,1 3 0 0,4 2 37 0,1-7 7 15,2 5 2-15,1-3 0 0,2 3-19 0,2-5 0 16,1 0 0-16,2 0 0 0,0 0 0 0,0-2 0 0,6-3 0 0,-1 3 0 16,4-5-16-16,1 0-1 0,4 0 0 15,-1-5 0 1,-7 3-38-16,-1-3-7 0,4-2-2 0,-4 0-947 0</inkml:trace>
  <inkml:trace contextRef="#ctx0" brushRef="#br0" timeOffset="107219.13">23183 8971 1209 0,'0'0'53'0,"0"0"12"15,0 0-52-15,0 0-13 0,0 0 0 0,0 0 0 16,0 7 234-16,5 0 44 0,0 7 9 0,6 0 1 0,0-2-192 0,-4 9-40 15,4-2-7-15,2 2-1 16,-5-2-7-16,3 2-1 0,-3-2 0 0,0 2 0 0,0-2-23 0,0-5-5 16,-3 5 0-16,0-5-1 0,-2 0-1 0,2-2 0 15,-5-3 0-15,3-2 0 0,-3-2-10 0,0-5 0 16,0 0 9-16,0 0-9 16,-6 2-172-16,1-4-38 0,-3 2-8 0</inkml:trace>
  <inkml:trace contextRef="#ctx0" brushRef="#br0" timeOffset="107360.12">23127 9154 230 0,'0'0'20'0,"8"-2"-20"16,-3-3 0-16,1 3 0 0,-6 2 286 0,2-5 53 16,6 3 10-16,0-3 3 0,3 5-190 0,5 0-38 15,0 0-7-15,-1 0-1 0,1 0-80 0,3 5-16 16,-3-5-4-16,2 0 0 0,-2 0-7 0,0 0-1 16,-3 2-8-16,0-2 12 15,1 0-171-15,-4 0-34 0</inkml:trace>
  <inkml:trace contextRef="#ctx0" brushRef="#br0" timeOffset="107719.14">23416 9140 1188 0,'0'0'52'0,"0"0"12"0,0 0-52 15,0 0-12-15,0 0 0 0,0 0 0 0,0 0 120 0,2 5 20 0,-2 2 5 0,0 0 1 16,0 0-62-16,0 0-13 0,0 0-3 0,0 5 0 16,0-5-3-16,3 0-1 0,-3 5 0 0,3-5 0 15,-1 0-15-15,4 0-3 0,-4-2-1 0,3 2 0 16,3-5-30-16,0 5-7 0,0-7 0 0,5 5-8 15,-2-3 12-15,2-2-12 0,-2-2 12 0,-6 2-12 16,3-5 14-16,0 5-4 0,3-7-1 0,-3 5 0 0,0-5 3 16,-3-3 0-16,3 3 0 0,0-2 0 0,-3-3 0 0,0-2 0 15,-2 2 0-15,0 3 0 0,-1-3-3 0,-2 0 0 16,0 3 0-16,0-3 0 0,-2 5 15 0,2 0 4 16,2 0 0-16,-2 2 0 0,0-2-28 0,0 5 0 15,0 2 0-15,0 0 0 0,0 0 0 0,5 0 0 16,-2 0 0-16,2 2 0 0,3 5 0 0,-2-2-20 15,2 2 3-15,0 0 1 0,-3 5 16 0,3-3 11 16,-3 3-2-16,3-5 0 0,-3 5-1 0,3-3-8 16,-2-2 12-16,-1 5-4 0,0-5-8 0,0 0 0 15,-2 0 0-15,2 0 0 16,1-2-112-16,-4-5-24 0,-2 0-4 0</inkml:trace>
  <inkml:trace contextRef="#ctx0" brushRef="#br0" timeOffset="107993.84">23746 9119 403 0,'0'0'36'0,"0"0"-36"0,0 0 0 0,0 0 0 16,6 0 309-16,-4 7 55 0,4-7 12 0,-1 7 1 15,-2 0-196-15,-1 5-39 0,3-5-8 0,-2 5-2 16,0-3-49-16,2-2-11 0,-2 5-1 0,-1 0-1 16,1-5-19-16,-3 2-4 0,3-2-1 0,-1 3 0 15,-2-3-18-15,3-5-4 16,-3 5-1-16,0-7 0 0,0 0-8 0,0 0-2 15,0 0 0-15,0 0 0 0,0 0 0 0,0 0 0 16,0 0 0-16,0 0 0 0,0 0-5 0,3-9-8 0,-3-3 11 0,5 5-11 16,-2-5 0-16,-1 3-14 0,3-3 1 0,1-2 0 31,-1 2-27-31,0-2-6 0,1 7-1 0,2-5 0 0,-3 3 19 0,3 2 4 0,0 0 1 0,2 2 0 16,-2-2 14-16,0 2 9 0,0-2-12 0,0 7 12 15,3-2-56 1,-3-3-5-16,2 5-1 0,-2 0-1002 0</inkml:trace>
  <inkml:trace contextRef="#ctx0" brushRef="#br0" timeOffset="108360.33">24003 9138 576 0,'0'0'51'0,"8"0"-41"0,0 0-10 0,0 2 0 16,2-4 158-16,1 2 30 0,0 0 5 0,2 0 2 15,-3 0-116-15,1 0-23 0,2 0-5 0,0 0-1 0,-2 0-33 0,2 0-6 16,-2 0-2-16,-3-5 0 0,-6 3 2 0,6-3 0 16,-2 5 0-16,-1-7 0 0,-2 0 26 0,-1 2 6 15,-2-2 1-15,0 5 0 0,0-5-27 0,0 2-5 0,-5-2 0 0,5 0-1 16,-5 0-11-16,-1 2 0 0,1 3 0 0,0-3 0 16,-3-2 25-16,3 7 3 0,-3-2 1 0,0 2 0 15,0-5-46-15,-3 5-10 0,1 0-1 0,-1 5-1 16,0 2 73-16,1-5 16 0,-1 3 2 0,1 2 1 15,-1 0-21-15,3 7-4 0,-2-7-1 0,2 5 0 16,0 2-13-16,2-2-4 0,1 2 0 0,5 0 0 16,-3 0-9-16,6 0-3 0,-3-2 0 0,5 2 0 0,-2-2-8 0,5-5 0 15,3 5 9-15,-4-3-9 0,4-2 0 0,2 0 0 16,1-2 0-16,1-3 0 0,1 3 12 0,0-5 7 16,0 2 1-16,0-2 1 15,0 0-57-15,0-2-12 0,0-3-3 0</inkml:trace>
  <inkml:trace contextRef="#ctx0" brushRef="#br0" timeOffset="108719.42">24014 8698 1263 0,'15'7'56'0,"-7"-2"12"0,6-3-55 0,2 10-13 0,2 0 0 0,1 2 0 15,2 0 116-15,0 7 20 0,3 0 4 0,-3 5 0 16,-3 0-32-16,1 0-8 0,-1 7 0 0,-2-5-1 16,-2 5-26-16,-1-5-5 0,-5 5 0 0,-3 0-1 15,0-5-6-15,-2 5-1 0,-3-7 0 0,0 2 0 16,0-9-26-16,-3 2-6 0,1 3 0 0,2-8-1 15,-3-4-27-15,-2 2-9 0,-1-7 0 0,4 0 0 16,-4 0 45-16,1 0 8 0,-3-2 3 0,3 0 0 16,-3-3-27-16,0-2-4 0,3 0-2 0,-3 0 0 15,0 0-58-15,3 0-12 0,-1 0-3 0,1 0-756 16,-3 0-151-16</inkml:trace>
  <inkml:trace contextRef="#ctx0" brushRef="#br0" timeOffset="112908.89">9938 11555 1497 0,'-3'0'32'0,"0"-2"8"0,1-3 0 0,2 5 4 0,-3 0-36 0,3 0-8 15,0 0 0-15,0 0 0 0,0 0 91 0,3 7 16 16,-1 0 3-16,1 1 1 0,2 3-29 0,-2 3-6 16,2-2 0-16,1 2-1 0,-1 0-13 0,0 1-2 15,1 3-1-15,-1-4 0 0,0 8-4 0,0-6-1 0,1 1 0 0,-4 1 0 16,4 4-26-16,-4-4-6 0,1 1-1 0,0-2 0 16,-1 1 35-16,1-3 6 0,-3-1 2 15,2 4 0-15,-2-3 0 0,0-4 0 0,0-1 0 0,0 1 0 16,0 4-52-16,-2-8-12 15,2 4 0-15,0-4 0 0,-3 1 11 0,1-1-1 0,2 0 0 0,-3 0 0 16,3-7-2-16,0 4-8 0,0-4 12 0,0 0-4 16,0 0 0-16,0 0 0 0,0 0 0 0,0 0 0 15,-5 0 4-15,-1-4 1 0,4-3 0 0,-4 0 0 16,1 0-13-16,2-3 9 16,1-6-9-16,-3 2 8 0,2-1-8 0,-2-3 0 0,2-4 0 0,0 4 0 15,-2-4 0-15,2-3 0 0,1 3 8 0,2 4-8 0,-3-4 0 16,3 4 0-16,-3-4 0 0,3 4 0 0,0 1 16 0,0-2 4 15,3 1 0-15,-3 3 1 0,5-3-21 0,-2 4 0 16,2-1 0-16,1 1 0 16,-4 0-17-16,4 2-8 0,1-2-2 0,4 3 0 0,-3-4 18 0,3 8 9 15,-4-4-10-15,4 4 10 0,2 0-8 0,1 4 8 16,-1-2 0-16,0-2-9 0,0 7 9 0,0 0-8 16,1 0 8-16,-1 5-8 0,-5-3 8 0,2 3 0 15,1 2 0-15,0 0-8 0,-6 0-12 0,3 7-3 16,0-2 0-16,0-2 0 0,-6 1 23 0,-2 3 0 15,3 1 0-15,-6-4 0 0,1 3 0 0,-4 1 0 16,1-4 0-16,0 3 0 0,0 1 16 0,-1-4 8 16,-2 1 2-16,0-3 0 15,-2 3-26-15,2-5 8 0,0 0-8 0,-3 5 0 0,3-5 0 0,0 0 0 0,3-4 0 16,0 4 0-16,0-7 0 0,-1 4 0 31,6-4 0-31,-2 3 0 0,-1 1 0 0,3-4 0 0,0 0 0 0,0 0 0 16,0 0 0-16,0 5 0 0,3 2 0 0,-1-4 0 0,1 4 0 0,0 0-11 0,2-3 3 0,3 3 0 15,2 0 8-15,-2 0 0 0,6 1 0 0,-1-1-8 16,-3 4 8-16,6-4 0 0,5 0 0 0,1 1 0 16,-1-1 0-16,0 0 0 0,0 4 0 15,3-4 0-15,-3 5-18 0,-2-5 2 0,-4 3 0 0,4-6 0 16,-3 3 27-16,-6 0 5 16,4 1 2-16,-4-4 0 15,-2 3-29-15,-3-4-5 0,1-3-2 0,-6 0 0 16,0 0 18-16,8 4 0 0,-8-4 0 0,0 0 0 0,0 0 0 0,0 0 0 15,0 0 0-15,0 0 0 0,0 0-35 0,0 0-3 0,0 0-1 0,-6-4-1305 16</inkml:trace>
  <inkml:trace contextRef="#ctx0" brushRef="#br0" timeOffset="113533.93">10808 11421 864 0,'0'0'76'0,"0"0"-60"16,0 0-16-16,0 0 0 0,0 0 144 0,6 0 25 15,-6 0 6-15,0 0 1 0,0 0-39 0,0 0-7 16,0 0-2-16,0 0 0 16,0 0-51-16,-8 0-10 0,5 7-3 0,-5 0 0 0,3 5 0 0,-3 0 0 15,2 2 0-15,-1 3 0 0,-4-1-7 0,3 5-1 16,0-2-1-16,0 2 0 0,0 0-29 0,6 1-6 15,-4 1 0-15,4 1-1 0,2-1-7 0,0 1-2 16,0-1 0-16,2 1 0 16,1-6 4-16,2 8 1 0,3-5 0 0,0 1 0 15,-3 1 11-15,3-2 2 0,-2 1 1 0,2-1 0 0,-1-3-29 0,-1 1 0 16,2-5 0-16,0 1 0 0,-3-1 23 0,0-3-2 16,3-4 0-16,-3 5 0 0,1-5-9 0,-1 0-3 0,3-4 0 0,0 1 0 15,-5-1-9-15,2 1 0 0,0-4 0 0,0-4 0 31,3 1-219-31,0 3-42 0,6-11-9 0,-7-3-2 0</inkml:trace>
  <inkml:trace contextRef="#ctx0" brushRef="#br0" timeOffset="113986.74">10978 11769 1875 0,'0'0'83'0,"0"0"17"16,0 0-80-16,0 0-20 0,0 0 0 0,0 0 0 0,0 0 101 0,0 0 16 15,0 0 3-15,2 8 1 0,1-1-54 0,-3 0-11 16,-3 4-3-16,3 3 0 16,3-6-9-16,-3 6-3 0,3-7 0 0,-1 4 0 15,3 1-33-15,1-2-8 0,-1-3 0 0,0 4 0 16,3-3 0-16,3-1 0 0,-1 0 0 0,1 0 0 0,2-3 0 0,-2-4 0 16,2 0 0-16,3 0 0 0,-3 0 0 0,3-4 0 15,-3 1 0-15,0-1 0 0,-2-3 0 0,-3 0 0 16,0 4 0-16,0-4 0 15,-5-2 27-15,2 2 3 0,-3 4 1 0,-2-1 0 16,0 4-1-16,3-7 0 0,-3-1 0 0,0 8 0 16,0 0-22-16,0 0-8 0,0 0 0 0,0 0 9 0,0 0-9 0,0 0 0 15,0 0 0-15,0 0 0 0,0 8 0 0,5-4 0 16,-2-1 0-16,2 4 0 0,3-7 0 0,-2 4 0 0,2-1 0 0,-1 1 0 16,4-4-8-1,0 0-4-15,2 0-1 0,-3 0 0 0,6-4 13 0,-2 4 0 16,1-3 0-16,-1-1 0 0,-4 1 0 0,1-1 0 15,-1-3 0-15,1-1-9 0,-3 1 31 0,0 0 6 16,0 0 2-16,-6 0 0 0,1 0 0 0,0-5 0 0,-6 5 0 0,0 0 0 16,3 0-6-16,-5 0-2 0,0 3 0 0,2-4 0 15,-2 1-22-15,2 3 9 0,1 1-9 0,-1-1 0 16,3 1 0-16,-3-1-22 0,1 1 3 0,-1-1 1 16,0 4-165-16</inkml:trace>
  <inkml:trace contextRef="#ctx0" brushRef="#br0" timeOffset="114314.79">11385 11440 864 0,'5'-7'76'0,"-2"2"-60"16,2-2-16-16,-2 7 0 15,2-2 195-15,0-3 36 0,1 1 7 0,2 4 2 0,2-3-97 0,1 6-19 16,2 1-4-16,3 3-1 0,3 0-88 0,-1 8-18 16,3-4-3-16,-2 8-1 0,-1-2 44 0,3 6 9 15,-2-2 2-15,-3 5 0 0,0-5-52 0,-3 8-12 16,-3-4 0-16,1 1 0 16,0 0 54-16,-3 2 8 0,-3-2 2 0,3 0 0 0,-6-2-52 0,1-6-12 0,-3 4 0 0,0 1 0 15,0-6 40-15,-5 1 6 0,2-3 1 0,-2-1 0 16,2-3-28-16,1 3-6 0,-4-2-1 0,1-5 0 15,0-4-12-15,-1 1 11 0,1-1-11 0,5-3 10 16,-5 0-10-16,0 0 0 0,-1-3 0 0,4-1 0 16,-4-3-49-16,4 0-12 15,-4-1-3-15,6-6 0 0</inkml:trace>
  <inkml:trace contextRef="#ctx0" brushRef="#br0" timeOffset="114783.98">12327 11520 1630 0,'0'0'36'0,"3"0"7"0,2-5 1 0,-2 5 3 0,2-2-38 0,0-3-9 0,0 5 0 0,3-2 0 15,-2-3 75-15,2 5 13 0,0 0 2 0,-1-4 1 16,1 4-26-16,0 0-5 16,3 0 0-16,-3-3-1 0,2 3-43 0,1 0-16 0,2 0 11 0,0 0-11 15,1 0 0-15,2 0 0 0,2 0 0 0,-2 0 0 16,0 0 0-16,-3 0 0 0,0 0 0 0,-2 3 0 15,-1-3 0-15,-4 4 0 0,-6-4 0 0,2 5-643 16,-4-3-134-16</inkml:trace>
  <inkml:trace contextRef="#ctx0" brushRef="#br0" timeOffset="114970.89">12401 11694 1450 0,'0'0'32'0,"11"0"6"0,-1 0 2 0,3 3 1 0,3-3-33 0,0 0-8 15,5 0 0-15,6 0 0 0,-1-3 81 0,1 3 15 16,2 0 2-16,3-5 1 0,-3 5-54 0,0-2-10 16,-3-3-3-16,1 5 0 0,-3 0-15 0,-3-2-3 15,-3-3-1-15,1 5 0 0,-6-4-1 0,0 1 0 16,-2 3 0-16</inkml:trace>
  <inkml:trace contextRef="#ctx0" brushRef="#br0" timeOffset="115970.95">13610 11200 1152 0,'0'0'51'0,"0"0"10"0,5-7-49 0,-2 3-12 16,2 1 0-16,-2-2 0 0,2 5 112 0,-5 0 19 0,0 0 4 15,0 0 1-15,0 0 12 0,0 0 4 0,3-2 0 0,-3 2 0 16,0 0-83-16,0 0-16 0,0 0-3 0,0 0-1 16,0 0 24-16,0 0 5 0,0 0 1 0,-5 2 0 15,-3 6-55-15,0-4-10 0,0 3-2 0,-3 0-1 16,-2-2 8-16,-3-3 1 0,-2 5 1 0,-1 1 0 16,1-4-10-16,-4 3-3 0,4 0 0 0,-1 5 0 15,1-5-8-15,2 0 0 0,0 0 0 0,0 0 8 16,3 0-8-16,0 0 0 0,2 0 0 0,1 1 0 15,-1-1-9-15,3 4 9 0,0-4 0 0,0-2 0 16,0 2 0-16,3 0-8 0,0 0 8 0,-1 5 0 0,4-5 0 16,-1 0 0-16,3 3 0 0,0-6 0 15,3 8-30-15,-1-5-6 0,4 0 0 0,-1 0-1 0,3-4 37 0,3 1 0 16,-1 3 0-16,3 0 0 0,3 0 0 0,0-2 0 16,5-3 0-16,3 6 0 0,0-4 44 0,0-1 16 15,5 1 3-15,-3-1 1 0,-2 1-52 0,0 1-12 16,-3-3 0-16,0 5 0 0,-5-2 0 0,0-2 0 15,-3 1 0-15,-2-1 0 0,-1 1 8 0,-2 3 4 16,-5-7 2-16,2 7 0 0,-5-7-2 0,0 0 0 16,-2 7 0-16,-1-2 0 0,-2 2 2 0,-3-4 0 15,-3 4 0-15,1-3 0 0,-4 3-5 0,-2 0-1 16,-2-2 0-16,2 2 0 0,-5 0-8 0,2 0 0 16,-2 0 0-16,0 0 8 0,5 0-8 0,-2 1 0 15,2-1 0-15,0 4 0 0,0-4 0 0,3 5 0 16,0-2 0-16,-1-3 0 0,4 4 0 0,-1-4 0 15,3 5 0-15,6-2 0 0,-6-3 0 0,5 4-9 0,3-4 9 0,3 5 0 16,-1-5-10-16,1 0 10 0,2 0-8 0,3 5 8 16,3-5 0-16,2 0 0 0,0-4 0 0,6 4 0 15,2-3 0-15,0-1 0 0,-2 1 0 0,4-4 0 16,-1 0 0-16,-1 5 0 0,0-5 0 0,0 0 0 16,-2 0 0-16,-1 0 8 0,-2 0 0 0,3-5 0 15,-1 5-8-15,-2 0 0 0,0 0 8 0,2 0-8 16,-4 0 0-16,-1 0 9 0,0 0-9 0,3 0 0 15,-6-4 9-15,1 4-9 0,-3-3 0 0,0 3 9 16,-3 0-1-16,-5 0-8 0,0 0 12 0,0 0-4 16,0 0-8-16,0 0 0 0,0 0 0 0,0 0 8 15,0 0-212-15,-5 0-42 0,-16 0-9 0,0 3-1 0</inkml:trace>
  <inkml:trace contextRef="#ctx0" brushRef="#br0" timeOffset="116363.88">13256 12193 748 0,'0'0'33'0,"0"0"7"0,0 0-32 0,0 0-8 0,0 0 0 0,0 0 0 15,0 0 220-15,0 0 41 0,0 0 9 0,0 0 2 16,0 0-132-16,0 4-27 0,-3 4-5 0,6 3 0 16,-3-4-70-16,2 0-14 0,-2 5-2 0,3-2-1 15,0 1 35-15,-3-1 6 0,2 2 2 0,-2-1 0 0,3-4-64 0,0 3 0 32,-3-3-16-32,2 2 3 0,-2-2 21 0,0-7 5 15,0 0 1-15,0 0 0 0,0 0-133 0,0 0-26 0,0 0-6 0</inkml:trace>
  <inkml:trace contextRef="#ctx0" brushRef="#br0" timeOffset="116541.39">13174 12068 864 0,'0'0'76'0,"0"-5"-60"0,0-2-16 0,0 3 0 16,0 4 195-16,0-3 36 0,0 3 7 0,0 0 2 31,0 0-141-31,0 0-28 0,0 0-6 0,0 0-1 15,0 0-51-15,5 0-13 0,-2 0 0 0,2 3 0 16,0 1-108-16,0 3-25 0</inkml:trace>
  <inkml:trace contextRef="#ctx0" brushRef="#br0" timeOffset="116775.67">13399 12259 1036 0,'0'0'92'0,"0"0"-73"15,5 0-19-15,3 0 0 0,-3-3 106 0,3-1 18 16,3 1 3-16,-1-1 1 0,1 4-52 0,2 0-9 16,0-3-3-16,0-2 0 0,1 5 0 0,-1 0 0 15,0 0 0-15,3 0 0 0,-3 0-51 0,-2 0-13 0,-1 0 0 0,1 0 0 16,-3 0 37-16,0 0 5 0,-3 0 1 0,-5 0 0 31,0 0-106-31,0 0-21 0,0 0-4 0,0 0 0 0</inkml:trace>
  <inkml:trace contextRef="#ctx0" brushRef="#br0" timeOffset="116932.22">13454 12364 864 0,'0'0'76'0,"0"0"-60"0,0 0-16 0,0 0 0 16,5 8 130-16,3-8 23 0,0 0 5 0,0 0 1 15,3 4-56-15,2-4-11 0,-2 0-3 0,-1-4 0 0,3 4-53 0,-2 0-10 16,2-8-2-16,0 8-1 0,1-7-23 0,-1 3 0 16,-3 1 0-16,1-1-813 15</inkml:trace>
  <inkml:trace contextRef="#ctx0" brushRef="#br0" timeOffset="117228.67">13930 12070 864 0,'0'0'76'0,"0"0"-60"16,0 0-16-16,0 0 0 0,0 0 201 0,0 0 38 16,0 0 7-16,0 0 2 0,3 5-124 0,2-2-25 0,-2 4-5 0,2 4-1 15,-5-4-53-15,3 8-10 0,-3-4-2 0,2 3-1 16,1 1 29-16,-3-1 7 0,3 4 1 0,-3-3 0 15,2 3 0-15,-2-4 0 0,0 1 0 0,0-1 0 16,0 5-52-16,0-5-12 0,3-3 0 0,0-1 0 16,-1 2 0-16,-2-1 0 0,6-1 0 0,-4-3 0 15,1 0 0-15,0 2 0 0,-1-6 0 0,-2-3 0 16,0 0 0-16,3 4 0 0,-3-4 0 0,0 0 0 16,8-4-155-16,-8 4-33 0</inkml:trace>
  <inkml:trace contextRef="#ctx0" brushRef="#br0" timeOffset="118259.66">13234 10913 172 0,'0'0'16'0,"0"0"-16"0,0 0 0 16,0 0 0-16,0 0 226 0,0 0 42 0,0 0 9 0,0 0 2 15,0 0-127-15,0 0-26 0,3 7-5 0,-3 0-1 16,0 3-28-16,3-1-7 0,-1 3-1 0,1-3 0 16,-3 3-16-16,3 2-3 0,2 0-1 0,-2 3 0 15,2-8-6-15,-2 5-2 0,-3-2 0 0,2-5 0 16,4 7-12-16,-4-7-4 0,1 0 0 0,-1 1 0 16,-2-8-16-16,0 0-3 0,0 0-1 0,0 0 0 15,0 0-6-15,0 0-2 0,0 0 0 0,0-8 0 16,-2 1 23-16,2-2 4 0,-3-3 1 0,3-2 0 15,-2 2-29-15,2-2-11 0,-3-5 8 0,3 5-8 16,0-4 0-16,0 3 0 0,0 1 0 0,0 0 0 16,3 2 0-16,-3-2 0 0,2 5 0 0,1-3 0 0,-1 0 0 0,1 5 0 15,2-2 0-15,1-3 0 0,-4 5 0 0,4 2 0 16,2-2 0-16,2 5 0 0,-2-3-14 0,5 5 5 16,1-2 1-16,1-3 0 0,4 5-9 0,-1 5-2 15,1-3 0-15,5 5 0 0,-6 0 19 0,3-2 0 16,-2 2 0-16,0 7 0 0,-4-7 0 0,-1 7 0 15,-1-2 0-15,-3 0 0 0,-4 2 13 0,-1-5 7 16,-2 8 0-16,-3-3 1 0,-6 0 18 0,1 0 3 16,-6-2 1-16,1 2 0 0,-6-2-35 0,3-3-8 15,-3 3 0-15,-3-3 0 0,4-4 0 0,-4 2 0 16,0-2 0-16,4-3 0 0,4-2 22 0,-2 0 2 16,0 0 1-16,2 0 0 0,0 0-25 0,1-7 0 15,-1 7 8-15,1 0-8 16,2-7-55-16,0 7-13 0,0-5-2 0,3 5-768 15,5 0-154-15</inkml:trace>
  <inkml:trace contextRef="#ctx0" brushRef="#br0" timeOffset="118993.89">14298 11054 1267 0,'0'0'28'0,"0"0"5"0,0 0 2 0,0 0 1 0,0 0-36 0,0 0 0 0,-5 0 0 0,0 5 0 16,-1-5 109-16,-2 7 15 0,0-7 4 0,3 7 0 16,-3 0-14-16,3 5-2 0,-3-2-1 0,3 1 0 15,-3 3-51-15,2-2-11 0,4 2-1 0,-4 7-1 16,-2-6 3-16,3 3 1 0,0 4 0 0,-3 1 0 0,3-6-20 0,-3 8-4 16,2-3-1-16,1 3 0 0,0 1 11 0,2 0 3 15,3 0 0-15,3-2 0 0,0 6-16 0,2-9-4 16,3 8 0-16,2-4 0 0,1 1 19 0,2-5 3 15,-2 1 1-15,5 1 0 0,-3-6-43 0,0 1-20 16,0 1 1-16,3-5 1 0,-3 0 50 0,-2-7 9 16,2 5 3-16,-2-2 0 0,-3-6-32 0,0 3-12 15,0 0 8-15,0-2-8 0,-8-5 0 0,2 3 0 16,-2-3 0-16,0 0 0 0,0 0 0 0,8 0 8 16,-3-8-8-16,-2 1 0 15,2 3-202-15,-2-3-46 0,2-7-8 0,1 4-3 0</inkml:trace>
  <inkml:trace contextRef="#ctx0" brushRef="#br0" timeOffset="119571.95">14684 11508 1497 0,'6'-7'32'0,"-6"3"8"0,0 1 0 0,0 3 4 15,2-4-36-15,-2 4-8 0,-2-3 0 0,2 3 0 16,0 0 136-16,0 0 24 0,-6 0 6 0,6 0 1 16,-5 0-63-16,-3 3-12 0,3 1-2 0,0 8-1 0,-1-3-20 0,1 3-4 15,2-2-1-15,3 6 0 0,0-2-51 0,0 0-13 16,0 0 0-16,3 1 0 0,2-4 0 0,1 1-10 15,2-3 2-15,-1 3 0 0,7-2 8 0,-4-6 0 16,1 3 0-16,-1 0 8 0,4-7-8 0,-1 5 0 16,0-3 0-16,-2-2 8 0,2 0 11 0,-2-2 2 15,-1-3 1-15,1-2 0 0,-1 3-11 0,-4 1-3 16,1-1 0-16,-1 1 0 0,-1-4 4 0,0 0 0 16,1 2 0-16,-4-2 0 0,1 5-12 0,0-3 8 15,-3 5-8-15,0 0 8 0,0 0-8 0,0 0 0 16,0 0 0-16,0 0 0 0,0 0 0 0,5 5 0 15,0-3 0-15,0 5-11 0,-2-2 11 0,2-2 0 16,3 4 0-16,-2-7 0 0,2 7 0 0,2-7 0 0,-2 0 0 16,5 4 0-16,-2-4 0 0,2-4 0 15,0 4 0-15,1-3-8 0,-1-1 8 0,0 1 0 0,0-4 0 16,-2 0 0-16,2 0 0 0,-5-2 0 0,0 2 0 0,0 0 0 16,0-3 20-16,0-2 0 0,-6 1 0 0,1 1 0 15,2-2 20-15,-5-6 3 0,0 4 1 0,0 4 0 16,-2-2-26-16,-4 1-5 0,1 1-1 0,0 3 0 15,0 0-12-15,-1 0 11 0,1 2-11 0,0 1 10 16,-1 1-10-16,4-1 0 0,2 4-12 0,-6 0 12 16,1-3-150-16,3 6-22 15,2-3-5-15,0 0-1 0</inkml:trace>
  <inkml:trace contextRef="#ctx0" brushRef="#br0" timeOffset="119822.33">15372 11610 1958 0,'0'0'43'0,"0"0"9"0,0 0 1 0,0 0 3 0,-2 7-45 0,-1-3-11 15,3 3 0-15,0 0 0 0,0 0 104 0,0 1 20 16,0 3 3-16,3-4 1 0,-1 0-68 0,-2 5-14 15,0-5-2-15,0 3-1 16,3-6-18-16,-3 3-3 0,0 0-1 0,0-7 0 0,0 0-21 0,5 7 0 16,-5-7 0-16,0 0 0 0,0 0 0 0,0 0 0 15,0 0 0-15,0 0 0 16,0 0-164-16,0 0-36 0,0-2-8 0</inkml:trace>
  <inkml:trace contextRef="#ctx0" brushRef="#br0" timeOffset="120009.26">15346 11450 921 0,'0'0'82'0,"0"0"-66"0,0 0-16 0,0 0 0 16,0 0 234-16,0 0 43 0,-5-3 9 0,5 3 2 16,-6 0-180-16,6 0-36 0,0 0-8 0,-5 3 0 15,0 1-51-15,5-4-13 0,0 0 0 0,2 7 0 16,1 0-69-16,0-2-19 0,-3-5-4 0,2 2-788 15</inkml:trace>
  <inkml:trace contextRef="#ctx0" brushRef="#br0" timeOffset="120524.75">15327 11099 460 0,'0'0'41'16,"0"0"-33"-16,0 0-8 0,0 0 0 16,0 0 181-16,8 0 35 0,3-5 6 0,-1 5 2 15,4 0-77-15,2 5-15 0,-1 2-4 0,4 0 0 16,2 5-28-16,0-3-7 0,6 3-1 0,-1 7 0 0,1-3-44 0,-4 3-10 15,1 2-2-15,0-2 0 16,-3 7 6-16,-2-5 1 0,-3 0 0 0,-6 3 0 0,1-3 33 0,-6 0 8 16,3 1 0-16,-3 1 1 0,1 1-68 0,-4-1-17 15,4 1 0-15,-4 1 0 0,-2 1 28 0,0 0 3 16,0-5 0-16,-2 1 0 0,2-8-11 0,-6 4-1 16,4-3-1-16,-1-4 0 0,0-4-6 0,-2 5 0 15,2-5-1-15,1 0 0 0,-1-4-3 0,-2 1 0 16,5-4 0-16,-3 0 0 15,1 0-70-15,2-4-14 0,-3 1-4 0,3-4-729 16,0-5-147-16</inkml:trace>
  <inkml:trace contextRef="#ctx0" brushRef="#br0" timeOffset="120993.94">15629 10946 1389 0,'0'0'30'0,"0"0"6"0,0 0 2 0,0 0 2 0,0-2-32 0,3-3-8 15,-3 5 0-15,5-2 0 0,-5 2 83 0,5-5 14 16,3 0 3-16,0 3 1 0,3-3-44 0,-3 5-9 16,2 0-1-16,1 0-1 0,5 0-28 0,-1 0-6 15,1 5 0-15,0-3-1 0,3 3 38 0,-1 2 8 16,-2 0 2-16,3 0 0 16,-3 0-15-16,-6 5-4 0,1-5 0 0,-3 5 0 0,0-3-8 0,-3-2-3 15,-2 5 0-15,-6 0 0 0,3-3 28 0,-3 3 6 16,-2-2 1-16,0 6 0 0,-3-2-52 0,2 0-12 15,1-2 0-15,2-3 0 0,1 3 0 0,2-5 0 16,2 5 0-16,1-3 0 0,5-2 0 0,0-2 0 16,3-3 0-16,4 3 0 0,1-2 0 0,-2-3 0 15,1 0 0-15,1 0 0 0,0 0 0 0,3 0 0 16,-3-3 0-16,-1 3 0 0,4-5 0 0,0 5 0 16,-4-2 0-16,-4-3 0 0,0 5 0 0,-4-2 0 0,1-3 0 15,-8 5 0 1,0 0-135-16,0 0-29 0</inkml:trace>
  <inkml:trace contextRef="#ctx0" brushRef="#br0" timeOffset="123243.26">20238 11005 518 0,'0'0'46'0,"0"0"-37"16,0 0-9-16,0 0 0 0,0 0 197 0,0 0 38 0,0 0 7 16,0 0 2-16,0 0-84 0,0 0-16 0,0 0-3 0,0 0-1 15,0 0-48-15,0 0-9 0,3 2-3 0,-3 10 0 16,2 0-12-16,-2-3-4 0,3 3 0 0,0 2 0 16,-1 0 0-16,4 5 0 0,-1-5 0 0,0 7 0 15,0 5-22-15,-2-5-5 0,2-2-1 0,-2 2 0 16,-3 3-1-16,3-3-1 0,-1 0 0 0,-2 0 0 15,-2-2-8-15,-1 0-2 0,3 2 0 0,-3-2 0 16,3-2-9-16,0-6-3 0,0 3 0 0,3 1 0 16,-3-8-3-16,3 4-1 0,-1-4 0 0,1 0 0 15,0 1 4-15,2-1 1 0,-3-3 0 0,4-1 0 0,2 1-3 0,2 1-1 16,4-3 0-16,1-2 0 0,1 0 1 0,3 0 0 16,2 0 0-16,-3 0 0 0,4 0-2 0,-6-2-8 15,2-3 12-15,-2 1-4 0,2 1-8 0,1 3 12 16,-3-4-12-16,0 1 12 0,-3-1-3 0,3 4 0 15,0-8 0-15,0 6 0 0,-3-3 0 0,3 3 0 16,-3-3 0-16,-5 5 0 0,0-2 3 0,-3-3 1 16,6 5 0-16,-3-4 0 0,-8 4-13 0,0 0 0 15,0 0 0-15,0 0 0 0,0 0 0 0,0 0 8 16,0 0-8-16,8 4 0 0,-3-4 0 0,-5 0 0 16,0 0 0-16,0 0 0 15,0 0-44-15,0 0-11 0,0 0-2 0,0 0-1 16,0 0-143-16,0 0-29 0</inkml:trace>
  <inkml:trace contextRef="#ctx0" brushRef="#br0" timeOffset="123852.09">20947 11454 1926 0,'0'0'42'0,"0"0"9"0,0 0 1 0,0 0 3 0,0 0-44 0,0 0-11 16,0 0 0-16,0 0 0 0,3-4 60 0,2 1 11 16,-2-1 1-16,2 4 1 0,0-3-8 0,3 3-1 15,0-5-1-15,3 5 0 0,2 5-23 0,0-5-4 16,3 0 0-16,3 3-1 0,-1-3-4 0,-5 4-1 15,1-1 0-15,-4 1 0 0,1 1-30 0,-1-3 0 16,1 5 0-16,-3 0 0 0,-3 1 57 0,0 3 6 16,-2-4 1-16,0 7 0 0,-6-2-52 0,0-2-12 0,-2 6 0 15,0-2 0-15,0-4 0 0,-3 1 0 0,0 3 0 0,2 1 0 16,1-4 0-16,5 3 0 0,-3-2 0 0,3-2 0 16,-2-6 0-16,2 8 0 0,0-5 0 0,2 0 0 15,1 0 0-15,-3 0 0 0,0-7 0 0,5 3 0 16,1 1 0-16,4 1 0 0,3-3 0 0,1-2 0 15,4 0 36-15,-2-2 4 0,5-3 0 0,0 1 1 16,1 1-14-16,1-1-3 0,4 1-1 0,-1-4 0 16,1 2-31-16,-1-2-7 0,1 0-1 0,-1 3 0 15,-2 1 16-15,-6-1 0 0,1 4 0 0,0-3 0 16,-6-1 0-16,-3 4 0 0,-10 0 0 0,8 0 0 16,-8 0-147-16,0 0-36 0,0 0-7 0</inkml:trace>
  <inkml:trace contextRef="#ctx0" brushRef="#br0" timeOffset="124492.63">22066 11134 1728 0,'0'0'38'0,"0"0"8"0,0 0 2 0,0 0 0 0,0 0-39 0,0 0-9 0,0 0 0 0,3 8 0 15,0-4 93-15,-1 3 17 0,1 0 3 0,-1 5 1 16,4-3-38-16,-4 3-7 0,4 0-1 0,-1-3-1 16,-2 3-13-16,2-5-2 0,-2 7-1 0,-1-2 0 15,4-2-22-15,-6-3-4 0,2-3-1 0,-2 8 0 0,3-5 8 0,-3-7 2 16,0 0 0-16,0 7 0 0,0-7-19 0,0 0-4 15,0 0-1-15,0 0 0 0,0 0 0 0,0 0 0 16,0 0 0-16,0 0 0 0,0 0-10 0,0 0 10 16,0 0-10-16,2-5 10 0,1-2-10 0,0 5 0 15,-1-5 9-15,4-2-9 0,-4-1 0 0,4-2 0 16,-1 3 0-16,3-3 8 0,0 0-8 0,0-2 0 16,2 7 0-16,4-4 0 0,-1 3-13 0,0 1 2 15,-2 0 1-15,2 0 0 0,0 0 10 0,3 7 14 16,-3-4-3-16,0 4-1 15,1 4-10-15,-4-4-11 0,3 7 3 0,-2 0 0 0,2 0 8 0,-2 0 0 16,-1 5 0-16,-2-5 0 0,0 7 0 0,0-2 16 16,0-2-4-16,-5 1-1 0,2 1-11 0,-2-2 0 15,-1 1 0-15,1-4 0 0,-3 5 0 0,3-3 0 0,-3-1 8 16,0-4-8-16,2 3 8 0,-2 0-8 0,0-7 8 0,0 0-8 16,3 5-11-16,-3-5-7 0,0 0-2 0,0 0 0 31,0 0-184-31,0 0-38 0,11 2-7 0</inkml:trace>
  <inkml:trace contextRef="#ctx0" brushRef="#br0" timeOffset="124836.23">22688 11167 1605 0,'0'0'71'0,"0"0"15"0,0 0-69 0,0 0-17 0,-3-7 0 0,3 7 0 0,-5-2 116 0,5 2 20 15,-5 0 4-15,-3 2 1 16,0-2-57-16,0 7-12 0,0 0-3 0,-3 0 0 0,4 5-42 0,-1 2-9 15,0-2-2-15,0-2 0 0,0 6-16 0,2-2 0 16,6-4 0-16,-2 6 0 0,2-2 0 0,0-5 0 16,0 3 0-16,2 2 0 0,4-2 0 0,-1-2 0 15,3-6 0-15,0 3 0 0,0 0-12 0,2 0 1 16,-2-7 0-16,3 0 0 0,0 0 11 0,2 0 0 16,-3-2 0-16,4-3 0 0,-1 3 0 0,-3-7 0 15,1 2 0-15,-3-1 0 0,3-1 8 0,-4-3 4 16,1 1 1-16,0 1 0 0,-5-2 45 0,0-2 9 15,-1 3 1-15,-2-4 1 0,-2 1-33 0,-4 3-8 16,1 3 0-16,0-1-1 0,-3 2-7 0,0 0-2 16,-3-2 0-16,3 6 0 0,-2-2-18 0,-1 5 0 15,3 0 0-15,-2 0 0 16,-1 0-124-16,6 0-18 0,0 5-4 0,5-5-960 0</inkml:trace>
  <inkml:trace contextRef="#ctx0" brushRef="#br0" timeOffset="125199.07">22894 11189 1490 0,'0'0'66'0,"0"0"14"16,0 0-64-16,6 4-16 0,-4 3 0 0,1-2 0 15,2 2 94-15,-2 0 16 0,2 0 3 0,1 0 1 16,-1 0-25-16,-3 5-5 0,1-3 0 0,2-1-1 0,-2-1-18 0,0 2-3 15,-1-2-1-15,-2 0 0 0,3 0-17 0,-3-5-3 16,0 6-1-16,0-8 0 0,0 0-12 0,0 0-4 16,0 0 0-16,0 0 0 0,0 0-24 0,0 0 0 15,0 0 0-15,0 0 0 0,0 0 23 0,3-8-1 16,-1 1 0-16,1 0 0 0,0 0-22 0,2-4 0 16,-3 4 0-16,4-8-12 15,2 8-11-15,-3-7-2 0,3 7-1 0,0 0 0 0,0-5 1 0,2 5 0 0,-2 0 0 16,3 0 0-16,-3 2 9 0,2 3 1 0,4-3 1 0,-4 3 0 15,-2-3 14-15,0 5-12 16,3 0 12-16,-3-2-12 16,0 2-75-16,0 2-14 0,-1-2-3 0,-1 0-560 0,-6 0-112 0</inkml:trace>
  <inkml:trace contextRef="#ctx0" brushRef="#br0" timeOffset="125823.96">23262 11221 1576 0,'0'0'70'0,"0"0"14"0,0 0-67 0,0 0-17 15,0 0 0-15,0 0 0 0,0 0 88 0,0 0 15 16,5 5 2-16,1 2 1 0,-4-4-2 0,1 6 0 16,0-2 0-16,-1 0 0 0,4 3-42 0,-4-3-9 15,1 2-1-15,0 0-1 0,-1 3-11 0,1-2-1 16,-3-6-1-16,3 3 0 0,-1 5-38 0,-2-5 0 15,3-5 0-15,-1 6 0 0,1-4 0 0,0-1 0 16,-3-3 0-16,0 0 0 0,0 0 0 0,0 0 0 16,0 0 0-16,0 0 0 0,5-3 33 0,0-1 3 15,-2-4 0-15,2 1 0 0,1 0-36 0,-1-4 0 16,0 4 0-16,-2-1 0 0,2-1 0 0,3-3 0 16,-3 5-9-16,1 0 9 0,-4 0-14 0,4 0 2 15,-4 2 1-15,6 3 0 0,-5-3 11 0,2 3-8 16,0-3 8-16,1 5-8 0,-6 0 8 0,0 0 0 0,5 0 0 0,-5 0 0 15,0 0-16-15,5 7 1 0,-2-2 1 0,2-3 0 16,-2 5 27-16,2-2 6 0,-2-2 1 0,2 4 0 16,-5-3-32-16,0 3-7 0,3-2-1 0,-3-5 0 15,5 2 42-15,-5-2 8 0,0 7 2 0,0-7 0 16,5 5-23-16,-5-5-9 0,0 0 8 0,0 0-8 16,0 0 8-16,0 0-8 0,0 0 0 0,0 0 8 15,0 0 0-15,6 0 0 0,-1-5 0 0,0 5 0 16,3-2-8-16,0-3 0 0,0-2 0 0,-3 5 0 15,3-7 0-15,5 2 0 0,1-3 0 0,-4-2 0 16,3 5 0-16,1 0 0 0,-4 0 0 0,3 0 0 16,-2 2 0-16,-3 3 0 0,3 2 0 0,-3 0 0 15,-3 0 0-15,3 0 0 0,-3 2 0 0,3 5 0 0,-3-2 0 0,1 2 0 16,-1 0 0-16,3 0 0 0,-3 5 0 0,3-5 8 16,0 0-8-16,0 0 8 0,-3 5 0 0,0-3 0 15,3-2 0-15,0 5 0 0,-2-5 0 0,-1 0 0 16,0 5 0-16,1-2 0 0,-6-6 0 0,2 3 0 15,1 0 0-15,-1 0 0 0,-2-2-8 0,0 2-16 16,0-7 4-16,0 0 1 0,-2 3 11 0,2-3 0 16,-5 0 0-16,-1 0 0 15,-2 0-260-15,0 0-48 0</inkml:trace>
  <inkml:trace contextRef="#ctx0" brushRef="#br0" timeOffset="134730.54">8414 13684 345 0,'8'0'31'0,"-8"0"-31"16,0 0 0-16,0 0 0 0,8-2 172 0,-3-3 29 15,-5 5 6-15,0 0 1 0,0 0-79 0,0 0-15 16,0 0-3-16,0 0-1 0,-5 0-26 0,5 0-4 0,0 0-2 0,0 0 0 16,0 0-10-16,0 0-3 0,0 7 0 15,5 0 0-15,-2 5 2 0,2-3 0 16,-5 8 0-16,0-3 0 0,5 0-23 0,0 5-4 0,-10 2 0 0,3 0-1 16,2 0 1-16,-3 3 0 0,3-8 0 0,3 3 0 15,-3 2-7-15,2-2-1 0,-2 0 0 0,-2-5 0 16,-6 0-9-16,5 5-3 0,6-10 0 0,-3 3 0 15,0-5 0-15,0 0-1 0,0 5 0 0,0-5 0 16,0 0-1-16,0-2 0 0,-3-3 0 0,3-2 0 16,0 0-2-16,0 0 0 0,0 0 0 0,0 0 0 15,0 0 2-15,-3-7 0 0,1 0 0 0,-1 0 0 16,-2-5-8-16,2-2-2 0,3 0 0 0,-3 0 0 16,-2-5-8-16,2 0 0 0,3 3 9 0,0-3-9 15,0 0 0-15,-2 0 0 0,2 3 0 0,2-3 0 16,1 5 0-16,2-5 0 0,-5 5 0 0,3 2 0 0,0 5 0 0,2-7 0 15,-5 7 0-15,3-5-8 0,5 3 8 0,0-3 0 16,-3 5 0-16,0-5-8 0,3 5 8 16,0-2 0-16,8 2 0 0,-6 0 0 0,-4 2 0 0,4-2-8 15,11 7 8-15,-2-5-8 0,0 5 0 0,-1 5 0 16,1-5 0-16,-1 7 0 0,1-2 8 0,-4-3 0 16,1 5 0-16,-5 0 0 0,2 0 0 0,-5 5 11 15,-3-5-3-15,1 5 0 0,-4-3-8 0,-2 3 0 16,0 2 0-16,-5-2 0 0,2-3 8 0,-2 3-8 15,0-5 8-15,-3 7-8 0,-3-7 10 0,1 5-10 16,-1-5 12-16,3-2-12 0,-2-3 12 0,-4 5-12 16,-2-2 12-16,6-3-12 0,5-2 10 0,-3 0-10 0,-11 0 8 15,6 0-8-15,8 0 0 0,-3-2 8 0,-6-3-8 0,1 3 0 16,3-3 0-16,4 3 0 0,1-3-9 0,0 2 9 31,-6-1-82-31,9-1-10 0,4 3-1 0,3-3-751 0,-5 3-149 0</inkml:trace>
  <inkml:trace contextRef="#ctx0" brushRef="#br0" timeOffset="136339.21">8909 13698 810 0,'0'0'36'0,"0"0"7"0,0 0-35 0,0 0-8 15,0 0 0-15,0 0 0 0,0 0 120 0,0 0 23 16,0 0 4-16,0 0 1 0,0 0-19 0,5 0-3 16,-5 0-1-16,5 5 0 0,0-3-43 0,3-2-9 0,-2 5-1 0,2-5-1 15,5 0-27-15,-3 0-6 16,1 2-1-16,-3 3 0 0,0-5-13 0,2 0-4 0,4 0 0 0,-1 0 0 15,0 0-20-15,3 0 0 0,-3-5 0 0,0 3 0 16,1 2 0-16,-1 0 0 0,-5-5 0 0,0 5 0 16,0 0 0-16,-8 0 0 0,0 0 0 0,0 0 8 31,0 0-103-31,0 0-20 0,0 0-4 0,-8 5-1 0</inkml:trace>
  <inkml:trace contextRef="#ctx0" brushRef="#br0" timeOffset="137329.43">9342 13764 518 0,'0'0'46'0,"0"0"-37"0,0 0-9 0,0 0 0 16,0 0 160-16,0 0 31 0,0 0 5 0,0 0 2 16,0 0-75-16,0 0-15 0,0 0-4 0,0 0 0 15,0 0-23-15,6 5-5 0,-1-3 0 0,-2 5-1 16,-1 0-11-16,4 5-1 0,-1-5-1 0,-2 7 0 15,2-2-14-15,-3-3-4 0,-2 8 0 0,3-8 0 16,0 5-6-16,-3-2-2 0,-3 0 0 0,3-3 0 16,0 3-9-16,0-5-3 0,-3 0 0 0,3 5 0 0,0-10-5 0,-2 3-2 15,2-3 0-15,0-2 0 0,-3 0 1 0,3 0 0 16,0-2 0-16,-2-3 0 0,-1-2 10 0,3 0 3 16,-3 0 0-16,3 0 0 0,-2-5-23 0,2 5-8 15,0-2 0-15,2-3 0 0,4 0 0 0,-4 3 0 16,3-3 0-16,3-2 0 15,-2 2-24-15,2-2-5 0,0 2-1 0,0 5 0 0,2-2 30 0,6 2 0 16,-5-5 13-16,2 9-4 0,-3-1-9 0,4-3 0 16,-4 7 0-16,3-5 0 0,-2 5 0 0,2 0 0 15,-2 5 0-15,2-5 0 0,-2 7 0 0,-1-3 10 16,-2 4-10-16,3-1 10 0,-1 2 5 0,-2-2 1 16,0 5 0-16,0 2 0 0,0-2 0 0,0-3 1 15,-3 3 0-15,1 2 0 0,-1-2-4 0,-2-3-1 0,2 3 0 0,0 0 0 16,-2-5-4-16,-1 0-8 0,4 0 11 0,-6-7-11 15,0 0 15-15,2 7-4 0,-2-7-1 0,0 0 0 16,0 0-10-16,0 0 12 0,0 0-12 0,6 7 12 16,-6-7-12-16,0 0 0 0,5 0 0 0,-2-2 0 31,2-3-136-31,0-2-25 0,-2 0-6 0</inkml:trace>
  <inkml:trace contextRef="#ctx0" brushRef="#br0" timeOffset="137782.54">9993 13761 691 0,'0'0'61'0,"0"0"-49"16,0 0-12-16,0 0 0 0,0 0 144 0,0 0 27 15,-5-4 5-15,0 8 0 0,-1-1-64 0,1-3-14 16,-3 7-2-16,0-2-1 0,0 2-24 0,0 2-5 16,0-4-1-16,-2 9 0 0,-1 0-23 0,3-2-5 15,3-1-1-15,0-1 0 0,-1 4-13 0,4-2-3 0,-1 0-1 16,6-3 0-16,-3 5-19 0,5-7 0 0,3 5 8 0,0-5-8 15,0 5 0-15,3-10 0 0,2 3 0 0,0-3 0 16,0 3 0-16,0-5 10 0,-2 0-2 0,2 0 0 16,-2 0 9-16,2-7 2 0,-2 2 0 0,-1 3 0 15,1-10 13-15,-3 5 4 0,-3-5 0 0,0 5 0 16,1-2 4-16,-1-3 2 0,-5 0 0 0,0 3 0 16,0-3 2-16,-3 5 0 0,1-3 0 0,-4 1 0 15,1 2-20-15,-3 5-3 0,3-5-1 0,-3 2 0 16,0 5-12-16,-3 0-8 0,3-2 8 0,0 2-8 15,1 2-135-15,1-2-31 0,-2 5-6 0</inkml:trace>
  <inkml:trace contextRef="#ctx0" brushRef="#br0" timeOffset="138165.65">10197 13778 1036 0,'0'0'46'0,"0"0"10"0,0 0-45 0,0 0-11 0,0 0 0 0,0 0 0 15,3 5 189-15,-1 2 36 16,4 0 7-16,-1 0 2 16,0 0-119-16,1 5-24 0,-4-3-5 0,3 3-1 15,-2-5-29-15,2 0-7 0,-2 5-1 0,0-10 0 16,-1 5-9-16,-2-7-3 0,3 7 0 0,-3 3 0 15,0-10-19-15,0 0-4 0,0 0-1 0,0 0 0 0,0 0 0 0,0 0 0 0,0 0 0 0,0 0 0 16,0 0-4-16,0-5-8 0,-3 0 11 0,3 3-11 16,0-3 8-16,3-2-8 0,0 0 0 0,2 0 0 15,0-7 0-15,3 7 0 0,3-5-12 0,-3 5 3 16,5-2 9-16,-3-3 0 0,4 7 0 0,-4-4 0 16,6 2 0-16,-3 2-8 15,-2-2 8-15,2 0-8 0,0 0 8 0,-2 2 0 16,2 5 0-16,-2-2 0 0,-1-3 0 0,-2 3 0 15,3 2 0-15,-3-5 0 0,2 5-12 0,-4 0 0 16,2 0 0-16,-3 5-739 16,0-5-148-16</inkml:trace>
  <inkml:trace contextRef="#ctx0" brushRef="#br0" timeOffset="139068.57">10631 13778 1285 0,'0'0'56'0,"0"0"13"0,0 0-55 0,0 0-14 15,0 0 0-15,0 0 0 0,0 0 123 0,-5 5 21 16,2-3 5-16,3 5 1 0,-3 0-58 0,6 3-12 16,-3-3-3-16,3 0 0 0,-1 0-30 0,4 0-7 15,-4 4 0-15,4-1-1 0,-1-3-3 0,0 0-1 16,-2 5 0-16,-1-5 0 0,4 0-10 0,-4 0-1 15,1 0-1-15,0 0 0 0,-3-7 0 0,0 0 0 0,0 0 0 0,0 0 0 16,0 0-3-16,0 0 0 0,0 0 0 0,0 0 0 16,0 0-3-16,2-2-1 15,1-5 0-15,0 2 0 0,-1-2-8 0,4-5-8 0,-4 5 9 0,3 0-9 16,3 0 0-16,0 0 0 0,0-7 0 0,3 7 0 16,-3 0 0-16,0 0 0 0,2 2 0 0,-2-2 0 15,0 5-9-15,0-3 9 0,0 5 0 0,0 0-9 16,0 0 9-16,-3 0 0 0,6 0 0 0,-3 5 0 15,0-3 0-15,0 3 0 0,0-3 0 0,0 3 0 16,-1-3 8-16,1 5 6 0,0-7 2 0,-2 5 0 16,2-5-16-16,-6 7 0 0,-2-7-12 0,0 0 12 15,5 4 0-15,-5-4 19 0,0 0-3 0,0 0 0 16,0 0-2-16,3 3-1 0,-3-3 0 0,0 0 0 16,0 0-13-16,5-3 9 0,1-1-9 0,-1 4 8 15,0-7-8-15,-2 2 0 0,2 3 9 0,1-5-9 0,-4 0 0 16,3-5 0-16,3 5 0 0,-2-5 0 0,2 5 0 0,0-2 0 15,0-3 0-15,-1 5 0 0,4 0 0 0,0 0-8 16,2 0 0-16,-3-1 0 0,1 4 8 0,2-1 0 16,-2 3-9-16,-1 2 9 0,-2 0 0 0,3 2-11 15,-3 3 11-15,2 2-8 0,-2 0 8 0,0-2 0 16,-2 2 0-16,2 0 0 0,-1 0 0 0,-1 5 0 16,-4-5 0-16,6 2 0 0,-5-2 0 0,2 5 14 15,-2-5-3-15,0 0-1 0,-1 0 1 0,1 0 0 16,-3-7 0-16,0 0 0 0,0 0-3 0,3 7 0 15,-3-7 0-15,0 0 0 0,0 0-8 0,0 0 10 16,0 0-10-16,0 0 10 0,0 0-10 0,0 0 0 0,0 0 0 16,0 0 0-1,0 0-103-15,0 0-22 0,5-2-5 0</inkml:trace>
  <inkml:trace contextRef="#ctx0" brushRef="#br0" timeOffset="139677.65">11533 13710 691 0,'0'0'61'0,"0"0"-49"0,0 0-12 0,0 0 0 0,0 0 124 0,0 0 23 0,0 0 4 0,8 0 1 16,0 0-28-16,-3 0-6 0,6 0-1 0,-3 0 0 15,2 0-29-15,1 0-5 0,0 0-2 0,2 0 0 16,0 0-27-16,0 0-6 0,3 0 0 0,-3 0-1 15,3 0-22-15,0 0-4 0,-5 0-1 0,2 0 0 0,-2 0-8 0,-1 0-1 16,-5 0-1-16,1 0 0 16,-1 0-37-16,-5 0-7 0,0 0-2 0,0 0-602 15,-5 2-121-15</inkml:trace>
  <inkml:trace contextRef="#ctx0" brushRef="#br0" timeOffset="139833.86">11621 13884 921 0,'0'0'82'0,"0"0"-66"16,5 0-16-16,3-5 0 0,2 5 226 0,1 0 42 16,2-7 8-16,0 7 1 0,3-2-166 0,3-3-34 0,2 3-6 0,0-3-2 15,0-2-37 1,-2 4-8-16,-3-1-2 0,2-3 0 0,1 7-22 0,-3-5 0 0,-6 3 0 0,3-3-660 16,-2 5-140-16</inkml:trace>
  <inkml:trace contextRef="#ctx0" brushRef="#br0" timeOffset="140646.16">12515 13395 403 0,'0'0'17'0,"0"0"5"0,0 0-22 0,0 0 0 0,0 0 0 0,0 0 0 0,0 0 125 0,0 0 21 16,0 0 4-16,0 0 1 0,0 0-27 0,0 0-4 16,0 0-2-16,0 0 0 0,0 0 0 0,2 2 0 15,4 3 0-15,-4 2 0 0,1 0-43 0,0 5-9 31,-1-3-2-31,1 3 0 0,2 9-25 0,-2 0-6 16,0 5-1-16,-1-7 0 0,-2 2 20 0,0-2 3 16,0 2 1-16,0 5 0 0,3-5-7 0,-3 0-1 0,0 5 0 0,0 0 0 0,0 2-25 0,0-2-6 15,0-5-1-15,0-4 0 0,-3-8 20 0,3 3 3 0,-2-3 1 0,2 3 0 16,0 0-32-16,-3-3-8 0,0-2 0 0,3 0 0 31,0 3 8-31,0-10 0 0,0 0 0 0,0 0 0 0,0 0-8 0,0 0-12 0,3-10 4 0,-3 3 0 31,3-7-193-31,-3 0-39 0,5 0-7 0</inkml:trace>
  <inkml:trace contextRef="#ctx0" brushRef="#br0" timeOffset="141005.79">12732 13357 864 0,'0'0'38'0,"0"0"8"0,0 0-37 0,0 0-9 16,0 0 0-16,0 0 0 0,2 5 194 0,-2-3 37 31,0 7 7-31,3-2 2 0,0 1-113 0,-1 1-23 0,-2 3-4 0,3 2 0 0,0 7-57 0,2 2-11 32,-2 1-3-32,-1 2 0 0,1 0 27 0,0 0 4 0,2-5 2 0,0 5 0 0,-2-5-26 0,-1 0-4 15,1 3-2-15,0-3 0 0,-1-3-9 0,-2-1-1 16,0 2-1-16,3 2 0 0,-3-2-6 0,0-5-1 15,0 0 0-15,0-7 0 0,0 0 10 0,-3 2 2 16,3 1 0-16,0-3 0 0,0 0-24 0,0 0 0 16,0-2 0-16,-2-3 0 0,2-2 0 0,0 0 0 15,0 0 0-15,0 0 0 16,0 0-28-16,0 0-9 0,0 0-3 0,0 0 0 31,5-2-89-31,-2-3-19 0,-3-2-3 0,2 0-520 0,-2 0-104 0</inkml:trace>
  <inkml:trace contextRef="#ctx0" brushRef="#br0" timeOffset="141911.54">13028 13677 345 0,'5'0'31'0,"-5"0"-31"0,0 0 0 0,0 0 0 31,6 0 126-31,-6 0 19 0,0 0 4 0,0 0 1 16,2 0-44-16,-2 0-9 0,0 0-1 0,0 0-1 15,6-7-7-15,-6 7-2 0,0 0 0 0,0 0 0 0,0 0 2 0,0 0 1 0,0 0 0 0,0 0 0 16,0 0-21-16,0 0-5 0,0 0-1 0,0 0 0 16,-6 7-20-16,4 0-4 0,2 0-1 0,-3 0 0 0,0 0-11 0,1 5-2 15,2 2-1-15,0-2 0 0,0-5-13 0,0 7-2 16,2-2-8-16,4-3 12 0,-1 3-12 0,3-5 8 16,0 5-8-16,-3-10 0 15,3-2 12-15,3 0-4 0,-3 0-8 0,2-2 12 0,1 2-12 0,-1-5 0 16,4 5 8-16,-1-7-8 0,0 7 10 0,0-7-1 15,-2 2 0-15,-1-2 0 0,-2 5 3 0,0-5 0 16,0 0 0-16,0-1 0 0,-3-1 2 0,-2 7 1 16,0-3 0-16,-1 3 0 0,1-3-4 0,-3 3-1 15,3 2 0-15,-3 0 0 0,0 0-10 0,0 0 10 16,0 0-10-16,0 0 10 0,0 0-10 0,0 0 0 16,0 0 0-16,5 9 0 0,-5-9 0 0,5 7-9 0,1 2 9 0,2-1 0 15,-1-6-9-15,4 5 9 0,-3-7 0 0,3 5-9 16,-1-5 9-16,3-5 0 0,-2 5 0 0,0 0 0 15,-4 5 0-15,-1-3 0 0,4-2 0 0,1-2 0 16,0-3 8-16,-4 3-8 0,4-3 10 0,0-2-10 16,-3 0 28-16,-3 0 0 0,3 2 0 0,-3-2 0 15,-5 0 1-15,0-3 0 0,0 1 0 0,0 2 0 16,3 0-8-16,-3 0-1 0,0 0-1 0,0 0 0 16,-3 0-10-16,3 0-1 0,-3 2-8 0,-2-2 12 15,2 0-12-15,-2 5 0 0,3-3 0 0,-1 2 0 16,0-1-73-1,1 4-18-15,-4-5-3 0,4 5-1075 0</inkml:trace>
  <inkml:trace contextRef="#ctx0" brushRef="#br0" timeOffset="142598.88">13568 13376 460 0,'0'0'41'0,"0"0"-33"15,0 0-8-15,0 0 0 0,0 0 168 0,0 0 31 16,2 4 6-16,1-1 2 0,0 4-71 0,-1 0-15 16,1 5-2-16,0 2-1 0,-1-7-22 0,1 7-5 15,2 2-1-15,-2 6 0 0,0-1-25 0,2 0-5 16,0 2 0-16,0 1-1 0,-2-5-15 0,2 2-4 0,-2 2 0 0,2-1 0 15,-2-4-8-15,2-1-3 0,1 2 0 0,-4-5 0 16,1 0-10-16,0-2-3 0,-3 2 0 0,0-2 0 16,0-3-4-16,0 3 0 0,0-5-1 0,2 0 0 15,-2-7-11-15,0 0 10 0,0 7-10 0,0-7 10 32,0 0-94-32,0 0-20 0,0 0-3 0,0 0-577 0,0-7-116 0</inkml:trace>
  <inkml:trace contextRef="#ctx0" brushRef="#br0" timeOffset="142895.64">13745 13420 1519 0,'0'0'33'0,"0"0"7"0,0 0 2 0,0 0 1 0,0 0-35 0,0 0-8 15,0 0 0-15,0 0 0 0,0 8 97 0,0 1 18 16,3 3 3-16,-1 6 1 0,1 4-27 0,2-1-4 15,-2 0-2-15,2 5 0 0,3 0-47 0,-2 0-10 16,-1-5-1-16,0 5-1 0,3-5 14 0,0 0 3 16,-3 2 1-16,-2-6 0 0,0 2-21 0,2 0-4 15,-3-5 0-15,1 0-1 0,2-2-19 0,-2-3 8 16,0-2-8-16,-1-2 0 0,1 2 33 0,-3-7 0 16,0 0 0-16,0 0 0 0,5 0-25 0,-5 0-8 15,0 0 0-15,0 0 0 16,3-7-78-16,2 2-19 0,-5-4-4 0,0-3-1005 0</inkml:trace>
  <inkml:trace contextRef="#ctx0" brushRef="#br0" timeOffset="143832.91">14004 13818 633 0,'0'0'56'0,"0"0"-44"0,0 0-12 0,0 0 0 16,0 0 142-16,6 7 26 0,-4 0 6 0,1-2 1 15,0 2-53-15,-1 0-10 0,-2 0-3 0,3 5 0 16,2-5-33-16,-2 0-6 0,0 7-2 0,-3-7 0 16,5 5-12-16,-5-5-4 0,2 7 0 0,1-2 0 15,0-3-8-15,-3 3-1 0,2 2-1 0,-2-2 0 16,0-3-6-16,0-2 0 0,0 5-1 0,0 0 0 16,0-5-11-16,3 0-3 0,-3 2 0 0,3 1 0 0,-3-1-8 0,0-4-1 15,0 2-1-15,0-5 0 0,0 5-3 0,0-7-8 16,0 0 12-16,0 0-4 0,0 0 3 0,0 0 0 15,0 0 0-15,0 0 0 0,0 0 4 0,0 0 1 16,-3-7 0-16,0 0 0 0,1 0-7 0,-4-7-1 16,4 7 0-16,2-5 0 0,-5-2-8 0,5 0 0 15,-3 2 0-15,0-2 0 0,1-5-10 0,-1 5-4 16,3-2-1-16,-3-3 0 0,3 7-4 0,0-2-1 16,3 0 0-16,0 2 0 0,-3-2 5 0,2 0 1 15,-2 0 0-15,3 2 0 0,2 3 14 0,0-3-11 16,-2 5 11-16,2 0-10 0,3 0 0 0,0 2 0 15,0-2 0-15,0 0 0 0,3 2 10 0,-1 3-8 0,1 2 8 16,-1 0-8-16,4 0 8 0,-1 0 0 0,3 7 8 0,-3-3-8 16,-2-1 24-16,-1 9 0 0,-2-3 0 0,0-2 0 15,0 5-13-15,0 2-3 0,-3-2 0 0,-2-5 0 16,2 7 4-16,-5-2 0 0,-2-3 0 0,-1 3 0 16,3 2 8-16,0-2 1 0,-3-3 1 0,1-2 0 15,-6 5-7-15,2 0-2 0,-4-5 0 0,-1 0 0 16,1-5-3-16,2 3-1 0,-3-3 0 0,1 3 0 15,-1-5-9-15,0 0-17 0,1 0 4 0,2 0 1 16,-3-7-6-16,3 7-1 0,-2-7 0 0,2 2 0 16,0 5-24-16,0-7-5 0,3 5 0 15,-1-3-1-15,1 3-126 0,2-3-25 16,1-2-4-16</inkml:trace>
  <inkml:trace contextRef="#ctx0" brushRef="#br0" timeOffset="147019.01">14856 13649 518 0,'0'0'46'0,"0"0"-37"15,0 0-9-15,0 0 0 0,6 0 214 0,4 0 41 16,-2 0 8-16,3 2 1 0,-1-2-129 0,-2 0-27 16,3 0-4-16,2 0-2 0,0 0-40 0,3 5-8 15,-3-10-2-15,6 5 0 0,-3 0-20 0,0 0-5 16,2 0-1-16,-2 0 0 0,3 0-13 0,-4 0-2 16,1 0-1-16,-5 0 0 0,0 0-2 0,-4 0-8 15,1 5 12-15,0-3-4 0,-8-2 8 0,0 0 2 16,0 0 0-16,-2 5-675 15,-1 2-135-15</inkml:trace>
  <inkml:trace contextRef="#ctx0" brushRef="#br0" timeOffset="147236.54">14909 13863 1512 0,'0'0'67'0,"6"2"13"0,2-4-64 0,-1 2-16 15,4 2 0-15,-3-4 0 0,3-3 98 0,4-2 16 16,-1 0 3-16,2 2 1 0,2 3-52 0,1-5-10 16,-1 2-3-16,9-2 0 0,-4 0-31 0,-1 5-6 0,-1-8-2 15,-3 8 0-15,-2-3 6 0,-3 5 2 0,-2-7 0 0,-1 7 0 32,-4 0-69-32,-6 0-13 0,0 0-4 0,0 0 0 0</inkml:trace>
  <inkml:trace contextRef="#ctx0" brushRef="#br0" timeOffset="148662.18">16227 13249 900 0,'0'0'40'0,"0"0"8"0,0 0-39 0,0 0-9 0,0 0 0 16,0 0 0-16,0 0 124 0,0 0 24 0,0 0 4 0,0 0 0 16,0 0 6-16,0 0 1 0,0 0 0 0,0 0 0 15,0 0-61-15,0 0-12 0,-5 4-2 0,5-4-1 16,0 0-23-16,0 0-5 0,-6 3-1 0,-2-3 0 15,3 5-31-15,-3-5-7 0,0 2 0 0,-2 3-1 16,-1-3-4-16,-2-2-1 0,2 5 0 0,1-5 0 16,-6 7 2-16,3-7 0 0,-3 7 0 0,2-7 0 15,1 7-12-15,-5 0-9 0,2 0 9 0,0-2-13 32,3-3 13-32,-3 7 8 0,0-2 0 0,0 0-8 0,3 1 0 15,0-1 0-15,-3 0-15 0,5 0 5 0,1 0 10 0,2 5-13 16,0-5 5-16,0 0 8 0,5 0 0 0,0 0 0 15,-2 0 0-15,5 0 0 0,0-2 0 0,0-5 0 16,0 0-11-16,0 0 11 0,5 9 0 0,-2-4 0 16,-3-5 0-16,5 7 0 0,6-3 0 0,-3-1-8 15,3 4 8-15,-1-2-8 0,6-5 8 0,0 2 0 16,0 5 0-16,5-7 0 0,-3 5 0 0,4-3 11 16,-1 3-3-16,0-1 0 0,-3-1-8 0,4 1 0 15,-1-1 0-15,0-3 0 0,-8 0 28 0,3 5 3 16,0-3 1-16,0-2 0 0,-6 5-20 0,1-3-3 0,-3-2-1 15,0 0 0-15,2 0 7 0,-7 5 1 0,-3-5 0 0,0 0 0 16,0 0 19-16,0 0 4 0,-3 2 1 0,-2 5 0 0,-3-2-26 0,-2 2-5 0,2-2-1 0,-3-3 0 16,1 5-8-16,2-2 0 0,0-3 0 0,-3 3 0 15,0 2 0-15,1 0 0 0,2-3 0 0,-3-1 0 16,1 4 0-16,-1 0 0 0,-2 0 0 0,2-2 0 16,1 2 0-16,2 0 0 0,-3 0 0 0,1 0 0 31,-1 0 0-31,3 0 0 0,0 2 0 0,-2 1 0 0,2-3 0 0,0 0 0 0,2 5 0 0,-1-5 0 15,4 0 0-15,-5 5 0 0,5-5 0 0,1 0 0 32,-1 0 0-32,3 0-11 0,0 0 3 0,3 5 0 15,-3-10 8-15,2 5 0 0,4 0 0 0,-1-2 0 0,0 2 0 0,0 0 0 0,6-2 0 0,-3-3 0 16,3 3 0-16,-1-3 0 0,3 3 0 0,-2-3 0 0,2 3 0 16,0-5 0-16,1 0 0 0,-1 0 0 0,0 0 0 0,0 0 0 15,1 0 0-15,1 0 0 0,-1 0 0 0,-1 0 0 16,0 0 0-16,3 0 0 0,3 0 0 0,-6-5 8 31,-5 5 0-31,2 0 0 0,4 0-28 0,-4 0-4 0,-10 0-2 0,5 0 0 0,3-2 52 0,0 2 10 16,-2 2 3-16,-6-2 0 0,0 0-26 0,0 0-5 15,8 5 0-15,-8-5-8 0,0 0 12 0,0 0-12 16,0 0 12-16,0 0-12 0,0 0 12 0,0 0-12 16,-3 0 12-16,3 0-12 0,0 0 12 0,0 0-12 15,-11 7 12-15,6-7-12 16,5 0-147-16,0 0-36 0,-5 0-7 0,-1 0-616 0,1 5-123 0</inkml:trace>
  <inkml:trace contextRef="#ctx0" brushRef="#br0" timeOffset="151036.32">15973 14013 288 0,'0'0'25'0,"0"0"-25"0,0 0 0 0,0 0 0 0,0 0 85 0,0 0 12 15,-3 5 3-15,3-5 0 0,0 0-49 0,0 0-10 16,0 0-1-16,-2 0-1 0,2 0-3 0,0 0-1 15,0 0 0-15,0 0 0 0,-3 7 17 0,3-7 3 16,0 0 1-16,-5 5 0 0,5-5 24 0,0 2 4 16,-3 5 2-16,3-7 0 0,-3 7-2 0,1-2-1 15,-1 2 0-15,3-5 0 0,0 8-27 0,0-3-4 0,0 0-2 0,0 0 0 16,-3-5-15-16,3 5-3 0,0-7-1 0,3 12 0 16,-3-5-13-16,0-7-2 0,0 0-1 0,3 5 0 15,-3-5-7-15,0 0-8 0,0 7 11 0,0-7-11 16,0 0 12-16,0 0-4 0,0 0 0 0,0 0-8 31,0 0-180-31,-3-5-42 0</inkml:trace>
  <inkml:trace contextRef="#ctx0" brushRef="#br0" timeOffset="151475.8">15909 13957 946 0,'0'0'42'0,"0"0"9"0,0 0-41 0,0 0-10 0,0 0 0 0,0 0 0 15,0 0 100-15,0 0 19 0,0 0 3 0,0 0 1 16,0 0-55-16,0 0-12 0,0 0-1 0,0 0-1 16,0 0-33-16,0 0-6 0,0 0-2 0,0 0 0 15,0 0-1-15,0 0-1 0,0 0 0 0,0 0 0 16,0 0-11-16,0 0 10 0,0 0-10 0,0 0 10 16,0 0-10-16,0 0-16 0,0 0 4 0</inkml:trace>
  <inkml:trace contextRef="#ctx0" brushRef="#br0" timeOffset="151897.9">16103 14032 806 0,'0'0'36'0,"0"0"7"0,0 0-35 0,0 0-8 0,-3-2 0 0,3 2 0 16,0 0 98-16,0 0 18 0,0 0 3 0,0 0 1 15,0 0-95-15,0 0-25 0,0 0 8 0,0 0-8 16,0 0 0-16,0 0 0 0,5-5 0 0,0 5 0 16,-5 0 14-16,3 0-1 0,2-2 0 0,3-3 0 15,-2 5 31-15,-1 0 7 0,-5 0 1 0,5 0 0 16,3-5 8-16,0 3 3 0,-3 2 0 0,-2 0 0 16,5 0-16-16,-3 0-3 0,1-5-1 0,2 5 0 15,-8 0-19-15,2 0-4 0,6 0-1 0,0 0 0 16,-8 0-19-16,5 0 8 0,3 0-8 0,-2 0 0 15,1 0 12-15,-7 0-4 0,0 0 0 0,0 0-588 16,3 5-116-16</inkml:trace>
  <inkml:trace contextRef="#ctx0" brushRef="#br0" timeOffset="152085.08">16121 14098 1188 0,'0'0'52'0,"0"0"12"0,0 0-52 0,0 0-12 16,8 0 0-16,0 0 0 0,-8 0 76 0,8-5 13 0,2 5 3 0,1 0 0 16,-3 0-47-16,3 0-9 15,-1 0-1-15,3 0-1 0,3 0-22 0,-5 0-12 0,-6 0 12 0,6 0-12 16,5 0 0-16,-6 0 0 0,-5 0 0 0</inkml:trace>
  <inkml:trace contextRef="#ctx0" brushRef="#br0" timeOffset="152350.6">16428 13997 518 0,'-3'0'46'15,"3"0"-37"-15,-2-5-9 0,2 5 0 16,0 0 224-16,0 0 44 0,0 0 8 0,0 0 1 15,0 0-144-15,0 0-29 0,2 7-5 0,1 0-2 0,0 0-25 0,-1 5-6 16,4-5-1-16,-6 5 0 0,-3-3-10 16,3 3-3-16,3 2 0 0,-1-7 0 0,-2 5-16 15,0 0-3-15,3-3-1 0,0 3 0 0,-1-10-16 0,1 10-3 16,-3-5-1-16,2 0 0 0,-2-7-3 0,0 0-1 16,0 0 0-16,0 0 0 15,0 0-177-15,0 0-36 0</inkml:trace>
  <inkml:trace contextRef="#ctx0" brushRef="#br0" timeOffset="153225.87">15886 12934 1036 0,'0'0'23'0,"0"0"5"0,0 0 0 0,0 0 1 0,5 4-29 16,-5-4 0-16,0 0 0 0,3 3 0 0,2 4 89 0,0-3 12 0,-2-1 3 16,2 4 0-16,0-2-13 0,1 2-3 0,-1 0 0 0,-2 0 0 15,-1 0-19-15,1 0-4 0,2-2-1 0,-5 2 0 16,3 0-15-16,-1-3-3 0,1 3-1 0,0 0 0 15,-3-7-21-15,2 8-4 0,-2-8 0 0,0 0-1 16,0 2-19-16,0-2 0 0,0 0 0 0,0 0 0 16,0 0 55-16,0 0 7 0,-2 0 2 0,-4-7 0 15,1 4-52-15,3-1-12 0,-4-3 0 0,4 4 0 16,-4-6 0-16,4 7 0 0,-1-5 0 0,0 2 0 16,1-2 0-16,-1 0 0 0,-2 0 0 0,2 0 0 15,3 2 0-15,0-2-16 0,3 0 3 0,-3 0 1 16,0 7 12-16,5 0 0 0,-2-7 0 0,2 4 0 15,-2-1 0-15,2-1-9 0,0 3 1 0,3-3 0 16,0 5 8-16,-3 0-8 0,3-7 8 0,3 7-8 16,-3-3 8-16,2-1-12 0,-2 4 12 0,3 0-12 15,0 0 12-15,-1 0 0 0,-2 4 0 0,3-1-8 0,2 2 8 16,-3-3 0-16,4 3 0 0,-4 2 0 0,1 0 0 0,-1 4 0 16,1-4 10-16,0 1-10 0,-6-1 15 0,3 4-3 15,0-1-1-15,-3-3 0 0,0 0 2 0,-2 5 1 16,0-1 0-16,-3-1 0 0,0-3 40 0,-3 0 8 15,3 5 2-15,-5-5 0 0,-1 4-52 0,-2-3-12 16,3-1 0-16,-3 0 0 0,-2 0 0 0,-1 0 0 16,0-3 0-16,1-1 0 0,-3 4 0 0,5-7 0 15,-3 5 0-15,1-5 0 0,-4 0 0 0,4 2 0 16,2-2 0-16,0 0 0 16,0 0-20-16,0 0-6 0,3 0-2 0,2-2 0 15,3 2-128-15,0 0-27 0,0 0-5 0</inkml:trace>
  <inkml:trace contextRef="#ctx0" brushRef="#br0" timeOffset="154178.28">16663 13209 345 0,'-10'0'15'0,"10"0"4"0,5-7-19 0,-5 7 0 16,-2 0 0-16,2 0 0 0,2-3 211 0,-2 3 38 16,0 0 8-16,0 0 2 0,0 0-115 0,0 0-22 15,0 0-5-15,0 0-1 0,-5 3-40 0,5-3-9 16,0 7-2-16,3-3 0 0,-1 6-5 0,-2-3 0 16,3 5-1-16,-1-5 0 0,4 7-6 0,-4-2-1 15,-4 6 0-15,4-1 0 0,6-1 0 0,-2 6-1 0,-6-1 0 0,2-2 0 16,6 2-23-16,-2 0-4 15,-1-2 0-15,-5 7-1 0,0-5 13 0,2 5 4 0,4-5 0 0,-4 0 0 16,-2 2-20-16,0-1-3 0,8-6-1 0,-2 3 0 16,-4 0 21-16,4-5 4 0,-1 5 1 0,3-10 0 15,0 7-28-15,-3-6-6 0,-2 4 0 0,-1-2-8 16,6-5 16-16,-5 5-3 0,0-5-1 0,-1 0 0 16,1 0 0-16,-1-5-1 0,-2-2 0 0,0 0 0 15,-2 5 0-15,2-5 0 0,0 0 0 0,0 0 0 16,-3 0 8-16,3 0 1 0,-2-7 1 0,-1 2 0 15,0-2-21-15,1 5 0 0,-6-5-10 0,2 0 10 16,9-5-128-16,-6 5-20 0,-5 2-3 0,6 3-1097 16</inkml:trace>
  <inkml:trace contextRef="#ctx0" brushRef="#br0" timeOffset="154771.89">16994 13543 576 0,'0'0'25'0,"0"0"6"0,-2-7-31 0,2 2 0 0,0 3 0 16,0 2 0-16,-8-5 248 0,2 5 43 0,6 0 9 0,0 0 1 15,0 0-153-15,0 0-32 0,0 0-5 0,0 7-2 16,6-2-44-16,-6 6-9 0,-3-1-1 0,6 2-1 16,-1-3-16-16,4 3-3 0,-9 2-1 0,3 0 0 15,3-2 5-15,-1 2 1 0,1 0 0 0,-1-2 0 16,-4 2-20-16,2-2-3 0,5-3-1 0,0-2 0 16,-5 5-6-16,3-5-2 0,5 0 0 0,0-2 0 15,0-3 1-15,0 3 0 0,-3-5 0 0,3 2 0 16,3-4 11-16,-3 2 1 0,-8 0 1 0,8-5 0 15,2-2-11-15,1 5-3 0,-6-5 0 0,0 2 0 16,-2-7 4-16,2 5 1 0,3 0 0 0,-5 0 0 16,-3 0-13-16,0 5 0 0,5-3 8 0,-5 5-8 15,-3-7 8-15,3 7-8 0,0 0 11 0,0 0-11 16,0 0 0-16,0 0 0 0,0 0 0 0,0 0 0 0,11 7 0 0,-6-7-9 16,1 7-1-16,-1-2 0 0,5 2 10 0,1-5 0 15,-3 3 0-15,3-3 0 0,-1 3 0 0,3-3 0 16,-2 3 0-16,0-5 0 0,-1-5 0 0,1 3 0 15,-1 2 0-15,1-5 0 0,-1 5 0 0,1-2 0 16,-3-3 0-16,3 3 0 0,-3-3 0 0,-1 3 0 16,-1-3 0-16,2-2 0 0,-3 0 14 0,0-5-2 15,-2 5 0-15,0 0 0 0,-3-3 26 0,0-1 5 16,-3 4 1-16,0-5 0 0,1 2-28 0,-4-1-6 16,4 4-1-16,-4-5 0 0,4 5-1 0,-4-3 0 15,1-1 0-15,3 6 0 0,-1-2-8 0,0 0 0 16,1 5 0-16,-1-3 0 0,-2-2 0 0,5 7-11 0,0 0 1 15,0 0 0 1,0 0-156-16,0 0-31 0,0 0-7 0</inkml:trace>
  <inkml:trace contextRef="#ctx0" brushRef="#br0" timeOffset="155271.78">17627 13684 403 0,'0'0'36'0,"0"0"-36"15,0 0 0-15,0 0 0 0,0 0 224 0,0 0 37 0,0 0 8 16,0 0 2-16,2 7-139 0,1 0-28 0,-1-2-6 0,1-3-1 16,0 10 3-16,-1-5 1 0,4 0 0 0,-4 0 0 15,1 0-59-15,2 0-12 0,-2 2-2 0,-3-1-1 16,3-1 29-16,-1-5 7 0,-2-2 1 0,0 7 0 16,3 0-52-16,-3-7-12 0,0 0 0 0,-3 5 0 15,3-3 0-15,0-2 0 0,0 0 0 0,0 0 0 31,0 0-48-31,-5 0-13 0,-3-2-3 0,3-3-614 0,-3 3-123 0</inkml:trace>
  <inkml:trace contextRef="#ctx0" brushRef="#br0" timeOffset="155459.46">17542 13538 1648 0,'0'0'36'0,"0"0"8"0,0 0 2 0,0 0 0 0,0 0-37 0,0 0-9 16,0 0 0-16,5 5 0 0,0 2 43 0,-2-2 6 16,2-3 2-16,-2 3 0 0,2-3-35 0,-2 5-8 15,2-2 0-15,1-3-8 0,-1 3 9 0,-2 2-9 16,-3-7 0-16,0 0-823 0</inkml:trace>
  <inkml:trace contextRef="#ctx0" brushRef="#br0" timeOffset="156130.98">17732 13054 172 0,'0'0'16'0,"0"0"-16"0,0 0 0 16,0 0 0-16,0 0 195 0,0 0 36 0,0 0 7 0,3 7 2 15,2 0-91-15,-2 4-17 0,2-1-4 0,1 4-1 16,-1 5-30-16,3-5-5 0,-3 5-2 0,0 2 0 16,-2 2-13-16,2 1-2 0,6 2-1 0,-3 0 0 15,-3 0-36-15,3 2-7 0,0 0-2 0,3-2 0 16,-3 4 28-16,-3-6 6 0,0 2 1 0,0 2 0 15,3-2-9-15,-8-7-2 0,-2 2 0 0,2-2 0 16,2-5-33-16,1 0-8 0,2 0 0 0,-5-2-1 16,-5 2 36-16,5 0 7 0,8-2 2 0,-5 0 0 15,-6-3-28-15,3-2-4 0,8 0-2 0,-6-2 0 16,-2-3-5-16,0 3-1 0,0-5 0 0,0 0 0 16,3 7-16-16,2-7 8 0,1 0-8 0,-4 5 0 15,-2-5 12-15,0 0-4 0,0 0 0 0,0 0-8 16,0 0-25-16,0 0-12 0,0-8-3 0,3 4-832 15,-6-3-166-15</inkml:trace>
  <inkml:trace contextRef="#ctx0" brushRef="#br0" timeOffset="157042.33">18029 12872 460 0,'0'0'41'0,"0"0"-33"15,0 0-8-15,0 0 0 0,0 0 120 0,0 0 21 16,0 0 5-16,0 0 1 0,0 0-56 0,0 0-11 15,0 0-3-15,0 0 0 0,2 8 41 0,-2-1 8 16,3-3 2-16,0 3 0 0,-3-4-52 0,2 4-9 16,4 0-3-16,-1 0 0 0,-5 5 0 0,3-5 0 15,-1 4 0-15,1-1 0 0,-1 2-51 0,1-1-13 0,0-1 0 0,-1 4 0 16,1-2 54-16,0-5 8 0,-3 7 2 0,2-7 0 16,4 5 0-16,-6-1 0 0,2-4 0 0,-2 0 0 15,0 1-52-15,0-8-12 0,0 0 0 0,0 0 0 16,0 0 0-16,0 0 0 0,0 0 0 0,0 0 0 15,-2-8 54-15,-4 1 8 0,4 0 2 0,-4-4 0 16,4-1-52-16,-4 2-12 0,4-1 0 0,-1-3 0 16,1 2 0-16,-1 2 0 0,0-4 0 0,1 3 0 15,-1-1 0-15,0-2 0 0,1 2 0 0,2 3 0 16,-6-3-48 0,6 2-13-16,-2-1-3 0,2 4 0 0,0-5 64 0,0 5 15 0,2 0 1 0,-2 0 1 15,3 0-27-15,0-1-6 0,2 4 0 0,0-3-1 16,1 7 17-16,-1-7 0 0,0 7 0 0,3-7 0 15,0 7 0-15,3 0-8 0,-6-3 8 0,5-1 0 16,-2 4-10-16,3 4 10 0,-3-4-8 0,2 3 8 0,1-3 0 16,-3 7 0-16,-3-3 0 0,3-1 0 0,0 4 0 0,0-3 0 15,-3 4 0-15,1-1 8 0,-4 0-8 0,1 0 0 16,0 0 8-16,-3 5-8 0,0-5 0 0,0-3 0 16,-6 3 0-16,4 0 0 0,-1 0 0 0,-2-4 0 15,-1 2 0-15,1-3 0 0,0 3 33 0,0-5 3 16,-1 0 0-16,-2 0 0 0,3 0-22 0,-3-5-4 15,0 5-1-15,3 0 0 16,-6-2-43-16,3-3-9 0,0 5-1 0,1 0-1 16,-4 0-67-16,3 0-12 0,-3 0-4 0,3 0-921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9:07.9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40 25 4464 0 0,'0'0'200'0'0,"0"1"-8"0"0,-2 3-84 0 0,2-3 237 0 0,0-1 91 0 0,0 0 11 0 0,0 0 1 0 0,0 0 0 0 0,0 0 0 0 0,0 0 0 0 0,0 0-16 0 0,0 0-66 0 0,0 0-22 0 0,0 0-6 0 0,0 0-10 0 0,0 0-35 0 0,0 0-18 0 0,0 0-3 0 0,0 0 6 0 0,0 0 29 0 0,0 0 12 0 0,0 0 1 0 0,0 0 12 0 0,0 0 52 0 0,0 0 28 0 0,0 0 4 0 0,0 33 786 0 0,16 1-116 0 0,-12-26-894 0 0,-2-4-28 0 0,0 0 0 0 0,0 0 0 0 0,0 0-1 0 0,-1 1 1 0 0,1-1 0 0 0,-1 1 0 0 0,0-1-1 0 0,0 1 1 0 0,-1-1 0 0 0,1 1 0 0 0,-1 0-1 0 0,0-1 1 0 0,-1 1 0 0 0,1 2-164 0 0,-4 24 521 0 0,4-30-456 0 0,-6 9 542 0 0,5-9-704 0 0,-9 8-109 0 0,4-6 220 0 0,-1 7 188 0 0,7-3-130 0 0,0-5-156 0 0,0-2-22 0 0,0 0 52 0 0,0 0 188 0 0,0 0 83 0 0,0 0 20 0 0,0 0-63 0 0,0 0-262 0 0,0 0-46 0 0,0 0 40 0 0,0 0 140 0 0,0 0 68 0 0,0 0 12 0 0,0 1-19 0 0,0 2-75 0 0,0-2-5 0 0,0-1-105 0 0,0 0-59 0 0,0 0-14 0 0,-5 21 535 0 0,3-16-396 0 0,1-4-56 0 0,1-1-45 0 0,0 0-14 0 0,0 0 43 0 0,0 0 172 0 0,0 0 27 0 0,0 0-10 0 0,-6-9-1 0 0,2-33-104 0 0,-5 0-82 0 0,5 8-108 0 0,4 33 29 0 0,0-5-66 0 0,0 0 215 0 0,-6-10-120 0 0,9-1 24 0 0,-3 12 120 0 0,0 5 52 0 0,0 0 0 0 0,0 0-109 0 0,0 0-34 0 0,13-4 63 0 0,4-13 16 0 0,-17 17 8 0 0,0 0-1 0 0,0 0 0 0 0,0 1 1 0 0,0-1-1 0 0,0 0 0 0 0,0 0 1 0 0,0 1-1 0 0,0-1 0 0 0,0 0 0 0 0,0 0 1 0 0,0 1-1 0 0,1-1 0 0 0,-1 0 1 0 0,0 0-1 0 0,0 1 0 0 0,0-1 1 0 0,0 0-1 0 0,0 0 0 0 0,1 0 1 0 0,-1 1-1 0 0,0-1 0 0 0,0 0 0 0 0,0 0 1 0 0,1 0-1 0 0,-1 0 0 0 0,0 1 1 0 0,0-1-1 0 0,0 0 0 0 0,1 0 1 0 0,-1 0-1 0 0,0 0 0 0 0,0 0 1 0 0,1 0-1 0 0,-1 0 0 0 0,0 0 0 0 0,0 0 1 0 0,1 0-1 0 0,-1 0 0 0 0,0 0 1 0 0,0 0-1 0 0,1 0 0 0 0,-1 0 1 0 0,0 0-1 0 0,1 0 0 0 0,-1 0 1 0 0,0 0-1 0 0,0 0 0 0 0,1 0-7 0 0,-1 8 65 0 0,-5 73 775 0 0,2-43-584 0 0,19 13-64 0 0,-5-30-16 0 0,-7-16-80 0 0,-2-4-2 0 0,-2-1-12 0 0,0 0 12 0 0,0 0 54 0 0,0 0 20 0 0,0 0 6 0 0,0 0-40 0 0,0 0-170 0 0,0 0-38 0 0,0 0 25 0 0,0 0 92 0 0,0 0 31 0 0,-17-13-62 0 0,1-31-28 0 0,-2-33 16 0 0,12 30-32 0 0,9 23 96 0 0,-3 11-64 0 0,7-25 64 0 0,-4 32-64 0 0,26-14 0 0 0,22 10-752 0 0,-42 10 769 0 0,0 0 0 0 0,1 0 0 0 0,-1 1-1 0 0,0 1 1 0 0,0-1 0 0 0,0 2-1 0 0,0-1 1 0 0,0 1 0 0 0,-1 0 0 0 0,1 1-1 0 0,-1 0-16 0 0,39 20-360 0 0,-34-11 360 0 0,-9-6 27 0 0,-4-5 28 0 0,0 1 1 0 0,-1-1-1 0 0,1 1 1 0 0,-1 0-1 0 0,1-1 0 0 0,-1 1 1 0 0,0-1-1 0 0,0 0 0 0 0,0 1 1 0 0,0-1-1 0 0,-1 0 0 0 0,1 0 1 0 0,0 1-1 0 0,-1-1 1 0 0,0 0-1 0 0,1 0 0 0 0,-2 1-55 0 0,-72 33-544 0 0,-12-29 1304 0 0,67-5-760 0 0,0 7-696 0 0,33-9-928 0 0,-6 0 24 0 0</inkml:trace>
  <inkml:trace contextRef="#ctx0" brushRef="#br0" timeOffset="734.2">1 254 2304 0 0,'0'0'252'0'0,"0"0"217"0"0,0 0 91 0 0,0 0 16 0 0,0 0-37 0 0,0 0-186 0 0,0 0-86 0 0,0 0-13 0 0,0 0 22 0 0,0 0 111 0 0,0 0 49 0 0,0 0 11 0 0,0 0-9 0 0,0 0-38 0 0,0 0-14 0 0,4 16 1318 0 0,18 24 884 0 0,-8-21-219 0 0,-8-9-1541 0 0,-5-9-924 0 0,-1-1-109 0 0,0 0-41 0 0,0 0-8 0 0,0 0-69 0 0,0 0-280 0 0,-2 1-123 0 0,-4 1-30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24:20.2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9816 6433 1036 0,'0'0'23'0,"0"0"5"0,0 0 0 0,0 0 1 0,0 0-29 0,0 0 0 15,0 0 0-15,0 0 0 0,0 0 108 0,0 0 16 16,0 0 4-16,0 0 0 0,0 0-52 0,0 0-9 16,0 0-3-16,0 0 0 0,0 0 27 0,0 0 5 15,0 0 0-15,0 0 1 0,0 0-53 0,0 0-10 16,-3 2-2-16,3 6-1 0,-5-1-31 0,2 0 0 16,1 4 0-16,-3-4 0 0,2 0 0 0,0 5 0 15,3-5 0-15,-2 7 0 0,2-7 0 0,0 5 0 16,-6-2 0-16,6 1 0 0,3-4 0 0,5 1 0 15,-5-1 0-15,4 0 0 0,1-3 0 0,0-1 0 16,3 1 0-16,2-4 0 0,0 5 0 0,1-5 0 16,1-5 0-16,-1 5 0 0,2-4 0 0,-3 1 0 15,0-1 0-15,0 1 0 0,1-4 56 0,-4 0 4 0,1 2 2 0,-6-2 0 16,0 5 3-16,1-3 1 0,-1-2 0 0,0 3 0 16,-2-3-34-16,-3 4-6 0,0 3-2 0,0 0 0 15,0 0-2-15,0 0-1 0,0 0 0 0,0 0 0 16,-6 3-1-16,6-3-1 0,-5 7 0 0,3-3 0 15,2 3-29-15,0 5-6 0,2-5 0 0,1 0-1 16,2 0 17-16,0 0 0 0,3-4 0 0,0 6 0 16,3-7 8-16,-1 5 8 0,1-2 1 0,5-2 1 15,0-3-34-15,2 4-8 0,-2-4 0 0,3 0-1 16,-1 0 40-16,3-4 8 0,-2 1 1 0,-1-2 1 0,-2 3-40 16,-2-3-8-16,-1-2-1 0,-3 0-1 0,-2 0 40 0,0 0 8 15,-5 0 1-15,0-5 1 0,-1 5 30 0,-2-4 5 16,-5 1 2-16,0-2 0 0,-1 5-48 0,-2-4-14 15,0 4 0-15,-2-3 8 0,-1-2-8 0,3 5 0 16,-2 0 0-16,2 0 0 0,3 3 23 0,-1-4 3 16,1 1 1-16,2 0 0 15,3 7-168-15,0 0-34 0,0 0-6 0</inkml:trace>
  <inkml:trace contextRef="#ctx0" brushRef="#br0" timeOffset="609.18">9932 6268 1267 0,'0'0'28'0,"0"0"5"0,0 0 2 0,0 0 1 0,0 0-36 0,0 0 0 16,-5 0 0-16,5 0 0 0,-8 0 109 0,8 0 15 16,-5 0 4-16,5 0 0 0,0 0-20 0,0 0-4 15,0 0-1-15,0 0 0 0,0 0-63 0,0 0-12 16,0 0-2-16,-3-2-1 0,3-3 31 0,3-2 7 16,0 5 1-16,2-7 0 0,-2 2-52 0,4-1-12 15,-1 1 0-15,2 0 0 0,0 0 0 0,0 0 0 16,2-4 0-16,1 3 0 0,-1 1 0 0,1 0 0 15,-3 0 0-15,2 0 0 0,-4 0 0 0,2 0 0 16,2 0 0-16,-4 2 0 0,-1 5 38 0,0-7 5 16,0 7 1-16,-2-2 0 0,2-3-14 0,-5 5-2 15,0 0-1-15,0 0 0 0,6 0-11 0,-6 0-1 16,0 0-1-16,5 7 0 0,-2-2 23 0,-1 2 5 0,1 0 1 0,0 0 0 16,-3 0-35-16,2 0-8 0,1 0 0 0,-3 5 0 15,2-2 0-15,1-3 0 0,0 4 0 0,-1-4 0 16,1 0 0-16,2 0 0 0,-2 1 0 0,2-4 0 15,-2-1 0-15,2 1 0 0,-2 3 0 0,-3-7 8 16,0 0-8-16,0 0 0 0,0 0 0 0,2 0-858 16,4 5-166-16</inkml:trace>
  <inkml:trace contextRef="#ctx0" brushRef="#br0" timeOffset="984.07">10628 6388 288 0,'0'0'12'0,"0"0"4"0,0 0-16 0,0 0 0 16,0 0 0-16,0 0 0 0,0 0 323 0,8 0 61 0,0-7 13 0,3 7 3 16,-1 0-269-16,4 0-54 0,-4 0-10 0,6 0-3 15,-3 5-51-15,1-3-13 0,-4-2 0 0,3 0 0 16,-2 5 24-16,-1-5 1 0,-2 2 1 0,-2-2 0 31,-6 0-42-31,0 0-8 0,0 0-1 0,0 0-1 0,0 0-113 0,0 0-22 0,2 12-5 16,-4-5-1-16</inkml:trace>
  <inkml:trace contextRef="#ctx0" brushRef="#br0" timeOffset="1140.3">10681 6515 691 0,'0'0'30'0,"0"0"7"0,0 0-29 0,6 5-8 0,1-5 0 0,1 2 0 15,0-2 283-15,0 5 55 0,3-2 11 0,-1-3 3 0,4 4-231 16,-4-4-45-16,3 0-10 0,1 3-2 0,-4-3-10 0,1 0-2 16,-1 0-1-16,1 4 0 0,0-4-31 0,-1 3-5 15,-2 1-2-15,0-4-724 16,-3 0-145-16</inkml:trace>
  <inkml:trace contextRef="#ctx0" brushRef="#br0" timeOffset="8159.41">14018 2872 655 0,'0'0'28'0,"0"0"8"0,0 0-36 0,0 0 0 0,0 0 0 0,0 0 0 16,2-4 92-16,-4-3 11 0,2 7 2 0,0 0 1 15,0-5-34-15,0 5-6 0,0-7-2 0,0 7 0 16,-3-2 0-16,3 2 0 0,0 0 0 0,-3-5 0 16,1 5 0-16,-4-3 0 0,1 3 0 0,0 3 0 15,-3-3-51-15,0 5-13 0,0-3 0 0,0 5 0 0,-3 5 0 0,1-5 0 16,2 0 0-16,0 5 0 0,3-1 0 0,-1-4 0 16,-1 0 0-16,1 3 0 0,6-3 0 0,-2 0 0 15,-1 2 0-15,3-2 0 0,0-7 0 0,5 10 0 16,1-5 0-16,-1-3 0 0,3 3 0 0,2-5 0 15,1 0 0-15,-1 0 0 0,4-5 0 0,-1-2 0 16,0 7 0-16,-2-7 0 0,-1 0 23 0,1 4 1 16,-3-1 1-16,0-3 0 0,0 2 9 0,-6-2 2 15,-2 0 0-15,3 0 0 0,-3 4 12 0,0-1 2 16,0 1 1-16,-3-6 0 0,1 7-19 0,-1-3-3 16,-2 3-1-16,5 2 0 0,-5 0-17 0,5 0-11 15,0 0 12-15,0 0-12 0,0 0 0 0,0 0 0 16,-3 7 0-16,3-7 0 0,0 0-9 0,3 2 1 15,-1 7 0-15,1-2 0 0,5 0 8 0,-3 3 0 16,0-3 0-16,3 0 0 0,0 2 0 0,0-2-8 16,0 3 8-16,0-5 0 0,0 2 0 0,-3-5 0 0,1 7 0 0,-1-6 0 31,-3-3-40-31,4 7-10 0,-1-7-2 0,-5 0 0 0</inkml:trace>
  <inkml:trace contextRef="#ctx0" brushRef="#br0" timeOffset="8483.48">14219 2865 1497 0,'0'0'66'0,"0"0"14"0,0 0-64 0,0 0-16 16,0 0 0-16,0 0 0 16,0 0 78-16,0 7 12 0,0 3 2 0,0-5 1 15,0 2-34-15,0-5-7 0,0 7-2 0,0-2 0 0,0-4-31 0,0 4-7 16,0 0 0-16,0-7-1 0,0 0-3 0,0 0 0 15,-3 5 0-15,3-5 0 0,0 0 2 0,0 0 0 16,0 0 0-16,0 0 0 0,0 0 2 0,0 0 0 16,-3-5 0-16,3 2 0 0,-2-1-12 0,-1-3 0 15,3 0 9-15,-5 4-9 0,5-8 0 0,0 4 0 16,0 2 0-16,2-5-8 0,4 3-8 0,-4-2 0 16,6 2-1-16,-2 0 0 0,-1 0 0 0,-2 4 0 15,-3 3 0-15,5-4 0 0,3-3 17 0,0 7-12 16,-3-3 12-16,3 3-10 0,0 0 10 0,0-4 0 15,0 8-9-15,0-4 9 0,0 0 0 0,0 0 0 16,0 0 0-16,-8 0 0 16,5 0-135-16,-5 0-22 0</inkml:trace>
  <inkml:trace contextRef="#ctx0" brushRef="#br0" timeOffset="8983.4">14502 2868 460 0,'0'0'41'0,"0"0"-33"0,0 0-8 0,0 0 0 15,0 0 184-15,0 0 34 0,-3-7 7 0,1 7 2 16,-4-5-92-16,4 3-19 0,-4-3-3 0,4 5-1 16,-4 0-49-16,1 0-11 0,-3 0-1 0,-2 0-1 15,-4 0-25-15,1 7-5 0,0-7 0 0,2 5-1 16,1 2-9-16,-1 0-2 0,3 0 0 0,0-2 0 15,3 2-8-15,2-5 0 0,1 7 0 0,2-2 0 16,0 0 0-16,2-4 0 0,4 4 0 0,2-2 0 16,-3-3-10-16,3-2 10 0,2 7 0 0,-2-7-9 15,0 0 9-15,3 0 0 0,-1 0 0 0,-2-2 0 16,3-3 0-16,-3 5 9 0,-3-7-9 0,3 7 10 0,-5-7-10 16,2 4 10-16,-2-1-10 0,-1-3 10 0,1 4-2 0,0-1-8 15,-1-3 12-15,-2 7-4 0,0 0-8 0,0 0 0 16,0 0 9-16,0 0-9 0,0 0 8 0,0 0-8 15,0 0 10-15,0 0-10 0,0 0-10 0,0 0-8 16,6 2-2-16,-4 10 0 0,3-5 20 0,1 0 0 16,-1 0 0-16,-2 5 0 0,2-5 21 0,0 0 8 15,1 7 2-15,-4-9 0 0,4 2 7 0,-4 4 2 16,1-4 0-16,-3 0 0 0,2 1-4 0,-2-1-1 16,-2 0 0-16,-1-5 0 0,-2 3-3 0,0 2-1 15,-1-7 0-15,1 7 0 0,0 0 19 0,-3-7 4 16,-3 0 1-16,1 5 0 0,-4 2-44 0,1-7-11 15,-3 0 0-15,0 0-783 16,-2 0-158-16</inkml:trace>
  <inkml:trace contextRef="#ctx0" brushRef="#br0" timeOffset="16765">11380 6410 892 0,'0'0'40'0,"0"0"8"15,0 0-39-15,0 0-9 0,2-7 0 0,-2 7 0 16,0 0 136-16,0 0 26 0,0 0 5 0,0-3 1 0,0 3-43 0,0-7-8 16,0 2-1-16,0 5-1 15,0 0-31-15,-5-2-5 0,0-3-2 0,0 5 0 16,-1 0-33-16,-2 0-6 0,0-2-2 0,0 4 0 0,0-2-6 0,1 7-2 15,-4-2 0-15,0 5 0 0,-2-3-28 0,0-3 0 16,2 3 0-16,1 7 0 0,-1-2 0 0,1 2 0 16,-1-2 0-16,3-3 0 0,3 6 0 0,2-4 0 15,3 1 0-15,3-2 0 16,-1-3-45-16,4 0-15 0,-1 2-4 0,3-2 0 0,0-5 52 0,2 3 12 16,1-2 0-16,2-3 0 0,0 4 0 0,6-4 0 15,-3-4 0-15,0 4 0 0,-3-3 28 0,0-2 9 16,-2-2 2-16,-1 0 0 0,-7 3-22 0,2-3-4 15,-5 4-1-15,3-4 0 0,2 2 52 0,-2-2 11 16,-3 0 1-16,0 3 1 0,-3-3-61 0,-2 4-16 16,5 3 0-16,0 0 0 0,0 0 0 0,0 0 0 15,0 0 0-15,0 0 0 0,0 0 0 0,0 0 0 0,0 0 0 0,0 0 0 16,3 3 0-16,-1 4 0 16,4 2 0-16,-1 0 0 0,5-1 0 0,1-1 0 0,0 4 0 15,2 1 0-15,-3-2 54 0,1-3 8 0,0 4 2 0,-3 3 0 16,2-7-50-16,-2 5-14 0,-3-5 0 0,1 5 8 15,-4-5-8-15,4 0 0 0,-4 0 0 0,1 0 0 16,-3-7 12-16,0 0 8 0,0 0 2 0,0 0 0 16,-3 3-86-16,1-3-18 0,-4 0-3 15,1-3-740-15,2-1-148 0</inkml:trace>
  <inkml:trace contextRef="#ctx0" brushRef="#br0" timeOffset="17108.66">11541 6454 1947 0,'-3'-4'43'0,"3"1"9"0,-2-1 1 0,2 4 2 0,0 0-44 0,0 0-11 15,0 0 0-15,0 0 0 0,0 0 88 0,5 7 15 16,0 0 3-16,3 2 1 0,0 0-15 0,-2-2-4 16,-1 1 0-16,3 3 0 0,-6-4-76 0,6 5-12 15,-2-2-11-15,-1-3 3 0,-2 0 24 0,-1-3 6 16,1 3 1-16,2 0 0 0,-5-7-10 0,0 0-1 15,0 0-1-15,0 0 0 0,0 0 2 0,0 0 1 16,0 0 0-16,0 0 0 0,0 0-1 0,3-7 0 16,-3 0 0-16,5 0 0 0,-2 0-13 0,-1-5-8 15,4-2 8-15,-4 3-13 16,4 1-27-16,2-2-4 0,-3-2-2 0,3 3 0 0,-3 4 19 0,0-3 4 16,3-2 1-16,0 5 0 0,0 3 12 0,0-3 10 0,0 4-13 15,-3-2 5-15,3 3 8 0,-2-3 0 0,2 5 0 0,0 0 0 16,2 0 0-16,-2 0 0 0,-3 5 0 0,3-5 0 15,-2 2 0-15,-4 6 0 0,3-8 0 0,-2 7 0 16,2-3-181-16,-2-4-35 16</inkml:trace>
  <inkml:trace contextRef="#ctx0" brushRef="#br0" timeOffset="17592.92">12031 6461 1728 0,'0'0'38'0,"0"0"8"0,2-7 2 0,-2 7 0 0,-2-4-39 0,2-3-9 16,0-1 0-16,-3 8 0 0,3-7 108 0,-3 5 19 16,1-3 4-16,-1-2 1 0,3 7-65 0,-5 0-13 15,-1 0-2-15,-1 0-1 0,-1 3-17 0,0 1-3 16,-3-4-1-16,-2 5 0 0,0-3-17 0,-1 5-3 16,1 1-1-16,-3-1 0 0,3 4-9 0,0-4 0 15,2 5 0-15,1-5 0 0,2 0 0 0,2 0 0 16,4 0 0-16,2 0-11 15,2 0-12-15,4 1-2 0,2-1-1 0,0-3 0 0,2-1 34 0,1 1 6 16,5-4 2-16,-3 0 0 0,3 0-26 0,0 0-5 16,-3 0-1-16,3-4 0 0,-3 1 16 0,0-1 0 15,-2 1 0-15,-3-1 0 0,0-4 0 0,-3 1 0 16,0 5 0-16,0-3 0 0,-2-2 48 0,0 3 13 16,-3-3 3-16,2-1 0 0,-2 6-52 0,0 2-12 15,0-5 0-15,0 5 0 0,0 0 0 0,0 0 0 0,3-7 0 0,-3 7 0 16,0 0 0-16,3 5 0 0,2-3 0 0,3 3 0 15,-3 2 0-15,3-4 0 0,3 4 0 0,-1 4 0 16,1-4 10-16,-3 8-1 0,0-4 0 0,0 3 0 16,0-2-9-16,0-2-12 0,-3 4 2 0,-2 2 1 15,-1-6 9-15,1 4 0 0,-3-3 0 0,0 4 0 16,-3-4 49-16,1-4 12 16,-4 5 3-16,1-5 0 0,-6 0-64 0,3 0 0 0,-5 0-9 0,3 0 0 15,-1-2 9-15,-5 4 12 0,-2-4-2 0,-1 2-1 16,1-4-9-16,2-3 0 0,-3 4-10 0,6-4 10 15,-3-4-195-15,3 1-33 0</inkml:trace>
  <inkml:trace contextRef="#ctx0" brushRef="#br0" timeOffset="18233.55">12208 6457 1497 0,'3'0'32'0,"-3"0"8"0,0 0 0 0,0 0 4 0,0 0-36 0,0 0-8 0,0 0 0 16,0 0 0-16,0 0 104 0,2 4 20 0,3 3 3 0,-2-2 1 15,2 2-52-15,-2-5-9 0,5 6-3 0,-5-1 0 16,5 4 52-16,-3-4 9 0,0 0 3 0,0 1 0 15,1-1-103-15,-4 0-25 0,4-3 0 0,-4 3 0 16,-2-7 0-16,3 7 0 0,-3-7 0 0,0 0 0 16,0 0 0-16,0 0 0 0,0 0 0 0,0 0 0 15,0 0 32-15,0 0 2 0,0 0 0 0,3-7 0 16,2 5-34-16,-2-7 0 0,-3 6 0 0,2-4 0 16,1 0-16-16,-1-5-6 0,4 5-2 0,-1 0 0 15,0-4-12-15,3 3-2 0,3 1-1 0,-1 5 0 16,-2-5 12-16,3 2 3 0,0 1 0 0,-1 1 0 15,-2 3 15-15,0 0 9 0,3 0-10 0,-6 3 10 16,3 1-10-16,0-4 10 0,0 7-10 0,0-2 10 0,-3-3 28 0,3 5 12 16,-3 1 3-16,0-1 0 0,1-3-6 0,-1 3-1 15,-2 0 0-15,-1-2 0 0,1-3 11 0,-3-2 1 16,0 0 1-16,3 8 0 0,-3-8-49 0,0 0-17 16,0 0 0-16,0 0 0 0,0 0 27 0,0 0 6 15,0 0 0-15,0 0 1 0,0 0-17 0,2-3 0 16,4-2 0-16,-1-2 0 0,-2 5-9 0,2-3 1 15,3-2 0-15,-3 3 0 16,3-3-37-16,3-1-7 0,-1 1-2 0,1 5 0 0,-3-3 43 0,0 3 11 16,-3-3 0-16,0 5 0 0,0 5 0 0,1-5 0 15,-1 2 0-15,0 3 0 0,-2-3 0 0,2 5 0 16,1 1 0-16,2-1 0 0,-3 4 22 0,0-4 6 16,0 0 2-16,-2 1 0 0,0-1 3 0,-1 0 1 15,1 2 0-15,2-2 0 0,1 0-34 0,-4-4 0 0,1 4 0 0,-3-7 0 16,0 0 8-16,5 7-8 0,-5-7 12 0,3 4-12 31,-3-4-151-31,0 0-37 0,0 0-7 0,10-4-1 0</inkml:trace>
  <inkml:trace contextRef="#ctx0" brushRef="#br0" timeOffset="18389.83">12750 6494 1861 0,'0'0'82'15,"0"0"18"-15,0 0-80 0,0 0-20 0,0 0 0 0,0 0 0 16,8 3 76-16,-5 1 12 0,2 3 3 0,0 0 0 15,-2 0 21-15,0 1 4 0,-1-1 0 0,1-3 1 16,-3 3-85-16,3 0-16 0,-1 0-4 0,1-2-1 0,0-2-11 0,-3-3 0 16,2 4 0-16,-2-4 0 15,0 0-71-15,0 0-16 0,0 0-3 0,0 0-997 16</inkml:trace>
  <inkml:trace contextRef="#ctx0" brushRef="#br0" timeOffset="18530.26">12790 6400 518 0,'0'0'46'0,"-3"-5"-37"15,3-2-9-15,0 5 0 0,-2-3 271 0,2-2 52 16,-3 0 10-16,3 7 3 0,0 0-167 0,0 0-33 16,0 0-6-16,0 0-2 0,0 0-78 0,0 0-16 15,5 3-3-15,3 1-1 16,-5 1-48-16,5 2-10 0,-3 0-1 0,0 0-1 0</inkml:trace>
  <inkml:trace contextRef="#ctx0" brushRef="#br0" timeOffset="18889.57">12973 6482 1728 0,'0'0'76'0,"0"0"16"0,5 8-73 0,0-8-19 0,-2 7 0 0,2-3 0 16,-2 3 133-16,2 0 23 0,-2-2 5 0,-1 2 1 16,4 0-57-16,-6 0-11 0,2-4-2 0,1 1-1 15,-3 3-53-15,3-2-10 0,-3-5-3 0,0 0 0 16,0 0-4-16,0 0-1 0,0 0 0 0,0 0 0 15,0 0 2-15,0 0 0 0,0 0 0 0,0 0 0 16,0 0-22-16,-3-5 0 0,0-2 0 0,3 0 0 16,0 3 10-16,6-3-2 0,-1-3-8 0,3-2 12 0,0 5-21 0,0-4-5 15,0 3-1-15,5 1 0 0,-3 5 15 0,1-3 10 16,2 5-2-16,-2-2 0 16,-1 2-28-16,1 2-5 0,-3-2-2 0,5 5 0 0,-5-3 27 0,3 5 0 15,-3 1 0-15,-1-1-8 0,1 4 28 0,0-4 7 16,-2 0 1-16,2 1 0 0,-3-1-28 0,0-3 0 15,0 3 0-15,1 0 0 0,-1 0 0 0,-2-2 0 16,-1-2 0-16,1 4 0 16,-3-7-46-16,0 0-14 0,0 0-4 0,0 0-1152 15</inkml:trace>
  <inkml:trace contextRef="#ctx0" brushRef="#br0" timeOffset="19795.6">12097 6932 403 0,'0'0'36'0,"0"0"-36"0,0 0 0 0,0 0 0 16,0 0 175-16,5 0 28 0,-2-3 5 0,-3 3 2 15,2-4-62-15,-2 4-12 0,3-3-2 0,2 3-1 16,-5 0-33-16,0 0-6 0,0 0-2 0,0 0 0 15,0 0-22-15,0 0-5 0,0 0-1 0,0 0 0 16,3 3-15-16,0 4-3 0,-3-7-1 0,0 4 0 16,0 8-23-16,0-2-5 0,0-3-1 0,0 0 0 15,0 0-16-15,5 4 0 0,0-3 0 0,0-4 0 0,1-1 26 0,2 4 2 16,5 0 0-16,-3-7 0 0,-2 4 6 0,3-4 2 16,-3 0 0-16,3 0 0 0,-1 0-36 0,1-4 0 15,-3 1 0-15,2-1 0 0,-2 1 0 0,-3-4 0 16,3 3 0-16,-5-4 0 0,0 8 0 0,-1-7 0 15,-2 0 0-15,0 3 0 0,0 1 58 0,0-1 5 16,-2 1 1-16,2-1 0 0,-6 4-52 0,4-3-12 16,-1 3 0-16,3 0 0 0,-3 3 0 0,3-3 0 15,-2 4 0-15,2-4 0 0,0 0 0 0,2 7 0 16,1 0 0-16,2-4 0 16,3 1-20-16,0 3-6 0,0-2-2 0,5-2 0 0,-2 1 45 0,0-1 9 15,-1-3 2-15,3 0 0 0,1 0-28 0,-4 0 0 16,1 0 0-16,-1 0 0 15,-2-3 0-15,0-1 0 0,0 4 0 0,0-8 0 0,0 6 0 0,-3-3 0 16,3-2-12-16,-2 0 12 0,-1 0 20 0,0-4 11 0,0 3 2 16,-2 1 1-16,-3-4-6 0,0 4 0 0,3 0-1 0,-3-1 0 15,-3 6-11-15,3-7-3 0,0 6 0 0,0 3 0 16,-3-4-13-16,3-3 8 0,-2 4-8 0,2 3 0 16,0 0 0-16,0 0 0 0,0 0-8 0,0 0-917 15,0 0-183-15</inkml:trace>
  <inkml:trace contextRef="#ctx0" brushRef="#br0" timeOffset="22029.37">13510 6327 1267 0,'-3'-7'28'0,"3"3"5"0,0 4 2 0,0-3 1 0,0-2-36 0,0 5 0 15,0 0 0-15,0 0 0 0,0 0 108 0,0 0 14 16,0 0 3-16,-3 5 1 0,3 5-48 0,0-3-10 16,0 4-1-16,0 3-1 0,0 5 32 0,0 0 6 15,0-2 2-15,3 1 0 0,-3 4-33 0,0-4-6 16,3 1-2-16,-3 2 0 0,0-2-19 0,2-5-4 16,-2 5-1-16,0-2 0 0,0-6 3 0,0 3 0 15,0 1 0-15,0-4 0 0,0-4-36 0,0 5-8 16,0-5 0-16,0-4 0 0,0 4 0 0,0-3 0 15,0-4 0-15,0 0 0 0,0 0 53 0,0 0 9 16,0 0 2-16,-2-7 0 0,2 0-52 0,-3 0-12 16,-2-5 0-16,2 1 0 0,3-4 54 0,-3 1 8 15,3 0 2-15,-2-5 0 0,-1-2-64 0,3 2-15 16,3-2-1-16,-1 2-1 0,-2-2 17 0,3-5 0 16,0 5 0-16,2 0 0 0,-2 2 0 0,-1 5 0 0,1 0 0 15,2 2 0-15,-2 1 10 0,0 1 6 0,-1-2 0 16,1 10 1-16,-3 2-29 0,0 0-5 0,0 0-2 0,0 0 0 15,0 0 19-15,2 2 0 0,4 5 0 0,-4 1 0 16,4 3 0-16,-1-4 0 0,0 7 0 0,1-2-10 16,-1-5 10-16,3 7 0 0,-3-2 8 0,3-2-8 15,0-3 0-15,0 0 0 0,-3 2 0 0,6-7 0 16,-3 5 0-16,0-7 0 0,2 5 0 0,-2-5 0 16,0 0 0-16,0-5 0 0,0 3 0 0,3-3 0 15,-4-2 0-15,1 0 8 0,-2-4-8 0,2 1 8 0,0 3-8 16,0-5 9-16,-1-2-9 0,1 2 10 0,0-2-10 0,3 3 0 15,-3 1 0-15,0-2 0 16,-3 3 0-16,0 0 0 0,-2 2 0 0,2 4 0 16,-2-2 0-16,2 3 15 0,-2-3-4 0,2 5-1 0,-2 0-10 0,2 5-17 15,-2 2 4-15,2-4 1 0,0 4 12 0,3 4 16 16,-5 1-3-16,5-2-1 0,-3 8-12 0,0 1-18 16,1-2 4-16,-1 6 1 0,0-6 13 0,1 6 0 15,-1-6 0-15,-2 6 0 0,2-6 12 0,-2-3 0 16,-3 2-1-16,2-2 0 0,3 0-11 0,-2-2 0 15,-3-2 0-15,3 4 0 16,-1-3 0-16,-2-4 0 0,3 5 12 0,-3-5-4 0,0-7-8 0,0 0 0 16,0 0-10-16,0 0 10 0,0 0 0 0,0 0 0 15,0 0 11-15,0 0-3 16,0 0-120-16,5-7-23 0,1 2-5 0,-1-2-1215 0</inkml:trace>
  <inkml:trace contextRef="#ctx0" brushRef="#br0" timeOffset="22435.52">14370 6327 1728 0,'-8'-7'38'0,"8"3"8"0,-6 1 2 0,6-4 0 0,-2-5-39 0,-1 5-9 0,0-4 0 0,1 3 0 31,-1 6 89-31,-2-3 16 0,2-2 3 0,-2 0 1 16,0 3-25-16,-3 1-6 0,-3 3-1 0,0 0 0 0,-2-4-25 0,0 4-6 0,0 4-1 0,-3-4 0 0,5 3-16 0,-2 1-3 15,0 3-1-15,2-2 0 0,3 2-25 0,0 0 0 32,-2 0 0-32,2 0 0 0,5 0 0 0,-2 0 0 15,2 0 0-15,1 5 0 0,2-5 0 0,2 7 0 16,1-7 0-16,5 8 0 0,2-4-8 0,1 3-8 16,2-2 0-16,3-2-1 0,3 6 17 0,-1-7 0 15,3 6 0-15,3-4 0 0,-5 3 0 0,-1-2 0 0,-2-2 0 0,-5 1 0 0,-1-4 12 0,-2 0 4 16,-3 1 0-16,1-1 0 0,-4 4 21 0,-2-4 5 15,-2-2 1-15,-1-3 0 0,-5 6 5 0,0-4 2 16,0-1 0-16,-2 1 0 16,-4-1-15-16,1 1-3 0,-3-4-1 0,3 3 0 0,-5 1-11 0,-1-4-1 15,1 0-1-15,-4 0 0 0,1 0-18 0,5 0-19 16,3-4 4-16,0 1 1 31,5 3-91-31,0-4-19 0,3 1-3 0,2-1-1127 0</inkml:trace>
  <inkml:trace contextRef="#ctx0" brushRef="#br0" timeOffset="22904.32">14729 6268 1911 0,'3'-7'84'0,"0"5"19"0,-1-3-83 0,1-2-20 0,0 3 0 0,2 1 0 16,-5-1 117-16,3-4 19 0,-3 8 4 0,-3-2 1 15,0-3-25-15,1 3-4 0,-4 2-2 0,1 0 0 0,-3-5-55 16,0 5-11-16,-5 0-3 0,0 5 0 0,-1-3-22 0,-1 3-5 16,-1-3-1-16,2-2 0 31,-1 8-39-31,-1-8-8 0,5 4-2 0,-2 3 0 0,2 0 80 0,1 0 16 16,-1-2 4-16,3 5 0 15,6-6-103-15,-6 8-20 0,5-3-4 0,-2-2-1 0,5 8 52 0,0-4 12 16,0 1 0-16,0 2 0 0,5 0 0 0,-2 5 0 15,-1-5 0-15,1 0 0 0,0 5 21 0,-3-5 7 0,2 5 2 0,-2-2 0 32,-2-6-48-32,2 8-10 0,0-5-1 0,0-4-1 0,-3 8 51 0,3-6 11 15,-3-2 1-15,3 1 1 0,3 3-24 0,-3-6-10 16,0-1 8-16,3 0-8 0,-1 2 14 0,4-2-2 0,-1 0-1 0,0 0 0 0,3-4 3 0,3-3 1 16,-1 7 0-16,3-7 0 0,1 4-7 0,2-1 0 0,-3-6-8 0,5 3 12 15,-2 0-1-15,3 0-1 16,-1 0 0-16,1-4 0 0,-6 1-10 0,3-1 8 0,-3 1-8 15,-5-1 8-15,0-4-23 0,-3 8-5 0,-5 0 0 0,6-7-1 16,-6 0 12-16,-3 0 9 0,0 3-12 0,-2-3 12 31,-6 4-280-31,1-2-48 0,-22-2-11 0,8 0-1 0</inkml:trace>
  <inkml:trace contextRef="#ctx0" brushRef="#br0" timeOffset="23076.03">14502 6508 1695 0,'0'0'75'0,"0"0"16"0,0 0-73 0,0 0-18 16,10-7 0-16,-2 7 0 0,3-4 102 0,0 4 17 31,2-3 3-31,3-1 1 0,2 4-41 0,1 0-8 16,2 0-2-16,0 0 0 0,0-3-44 0,0 3-10 16,-2 0-2-16,-3-5 0 0,0 5-4 0,-6 0-2 15,3-2 0-15,-5-3 0 0,-2 5-152 0,-6 0-30 0,8-7-7 16,-8 7-748-16</inkml:trace>
  <inkml:trace contextRef="#ctx0" brushRef="#br0" timeOffset="23602.68">15163 6172 1173 0,'0'0'52'0,"0"0"11"0,0-5-51 0,0 3-12 15,-2-3 0-15,-1-2 0 0,3 7 120 0,0 0 20 16,-3-4 5-16,3 4 1 0,0 0-59 0,0 0-12 16,-5 0-3-16,2 4 0 0,1-1-6 0,-4 1-2 15,-1 1 0-15,1-3 0 0,-2 5 0 0,0 5 0 16,0-2 0-16,0 1 0 0,1 3-22 0,-1 1-5 0,-3 3-1 0,3 1 0 15,3 0-6-15,0-3-2 0,-3 3 0 0,5 2 0 0,-5-2-28 16,5 2 0-16,-2 1 0 0,2 1 0 16,1-6 41-16,-1 1 3 0,3 4 0 0,0-4 0 15,0-4-26-15,0 1-5 0,3-4-1 0,2 3 0 0,0 1-12 0,1-4 11 16,2 1-11-16,0-3 10 0,2 3-10 0,-2-2 10 16,0 1-10-16,3-4 10 0,2 1-10 0,-5-1 8 15,2 0-8-15,-2-3 8 0,0 3-8 0,3-2 0 16,-6-3-12-16,3-2 12 15,-3 0-117-15,-5 0-16 0,8 5-3 0,-2-10-1 0</inkml:trace>
  <inkml:trace contextRef="#ctx0" brushRef="#br0" timeOffset="24241.64">15304 6450 864 0,'0'0'38'0,"0"0"8"0,0 0-37 0,0 0-9 16,5-3 0-16,-5 3 0 0,2-4 194 0,-2 4 37 15,0 0 7-15,0 0 2 0,0 0-116 0,0 0-24 16,0 0-4-16,0 0 0 0,0 7-51 0,-2 0-9 16,2 2-3-16,-3 0 0 0,1-2 37 0,-1 1 7 15,3-1 2-15,0 4 0 0,-3-4-45 0,3 0-9 16,0 1-1-16,3-1-1 0,0-3-14 0,2 3-9 15,3 0 12-15,0-7-12 0,0 5 12 0,2-5-12 0,-2 2 12 0,5-2-12 16,-2-2 18-16,2-3-3 0,-2 3-1 0,2-3 0 16,-5 1-14-16,0 1 0 0,0-1 0 0,0-3 0 15,-3-1 14-15,0 1 3 0,-2 0 1 0,2 3 0 0,-5 1 4 0,3-1 1 16,-3-3 0-16,0 7 0 16,0 0-11-16,0 0-3 0,0 0 0 0,0 0 0 15,0 0-9-15,0 0 0 0,-3 7 0 0,1-3 0 16,2-4 0-16,0 7 0 0,2 0-9 0,1 0 9 0,5 1 12 0,0-4 5 15,-3-1 2-15,3 1 0 0,3 3-19 0,-3-7 0 16,2 7 0-16,1-7 0 0,-1 0-12 0,4 0-7 16,-7 0-1-16,4-2 0 0,0-3 20 0,-3 1 0 0,-1-3 0 15,1 4 0-15,0-1 18 0,-2-4-2 0,2 1-1 0,-6 0 0 16,4 0 13-16,-1-4 2 0,-3 3 1 0,1-1 0 16,-3 2-7-16,0-2 0 0,0 2-1 0,0 0 0 15,-3-1-15-15,3 1-8 0,-2 0 10 0,2 3-10 16,0 4 0-16,0 0 0 0,-5-3 0 0,2-1 0 15,3 4-120 1,-5-3-18-16,-1-1-3 0,6 4-683 0,0 0-137 0</inkml:trace>
  <inkml:trace contextRef="#ctx0" brushRef="#br0" timeOffset="24554.16">15589 6149 1094 0,'0'0'48'0,"0"0"11"0,3-8-47 0,0 8-12 16,2-2 0-16,0-3 0 0,0 5 149 0,1 0 28 15,4 0 6-15,-2 5 1 0,3-3-103 0,-1 6-20 16,4-4-4-16,-4 8-1 0,6-3 7 0,-3 3 1 16,3 2 0-16,-3 0 0 0,3 8 0 0,3 1 0 15,-3 1 0-15,-3 6 0 0,-2-2 5 0,-6 1 2 16,3 4 0-16,-6-3 0 0,1-2-26 0,-3-2-5 15,0 0 0-15,-3-2-1 0,1-6-19 0,-4 1-3 16,1-5-1-16,3 5 0 0,-6-5 4 0,2-4 0 16,1 1 0-16,-3-4 0 0,5 1-4 0,-2-1-1 0,5-7 0 0,0 0 0 31,0 0-39-31,0 0-7 0,0 0-1 0,0 0-1 16,0 0-91-16,-5-7-17 0,0 4-4 0</inkml:trace>
  <inkml:trace contextRef="#ctx0" brushRef="#br0" timeOffset="30094.92">10700 7560 1036 0,'0'0'46'0,"0"0"10"0,0 0-45 0,0 0-11 16,0 0 0-16,8-3 0 0,-8 3 104 0,8-4 20 16,-8 4 3-16,10-3 1 0,-2-1-4 0,3-4-1 15,-1 8 0-15,1-4 0 0,-1 4-51 0,1-3-9 0,0-1-3 0,-3 1 0 16,2 3-40-16,1-4-9 0,-1 1-2 0,1-1 0 16,0 4-9-16,-4 0 0 0,4 0 0 0,-3 0 0 15,-3 0 0-15,3 0 0 0,-3 0 0 0,1 4 0 16,-6-4 0-16,0 0 0 0,2 3 0 0,-2-3 0 31,0 7-108-31,-2 0-23 0,-4-3-5 0</inkml:trace>
  <inkml:trace contextRef="#ctx0" brushRef="#br0" timeOffset="30298.33">10687 7687 1036 0,'0'0'92'0,"0"0"-73"16,5 0-19-16,3 0 0 0,-3 0 106 0,3 4 18 15,0-4 3-15,3 3 1 0,-1-6 1 0,1 3 1 16,2 0 0-16,3 0 0 0,-3 0-54 0,3-4-12 16,0 4-1-16,0 0-1 0,0-3-62 0,-1-1 0 15,1 4-9-15,0 0 0 0,-3-5 9 0,1 3 0 16,-4 2 0-16,1 0 0 0,-6 0-15 0,3 0-1 16,-5 0 0-16,2 0-613 15,-5 0-123-15</inkml:trace>
  <inkml:trace contextRef="#ctx0" brushRef="#br0" timeOffset="31501.15">11652 7673 806 0,'0'0'36'0,"0"0"7"0,0 0-35 0,0 0-8 15,0 0 0-15,0 0 0 0,0 0 168 0,0 0 31 16,0 0 6-16,0 0 2 16,0 0-94-16,0 0-18 0,0 0-4 0,0 0-1 0,0 0-22 0,3 2-5 15,-3 3-1-15,3 2 0 0,-3 0-18 0,0 0-3 16,2 0-1-16,-2 0 0 0,0 5-16 0,0-1-4 16,0-1-1-16,0 2 0 0,0-5-7 0,0 7 0 0,3-7-1 0,-1 0 0 15,1 0-11-15,2-2 0 0,1 2 0 0,-1-3 8 16,3-1 1-16,0 1 0 0,2-4 0 0,1 0 0 15,2 0-1-15,3-4 0 0,-3 4 0 0,1-3 0 16,-1-4 45-16,-3 3 9 0,4-3 2 0,-4 2 0 16,-2-2-52-16,3 4-12 0,-3-1 0 0,-6-3 0 15,4 4 29-15,-6 3 3 0,0 0 1 0,2-4 0 16,-2 4-17-16,0 0-4 0,0 0-1 0,0 0 0 16,0 0-3-16,0 0-8 0,-2 0 12 0,2 0-4 15,-6 4-8-15,6-4 0 0,0 3 0 0,0 4 0 16,0 0 0-16,0 0 0 0,6 0 0 0,-4 2 8 15,4-2-8-15,2 0 0 0,2-4-12 0,-2 4 12 0,5 0 0 0,-2-2 20 16,2-5-3-16,3 7 0 0,-3-7-17 0,3 0 0 16,0 4 0-16,0-8 0 0,-3-1 0 0,0 3 0 15,3-3 0-15,-3 3 0 0,-2-3 0 0,0-2 0 16,-1 4 0-16,-2-1 0 0,-3-6 0 0,-2 1 0 16,0 2 8-16,2 0-8 0,-5 0 25 0,0 0 2 15,-3 0 0-15,1 0 0 0,-1-5-4 0,-2 9-1 16,2-8 0-16,0 8 0 0,-2-4-11 0,2 3-3 15,1-1 0-15,-1 3 0 0,3 2-8 0,0-5 0 16,-2 2 0-16,2 3 0 16,2-4-111-16,-2 1-17 0,3-1-4 0,2 1-1107 0</inkml:trace>
  <inkml:trace contextRef="#ctx0" brushRef="#br0" timeOffset="32094.76">11724 7487 460 0,'0'0'41'0,"0"0"-33"16,0 0-8-16,0 0 0 0,0 0 200 0,0 0 37 15,0 0 8-15,2 0 2 0,4-3-88 0,-6 3-18 16,2-4-3-16,-2 4-1 0,6-7-46 0,-1 7-10 16,0-7-1-16,-2 0-1 0,5 2-50 0,-6 2-9 15,4-1-3-15,-1-3 0 0,3 0 38 0,-3 4 7 16,0-4 2-16,1-2 0 0,2 2-31 0,0 0-5 16,-3 0-2-16,3-3 0 0,0-2-10 0,0 5-1 15,-3 0-1-15,0 0 0 0,3 0-6 0,0 0-8 16,0-2 11-16,0 6-11 0,0-1 12 0,-3-3-12 0,1 4 12 0,2-1-12 15,-3 1 16-15,0-1-3 0,-5 4-1 0,8 0 0 16,-3-3 0-16,-5 3-1 0,0 0 0 0,8 3 0 16,-8-3 2-16,6 0 1 0,-6 0 0 0,8 7 0 15,-8-7-1-15,5 4 0 0,-5-4 0 0,5 7 0 16,0 0-13-16,-2 1 0 0,-3-8 0 0,8 7 0 16,-5 0 12-16,2 0-4 0,-2 0-8 0,2-3 12 15,-5-4 5-15,5 7 1 0,-2-4 0 0,-3-3 0 16,5 5-66-16,3 2-12 0,-5-3-4 0,-3-4 0 15,5 3-153-15,-5-3-31 0</inkml:trace>
  <inkml:trace contextRef="#ctx0" brushRef="#br0" timeOffset="36206.38">12303 7922 1267 0,'0'0'28'0,"0"0"5"0,0 0 2 0,0 0 1 0,0 0-36 0,0 0 0 0,0 0 0 0,0 0 0 16,0 0 58-16,0 0 5 0,-3-3 1 0,3 3 0 15,-2-4-2-15,2 4 0 0,-3 0 0 0,3 0 0 16,0 0-48-16,-5-3-14 0,0 3 0 0,5 0 8 0,0 0 44 0,-8 0 10 16,2 0 2-16,-2 3 0 0,3-3-52 0,-3 4-12 15,0-1 0-15,0 2 0 0,0 2 0 0,3 0 0 16,2 0 0-16,-2 0 0 0,0 5 34 0,-3-5 4 15,3 4 1-15,-3-1 0 0,5 4-13 0,-2-2-2 16,-1-1-1-16,1-1 0 0,5 4 5 0,0-2 0 16,0-5 1-16,3 7 0 0,2-2-9 0,0-5-1 15,1 4-1-15,2-1 0 0,5-3-3 0,0 0-1 16,6-2 0-16,2 2 0 0,0-7 0 0,0 4 0 16,-2-4 0-16,4 0 0 0,-4-4-14 0,0 4-12 15,-1-7 3-15,-2 2 0 0,0-2 49 0,-3 0 11 16,-2-3 1-16,-3-1 1 0,-1-1-8 0,1-2-1 15,-2 4-1-15,-4-6 0 0,-2 6-3 0,0-1-1 16,-5-3 0-16,5 2 0 0,-5 5 14 16,-1-3 3-16,1-1 1 0,-3 4 0 0,0 0-45 0,-2-1-12 0,-1 4 0 0,-2-3 0 15,2 0 0-15,-2 0-12 0,3 2 2 0,-1 5 1 16,3-7 9-16,0 7 0 0,0 0-9 0,0 0 9 31,3 0-46-31,5 0-5 0,-5 0-1 0,5 0 0 0,0 0-13 16,0 0-3-16,0 0-1 0,0 0 0 0,0 0-146 0,-3 7-29 15</inkml:trace>
  <inkml:trace contextRef="#ctx0" brushRef="#br0" timeOffset="36784.5">12599 7936 1497 0,'6'0'32'0,"-6"-2"8"0,0 2 0 0,2 0 4 0,-2 0-36 0,3 2-8 0,-3-2 0 0,0 5 0 16,3 2 53-16,-1-3 9 0,-2 3 2 0,3 1 0 15,0-1 35-15,-1 0 7 0,1 7 2 0,0-3 0 16,-1-1-39-16,4 2-7 0,-1 2-2 0,-3-2 0 15,4-3-28-15,-4 3-7 0,1-1-1 0,2-1 0 16,-2 2 19-16,0-1 3 0,-1-1 1 0,1-3 0 16,2 0-21-16,-2-2-4 0,-1 2-1 0,4 0 0 15,-1-3-21-15,-5-4 0 0,5 3 0 0,-5-3-8 16,8 0 42-16,0 4 9 0,0-1 1 0,3-3 1 16,-3 0-21-16,2 0-5 0,1-3-1 0,2 3 0 0,0-4-3 0,1 4-1 15,-1-3 0-15,3-1 0 0,-3-3-2 0,3 7-1 16,-3-5 0-16,0 3 0 0,-2-3-2 0,2 5 0 15,0 0 0-15,-2-2 0 0,-3 2 2 0,0-5 0 16,0 5 0-16,-3 0 0 0,-2-3-2 0,2 3 0 16,-5 0 0-16,0 0 0 0,0 0-1 0,0 0-8 15,0 0 12-15,0 0-4 0,0 0-8 0,0 0-9 16,0 0 9-16,0 0-13 16,0 0-176-16,-3-4-35 0</inkml:trace>
  <inkml:trace contextRef="#ctx0" brushRef="#br0" timeOffset="37237.42">13258 7875 1458 0,'0'0'64'0,"0"-7"14"0,0 4-62 0,-2-1-16 0,-1-3 0 0,-2 7 0 16,2-7 114-16,-2 2 20 0,-3 5 4 0,3-2 1 15,-3-3-60-15,0 5-12 0,0 0-3 0,0 5 0 16,0-3-51-16,-3-2-13 0,3 5 0 0,-2-3 0 16,2 3 0-16,0 2 0 0,0 0 0 0,3 0 0 15,-3 0 0-15,5 0 0 0,-2 2 0 0,5 1 0 0,0-3 0 0,0 0 0 16,5 5 0-16,0-5 0 0,3 7 24 0,3-2 1 15,2-5 1-15,0 7 0 0,3-3-14 0,3-1-4 16,-3 2 0-16,2-5 0 0,1 7 7 0,-1-7 1 16,1 0 0-16,-3 5 0 0,2-5 15 0,-2 0 3 15,-5 0 1-15,-1 0 0 0,1 0 6 0,-3-2 2 16,-3-3 0-16,-2 3 0 0,-3-5 17 0,0 0 3 16,-6 7 1-16,1 0 0 0,-6-3-25 0,1-1-5 15,-3 4-1-15,-1-7 0 0,1 5-1 0,3-5-1 16,-6 2 0-16,2 3 0 0,1-5-39 0,0 0-8 15,0 0-2-15,2 4 0 16,1-4-82-16,-1 0-17 0,3 0-3 0,0-4-1 0</inkml:trace>
  <inkml:trace contextRef="#ctx0" brushRef="#br0" timeOffset="38783.89">20312 5664 345 0,'0'0'31'0,"0"0"-31"0,-3-5 0 0,3 5 0 16,0 0 160-16,3-7 25 0,-3 0 6 0,0 7 1 16,0 0-52-16,-3-2-9 0,1-3-3 0,2 5 0 15,0 0-51-15,-6-7-10 0,4 2-3 0,-6 5 0 16,3 0 34-16,-3 0 6 0,2 0 2 0,-2 5 0 16,-2 2-58-16,2 0-11 0,0 5-2 0,0-3-1 15,-3 3-22-15,4 2-12 0,-4 0 12 0,3 0-12 16,0 10 0-16,3-8-22 0,-1 3 3 0,6 2 1 15,-2 3 18-15,2-3 0 0,0 0 0 0,5-7 0 16,3 5 17-16,5 0 7 0,-2-5 2 0,7 0 0 16,1-7-42-16,2 0-8 0,0-2-1 0,3-3-1 0,0-2 82 0,2-2 17 15,-4-3 3-15,4-4 1 0,-8-3-21 0,4 5-4 16,-6-5 0-16,-1-2-1 0,-4 0 10 0,-3 0 3 16,0-5 0-16,0-2 0 0,-6 2 0 0,1 0 0 15,-3-2 0-15,-3 2 0 0,1 3-48 0,-1-3-16 16,-2 7 9-16,-3-4-9 0,0 0 19 0,-3 1-2 15,3 1 0-15,1 7 0 0,-4-5-17 0,0 5 8 16,1 0-8-16,2 5 0 0,0-3-12 0,0 3-10 16,0-3-2-16,0 5 0 0,8 0 24 0,-5 0 0 15,-6 5 0-15,6-3 0 16,2 3-173-16,-2 2-31 0,5 0-5 0,-3 0-963 0</inkml:trace>
  <inkml:trace contextRef="#ctx0" brushRef="#br0" timeOffset="39127.93">20656 5779 1882 0,'0'0'84'0,"0"0"16"0,0 0-80 0,0 0-20 0,0 0 0 0,0 0 0 15,5 7 60-15,1 0 7 0,-4 5 1 0,4-5 1 16,-1 0-5-16,0 0-2 15,-2 0 0-15,2 0 0 0,-2-2-35 0,-3 2-7 0,2 0-2 0,4 0 0 0,-4 0 37 0,1 0 7 16,0 0 2-16,-1-2 0 16,-2-5-52-16,0 0-12 0,0 0 0 0,0 0 0 0,0 0 0 0,0 0 0 15,0-7 0-15,0 0 0 0,3 2 0 0,-3-4 0 16,3-3 0-16,-3 5 0 0,2-5 0 0,3 3 0 16,-2-3 0-16,5 5 0 0,0 2-12 0,0-2-4 15,0 5-2-15,0-3 0 0,2-2 5 0,1 5 1 16,0-3 0-16,2 5 0 0,0-4 33 0,-2 4 7 15,-1 0 2-15,3 4 0 16,-2-4-75-16,0 0-15 0,-3 0-4 0,2 7 0 0,-2-7 52 0,0 0 12 16,-3 5 0-16,-5-5-720 15,0 0-140-15</inkml:trace>
  <inkml:trace contextRef="#ctx0" brushRef="#br0" timeOffset="39330.65">21082 5800 2156 0,'0'0'96'0,"0"0"19"0,0 0-92 0,0 0-23 0,0 0 0 0,0 0 0 15,0 5 63-15,3 2 8 0,-3 0 1 0,5 0 1 16,0 0-7-16,1 0-2 0,-4 0 0 0,3 3 0 16,1-1-52-16,-1-2-12 0,-2 0 0 0,2 0 0 15,3 1 0-15,-8-4 0 0,0-4 0 0,0 7 0 16,3-2-109-16,-3-3-26 0,0-2-5 0</inkml:trace>
  <inkml:trace contextRef="#ctx0" brushRef="#br0" timeOffset="39471.23">21116 5739 1951 0,'0'0'86'0,"0"-2"18"0,0-5-83 0,-2-3-21 16,-1 3 0-16,3 5 0 0,-3-3 111 0,3 5 17 15,0 0 4-15,3-7 1 0,0 5-57 0,2-3-12 16,-2 5-3-16,-3 0 0 15,0 0-71-15,5 0-14 0,0 0-4 0,1 7 0 16,2-2-116-16,-3-3-24 0</inkml:trace>
  <inkml:trace contextRef="#ctx0" brushRef="#br0" timeOffset="40580.6">21251 5779 1267 0,'0'0'28'0,"0"0"5"0,0 0 2 0,0 0 1 0,6-7-36 0,-4 3 0 0,-2 1 0 0,0 3 0 15,3-7 112-15,-3 7 15 0,-3-5 3 0,3 5 1 16,0-2-56-16,0 2-11 0,0 0-3 0,-2-5 0 16,-4 5 3-16,1-2 0 0,2 2 0 0,-5 0 0 15,1 0 0-15,-4 0 0 0,3 2 0 0,-3 3 0 0,-2-3-52 0,0 5-12 16,2 1 0-16,-2 3 0 0,8-4 16 0,0 0 0 16,-1 5 0-16,1 0 0 0,5-3-26 0,-3 5-5 15,3-2-1-15,0 2 0 0,3-2 16 0,0-3 0 16,2 3 0-16,3-5 0 0,2 7 0 0,1-7 0 15,0-2 0-15,2 2 0 0,-3 0 0 0,4 0 0 16,-1-2 0-16,-3-3 0 16,1-2 48-16,-3 0 13 0,-8 0 3 0,8-7 0 0,-8 7-52 0,5-7-12 15,1 0 0-15,-4 0 0 0,-2 0 54 0,3-5 8 16,-6 5 2-16,1-7 0 0,2 2-64 0,-3-2-18 16,0 0-1-16,1 0 0 0,-1-5 31 0,0 5 5 15,1-5 2-15,-1 5 0 0,0-5-29 0,1 5-6 16,-1-7 0-16,0 7-1 0,1-5 17 0,-4 0 0 15,4 5 0-15,-3 0 0 0,-1-5 17 0,1 5-2 16,-3 0-1-16,0 0 0 0,3 2-14 0,-1-2 0 0,-1 7 0 0,1 0 0 16,1 0 0-16,0 0 0 0,5 0 0 0,-6 2 0 15,1-2 0-15,5 7 0 0,0 0 0 0,0 0 0 16,-3-7 0-16,-2 2 0 0,5 5 0 0,0 0 0 16,0 0 0-16,0 0 0 0,0 0 0 0,0 0 0 15,0 0 0-15,0 0 0 0,0 0 0 0,0 7 0 16,3 0 0-16,-1 5 0 0,1-5 0 0,2 5 0 15,-5-5 0-15,6 7 0 0,-1 0 0 0,3 0 0 16,0 5 0-16,2-5 0 0,1 5-12 0,0 0 12 16,2 2 0-16,0-2 0 0,-2-3 0 0,2 3 9 15,-3 0-9-15,-2-5 0 0,3 0 0 0,-3 0 0 16,0 5 0-16,-3-5 0 0,0 0 0 0,3-2 0 0,-2 2 0 0,-1 0 0 16,0-7 0-16,1 5 0 15,-1-5 0-15,-3 0 0 0,4-2 0 0,-4-3 0 16,-2-2-46-16,0 0-14 0,0 0-4 0</inkml:trace>
  <inkml:trace contextRef="#ctx0" brushRef="#br0" timeOffset="40783.42">21444 5753 2149 0,'0'0'95'0,"0"0"20"16,0 0-92-16,0 0-23 0,0 5 0 0,0-3 0 0,6 3 57 0,-4 2 7 15,1 0 2-15,2 0 0 0,-2 0-18 0,2 0-4 16,1 5-1-16,-1 0 0 0,0-5-11 0,0 2-1 0,-2-4-1 16,2 2 0-16,-2 0-30 0,-3 0 0 0,3 0 0 0,-3-7 0 31,0 0-199-31,0 0-45 0,0 0-10 0,0 0-2 0</inkml:trace>
  <inkml:trace contextRef="#ctx0" brushRef="#br0" timeOffset="40924.01">21521 5659 1209 0,'0'0'53'0,"3"-7"12"0,0 0-52 0,-3 0-13 0,0 0 0 0,0 2 0 16,0-2 243-16,0 7 45 0,0 0 10 0,0 0 2 15,2-7-190-15,-2 7-38 0,0 0-7 0,0 0-1 16,0 0-48-16,0 0-8 0,0 0-8 0,0 0 9 16,0 0-97-16,0 0-20 0,3 7-4 0</inkml:trace>
  <inkml:trace contextRef="#ctx0" brushRef="#br0" timeOffset="41314.56">21619 5718 1036 0,'0'0'92'0,"0"0"-73"16,0 0-19-16,0 0 0 0,5 2 157 0,-2 3 28 16,0 2 6-16,-1 0 1 0,4 5-60 0,-1-5-12 15,0 0-3-15,1 0 0 0,-1 5-33 0,-3-3-8 16,4-2 0-16,-1 1-1 0,-2 3-60 0,-1-4-15 15,1-2 0-15,0 2 0 0,-1 0 38 0,-2-5 5 16,0-2 1-16,0 0 0 0,0 0-20 0,0 0-3 16,0 0-1-16,0 0 0 0,0 0-20 0,0 0 0 0,0 0 0 15,0 0 0-15,3-7 0 0,0 5 0 0,-1-5 0 0,3-5 0 16,1 1 10-16,-1 3-2 0,0-1-8 0,3-3 12 16,0 5-12-16,3 0-13 0,-3 0 2 0,2 2 1 15,-2-2 10-15,0 5-12 0,-2-3 12 0,1 5-12 16,1 0 12-16,0 0 12 0,0 5-2 0,-2-3-1 15,-1 3-9-15,0-3 0 0,0 3 0 0,1 2 0 16,2-4 0-16,0 8 0 0,-3-4 0 0,3 0 0 16,0 0 0-16,0 5 0 0,-3-5 0 0,3 5 0 15,-3-5 53-15,-2 0 9 0,2 5 2 0,-2-3 0 16,2-9-52-16,-5 7-12 0,3 0 0 0,-1 0 0 16,-2-7 0-16,0 0 0 0,0 0 0 0,3 0 0 15,2 5-151-15,-2-5-33 0,-3 0-6 0,3 0-2 0</inkml:trace>
  <inkml:trace contextRef="#ctx0" brushRef="#br0" timeOffset="41720.8">22246 5746 1728 0,'0'0'76'0,"0"-2"16"0,-5-3-73 0,0-2-19 15,-1 5 0-15,1-3 0 0,0 0 106 0,-3 3 18 16,0 2 3-16,0 0 1 0,0 0-91 0,-3 0-17 15,1 2-4-15,2 3-1 0,0 0-24 0,0-3-5 16,-5 5-1-16,5 0 0 0,0 0 15 0,3 0 0 16,-3 1 0-16,2 3 0 0,4-4 0 0,-1 0 0 15,3 0 0-15,3-2 0 0,-1 2 0 0,4 0 0 0,-1 0 0 0,3-2 0 16,0 2 0-16,2-5 0 0,1-2 0 0,0 5 0 16,-1-5 9-16,3 2 5 0,1-2 1 0,-4-2 0 15,1 2 2-15,-3-5 1 0,2 3 0 0,-2-3 0 16,-2 3 2-16,-4-3 0 0,3-2 0 0,1 0 0 15,-1 0 9-15,-2 2 3 0,-1-2 0 0,-2 0 0 16,0 5-1-16,-2-3 0 0,2 5 0 0,0 0 0 16,0-7-15-16,0 7-4 0,0 0 0 0,0 0 0 15,0 0 2-15,0 0 0 0,0 0 0 0,2 7 0 16,1 0-22-16,0 0-5 0,-1 0-1 0,4 5 0 16,-4-5 14-16,4 0 0 0,1 0 0 0,-4 0 0 0,2 0 0 0,-2 5 0 15,2-5 0-15,1 0 0 0,-4 0 0 16,4-2 0-16,-4 2 0 0,3 0 0 0,-5-7-16 15,0 0 0-15,0 0 0 0,0 0-1145 16</inkml:trace>
  <inkml:trace contextRef="#ctx0" brushRef="#br0" timeOffset="42111.23">22405 5751 1382 0,'0'0'61'0,"0"0"13"0,0 0-59 0,0 0-15 16,0 0 0-16,0 0 0 0,8 2 182 0,-3-2 34 15,3 0 6-15,-3 5 2 0,3 2-128 0,-2-4-26 16,2 1-5-16,-3 3-1 16,0 0-10-16,-2-2-2 0,-1 2-1 0,1-5 0 0,-3-2-13 0,0 8-2 15,3-4-1-15,-1 3 0 0,-2 0 5 0,3 0 2 0,-3-2 0 16,3-3 0-16,-3-2-34 0,0 0-8 0,0 7 0 0,0-7 0 16,2 5 0-16,1 2 0 0,-3 0 0 0,0-7 0 15,0 0 0-15,0 0 0 0,0 0 0 0,0 0 0 16,0 0 0-16,0 0 0 0,0 0 0 0,0 0 0 15,0 0 0-15,3-7 0 0,-3 0 0 0,2 0 0 16,1 0 23-16,-3 0 2 0,3 0 1 0,-3-5 0 16,2 5-42-16,1-5-8 0,-1 5-1 0,1 0-1 15,0-7 38-15,-1 7 7 0,4 2 1 0,-1-2 1 16,3 0-33-16,-3 0-8 0,3 0 0 0,-3 0-1 16,3 2 21-16,-8 5 15 0,11 0-3 0,-3-2 0 15,-8 2-12-15,10-5-16 0,1 5 3 0,-11 0 1 16,11 0 12-16,-3 0 10 0,-8 0-2 0,0 0 0 0,0 0-8 15,0 0-11-15,8 7 3 0,-1-7 0 16,-1 5-124-16,-6-5-24 0,8 0-4 0</inkml:trace>
  <inkml:trace contextRef="#ctx0" brushRef="#br0" timeOffset="42533.07">22884 5744 2048 0,'0'0'45'0,"0"0"10"0,0 0 1 0,0 0 1 0,0 0-45 0,2 7-12 15,1-5 0-15,2 5 0 0,1-2 33 0,-1 2 5 16,3 0 1-16,-3 0 0 0,1 0 30 0,1 0 7 0,1-2 0 16,0 2 1-16,-2 0-21 0,2-2-4 0,-1-3 0 0,1 3-1 15,0-3-42-15,0 3-9 0,0-3 0 0,3-2 0 16,-3-2 0-16,0-3 8 0,0 5-8 0,2-2 9 15,-2-3-9-15,0-2 10 0,0 5-10 0,0-3 10 16,-3-2-26-16,1 0-6 0,1 2-1 0,-1-2 0 16,-1 0-21-16,0 0-5 15,1 0-1-15,-1 0 0 0,-2 2-11 0,-3-2-3 0,2 5 0 0,-2 2 0 16,3-5 52-16,-3-2 12 0,0 7 0 0,0 0 0 16,0 0 51-16,0 0 13 0,0 0 2 0,0 0 1 15,-3 7-7-15,1-2-2 0,-1 4 0 0,0-4 0 16,-5 5-13-16,3 6-2 0,-3-2-1 0,3 0 0 15,-3 7-14-15,0-2-2 0,0 2-1 0,-3 10 0 0,1-8 9 16,5 3 2-16,-3 0 0 0,2-5 0 0,4-2-27 0,-4 0-9 16,4-3 0-16,-4-4 9 15,4 2-89-15,2-7-19 0,-3 5-3 0,-2-5-1 0</inkml:trace>
  <inkml:trace contextRef="#ctx0" brushRef="#br0" timeOffset="43191.13">20661 6228 1958 0,'0'0'43'0,"0"0"9"0,0 0 1 0,0 0 3 0,0 0-45 0,0 0-11 15,0 0 0-15,0 0 0 0,0 0 53 0,6 5 9 16,-1-2 2-16,0 8 0 0,0 3 0 0,-2 1 0 15,2 3 0-15,-2-4 0 16,-3 5 0-16,0 2 0 0,0-2 0 0,-3 2 0 0,3 1-52 0,3-4-12 16,-3 4 0-16,5 3 0 0,-2-3 36 0,2 1 5 15,1-6 1-15,-4 1 0 0,4-3-17 0,-1-1-3 0,0-3-1 0,3 3 0 16,-3-6-21-16,1-1 0 0,-1-3 0 0,3-1 8 16,-3 1 44-16,3 1 10 0,0-5 2 0,0 0 0 15,3-5-56-15,-4 5-8 0,7-4 0 0,-4 1-10 16,1-1 10-16,2 4 8 0,-2-7-8 0,2 4 11 15,-2-2-11-15,2 3 0 0,3-3 0 0,-3 5 0 16,0-2 0-16,3-3 0 0,-3 5 0 0,-2 0 0 16,2 0 0-16,-2-4 0 0,-1 4 0 0,1 0 0 15,2 0 0-15,-2 0 0 0,-1 0 0 0,1 0 0 16,2 0 0-16,-5 0 0 0,2 0 8 0,-2 0-8 16,-2 0 0-16,-1-3 0 0,-5 3 0 0,0 0 0 15,0 0-80-15,0 0-20 0,0 0-5 0,0 0-1178 16</inkml:trace>
  <inkml:trace contextRef="#ctx0" brushRef="#br0" timeOffset="43581.93">21130 6450 1958 0,'0'0'87'0,"0"0"17"0,5 0-83 0,-2 0-21 15,5-3 0-15,-1 3 0 0,-1 3 49 0,4-3 6 16,1 4 1-16,2-4 0 0,0 3 12 0,1 1 4 15,-1-4 0-15,3 5 0 0,-3-5-58 0,0 0-14 16,0-5 0-16,1 5 0 0,-4-4 0 0,1 4 0 16,-1-3-12-16,-2-1 12 0,-2-3 0 0,2-1 11 15,-3 6 0-15,-3-5 0 0,1-2-11 0,2 2 0 0,-5 0-10 0,0-1 10 16,0-1 22-16,-2-3 10 0,-1 5 3 0,-2 3 0 16,0 1-5-16,-1-2-1 0,1 3 0 0,-6-3 0 15,1 5-29-15,-1 0 0 0,1 0 0 0,-4 0 0 16,1 5 0-16,0-3 0 0,-3 6-13 0,0-1 4 15,0 4 9-15,3-4 0 0,-3 5 0 0,6-2 0 16,2 1-12-16,2 1 4 0,4-2 0 0,-1 1 0 16,3 3 8-16,3-7-13 0,2 5 5 0,3-2 8 15,3-3 12-15,-1 4 9 0,3-4 3 0,3 5 0 16,-3-5-40-16,3 0-8 0,-2 0-2 0,1 0 0 16,-4-2 26-16,2-2 0 0,0 1 0 0,-2-1 0 15,2-3-31-15,1 0-7 0,-4 0-2 0,6 0-695 16,0-7-139-16</inkml:trace>
  <inkml:trace contextRef="#ctx0" brushRef="#br0" timeOffset="43942.16">21675 6388 1497 0,'0'0'66'0,"0"-2"14"0,2-3-64 0,-2-2-16 0,0 3 0 0,0-3 0 16,0 7 157-16,0-3 28 0,-2-2 6 0,2 5 1 15,-6 0-103-15,-2 0-20 0,1 0-4 0,-1 5-1 0,-6-2-16 0,-2 1-3 16,1 3-1-16,1 0 0 0,-2 5-28 0,6-2-7 15,-3-3-1-15,5 4 0 0,2 1 4 0,1-2 0 16,0-3 0-16,2 4 0 0,3 1-28 0,3-3-4 16,0-1-2-16,4-1 0 0,1 0 11 0,3 4 3 15,2-6 0-15,0-3 0 0,3 3 8 0,-2-2 0 16,1-3-9-16,-1 0 9 0,-1 0 0 0,-3 0 0 0,4-3 0 0,-1-2 0 16,-5-2 0-16,2 0 0 0,-2 0 0 0,-2 3 0 15,-4-3 10-15,1-1-10 0,2 1 12 0,-5 0-12 16,3 0 26-16,-3 0-2 0,0 3 0 0,0 4 0 15,0 0-24-15,0 0 0 0,0 0 0 0,0 0 0 16,0 0 56-16,0 0 7 0,0 0 1 0,0 0 0 16,0 0-74-16,5 7-14 0,-2 2-4 0,-1 0 0 15,4-4 45-15,-1 2 9 0,0 0 2 0,1 0 0 16,-1-4-44-16,3 6-8 0,0-7-1 0,-3 5-1 0,0-2 42 0,3-2 8 16,0-3 1-16,3 4 1 15,-3-1-123-15,-3-3-25 0,3 0-5 0,-3 0-1 0</inkml:trace>
  <inkml:trace contextRef="#ctx0" brushRef="#br0" timeOffset="44270.22">22061 6327 1958 0,'0'0'87'0,"-3"-4"17"0,1-3-83 0,-4 4-21 16,1-2 0-16,0-2 0 0,0 7 107 0,-1-7 17 15,-2 7 3-15,0 0 1 0,0-2-34 0,0-3-6 16,-2 5-2-16,-1 5 0 0,3-3-86 0,0 3-18 15,3-3-3-15,0 5-1 0,0-2 22 0,-1-2 0 16,1 4 0-16,0-3 0 0,2 8 0 0,3-3 0 16,3 3 0-16,-3-2 0 0,2 1 0 0,4-4 18 15,4 8-3-15,3-4-1 0,3-4-22 0,0 7-5 0,-3-2-1 0,1-5 0 16,2 5 14-16,-3-3 0 0,-3-2 0 0,-2 1 0 16,0 3 0-16,-3-4 0 0,-2 0 0 0,0 5 0 15,-3-2 0-15,-3-3 0 0,-2 4 0 0,0-4 0 16,-6 1 0-16,-2-1 0 0,-3 0 0 0,-3-3 0 15,3 3 38-15,1 0 10 0,-1-2 3 0,0-3 0 16,0 3-39-16,0-2-12 0,0-3 0 0,3 0 0 16,2 0-191-16,3-3-45 0,-7-4-8 15,4-5-3-15</inkml:trace>
  <inkml:trace contextRef="#ctx0" brushRef="#br0" timeOffset="44473.34">22175 6266 1670 0,'0'0'148'0,"0"0"-118"16,0 0-30-16,0 0 0 0,0 0 121 0,5 7 19 16,0 0 3-16,1 0 1 0,-1 7-13 0,0-2-3 15,0 2 0-15,3 5 0 0,-2-2-102 0,2 1-26 16,-3 1 0-16,0-5 0 16,-2 0 0-16,0-2 0 0,-1 2 0 0,-2-2 0 0,3-3 0 0,-1 6 0 15,-2-8 0-15,0 4 0 0,0 1 0 0,-2-5 0 16,2-7 0-16,-3 10 0 15,1-6-97-15,2-4-25 0,-6 0-5 0,1 0-581 16,-3 0-116-16</inkml:trace>
  <inkml:trace contextRef="#ctx0" brushRef="#br0" timeOffset="44596.45">22185 6468 691 0,'0'0'30'0,"0"0"7"0,0-2-29 0,3-3-8 0,0-2 0 16,-1 3 0-16,4 4 232 0,-1-3 44 0,3-1 10 0,2 4 2 16,4-3-136-16,-1-2-26 0,3 5-6 0,2-2 0 15,1-3-89-15,-3 5-18 0,2 0-3 0,-2 0-1 16,0 0 11-16,-3 0 3 15,-5 0 0-15</inkml:trace>
  <inkml:trace contextRef="#ctx0" brushRef="#br0" timeOffset="45558.66">20981 6936 748 0,'0'0'67'0,"3"-4"-54"0,-3 1-13 0,3-1 0 15,2-3 169-15,-2 4 31 0,-1-4 7 0,1 0 1 16,-3 2-72-16,0-2-15 0,0 3-2 0,-3 1-1 16,1-4-17-16,-4 3-3 0,1-4-1 0,-3 6 0 15,-2-3-45-15,2 1-8 0,-3 1-3 0,3 3 0 0,-5 0 4 0,2 0 1 16,-2 0 0-16,-3 3 0 0,3 1-33 0,0 1-13 16,0 2 11-16,-1 0-11 0,1 0 0 0,2-4 0 15,4 8 0-15,-1-4 0 0,0 5 0 16,2-2-10-16,4 1 2 0,2 4 0 0,0-4 8 0,5-1-13 15,0 1 5-15,6 4 8 0,-1-1 16 0,6-7 10 16,-2 4 2-16,4 4 1 16,1-4-74-16,-1-1-15 0,1 2-4 0,-1-1 0 0,1-1 103 0,-6-3 20 15,-2-3 4-15,-1 8 1 0,1-2-52 0,-1 1-12 16,-4-4 0-16,2 8 0 0,-6-4 0 0,3-1 0 16,-5 1 0-16,0 4 0 0,0-4 26 0,-5-1 12 15,3 1 2-15,-6 1 1 0,2-2-7 0,-2-3-2 16,-2 0 0-16,-1 0 0 0,1 2-14 0,-1-6-3 15,-5 4-1-15,6-7 0 0,-1 4-4 0,-5-4-1 16,3 3 0-16,-3-3 0 0,0-3-9 0,0-1 8 0,0 1-8 16,-2-4 8-16,-1-2-8 0,6 2-17 0,0 0 4 0,2 4 1 31,3-8-165-31,3 4-33 0,5-1-6 0,0 1-2 0</inkml:trace>
  <inkml:trace contextRef="#ctx0" brushRef="#br0" timeOffset="46042.92">21381 7125 864 0,'0'-8'76'0,"0"4"-60"0,-3 1-16 0,3-1 0 16,0-3 195-16,0 7 36 0,-2-7 7 0,-1 4 2 0,3 3-90 0,-5-4-18 16,-1 4-3-16,1 4-1 0,-3-1-58 0,0-3-12 15,0 4-2-15,-2-1-1 0,-1 4-37 0,1 4-7 16,-1-3-2-16,0 3 0 0,4-1-9 0,-1 1 12 15,2 1-12-15,1-2 12 0,0-3-12 0,2 4 0 16,3-3-12-16,0 3 12 0,5-4-12 0,-2 3 12 16,5-6-10-16,0 3 10 0,0-2-11 0,2-2 11 15,1-3-12-15,0 0 12 0,-4 0 0 0,4 0 11 16,0-3 0-16,-3-2 0 0,0-2-11 0,-1 0 10 16,1 3-10-16,0-3 10 0,-2 0 30 0,-1-5 7 15,-2 5 1-15,-1 0 0 0,1 4-30 0,-3 3-6 16,0 0 0-16,0 0-1 0,0 0 33 0,0 0 8 15,0 0 0-15,-5 3 1 0,2 4-37 0,0 0-7 16,1 5-1-16,2-5-8 0,0 4 0 0,0-1 0 0,0 2 0 16,2 2 0-16,-2-7 0 0,3 4 0 0,0 4 0 15,2-8 0-15,-2 0 0 0,2 4 0 0,-5-3 0 0,2 3 0 16,1-4 0-16,2 0 8 0,-5 0-8 0,3 0 10 16,0 1-10-16,-1-1 8 0,1 0-8 0,0-3 8 15,-3-4-8-15,5 3 8 0,0 4-8 0,0-7 8 16,1 0-8-16,4 0 0 0,-2-7 0 0,6 4 0 15,-1-4 0-15,0 0 12 0,0-2-12 0,0 2 12 16,3 0-12-16,-2-3 0 0,1 3 0 0,-1 3 8 16,-4-3-8-16,1-1 0 0,-1 4 0 0,1 1 0 15,-3-1 0-15,0 1 8 0,-3-1-8 0,0 4 0 16,1-7 0-16,-6 7 0 0,0 0-9 0,0 0-861 16,0-3-172-16</inkml:trace>
  <inkml:trace contextRef="#ctx0" brushRef="#br0" timeOffset="46449.81">21704 7092 1843 0,'0'0'40'0,"0"0"9"0,0 0 2 0,0 0 1 0,0 0-42 0,0 0-10 15,-3 4 0-15,3 3 0 0,0 0 28 0,3 0 3 16,-3 1 1-16,2-1 0 0,4 4 12 0,-4-4 4 15,1 5 0-15,0-2 0 0,2-3-19 0,0 0-3 16,-2 4-1-16,5-3 0 0,-3-1-1 0,3-3 0 16,0-1 0-16,0 1 0 0,5-1 0 0,-2-3-1 0,2 0 0 0,0 0 0 15,3 0-2-15,0-7 0 0,0 4 0 0,0-1 0 16,-6-3 0-16,1-1 0 0,-3 1 0 0,0 3 0 16,2-3 7-16,-2 0 2 0,-5 0 0 0,2-5 0 15,-2 5 27-15,-1-3 6 0,-2 6 1 0,-2-3 0 16,2-1-52-16,-3 4-12 0,1 1 0 0,-4-1 0 15,1 4 0-15,5 0 0 0,0 0 0 0,0 0 0 16,0 0 0-16,0 0 0 0,0 0 0 0,3 4 0 16,-1 3 0-16,-2 1 0 0,-2-1 0 0,2 4 0 15,5-8 0-15,-2 8 0 0,2-3 0 0,0-1 0 16,0 4 0-16,3-4 0 0,-2 0 0 0,-1 1 0 0,-2-1 0 16,2 0 0-16,0-3-12 0,0 3 12 15,-5-7-192-15,6 3-32 0</inkml:trace>
  <inkml:trace contextRef="#ctx0" brushRef="#br0" timeOffset="46855.67">22278 7045 1497 0,'0'0'66'0,"0"0"14"0,0-7-64 0,0 7-16 15,-5 0 0-15,2-8 0 0,-5 8 106 0,0 0 18 16,0 0 3-16,0 5 1 0,-2-2-62 0,-1 1-12 15,0 3-2-15,-2 0-1 0,3 0-31 0,2 0-5 16,2 1-2-16,-1 3 0 0,1-4-23 0,1 3-5 16,2-6-1-16,1 8 0 0,2-2 16 0,2-3-12 15,-2 4 12-15,6-4-12 0,-4 1 12 0,6-1-11 0,-3 0 11 0,3 0-10 16,0-3 10-16,0-1 0 0,0-3 0 0,3 4 0 16,-1-4 0-16,1 0 0 0,0 0 0 0,-1-4 0 15,1 4 0-15,2-3 11 0,0-1-3 0,0 1 0 16,-5-4 18-16,0 0 3 0,0 0 1 0,0-2 0 15,-3 2 7-15,1 0 2 0,-4 0 0 0,1 4 0 16,-3 3-20-16,0 0-4 0,0 0-1 0,0 0 0 16,0-4 40-16,0 4 8 0,0 0 2 0,0 0 0 15,0 0-52-15,0 0-12 0,0 0 0 0,0 0 0 16,0 4 0-16,3-1 0 0,-3-3 0 0,5 7 0 16,-2 0-18-16,-1 0-6 0,4 2-2 0,-4 1 0 15,3-3 26-15,-2 0 0 0,2-3 0 0,-2 3 0 16,-3-7-65-16,3 3-8 0,-3-3-2 0,2 9-986 15</inkml:trace>
  <inkml:trace contextRef="#ctx0" brushRef="#br0" timeOffset="47137.27">22543 7075 2188 0,'0'0'97'0,"0"0"20"0,0 0-93 0,0 0-24 16,5 3 0-16,-3 4 0 0,1 0 56 0,0-3 6 15,-1 3 2-15,4 0 0 0,-4 0 0 0,1 5 0 16,0-5 0-16,-1 0 0 0,1-4-22 0,0 8-4 16,-3-3-1-16,2-4 0 0,-2-4-8 0,0 0-1 15,0 0-1-15,0 0 0 0,0 0-27 0,0 0 0 0,0 0 0 0,0 0 0 16,0-4 0-16,0-4 0 0,0 1 0 16,3 0 0-1,-3-4-46-15,2 1-14 0,4-2-4 0,-1 1 0 16,0-3 28-16,3-1 6 0,-2 4 1 0,2 1 0 15,2-1-5-15,-2 3-1 0,0 1 0 0,-3 0 0 0,-2 3 35 0,2 1 0 0,1-1 0 0,1 1 0 16,-1-1 0-16,-1 4 0 0,3 0 0 0,0 4-724 16,-3-4-137-16</inkml:trace>
  <inkml:trace contextRef="#ctx0" brushRef="#br0" timeOffset="47481.83">22947 7110 1497 0,'0'0'66'0,"8"0"14"0,-2 0-64 0,-1 0-16 16,3 0 0-16,-3 0 0 0,3 0 106 0,-3-4 18 15,3 4 3-15,0-3 1 0,0-1-54 0,0 4-10 16,-3-3-3-16,3-1 0 0,-2 1-46 0,-1-1-15 16,3 4 8-16,-3-3-8 0,-2-4 40 0,-3 2 4 15,2-2 0-15,1 3 1 0,0-3-21 0,-3 0-4 16,0 0 0-16,-3 4-1 0,0-6-19 0,1 6 0 15,-4-1 0-15,4 1 0 0,-6-1 0 0,3 4 0 16,-3 0 0-16,-3 0 0 0,0 0 0 0,-2 0 0 16,0 7 0-16,-3-3 0 0,0-1 0 0,0 6 0 0,1 1 0 15,-1-3 0-15,-3 4 0 0,3 4 0 0,6-8 0 0,2 4 0 16,2-1 0-16,4 1 0 0,2 4 0 0,2-4-9 16,4-4 1-16,4 8 0 0,-2-1 0 0,3-3 0 15,2-4 8-15,0 5 0 0,-2-5 0 0,5 0 0 16,-3-4 0-16,0 4-8 0,0-7 8 0,1 4-706 15,-1-4-136-15</inkml:trace>
  <inkml:trace contextRef="#ctx0" brushRef="#br0" timeOffset="47888.28">23437 6718 1267 0,'0'0'56'0,"0"0"12"0,0 0-55 0,0 0-13 16,0 0 0-16,0 0 0 0,0-3 131 0,-3-1 23 15,1 1 5-15,2 3 1 0,0 0-63 0,0 0-12 16,-6 3-2-16,1 4-1 0,0 4-28 0,-1 1-6 16,1 2 0-16,0 0-1 0,-1 5-13 0,4-5-2 0,-1 8-1 15,1-4 0-15,-1 3-31 0,0-2 0 0,1-5 0 0,2 8 0 16,-3-4 57-16,3 4 6 0,-3-4 1 16,3 4 0-1,3-1-103-15,0-2-20 0,-1-5-4 0,1 4-1 0,2 1 103 0,0-2 20 0,3-6 4 0,0 4 1 31,0-1-78-31,3-3-15 0,2-3-3 0,0 3-1 0,1-4 33 0,-1 0 0 0,3 0 0 0,0-4 0 16,-1 2 0-16,-4-5-18 0,0 0 4 0,-3 0-1103 16</inkml:trace>
  <inkml:trace contextRef="#ctx0" brushRef="#br0" timeOffset="48248.24">23847 6925 921 0,'0'0'40'0,"0"-7"10"0,3 4-40 0,-3-4-10 15,0 0 0-15,2-2 0 0,-2 6 244 0,-2-1 48 16,2 4 8-16,0 0 3 0,0 0-164 0,-6-3-33 16,1 3-6-16,-3 3-2 0,-3 1-66 0,4-1-14 15,-4 8-2-15,0-3-1 0,-2 6 15 0,0-3 3 16,0 4 1-16,2 3 0 0,3-8-26 0,0 9-8 15,6-5 0-15,-1 4 0 0,0-3 27 0,6-1 1 16,0-3 1-16,4 1 0 0,1-2-29 0,3 1 0 16,0-4 0-16,2 0 0 15,0 1-45-15,-2-1-15 0,2-7-4 0,0 0 0 0,0 0 74 0,1 0 14 16,-1-7 4-16,0 7 0 16,-2-8 6-16,2 1 2 0,-3 0 0 0,1 0 0 15,0-4-36-15,-6 1 0 0,0-6 0 0,-2 6 0 16,-1-4 51-16,-4-2 13 0,-1 2 2 0,-2-1 1 15,-3 1-67-15,0 7-11 0,-5-4-3 0,2-4-1 16,1 8 15-16,-1-4 0 0,3 4 0 0,-3 0 10 16,4 4-121-16,1-2-24 0,1 5-5 0</inkml:trace>
  <inkml:trace contextRef="#ctx0" brushRef="#br0" timeOffset="48639.04">24048 6805 1688 0,'0'0'75'0,"5"4"15"0,6-4-72 0,-3 0-18 16,0 7 0-16,2-2 0 0,-2-2 100 0,3 1 16 16,-3 6 3-16,0-3 1 0,-3 4-36 0,0 1-8 15,1 2 0-15,-1-4-1 0,-2 6-17 0,2-2-3 16,-3-4-1-16,4 6 0 0,-6-2-13 0,2 0-2 15,-2-2-1-15,3 2 0 0,0-4-17 0,-1 1-3 16,1 4-1-16,2-1 0 0,1 0 8 0,-1-2 2 16,-2-5 0-16,2-3 0 0,0-1-27 0,0 4 0 15,3-3 0-15,-2-1 0 0,-1-3 0 0,3 4 0 0,0-4 0 0,0 0 0 16,2-4 0-16,-2 4 0 0,3-3 0 0,2-1 0 16,-2 1 56-16,2-1 7 0,-3-3 1 0,4 4 0 15,-4-1-64-15,3-4-10 0,1 4-3 0,-1 1-1 16,0-1 14-16,-2 4 0 0,-1-3 0 0,4-1 0 15,-4 4 0-15,1-3 0 0,-1-1 0 0,-2 4 0 16,3 0 0-16,-6 0 0 0,3 0 0 0,-8 0 0 16,0 0-38-16,0 0-11 0,0 0-3 0</inkml:trace>
  <inkml:trace contextRef="#ctx0" brushRef="#br0" timeOffset="49076.19">24675 6708 1094 0,'-5'-7'48'0,"5"7"11"0,0-4-47 0,0 4-12 0,0 0 0 0,-6-3 0 0,1-2 194 0,0 5 37 0,0 0 7 0,-1-2 2 16,-2-3-148-16,0 5-30 0,0 5-6 0,-2-3 0 31,-1 3-38-31,1-2-7 0,-1 1-2 0,3-1 0 16,0 4-9-16,0 0 8 0,3 2-8 0,-3 0 8 16,5-1-8-16,1-1 0 0,-1 4 0 0,6 1-11 15,-3-2 3-15,5 4 0 0,-2-3 0 0,5 1 0 16,2-2 8-16,4 4-10 0,-1-3 10 0,3 4-10 0,-3-1 10 0,3-3 0 0,2 1 0 0,-2-2 0 15,3 4 0-15,-3-3 8 0,-3 1-8 0,3-2 11 16,-6 1-3-16,1-4-8 0,-3 8 12 0,-3-1-4 31,-2-7 45-31,-3 4 9 0,0 1 2 0,-3-2 0 16,-5-3 0-16,0 0 0 0,0-3 0 0,-5 4 0 16,0-8-20-16,0 7-4 0,-3-3-1 0,0-4 0 0,0 0-11 0,-3 0-3 0,1 3 0 0,2-3 0 15,0 0-121-15,0 0-24 0,-2 0-4 0</inkml:trace>
  <inkml:trace contextRef="#ctx0" brushRef="#br0" timeOffset="49435.46">24670 6570 1206 0,'13'-10'53'0,"-8"5"11"0,3 5-51 0,3-2-13 0,-3-3 0 0,2 5 0 0,1-4 119 0,-1 4 21 0,-2 0 4 0,3 0 0 16,2 4-12-16,0 3-4 0,1 0 0 0,-1 5 0 31,0-2-51-31,3 6-10 16,-3 1-3-16,3 6 0 0,0-2-16 0,0 5-4 0,-3 2-1 0,3 1 0 0,-5 3-15 0,2-6-2 0,-3 3-1 0,-2 1 0 15,-2-6 8-15,-1 2 2 0,-5-1 0 0,3 1 0 16,-3-5-8-16,0 1-2 0,0-4 0 0,-3 4 0 15,-2-8-25-15,2 5 0 0,-2-5 0 0,2 0 0 16,0-3 0-16,-2-3 0 0,0-1 0 0,0 0 0 31,-3 0 56-31,2-3 7 0,1-4 1 0,0 0 0 16,-1 3-52-16,-2-6-12 0,3 3 0 0,0-4 0 16,-3 4-100-16,3-7-22 0,-3 4-5 0</inkml:trace>
  <inkml:trace contextRef="#ctx0" brushRef="#br0" timeOffset="99898.72">9620 9004 946 0,'0'0'42'0,"0"0"9"0,0 0-41 0,0 0-10 16,0 0 0-16,0 0 0 0,0 0 90 0,0 0 16 15,0 0 3-15,0 0 1 0,0 0-3 0,0 0-1 16,0 0 0-16,0 2 0 0,3 5-33 0,0-2-6 15,-1 2-2-15,3-2 0 0,-2 2-14 0,5 0-3 16,0-5-1-16,3 5 0 0,-3-2-24 0,5-3-5 16,-3 3-1-16,4 2 0 0,-4-7-17 0,3 0 0 15,-2 5 0-15,0-5 0 0,2 0 55 0,-3-5 7 16,-4 5 2-16,2-7 0 0,-8 7 0 0,2-5 0 16,1 3 0-16,-3 2 0 0,3-7-52 0,-3 2-12 0,2-2 0 15,1 0 0-15,-6 0 54 0,3 0 8 16,-2 2 2-16,-1-2 0 0,-2 0-52 0,-1 5-12 15,1-5 0-15,0 2 0 0,-3-2 0 0,2 7 0 0,-1-5 0 0,-1 3 0 16,-3-3 8-16,0 5-8 0,4 0 11 0,-4 0-11 16,0 0 0-16,-2 5 0 0,3-5 0 0,-4 2 0 15,1 3 0-15,2 2 0 0,-2 0 0 0,0 0 0 16,0 0 0-16,0 0 0 0,-1 5-10 0,1-5 10 16,0 5 0-16,2-3 0 0,1 3 0 0,2 0 0 15,2-3 0-15,1-2 0 0,-3 5 0 0,6 0 0 16,2-3 0-16,0 5 0 0,2-2 0 0,6-5 0 15,0 5-11-15,3-5 3 0,2 0 0 0,5 0 0 16,4 0 8-16,1-7 0 0,1 5 0 0,5-5 0 0,0 0-11 16,3-5 0-16,0 5 0 0,0 0 0 15,2-5-151-15,-2 3-30 0,-3 2-7 0</inkml:trace>
  <inkml:trace contextRef="#ctx0" brushRef="#br0" timeOffset="100273.95">10168 9013 1616 0,'0'0'72'0,"0"0"14"0,0-7-69 0,-3 0-17 16,1 5 0-16,-1-3 0 0,-2-2 80 0,-1 0 12 16,-2 7 2-16,3-7 1 0,-3 2 9 0,0 5 1 15,0 0 1-15,0 0 0 0,-2 0-58 0,2 0-11 16,-3 0-2-16,3 0-1 0,-2 5-34 0,2-3-12 0,0 3 0 0,0 2 0 15,3 0 12-15,-1-2 0 0,4 2 0 0,-4 0 0 16,4-5 0-16,2 10 0 0,2-5 0 0,1 0 0 16,2 5 0-16,1-5 0 0,4 0 0 0,4 5 0 15,1-3 0-15,4-2 0 0,-1 0 0 0,1 0 0 16,-1 5 0-16,1-5 0 0,-3-2 9 0,0 2-9 16,0 0 0-16,-3-5 8 0,-5 5-8 0,0 3 0 15,-3-8 14-15,-2 5 0 0,-3-7 0 0,-6 7 0 16,1 0 38-16,-5-2 7 0,-4-3 1 0,1 3 1 15,0 2-19-15,2-2-4 0,-5-3-1 0,0-2 0 16,1 5-25-16,-1-5-4 0,0 2-8 0,3-2 11 16,-3 0-58-16,3 0-11 0,2 0-2 0,3-2-752 15,0-3-151-15</inkml:trace>
  <inkml:trace contextRef="#ctx0" brushRef="#br0" timeOffset="100632.92">10684 9004 345 0,'-11'-12'15'0,"6"10"4"0,-3-3-19 0,0-2 0 16,0 0 0-16,0 2 0 0,0-2 346 0,-2 5 66 16,-1-3 12-16,3-2 4 0,3 5-276 0,0-3-54 15,-3 5-11-15,-3-5-3 0,1 5-35 0,-4 5-7 16,4-5-2-16,-1 0 0 0,1 5-16 0,-1-3-4 15,-2 5-1-15,2-2 0 0,3 2-19 0,-2-5 8 0,2 5-8 0,2 0 0 16,1 5 0-16,0-5 0 0,2 0 0 0,1 0 0 16,2 5 0-16,2-5 0 0,-2 5 0 0,5-3 0 15,1-2 8-15,-1 5-8 0,3 0 0 0,3-3 0 16,-1 3 0-16,-2 0-16 0,3-3 2 0,-1 3 0 16,-2-5 14-16,-3 0 0 0,1 5 0 0,-4-5 0 15,1 0 29-15,0 0-1 0,-6 0 0 0,0 0 0 16,1-2 32-16,-4-3 7 0,1 5 1 0,-3-2 0 15,-2-3-32-15,2 3-7 0,0-3-1 0,-3 3 0 16,3-5-20-16,3 2-8 0,-3-2 0 0,0 0 0 16,3 0-156-16,0 0-38 0</inkml:trace>
  <inkml:trace contextRef="#ctx0" brushRef="#br0" timeOffset="101039.09">10784 9065 288 0,'0'0'25'0,"0"0"-25"16,0 0 0-16,0 0 0 0,0 0 404 0,0 0 76 15,0 0 16-15,0 0 2 0,0 0-324 0,3 7-65 16,0 0-13-16,2-7-2 0,0 7-75 0,3-7-19 16,-2 0 0-16,4 5 0 0,-2-5 0 0,3 2 0 15,-1-4 0-15,1 2 0 0,2 0 0 0,-2-5 0 16,2 5 0-16,-3-2 0 0,1-3 0 0,0 3 0 15,-1-3 0-15,1-2 0 0,-3 0 0 0,0 2 0 0,-3-2 0 0,-2 0 0 16,-3 0 55-16,0 0 7 0,-3 0 2 0,-2 2 0 31,2 3-74-31,-5-3-14 0,3-2-4 0,-3 7 0 0,0-2 45 0,-3-3 9 0,1 5 2 0,-1 0 0 16,1 0-40-16,2 5-8 0,-6-3-2 0,4-2 0 16,-1 7 22-16,1 0 13 0,-1-2-1 0,3 2-1 15,-2 5 0-15,-1-3 0 0,3-2 0 0,0 5 0 16,0 2-11-16,3-2 0 0,0-3 0 0,2 8 0 15,0-3 0-15,3-5 0 0,3 3 0 0,0 2 0 16,4 0 16-16,-1-2 0 0,4 0 1 0,4-3 0 16,1-2-17-16,4 0 0 0,0-2 0 0,2-3 0 15,5 3-48-15,1-5-12 0,-1 0-4 0,1 0 0 16,-1-5-143-16,-2 3-29 0,0-3-5 0</inkml:trace>
  <inkml:trace contextRef="#ctx0" brushRef="#br0" timeOffset="101398.39">11160 9020 345 0,'0'0'15'0,"0"0"4"0,0 0-19 0,0 0 0 16,0 0 0-16,0 0 0 0,0 0 413 0,0 0 79 15,0 0 16-15,0 12 4 0,-3-5-324 0,6 0-64 16,-3 5-12-16,5-5-4 0,-5 7-70 0,3-2-14 16,0-3-4-16,-1 3 0 0,1 2 36 0,-3-7 6 15,0 0 2-15,0 5 0 0,0-5-20 0,0-2-4 16,0-5-1-16,0 0 0 0,0 0-20 0,0 0-4 15,0 0-1-15,0 0 0 0,0 0-4 0,0 0-1 16,-3-10 0-16,3 1 0 0,0 2-9 0,0-5-11 0,3 5 3 0,0-7 0 31,2 2-37-31,-2 5-7 0,5-2-2 0,-1-3 0 0,1 0 43 0,0 5 11 0,0 5 0 0,-2-3 0 16,2 3 0-16,-1-3-13 0,1 5 5 0,0 0 8 16,-2 0 0-16,2 0 0 0,-1 7 9 0,4-2-1 15,2-3-8-15,1 5 0 0,-4 0 0 0,3 5 0 16,-2-5 0-16,-3 0 0 0,2 0 0 0,1 5 0 15,-3 0 52-15,-3-3 10 0,1-2 2 0,-1 0 0 16,-3 5-64-16,4-5 0 0,-6-2-16 0,0-3 3 16,0-2 13-16,0 0 8 0,0 0 0 0,0 0-8 15,0 0-75-15,0 0-21 0,2 0-5 0,4-7-754 16,-4 0-150-16</inkml:trace>
  <inkml:trace contextRef="#ctx0" brushRef="#br0" timeOffset="101617.07">11544 8891 1785 0,'0'0'159'0,"0"0"-127"16,0 0-32-16,0 0 0 0,0 0 132 0,0 0 20 15,0 0 4-15,2 7 0 0,-2 5-67 0,3-3-13 16,2 3-4-16,1 2 0 0,-1 0-48 0,0 0-11 16,-2 5-1-16,2-5-1 0,0 5 29 0,-2 0 5 15,0-3 2-15,-1 8 0 0,1-8-24 0,0 3-5 16,-1-5-1-16,-2 5 0 0,3-5-17 0,-3-2 0 15,3-3 0-15,-3-2 0 16,0 3-83-16,0-8-20 0,0-2-4 0,0 0-681 16,0 0-137-16</inkml:trace>
  <inkml:trace contextRef="#ctx0" brushRef="#br0" timeOffset="101757.73">11449 9107 633 0,'-3'-2'56'0,"3"2"-44"0,3-5-12 0,2 5 0 15,0-7 245-15,6 7 47 0,-3-2 10 0,5 2 2 16,0 0-155-16,3-5-30 0,0 5-7 0,2 0 0 15,1 0-76-15,-3 0-14 0,2 0-3 0,1-2-1 16,-1-3-10-16,-2 5-8 0,0 0 12 0,0 0-12 16,-3-2-152-16,3-3-38 0,5-2-7 15,-5 2-2-15</inkml:trace>
  <inkml:trace contextRef="#ctx0" brushRef="#br0" timeOffset="101913.93">11853 9112 2188 0,'0'0'48'0,"0"0"11"0,0 0 1 0,8 7 1 0,-5 0-49 0,2-2-12 16,-2 2 0-16,0 0 0 0,-1-5 105 0,1 5 19 16,-3-7 3-16,5 10 1 0,-2-8-103 0,-3-2-25 15,0 0 0-15,5 7 0 0,-5-7 0 0,0 0 0 16,0 0 0-16,0 0 0 16,0 0-109-16,0 0-27 0,3 0-6 0</inkml:trace>
  <inkml:trace contextRef="#ctx0" brushRef="#br0" timeOffset="102054.46">11856 8938 748 0,'0'0'33'0,"-3"-5"7"0,3 3-32 0,0 2-8 0,0 0 0 0,0 0 0 15,0 0 271-15,0 0 52 0,6-5 10 0,2 5 3 16,0 0-252-16,-3 5-49 0,5-5-11 0,-2 7-616 16,3-7-124-16</inkml:trace>
  <inkml:trace contextRef="#ctx0" brushRef="#br0" timeOffset="102460.62">12195 9077 979 0,'0'0'87'0,"0"0"-70"0,0-5-17 0,-3-2 0 16,3 0 169-16,-5 2 31 0,2 3 5 0,0-5 2 15,-2 2-79-15,0 3-16 0,0-3-4 0,-1 5 0 16,-2 0-69-16,0 0-15 0,0 0-2 0,-2 5-1 0,-1-3-21 0,1-2 0 15,-4 7 0-15,1 0 0 0,0-2 0 0,2 2 0 16,1 0 0-16,-1 5 0 0,1-3 0 0,2 3 0 16,0-5 0-16,5 7 0 0,1-7 8 0,2 5-8 15,0-3 8-15,2 3-8 0,1-5 0 0,5-2 0 16,0-3 0-16,0 5 0 0,2-2 0 0,1-5 9 16,2 0-9-16,0 0 0 0,-5-5 13 0,3 3-4 15,-1-3-1-15,-2-2 0 16,-2 5 8-16,-1-5 2 0,-2-3 0 0,-1 3 0 0,3 0 10 0,-5 0 3 15,3 0 0-15,0 0 0 0,-3 0 22 0,0 7 5 0,0 0 1 16,0 0 0-16,0 0-43 0,0 0-16 0,0 0 11 0,0 0-11 16,0 0 0-16,0 0 0 0,5 5 0 15,0 2 0-15,1 0 0 0,2 0 0 0,-1 0 0 16,4 2 0-16,-3 3 0 0,3-5 0 16,-1 0 0-16,3 0 0 0,-5-2 8 0,3 2-8 0,-3 0 0 0,2-2 0 31,-4-3-39-31,2-2-13 0,-3 0-4 0,0 0-697 0,1-2-140 0</inkml:trace>
  <inkml:trace contextRef="#ctx0" brushRef="#br0" timeOffset="102689.33">12343 8877 1382 0,'0'0'123'0,"0"0"-99"0,0 0-24 0,0 0 0 0,0 0 169 0,0 0 29 16,0 0 6-16,5 7 0 0,0-5-74 0,3 10-15 15,-2-5-3-15,-1 7-1 0,0-2-51 0,1 2-11 16,-1 5-1-16,0-3-1 16,-2 3 5-16,-1 0 0 0,1 2 1 0,2-7 0 15,-5 5-42-15,3 0-11 0,-3-5 0 0,3 7 0 16,-3-7 0-16,2-2 0 0,-2 2-10 0,0-7 10 16,3 0-11-16,0 0 11 0,-3-7-12 0,0 0 12 15,0 0-140-15,0 0-22 0,2-2-4 0,3-5-930 16</inkml:trace>
  <inkml:trace contextRef="#ctx0" brushRef="#br0" timeOffset="102900.48">12494 8886 1267 0,'0'0'112'0,"0"0"-89"0,0 0-23 0,0 0 0 16,0 0 140-16,0 0 24 0,5 0 5 0,-2 5 1 0,2-3-35 0,-2 3-7 15,-1 7-2-15,1-5 0 0,-1 2-30 0,1 3-7 0,2 7-1 0,-5-3 0 16,3 3-70-16,-3 2-18 0,0-4 0 0,3 4 0 15,-3-5 55-15,0 8 7 0,0-10 2 0,0 7 0 16,0-7-64-16,0 5-23 0,0-5 1 0,0 0 0 16,0-7 11-16,2 5 3 15,1-5 0-15,2 0 0 16,-5-7-196-16,0 0-40 0</inkml:trace>
  <inkml:trace contextRef="#ctx0" brushRef="#br0" timeOffset="103283.9">12634 9053 1497 0,'0'0'66'0,"0"0"14"0,8 0-64 0,2 7-16 0,-4-2 0 0,2 7 0 15,0-5 141-15,-1 2 25 0,1-2 5 0,0 5 1 16,3-5-86-16,-3 5-17 0,5-3-3 0,0-2-1 16,-5 5-43-16,3-5-9 0,2 0-1 0,-2-2-1 15,-1-3-11-15,1 3 12 0,-1-3-12 0,-2-2 12 0,6 0-2 0,-4-2 0 16,-2-3 0-16,0-2 0 15,0 0-10-15,0 0-11 0,0-5 3 0,0 5 0 0,0-7 8 0,-3 5 0 16,0-3 0-16,-2 0 0 0,0 5 0 0,-1-2 0 16,-2-3 0-16,3 5 0 15,-3 0-32-15,0 0-5 0,-3 0-1 0,3 2 0 0,0-2 61 0,0 7 12 16,0 0 2-16,0 0 1 0,0 0-30 0,0 0-8 16,-2 7 0-16,-4 5 0 0,6-3 52 0,-2-2 10 15,-1 12 2-15,0-5 0 0,-2 5 0 0,2 2 0 16,-2-2 0-16,0 2 0 0,-3 0-52 0,3 3-12 15,-3-3 0-15,0 0 0 0,0-2 0 0,0 2 0 16,0-2 0-16,3 0 0 0,-3-3 35 0,0-2 4 16,2 5 1-16,4-5 0 0,-1-2-13 0,-2 2-3 15,0-7 0-15,2 0 0 16,3 0-121-16,0-2-25 0,-3-3-5 0,3-2-1127 0</inkml:trace>
  <inkml:trace contextRef="#ctx0" brushRef="#br0" timeOffset="103799.41">13359 8891 864 0,'0'0'76'0,"0"0"-60"0,0 0-16 0,2-5 0 16,1 3 142-16,-3 2 26 0,0 0 4 0,0 0 2 15,5-5-35-15,1 5-7 0,-1 0-2 0,-5 0 0 16,0 0-18-16,0 0-4 0,0 0-1 0,0 0 0 16,3 0-35-16,-3 7-8 0,5-2 0 0,-5 2-1 15,0-7-30-15,0 0-5 0,0 0-2 0,3 5 0 16,2-3-16-16,-2 3-10 0,-3-5 12 0,2 2-12 16,3 3-52-16,1-3-18 0,-6-2-3 0,2 0-1047 15</inkml:trace>
  <inkml:trace contextRef="#ctx0" brushRef="#br0" timeOffset="104018.47">13414 9187 2386 0,'0'0'52'0,"0"0"12"0,0 0 1 0,0 0 3 0,0 0-55 0,-2 7-13 16,2-7 0-16,0 5 0 0,0 2 61 0,0-7 10 15,0 7 1-15,0-7 1 0,0 0-7 0,0 5-2 16,0-5 0-16,5 2 0 0,-2 5-51 0,5-7-13 16,-8 0 0-16,8 0 0 0,-1 0-14 0,1 0-6 15,-2 0 0-15,2 0-1 16,-3-2-162-16,3-5-32 0</inkml:trace>
  <inkml:trace contextRef="#ctx0" brushRef="#br0" timeOffset="104823.34">14078 9079 115 0,'0'0'10'0,"0"0"-10"0,0 0 0 0,0 0 0 16,0 0 237-16,0 0 46 0,0 0 9 0,0 0 1 16,3-7-125-16,-3 7-26 0,0 0-5 0,0 0-1 15,0 0-43-15,0 0-9 0,-3 0-1 0,1 5-1 16,-1-3-10-16,1 5-3 0,-1-2 0 0,0 4 0 16,-2-4-22-16,5 9-5 0,-3-7-1 0,3 7 0 15,0-7-18-15,3 5-4 0,2 0-1 0,1-5 0 16,1 2-18-16,4-4 0 0,0 2 0 0,2-7 0 15,5 5 14-15,-2-5-1 0,3-5 0 0,2 0 0 0,-3 3-13 0,-2-3-18 16,3-4 4-16,-3 2 1 0,-6-5 61 0,4 5 13 16,-6 0 3-16,-1 0 0 0,1-5-52 0,-5 10-12 15,0-5 0-15,-3 2 0 0,0-2 54 0,0 7 8 16,0-5 2-16,0 5 0 0,0 0-52 0,0 0-12 16,0 0 0-16,-3 5 0 0,3-5 0 0,0 7 0 15,3 0 0-15,2 0 0 0,3 5 0 0,2-5 0 16,4 0 0-16,-4 5 0 0,6-5 0 0,0 0 0 0,-3-5 0 15,3 3 0 1,0-3 0-16,-3-2 0 0,3 0 0 0,0 0 0 16,-5-2 0-16,2-3 0 0,0-2 0 0,-2 5 0 0,-3-5 0 0,0 2 0 0,-3-2 0 0,-3-5 0 15,4 5 54-15,-6-2 8 0,0-3 2 0,-3 5 0 16,0-5-52-16,-2 3-12 0,3-3 0 0,-4 0 0 16,-2 5 0-16,3-2 0 0,0-3 0 0,-1 5 0 15,1 0-48-15,0 2-13 0,2-2-3 0,-2 0-1254 16</inkml:trace>
  <inkml:trace contextRef="#ctx0" brushRef="#br0" timeOffset="105278.55">14028 8792 1720 0,'0'0'38'0,"0"0"8"0,0 0 2 0,0 0 0 0,0 0-39 0,0 0-9 0,0 0 0 0,0 0 0 16,8 5 72-16,-3-10 12 0,1 5 2 0,2 0 1 16,-6-2-35-16,6-3-6 0,-2-2-2 0,1 5 0 15,1-3 12-15,-2-2 1 0,2 0 1 0,0 2 0 16,0-2 9-16,-3 0 1 0,3-2 1 0,0-1 0 15,2 3-55-15,-2 0-14 0,3 0 0 0,-1 0 0 16,4 0 0-16,-4 0 0 0,-2-5 0 0,0 10 0 16,3-5 0-16,-6 2 0 0,3-2 0 0,-3 7 0 0,6-7 0 0,-6 7 0 15,0 0 0-15,1-5 0 0,2 3 0 0,-3 2 0 16,-5 0 0-16,0 0 0 0,5 7 0 0,0-3 0 16,1-1 0-16,2 4 0 0,-6 0 54 0,4 0 8 15,-1 5 2-15,0-5 0 0,3 5-52 0,-3-3-12 16,3 3 0-16,0 0 0 0,-2-3 0 0,2 5 0 15,-3-2 0-15,3-5 0 0,-3 5 0 0,0-5 0 16,1 0 0-16,-1-5 0 0,-5-2 0 0,0 0 0 16,0 0 0-16,0 0 0 0,0 0 22 0,0 0 2 15,0 0 0-15,0 0-892 16,0 0-179-16</inkml:trace>
  <inkml:trace contextRef="#ctx0" brushRef="#br0" timeOffset="105965.56">14915 8957 1159 0,'15'0'51'0,"-15"0"11"16,0 0-50-16,0 0-12 0,0 0 0 0,0 0 0 15,0 0 115-15,0 0 20 0,0 0 4 0,6-5 1 0,2 5-53 0,0 5-11 16,2-5-1-16,1 2-1 0,-1-2-53 0,4 0-10 16,-1 0-3-16,-3 0 0 0,4 0-8 0,-1 0 0 15,3 0 0-15,0 0 0 0,-3 0 0 0,-3 5 0 16,1-5 0-16,-3 0 0 15,-3 0-153-15,-5 0-33 0</inkml:trace>
  <inkml:trace contextRef="#ctx0" brushRef="#br0" timeOffset="106137.35">14928 9119 1656 0,'0'0'73'0,"5"-2"15"0,6 2-70 16,-1-5-18-16,3 5 0 0,3 0 0 0,0-5 71 0,0 3 10 15,0 2 3-15,5 0 0 0,-2 0-38 0,2-5-7 16,-3 5-2-16,4-2 0 16,-4 2-59-16,-2-5-12 0,0 5-2 0,-3 0-1 0</inkml:trace>
  <inkml:trace contextRef="#ctx0" brushRef="#br0" timeOffset="106637.54">15743 8938 864 0,'-11'-7'38'0,"6"2"8"0,2 3-37 0,-2-5-9 16,0 2 0-16,-3-2 0 0,0 0 220 0,0 0 41 15,-3 2 9-15,1 3 2 0,-1-3-161 0,-2 5-32 16,2-2-7-16,-5 2 0 0,3 0-44 0,0 2-9 16,-3-2-2-16,0 7 0 0,3-2-17 0,0 2 0 15,-1 5 0-15,4-3 0 0,2-2-11 0,0 5 11 16,-3 2-12-16,9-2 12 0,-1 2-10 0,3 0 10 16,0-2-8-16,3-3 8 0,5 3 0 0,0-5 0 15,2 0 0-15,3 0 0 0,3 0 12 0,0-7 7 16,0 5 1-16,0-5 1 0,-3 0-21 0,0-5 0 15,1 3 0-15,-4-3 0 0,1 3 56 0,-3-5 6 16,-3 0 2-16,3-3 0 0,-3 3 0 0,1 5 0 0,-6-5 0 16,2 0 0-16,1 2-52 0,-3 5-12 0,0 0 0 0,0 0 0 15,0 0 40-15,0 0 6 0,0 0 1 0,0 0 0 16,0 0-33-16,0 0-6 0,0 0-8 0,0 5 11 16,3 2-11-16,-3 0 0 15,2 0 0-15,1 5 8 0,2-3-8 0,-2 3 0 0,2-5 0 0,0 7 0 16,3-2 0-16,0 2 8 0,0 0-8 0,0 0 8 15,-3-2-8-15,3-5 10 0,-2 0-10 0,-1 5 10 16,0-10-10-16,3 5 0 0,-5-2 0 0,-3-5 0 16,0 0-64-16,8 0-14 0,0-5-3 0,-6-2-1117 15</inkml:trace>
  <inkml:trace contextRef="#ctx0" brushRef="#br0" timeOffset="106949.66">15870 8978 1670 0,'-6'0'148'0,"6"0"-118"0,-2 0-30 0,2 0 0 0,0 0 121 0,0 0 19 16,0 0 3-16,0 0 1 0,0 7-13 0,2-2-3 16,1 2 0-16,0 0 0 0,-1 0-58 0,1-5-12 15,0 3-2-15,-3-5-1 0,5 7-37 0,-2 0-7 16,-1-2-2-16,-2-5 0 0,0 0-9 0,0 0 0 16,0 0 0-16,0 0 0 0,0 0 0 0,0 0 0 15,0 0 0-15,8-5 0 0,0 5 24 0,-3-7 2 16,1 0 1-16,-1 2 0 0,-2-2-27 0,2 0 0 15,-2 0 8-15,2-5-8 0,0 3 0 0,0 2 0 16,1 0 0-16,2 0-11 0,-3 0-10 0,3-3-3 16,0 3 0-16,0 5 0 0,0-3 24 0,0 3 8 0,2-3 0 15,-2 5 0-15,3 0-8 0,-1 0 0 0,4 0 0 0,-4 0-11 16,3 0 11-16,-2 5-10 0,2-5 10 0,-2 2-10 31,-1 3-42-31,-2-3-9 0,3 3-2 0,-3-3-751 0,0 3-150 0</inkml:trace>
  <inkml:trace contextRef="#ctx0" brushRef="#br0" timeOffset="107387.07">16454 9018 1785 0,'3'-7'159'0,"-3"7"-127"0,-5-7-32 0,2 2 0 0,3-4 44 0,-2-1 4 15,-4 3 0-15,1 0 0 0,0 5 12 0,-1-5 4 16,4 2 0-16,-6-2 0 0,0 7-10 0,-3-2-2 15,6-3 0-15,-6 5 0 0,-5 0-32 0,3 5-6 16,0-3-2-16,2 3 0 0,1-3-12 0,-1 5 0 16,-5 0 0-16,6 0 0 0,7 5 0 0,-2-5 0 15,-3 0 0-15,5 5 0 0,6-5 8 0,0 7 0 16,2-7-8-16,0 5 12 0,0-5-12 0,3 0-8 16,6 0 8-16,-1-2-13 0,-3-3 13 0,6 3 0 15,-2-5 0-15,4 0 0 0,-5-5 0 0,1 5 0 16,-1-2 0-16,-3-3 0 0,1-2 0 0,-3 2 0 15,-5 3 0-15,2-5 0 0,0 0 48 0,-2 2 13 16,-3-2 3-16,0 0 0 0,0 0-52 0,0 7-12 16,2-5 0-16,-2 5 0 15,0 0-20-15,0 0-8 0,6 0 0 0,-1 0-1 0,-5 0 19 0,5 5 10 0,6 2-10 16,-1 0 10-16,-2 0 21 0,0 0 11 0,3 5 1 0,-1-5 1 16,1 7-34-16,-3-2 0 0,-3 2 0 0,1 0 0 31,2 0-14-31,-6 0-10 0,-2 5-1 0,-2-5-1 0,-9-2 39 0,3 2 8 15,-3-2 2-15,-4-3 0 0,1 3-4 0,-2-5-1 0,3 0 0 0,-3 0 0 16,-5 0-10-16,3 0-8 0,-4-7 12 0,4 5-12 16,-1-5-84-16,1-5-23 0,-1 3-5 0</inkml:trace>
  <inkml:trace contextRef="#ctx0" brushRef="#br0" timeOffset="107949.56">16566 8910 1630 0,'13'-5'72'0,"-13"5"16"0,0 0-71 0,0 0-17 16,0 0 0-16,5 5 0 0,-2-3 95 0,2 3 15 16,0 2 3-16,3 0 1 0,3 0-7 0,-3 0-2 15,-6 0 0-15,4 0 0 0,2 0-33 0,-3-2-6 16,-5 2-2-16,0 0 0 0,5 0 0 0,-2-2 0 15,0-3 0-15,-3-2 0 0,-3 5-51 0,3-5-13 16,5 2 0-16,-5-2 0 0,0 0 0 0,0 0 0 16,5-2 0-16,1-3 0 0,-4-2 0 0,1 5 0 15,0-3 0-15,2-2 0 0,3-5 0 0,-3 5 0 0,-5 0 0 0,3 0 0 32,7 0-48-32,-2 0-13 0,-5 0-3 0,2 0 0 0,3 2 52 0,3-2 12 0,-3 7 0 15,0-7 0-15,0 7-12 0,-3 0 0 16,0 0 0-16,3 0 0 0,0 5 12 0,3-3 0 0,-1 5 0 0,1-2 0 15,-1-3 0-15,-2 5 16 0,0 0-3 0,0 3-1 16,3-8 21-16,-6 5 4 0,-5-7 1 0,5 7 0 16,-5-7-10-16,0 0-1 0,0 0-1 0,0 0 0 15,0 0-26-15,0 0 0 0,8 5 0 0,-8-5 0 16,0 0 0-16,0 0 0 0,6 0 0 0,2 0 0 16,-8 0 13-16,5-5-2 0,3 3-1 0,0-3 0 15,0-2-38-15,0 0-7 0,0 2-1 0,2 3-1 16,3-3-19-16,-2-2-4 0,-6 5-1 0,3-3 0 15,3 5 17-15,-1 0 3 0,-2 0 1 0,-8 0 0 0,0 0 32 0,8 0 8 16,0 5 0-16,0 2 0 0,-3-5 36 0,1 5 8 16,-1 5 3-16,0-5 0 0,-5 0-24 0,6 5-5 15,-1-5-1-15,0 0 0 0,3 5 38 0,-3-5 7 16,-2 2 2-16,2-4 0 0,3 2-52 0,-2 0-12 16,-6-7 0-16,5 7 0 15,0 0-202-15,-5-7-43 0,0 0-9 0,19 0-2 0</inkml:trace>
  <inkml:trace contextRef="#ctx0" brushRef="#br0" timeOffset="108137.28">17238 8926 1440 0,'0'0'128'0,"0"0"-103"16,0 0-25-16,0 0 0 0,0 0 180 0,2 0 32 0,4 7 5 16,-1-2 2-16,0 2-89 0,0 0-18 0,-2 0-3 0,2 0-1 15,-2 0-28-15,-3 5-5 0,3-5-2 0,-1 0 0 16,-2 0-59-16,0 0-14 0,0-7 0 0,0 5 0 15,3 2 0-15,-3-7 0 0,0 0 0 0,0 0 0 16,0 0-164-16,0 0-36 16,0 0-7-16,5 0-521 0,-2-7-104 0</inkml:trace>
  <inkml:trace contextRef="#ctx0" brushRef="#br0" timeOffset="108262.23">17219 8851 460 0,'0'0'20'0,"3"0"5"0,2-7-25 0,-2 2 0 0,-3 5 0 0,0-2 0 16,2-3 374-16,-2 5 70 0,3-2 13 0,-3 2 3 0,0 0-303 0,5-5-61 15,-5 5-12-15,6 0-2 0,-1 5-59 0,0-5-12 16,0 2-3-16,1 3-727 16,-1-3-145-16</inkml:trace>
  <inkml:trace contextRef="#ctx0" brushRef="#br0" timeOffset="108589.9">17388 8931 1152 0,'0'0'102'0,"0"0"-82"16,6 2-20-16,-1 3 0 0,0 2 215 0,1 0 38 16,2 0 8-16,-6 0 2 0,1-2-139 0,-1 2-28 15,4 5-6-15,-4-5-1 0,1 0-5 0,2-5 0 16,-2 5-1-16,0 0 0 0,-3-2-31 0,0-5-5 16,0 0-2-16,0 0 0 0,0 0-36 0,0 0-9 15,0 0 0-15,0 0 0 0,0 0 0 0,0 0 0 0,5-5 0 0,-2 3 0 16,-3-5 0-16,5 0 0 0,-2-5 0 0,2 5 8 15,3 0-25-15,2 0-6 0,-2 0-1 0,3 0 0 32,-1 0-6-32,9 0-2 0,-1-3 0 0,1 8 0 0,0-3 20 0,-4 5 3 0,4 0 1 0,-1 0 0 15,-4 0 8-15,-1 5 0 0,-3-3 8 0,4 8-8 16,-4-3 27-16,-2 0 1 0,0 0 0 0,0 0 0 16,-3 0-3-16,1 0 0 0,-1 5 0 0,0-3 0 15,-5-2-16-15,3 5-9 0,0-5 10 0,-1 0-10 16,-2-2-128-16,0 2-32 0</inkml:trace>
  <inkml:trace contextRef="#ctx0" brushRef="#br0" timeOffset="109328.95">16312 9493 864 0,'8'0'76'0,"-8"0"-60"15,0-5-16-15,0 3 0 0,2 2 144 0,1-5 25 16,-1 3 6-16,-2-3 1 0,-5 5-39 0,5 0-7 16,0 0-2-16,0 0 0 0,0 0-51 0,0 0-10 15,0 0-3-15,0 12 0 0,0-5 5 0,-2 0 1 16,2 7 0-16,0-2 0 0,7-3-30 0,-4 3-5 16,-3 2-2-16,3 0 0 0,2-2-15 0,3 0-3 15,0-5-1-15,0 2 0 0,0-2-14 0,5 0 9 16,3 3-9-16,0-8 8 0,-6 3 0 0,1-3 0 15,5-2 0-15,-3-2 0 0,-2-3 2 0,-1 3 0 16,1-8 0-16,-1 8 0 0,-2-5 15 0,0 0 3 16,-5 0 1-16,0-5 0 0,2 5-4 0,-3 0-1 15,-4 2 0-15,-1-2 0 0,1 5-8 0,2 2-3 16,0 0 0-16,-3-5 0 0,0 5-13 0,3 0 0 0,0 0 0 0,0 0 0 16,-2 5 0-16,2-5 0 0,5 2-9 0,0 5 9 15,0-2-9-15,3 2 9 0,0-2-8 0,6-3 8 16,1 3 0-16,1-3 0 0,-5-2 0 0,5 0 0 15,2 0 0-15,-2 0 0 0,-5 0 0 0,2-7 0 16,0 7 0-16,0-7 0 0,-2 0 0 0,0 2 0 16,-6-2 18-16,0 0-1 0,6-2 0 0,-6-3 0 15,-5 5 14-15,3-5 2 0,-1 3 1 0,-2-3 0 16,0 0-22-16,-5 5-12 0,0-2 12 0,2-3-12 0,3 0 0 0,-5 5 0 16,2 0 0-16,-2 0 0 0,8 0 0 0,-6 0 0 15,-2 2 0-15,2 3 0 16,3 2-147-16,0 0-36 0,0 0-7 0</inkml:trace>
  <inkml:trace contextRef="#ctx0" brushRef="#br0" timeOffset="110266.79">18092 8731 979 0,'0'-7'43'0,"0"7"9"0,0 0-41 0,0 0-11 16,0 0 0-16,0 0 0 0,6 5 168 0,-1-3 32 15,3 3 7-15,-3 2 1 0,3 0-116 0,3 0-22 16,-4 7-5-16,7-2-1 0,-4 2 17 0,4 0 3 16,1 5 1-16,1-5 0 0,0 7-33 0,-3-7-8 15,3 5 0-15,3 0-1 0,-3-5 9 0,0 7 3 16,-6-7 0-16,3 5 0 0,1 0 14 0,-1-5 3 15,-5 5 1-15,0-5 0 0,-3-5-58 0,0 3-15 16,1 2 0-16,-1-7 0 0,-3 0 0 0,1-2 0 16,2 2 0-16,-5-7 0 0,0 0 0 0,0 0 0 0,0 0 0 0,-5-5 0 31,2 3-151-31,-4-3-33 0,1-4-6 0</inkml:trace>
  <inkml:trace contextRef="#ctx0" brushRef="#br0" timeOffset="110548.34">18275 8945 1036 0,'0'0'92'0,"0"0"-73"0,0 0-19 0,0 0 0 15,0 0 106-15,0 0 18 0,0 0 3 0,0 0 1 16,-6 0-32-16,1 5-5 0,3-3-2 0,-4-2 0 0,-2 5-12 0,6-3-2 16,-4-2-1-16,1 5 0 0,-3-3-36 0,3 3-7 15,0-3-2-15,-1 3 0 0,-2-3 28 0,3 8 6 16,-3-8 1-16,0 5 0 0,0-2 0 0,3 2 0 15,-3-5 0-15,0 3 0 0,0 2-64 0,0-2-26 16,0-3 2-16,0 5 0 0,0-2 38 0,3-3 8 16,-3 5 2-16,0-2 0 0,3-5-24 0,0 7 0 15,-3-7 0-15,2 2 0 0,1 3 0 0,0 0 0 16,-3-3 0-16,0-2 0 16,3 7-47-16,-1-7-13 0,-2 0-4 0,6 5-682 15,2-5-137-15</inkml:trace>
  <inkml:trace contextRef="#ctx0" brushRef="#br0" timeOffset="111376.78">18558 8677 1036 0,'0'0'46'0,"0"0"10"0,0 0-45 0,0 0-11 16,-3-7 0-16,3 7 0 0,0 0 104 0,0 0 20 15,0 0 3-15,0 0 1 0,0 0-1 0,0 7 0 16,0 0 0-16,0 5 0 0,0 2-50 0,0 0-9 16,3 0-3-16,2 5 0 0,-2 2 4 0,2 0 1 15,0 5 0-15,1-7 0 0,-1 7-24 0,0-12-5 16,1 7-1-16,-4-7 0 0,4 5-17 0,-4-5-4 16,3 0-1-16,1 5 0 0,-1-5 37 0,-2 5 7 15,-1-5 2-15,4 0 0 0,-4-2-64 0,1-5 0 16,-3-7-9-16,0 0 0 0,0 0 9 0,0 0 12 15,0 0-2-15,0 0-1 0,0 0-9 0,0 0 0 0,0-7 0 0,0 2 0 32,0-4-154-32,0-3-30 0,0-2-5 0,3 2-899 0</inkml:trace>
  <inkml:trace contextRef="#ctx0" brushRef="#br0" timeOffset="111626.95">18706 8644 806 0,'5'-7'36'0,"-2"7"7"0,-6-7-35 0,3 7-8 0,-2-5 0 0,2 5 0 16,0 0 207-16,0 0 39 0,0 0 8 0,0 0 2 16,8 12-103-16,-3-5-20 0,-5 7-4 0,3-2-1 15,2 7-41-15,0-3-9 0,6 8-2 0,-3-1 0 16,0 3-29-16,0-5-7 0,2 5 0 0,1-7-1 0,-6 7-8 16,3-10-2-16,3 8 0 0,-4-8 0 0,-1 3-5 0,-1 0 0 15,-2-5-1-15,-1 0 0 0,4-2 1 0,-4-3 1 16,1-4 0-16,0 7 0 0,2-5-25 0,-5 0 0 15,0-7 0-15,0 0 0 0,0 0 8 0,0 0-8 16,0 0 0-16,0 0 8 16,0 0-132-16,3-7-28 0,-1-5-4 0,1 5-2 0</inkml:trace>
  <inkml:trace contextRef="#ctx0" brushRef="#br0" timeOffset="112158.27">19010 8884 403 0,'0'0'36'0,"0"0"-36"0,0 0 0 0,0 0 0 16,0 0 300-16,0 0 54 0,0 0 10 0,0 0 3 15,0 0-211-15,0 2-41 0,-2 5-9 0,2 3-2 16,0-3-39-16,0 0-8 0,0 2-1 0,2-4-1 15,-2 2-11-15,3 0-1 0,0 0-1 0,2 0 0 16,0 0-13-16,0-2-2 0,3 2-1 0,3-5 0 16,2 3 3-16,0 0 1 0,3-3 0 0,0-2 0 15,3 0-30-15,-3-7 0 0,2 7 0 0,1-7 0 16,-6 2 29-16,3-2 0 0,-3 5 0 0,-2-5 0 16,-1 0-12-16,-5 0-2 0,-2-5-1 0,2 7 0 0,-2-2 11 0,-3 0 3 15,0 0 0-15,0 0 0 0,-3 0-6 0,1 0-1 16,-4 2 0-16,4 5 0 0,-3-2-11 15,5 2-2-15,0 0-8 0,-6 2 12 0,4 3-12 0,-1 2 0 16,3 0 0-16,3 0 0 16,2 0-32-16,0 0 0 0,0 0 0 0,3-2 0 0,0 7 32 0,3-5 0 15,-3-5 0-15,2 5 0 0,4-2 16 0,-4-3 9 16,3 3 3-16,1-5 0 0,-4 0-28 0,-2 0 8 16,-2 0-8-16,-1-5 0 15,0 5-19-15,0-7-9 0,1 5-1 0,-1-3-1 0,0-2 55 0,1-7 11 16,-1 7 3-16,-3-5 0 0,1 3-17 0,-3-3-3 15,0 0-1-15,-3-2 0 0,1 5-2 0,-1-3 0 16,1 0 0-16,-1 5 0 0,-2-2-8 0,2-3-8 16,0 7 9-16,1-2-9 0,-1 0 0 0,3 7 0 15,0 0 0-15,0 0 0 16,0 0-67-16,0 0-9 0,0 0-3 0,0 0 0 16,0 0-155-16,0 0-31 0</inkml:trace>
  <inkml:trace contextRef="#ctx0" brushRef="#br0" timeOffset="112595.55">19537 8616 1497 0,'0'0'66'0,"0"0"14"16,0 0-64-16,0 0-16 0,0 0 0 0,0 0 0 15,0 0 92-15,0 0 14 0,5 2 3 0,-5-2 1 0,0 0-19 0,5 7-4 16,1 5-1-16,-1 0 0 0,-5-3-21 0,3 10-4 16,-1-5-1-16,1 7 0 0,2 5-12 0,-2-7-4 15,2 7 0-15,0-5 0 0,1 5-10 0,-1-5-2 16,0 0-1-16,1-2 0 0,-4 2-31 0,4-7-12 0,-6 5 1 0,0-7 0 16,2 2 60-16,-2-7 12 0,6 5 3 0,-4-3 0 15,3-4-52-15,1-3-12 0,2 3 0 0,-8-5 0 31,0 0-136-31,5-7-31 0,3 0-5 0,-3-5-2 0</inkml:trace>
  <inkml:trace contextRef="#ctx0" brushRef="#br0" timeOffset="112798.61">19690 8618 2156 0,'0'0'48'0,"0"0"9"0,0 0 3 0,6 5 0 0,-4-3-48 0,6 5-12 16,-3 2 0-16,1 1 0 15,-1 2 60-15,0 2 11 0,3 5 1 0,-2-3 1 0,-1 3-7 0,0 2-2 16,-2 5 0-16,-1-5 0 0,1-2-13 0,0 2-3 16,-3-2-1-16,0 2 0 0,2-2-26 0,-2-5-5 15,3 5 0-15,-3-5-1 0,0 0-15 0,0-2 0 16,3-3 8-16,-3 3-8 16,2-5-48-16,1 0-13 0,-3 0-3 0,0-7-751 15,5 0-150-15</inkml:trace>
  <inkml:trace contextRef="#ctx0" brushRef="#br0" timeOffset="113157.67">19923 8978 1728 0,'-10'-7'38'0,"10"7"8"0,0 0 2 0,0 0 0 0,0 0-39 0,0 0-9 0,0 0 0 0,0 0 0 15,5 0 87-15,-3 0 15 0,-2 0 3 0,6-5 1 16,-1 5-67-16,0 0-14 0,3 0-2 0,3 0-1 16,-6 0-22-16,6 0 0 0,2 0 0 0,-2 5 0 15,-1-3 31-15,-2 3 1 0,0-5 1 0,0 7 0 16,-3-2 1-16,1 2 0 0,-1 0 0 0,-3 2 0 16,1-4 5-16,-6 9 1 0,-2-7 0 0,0 7 0 15,0-2-16-15,-1 0-2 0,-7-3-1 0,5 5 0 16,-2-2 4-16,4 0 1 0,4-3 0 0,-4 3 0 0,1-3-13 15,2 3-2-15,6-5-1 0,2 5 0 0,-2-5-10 0,0 0 0 16,5 0 0-16,2 0 8 0,1 0 15 0,2-2 2 16,-2-3 1-16,4-2 0 0,-4 5-34 0,2-5-8 15,0-5 0-15,-2 5-1 0,2-2 17 0,1-3 0 16,-1-2 0-16,0 0-840 16,-2-7-163-16</inkml:trace>
  <inkml:trace contextRef="#ctx0" brushRef="#br0" timeOffset="113876.61">19836 8451 403 0,'0'0'36'0,"0"0"-36"0,0 0 0 15,0 0 0-15,0 0 199 0,0 0 33 16,0 0 6-16,0 0 2 0,0 0-90 0,0 0-18 16,2-7-3-16,-2 7-1 0,0 0-55 0,0 0-11 0,0 0-2 0,3 0-1 15,-3 0-1-15,5-7 0 16,-5 7 0-16,6 0 0 0,-1-2-38 0,0 2-7 0,1-5-1 0,4 5-1 15,-2 0 5-15,3 5 0 0,-1-5 1 0,3 0 0 16,3 0-17-16,0 2 0 0,-3-2 0 0,3 7 0 16,0-7 0-16,-3 7 0 0,1-2 0 0,-6-5 0 15,0 7 14-15,-3 0-1 0,-3 0 0 0,1 0 0 16,-3 0 18-16,-3 5 3 0,3-5 1 0,-7 5 0 16,-1-3-3-16,0 3-1 0,2 2 0 0,1-7 0 15,2 7-13-15,1-7-2 0,2 5-1 0,5-5 0 16,0 0 1-16,3 0 1 0,-2 0 0 0,2-2 0 15,5 2-27-15,0 0-6 0,-2-2 0 0,4-3-1 0,1 3 27 16,0-3 6-16,-3-2 0 0,3 0 1 0,-2 5-17 0,-1-5-14 16,-3 0 2-16,4 0-766 15,-6-5-154-15</inkml:trace>
  <inkml:trace contextRef="#ctx0" brushRef="#br0" timeOffset="144153.47">20701 8771 1324 0,'0'0'118'0,"0"0"-94"16,0 0-24-16,0 0 0 0,0 0 112 0,0 0 17 15,11 7 4-15,-11-7 1 0,10 0-22 0,1 5-5 16,-3-3-1-16,5 3 0 0,0-3-34 0,0-2-6 0,1 0-2 15,-1 5 0-15,3-3-37 0,-3-2-8 0,0 0-2 0,3 5 0 16,-3-5-27-16,-2 0-6 0,-1 0 0 0,4 0-1 16,-6 0 35-16,0 2 7 0,-1-2 2 0,-1 0 0 31,-6 0-197-31,0 0-39 0</inkml:trace>
  <inkml:trace contextRef="#ctx0" brushRef="#br0" timeOffset="144356.48">20704 9013 1666 0,'0'0'74'0,"0"0"15"0,10 5-71 0,3-5-18 15,-2 0 0-15,2 2 0 0,3 3 106 0,-3-5 18 16,3 0 3-16,-3 0 1 0,1 0-38 0,-1 5-7 16,0-5-2-16,-2 2 0 0,2-2-65 0,-2 0-16 15,-1 0 0-15,-2 0 0 0,3 5 25 0,-3-5 2 16,0 2 0-16,-1-2 0 15,-1 0-146-15,-6 0-29 0,0 0-5 0,0 0-2 0</inkml:trace>
  <inkml:trace contextRef="#ctx0" brushRef="#br0" timeOffset="144874.5">21648 8771 1497 0,'0'0'66'0,"0"-7"14"0,3 0-64 0,-3 2-16 0,0-2 0 0,-3 5 0 16,3 2 100-16,-2-5 16 0,-4 5 3 0,1 0 1 16,0 0-39-16,-3 0-7 0,2 7-2 0,-4 0 0 15,-3 5-16-15,-1 0-3 0,1 2-1 0,0 2 0 0,0 8-25 0,-3-8-6 16,5 10-1-16,-2-5 0 0,2 5-20 0,4-2-8 16,1-1 0-16,1 3 0 0,2-5 8 0,3-2 0 31,3 2 0-31,5-2 0 0,0 0 8 0,2-5 3 15,4 0 1-15,-1-7 0 0,3 5-12 0,2-10-17 16,6 3 4-16,0-5 1 0,0-5 12 0,0 5 0 16,2-7 0-16,-2 0 0 0,0 0 48 0,-1-5 13 0,1 3 3 15,-3-3 0-15,1 3 0 0,-4-8 0 0,-2 3 0 0,-3-2 0 16,-2-3 0-16,-1 0 0 0,-2-2 0 0,0 2 0 16,-8-2-48-16,0 2-16 0,0 0 9 0,-5 3-9 15,-3-3 13-15,3 5-2 16,-3 7-1-16,0-5 0 0,-3 3-10 0,1-3 12 0,-4 0-12 0,6 10 12 15,-2-5-26-15,-1 2-5 0,1 3-1 0,-1 2 0 32,6 0-149-32,5 0-31 0</inkml:trace>
  <inkml:trace contextRef="#ctx0" brushRef="#br0" timeOffset="145422.55">21323 8550 172 0,'-6'-7'8'0,"6"7"1"0,0 0-9 0,0 0 0 0,0 0 0 0,0 0 0 16,0 0 376-16,0 0 74 0,8-5 14 0,0 5 4 15,0-2-290-15,6 2-58 0,-1 0-11 0,5 0-2 16,1 0-52-16,2 2-11 0,5-2-1 0,1 0-1 16,2 0-17-16,0 0-3 0,0 5-1 0,0-5 0 15,-2 0-21-15,-1 0-16 0,1 0 2 0,-4-5 1 16,1 5 37-16,-3 0 8 15,1 0 2-15,-1-2 0 0,-5-3-14 0,0 5-4 0,-3 0 0 0,3 0 0 16,-8-2 11-16,0 2 1 0,-1-5 1 0,-1 5 0 16,-6 0 7-16,0 0 0 0,0-2 1 0,0 2 0 15,0-5-5-15,0-2-2 0,-3 4 0 0,-2-1 0 16,0-3-10-16,-1 2-1 0,-2-2-1 0,-2 0 0 16,2 5-8-16,0-6-2 0,-3-1 0 0,3 2 0 15,0 5-8-15,0-5 0 0,1 0 0 0,1 2 8 16,-2-2-8-16,3 0 0 0,0-5 0 0,-1 10 0 15,4-5 0-15,-4-5 0 0,4 5 0 0,-3 0 0 16,-1 0 0-16,4 0 0 0,-4 0 0 0,4 2 0 16,-1-2 16-16,0 0 2 0,-2 0 0 0,2 7 0 15,3 0-66-15,0 0-12 0,-2-5-4 0,2 5 0 0,0 0 52 0,0 0 12 16,0 0 0-16,0 0 0 16,0 0-138-16,0 0-25 0,0 0-5 0,0 0-943 15</inkml:trace>
  <inkml:trace contextRef="#ctx0" brushRef="#br0" timeOffset="169345.53">13703 12835 576 0,'0'0'51'0,"0"0"-41"0,0 0-10 0,0 0 0 16,0 0 104-16,-3-3 20 0,3-1 3 0,0-3 1 16,0 7 0-16,0-3 0 0,-3-1 0 0,3-3 0 15,-2 4-26-15,2 3-5 0,-3-4-1 0,-2 4 0 16,0-5-24-16,-1 5-4 0,1 0-2 0,-3 0 0 16,3 0-29-16,-3 5-5 0,0-5-2 0,0 7 0 15,-3-3-30-15,1 3 0 0,-1 0 0 0,-2 0 0 16,0 3 23-16,0 2-2 0,-3 2 0 0,2-2 0 15,4 2-33-15,-1 0-8 0,-2 0 0 0,2 5-1 0,4 2 21 0,-1-2 0 16,-3-1 0-16,8 4 0 0,1-4 0 0,4 4 0 16,1 3 0-16,2-3 0 0,1 4 12 15,4-5 8-15,3 0 0 0,3 2 1 0,0-6-21 16,3 2 9-16,4-5-9 0,-1 0 0 0,1-2 15 0,1-5-4 16,0 4-1-16,3-3 0 0,2-6 12 0,-6-2 2 15,-1 0 1-15,1 0 0 0,7-2 10 0,-4-3 1 16,-5-2 1-16,0 0 0 0,-2-5 9 0,-1 3 2 15,1-3 0-15,-3-7 0 0,-6 5-8 0,1-7-2 16,0 0 0-16,-4-5 0 0,1 0-22 0,-2 0-5 16,-1 2-1-16,-2-1 0 0,-3-1-10 0,-3 7 0 15,0-2 0-15,1 2 0 0,-4-2 19 0,-4 2 1 0,-1 5 1 16,-2 0 0-16,2 0-5 0,1 2-2 0,-3 2 0 16,-3-1 0-16,-5 4-14 0,7-1 0 0,4 1 8 0,-1 3-8 15,-2 1 0-15,2-1 0 0,1 4 0 0,2 0-10 31,-3 0-54-31,1 0-12 0,-4 4-1 0,4-1-1 16,5 4-158-16,-3 0-31 0</inkml:trace>
  <inkml:trace contextRef="#ctx0" brushRef="#br0" timeOffset="170017.24">14526 12814 921 0,'10'-3'82'0,"-2"-1"-66"0,-5 1-16 0,-1-1 0 15,1-3 112-15,0 2 20 0,-3 5 3 0,0-3 1 16,-3-1-27-16,3-3-5 0,3 4 0 0,-3 3-1 16,0 0-19-16,0 0-3 0,5-4-1 0,-2-3 0 15,-3 7-12-15,0 0-4 0,0 0 0 0,0 0 0 16,0 0-8-16,0 0-1 0,0 0-1 0,0 0 0 16,-6 7-18-16,4-3-4 0,-4 3-1 0,1 3 0 15,-3-3-7-15,0 5 0 0,0-1-1 0,-2-1 0 16,-1 2-11-16,1 2-1 0,2-3-1 0,0 4 0 15,0-4-10-15,2-1 0 0,1 1 0 0,3-1 0 16,-1 2 0-16,0-1 0 0,1-1 8 0,2-3-8 0,0 0-16 16,0 2-6-16,2 1-1 0,4-3 0 15,-4-3 23-15,3 4 0 0,3-6 0 0,0 3 0 0,0-3 27 16,3 3 9-16,2-5 3 0,-2 4 0 0,5-1-12 0,-1-3-3 16,7 0 0-16,-1 0 0 0,-3 0-24 0,3 0 0 15,1 0 8-15,1-3-8 0,-4-1 0 0,-1 4 0 16,-2 0 0-16,0 0 0 0,-3-5 33 0,-2 3 5 15,-3 2 1-15,-3 0 0 0,1 0-28 0,-6 0-11 16,0 0 8-16,0 0-8 0,0 0 10 0,0 0-10 16,0 0 12-16,-6 0-12 15,1 7-84-15,-6-7-23 0,1 7-5 0,-1-3-725 16,-2-1-146-16</inkml:trace>
  <inkml:trace contextRef="#ctx0" brushRef="#br0" timeOffset="170267.46">14393 13268 1152 0,'0'0'51'0,"0"0"10"0,6 0-49 0,4 2-12 0,-2-2 0 0,0 0 0 16,3 0 154-16,-1 0 28 0,3 0 6 0,1 0 0 16,2-2-71-16,2-3-14 0,3 5-3 0,0-2-1 15,-2 2-28-15,2-5-6 0,-2 5-1 0,4-3 0 16,-1-1 4-16,-4 4 1 0,-2 0 0 0,3-3 0 15,-4 3-59-15,-4-4-10 0,0 4 0 0,-1 0-10 16,-5 0 42-16,3 0 8 0,-8 0 1 0,0 0 1 16,0 0-16-16,0 0-3 0,0 0-1 0,0 0 0 15,0 0-69-15,0 0-13 0,0 0-4 0,0 0-1152 16</inkml:trace>
  <inkml:trace contextRef="#ctx0" brushRef="#br0" timeOffset="170876.36">15214 12724 939 0,'0'0'41'0,"0"0"10"0,0 0-41 0,0 0-10 15,0 0 0-15,0 0 0 0,5-4 96 0,-5 4 18 16,0 0 3-16,0 0 1 0,0 0-11 0,2 7-3 15,-2-7 0-15,6 7 0 0,-4 0-24 0,4 0-4 16,-4 5-2-16,1 2 0 0,2-3-13 0,-2 4-2 16,2 6-1-16,-2-7 0 0,5 9-16 0,-6-1-3 15,1-1-1-15,2 5 0 0,1 2-15 0,-1 2-3 16,-5-6-1-16,3 6 0 0,-1-1 10 0,1-1 3 16,-3-5 0-16,0-1 0 0,0-1 8 0,0-2 1 15,0-5 1-15,3 0 0 0,-1 0-12 0,1-2-2 0,0-5-1 16,-1 0 0-16,1 0-16 0,-1-2-3 0,1-3-8 0,-3-2 12 15,0 0-3-15,0 0-1 0,0 0 0 0,0 0 0 32,3-2-58-32,-1-6-12 0,1-3-2 0,-3-1-1 15,3-2-143-15,-3 0-28 0</inkml:trace>
  <inkml:trace contextRef="#ctx0" brushRef="#br0" timeOffset="171220.32">15383 12691 748 0,'-5'-11'67'0,"5"11"-54"0,0 0-13 0,0 0 0 0,2-7 118 0,-2 7 21 16,0 0 4-16,0 0 1 0,0 0-20 0,0 0-4 16,0 0-1-16,3 4 0 0,0 6-41 0,2-3-8 15,3 7-2-15,-6 5 0 0,-2-1-15 0,6 4-3 16,2-1-1-16,-3 5 0 0,-5 2-23 0,3 2-5 15,2-1-1-15,3-1 0 0,0 2 28 0,0-1 4 16,-8-3 2-16,2 7 0 0,6-5-27 0,-5-7-6 16,2-2-1-16,-2 2 0 0,2-2 8 0,-2 2 2 15,-1-2 0-15,4-5 0 0,-4 0-6 0,4 5 0 16,-4-5-1-16,1 0 0 0,0-7-6 0,-1 5-1 16,-2-5 0-16,0 0 0 0,0-7-4 0,0 0-2 15,0 0 0-15,0 0 0 0,0 0-10 0,0 0 0 16,0-7 0-16,0 0-810 0,3-5-164 15</inkml:trace>
  <inkml:trace contextRef="#ctx0" brushRef="#br0" timeOffset="172079.2">15843 13028 806 0,'0'0'17'0,"0"0"4"0,0 0 1 0,6 0 2 0,-1-7-24 0,-5 7 0 0,-5-7 0 0,2 2 0 16,3 5 107-16,0 0 17 0,3-2 3 0,-3-3 1 16,0 5-52-16,0 0-9 0,2-7-3 0,-2 7 0 15,0-3 0-15,0 3 0 0,0 0 0 0,0 0 0 16,0 0-10-16,0 0-2 0,0 0-1 0,0 0 0 15,5 7 2-15,-2-4 1 0,-3 4 0 0,0 5 0 16,0 2-21-16,3-2-4 0,-3-3-1 0,-3 3 0 16,0 2-28-16,1 0 0 0,4 5 0 0,4-8-10 15,2 4 27-15,-3-8 6 0,3 7 1 0,-3-10 0 16,6 4-16-16,-3-6-8 0,5 5 8 0,-2-2-8 16,2-5 12-16,0 0-3 0,3 0 0 0,2 0 0 0,4-5 15 0,-4-2 2 15,-2-3 1-15,0-1 0 0,-6 4-27 0,1-5 0 16,0-2 0-16,-3 4 0 0,-3-1 56 15,0-1 7-15,0 2 1 0,-2-1 0 0,0 4-52 0,-1 2-12 16,-2 3 0-16,3-3 0 0,-3 3 0 0,0-3 0 16,-3 5 0-16,3 0 0 0,0 0 0 0,0 5 0 15,-2-3 0-15,2 5 0 0,2-2 0 0,1 2 0 16,0 0 0-16,-1-3 0 0,4 6 0 0,4-3 0 16,1-2 0-16,2 2 0 0,-2-3 0 0,4-1 0 15,1 1 0-15,-2-1 0 0,1-3 0 0,1 0 0 16,-2 0 0-16,-1 0 0 0,3-3 0 0,-6-1 0 15,1 4 0-15,-1-3 0 0,-2-1 0 0,0-3 0 16,0 2 0-16,-3 3 0 0,-2-3 47 0,2-2 6 0,-2 0 2 0,0 0 0 16,-3 0-37-16,0 0-7 0,-3-5-2 0,3 5 0 15,0-7-9-15,0 7 0 0,-3-5 0 0,1 5 0 16,2-7 0-16,-3 7 0 0,-2 0 0 0,2-1 0 16,1 1 0-16,-1 0 0 0,-2 0 0 0,-1 3 0 31,1-3-49-31,0 2-12 0,-1 5-3 0,1-2-751 0,-3-3-150 0</inkml:trace>
  <inkml:trace contextRef="#ctx0" brushRef="#br0" timeOffset="173010.31">16552 13275 230 0,'6'0'20'0,"-6"0"-20"15,0 0 0-15,0 0 0 16,0 0 188-16,0 0 32 0,0 0 8 0,0 0 0 0,0 0-98 0,0 0-20 16,0 0-4-16,0 0-1 0,0 0-27 0,0 0-6 15,0 0 0-15,0 0-1 0,2 7 3 0,1-3 1 16,2 3 0-16,-2 1 0 0,2-6-60 0,0 5-15 16,-5 0 0-16,3 2 0 0,2-6 54 0,1 4 8 15,-6 0 2-15,0 0 0 0,0-7 0 0,2 7 0 16,1-2 0-16,-3-5 0 0,-3 0-52 0,3 0-12 15,0 0 0-15,0 0 0 0,0 0 54 0,0 0 8 16,0 0 2-16,0 0 0 0,0 0-64 0,-2-5 0 16,-1-2-14-16,3 5 2 0,3-6 12 0,-1 1 8 15,-4-4-8-15,2 6 11 0,2-2-11 0,1 0 0 0,-6 0 0 0,3 0 0 16,0 0 0-16,3 0-16 0,2 2 3 0,-5 5 0 16,-5-2-2-16,5-3 0 0,8-2 0 0,0 4 0 15,-8 3 5-15,0 0 1 0,8-4 0 0,2-3 0 16,1 7 9-16,-3-3-12 0,-8 3 12 0,10-4-12 15,9 4 4-15,-6-5 0 0,-5 5 0 0,0 0 0 32,8 0-26-32,-5 0-5 0,-1 5-1 0,-5-5 0 15,1 0-158-15,2 4-32 0</inkml:trace>
  <inkml:trace contextRef="#ctx0" brushRef="#br0" timeOffset="173276.74">16867 13282 403 0,'0'0'36'0,"0"0"-36"0,0 0 0 0,0 0 0 0,8-7 250 0,-8 7 43 16,0 0 9-16,0 0 2 0,0 0-141 0,0 0-28 16,3 7-6-16,-1 0-1 0,1 0-51 0,-3 0-10 15,3 0-3-15,-3 0 0 0,0 5-32 0,0-5-8 16,2 0 0-16,4 0-1 0,-4 0-10 0,-2-2-1 15,-2 2-1-15,2-7 0 0,0 0 1 0,0 0 0 16,0 0 0-16,0 0 0 0,0 0-12 0,0 0-12 16,0 0 2-16,0 0 1 15,2-7-125-15,-2 0-25 0,0 2-5 0,0-2-424 0,-5 0-86 0</inkml:trace>
  <inkml:trace contextRef="#ctx0" brushRef="#br0" timeOffset="173401.72">16888 13209 1180 0,'-13'-3'52'0,"10"-1"12"0,1 4-52 0,2-7-12 0,-5 7 0 0,2-7 0 15,0 7 117-15,3 0 21 0,-2-5 4 0,-1 3 1 16,-2-3-74-16,5 5-14 0,0 0-3 0,0 0-1 16,-6 0-42-16,6 0-9 0,0 0 0 0,0 0-556 15,0 0-111-15</inkml:trace>
  <inkml:trace contextRef="#ctx0" brushRef="#br0" timeOffset="174120.69">17171 13301 1267 0,'8'0'28'0,"-8"0"5"0,0 0 2 0,0 0 1 0,0 0-36 0,0 0 0 0,0 0 0 0,0 0 0 16,0 0 109-16,0 0 15 0,0-5 4 0,0 5 0 15,-8-3-52-15,1-1-9 0,1 4-3 0,4-3 0 16,-4-1 0-16,1 4 0 0,-8 0 0 0,5 0 0 16,8 0-51-16,-8 4-13 0,-8-1 0 0,3 4 0 15,10 0 0-15,-2-2 0 0,-3 2 0 0,0 4 0 16,-3-4 0-16,6 3 0 0,5-3 0 0,-3 0 0 16,-2 5 0-16,3-1 0 0,9-3 0 0,-1 1 0 15,-1-2 0-15,0-2 0 0,3 2 0 0,6-3 0 16,4-1 0-16,-2-3 0 0,0-3 0 0,0-1 0 15,2-3 0-15,-2 0 0 0,0 2 0 0,-5-4 0 16,2-3 0-16,0 0 0 0,-5 5 0 0,0-7 0 0,-3 4 54 0,0-1 8 16,1-3 2-16,-4 2 0 0,1-2 0 0,-3 2 0 15,0-5 0-15,-3 3 0 0,1 3-52 0,-4-4-12 16,1 1 0-16,-3-2 0 0,3 7 0 0,-3-6 0 16,0 4 0-16,0-1 0 0,3-2 0 0,0 7 0 15,-3 0 0-15,0 0 0 0,2 0 0 0,1 2 0 16,2-2 0-16,1 4 0 0,2 3 0 0,0 0 0 15,0 0 0-15,0 0 0 0,0 0 0 0,0 0 0 16,0 0 0-16,0 0 0 0,0 0 0 0,5 7 0 16,0-4 0-16,1 4 0 0,2-2 0 0,0 6 0 15,-3-1 0-15,0 2 0 0,0-3 0 0,1 3 9 0,-1 2-9 16,3 0 8-16,-3-2-8 0,0 2 0 0,-2 0 0 0,2-2 0 16,1 2 0-16,-1-2 0 0,0-3 0 0,1 3-11 15,-4-1 11-15,1-1 0 0,0 2 0 0,-3-5 0 16,2 4 0-16,-2-4 8 0,3 1-8 0,-3-1 11 31,0-7-219-31,0 2-43 0,-5 10-9 0,5-12-1 0</inkml:trace>
  <inkml:trace contextRef="#ctx0" brushRef="#br0" timeOffset="174652.45">17452 13296 633 0,'0'0'56'0,"0"0"-44"15,0 0-12-15,0 0 0 0,0 0 194 0,0 0 37 16,0 0 7-16,0 0 2 0,-8 0-99 0,3-3-19 16,-3 3-4-16,2 0-1 0,1 0-57 0,3 3-12 15,-4-3-3-15,1 5 0 0,0-3-24 0,-1 5-5 16,1-2 0-16,-3 2-1 0,0 0-15 0,3 0 0 15,0 0 0-15,-3 0 0 0,5 0 0 0,0 5 0 16,-2-5 0-16,5 0 0 0,3 0 15 0,-1 0 0 16,-2 0 0-16,3 5 0 0,2-5-29 0,1-2-6 15,-1-3 0-15,3 3-1 0,0-3 21 0,0-2-11 0,0 0 11 0,0-2-8 16,2-3 8-16,-2 3 0 0,0-3 0 0,-3-2 0 16,3 0 18-16,0 2 6 0,-5 3 0 0,2-3 1 15,-2-2-25-15,-1 0 0 0,1 0 0 0,2 0 0 16,-2 0 0-16,2 0 0 0,-5 0 0 0,0 7 0 15,0-5 40-15,0 5 2 0,-2-3 1 0,2 3 0 16,0 0-18-16,0 0-3 0,0 0-1 0,0 0 0 16,0 0-33-16,0 0-8 0,5 8 0 0,-2 1-1 15,-1-4 33-15,4 2 8 0,-1 7 0 0,0-7 1 16,3 0-21-16,0 0 0 0,0-2 0 0,0 2 0 16,0 0-10-16,0 7-6 0,2-2-2 0,-2-1 0 15,0 4 18-15,3-1 8 0,-6 0-8 0,0 0 12 16,1 0 0-16,-4-2 0 0,1 0 0 0,-6-3 0 15,3 3 5-15,-5-5 1 0,0 0 0 0,-3 5 0 16,0-5 1-16,-3-5 0 0,-2 5 0 0,0-2 0 0,0-3-11 0,-1 3-8 16,1-5 12-16,3 4-12 0,-4-4 0 0,4-4 0 15,-1 4-15-15,3-7 5 16,0 0-175-16,3-5-35 0</inkml:trace>
  <inkml:trace contextRef="#ctx0" brushRef="#br0" timeOffset="175128.57">17627 13373 172 0,'0'0'16'15,"0"0"-16"-15,0 0 0 0,7 3 0 0,7-3 232 0,-4 0 44 0,-10 0 9 0,3 0 2 16,5 0-165-16,-3 0-33 0,0-3-6 0,3-1-2 15,0 4-13-15,-2 0-4 0,2 0 0 0,0-5 0 16,-3 3-13-16,3-3-3 0,0 3-1 0,0-3 0 16,-3-2-24-16,3 0-5 0,0 4-1 0,-3-4 0 15,-2 3-17-15,-1-3 0 16,1 2 0-16,-3 3 0 16,3-5 51-16,-6 2 6 0,0-2 2 0,1 4 0 0,-4-1-43 0,4 4-16 0,-6-7 11 0,3 7-11 15,-3-5 0-15,0 5 0 0,0 0 0 0,0 0 0 16,-3 0 0-16,3 5 0 0,-2-5 0 0,2 2 0 15,0 3 30-15,0-1 0 0,0-1 0 0,0 4 0 16,3 0-30-16,-1 0 8 0,4 0-8 0,-4 5 0 16,6-1 0-16,-2-1 0 0,2 2 0 0,2-5 0 15,1 0-29-15,2 5 1 0,1-3 0 0,-1-2 0 0,3 5 51 0,-3-5 10 16,3 0 3-16,3 5 0 0,-1-5-14 0,1 0-2 16,0-3-1-16,2-1 0 0,0-3-8 0,-2 0-2 15,2 0 0-15,-3 0 0 0,4-7-9 0,-4 7 0 16,3-7 0-16,-2 2 0 0,-3 3 17 0,3-3 2 15,-6-2 0-15,0 0-747 16,0 0-150-16</inkml:trace>
  <inkml:trace contextRef="#ctx0" brushRef="#br0" timeOffset="176503.44">15891 12788 806 0,'0'0'72'0,"0"0"-58"0,0 0-14 0,0 0 0 15,0 0 92-15,0 0 16 0,-3-3 4 0,1-1 0 16,-1 1-2-16,3 3 0 0,0-4 0 0,3 1 0 16,-3 3-32-16,0-7-6 0,-3 3-2 0,3-3 0 15,5 2-23-15,1-2-5 0,-1 0-1 0,0 0 0 16,-5 0-5-16,3 0-2 0,2-1 0 0,0 1 0 16,3-4-16-16,0 4-3 0,0 0-1 0,3 0 0 15,-3 2-14-15,2-2 0 0,-2 0 0 0,-3 4 0 16,3-1 0-16,-2-3 0 0,-1 7 8 0,0-7-8 15,-5 7 0-15,6 0 0 0,-4 0 0 0,-2 0 0 0,0 0 0 16,0 0 0-16,6-5 0 0,-6 5 0 16,0 0 0-16,0 0 0 0,0 0 0 0,5 5 0 0,0-5 0 0,-5 0 0 15,0 0 0-15,5 7 0 0,1 0 0 0,-1-3 0 16,0-1 0-16,-2 4 0 0,2 0 57 0,-2-2 6 16,2 2 1-16,0 0 0 0,1 0-64 0,-1 0-13 15,-2 0-3-15,5-3 0 0,-3-1 16 0,-2 2 0 16,-1 2 9-16,3-7-9 0,1 7 12 0,-6-7-4 15,0 0-8-15,5 0 12 0,0 4-2 0,-5-4-1 16,0 0 0-16,0 0 0 0,0 0-21 0,0 0-4 16,0 0 0-16,6 0-1 15,-6 0-152-15,0 0-31 0</inkml:trace>
  <inkml:trace contextRef="#ctx0" brushRef="#br0" timeOffset="177382.92">17902 12590 568 0,'0'0'25'0,"0"0"6"0,0 0-31 0,0 0 0 15,0 0 0-15,0-4 0 0,-3-4 59 0,3 8 5 16,0 0 2-16,-3 0 0 0,-2-4 29 0,5 4 5 0,0 0 2 15,0 0 0-15,0 0-10 0,0 0-3 0,0 0 0 0,5 4 0 16,1 4-19-16,-1-1-4 0,-2 4-1 0,-1-1 0 16,4 2-1-16,-1 2 0 0,0 4 0 0,0 4 0 15,1-1-7-15,-1 5-1 0,3-5-1 0,-3 9 0 16,-2-4-37-16,5-2-7 0,0 2-2 0,-3 0 0 16,0-5 31-16,1 5 7 0,-1-1 1 0,0-3 0 15,1 3-26-15,-4-3-5 0,-2-1-1 0,3-2 0 16,2-1-4-16,-2-1-2 0,-3-1 0 0,2-2 0 15,-2-4 1-15,0 2 0 0,0-5 0 0,0 4 0 16,-2-3-26-16,2-8-5 0,0 0 0 0,0 0-1 16,-8-5-86-16,5 2-17 0,1-1-3 15</inkml:trace>
  <inkml:trace contextRef="#ctx0" brushRef="#br0" timeOffset="177726.6">18100 12578 115 0,'0'0'10'0,"3"-4"-10"0,-3 4 0 0,0 0 0 0,5-3 309 0,-5 3 60 16,0 0 12-16,0 0 3 0,0 0-256 0,0 0-50 16,5 3-10-16,1 4-3 0,-6 2 0 0,2 1 0 15,1 1 0-15,2 4 0 0,-2-1-11 0,0 4-2 0,2 4-1 0,-3-1 0 16,4 5-6-16,-1-5-1 0,0 5 0 0,-2-7 0 15,0 2-10-15,2 5-2 0,0-5-1 0,1 0 0 16,-1 2-31-16,0-1 0 0,-2-1 0 0,5 9 0 16,0-6 57-16,-3 2 6 0,3-5 1 0,-3 5 0 15,3-7-52-15,-3-1-12 0,1-1 0 0,-4-5 0 16,4 2 22-16,-4-3 2 0,4-1 0 0,-4-3 0 16,-2-2-10-16,3 2-2 0,-3-7 0 0,0 0 0 15,5 0 3-15,-5 0 0 0,0 0 0 0,-3 0 0 16,1-7-15-16,-1-5 0 0,6 2 8 0,-3-1-8 15,-5-8-147-15,-1 9-32 0,6-4-6 0</inkml:trace>
  <inkml:trace contextRef="#ctx0" brushRef="#br0" timeOffset="178492.39">18444 13148 648 0,'0'0'28'0,"0"0"7"0,0 0-35 15,0 0 0-15,0 0 0 0,3 0 0 0,2-5 96 0,0 3 13 16,-5 2 3-16,0 0 0 0,6 0-16 0,2-5-4 16,-6 3 0-16,6-3 0 0,-3 5-25 0,1 0-6 15,-1 0-1-15,0 0 0 0,3-3-11 0,0 3-2 16,0 0-1-16,0 3 0 0,0-3-6 0,0 0-2 0,0 5 0 0,0-3 0 15,-3 3-18-15,3 2-3 0,-3 0-1 0,1 0 0 16,-1 0 35-16,-5 0 6 0,0 5 2 0,0-5 0 16,0 7-24-16,-5-2-5 0,2-3-1 0,-2 3 0 15,2 2-5-15,0-2-2 0,-2 2 0 0,2-3 0 16,1-1-3-16,-1 2-1 0,3-1 0 0,0-1 0 16,0-3-18-16,3 5 0 0,-1-5 0 0,1 0 0 15,5 0 0-15,-3 0 0 0,3-7 0 0,3 5 0 16,2-3 55-16,0-2 7 0,3-2 2 0,0-3 0 15,0 5-64-15,0-7-26 0,2 0 2 0,1 0 0 16,-6 2 24-16,3-2-8 0,-5 5 8 0,-1-6-1140 16</inkml:trace>
  <inkml:trace contextRef="#ctx0" brushRef="#br0" timeOffset="180601.08">19156 12637 806 0,'0'0'17'0,"0"0"4"0,0 0 1 0,0 0 2 0,0 0-24 0,0 0 0 0,0 0 0 0,0 0 0 16,0 0 107-16,0-1220 17 0,0 2440 3 0,0-1220 1 15,0 0-52-15,0 0-9 0,0 0-3 0,0 0 0 16,0 0 0-16,0 0 0 0,0 0 0 0,0 0 0 16,0 3-14-16,0 4-3 0,0 0-1 0,0 5 0 15,-3-5-10-15,1 7-3 0,-1-7 0 0,-2 4 0 16,-1 4-2-16,4-4-1 0,-6-1 0 0,2 4 0 16,4-2-3-16,-3 2-1 0,-1-2 0 0,4-1 0 15,-4-1-8-15,4-3-2 0,-1 0 0 0,0 5 0 16,1-5-1-16,2 4-1 0,-3-8 0 0,3 4 0 15,-3 0 10-15,3-7 3 0,0 0 0 0,6 5 0 16,-4-3-27-16,6 3 0 0,6-5 0 0,1 0 0 0,-1 0 0 0,4 0 0 16,3 0 0-16,6 0 0 0,-3-5 49 0,-1 3 5 15,4 2 1-15,-3-5 0 0,-1 5-31 0,-1-3-7 16,-1-1-1-16,-3 4 0 0,6 0-16 0,-8 0 0 16,-3 0-13-16,-2-3 5 0,-3 3 8 0,-3 0 0 15,-5 0 0-15,0 0 0 0,0 0 49 0,0 0 12 16,0 0 3-16,0 0 0 15,-5 3-167-15,-3-3-33 0,3 4-6 0,-3-1-625 16,0-3-125-16</inkml:trace>
  <inkml:trace contextRef="#ctx0" brushRef="#br0" timeOffset="181069.85">19132 13035 345 0,'-16'0'15'0,"16"0"4"0,0 0-19 0,0 0 0 0,-2 0 0 0,2 0 0 15,-3 4 0-15,3-4 0 0,0 0 0 0,0 0 0 16,0 0 0-16,0 0 0 0,0 0 0 0,0 0 0 0,0 0 0 0,-3 3 0 15,3 4 0-15,0-7 0 16,0 0 106-16,0 0 18 0,0 5 3 0,0 2 1 16,6-3-52-16,-6-4-9 0,0 0-3 0,0 0 0 0,5 7 52 0,0-4 9 15,-5-3 3-15,0 0 0 0,3 7-52 0,-3-7-9 16,2 4-3-16,6-1 0 0,0-3 0 0,3 5 0 16,-1-3 0-16,4-2 0 0,-1 0-24 0,3 0-6 15,2 0-1-15,1 0 0 0,-1 0-1 0,3 0-1 16,-5 0 0-16,3 0 0 0,-1-2 6 0,4-3 2 15,-9 5 0-15,5-3 0 0,1 3-11 0,-3 0-3 16,-6-4 0-16,1 1 0 0,-1 3-25 0,4 0 0 16,2-4 0-16,-8 4 0 0,-8 0 56 0,2 0 7 15,3 0 1-15,1-3 0 0,-1-1-52 0,-2 4-12 16,-3 0 0-16,0 0 0 0,5-3 0 0,-5 3 0 0,0 0 0 16,0 0 0-16,0 0 0 0,0 0 0 0,0 0 0 0,0 0 0 31,0 0-104-31,0 0-23 0,-3 0-5 0,-2 0-912 0</inkml:trace>
  <inkml:trace contextRef="#ctx0" brushRef="#br0" timeOffset="182084.95">19151 12705 172 0,'-8'-4'8'0,"8"4"1"0,0 0-9 0,0 0 0 0,0 0 0 0,0 0 0 16,0 0 194-16,0 0 37 0,0 0 7 0,2-3 2 16,1-1-110-16,-3 4-22 0,3-3-4 0,4-1 0 15,4-3-64-15,-3 0-12 0,-8 2-2 0,5-2-1 16,3 0 31-16,-2 4 7 0,-1-1 1 0,3-3 0 16,0-3-19-16,0 1-3 0,2 2-1 0,-4-3 0 15,-4-1-17-15,3 4-3 0,3-1-1 0,0-3 0 16,-2 4-20-16,-1 0 9 0,0 0-9 0,-2 0 0 15,2-5 0-15,0 5 0 0,-2 4 0 0,0-4 0 16,2 3 42-16,-2-3 2 0,-3-1 0 0,0 8 0 16,5 0-22-16,-5 0-4 0,0 0-1 0,0 0 0 15,3-4-17-15,-3 4 10 0,0 0-10 0,0 0 8 0,0 0-8 16,2-3 0-16,-2 3 0 0,0 0 0 0,0 0 0 0,0 0 0 16,0 0 0-16,0 0 0 0,0 0 0 0,0 0 0 15,0 0 0-15,0 0 0 0,0 0 0 0,0 0 0 16,0 0 0-16,0 0 0 15,6 3-160-15,-6-3-24 0,0 0-4 0</inkml:trace>
  <inkml:trace contextRef="#ctx0" brushRef="#br0" timeOffset="184773.6">19881 12586 748 0,'13'0'67'0,"-8"0"-54"0,-5 0-13 0,0 0 0 15,0 0 89-15,0 0 15 0,0 0 4 0,0 0 0 16,0 0-7-16,0 0-1 0,-5 0 0 0,0 7 0 16,2 4 3-16,0-1 0 0,1 2 0 0,2 2 0 15,0 0-31-15,2 5-5 0,1-1-2 0,0 4 0 16,-1-1-13-16,1 5-4 0,2-1 0 0,1-3 0 16,-1 6-7-16,-2-2-1 0,2-5-1 0,-3 9 0 0,4-8 21 0,-4 6 4 15,1-9 0-15,0 2 1 0,-1-2-52 0,-2 2-13 16,0-2 0-16,0-5 0 0,0 5 0 0,0-5 0 15,0 0 0-15,0 0 0 0,-2-9 25 0,-1 2 3 16,0 0 0-16,-2-7 0 16,2 0-45-16,-2 0-9 0,3-7-2 0,-4-5 0 15,1-2-182-15,0 0-37 0,-1-5-7 0,4-2-2 0</inkml:trace>
  <inkml:trace contextRef="#ctx0" brushRef="#br0" timeOffset="185070.25">20000 12633 1209 0,'5'-3'108'0,"-5"3"-87"0,0 0-21 0,0 0 0 16,0 0 118-16,0 0 19 0,5-4 4 0,-5 4 1 15,0 0-10-15,0 0-1 0,3 7-1 0,2 0 0 16,1 4-72-16,-1 4-14 0,3 6-4 0,0-3 0 16,0 4 1-16,2 4 0 0,-2-1 0 0,0 1 0 15,3-2-14-15,-1 2-3 0,-2 0-1 0,-2 2 0 16,2-2 1-16,-3-1 0 0,-2-3 0 0,2-1 0 15,-3 5-24-15,1-5 0 0,-3 2 0 0,3-6 0 16,-3 2 16-16,2-1 0 0,-2-3-1 0,0-1 0 16,3-3-7-16,-3-1-8 0,0-3 11 0,5 0-11 15,-2 2 12-15,-3-9-12 0,0 0 12 0,0 0-12 16,5-4-41-16,-2 4-15 0,0-7-4 0,-3 0-717 16,5 0-144-16</inkml:trace>
  <inkml:trace contextRef="#ctx0" brushRef="#br0" timeOffset="185648.65">20484 12988 172 0,'5'0'16'0,"-5"0"-16"0,6-3 0 0,-4-1 0 16,4 4 207-16,-1-3 38 0,-2-1 8 0,-3 4 2 15,0 0-114-15,0 0-22 0,0 0-5 0,0 0-1 16,0 0 12-16,0 0 3 0,2 7 0 0,-2-3 0 15,0-4-103-15,3 7-25 0,-3 0 0 0,0 3 0 16,2 2 56-16,-2-5 7 0,3 7 1 0,0-2 0 16,-1 2-52-16,1-3-12 0,2-1 0 0,1 2 0 15,-1-1 30-15,3-1 3 0,0-6 1 0,0-1 0 16,-6 2-20-16,6-3-4 0,3-2-1 0,-1 0 0 16,-2-2 3-16,-2-3 1 0,2 2 0 0,0-4 0 15,-3 0-4-15,3-2-1 0,0 2 0 0,-3 0 0 16,0-3 20-16,3-1 3 0,-2-1 1 0,-4 5 0 0,1 5 0 0,-3-3 0 15,2-2 0-15,-2 7 0 0,0 0-32 0,0 0 0 16,0 0 0-16,0 0 0 0,-2 7 0 0,2 0 0 16,0 0 0-16,2 2 0 15,1 1-15-15,2-3-9 0,1 0-1 0,2 0-1 0,0 0 26 0,2 2-10 16,1-2 10-16,-1 0 0 0,4-4 0 0,-1 2 0 16,3-5 0-16,0 0 0 0,-6 0 0 0,3-5 0 15,1 2 10-15,-1-1-2 0,0-3 11 0,-2-5 2 16,-1 5 1-16,1-7 0 0,-3 0 34 0,-3 2 6 15,-2 3 2-15,-1-3 0 0,-2-2-52 0,0 2-12 16,-2 5 0-16,-1-7 0 0,-2 7 0 0,-3-7 0 0,-3 2 0 16,3 5 0-16,0-3 0 0,0 1 0 0,-2 2 0 15,2 5 0 1,-3-3-117-16,3 2-27 0,-2-1-4 0</inkml:trace>
  <inkml:trace contextRef="#ctx0" brushRef="#br0" timeOffset="186166.56">20516 12760 1267 0,'0'0'56'0,"0"0"12"0,0 0-55 0,0 0-13 0,0 0 0 0,0 0 0 0,0 0 54 0,0 0 8 16,0 0 2-16,0 0 0 0,0 0 51 0,0 0 10 0,0 0 3 0,2-5 0 15,1-2-52-15,0 4-9 0,2-4-3 0,0 3 0 16,1-3-51-16,-1-3-13 15,0 1 0-15,0 2 0 0,1-3 54 0,2-1 8 0,-3 4 2 0,0-5 0 16,-2 5-52-16,2-3-12 0,-2-1 0 0,2 4 0 16,0-5 0-16,-2 5 0 0,2 0 0 0,1-7 0 15,-4 6 0-15,1 4 0 0,0-3 0 0,-3 7 0 32,5-3 40-32,-5 3 6 0,0 0 1 0,0 0 0 15,0 0-38-15,0 0-9 0,0 0 0 0,5 3 0 0,1 4 16 0,-1-3 0 0,0 4 1 0,3-1 0 16,0 4-17-16,3-1-11 0,-4-3 2 0,1 5 0 15,0-5 9-15,3 0 11 0,-3 0-3 0,2 5 0 16,-2-5-8-16,0 0 0 0,0-3 0 0,0 3 0 16,0-4 0-16,-3 1 0 0,1-1 0 0,-1 1 0 15,-5-4-46-15,5 0-14 0,-5 0-4 0,0 0 0 0</inkml:trace>
  <inkml:trace contextRef="#ctx0" brushRef="#br0" timeOffset="186869.35">21101 13134 1134 0,'0'0'50'0,"0"0"10"0,0 0-48 0,0 0-12 16,0 0 0-16,0 0 0 0,0 0 115 0,0 0 20 15,0 0 4-15,0 0 1 0,0 0-53 0,0 0-11 16,2 2-1-16,1 5-1 0,2 2 0 0,0-2 0 16,-7 0 0-16,2 1 0 0,2 1-23 0,-2-4-5 15,3 9-1-15,0-7 0 0,-3 5 5 0,5-3 1 16,-2 3 0-16,-1-1 0 0,-2-1-24 0,0 2-5 16,-2-1-1-16,2-1 0 0,2 4 8 0,1-2 2 15,-6 2 0-15,3-7 0 0,3 7 14 0,0-7 3 16,-3 5 1-16,5-5 0 0,3 0-39 0,-3 0-10 15,0 5 0-15,1-8 0 0,4-1-9 0,-2 4-4 0,3-2-1 0,-1-5 0 16,4 2 38-16,-4-4 7 0,6 2 1 0,-3-5 1 16,3 5-33-16,-3-7 0 0,1 0 0 0,-1 2 0 15,0-2-8-15,0 5-9 0,-5-3-2 0,3-2 0 16,-3 7 45-16,0-7 9 0,-3 7 1 0,-5 0 1 16,5-3-8-16,-5 3-1 0,0 0-1 0,0 0 0 15,3-4-27-15,-3 4 0 0,0 0-14 0,0 0 5 16,0 0 9-16,0 0 11 0,-5 7-3 0,-1-7 0 31,6 0-131-31,-2 7-26 0,-4-2-6 0,6-5-673 0,0 0-134 0</inkml:trace>
  <inkml:trace contextRef="#ctx0" brushRef="#br0" timeOffset="187697.25">21225 13126 403 0,'0'0'36'0,"0"0"-36"0,0-4 0 0,0 4 0 16,0 0 148-16,0 0 22 0,3-7 5 0,-1 4 1 16,3 3-64-16,-5 0-13 0,0 0-3 0,0 0 0 0,6-4-3 0,-6 4-1 15,-3-7 0-15,3 2 0 16,0 5-19-16,0 0-4 0,-3 0-1 0,-2 0 0 0,0-2-16 0,5 2-4 15,0 0-1-15,0 0 0 0,-8 2-19 0,-3 3-3 16,1-3-1-16,2 3 0 0,0 6-4 0,0-4 0 16,0 1-1-16,3-1 0 0,2 4-5 0,-2-1-1 15,-3-3 0-15,3 7 0 0,10-2 3 0,-5-1 0 16,-5 4 0-16,-1-1 0 0,6 0 8 0,-2 0 1 16,-6-2 1-16,2 6 0 0,1-3-12 0,5-1-2 15,3 0-1-15,-3 0 0 0,-3 0-3 0,0 5-8 16,3-7 12-16,3 2-4 0,2-3 7 0,-2-1 1 15,0-3 0-15,5 5 0 0,8-5-3 0,-1 0 0 16,-4-3 0-16,7-1 0 0,4-3-13 0,-1 5 0 0,0-3 0 0,-2-2 0 16,2-2 54-16,0-3 8 0,-3 5 2 0,1-7 0 15,-3 4-52-15,0-6-12 0,2 2 0 0,-2 0 0 16,-5 0 0-16,-1-7 0 0,-2 0 0 0,3 2 0 16,-1-2 18-16,-4-5 1 0,-4 5 0 0,1-3 0 15,2 1-4-15,-2 2-1 0,-11-5 0 0,3 10 0 16,-1-3 3-16,-2-2 1 0,0 2 0 0,0-2 0 15,-2 0-6-15,2 2 0 0,-3 3-1 0,1-10 0 16,-3 5-11-16,2 2 0 0,0 2 0 0,1-1 8 16,-6 4-8-16,5 0 0 0,-2 0 0 0,3 2 0 15,-1 2 0-15,3-1 0 0,-3 4 0 0,1 0 0 16,2-3-8-16,0 6 8 0,0-3-10 0,3 0 10 16,2 4-52-16,-2-1-4 0,-3 2 0 0,0-3-1 15,0 3-79-15,3 2-16 0,7 0-4 0,-4 0-968 16</inkml:trace>
  <inkml:trace contextRef="#ctx0" brushRef="#br0" timeOffset="188244.36">21561 13129 1195 0,'0'0'52'0,"0"0"12"0,0 0-51 0,0 0-13 0,-3-3 0 0,1-1 0 15,2 4 111-15,0 0 19 0,0 0 4 0,0 0 1 16,0 0-47-16,0 0-8 0,0 0-3 0,2 7 0 16,-2 0-10-16,3 5-3 0,0-1 0 0,-1-1 0 15,1 4-12-15,-1-2-4 0,1 2 0 0,0 0 0 16,2-2-25-16,0 2-6 0,-2 5-1 0,2-5 0 15,-2 0 20-15,2 0 3 0,1 2 1 0,-1-6 0 0,-3 2-13 0,4-3-3 16,-1-2 0-16,0 5 0 0,3-5 6 0,-2 0 1 16,2 0 0-16,-1-2 0 0,7 2 1 0,-6-7 1 15,2 0 0-15,-2 0 0 0,3 0-12 0,-1-5-2 16,1-2-1-16,-1 5 0 0,1-5-29 0,0-1-5 16,-1-3-2-16,1 4 0 0,-3 0 18 0,2 0 0 15,-2 2 0-15,0-2 0 0,0 4 28 0,-3-1 8 16,1 1 3-16,-1-1 0 0,0 4-30 0,-5 0-9 15,0 0 0-15,0 0 0 16,0 0-26-16,0 0-12 0,0 0-2 0,0 0-1 16,0 0-95-16,0 0-18 0,0 0-4 0</inkml:trace>
  <inkml:trace contextRef="#ctx0" brushRef="#br0" timeOffset="188666.07">22050 13148 1450 0,'3'-12'64'0,"-3"12"14"0,3-7-62 0,-1 4-16 0,1-8 0 0,0 4 0 16,-3 0 92-16,0 2 15 0,0-2 3 0,-3-3 1 15,-2 6-35-15,2-3-8 0,-5 4 0 0,3-1-1 16,-3-1-32-16,0 3-7 0,-3 2 0 0,-2 0-1 15,3 2-27-15,-1 3 0 0,0-1 0 0,1-1 0 0,-1 4 0 0,3 4 0 16,3-1 0-16,0-3 0 0,-1 5 0 0,4-1 0 16,2-1 0-16,2 2 0 0,4 2 0 0,2-2 0 15,0-3 0-15,5 3 0 0,0-1 0 0,0-1 0 16,3 2 0-16,3-1 0 0,-3-1 0 0,-1-3 0 16,-1 7 0-16,-1-7 0 0,0 5 0 0,-2-5 0 15,-1 5 0-15,-2-5 0 0,0 4 56 0,-5-1 7 16,2-3 1-16,-5 0 0 0,-5 0-1 0,2 5 0 15,-5-5 0-15,0-3 0 0,-2-1-50 0,-4 4-13 16,-1-2 0-16,-1-3 0 0,-3 3 56 0,1-3 7 16,-4 3 1-16,1-1 0 15,3-1-73-15,-1-3-15 0,1-3-2 0,2 3-811 0,3-4-163 0</inkml:trace>
  <inkml:trace contextRef="#ctx0" brushRef="#br0" timeOffset="189212.68">22283 12607 115 0,'-10'4'0'0,"10"-4"10"0,0 0-10 0,0 0 0 0,0 0 0 15,0 3 0-15,0-3 258 0,-3 7 50 0,3-2 9 0,-3 2 3 16,3 4-154-16,-2-1-30 0,2 2-7 0,0 9-1 15,2 0-26-15,1 2-6 0,0-1 0 0,2-1-1 16,-2 5-25-16,2-1-5 0,0-3-1 0,0 3 0 16,1 1-24-16,-1-2-6 0,0-1-1 0,1-6 0 15,-4 2 25-15,4-1 5 0,-4-3 1 0,1 3 0 16,-1-3-52-16,1-1-12 0,-3 0 0 0,3-7 0 16,-1 5 0-16,-2-5-12 0,0-5 3 0,0-2 0 15,0 0-32-15,0 0-7 0,0 0 0 0,0-2-698 16,-5-5-139-16</inkml:trace>
  <inkml:trace contextRef="#ctx0" brushRef="#br0" timeOffset="189462.67">22431 12626 864 0,'6'-5'76'15,"-6"5"-60"-15,0 0-16 0,0 0 0 0,0 0 195 0,0 0 36 16,0 0 7-16,2 5 2 0,1 2-141 0,2 0-28 15,-2 0-6-15,2 7-1 0,0 5 9 0,3-1 2 16,-5 1 0-16,5 9 0 0,0-2-27 0,0-2-6 16,-3 2-1-16,0 0 0 0,-2-5-23 0,2 5-5 15,-2-5-1-15,2 2 0 0,-2-2 42 0,2 1 8 16,-2-4 2-16,-3-1 0 0,3 2-64 0,-1-5-23 0,1 2 1 16,-3-2 0-16,3-4 35 0,-1 2 7 0,-2-5 2 0,0 0 0 31,0 0-127-31,0-7-26 0,0 0-5 0,0 0-904 0</inkml:trace>
  <inkml:trace contextRef="#ctx0" brushRef="#br0" timeOffset="189900">22675 13049 1497 0,'0'0'32'0,"0"0"8"0,0 0 0 0,0 0 4 0,0 0-36 0,5 0-8 16,3 0 0-16,0 0 0 0,-3-2 104 0,1 2 20 16,1 0 3-16,-1 2 1 0,2-2-103 0,2 0-25 15,-2 5 0-15,0-3 0 0,0 3 56 0,3-1 7 16,-3-1 1-16,-3 4 0 0,0 4-52 0,1-3-12 15,-6-1 0-15,0 4 0 0,-3-1 0 0,0-3 0 16,1 5 0-16,-4 2 0 0,1-7 54 0,0 5 8 16,-1-3 2-16,-2 3 0 0,3 2-52 0,0-7-12 15,2 0 0-15,-2 5 0 0,2-5 0 0,-2 0 0 16,5 0 0-16,-3 0 0 0,3 0 0 0,0-2 0 16,3 2 0-16,0 0 0 0,-1 0 0 0,4-2 0 15,-4 2 0-15,4-5 0 0,1 3 0 0,1-3 0 0,0 3 0 0,3-1 0 16,2-1 0-16,0-3 0 0,1 0 0 0,1 0 0 15,1 0 0-15,0 0 0 0,0 0 0 0,-3 0 0 16,-2 0 54-16,2 0 8 0,-2-3 2 0,-1-1 0 16,-2 4-52-16,-2 0-12 0,-1 0 0 0,-5 0-1175 15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9:59.22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28 1376 0 0,'0'0'65'0'0,"0"0"234"0"0,0 0 960 0 0,0 0 422 0 0,0 0 81 0 0,0 0-156 0 0,0 0-738 0 0,0 0-326 0 0,0 0-59 0 0,0 0-14 0 0,5 7 969 0 0,57 31 3003 0 0,-53-31-4110 0 0,1 0 0 0 0,-1 1 0 0 0,0 1 0 0 0,-1-1 0 0 0,0 1 0 0 0,-1 1 1 0 0,1 0-1 0 0,-2 0 0 0 0,6 10-331 0 0,63 95 2202 0 0,-2-21-682 0 0,-13-42-992 0 0,6-17 1030 0 0,-43-30-1209 0 0,-23-5-390 0 0,1-1 0 0 0,-1 1 1 0 0,1-1-1 0 0,0 1 0 0 0,-1 0 0 0 0,1-1 0 0 0,-1 1 1 0 0,1-1-1 0 0,-1 1 0 0 0,1-1 0 0 0,-1 0 0 0 0,0 1 1 0 0,1-1-1 0 0,-1 1 0 0 0,0-1 0 0 0,1 0 1 0 0,-1 1-1 0 0,0-1 0 0 0,0 0 0 0 0,0 1 0 0 0,1-1 1 0 0,-1 0-1 0 0,0 0 0 0 0,0 1 0 0 0,0-1 1 0 0,0 0-1 0 0,0 1 0 0 0,0-1 0 0 0,0 0 0 0 0,-1 0 1 0 0,1 1-1 0 0,0-1 0 0 0,0 0 0 0 0,-1 1 0 0 0,1-1 1 0 0,0 0-1 0 0,0 1 0 0 0,-1-1 0 0 0,1 1 1 0 0,-1-1-1 0 0,1 1 0 0 0,-1-1 0 0 0,1 0 0 0 0,-1 1 1 0 0,1 0-1 0 0,-1-1 0 0 0,1 1 0 0 0,-1-1 0 0 0,0 1 1 0 0,1 0-1 0 0,-1-1 0 0 0,1 1 0 0 0,-1 0 1 0 0,0 0-1 0 0,1-1 0 0 0,-2 1 41 0 0,-34-14-8520 0 0,19 11 5834 0 0</inkml:trace>
  <inkml:trace contextRef="#ctx0" brushRef="#br0" timeOffset="359.28">376 1 7568 0 0,'0'0'348'0'0,"0"0"-7"0"0,0 0-122 0 0,-4 12 1674 0 0,-26 52 2817 0 0,-27 25-2007 0 0,-26 32-1086 0 0,29-7-1455 0 0,48-91-252 0 0,-8-14-2751 0 0,14-9 1819 0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00.8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 24 6448 0 0,'0'0'141'0'0,"0"0"23"0"0,0 0 13 0 0,0 0 123 0 0,0 0 468 0 0,0 0 206 0 0,0 0 39 0 0,0 0-94 0 0,0 0-435 0 0,0 0-188 0 0,0 0-38 0 0,0 0-10 0 0,0 0-6 0 0,-7 17 554 0 0,-13 61 1264 0 0,19-76-2060 0 0,1 1 0 0 0,0-1 0 0 0,0 0 0 0 0,1 1 0 0 0,-1-1 0 0 0,0 0 0 0 0,1 1 0 0 0,-1-1 0 0 0,1 0 0 0 0,0 0 0 0 0,0 0 0 0 0,0 1 0 0 0,0-1 0 0 0,0 0 0 0 0,0 0 0 0 0,0 0 0 0 0,1-1 0 0 0,-1 1 0 0 0,1 0 0 0 0,-1 0 0 0 0,1-1 0 0 0,0 1 22 0 0,0-1 0 0 0,0 1 0 0 0,0-1 1 0 0,0 0-1 0 0,0 0 0 0 0,0 0 0 0 0,0 0 1 0 0,0 0-1 0 0,0 0 0 0 0,0-1 0 0 0,0 1 1 0 0,1-1-1 0 0,-1 1 0 0 0,0-1 0 0 0,0 0 1 0 0,1 0-1 0 0,-1 0 0 0 0,0 0 0 0 0,0-1 1 0 0,1 1-1 0 0,-1 0 0 0 0,0-1 1 0 0,2 0-23 0 0,34-31 1493 0 0,-19 8-1451 0 0,-6 4-42 0 0,-11 14 0 0 0,2 2 34 0 0,-3 4 131 0 0,-1 0 27 0 0,0 0-7 0 0,11 13-465 0 0,14 24 508 0 0,-24-33-232 0 0,1 0 0 0 0,0 0 0 0 0,0 0 0 0 0,1 0 0 0 0,-1 0 0 0 0,1-1 0 0 0,0 1 0 0 0,0-1 0 0 0,0 0 0 0 0,0 0 0 0 0,0 0 0 0 0,1 0 0 0 0,0-1 0 0 0,-1 1 0 0 0,1-1 0 0 0,0 0 0 0 0,0 0 0 0 0,0 0 0 0 0,0-1 0 0 0,1 1 0 0 0,3 0 4 0 0,39 1 42 0 0,20-24 756 0 0,-48 11-620 0 0,-13 7-126 0 0,0 1 1 0 0,-1-2-1 0 0,1 1 0 0 0,0-1 1 0 0,-1 0-1 0 0,0 0 0 0 0,0 0 1 0 0,0-1-1 0 0,-1 0 0 0 0,1 1 0 0 0,-1-2 1 0 0,0 1-53 0 0,-3 2 97 0 0,1 1 0 0 0,0-1-1 0 0,-1 0 1 0 0,0 1 0 0 0,1-1 0 0 0,-1 0 0 0 0,-1 0 0 0 0,1 0 0 0 0,0 0 0 0 0,-1 0-1 0 0,1 0 1 0 0,-1 0 0 0 0,0 0 0 0 0,0 0 0 0 0,0 0 0 0 0,0 0 0 0 0,0 0 0 0 0,-1 0 0 0 0,0 0-1 0 0,1 0 1 0 0,-2-1-97 0 0,-23-36 16 0 0,16 26-16 0 0,5 11-240 0 0,3 3-1004 0 0,1 0-425 0 0,0 0-82 0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21.3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 4 12408 0 0,'0'0'272'0'0,"0"0"56"0"0,-7-4 16 0 0,7 4 8 0 0,0 0-288 0 0,0 0-64 0 0,0 0 0 0 0,0 0-3664 0 0,0 0-752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24.72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90 6448 0 0,'0'0'141'0'0,"0"0"23"0"0,0 0 13 0 0,0 0 123 0 0,0-1 842 0 0,0-1-647 0 0,0-7-6 0 0,0 7 2100 0 0,0 2 776 0 0,-23 85-1405 0 0,19-75-1722 0 0,1-1-1 0 0,1 0 1 0 0,0 1-1 0 0,1 0 1 0 0,-1-1-1 0 0,2 1 0 0 0,-1 0 1 0 0,1 0-1 0 0,1 1-237 0 0,0-7 0 0 0,-1-1 1 0 0,1 1-1 0 0,0-1 0 0 0,0 1 0 0 0,1-1 0 0 0,-1 0 0 0 0,1 1 0 0 0,-1-1 0 0 0,1 0 0 0 0,0 0 0 0 0,0 0 0 0 0,1 0 0 0 0,-1-1 0 0 0,0 1 0 0 0,1-1 1 0 0,0 1-1 0 0,0-1 0 0 0,-1 0 0 0 0,1 0 0 0 0,0 0 0 0 0,1 0 0 0 0,-1-1 0 0 0,0 1 0 0 0,0-1 0 0 0,1 0 0 0 0,-1 0 0 0 0,2 1 0 0 0,4 0 23 0 0,0-1 0 0 0,0 0 0 0 0,1 0 0 0 0,-1 0 0 0 0,0-1 0 0 0,0-1 0 0 0,0 0 0 0 0,0 0 0 0 0,0 0 0 0 0,2-2-23 0 0,-1 1 39 0 0,0 0 15 0 0,0 0 0 0 0,0 0 0 0 0,0-1 0 0 0,-1 0 0 0 0,1-1 0 0 0,-1 0 1 0 0,1-1-1 0 0,-1 0 0 0 0,-1 0 0 0 0,1-1 0 0 0,-1 0 0 0 0,1-1-54 0 0,34-60 896 0 0,-44 68-890 0 0,1-1-1 0 0,0 0 0 0 0,0 0 0 0 0,-1 0 0 0 0,1 1 0 0 0,0-1 1 0 0,0 0-1 0 0,-1 0 0 0 0,1 0 0 0 0,0 0 0 0 0,-1 1 1 0 0,1-1-1 0 0,0 0 0 0 0,-1 0 0 0 0,1 0 0 0 0,0 0 1 0 0,-1 0-1 0 0,1 0 0 0 0,0 0 0 0 0,-1 0 0 0 0,1 0 1 0 0,0 0-1 0 0,-1 0 0 0 0,1 0 0 0 0,0 0 0 0 0,0 0 0 0 0,-1 0 1 0 0,1-1-1 0 0,0 1 0 0 0,-1 0 0 0 0,1 0 0 0 0,0 0 1 0 0,-1 0-1 0 0,1-1 0 0 0,0 1 0 0 0,0 0 0 0 0,-1 0 1 0 0,1 0-1 0 0,0-1 0 0 0,0 1 0 0 0,0 0 0 0 0,-1 0 0 0 0,1-1 1 0 0,0 1-1 0 0,0 0 0 0 0,0-1 0 0 0,0 1 0 0 0,-1 0 1 0 0,1-1-1 0 0,0 1 0 0 0,0 0 0 0 0,0-1 0 0 0,0 1 1 0 0,0 0-1 0 0,0-1 0 0 0,0 1 0 0 0,0 0 0 0 0,0-1 1 0 0,0 1-1 0 0,0 0 0 0 0,0-1 0 0 0,0 1 0 0 0,1 0 0 0 0,-1-1 1 0 0,0 1-6 0 0,-1 4 16 0 0,0 0 0 0 0,1 1 0 0 0,-1-1 0 0 0,1 0 1 0 0,0 0-1 0 0,1 1 0 0 0,-1-1 0 0 0,1 0 0 0 0,-1 0 1 0 0,1 0-1 0 0,1 0 0 0 0,-1 1 0 0 0,0-1 0 0 0,1-1 0 0 0,0 1 1 0 0,0 0-1 0 0,0 0 0 0 0,0-1 0 0 0,1 1 0 0 0,0-1 1 0 0,-1 0-1 0 0,1 0 0 0 0,0 0 0 0 0,1 0 0 0 0,-1 0 0 0 0,0-1 1 0 0,1 1-1 0 0,-1-1 0 0 0,3 1-16 0 0,8 4-49 0 0,1 0-1 0 0,-1-2 1 0 0,1 1-1 0 0,0-2 1 0 0,0 0-1 0 0,0-1 1 0 0,0-1-1 0 0,1 0 1 0 0,-1-1-1 0 0,10 0 50 0 0,-17-1 70 0 0,0 1 0 0 0,0-2 0 0 0,0 1 0 0 0,0-1 0 0 0,-1 0 0 0 0,1 0 0 0 0,0-1 0 0 0,0 0 0 0 0,-1-1 0 0 0,1 0 0 0 0,-1 0 0 0 0,0 0 0 0 0,0-1 0 0 0,0 0 0 0 0,0-1 0 0 0,-1 1 0 0 0,0-1 0 0 0,0 0 0 0 0,0-1 0 0 0,0 0 0 0 0,-1 0 0 0 0,0 0 0 0 0,0 0 0 0 0,-1-1 0 0 0,0 1 0 0 0,0-1 0 0 0,0 0 0 0 0,1-5-70 0 0,-3 4 191 0 0,0 0 0 0 0,0 0-1 0 0,-1 0 1 0 0,0-1 0 0 0,-1 1-1 0 0,0 0 1 0 0,0 0 0 0 0,-1 0-1 0 0,0 0 1 0 0,-1-7-191 0 0,-8-29 165 0 0,-33-34-165 0 0,32 65-711 0 0,8 11-6682 0 0,3 2-126 0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25.2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1 287 2760 0 0,'20'-12'1976'0'0,"13"-2"6730"0"0,-12 3-6771 0 0,-13 7-1673 0 0,0-1 1 0 0,0 0-1 0 0,0 0 0 0 0,-1-1 1 0 0,1 0-1 0 0,-1-1 1 0 0,-1 0-1 0 0,6-7-262 0 0,6-4 661 0 0,20-34 407 0 0,12-33-746 0 0,-32 51-272 0 0,-17 33-90 0 0,8 2 880 0 0,20 21 62 0 0,57 73-726 0 0,-1-3-157 0 0,-25-40 341 0 0,-49-42-475 0 0,18 4 334 0 0,-15-15-2464 0 0,-7-2-4896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25.5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11976 0 0,'0'0'546'0'0,"0"0"-10"0"0,0 0-254 0 0,0 0 198 0 0,2 0 120 0 0,57 7 1955 0 0,17 4-1703 0 0,-13-8-1113 0 0,-61-3 425 0 0,-2 0 17 0 0,0 0-182 0 0,0 0-779 0 0,0 9-1536 0 0,0 0 1110 0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25.8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11 6448 0 0,'0'0'498'0'0,"6"4"-100"0"0,38 13 7021 0 0,32-13-3927 0 0,-58-4-2789 0 0,8 0-759 0 0,-1-2 1 0 0,1-1-1 0 0,0 0 1 0 0,-1-2-1 0 0,0-1 0 0 0,0-1 1 0 0,4-3 55 0 0,-28 10-4488 0 0,-1 0-1561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7T23:06:29.0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11359 7941 1324 0,'0'0'118'0,"-6"4"-94"0,1-1-24 0,0-3 0 15,5 0 0-15,0 0 0 16,0 0 0-16,0 0 0 0,0 0 22 0,0 0 10 0,0 0 1 0,0 0 1 16,0 0 9-16,8 4 1 0,2-1 1 0,-2-3 0 15,0 0-5-15,0 4 0 0,0-4-1 0,3 3 0 16,-4-3-6-16,7 5-1 0,-1-5 0 0,0 2 0 16,0-2 12-16,3 0 3 0,-2 5 0 0,-1-5 0 15,-3 2-27-15,4-2-6 0,-4 5-1 0,3-5 0 16,-2 4 5-16,-3-1 1 0,2-3 0 0,-2 0 0 15,0 4 3-15,-2-4 1 0,-6 0 0 0,0 0 0 16,0 0 1-16,0 0 0 0,0 0 0 0,8 3 0 16,-8-3-4-16,0 0 0 0,2 7 0 0,-2-7 0 15,6 7-4-15,-6-7-2 0,2 7 0 0,1 0 0 16,-3-7-2-16,0 12 0 0,0-12 0 0,-3 7 0 16,3 0 1-16,-2 0 0 0,-1 0 0 0,-2 2 0 15,2 1 6-15,-2-3 1 0,-3 0 0 0,2 0 0 0,-2 5-2 0,3-5 0 16,-3 7 0-16,-2-7 0 0,2 5-2 0,2-5-1 15,-2 7 0-15,1-7 0 0,-4 5-6 0,3-1-1 16,3-1 0-16,-3-3 0 0,3 5-8 0,-1-1 0 16,1-1 0-16,2-3 0 0,-2 0 0 0,2 0 0 15,1-2 8-15,-1 2-8 0,0 0 0 0,1-3 0 16,2-1 0-16,0-3 0 16,0 0-39-16,0 7-9 0,0-7-3 0,-3 5-732 15,3-5-146-15</inkml:trace>
  <inkml:trace contextRef="#ctx0" brushRef="#br0" timeOffset="437.76">12121 8072 1357 0,'0'0'29'0,"-6"-4"7"0,1 4 0 0,-3-5 4 0,3 3-32 0,-1 2-8 0,-1 0 0 0,-1 0 0 16,-3 0 68-16,3 0 12 0,-3 2 2 0,1 3 1 15,-1-1-31-15,1-1-5 0,-1 4-2 0,-2 0 0 16,2 0-17-16,1 0-3 0,-1 5-1 0,3-5 0 16,0 7-7-16,0-2-1 0,0 2-1 0,3-3 0 15,0-1-6-15,2 2-1 0,1 2 0 0,2 0 0 16,0 0 0-16,2-2 0 0,1 2 0 0,2-2 0 0,3-5 4 0,0 7 1 15,3-7 0-15,-1 5 0 0,3-5 2 0,1 0 0 16,-4-3 0-16,3-1 0 0,1-3 9 0,-1 0 3 16,0 0 0-16,-2-7 0 0,-1 2 4 0,1-2 1 15,-3 5 0-15,0-10 0 0,0 5 8 0,-3-7 1 16,-2 2 1-16,-1-2 0 0,-2-5-14 0,-2 5-2 16,2 0-1-16,0 0 0 0,-3 0-11 0,-2-1-2 15,-1-1-1-15,4 7 0 0,-6-3-3 0,0 5 0 16,0-5 0-16,0 5 0 0,-3 0-8 0,1 5 8 15,-1-3-8-15,-2 2 8 0,2-1-18 0,-2 4-4 16,0 4-1-16,-3-1 0 16,0 2-149-16,3-3-29 0,0 5-7 0</inkml:trace>
  <inkml:trace contextRef="#ctx0" brushRef="#br0" timeOffset="953.14">12420 7992 864 0,'0'0'76'0,"0"0"-60"15,-3-4-16-15,0-3 0 0,1 2 59 0,-1 3 9 16,0-3 1-16,1 3 1 0,-1-3-23 0,-2 2-5 16,-1 3-1-16,1-4 0 0,3 4-7 0,-4 0-2 15,-2 0 0-15,3 0 0 0,-3 0 4 0,3 4 1 16,-1-1 0-16,1 2 0 0,-3-3-1 0,0 5 0 16,3-2 0-16,-3 2 0 0,3 4-16 0,-1-4-3 15,1 3-1-15,3-5 0 0,-1 6-16 0,3-1 0 16,3-3 8-16,-1 0-8 0,3-2 0 0,1 2 0 15,-1-3 0-15,3-1 0 0,3 4 0 0,-3-7 0 16,2 0-13-16,-2 0 5 0,3 0 31 0,-1 0 6 16,1-3 2-16,-3-1 0 0,0-3-8 0,0 2-2 15,-3-2 0-15,3 5 0 0,-3-6 15 0,0 1 4 16,-2-4 0-16,2 4 0 0,-2 2 20 0,-3-2 4 0,0 0 0 0,-3 0 1 16,-2 4-30-16,2-1-7 0,-5-3 0 0,1 2-1 15,-4 3 9-15,3 2 3 0,-5 0 0 0,0 0 0 16,2 0-39-16,-2 7-23 0,2-7 3 0,1 7 1 31,2-7-14-31,-3 7-3 0,3 0-1 0,3 0 0 16,0 5-197-16,2-5-39 0,-8 11-8 0,17-3-451 0</inkml:trace>
  <inkml:trace contextRef="#ctx0" brushRef="#br0" timeOffset="1325.94">12745 8190 856 0,'0'0'38'0,"-3"-7"8"0,-2 5-37 0,2-6-9 16,1 4 0-16,-1-3 0 0,0 0 33 0,3 2 5 16,0-2 1-16,0 5 0 0,3-3-2 0,0 2 0 15,-3-1 0-15,0 4 0 0,2-7 13 0,1 4 2 16,-3 3 1-16,0 0 0 0,0 0 3 0,0 0 1 15,0 0 0-15,-5 0 0 0,-3 0-13 0,-3 3-4 16,-2-3 0-16,-3 7 0 0,0-3-25 0,-2 4-6 16,-1-1-1-16,1 0 0 0,2 0-8 0,0 0 12 15,0 0-12-15,5 0 12 0,4 5 8 0,-1-5 1 16,2 4 1-16,4-1 0 0,4-3-5 0,1 5-1 16,5-1 0-16,0-1 0 0,2-3-2 0,4 5-1 15,2-5 0-15,2 0 0 0,-2-3-1 0,2-1 0 0,1 4 0 0,-1-2 0 16,1-3-3-16,-3-2-1 0,-3 0 0 0,0 0 0 15,1 0-8-15,-4-2 0 0,1-3 9 0,-3 3-9 32,-3-3-118-32,3-2-28 0,-5 0-6 0</inkml:trace>
  <inkml:trace contextRef="#ctx0" brushRef="#br0" timeOffset="1607.11">12711 8016 518 0,'-3'-7'46'0,"-5"7"-37"15,5-7-9-15,3 7 0 0,0 0 277 0,0 0 54 16,-8-3 10-16,6-1 3 0,-6 1-238 0,3 3-47 16,-3-4-10-16,-3 8-1 0,6-1-11 0,-6-3-1 15,1 7-1-15,-4 0 0 0,4 5-9 0,-3 2-2 16,-1-3 0-16,1-1 0 0,-3 6 4 0,3-2 1 15,-3 1 0-15,3-1 0 0,0 0-14 0,-1 0-3 16,-1 5-1-16,1-5 0 0,1 0-11 0,0 5 0 16,-3-5 0-16,5-2 0 0,-4 2 0 0,4-3 0 15,0-1 8-15,1 2-8 0,2-1-9 0,3-1-4 16,-1-3-1-16,4-2-656 16,2 2-131-16</inkml:trace>
  <inkml:trace contextRef="#ctx0" brushRef="#br0" timeOffset="3372.81">16632 8006 1036 0,'-8'-4'92'0,"2"1"-73"0,4-1-19 0,2 4 0 16,0 0 57-16,0 0 8 0,0 0 2 0,0 0 0 16,0 0-28-16,0 0-6 0,0 0-1 0,0 0 0 15,0 0 3-15,0 0 0 0,2 7 0 0,1 0 0 16,-6 0 21-16,3 5 4 0,6-1 0 0,-4-1 1 15,-2 2 1-15,0-1 0 0,3-1 0 0,2 4 0 16,-2-2-22-16,0 2-5 0,-1-3-1 0,1-1 0 16,5 2-19-16,-5 2-4 0,-1-2-1 0,-2-3 0 15,5-2 2-15,1 5 0 0,-4-5 0 0,1 0 0 16,-3-2 8-16,0-5 3 0,0 0 0 0,0 0 0 16,0 0-33-16,0 0-6 0,13 0-2 0,-2-5-637 15,-6 3-127-15</inkml:trace>
  <inkml:trace contextRef="#ctx0" brushRef="#br0" timeOffset="3809.72">16992 8046 1443 0,'0'0'64'0,"0"0"13"0,-8-4-61 0,2 4-16 16,6 0 0-16,-2-7 0 0,-4 7 12 0,1 0-1 16,0-3 0-16,5 3 0 0,-5 0 37 0,-1 0 7 15,-2 0 1-15,3 3 1 0,5-3 4 0,0 0 1 0,-3 0 0 0,1 7 0 16,-1 0-17-16,3-2-3 0,-3 2-1 0,3-5 0 16,-2 7-24-16,4-2-5 0,4-4 0 0,-6-3-1 15,0 0-11-15,2 12 0 0,6-10 0 0,0 5 0 16,3-2 0-16,-1 2 0 0,-2-7 0 0,6 4 0 15,7-1 0-15,-5-3 0 0,-6 7 9 0,3-7-9 16,6 7 0-16,-1-7 0 0,-4 5 0 0,-1-3 0 16,3 3 0-16,-3 2 8 0,0 0-8 0,-2-3 0 15,-6 3 10-15,3 1-2 0,0-1-8 0,-5 0 12 16,-3 0 16-16,0 0 4 0,-3 5 0 0,0-3 0 16,-2-4-1-16,-6 6 0 0,-2-1 0 0,3-3 0 15,2 0-11-15,-6 0-3 0,-4 0 0 0,2 2 0 16,8-2-2-16,0 1-1 0,-5-1 0 0,-3-5 0 15,0 3-38-15,3 2-7 0,0-7-1 0,0 4-684 16,-3-1-136-16</inkml:trace>
  <inkml:trace contextRef="#ctx0" brushRef="#br0" timeOffset="4012.85">16917 8021 403 0,'0'0'36'0,"0"0"-36"16,-2-5 0-16,4-2 0 0,4 4 288 0,-1-4 52 16,-2 3 9-16,-1-3 3 0,4 0-287 0,2 2-57 15,-3 3-8-15,3-3 0 0,-6-2-9 0,6 4 9 0,3-1 0 0,-3 4 0 16,-8 0 0-16,8-3 0 0,2-1 8 0,1 4-8 16,0 0 0-16,-1 0 0 0,1 0 0 0,2 0 0 31,0 4-49-31,0-1-10 0,-5 1-1 0</inkml:trace>
  <inkml:trace contextRef="#ctx0" brushRef="#br0" timeOffset="4434.64">17473 7955 403 0,'0'0'36'0,"-3"-7"-36"16,1 7 0-16,-1-3 0 0,1-1 196 0,-4-1 32 15,1 3 6-15,0 2 2 0,-1-5-147 0,1 5-29 16,0 0-5-16,-1 0-2 0,-1 0-13 0,-1 5-2 16,0-5-1-16,0 7 0 0,-3 0 14 0,3 0 2 15,-2 0 1-15,2 5 0 0,2-5-33 0,-2 4-6 16,3-1-2-16,3-3 0 0,2 5-13 0,0-1 0 15,0-1 0-15,5-3 0 0,-3 5-9 0,6-5 9 16,0 0 0-16,3 0-9 0,-1-3 9 0,6-1 0 16,0-3 0-16,0 0 0 0,3-3 0 0,-3-1 0 15,2 1 10-15,-2-4-10 0,0-2 12 0,-3 2-3 0,-2 0-1 16,2 0 0-16,-8 0 26 0,0-7 5 0,1 7 1 0,-4-5 0 16,-4 5 8-16,-1-7 3 0,-2 7 0 0,-3 0 0 15,0-5-23-15,-3 5-4 0,-2 4 0 0,2-6-1 16,4 7-13-16,-4-3-2 0,3 5-8 0,-3 0 12 31,1 0-33-31,2 0-7 0,0 5-2 0,3-5 0 16,-1 7-102-16,1 0-20 0,2 0-4 0</inkml:trace>
  <inkml:trace contextRef="#ctx0" brushRef="#br0" timeOffset="4793.86">17830 8173 864 0,'0'0'76'16,"0"0"-60"-16,0-4-16 0,0-3 0 0,0 0 142 0,0 2 26 16,0-2 4-16,0 5 2 0,-2-3-59 0,2 5-12 15,-3-3-3-15,0-1 0 0,1 1-24 0,2 3-6 16,-6 0-1-16,4 0 0 0,-4 3-35 0,1-3-7 16,0 4-2-16,2 4 0 0,-2-6-13 0,0 5-2 15,-1 2-1-15,1 1 0 0,2-3-9 0,1 0 0 16,-4 5 0-16,6-5 8 0,0 7-8 0,0-7 0 15,6 5 0-15,-4-5 0 0,4 4 0 0,-1-1-9 16,6-3 9-16,-1 0 0 0,1-2-8 0,2 2 8 16,0-3 0-16,3-1 0 0,-3-3 0 0,1 0 14 15,-1 0-1-15,3-3 0 0,0-1-13 0,-3-3 0 16,3 2 0-16,-3 3 0 0,0-5 0 0,-2 2 0 0,-3-2 10 0,0 0-2 16,-1 0-8-16,-1 2 11 15,-4 3-11-15,1-5 12 0,-3 2-12 0,0-2 0 0,-3 0 0 16,-2 0 0-1,-3 0-120-15,3 2-30 0,-6 3-6 0</inkml:trace>
  <inkml:trace contextRef="#ctx0" brushRef="#br0" timeOffset="5059.79">17841 7995 1382 0,'-3'0'123'0,"-2"-7"-99"0,2 7-24 0,3-7 0 15,0 7 117-15,0 0 19 0,-2-5 3 0,2 5 1 16,0 0-58-16,0 0-11 0,-6 0-3 0,4 0 0 16,-4 5 6-16,-2 2 1 0,3 0 0 0,-3 4 0 0,-5-1-26 0,2 6-5 15,-2 1 0-15,-3-3-1 0,0 5-28 0,-2 0-6 16,2-1-1-16,-2 4 0 0,2-4-8 0,0 4 0 16,-3-6 0-16,6 8 8 0,-3-3-8 0,3-3 0 15,0-1 0-15,-1-1 0 0,4-1 0 0,-1-1 0 16,3-3-10-16,0-1 10 15,3 2-68-15,2-5-7 0,3 0-1 0,0-5-992 0</inkml:trace>
  <inkml:trace contextRef="#ctx0" brushRef="#br0" timeOffset="5637.41">20365 8042 1234 0,'0'0'27'0,"0"0"5"0,0 0 2 0,0 0 2 0,0 0-36 0,0 0 0 0,0 0 0 0,0 0 0 16,5 4 55-16,-5-4 4 0,0 0 1 0,3 3 0 15,-3 4 35-15,3 5 7 0,-1-5 2 0,1 4 0 16,0-1-39-16,-3-3-7 0,2 5-2 0,1-1 0 16,-3-1-35-16,0-3-7 0,2 5-2 0,-2-5 0 15,0 4-12-15,3-3 0 0,-3 1 8 0,0-4-8 16,3 2 8-16,-3 0-8 0,0-7 11 0,2 7-11 16,-2-7 0-16,0 0-17 0,0 0 1 0,0 0 1 31,0 0-175-31,0 0-35 0,0 0-7 0,3-7-2 0</inkml:trace>
  <inkml:trace contextRef="#ctx0" brushRef="#br0" timeOffset="6012.33">20677 8006 979 0,'0'0'43'0,"0"0"9"0,-5 0-41 0,0 0-11 16,-3 0 0-16,2 0 0 0,1 3 161 0,0-3 31 15,0 7 5-15,-3-7 2 0,-3 5-123 0,6 2-24 16,-1 0-4-16,4 0-2 0,-4 0-9 0,4 0-1 16,-1 5-1-16,1-5 0 0,-1 0-22 0,6 0-4 15,-1 0-1-15,-2 0 0 0,3 0-8 0,2-2 0 16,-2 2 0-16,5 0 0 0,-3-3 0 0,0-1 8 16,1 4-8-16,2-2 8 0,2-3-8 0,-2 3 0 15,3 2 9-15,-1-3-9 0,6-1 0 0,-5 4 9 0,2-2-9 16,0-3 0-16,-2 5 11 0,2-2-11 0,0 2 10 0,-2 0-10 15,-1 0 8-15,4 0-8 0,-4 0 0 0,-2 5 9 16,0-5 8-16,-3 0 2 0,1-3 0 0,-6 4 0 16,2-6 5-16,-4 5 0 0,-4-2 1 0,1-5 0 15,-8 7 9-15,2-3 2 0,-5-1 0 0,0-3 0 16,-5 0-36-16,3-3-20 0,-3-1 2 0,-1-1 1 31,1-2-135-31,3 0-26 0,-1 0-6 0</inkml:trace>
  <inkml:trace contextRef="#ctx0" brushRef="#br0" timeOffset="6200.09">20593 8039 1324 0,'0'0'118'0,"-3"-4"-94"0,0-3-24 0,3 7 0 0,0 0 127 0,0 0 21 16,0-7 4-16,3 2 0 0,2 5-115 0,0-7-23 15,1 4-5-15,-1-1-1 0,6 1-8 0,-1-1 0 16,1 4 0-16,5-3 0 0,0-1 0 0,-1 4 0 15,1-3 0-15,3 3 0 0,-1-4 0 0,-2 4 0 16,3 0 0-16,-3 0 0 0,-3 0-16 0,0 0 0 16,-2 4 1-16,-1-1-813 0</inkml:trace>
  <inkml:trace contextRef="#ctx0" brushRef="#br0" timeOffset="6621.56">21164 7945 979 0,'0'0'87'0,"0"0"-70"0,0-4-17 0,0-3 0 15,0 7 83-15,0 0 13 0,0 0 2 0,0 0 1 16,0-5-28-16,0-2-6 0,-3 0-1 0,-2 4 0 15,5 3-1-15,-3 0-1 0,-4 0 0 0,-1 3 0 16,0-3-20-16,2 4-4 0,1 4-1 0,-3-1 0 16,-2 0-5-16,4 0-2 0,1 4 0 0,0-1 0 15,2 2-30-15,3-1 0 0,3-1 0 0,2 2 0 0,0-3-9 16,1 3 9-16,-1-5 0 0,3 0-9 16,5 0 9-16,0-2 0 0,0-3 0 0,3 3 0 15,0-5 0-15,3-5 0 0,-3 5 10 0,-1-7-10 0,-1 5 12 0,-1-3-3 16,0-2-1-16,-2-3 0 0,-1-1 5 0,-2 4 1 15,-2-5 0-15,-1 2 0 0,-3-1 18 0,1-1 3 16,-6 2 1-16,1-1 0 0,-1-1-5 0,-2 5-1 16,-6 0 0-16,3 0 0 0,-5 0-18 0,3 0-4 15,-6 4-8-15,0-1 12 0,0 4-26 0,-3 0-6 16,4 0 0-16,-1 7-1 16,2-7-42-16,4 7-8 0,2-3-1 0,0 6-873 0</inkml:trace>
  <inkml:trace contextRef="#ctx0" brushRef="#br0" timeOffset="6965.22">21664 8162 1209 0,'-8'-7'53'0,"6"7"12"0,-1-7-52 0,0 2-13 0,-2 5 0 0,2-7 0 15,1 4 134-15,-4-1 24 0,1 4 5 0,-3-7 1 16,0 7-94-16,-2 0-18 0,-1 0-4 0,3 0-1 16,-5 0-22-16,2 4-4 0,3-1-1 0,-2 4 0 15,-1-2-9-15,-2-3-3 0,2 5 0 0,1 2 0 16,2 1-8-16,3-3 0 0,2 0 0 0,-2 5 0 16,2-5 0-16,6 4 0 0,-1-1 0 0,4-3 0 0,-1 5 0 15,5-5 0-15,-2 0 14 0,3 5-4 0,5-5 3 0,0 0 1 16,0-5 0-16,2 3 0 0,1-5-5 0,-1 0-1 15,1 0 0-15,-1 0 0 0,-5-7 1 0,3 2 0 16,-5 3 0-16,-1-3 0 0,-2-5-1 0,0 3-8 16,-5 0 12-16,0-2-4 15,-3 2-97-15,-3 0-20 0,-2 0-4 0,-1-3-763 16</inkml:trace>
  <inkml:trace contextRef="#ctx0" brushRef="#br0" timeOffset="7277.66">21540 8021 979 0,'0'0'43'0,"-6"-5"9"0,6 5-41 0,-2-7-11 0,-3 4 0 0,5 3 0 16,0 0 244-16,0 0 48 0,0 0 8 0,-6 0 3 16,1 0-178-16,0 3-35 0,-1 2-7 0,-2 2-2 15,-2 0-24-15,-1 0-5 0,-2 4 0 0,2-1-1 16,-4 9-22-16,1-5-4 0,4 0-1 0,-3 2 0 15,2 1-3-15,0 2-1 0,-2-5 0 0,0 5 0 16,2-5-3-16,1 5-1 0,-1-3 0 0,1 0 0 16,2-1-3-16,0-6-1 0,0 7 0 0,0-1 0 15,3-6-12-15,-3 3 0 0,5-1 0 0,-2-3 0 16,2-1 9-16,0-5-1 0,-2 5 0 0,2-2 0 16,1-5-8-16,-1 0 0 0,-2 0 0 0,0 0 0 15,2 0 0-15,-2-5-12 0,2-2 4 0,-2 5 8 16,2-3-58-16,0-2-4 0,3 0-1 0,-2 0-730 15,4 0-147-15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28.6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 13 10136 0 0,'-13'-12'448'0'0,"13"12"96"0"0,0 0-440 0 0,0 0-104 0 0,0 0 0 0 0,0 0 0 0 0,0 0 816 0 0,0 0 144 0 0,3 0 24 0 0,4 0 8 0 0,-7 0-800 0 0,3 3-192 0 0,7 2 0 0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26.6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255 40 10136 0 0,'0'0'464'0'0,"-1"-1"-10"0"0,-32-23 166 0 0,-9 10 1914 0 0,37 13-2452 0 0,1 1 0 0 0,-1 0 0 0 0,0 1 0 0 0,0-1 1 0 0,1 1-1 0 0,-1 0 0 0 0,0 0 0 0 0,1 0 1 0 0,-1 0-1 0 0,1 1 0 0 0,0 0 0 0 0,-1 0 0 0 0,1 0 1 0 0,0 0-1 0 0,0 1 0 0 0,0 0 0 0 0,1 0 1 0 0,-2 1-83 0 0,-69 81-318 0 0,71-81 384 0 0,0 0 0 0 0,1 1-1 0 0,0 0 1 0 0,0-1-1 0 0,0 1 1 0 0,0 0-1 0 0,1 0 1 0 0,0 0 0 0 0,0 0-1 0 0,0 0 1 0 0,1 0-1 0 0,-1 0 1 0 0,1 0-1 0 0,1 0 1 0 0,-1 0 0 0 0,1 0-1 0 0,-1 1 1 0 0,1-1-1 0 0,1-1 1 0 0,-1 1-1 0 0,1 0-65 0 0,1 0 43 0 0,1-1 0 0 0,0 1 0 0 0,0-1 0 0 0,0 0 0 0 0,0-1 0 0 0,1 1 0 0 0,-1-1 0 0 0,1 0 0 0 0,0 0 0 0 0,0 0 0 0 0,0-1 0 0 0,0 1-1 0 0,0-1 1 0 0,1 0 0 0 0,-1-1 0 0 0,1 0 0 0 0,-1 1 0 0 0,1-2 0 0 0,0 1 0 0 0,-1-1 0 0 0,1 0 0 0 0,0 0 0 0 0,-1 0 0 0 0,1-1 0 0 0,-1 0-1 0 0,5-1-42 0 0,-4 2 90 0 0,-1-1-1 0 0,1 0 0 0 0,-1-1 0 0 0,1 1 0 0 0,-1-1 1 0 0,1 0-1 0 0,-1 0 0 0 0,0-1 0 0 0,0 1 0 0 0,0-1 1 0 0,0 0-1 0 0,-1-1 0 0 0,1 1 0 0 0,-1-1 0 0 0,0 0 1 0 0,0 0-1 0 0,0 0 0 0 0,-1-1 0 0 0,1 1 0 0 0,-1-1 1 0 0,0 0-1 0 0,0 0 0 0 0,-1 0 0 0 0,0 0 0 0 0,0 0 0 0 0,0-1 1 0 0,0 1-1 0 0,-1-1 0 0 0,1 0-89 0 0,-1 0 180 0 0,0-1 0 0 0,0 1 0 0 0,-1 0 0 0 0,0-1 0 0 0,0 1 1 0 0,0-1-1 0 0,-1 1 0 0 0,0 0 0 0 0,0-1 0 0 0,0 1 0 0 0,-1 0 0 0 0,0 0 0 0 0,0 0 0 0 0,-1 0 0 0 0,0 0-180 0 0,3 5-105 0 0,0 1 161 0 0,0 0 68 0 0,0 0 17 0 0,0 15-106 0 0,5-3-48 0 0,0 0 1 0 0,1 0-1 0 0,0-1 1 0 0,1 0-1 0 0,0-1 0 0 0,1 1 1 0 0,0-1-1 0 0,0-1 1 0 0,3 2 12 0 0,35 37-84 0 0,-6-8 342 0 0,-11-12 16 0 0,-12-13-3488 0 0,-16-14-4237 0 0</inkml:trace>
  <inkml:trace contextRef="#ctx0" brushRef="#br0" timeOffset="343.66">544 79 15664 0 0,'0'0'356'0'0,"0"0"49"0"0,0 0 21 0 0,0 0-42 0 0,1 1-250 0 0,32 69 1312 0 0,2 1 1144 0 0,-27-46-556 0 0,-9-76-1924 0 0,2 42-376 0 0,1 0 1 0 0,0 0 0 0 0,0 0 0 0 0,1 1-1 0 0,0-1 1 0 0,1 1 0 0 0,-1-1-1 0 0,2 1 1 0 0,-1 1 0 0 0,1-1 0 0 0,0 1-1 0 0,1-1 1 0 0,0 2 0 0 0,0-1 0 0 0,0 1-1 0 0,1-1 1 0 0,0 2 0 0 0,0-1 0 0 0,0 1-1 0 0,1 0 1 0 0,0 1 0 0 0,0-1-1 0 0,1 1 266 0 0,-1 2-69 0 0,-1 0 0 0 0,1 1-1 0 0,0-1 1 0 0,0 1-1 0 0,0 1 1 0 0,1 0 0 0 0,-1 0-1 0 0,0 0 1 0 0,0 1-1 0 0,0 0 1 0 0,0 1 0 0 0,0 0-1 0 0,-1 0 1 0 0,1 1-1 0 0,0 0 1 0 0,-1 0 0 0 0,5 3 69 0 0,-10-5-5820 0 0</inkml:trace>
  <inkml:trace contextRef="#ctx0" brushRef="#br0" timeOffset="890.41">1261 52 3224 0 0,'-12'-7'1924'0'0,"-21"-3"3456"0"0,15 9-4792 0 0,-9 7-464 0 0,-24 14-124 0 0,0 53 0 0 0,39-18 352 0 0,14-53 34 0 0,2 1-268 0 0,0 0 0 0 0,0 0 0 0 0,0-1-1 0 0,0 1 1 0 0,1-1 0 0 0,-1 0 0 0 0,1-1-1 0 0,0 1 1 0 0,0-1 0 0 0,-1 0 0 0 0,1 0-1 0 0,0 0 1 0 0,0-1 0 0 0,0 0 0 0 0,0 0-1 0 0,0 0 1 0 0,0-1 0 0 0,0 1 0 0 0,1-1-118 0 0,45-18 888 0 0,-15-10 551 0 0,-10-21-599 0 0,-24 44-840 0 0,2 0 0 0 0,-2 6 30 0 0,1 0-1 0 0,0 0 0 0 0,-1 0 1 0 0,1 1-1 0 0,0-1 0 0 0,-1 1 1 0 0,1 0-1 0 0,-1 0 0 0 0,1-1 1 0 0,-1 2-1 0 0,1-1 0 0 0,-1 0 1 0 0,0 0-1 0 0,0 1 0 0 0,1-1 1 0 0,-1 1-1 0 0,0 0 0 0 0,0 0 1 0 0,-1 0-1 0 0,1 0 0 0 0,0 0 1 0 0,-1 0-1 0 0,1 0 0 0 0,-1 0 1 0 0,1 1-1 0 0,-1-1 0 0 0,0 0 1 0 0,0 1-1 0 0,0-1 0 0 0,-1 1 1 0 0,1 0-1 0 0,0 0-29 0 0,29 53 269 0 0,-5 7 155 0 0,-11-5-80 0 0,-4 8 80 0 0,-11-60-388 0 0,1-1 0 0 0,-1 1 0 0 0,0-1 0 0 0,0 1 0 0 0,-1-1 0 0 0,1 0 0 0 0,-1 0 0 0 0,0 0 0 0 0,-1 0 0 0 0,1 0 0 0 0,-1 0 0 0 0,0 0 0 0 0,0-1 0 0 0,-1 1 0 0 0,1-1 0 0 0,-1 0 0 0 0,0 0 0 0 0,0-1 0 0 0,0 1 0 0 0,-1-1 0 0 0,1 0 0 0 0,-1 0 0 0 0,0 0 0 0 0,0-1 0 0 0,0 1 0 0 0,0-1 0 0 0,0 0 0 0 0,-2 0-36 0 0,-4 0 48 0 0,-3 3-68 0 0,0-2 1 0 0,-1 0-1 0 0,1-1 1 0 0,-1 0-1 0 0,0-1 1 0 0,1 0-1 0 0,-1-2 1 0 0,1 0-1 0 0,-8-1 20 0 0,3-7-1625 0 0,14 0 778 0 0</inkml:trace>
  <inkml:trace contextRef="#ctx0" brushRef="#br0" timeOffset="1562.13">1432 37 10136 0 0,'7'0'918'0'0,"-6"0"-744"0"0,1 1 0 0 0,-1-1 0 0 0,1 0-1 0 0,-1 1 1 0 0,1-1 0 0 0,-1 1 0 0 0,0-1-1 0 0,1 1 1 0 0,-1 0 0 0 0,1-1 0 0 0,-1 1-1 0 0,0 0 1 0 0,0 0 0 0 0,1 0 0 0 0,-1 0-1 0 0,0 0 1 0 0,0 0 0 0 0,0 0 0 0 0,0 1-1 0 0,0-1 1 0 0,0 0 0 0 0,-1 1 0 0 0,1-1-1 0 0,0 0 1 0 0,-1 1 0 0 0,1-1-1 0 0,-1 1 1 0 0,1-1 0 0 0,-1 1 0 0 0,0 0-174 0 0,4 9 340 0 0,9 30 1684 0 0,1 1-224 0 0,19-4-17 0 0,-32-37-1757 0 0,-1-1 0 0 0,1 0 0 0 0,0 1 0 0 0,0-1 0 0 0,0 1 0 0 0,0-1 0 0 0,-1 0 0 0 0,1 1 0 0 0,0-1 0 0 0,0 0 0 0 0,0 0 0 0 0,0 0 0 0 0,0 0 0 0 0,0 0 0 0 0,0 0 0 0 0,-1 0 0 0 0,1 0 0 0 0,0 0 0 0 0,0 0 1 0 0,0 0-1 0 0,0-1 0 0 0,0 1 0 0 0,0 0 0 0 0,0-1 0 0 0,-1 1 0 0 0,1 0 0 0 0,0-1 0 0 0,0 1 0 0 0,-1-1 0 0 0,1 0 0 0 0,0 1 0 0 0,-1-1 0 0 0,1 1 0 0 0,0-1 0 0 0,-1 0 0 0 0,1 0 0 0 0,-1 1 0 0 0,1-1 0 0 0,-1 0 0 0 0,1 0 0 0 0,-1 0 0 0 0,0 1 0 0 0,1-1 0 0 0,-1 0 0 0 0,0 0 0 0 0,0 0 0 0 0,0 0 0 0 0,1 0-26 0 0,0-25 64 0 0,9-34-1128 0 0,39-4-1509 0 0,-47 63 2558 0 0,0 0-1 0 0,0 0 1 0 0,0-1-1 0 0,1 2 1 0 0,-1-1 0 0 0,0 0-1 0 0,0 0 1 0 0,1 1 0 0 0,-1 0-1 0 0,1-1 1 0 0,-1 1-1 0 0,0 0 1 0 0,1 0 0 0 0,-1 0-1 0 0,1 0 1 0 0,-1 1-1 0 0,0-1 1 0 0,1 1 0 0 0,-1-1-1 0 0,0 1 1 0 0,1 0-1 0 0,-1 0 16 0 0,29 18 0 0 0,23 31 1224 0 0,-29-28-312 0 0,-24-21-721 0 0,15 14 817 0 0,32-49-807 0 0,-18 1-393 0 0,-17 22 55 0 0,-12 10 115 0 0,1-1 1 0 0,0 1 0 0 0,-1-1-1 0 0,1 1 1 0 0,0-1-1 0 0,0 1 1 0 0,0 0 0 0 0,0 0-1 0 0,0 0 1 0 0,1 0-1 0 0,-1 0 1 0 0,0 1 0 0 0,0-1-1 0 0,1 1 1 0 0,-1-1 0 0 0,0 1-1 0 0,0 0 1 0 0,1 0-1 0 0,-1 0 22 0 0,1 0 8 0 0,0 0-1 0 0,0 0 0 0 0,0 1 0 0 0,-1-1 0 0 0,1 1 0 0 0,0 0 1 0 0,-1 0-1 0 0,1 0 0 0 0,0 0 0 0 0,-1 0 0 0 0,1 1 1 0 0,-1-1-1 0 0,0 1 0 0 0,1-1 0 0 0,-1 1 0 0 0,0 0 1 0 0,0 0-1 0 0,0 0 0 0 0,0 0 0 0 0,0 0 0 0 0,0 1-7 0 0,8 7 364 0 0,-3-2-66 0 0,-4-6-270 0 0,0 1 1 0 0,0-1-1 0 0,0 1 0 0 0,-1 0 0 0 0,1-1 1 0 0,-1 2-1 0 0,1-1 0 0 0,-1 0 0 0 0,0 0 1 0 0,-1 1-1 0 0,1-1 0 0 0,-1 0 0 0 0,1 1 1 0 0,-1 0-1 0 0,0-1 0 0 0,0 1 0 0 0,0 0 1 0 0,-1 3-29 0 0,10 30 574 0 0,1-21-347 0 0,15-16-4896 0 0,-19-6-2648 0 0</inkml:trace>
  <inkml:trace contextRef="#ctx0" brushRef="#br0" timeOffset="1812.06">2188 49 13792 0 0,'0'0'314'0'0,"0"0"46"0"0,0 0 22 0 0,0 0-50 0 0,-2 4-208 0 0,11 42 3894 0 0,22 17-1861 0 0,-18-45-2157 0 0,11 0-729 0 0,-24-18 314 0 0</inkml:trace>
  <inkml:trace contextRef="#ctx0" brushRef="#br0" timeOffset="2280.71">2414 34 6912 0 0,'0'0'528'0'0,"1"2"-342"0"0,33 53 9910 0 0,-20-31-8979 0 0,4 21 1203 0 0,-18-32-1766 0 0,0-12-290 0 0,0-1 6 0 0,0 0-24 0 0,0 0-113 0 0,0 0-49 0 0,1-1-11 0 0,18-49-33 0 0,-12 38-192 0 0,-4 5-1 0 0,0 0 0 0 0,1 0 1 0 0,0 0-1 0 0,0 1 0 0 0,1 0 1 0 0,-1 0-1 0 0,1 0 0 0 0,1 0 1 0 0,-1 1-1 0 0,1 0 0 0 0,4-3 153 0 0,2 0-265 0 0,-9 6 240 0 0,-1 0 0 0 0,1 0 0 0 0,0 1 0 0 0,0-1-1 0 0,0 1 1 0 0,0-1 0 0 0,0 1 0 0 0,0 0 0 0 0,0 0-1 0 0,0 0 1 0 0,0 0 0 0 0,1 1 0 0 0,-1-1-1 0 0,0 1 1 0 0,0 0 0 0 0,1 0 0 0 0,-1 0 0 0 0,0 0-1 0 0,1 1 26 0 0,2 1 57 0 0,-1 0 0 0 0,0 1 0 0 0,0-1 0 0 0,0 1-1 0 0,-1 1 1 0 0,1-1 0 0 0,-1 1 0 0 0,1-1 0 0 0,-1 1 0 0 0,0 1-1 0 0,-1-1 1 0 0,1 1-57 0 0,20 19 276 0 0,51 79 1932 0 0,-19-39-2366 0 0,-37-58-5635 0 0,-17-6 5110 0 0,4 0-6528 0 0</inkml:trace>
  <inkml:trace contextRef="#ctx0" brushRef="#br0" timeOffset="3342.95">1669 594 4608 0 0,'14'-2'208'0'0,"-10"-14"2084"0"0,-4 16-2493 0 0,-3-11 6982 0 0,2 10-6269 0 0,1 1 0 0 0,-12 9 104 0 0,-3 25-111 0 0,14 9 197 0 0,0-41-691 0 0,1-1-3 0 0,-1 0 0 0 0,1 0 0 0 0,0 0 1 0 0,-1 0-1 0 0,1-1 0 0 0,0 1 0 0 0,0 0 0 0 0,-1 0 0 0 0,1 0 0 0 0,0 0 1 0 0,0 0-1 0 0,0 0 0 0 0,0 0 0 0 0,0 0 0 0 0,0 0 0 0 0,0 0 0 0 0,1-1 0 0 0,-1 1 1 0 0,0 0-1 0 0,0 0 0 0 0,1 0 0 0 0,-1 0 0 0 0,1 0 0 0 0,-1-1 0 0 0,1 1 1 0 0,-1 0-1 0 0,1 0 0 0 0,-1-1 0 0 0,1 1 0 0 0,0 0 0 0 0,0 0-8 0 0,3 13 377 0 0,12 2-403 0 0,-10-14 50 0 0,0 0 0 0 0,0 0 0 0 0,0 0 0 0 0,0-1 0 0 0,1 0 0 0 0,-1 0 0 0 0,0-1 0 0 0,0 0 0 0 0,1 0 0 0 0,-1 0 0 0 0,0-1 0 0 0,1 0 0 0 0,-1 0 0 0 0,0 0 0 0 0,0-1 0 0 0,0 0 0 0 0,0 0 0 0 0,3-2-24 0 0,19-16 666 0 0,4-15 380 0 0,-32 34-1043 0 0,1 1 0 0 0,-1-1 0 0 0,0 1 1 0 0,0-1-1 0 0,0 1 0 0 0,0-1 0 0 0,0 1 0 0 0,0 0 1 0 0,0-1-1 0 0,0 1 0 0 0,0-1 0 0 0,0 1 0 0 0,0-1 1 0 0,0 1-1 0 0,0-1 0 0 0,0 1 0 0 0,0-1 1 0 0,0 1-1 0 0,-1-1 0 0 0,1 1 0 0 0,0-1 0 0 0,0 1 1 0 0,-1 0-1 0 0,1-1 0 0 0,0 1 0 0 0,-1-1 0 0 0,1 1 1 0 0,0 0-1 0 0,-1-1 0 0 0,1 1 0 0 0,0 0 0 0 0,-1-1 1 0 0,1 1-1 0 0,-1 0 0 0 0,1 0 0 0 0,0 0 0 0 0,-1-1 1 0 0,1 1-1 0 0,-1 0 0 0 0,1 0 0 0 0,-1 0 1 0 0,1 0-1 0 0,-1 0 0 0 0,1 0 0 0 0,-1 0 0 0 0,1 0 1 0 0,-1 0-1 0 0,1 0 0 0 0,-1 0 0 0 0,1 0 0 0 0,-1 0 1 0 0,1 0-1 0 0,-1 0 0 0 0,1 0 0 0 0,-1 1 0 0 0,1-1 1 0 0,0 0-1 0 0,-1 0 0 0 0,1 1 0 0 0,-1-1 0 0 0,1 0 1 0 0,0 0-1 0 0,-1 1 0 0 0,1-1-3 0 0,-1 1 25 0 0,0 1-1 0 0,1-1 1 0 0,-1 0-1 0 0,1 0 1 0 0,-1 1-1 0 0,1-1 1 0 0,0 0-1 0 0,-1 1 1 0 0,1-1 0 0 0,0 1-1 0 0,0-1 1 0 0,0 0-1 0 0,0 1 1 0 0,0-1-1 0 0,0 1 1 0 0,0-1-1 0 0,1 0 1 0 0,-1 1-1 0 0,0-1 1 0 0,1 0 0 0 0,-1 1-1 0 0,1-1 1 0 0,0 0-1 0 0,-1 0 1 0 0,1 1-1 0 0,0-1 1 0 0,0 0-1 0 0,0 0 1 0 0,-1 0 0 0 0,1 0-1 0 0,0 0 1 0 0,1 0-25 0 0,1 5-21 0 0,1-2 11 0 0,1 1 0 0 0,0-1 0 0 0,0 0 0 0 0,0 0 0 0 0,0 0 0 0 0,0-1-1 0 0,1 0 1 0 0,0 0 0 0 0,0 0 0 0 0,0-1 0 0 0,0 0 0 0 0,0 0 0 0 0,0 0 0 0 0,0-1-1 0 0,1 0 11 0 0,2 0 46 0 0,-1 0-1 0 0,1 0 0 0 0,0-1 0 0 0,0 0 0 0 0,-1 0 0 0 0,1-1 0 0 0,0 0 0 0 0,0-1 1 0 0,-1 0-1 0 0,1 0 0 0 0,-1-1 0 0 0,0 0 0 0 0,0 0 0 0 0,0-1 0 0 0,0 0 0 0 0,-1 0 1 0 0,1-1-1 0 0,-1 0 0 0 0,0-1 0 0 0,0 1-45 0 0,10-26 884 0 0,-14 27-802 0 0,7-25 617 0 0,-14-15-35 0 0,-3 36-648 0 0,6 1-16 0 0,-3 0-10 0 0,3 6-50 0 0,3-2-320 0 0,2 0-125 0 0,-3 3-2620 0 0,2 6-3954 0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33.8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208 9 6448 0 0,'0'0'297'0'0,"-1"-1"-9"0"0,-11-7 681 0 0,-12 15 5702 0 0,2 41-5273 0 0,17-35-711 0 0,-79 141 1378 0 0,34 15-1585 0 0,47-150-306 0 0,0 0 0 0 0,1 0 0 0 0,1 0 0 0 0,0 0 0 0 0,2 0 0 0 0,0 0 0 0 0,1 0-1 0 0,1 0 1 0 0,1 0 0 0 0,0 0 0 0 0,2-1 0 0 0,0 2-174 0 0,-3-14 31 0 0,-1 0 0 0 0,1-1 0 0 0,0 1-1 0 0,0 0 1 0 0,0-1 0 0 0,1 0 0 0 0,0 0 0 0 0,0 0 0 0 0,0 0 0 0 0,0-1 0 0 0,1 1-1 0 0,0-1 1 0 0,5 3-31 0 0,17-4-3078 0 0,-17-5-3747 0 0</inkml:trace>
  <inkml:trace contextRef="#ctx0" brushRef="#br0" timeOffset="499.85">443 367 10136 0 0,'0'0'464'0'0,"0"0"-10"0"0,0 0-222 0 0,-1 6 644 0 0,-22 62 2656 0 0,22-63-3460 0 0,-1-1 0 0 0,1 0 0 0 0,0 1 0 0 0,0-1-1 0 0,1 1 1 0 0,-1-1 0 0 0,1 1 0 0 0,0-1 0 0 0,0 1 0 0 0,1-1 0 0 0,-1 1 0 0 0,1-1-1 0 0,0 1 1 0 0,0-1 0 0 0,1 0 0 0 0,-1 1 0 0 0,1-1 0 0 0,0 0 0 0 0,0 0-1 0 0,0 0 1 0 0,1 0 0 0 0,-1-1 0 0 0,1 1 0 0 0,0-1 0 0 0,0 1 0 0 0,0-1-1 0 0,1 0 1 0 0,-1 0 0 0 0,1 0-72 0 0,2-2 112 0 0,-1-1 1 0 0,0 1-1 0 0,0-1 0 0 0,0 0 1 0 0,0 0-1 0 0,0-1 0 0 0,1 0 1 0 0,-1 0-1 0 0,0 0 0 0 0,0 0 1 0 0,0-1-1 0 0,-1 0 0 0 0,1 0 1 0 0,0 0-1 0 0,-1-1 0 0 0,1 1 1 0 0,-1-1-1 0 0,0 0 0 0 0,0 0 1 0 0,0-1-1 0 0,0 1 0 0 0,0-1 1 0 0,-1 0-1 0 0,0 0 0 0 0,0 0 1 0 0,0 0-1 0 0,0-1 0 0 0,0 1 1 0 0,-1-1-1 0 0,0 0 0 0 0,0 1 1 0 0,0-1-113 0 0,-1-5 63 0 0,-2 15-60 0 0,3-1 0 0 0,0 1-1 0 0,0-1 0 0 0,0 1 0 0 0,1-1 0 0 0,-1 0 1 0 0,1 0-1 0 0,0 0 0 0 0,0 0 0 0 0,1 0 0 0 0,-1-1 1 0 0,1 0-1 0 0,0 1 0 0 0,-1-1 0 0 0,1-1 0 0 0,1 1 1 0 0,-1 0-1 0 0,0-1 0 0 0,1 0 0 0 0,-1 0 0 0 0,1 0 1 0 0,0-1-1 0 0,-1 0 0 0 0,1 0 0 0 0,0 0 1 0 0,0 0-1 0 0,0-1 0 0 0,0 1 0 0 0,0-1 0 0 0,2-1-2 0 0,-2 2 21 0 0,0-1-1 0 0,-1 1 0 0 0,1-1 1 0 0,-1 0-1 0 0,1-1 1 0 0,0 1-1 0 0,-1-1 0 0 0,1 0 1 0 0,-1 0-1 0 0,0 0 0 0 0,1-1 1 0 0,-1 1-1 0 0,0-1 1 0 0,0 0-1 0 0,0-1 0 0 0,0 1 1 0 0,0-1-1 0 0,0 1 0 0 0,0-1 1 0 0,-1 0-1 0 0,0 0 1 0 0,0-1-1 0 0,1 1 0 0 0,-2-1 1 0 0,1 0-1 0 0,0 1 0 0 0,-1-1 1 0 0,0 0-1 0 0,0-1 1 0 0,0 1-1 0 0,0 0 0 0 0,0-4-20 0 0,-2 4 25 0 0,0 0-1 0 0,0 0 0 0 0,-1 0 1 0 0,0 0-1 0 0,0 0 0 0 0,0 0 1 0 0,0 1-1 0 0,-1-1 0 0 0,1 0 1 0 0,-1 1-1 0 0,0-1 0 0 0,0 1 1 0 0,0 0-1 0 0,-1 0 0 0 0,1-1 1 0 0,-1 1-1 0 0,0 1 0 0 0,1-1 1 0 0,-1 0-1 0 0,-2 0-24 0 0,1-3-1694 0 0,3 1-3269 0 0,1 2-1918 0 0</inkml:trace>
  <inkml:trace contextRef="#ctx0" brushRef="#br0" timeOffset="874.79">797 56 3224 0 0,'7'-5'283'0'0,"14"-8"-310"0"0,-17 12 381 0 0,0 0 1 0 0,0 1 0 0 0,0 0 0 0 0,0-1 0 0 0,0 1-1 0 0,0 1 1 0 0,0-1 0 0 0,0 0 0 0 0,0 1-1 0 0,0 0 1 0 0,0 0 0 0 0,-1 0 0 0 0,1 1 0 0 0,0-1-1 0 0,-1 1 1 0 0,1 0 0 0 0,-1 0 0 0 0,1 0 0 0 0,-1 0-1 0 0,0 1 1 0 0,0-1 0 0 0,0 1 0 0 0,2 2-355 0 0,13 12 696 0 0,21 35 669 0 0,25 75 1853 0 0,-60-117-2973 0 0,0 0 0 0 0,0 0 0 0 0,-1 0 0 0 0,-1 0 0 0 0,1 1 0 0 0,-2-1 0 0 0,1 1 0 0 0,-1 6-245 0 0,1 88 552 0 0,-49 99 1110 0 0,44-197-3517 0 0,3-7 592 0 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32.0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1 113 920 0 0,'0'0'337'0'0,"0"0"1081"0"0,0 0 470 0 0,0 0 95 0 0,4 15 1679 0 0,17 178 3168 0 0,-4-71-4871 0 0,-6-26-581 0 0,-8-58 950 0 0,-45-255-1368 0 0,37 23-1888 0 0,18 159 758 0 0,1 49 116 0 0,46 72 178 0 0,-57-82-84 0 0,0 0 0 0 0,0-1 1 0 0,1 1-1 0 0,-1-1 0 0 0,1 0 0 0 0,0 0 0 0 0,0 0 0 0 0,0 0 0 0 0,0 0 0 0 0,0-1 0 0 0,0 0 0 0 0,1 0 0 0 0,-1 0 0 0 0,1-1 0 0 0,0 1 0 0 0,-1-1 0 0 0,1 0 0 0 0,0 0 1 0 0,0-1-1 0 0,-1 0 0 0 0,4 1-40 0 0,-5-3 4 0 0,0 1 0 0 0,1-1 0 0 0,-1 0 0 0 0,0 0 0 0 0,0 0 0 0 0,0 0 0 0 0,0-1 0 0 0,0 1 0 0 0,0-1 0 0 0,-1 0 0 0 0,0 1 0 0 0,1-1 0 0 0,-1 0 0 0 0,0 0 0 0 0,0-1 0 0 0,0 1 0 0 0,1-4-4 0 0,2-1-26 0 0,62-101 98 0 0,-65 108-72 0 0,-1 0 0 0 0,0-1 0 0 0,1 1 0 0 0,-1 0-1 0 0,1 0 1 0 0,0 0 0 0 0,-1 0 0 0 0,1 0 0 0 0,0 0-1 0 0,0 0 1 0 0,0 1 0 0 0,0-1 0 0 0,-1 1 0 0 0,1-1-1 0 0,0 1 1 0 0,0 0 0 0 0,0-1 0 0 0,0 1 0 0 0,0 0-1 0 0,0 1 1 0 0,0-1 0 0 0,0 0 0 0 0,0 0 0 0 0,0 1-1 0 0,0-1 1 0 0,0 1 0 0 0,-1 0 0 0 0,1-1 0 0 0,0 1 0 0 0,0 0-1 0 0,0 0 1 0 0,-1 0 0 0 0,1 0 0 0 0,-1 1 0 0 0,1-1-1 0 0,-1 0 1 0 0,1 1 0 0 0,-1-1 0 0 0,0 1 0 0 0,0-1-1 0 0,0 1 1 0 0,1 0 0 0 0,55 79 11 0 0,7 67 608 0 0,-20 0 554 0 0,-31-87-1274 0 0,-13-60 167 0 0,0-1 1 0 0,0 0 10 0 0,7-19-199 0 0,-3-5-3886 0 0,-2 12 2474 0 0</inkml:trace>
  <inkml:trace contextRef="#ctx0" brushRef="#br0" timeOffset="468.64">1039 127 10136 0 0,'-57'-77'3216'0'0,"20"65"-1544"0"0,-5 15-1408 0 0,34-2-228 0 0,1 1 0 0 0,0 0 1 0 0,0 0-1 0 0,0 1 1 0 0,0 0-1 0 0,1 0 1 0 0,-1 0-1 0 0,1 1 1 0 0,0 0-1 0 0,0 1 1 0 0,0-1-1 0 0,0 1 1 0 0,1 0-1 0 0,0 0 1 0 0,0 1-1 0 0,0 0 1 0 0,-1 3-37 0 0,4-7-15 0 0,1 0 0 0 0,0 0 0 0 0,-1 0 0 0 0,1 0 0 0 0,0 1 0 0 0,0-1 0 0 0,1 1 0 0 0,-1-1 0 0 0,0 1 0 0 0,1-1 1 0 0,0 1-1 0 0,-1-1 0 0 0,1 1 0 0 0,0-1 0 0 0,0 1 0 0 0,1-1 0 0 0,-1 1 0 0 0,0-1 0 0 0,1 1 0 0 0,-1-1 1 0 0,1 1-1 0 0,0-1 0 0 0,0 0 0 0 0,0 1 0 0 0,0-1 0 0 0,0 0 0 0 0,1 0 0 0 0,-1 0 0 0 0,1 0 0 0 0,-1 0 0 0 0,1 0 1 0 0,0 0-1 0 0,0 0 0 0 0,1 1 15 0 0,74 52-17 0 0,-39-36 17 0 0,-26-14 141 0 0,-1 0 1 0 0,1 0-1 0 0,-1 1 1 0 0,0 1 0 0 0,0-1-1 0 0,-1 2 1 0 0,0 0-1 0 0,0 0 1 0 0,-1 0-1 0 0,0 1 1 0 0,-1 1 0 0 0,0 0-1 0 0,0 0 1 0 0,-1 0-1 0 0,0 1 1 0 0,1 3-142 0 0,-7-11 94 0 0,-1-1 1 0 0,1 1-1 0 0,-1 0 1 0 0,1 0-1 0 0,-1 0 1 0 0,0 0-1 0 0,0 0 1 0 0,0 0-1 0 0,0 0 0 0 0,-1 0 1 0 0,1 0-1 0 0,-1-1 1 0 0,0 1-1 0 0,1 0 1 0 0,-1 0-1 0 0,-1 0 1 0 0,1-1-1 0 0,0 1 1 0 0,-1-1-1 0 0,1 1 1 0 0,-1-1-1 0 0,0 1 1 0 0,0-1-1 0 0,0 0 0 0 0,0 0 1 0 0,0 0-1 0 0,0 0 1 0 0,-1 0-1 0 0,1-1 1 0 0,0 1-1 0 0,-1-1 1 0 0,0 1-1 0 0,1-1 1 0 0,-1 0-1 0 0,0 0 1 0 0,0 0-1 0 0,1 0 1 0 0,-1-1-1 0 0,0 1 1 0 0,0-1-1 0 0,0 0-94 0 0,-22 4 328 0 0,1-2-1 0 0,-1-1 1 0 0,1-1-1 0 0,0-2 1 0 0,-1 0-1 0 0,-16-4-327 0 0,-44-20-2761 0 0,73 20 1738 0 0</inkml:trace>
  <inkml:trace contextRef="#ctx0" brushRef="#br0" timeOffset="1031">1472 26 11488 0 0,'0'0'264'0'0,"0"0"34"0"0,0 0 20 0 0,1-1-41 0 0,0 1-204 0 0,-1 0 0 0 0,1 0 0 0 0,-1-1 0 0 0,0 1-1 0 0,1 0 1 0 0,-1 0 0 0 0,0 0 0 0 0,1-1 0 0 0,-1 1 0 0 0,0 0 0 0 0,1 0 0 0 0,-1-1 0 0 0,0 1 0 0 0,1 0 0 0 0,-1-1-1 0 0,0 1 1 0 0,0 0 0 0 0,1-1 0 0 0,-1 1 0 0 0,0 0 0 0 0,0-1 0 0 0,0 1 0 0 0,1-1 0 0 0,-1 1 0 0 0,0 0-1 0 0,0-1 1 0 0,0 1 0 0 0,0-1 0 0 0,0 1 0 0 0,0 0 0 0 0,0-1 0 0 0,0 1 0 0 0,0-1 0 0 0,0 1 0 0 0,0-1 0 0 0,0 1-1 0 0,0 0 1 0 0,-1-1 0 0 0,1 1 0 0 0,0-1 0 0 0,0 1 0 0 0,0 0 0 0 0,0-1 0 0 0,-1 1 0 0 0,1 0 0 0 0,0-1-1 0 0,0 1 1 0 0,-1 0 0 0 0,1-1 0 0 0,0 1 0 0 0,-1 0 0 0 0,1 0 0 0 0,0-1 0 0 0,-1 1 0 0 0,1 0 0 0 0,0 0 0 0 0,-1-1-1 0 0,1 1 1 0 0,-1 0 0 0 0,1 0 0 0 0,0 0 0 0 0,-1 0 0 0 0,1 0 0 0 0,-1 0 0 0 0,1 0-73 0 0,-1-1-245 0 0,-3 0 414 0 0,1 0 0 0 0,-1 0 0 0 0,0 1 0 0 0,1-1 0 0 0,-1 1-1 0 0,0 0 1 0 0,0 0 0 0 0,0 0 0 0 0,1 0 0 0 0,-1 0 0 0 0,0 1-1 0 0,0 0 1 0 0,1 0 0 0 0,-4 1-169 0 0,-5 0 139 0 0,-13 3-150 0 0,11-3 0 0 0,1 0 1 0 0,-1 0-1 0 0,1 1 0 0 0,0 1 1 0 0,0 0-1 0 0,0 1 1 0 0,0 0-1 0 0,1 1 0 0 0,0 1 1 0 0,0 0-1 0 0,0 0 0 0 0,-8 9 11 0 0,15-10 30 0 0,0 0-1 0 0,1 1 0 0 0,0 0 1 0 0,1 0-1 0 0,-1 0 0 0 0,1 0 0 0 0,0 1 1 0 0,1-1-1 0 0,-2 7-29 0 0,0 2 268 0 0,-5 83-20 0 0,7-31 396 0 0,7 71 406 0 0,-5-134-1002 0 0,1 0 0 0 0,0 0 0 0 0,0 0-1 0 0,0 0 1 0 0,0 0 0 0 0,1-1 0 0 0,0 1 0 0 0,0-1 0 0 0,0 1 0 0 0,0-1 0 0 0,1 1 0 0 0,0-1 0 0 0,0 0 0 0 0,0-1 0 0 0,0 1 0 0 0,1 0 0 0 0,-1-1 0 0 0,1 0 0 0 0,0 1 0 0 0,0-2 0 0 0,0 1 0 0 0,1 0 0 0 0,-1-1 0 0 0,1 0 0 0 0,-1 0 0 0 0,1 0 0 0 0,0 0-1 0 0,-1-1 1 0 0,1 0 0 0 0,0 0 0 0 0,0 0 0 0 0,2-1-48 0 0,92-11 584 0 0,-34-2-881 0 0,-62 12 239 0 0,0 1 1 0 0,1-2-1 0 0,-1 1 1 0 0,0 0-1 0 0,1-1 1 0 0,-1 1-1 0 0,0-1 1 0 0,0 0-1 0 0,0 0 1 0 0,-1 0-1 0 0,1 0 1 0 0,0-1-1 0 0,-1 1 1 0 0,1-1-1 0 0,-1 1 1 0 0,0-2 57 0 0,1-1-2915 0 0,-6 1-4376 0 0</inkml:trace>
  <inkml:trace contextRef="#ctx0" brushRef="#br0" timeOffset="1296.56">1132 339 11976 0 0,'0'0'546'0'0,"0"0"-10"0"0,2 0-344 0 0,64 0 1278 0 0,98-6 1073 0 0,-84-1-2528 0 0,-70 5-86 0 0,-2-1-1 0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38.1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 0 6448 0 0,'0'0'297'0'0,"0"0"-9"0"0,-3 15 1507 0 0,-1-8-1327 0 0,0 1-1 0 0,1-1 1 0 0,0 1 0 0 0,1 0 0 0 0,0 0 0 0 0,0 0 0 0 0,0 1 0 0 0,1-1 0 0 0,0 0 0 0 0,1 0-1 0 0,0 1 1 0 0,0-1 0 0 0,1 5-468 0 0,0-9 66 0 0,0 1 0 0 0,0-1 0 0 0,0 0 0 0 0,0 0 0 0 0,1 0 0 0 0,0 0 0 0 0,-1 0-1 0 0,1 0 1 0 0,1-1 0 0 0,-1 1 0 0 0,0 0 0 0 0,1-1 0 0 0,0 0 0 0 0,0 0 0 0 0,0 0 0 0 0,0 0 0 0 0,1 0 0 0 0,-1 0-1 0 0,1-1 1 0 0,-1 0 0 0 0,1 0 0 0 0,0 0 0 0 0,0 0 0 0 0,0 0 0 0 0,0-1 0 0 0,0 0 0 0 0,0 0 0 0 0,0 0 0 0 0,1 0-1 0 0,0 0-65 0 0,1 0 87 0 0,0-1 0 0 0,1 1 0 0 0,-1-1-1 0 0,0 0 1 0 0,0 0 0 0 0,0-1 0 0 0,0 0-1 0 0,0 0 1 0 0,0 0 0 0 0,0-1 0 0 0,0 0-1 0 0,0 0 1 0 0,-1-1 0 0 0,1 1-1 0 0,-1-1 1 0 0,1 0 0 0 0,-1-1 0 0 0,0 1-1 0 0,0-2-86 0 0,6-5 180 0 0,-8 7-146 0 0,0 0 0 0 0,0 1 0 0 0,0-1 0 0 0,-1 0 0 0 0,1-1 0 0 0,-1 1 0 0 0,0 0 0 0 0,0-1 0 0 0,0 1 0 0 0,0-1 0 0 0,-1 0 0 0 0,1 0 0 0 0,-1 1 0 0 0,0-1 0 0 0,0 0 0 0 0,0 0 0 0 0,-1 0 0 0 0,1 0 0 0 0,-1 0 0 0 0,0 0 0 0 0,-1-2-34 0 0,1 4 104 0 0,-3 0 49 0 0,4 5-186 0 0,-1 1-1 0 0,0-1 1 0 0,1 1-1 0 0,0-1 0 0 0,0 0 1 0 0,0 1-1 0 0,0-1 1 0 0,0 0-1 0 0,1 1 1 0 0,-1-1-1 0 0,1 0 1 0 0,0 0-1 0 0,0 0 1 0 0,0-1-1 0 0,0 1 1 0 0,1 0 33 0 0,-1-1-16 0 0,2 3 40 0 0,0-1 0 0 0,1 1 1 0 0,0-1-1 0 0,0 0 0 0 0,0 0 0 0 0,1-1 0 0 0,-1 0 0 0 0,1 0 1 0 0,-1 0-1 0 0,1 0 0 0 0,0-1 0 0 0,0 0 0 0 0,6 1-24 0 0,10 5-17 0 0,-17-7 87 0 0,-1 1-1 0 0,1-1 0 0 0,0 1 0 0 0,0-1 0 0 0,0 0 0 0 0,0-1 0 0 0,0 1 1 0 0,0-1-1 0 0,0 0 0 0 0,0-1 0 0 0,0 1 0 0 0,-1-1 0 0 0,1 0 0 0 0,5-1-69 0 0,-1-1 290 0 0,-6 2-218 0 0,0 0 0 0 0,0 0 0 0 0,0 0 0 0 0,0 0-1 0 0,0-1 1 0 0,0 1 0 0 0,-1-1 0 0 0,1 0 0 0 0,0 0 0 0 0,-1 0 0 0 0,1 0 0 0 0,-1 0 0 0 0,0 0 0 0 0,0-1 0 0 0,0 1-1 0 0,0-1 1 0 0,1-1-72 0 0,1-3 426 0 0,1 1-327 0 0,-1-1-1 0 0,0 0 1 0 0,-1 0-1 0 0,0 0 1 0 0,0-1-1 0 0,0 1 1 0 0,-1-1-1 0 0,0 1 1 0 0,-1-1-1 0 0,1 0 1 0 0,-2 1-1 0 0,1-8-98 0 0,-19-30 0 0 0,9 39-1673 0 0,5 6-230 0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38.5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0 214 3224 0 0,'0'0'143'0'0,"8"5"370"0"0,-5-2 3476 0 0,6 9 595 0 0,1 15-2871 0 0,-7-16-1170 0 0,11 75 1507 0 0,13 128 294 0 0,-21-131-1582 0 0,8 21 1772 0 0,3-32-1414 0 0,-13-45-1120 0 0,-4-27-58 0 0,0 1 0 0 0,0-1 0 0 0,0 0 0 0 0,0 1 0 0 0,0-1 0 0 0,1 0 0 0 0,-1 1 0 0 0,0-1 0 0 0,0 0 0 0 0,0 0 0 0 0,1 1-1 0 0,-1-1 1 0 0,0 0 0 0 0,0 0 0 0 0,1 1 0 0 0,-1-1 0 0 0,0 0 0 0 0,1 0 0 0 0,-1 0 0 0 0,0 1 0 0 0,0-1 0 0 0,1 0 0 0 0,-1 0 0 0 0,1 0 0 0 0,-1 0 0 0 0,0 0-1 0 0,1 0 1 0 0,-1 0 0 0 0,0 0 0 0 0,1 0 0 0 0,-1 0 0 0 0,0 0 0 0 0,1 0 0 0 0,-1 0 0 0 0,0 0 0 0 0,1 0 0 0 0,-1 0 0 0 0,0 0 0 0 0,1 0 0 0 0,-1 0-1 0 0,0-1 1 0 0,1 1 0 0 0,-1 0 0 0 0,0 0 0 0 0,1 0 0 0 0,-1-1 0 0 0,0 1 0 0 0,0 0 0 0 0,1 0 0 0 0,-1-1 0 0 0,0 1 0 0 0,0 0 0 0 0,0 0 0 0 0,1-1 0 0 0,-1 1-1 0 0,0 0 1 0 0,0-1 0 0 0,0 1 0 0 0,0 0 0 0 0,1-1 0 0 0,-1 1 58 0 0,0 0-446 0 0,0 0 413 0 0,3-8-7129 0 0</inkml:trace>
  <inkml:trace contextRef="#ctx0" brushRef="#br0" timeOffset="265.52">271 218 13824 0 0,'0'0'314'0'0,"0"0"46"0"0,14 1 466 0 0,17 52-36 0 0,-20-20 32 0 0,-1 0 1 0 0,-2 0-1 0 0,-1 0 0 0 0,3 34-822 0 0,3 55 256 0 0,-8-30 698 0 0,-5 7-192 0 0,9-67-759 0 0,-2-17-3078 0 0,-7-15-3604 0 0</inkml:trace>
  <inkml:trace contextRef="#ctx0" brushRef="#br0" timeOffset="749.79">613 831 2304 0 0,'2'0'167'0'0,"3"-1"478"0"0,50-7 7462 0 0,-16 15-6193 0 0,-23-2-1245 0 0,-12-4-589 0 0,-1 0-1 0 0,0 0 1 0 0,0 0 0 0 0,0 0-1 0 0,0 1 1 0 0,0-1 0 0 0,0 1-1 0 0,0-1 1 0 0,0 1 0 0 0,0 0-1 0 0,0 0 1 0 0,-1 1 0 0 0,0-1-1 0 0,1 0 1 0 0,-1 1 0 0 0,0 0-1 0 0,0-1 1 0 0,0 1 0 0 0,1 2-80 0 0,-1-1 65 0 0,1 1 0 0 0,-1 0 1 0 0,0 0-1 0 0,0 0 0 0 0,-1 0 1 0 0,0 0-1 0 0,0 0 0 0 0,0 0 1 0 0,0 1-1 0 0,-1-1 0 0 0,0 0 1 0 0,0 0-1 0 0,0 3-65 0 0,-2 2 151 0 0,0 0 0 0 0,0-1 0 0 0,-1 1 0 0 0,0-1 0 0 0,-1 0 0 0 0,0 0 0 0 0,-1-1 0 0 0,1 1-1 0 0,-3 2-150 0 0,-23 42 8 0 0,13 0-61 0 0,16-52 107 0 0,1 1 0 0 0,0-1 0 0 0,0 1-1 0 0,0 0 1 0 0,0-1 0 0 0,0 1 0 0 0,0-1 0 0 0,0 1-1 0 0,1-1 1 0 0,-1 1 0 0 0,0-1 0 0 0,1 1 0 0 0,0-1-1 0 0,-1 1 1 0 0,1-1 0 0 0,0 0 0 0 0,-1 1 0 0 0,1-1-1 0 0,0 0 1 0 0,0 0 0 0 0,0 1 0 0 0,0-1 0 0 0,0 0-1 0 0,0 0 1 0 0,1 0 0 0 0,-1 0 0 0 0,0 0 0 0 0,0-1-1 0 0,1 1 1 0 0,-1 0 0 0 0,1 0 0 0 0,-1-1 0 0 0,1 1 0 0 0,-1-1-1 0 0,1 0 1 0 0,-1 1 0 0 0,1-1 0 0 0,-1 0-54 0 0,62 2 1024 0 0,35-29-1964 0 0,-83 18-3819 0 0,-1 4-1621 0 0</inkml:trace>
  <inkml:trace contextRef="#ctx0" brushRef="#br0" timeOffset="1468.36">469 13 1376 0 0,'0'0'65'0'0,"2"-1"-6"0"0,40-11 3474 0 0,28 14 2277 0 0,-28 2-4493 0 0,54 11 245 0 0,-94-14-1477 0 0,1-1-1 0 0,-1 1 1 0 0,0-1 0 0 0,0 1-1 0 0,1 0 1 0 0,-1 0 0 0 0,0 0-1 0 0,0 0 1 0 0,0 1-1 0 0,0-1 1 0 0,0 0 0 0 0,0 1-1 0 0,0 0 1 0 0,-1-1-1 0 0,1 1 1 0 0,-1 0 0 0 0,1 0-1 0 0,-1 0 1 0 0,1 0 0 0 0,-1 0-1 0 0,0 0 1 0 0,0 0-1 0 0,0 0 1 0 0,0 0 0 0 0,-1 1-1 0 0,1-1 1 0 0,0 0 0 0 0,-1 2-85 0 0,-21 59 1309 0 0,18-56-1304 0 0,-1 0 1 0 0,1 1-1 0 0,0-1 0 0 0,1 1 0 0 0,0 0 0 0 0,0 0 1 0 0,0 0-1 0 0,1 0 0 0 0,1 0 0 0 0,-1 0 1 0 0,1 0-1 0 0,1 0 0 0 0,-1 0 0 0 0,1 0 0 0 0,1 3-5 0 0,1-7 66 0 0,0 0-1 0 0,0 0 0 0 0,0 0 0 0 0,0 0 0 0 0,1-1 0 0 0,0 1 0 0 0,-1-1 0 0 0,1 0 1 0 0,0 0-1 0 0,1 0 0 0 0,-1-1 0 0 0,0 0 0 0 0,1 0 0 0 0,-1 0 0 0 0,1 0 0 0 0,0-1 1 0 0,0 1-1 0 0,0-1 0 0 0,0 0-65 0 0,8 1 69 0 0,0 1 0 0 0,0-2 1 0 0,0 0-1 0 0,0-1 0 0 0,0 0 1 0 0,0-1-1 0 0,0 0 0 0 0,8-2-69 0 0,51-4 176 0 0,-48 8-539 0 0,-7-1-5083 0 0,-10-2-424 0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37.2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9960 0 0,'0'0'222'0'0,"0"0"30"0"0,0 0 20 0 0,0 0-24 0 0,3 15 855 0 0,14 54 2968 0 0,3 77-1809 0 0,-4-14-1226 0 0,-6-18 844 0 0,-3 23-784 0 0,-3-38 21 0 0,-2-76-1268 0 0,-2-32-2288 0 0,1-3-2754 0 0,2-2-1583 0 0</inkml:trace>
  <inkml:trace contextRef="#ctx0" brushRef="#br0" timeOffset="281.18">215 66 9384 0 0,'0'0'430'0'0,"0"0"-8"0"0,0 0-136 0 0,0 0 449 0 0,1 1 228 0 0,8 67 3311 0 0,15 83-2426 0 0,-28 11-687 0 0,0-6 199 0 0,14-42-494 0 0,-7-69-789 0 0,4-28-1592 0 0,-6-17 127 0 0,-1 0-69 0 0,0 0-13 0 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36.3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54 1 4144 0 0,'0'0'191'0'0,"1"1"-11"0"0,8 6 767 0 0,-1 1 0 0 0,0 0 0 0 0,0 0 0 0 0,-1 1 0 0 0,0 0 0 0 0,-1 0 0 0 0,0 1 0 0 0,2 3-947 0 0,2 4 359 0 0,140 200 4014 0 0,-84-120-3794 0 0,2 57 1186 0 0,-39-85-485 0 0,-24-56-6191 0 0,-5-22-1761 0 0</inkml:trace>
  <inkml:trace contextRef="#ctx0" brushRef="#br0" timeOffset="296.8">313 325 9672 0 0,'0'0'748'0'0,"0"0"-354"0"0,0 0 349 0 0,0 0 200 0 0,0 0 38 0 0,0 0-30 0 0,0 0-167 0 0,-12 9 1279 0 0,-118 92 73 0 0,40-26-1910 0 0,33-16 548 0 0,49-50-853 0 0,-7 5-3343 0 0,15-13-2716 0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0:35.7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1 111 4608 0 0,'13'3'273'0'0,"2"-1"-176"0"0,8-1 3806 0 0,-21-1-2642 0 0,-2 0-441 0 0,0 0-196 0 0,0 0-42 0 0,0 0-32 0 0,2 0-106 0 0,83 8 1796 0 0,-35-13-2230 0 0,-47 4-191 0 0,18-5 950 0 0,-8 4-3489 0 0,-13 2-2176 0 0</inkml:trace>
  <inkml:trace contextRef="#ctx0" brushRef="#br0" timeOffset="265.56">91 0 9560 0 0,'0'0'432'0'0,"0"0"-4"0"0,0 0-134 0 0,0 0 449 0 0,0 0 228 0 0,4 7 949 0 0,9 43-500 0 0,4-5 603 0 0,6 8-499 0 0,-8-32-1645 0 0,-14-21-98 0 0,-1 0-1135 0 0,0 0-519 0 0,0 0-110 0 0,0 0-22 0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28:04.3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10348 11600 748 0,'0'0'67'0,"0"0"-54"16,0 0-13-16,0 0 0 0,0 0 107 0,0 0 18 15,0 0 4-15,0 0 1 0,0 0-23 0,0 0-5 16,0 0-1-16,0 0 0 0,0 0-15 0,0 0-3 16,0 2-1-16,0 6 0 0,0-1-8 0,0-3-2 15,3 3 0-15,-3 0 0 0,0 0-13 0,0 5-3 16,2-5-1-16,-2 0 0 0,0 7-25 0,3-7-5 15,-3 8-1-15,0-4 0 0,0 1 32 0,0-2 7 16,0 4 1-16,0 2 0 0,2-6-52 0,1 4-12 16,0-3 0-16,-1 3 0 0,1 1 0 0,2-8 0 0,-2 4 0 15,0-4 0-15,-1 5 0 0,1-5 0 0,0 0 0 0,-1 0 0 16,-2 0 0-16,0-7 0 0,3 5 0 0,-3-5 0 16,2 3 0-16,1 4 0 0,-3-7 0 0,0 0 0 31,0 0-172-31,0 0-38 0,0 0-7 0</inkml:trace>
  <inkml:trace contextRef="#ctx0" brushRef="#br0" timeOffset="359.29">10583 11795 1728 0,'0'0'76'0,"0"0"16"0,-2-4-73 0,-1 1-19 15,-2-1 0-15,2 1 0 0,-5-1 55 0,6 4 7 16,2 0 2-16,-6 0 0 0,1 0 0 0,0 4 0 15,2-1 0-15,-2 1 0 0,2-1-52 0,0 1-12 16,1 3 0-16,-1 0 0 0,3 5 0 0,0-2 0 16,0-3 0-16,0 0 0 0,0 4 0 0,3-3 0 15,2 3 0-15,0-4 0 0,-2 0 22 0,2 0 2 16,3 1 0-16,0-1 0 0,0-3-24 0,0-1 8 16,0-3-8-16,3 0 0 0,-1-3 18 0,3-1-1 15,1 1 0-15,4-1 0 0,-2-4 3 0,0 1 1 16,-3 0 0-16,3 0 0 0,-3-4-21 0,0 3 0 15,-2-6 0-15,-6 7 0 0,3-4 56 0,-5 3 6 16,-3-1 2-16,0 0 0 0,-3 2-52 0,-2 0-12 16,-3 0 0-16,0 4 0 0,-8-2 0 0,3-2 0 15,0 7 0-15,0-4 0 0,-3 1 0 0,0 3 0 0,0 0 0 0,5 0 0 32,3 3-60-32,3 1-16 0,0-4-2 0,5 0-659 0,0 0-132 0</inkml:trace>
  <inkml:trace contextRef="#ctx0" brushRef="#br0" timeOffset="827.93">10829 11781 1497 0,'0'0'66'0,"0"0"14"16,0 0-64-16,0 0-16 0,0 0 0 0,0 0 0 15,0 0 106-15,0 0 18 0,0 0 3 0,6 3 1 0,-6-3-103 0,5 0-25 16,-5 0 0-16,3 7 0 0,2-3 41 0,-2 3 3 15,-1-2 1-15,-2 2 0 0,6 0-25 0,-4 3-4 16,1-3-2-16,2-3 0 0,-2 3-14 0,2 0 0 16,0 1 0-16,3-1 0 0,-2-3 0 0,4-1 0 15,-2-3 0-15,5 0 0 0,-2 0 0 0,2-3 0 16,-2-1 0-16,5 1 9 0,-1-1-9 0,1-4 0 16,0 1 9-16,0 0-9 0,3 3 0 0,-4-6 0 15,-4 3 0-15,0-5 0 0,-1 5 40 0,-4 0 4 16,-1 3 1-16,-3-3 0 0,-2 4-21 0,0 3-4 15,0 0 0-15,-5-4-1 0,0 4 36 0,-3 4 7 16,-3-1 2-16,3 1 0 0,0 3-52 0,3 0-12 16,0 0 0-16,2 5 0 0,3-5 0 0,3 0 0 15,0-4 0-15,4 4 0 0,4-3 0 0,0 3 0 16,-3-7 0-16,5 5 0 0,0-2 0 0,3-3 0 0,-3-3 0 0,3-2 0 16,0 3 0-16,-3-3 0 0,0 1 0 0,1-3 0 15,-1 0-14-15,-3 0-6 0,1-1 0 0,-3 1-1 16,0-7 31-16,0 7 6 0,-3-4 2 0,3 3 0 15,-5 1-7-15,2 0-2 0,0 0 0 0,-2 0 0 16,-3-5-9-16,3 5 0 0,-3 0 9 0,2 3-9 16,-2-3 0-16,0 4-15 0,0-1 3 0,-2 1 0 15,-1-2-142-15,3 5-28 16,0 0-6-16,-8 0-796 0</inkml:trace>
  <inkml:trace contextRef="#ctx0" brushRef="#br0" timeOffset="1774.34">11867 11490 1497 0,'0'0'32'0,"0"0"8"0,0 0 0 0,0 0 4 0,0 0-36 0,5 0-8 16,0 4 0-16,0 3 0 0,3 0 53 0,0 0 9 15,0 5 2-15,3 2 0 0,2 0 40 0,-2 1 9 0,2 3 2 0,3 1 0 16,-3-2-43-16,-2 1-8 0,2 1-1 0,0-5-1 16,-2 5-17-16,-1-2-3 0,1 1-1 0,-3-3 0 15,0-1-4-15,0 2-1 0,0-2 0 0,-1-4 0 16,-1 1-27-16,2 1-9 0,-3-5 0 0,0 0 0 16,1 0 0-16,-4-4 0 0,4 1 0 0,-6-4 0 15,0 0 32-15,0 0-1 0,0 0 0 0,0 0 0 16,0 0-101-16,0-7-20 0,0 3-4 0,0-3-667 15,-6-3-134-15</inkml:trace>
  <inkml:trace contextRef="#ctx0" brushRef="#br0" timeOffset="1993.04">12007 11697 1728 0,'0'0'38'0,"0"0"8"0,0 0 2 0,0 0 0 0,0 0-39 0,0 0-9 16,0 0 0-16,0 0 0 0,0 0 104 0,0 0 20 15,0 4 3-15,-5 3 1 0,-1 0-52 0,1 5-11 16,-3-2-1-16,-3 1-1 0,-2-1-50 0,-3 6-13 16,-2-2 0-16,-1 0 0 0,1 0 0 0,-1 1 0 15,1-4 0-15,2 3 0 0,3 5 0 0,-1-5 0 16,1 1 0-16,-3-1 0 0,6-3 24 0,-1-4-1 16,3 8 0-16,3-8 0 0,-3 0-37 0,3 0-7 15,5-3-2-15,0-4 0 16,0 0-59-16,0 0-12 0,0 0-2 0</inkml:trace>
  <inkml:trace contextRef="#ctx0" brushRef="#br0" timeOffset="3095.59">21960 11617 576 0,'0'0'25'0,"0"0"6"16,0 0-31-16,0 0 0 0,0 0 0 0,3-7 0 16,-3 4 211-16,0 3 36 0,0 0 7 0,0 0 2 15,0 0-134-15,0 0-26 0,0 0-6 0,0 0-1 0,0 0-13 0,0 0-4 16,3 7 0-16,-1 0 0 0,1 0-10 0,0 5-2 15,-1-2-1-15,4 4 0 0,-4-3-15 0,1 1-2 16,0 2-1-16,-1 0 0 0,1 0-7 0,2 1-2 16,-5-4 0-16,3 8 0 0,2-5-4 0,-2-4 0 15,-1 1-1-15,4 1 0 0,-1-5-27 0,0 3 0 16,-2-6 0-16,2 3 0 0,-2 0 56 0,-3-7 7 16,5 5 1-16,-5-5 0 0,0 0-52 0,3 0-12 15,2 0 0-15,0-5 0 0,1 5 0 0,-4-7 0 16,4 0 0-16,-1 3 0 0,0-3 21 0,-2-3 2 15,2-2 0-15,-2 5 0 0,2 0-23 0,0 0 0 16,1 0 0-16,-1 3 0 0,0-4 0 0,-2 6 0 16,5-3 0-16,-3 5 0 0,0-4 0 0,3 4 0 15,0 0 0-15,0 4-8 0,0-4 8 0,0 0-10 0,0 0 10 16,0 7-10-16,2-2 10 0,-4-2 0 0,2 1 0 16,-3-1 0-16,0 1-11 0,1 3-3 0,2-4-1 0,-6 6 0 15,3-2 15-15,-2 0 0 0,0 0 0 0,-1 3 0 16,1-3 0-16,0 2 0 0,-3 1 0 0,2-3 0 15,-2 0 0-15,3 0 0 0,-3-3 0 0,3 3 0 16,-3-7 16-16,0 8 5 0,0-8 2 0,0 0 0 16,0 0-23-16,0 0 0 0,0 0 0 0,0 0-12 15,5 0-107-15,0 0-21 16,-2-3-5-16,2-2-640 0,-2-2-128 0</inkml:trace>
  <inkml:trace contextRef="#ctx0" brushRef="#br0" timeOffset="3267.49">22392 11784 2120 0,'0'0'47'0,"0"0"9"0,0 0 3 0,0 0 0 0,0 0-47 0,0 0-12 16,5 7 0-16,-2-3 0 0,-3-1 68 0,2 6 12 15,-2-2 3-15,0 0 0 0,0 0-15 0,0-4-4 16,0 4 0-16,3 4 0 0,-3-4-51 0,0 5-13 16,3-2 0-16,-3-3 0 15,2 2-20-15,1-2-6 0,-3-4-2 0,0-3 0 16,0 0-262-16,0 0-53 0,0 0-10 0,0 0-3 0</inkml:trace>
  <inkml:trace contextRef="#ctx0" brushRef="#br0" timeOffset="3376.78">22445 11720 576 0,'0'0'25'0,"0"-5"6"0,0 5-31 0,5-4 0 16,-5 1 0-16,0 3 0 0,0 0 228 0,0-4 40 15,0 4 8-15,0 0 2 0,0 0-218 0,0 0-43 0,0 0-9 16,0 0-714-16</inkml:trace>
  <inkml:trace contextRef="#ctx0" brushRef="#br0" timeOffset="3892.28">22836 11831 1497 0,'19'0'32'0,"-17"0"8"0,-2 0 0 0,-2-7 4 0,-1 4-36 0,-2-2-8 15,-1-2 0-15,1 0 0 0,0 3 104 0,-3 1 20 16,0-1 3-16,-3-3 1 0,1 4-60 0,-1-1-12 16,-2-4-3-16,2 8 0 0,-2-2-33 0,3-3-8 15,-4 5 0-15,4 0-1 0,-3 5-11 0,2-3 0 16,3 3 9-16,0-2-9 0,0 4 0 0,0 0 0 16,3 0 0-16,0-3-8 0,-1 3 8 0,6 0 0 15,-2 1 0-15,2-1 0 0,2 0 0 0,1-3 0 16,0 3 0-16,2-2 0 0,3-3-18 0,3-2-5 15,-4 5-1-15,4-2 0 0,0-6 24 0,-1 3 0 16,1-5 0-16,-1 5 0 0,1-2 15 0,0-3 7 16,-1-2 2-16,-2 7 0 0,0-4-24 0,0-3 0 15,0 4 0-15,-3-1 0 0,0 1 14 0,1-2-2 16,-1 3 0-16,0-3 0 0,-5 5-12 0,0 0-16 0,3 5 3 0,2-3 1 16,1-2 12-16,-1 8 0 0,0-4 0 15,0-1 0-15,1 4 0 0,-1-3 0 0,3 8 0 0,-3-2 0 16,1-3 11-16,-1 4 5 0,3 1 0 0,0-2 1 15,-3 4-27-15,0-3-6 0,3-4 0 0,-5 8-1 16,0-8 66-16,-1 4 14 0,1-4 2 0,-3 5 1 16,-5-5-26-16,2 0-4 0,0 0-2 0,-5-4 0 15,-2 1-2-15,2 3 0 0,-3 1 0 0,-2-8 0 16,0 4-16-16,-3-1-4 0,-3-3-1 0,3 0 0 16,-2 0-11-16,2 0 0 0,0-3-10 0,3-1 10 15,0-4-219-15,-1 1-37 0</inkml:trace>
  <inkml:trace contextRef="#ctx0" brushRef="#br0" timeOffset="4267.68">22892 11624 576 0,'8'-3'51'0,"-8"3"-41"15,0 0-10-15,0 0 0 0,0 0 212 0,0 0 40 16,5 3 8-16,0 6 1 0,-2-2-119 0,0 0-24 16,2 3-5-16,0-3-1 0,0 4-32 0,3 3-8 15,-2-2 0-15,-1 2-1 0,0 0-3 0,-2 1-1 16,2-1 0-16,0 5 0 0,-2-5-54 0,2 2-13 16,1-7 0-16,-4 6 0 0,1-4 40 0,0-4 6 0,-3 5 1 0,0-5 0 15,2 0-30-15,1-4-5 0,-3-3-2 0,0 0 0 16,0 0-2-16,5 0-8 0,1 0 12 0,-1-3-4 15,0-1-8-15,0-3 0 0,3-1 0 0,0 1 0 16,3 0 0-16,-1 3 0 0,1-3 0 0,0 4 0 16,2-1 0-16,-3 1 0 0,4-2 0 0,-4 5 0 15,1 0 0-15,-1 0 8 0,4 0-8 0,-6 0 8 16,2 5-8-16,-2-2 0 0,-3 1 0 0,3-1-11 16,-2 4 11-16,-1 0 0 0,-2-3 0 0,-1 3 0 15,1 1 0-15,-3-1 0 0,2 0 0 0,1 0 0 16,-3-3 22-16,0 3 6 0,0-7 2 0,0 8 0 15,0-8-99-15,0 0-20 0,0 0-4 0</inkml:trace>
  <inkml:trace contextRef="#ctx0" brushRef="#br0" timeOffset="5157.89">23659 11534 230 0,'0'0'20'0,"0"0"-20"0,0 0 0 0,0 0 0 15,0 0 184-15,3 0 32 0,-3 0 6 0,5 3 2 16,3-3-77-16,0 4-15 0,-3 3-4 0,6 0 0 15,-3 0 0-15,5 5 0 0,-3-2 0 0,4 6 0 16,-1 1-58-16,0-6-12 0,0 8-2 0,1-2-1 0,-1 1 14 16,0 4 3-16,3-4 1 0,0 4 0 0,-3-4-58 0,3 4-15 15,0-8 0-15,-3 4 0 0,0-3 28 0,1 3 4 16,1-3 0-16,-4-1 0 16,2-3-10-16,-2 4-2 0,-1-8 0 0,-2 4 0 0,0-4-6 0,-2 0-2 15,-1-2 0-15,-3-3 0 0,-2-2 3 0,0 0 0 16,0 0 0-16,-2-7 0 15,-3 0-103-15,-1 0-20 0,-2-4-4 0</inkml:trace>
  <inkml:trace contextRef="#ctx0" brushRef="#br0" timeOffset="5407.69">23887 11737 1324 0,'0'0'118'0,"0"0"-94"0,0 0-24 0,0 0 0 16,-6 4 136-16,1-1 24 0,0 4 4 0,-1 0 0 15,-4 4-71-15,2-3-14 0,-3 3-3 0,3-1-1 16,-5 1-9-16,3 4-2 0,-4-4 0 0,1 3 0 16,-3 1-28-16,0-1-7 0,0-3-1 0,1 4 0 15,-1-1-17-15,3-3-11 0,2 3 12 0,-2-2-12 16,5-2 31-16,-3-3-1 0,6 2 0 0,-3-2 0 31,3-4-47-31,2 4-10 0,3-7-1 0,0 0-1 0,0 0 29 0,0 0 0 0,0 0 0 0,0 0 0 16,0 0-32-16,0 0-3 0,0 0-1 0,5-7-697 15,1 7-140-15</inkml:trace>
  <inkml:trace contextRef="#ctx0" brushRef="#br0" timeOffset="9547.2">10366 3585 403 0,'0'0'36'15,"0"0"-36"-15,0 0 0 0,0 0 0 16,0 0 162-16,0-7 26 0,3 7 4 0,-3-7 2 15,0 7-73-15,3-7-14 0,-1 4-3 0,-2-1-1 16,3-1-26-16,-3-2-5 0,3 0 0 0,-3 0-1 16,0 0-6-16,0 0-1 0,0 0 0 0,0 0 0 15,0-5-51-15,0-2-13 0,0 2 0 0,0-2 0 0,-3 0 54 0,3 0 8 16,-3 0 2-16,3-5 0 0,-2 0-64 0,2-2 0 16,-3 0-9-16,0 2 0 0,3 0 9 0,-2-2 12 15,2-5-2-15,0 5-1 0,-3-5-9 0,3 5 0 16,-3 0 0-16,3 2 0 0,0 0 0 0,0 3 0 15,0-3 0-15,0 7 0 0,0 3 36 0,0-3 4 16,0 5 2-16,0 0 0 0,-2 0-17 0,2 2-3 16,0-2-1-16,0 5 0 0,0 2-3 0,0-8-1 15,0 4 0-15,0 4 0 0,0-3-5 0,0 3-2 16,0 0 0-16,0-4 0 0,0 4 22 0,0-3 5 16,-3-6 1-16,3 9 0 15,0 0-54-15,0 0-12 0,0-2-1 0,0 2-1 0,0 0 48 0,0 0 10 16,0 0 1-16,0 0 1 0,0 0-30 0,0 0 0 15,0 0 0-15,0 0 0 16,0 0-45-16,0 0-15 0,0 0-4 0,0 0 0 16,-2 0-102-16,2 0-21 0,-3 0-4 0</inkml:trace>
  <inkml:trace contextRef="#ctx0" brushRef="#br0" timeOffset="10187.98">10186 3383 172 0,'0'0'16'0,"0"0"-16"15,0 0 0-15,0 0 0 0,0 0 212 0,0 0 40 16,-2-5 8-16,2 5 2 0,0 0-125 0,0 0-25 16,0 0-4-16,0 0-2 0,0 0-27 0,0 0-6 15,0 0-1-15,0 0 0 0,0 0-24 0,0 0-6 16,0 0-1-16,0 0 0 0,0 0-9 0,5 5-1 15,0 2-1-15,1 0 0 0,-1 0-6 0,-2-2-2 0,2 2 0 16,0 0 0 0,1 4-56-16,1-1-11 0,-1 4-3 0,2-7 0 0,-3 5 94 0,3 2 18 0,0-2 4 0,0-5 1 15,-3 7-54-15,3-2-15 0,-3-3 0 0,3 7 0 16,-2-6 9-16,-1-3-9 0,0 5 10 0,0-10-10 16,3 10 0-16,-2-5 0 0,-4-2 0 0,4-3 0 15,-1-2 9-15,0 5-9 0,0-5 8 0,1 0-8 16,2-5 26-16,0 3 0 0,-3-3 0 0,3-2 0 15,2 0 6-15,-2 0 2 0,3-5 0 0,-3 3 0 16,5-8-34-16,-5 3 0 0,3 5 0 0,-3-6 0 16,0 4 39-16,-1-1 1 0,1-2 0 0,0 2 0 15,-5 5-13-15,2-7-3 0,1 7 0 0,-1-7 0 0,0 7-24 0,-2-5 0 16,-3 5 0-16,2-3 0 0,1 1 17 0,0 2-1 16,-3 0-1-16,0 5 0 0,2-3-24 0,-2 5-5 15,0 0-1-15,0 0 0 0,0 0 41 0,0 0 8 16,0 0 2-16,0 0 0 0,0 0-28 0,0 0-8 15,0 0 0-15,0 0 0 16,-2 7-55-16,2 0-14 0,0-7-3 0,0 7-709 16,-3-2-142-16</inkml:trace>
  <inkml:trace contextRef="#ctx0" brushRef="#br0" timeOffset="10980.43">10303 3910 633 0,'0'2'56'15,"0"5"-44"-15,0-7-12 0,0 0 0 16,0 0 138-16,0 0 26 0,0 0 4 0,0 7 2 16,0-2-90-16,0-3-19 0,0-2-3 0,0 0-1 15,3 5-38-15,-1-3-8 0,1 3-2 0,2 0 0 16,-2-3-9-16,-1 5 8 0,-2-7-8 0,3 7 8 0,2 0-8 16,-5-2 0-16,0-5 0 0,3 7 0 15,0 5-92-15,-3-3-21 0</inkml:trace>
  <inkml:trace contextRef="#ctx0" brushRef="#br0" timeOffset="11235.04">10321 4267 345 0,'0'0'31'0,"0"0"-31"0,0 0 0 0,0 0 0 16,0 0 172-16,0 0 29 0,0 0 6 0,6 0 1 16,-1-2-133-16,-5 2-27 0,0 0-4 0,0 0-2 15,0 0-30-15,0 0-12 0,0 0 11 0,5 2-11 16,-5-2 9-16,3 7-9 0,0-2 8 0,-1 2-8 16,-2 0-44-16,3 0-15 0,-3 0-2 0,0 5-1 0</inkml:trace>
  <inkml:trace contextRef="#ctx0" brushRef="#br0" timeOffset="11400.58">10374 4432 622 0,'-5'-7'28'0,"5"7"5"15,0 0-33-15,0 0 0 0,0 7 0 0,0-7 0 0,0 0 55 16,0 0 4-16,0 2 1 0,0 5 0 0,0-7-60 0,0 0 0 15,0 5-10-15,0-5-234 16,0 0-46-16</inkml:trace>
  <inkml:trace contextRef="#ctx0" brushRef="#br0" timeOffset="11632.93">10358 4568 115 0,'0'0'10'0,"0"0"-10"0,0 0 0 0,0 0 0 0,0 0 118 0,0 0 22 16,6 5 4-16,-6-3 0 0,0-2-102 0,0 0-21 15,2 7-4-15,-2-7-1 0,0 0-16 0,0 0 0 16,0 7 8-16,0-7-8 0,0 0 0 0,3 5 0 16,-6 2 0-16,3 5 0 0,0-5-14 0,0 2-6 15,-2-4-2-15,-1 7 0 0,0-5 0 0,3 0 0 16,-2 0 0-16,2-5-150 15,0 5-29-15</inkml:trace>
  <inkml:trace contextRef="#ctx0" brushRef="#br0" timeOffset="12104.71">10374 4984 230 0,'-5'12'20'0,"5"-12"-20"15,0 0 0-15,-3 5 0 0,1 2 122 0,2-7 20 16,0 0 4-16,0 0 1 0,-3 7-119 0,3-5-28 15,-3 5 0-15,3-7 0 0,0 0-8 0,0 0-6 0,0 0-1 16,0 0 0-16,0 10 3 0,0-8 1 0,0-2 0 0,-2 7 0 16,2-7 59-16,0 0 11 0,0 0 2 0,0 5 1 15,-3 2 5-15,1-5 1 0,-1 5 0 0,3-7 0 16,0 0-52-16,0 5-16 0,-3 2 10 0,3 0-10 16,3-2-31-16,-3-3-11 0,0 12-2 0,3-7-1 0</inkml:trace>
  <inkml:trace contextRef="#ctx0" brushRef="#br0" timeOffset="12276.69">10351 5257 172 0,'0'0'16'0,"0"0"-16"16,0 0 0-16,0 0 0 0,-3 7 92 0,3-2 16 15,0-5 4-15,0 0 0 0,0 0-39 0,0 0-7 16,0 7-2-16,0-5 0 0,0-2-51 0,0 5-13 15,-3 2 0-15,3 0-356 0</inkml:trace>
  <inkml:trace contextRef="#ctx0" brushRef="#br0" timeOffset="12448.38">10337 5619 288 0,'0'0'25'0,"-2"5"-25"0,-4 2 0 0,4 0 0 16,-1 0 173-16,0 0 30 0,1-2 5 0,2 2 2 16,0 0-170-16,0 0-40 0,-3 0 0 0,3 0 0 15,3-2-8-15,-3 2-6 0,0-7-1 0,0 2-431 16</inkml:trace>
  <inkml:trace contextRef="#ctx0" brushRef="#br0" timeOffset="12662.06">10319 5965 849 0,'0'0'37'0,"0"0"9"0,0 0-37 0,-3 2-9 15,0 5 0-15,1 1 0 0,-1-4 15 0,3-4 1 16,0 0 0-16,0 7 0 0,-2 5-16 0,2-5 0 15,0-7 0-15,-3 7 0 16,3 0-20-16,0 0-6 0</inkml:trace>
  <inkml:trace contextRef="#ctx0" brushRef="#br0" timeOffset="12832.77">10324 6226 633 0,'0'0'56'16,"-3"2"-44"-16,3-2-12 0,-5 8 0 0,2-4 92 0,1-1 16 16,-1 6 3-16,-2-2 1 0,5-5-112 0,-3 5-15 31,1 1-6-31</inkml:trace>
  <inkml:trace contextRef="#ctx0" brushRef="#br0" timeOffset="12989.25">10324 6595 172 0,'0'7'16'0,"-3"0"-16"0,1 5 0 0,2-5 0 16,-3 0 92-16,0 0 16 0,3-7 4 0</inkml:trace>
  <inkml:trace contextRef="#ctx0" brushRef="#br0" timeOffset="13225.98">10329 7030 288 0,'-2'8'25'16,"2"-1"-25"-16,-3-3 0 0,0 3 0 0,1-4 148 0,-1 4 25 15,0 2 5-15,3-2 1 0,0-7-145 0,-2 7-34 16,2 0 0-16,-3-4 0 16,3 4-32-16,0-3-9 0,-2 3-2 0,2-7 0 15,2 8-37-15,-2-1-8 0,0-3-2 0</inkml:trace>
  <inkml:trace contextRef="#ctx0" brushRef="#br0" timeOffset="13397.76">10290 7346 1472 0,'-6'11'65'0,"6"-11"14"15,0 0-63-15,0 0-16 0,0 0 0 0,-5 7 0 16,5-7 0-16,-5 7 0 0,-1 1 0 0,4-1 0 0,2-7-22 0,0 7-1 15,-3 0 0-15,3 0-397 16,3-3-80-16</inkml:trace>
  <inkml:trace contextRef="#ctx0" brushRef="#br0" timeOffset="13615.91">10311 7658 979 0,'-8'10'87'0,"5"-5"-70"16,-2-5-17-16,2 2 0 0,3-2 64 0,0 0 10 15,0 0 2-15,0 0 0 0,0 0-58 0,0 0-18 16,-2 9 10-16,2-9-10 0,0 3 0 0,2 4-14 16,-2 0 2-16,0-7 0 15,3 4-40-15,0-1-7 0,-1 4-1 0,-2-2-424 0</inkml:trace>
  <inkml:trace contextRef="#ctx0" brushRef="#br0" timeOffset="13818.99">10319 7842 1065 0,'-6'12'23'0,"6"-12"5"0,0 0 0 0,-2 7 4 0,2-7-32 0,0 0 0 0,-3 4 0 0,1 3 0 16,-1 0 12-16,0 1-3 0,1-1-1 0,2 0 0 0,0 0 32 15,0 0 7-15,0-7 1 0,0 4 0 16,-3 4-90-16,3-8-18 0,3 7-3 0,-1 0-1 16,-2-3 0-16,3 3 0 0,-6 8 0 0,3-15 0 15</inkml:trace>
  <inkml:trace contextRef="#ctx0" brushRef="#br0" timeOffset="14006.44">10366 8329 576 0,'0'0'51'0,"0"0"-41"15,-2 4-10-15,2-4 0 0,0 0 54 0,-6 3 9 16,6-3 1-16,-5 7 1 0,0-2-49 0,2-3-16 16,3-2 10-16,-5 7-10 0,5-7 11 0,-5 5-3 0,5-5-8 15,-3 7 12-15,0 0-12 0,3 0-18 0,0 0 4 0,-2 0-351 16</inkml:trace>
  <inkml:trace contextRef="#ctx0" brushRef="#br0" timeOffset="14194.44">10366 8670 115 0,'-5'19'10'0,"2"-10"-10"0,1-2 0 0,-3 5 0 16,-1 2 190-16,4 0 36 0,-4-2 7 0,4 2 2 15,-4 0-188-15,4 0-38 0,2 3-9 0,-3-3 0 0,3 0 0 16,0 0 12-16,0 0-12 0,0-2 12 0,0 2-12 0,3-7 0 16,-3 5 0-16,0-3 0 0,2-4-16 0,-2 7 2 15,0-5 0-15,0 0 0 16,3 0-37-16,0 0-7 0</inkml:trace>
  <inkml:trace contextRef="#ctx0" brushRef="#br0" timeOffset="14365.73">10340 9131 57 0,'-3'7'0'0,"3"-5"0"16,-5 3 0-16,0 2 0 0,-1-5 179 0,4 3 30 15,-4 2 7-15,4 0 0 0,-1-2-116 0,3-3-23 16,0-2-5-16,-2 7 0 0,2-2-63 0,-3 2-9 16,0-2 0-16,3-3-12 0,3 5 12 0,-3 0 0 0,0 0 12 15,3 0-494-15</inkml:trace>
  <inkml:trace contextRef="#ctx0" brushRef="#br0" timeOffset="14537.57">10340 9587 234 0,'-3'7'10'0,"3"0"2"0</inkml:trace>
  <inkml:trace contextRef="#ctx0" brushRef="#br0" timeOffset="14772.17">10348 9989 115 0,'0'0'10'0,"0"0"-10"16,0 0 0-16,0 0 0 0,0 0 54 0,0 0 9 16,0 5 1-16,0-5 1 0,0 2-41 0,0 5-9 15,0-7-2-15,0 7 0 0,3-2-13 0,-3-5 8 16,0 0-8-16,2 2 0 0,1 3 0 0,-3-5 0 0,0 0 0 0,0 0 0 15,0 0 0-15,0 0 0 0,0 0 0 0</inkml:trace>
  <inkml:trace contextRef="#ctx0" brushRef="#br0" timeOffset="14975.25">10340 10337 345 0,'0'0'15'0,"0"0"4"0,0 7-19 0,0-7 0 16,0 0 0-16,0 0 0 0,0 0 20 0,3 7 1 16,-3-7 0-16,2 7-136 15,-2-7-27-15</inkml:trace>
  <inkml:trace contextRef="#ctx0" brushRef="#br0" timeOffset="15397.13">10327 10104 676 0,'-3'10'30'0,"3"-10"6"0,0 2-28 0,-3 5-8 16,3 0 0-16,0 0 0 0,-2 0 45 0,2-7 8 16,0 0 2-16,0 0 0 0,0 0-30 0,0 0-5 15,0 0-2-15,0 0 0 0,0 0-18 0,0 0 0 16,0 0 8-16,8-7-8 0,-6 0 0 0,4 0 10 15,-6 0-10-15,0-5 8 0,0 5-8 0</inkml:trace>
  <inkml:trace contextRef="#ctx0" brushRef="#br0" timeOffset="15568.59">10329 9789 1407 0,'-5'5'31'0,"0"-3"6"0,2-2 2 0,-2 0 1 0,0 0-32 0,-1 0-8 0,1 5 0 0,2-5 0 16,1 0 0-16,-4 0 0 0,4 0 0 0,2-5 0 16,0 5 0-16,-3 0 0 0,3-7 0 0,3 0 0 31,-3 0-46-31,0-7-4 0,0 7-1 0,0-5-521 0</inkml:trace>
  <inkml:trace contextRef="#ctx0" brushRef="#br0" timeOffset="15818.52">10313 9559 662 0,'-5'2'29'0,"5"-2"7"0,-2-2-36 0,-1-3 0 0,0 5 0 0,1-7 0 16,-1 0 44-16,3 2 3 0,-3-2 0 0,3 0 0 15,-2 5-11-15,-1-5-1 0,3-5-1 0,0 5 0 16,-3 0 13-16,3 0 2 0,0-5 1 0,0 5 0 0,0-5-21 0,0 3-4 16,0-3-1-16,0-2 0 0,0 7 7 0,3-7 1 15,-3 2 0-15,3-2 0 0,-3 2-32 0,2-2-10 16,-2 0 0-16,0 2 0 0,3 3-12 0,-3-3-2 15,3 5-1-15,-1 0 0 16,-2 7-59-16,0 0-11 0,0 0-2 0,0 0-1 16,0 0-14-16,0 0-4 0,0 0 0 0,0 0 0 15,0 0 41-15,0 0 8 0,0 0 2 0,0 0-66 16</inkml:trace>
  <inkml:trace contextRef="#ctx0" brushRef="#br0" timeOffset="17992.7">9951 2244 691 0,'0'0'61'0,"0"0"-49"15,0 0-12-15,0-4 0 0,-3 1 173 0,1-1 32 16,-4 4 7-16,4 0 0 0,2 0-67 0,-6-7-13 16,-1 7-4-16,-1 0 0 0,-3 0-44 0,3 0-8 15,-3 0-3-15,4 7 0 0,-4-7-5 0,-2 4-2 16,2 3 0-16,1 1 0 0,-1-1-56 0,0 7-10 0,1-3 0 0,2-1 0 15,-3 9 9-15,3-5 10 0,0 5 1 0,0 2 1 16,1-2-21-16,4 2 8 0,-2 2-8 0,2-2 0 16,3 1 0-16,3-1 0 0,-1-2 0 0,4 2 0 15,1-7 0-15,4 5 0 0,0-5 0 0,2-2 0 16,3-5-11-16,2 4-6 0,6-1-2 0,3-10 0 16,-4 0 19-16,1 0 0 0,0 0 0 0,0-7 0 15,-3 0 0-15,-3 0 0 0,1-5 0 0,0 2 0 16,-6-4 48-16,0-5 12 0,-2 8 4 0,-3-15 0 15,2 5-9-15,-5 0-2 0,1-5 0 0,-1 0 0 16,-5 5-25-16,0 2-6 0,-3 5-1 0,-2-7 0 16,0 9 5-16,-3-2 1 0,-3 0 0 0,3 2 0 15,-5 5-7-15,0 0-2 0,0 0 0 0,-1 0 0 0,-2 4-18 16,3-1 8-16,-3-1-8 0,1 5 0 0,4 0-8 0,0 0-9 16,1 0-2-16,-1 0 0 15,6 5-118-15,0-5-24 0,5 0-5 0,0 0-1010 16</inkml:trace>
  <inkml:trace contextRef="#ctx0" brushRef="#br0" timeOffset="18430.08">10303 2247 345 0,'0'0'15'0,"3"0"4"0,2-3-19 0,-3-1 0 0,-2 4 0 0,3 0 0 16,0-3 300-16,-3 3 57 0,0 0 11 0,0 0 3 15,0 0-193-15,0 0-38 0,0 0-8 0,0 0-2 16,-6 3-47-16,1 9-10 0,3-5-1 0,-1 7-1 16,-2-3-18-16,2 4-3 0,3-1-1 0,0 0 0 15,0-2-24-15,0 9-5 0,3-10 0 0,-1 8-1 16,1-2-19-16,2 2 0 0,-2-5 0 0,-1 4 0 15,6-3 0-15,-2-1 0 0,-4 0 0 0,4-2 0 16,-4 2 0-16,4-7 0 0,-1 4 0 0,0 1 0 16,0-9 24-16,1 4 2 0,2 0 0 0,0-3 0 15,-3-1 10-15,5 1 1 0,1-1 1 0,0-3 0 16,2-3-38-16,0 3-13 0,-2-4 0 0,5 4 0 0,-3-7 13 16,0 7 16-16,0-7-3 0,3 4-1 0,-3-1-12 0,3 1 0 15,0 3 0-15,0-4 0 0,-3-1 21 0,-2 2-1 16,-1 3-1-16,1 0 0 0,-3 0-31 0,0 0-5 15,2 0-2-15,-2 0 0 0,-8 0 40 0,6 0 8 16,2 0 2-16,-8 0 0 16,0 0-87-16,0 0-18 0,0 0-3 0,5 0-1175 15</inkml:trace>
  <inkml:trace contextRef="#ctx0" brushRef="#br0" timeOffset="18914.56">11001 2247 748 0,'0'0'67'0,"-2"-7"-54"0,4 0-13 0,1 0 0 15,2 0 174-15,-2 0 32 0,-3-1 6 0,3 1 2 16,-3 0-78-16,0 3-15 0,0-3-3 0,0 0-1 15,-3-1-38-15,3 8-8 0,-3-4-2 0,-2 1 0 16,-3-1-10-16,-2 4-3 16,2-3 0-16,-3 3 0 0,0 3-22 0,3-3-5 15,-2 0-1-15,-1 7 0 0,1-7-12 0,-1 4-4 0,1 4 0 0,-1-1 0 16,0 0-12-16,3-3 0 0,-2 3 8 0,2 0-8 16,0 1 0-16,3-1 0 0,-1 0 0 0,4 0 0 0,-1 0-12 0,0 0 4 15,6 2 8-15,0 1-13 0,2-3 4 0,3 4 1 16,3-1 0-16,-1 2 0 0,1 2-7 15,5-7-1-15,-3 5 0 0,0-1 0 0,3-1 16 16,-3 1 0-16,3-1 0 0,-3-1 0 16,-2 1 0-16,-3-3 0 0,-3 7 0 0,0-5 0 15,-2 1 48-15,0 1 13 0,-1-4 3 0,1 5 0 16,-3-2-56-16,3-3-8 0,-3 0 0 0,-3 5-10 0,-2-5 10 0,-1 0 0 16,1 0 10-16,-5 0-10 0,2 4 42 0,-3-11 2 15,-2 12 1-15,2-9 0 0,-2 1-29 0,0-1-5 16,-1 1-2-16,4-1 0 15,-6-3-9-15,5 0 8 0,-2 0-8 0,3 0 8 16,-1-3-52-16,3-1-12 0,-2 4-1 0</inkml:trace>
  <inkml:trace contextRef="#ctx0" brushRef="#br0" timeOffset="19617.46">11602 2343 633 0,'0'0'28'0,"0"0"6"16,0 0-34-16,0 0 0 0,0-4 0 0,-3-4 0 0,3 8 204 0,0 0 35 0,0 0 6 0,0 0 2 16,-2-4-124-16,-1-3-25 0,-2 7-5 0,5 0-1 15,-6-7-24-15,6 7-4 16,-5-3-2-16,-3-1 0 0,3 4-25 0,-3 0-5 15,8 0 0-15,-5 0-1 0,-3 0-31 0,0 4 0 0,0-1 0 0,0-3 0 16,3 7 0-16,-1-7 0 0,1 4 0 0,5-4 0 16,-3 7 0-16,1 1 0 0,2-8 0 0,-3 7 0 15,3-7 0-15,-2 7 0 16,2-7 0-16,2 7 0 0,1-3 0 0,2 3 0 16,-2 1 0-16,2-1 0 0,0 0 0 0,3 0 0 0,0 0 0 0,-3-3 0 15,3 6 0-15,0-5 0 0,-2 2 0 0,2 0 0 16,-3 0 0-16,0 4 0 0,-2-11 0 0,2 12 0 0,-2-9 37 0,-3 4 2 15,0 0 0-15,0 0 0 16,-3-3-15-16,0-1-2 0,-2 4-1 0,0-2 0 16,0 2-13-16,-1 0-8 0,-2 0 8 0,-2 0-8 0,2-3 0 0,0-1 0 15,-3 2 0-15,3-1 0 16,-2-1 0-16,-1-3 0 0,3 7 0 0,0-7 0 16,-2 4-20-16,2-4-8 0,-3 3-1 0,3-3-1 15,0 0-157-15,8 0-31 0,0 0-6 0,0 0-2 0</inkml:trace>
  <inkml:trace contextRef="#ctx0" brushRef="#br0" timeOffset="19960.98">11901 2421 1267 0,'0'0'56'0,"0"0"12"0,0 0-55 0,0 0-13 0,0 0 0 0,0-7 0 16,0 7 105-16,-3-7 19 0,1 7 3 0,-4-7 1 15,1 7-52-15,-3 0-9 0,0 0-3 0,0 0 0 16,-2 7 0-16,-1-7 0 16,1 7 0-16,-1 0 0 0,0 2-51 0,3 1-13 15,3-3 0-15,0 4 0 0,2 4 0 0,3-1 0 16,0-3 0-16,0-1 0 0,3 2 8 0,-3 2 0 0,5-3-8 0,-5 1 12 16,3-9-12-16,2 4-8 0,-2 0 8 0,2-3-13 15,3-1 13-15,3-3 0 0,-1 0 0 0,1 0 0 0,-1-3 0 0,1-1 0 16,2-3 0-16,0 0 0 15,-2 0 0-15,-1-1 8 0,1-3-8 0,-3 1 10 0,0-1 9 0,-5-1 1 16,2-2 1-16,-2 0 0 0,-1 2 8 0,-2 2 2 16,-5-1 0-16,2 4 0 15,-5 0-20-15,3-1-11 0,-3 4 12 0,0 1-12 16,-2-1-44-16,-1 4-16 0,0 0-4 0,-2 0-947 16</inkml:trace>
  <inkml:trace contextRef="#ctx0" brushRef="#br0" timeOffset="20242.15">11983 2226 864 0,'0'0'38'0,"0"0"8"0,0 0-37 0,0 0-9 0,0 0 0 0,5-3 0 16,-5 3 143-16,6 0 26 0,2 3 6 0,-3-3 1 15,0 7-52-15,0-3-9 16,1 3-3-16,-1 1 0 0,0 3-25 0,1-1-6 16,1 4-1-16,-4 2 0 0,0 1-64 0,-1-3-16 0,4 5 0 0,-6-1 0 15,2-3 55-15,1 6 7 0,-3-2 2 0,0 2 0 16,0-10-47-16,0 4-9 0,3-1-8 0,-3 0 12 16,0-2-12-16,5-5 8 0,-5 7-8 0,3-10 8 15,-1 3-64-15,1-7-14 0,2 0-2 0,3 3-947 16</inkml:trace>
  <inkml:trace contextRef="#ctx0" brushRef="#br0" timeOffset="20632.68">12224 2400 633 0,'0'0'56'0,"-3"0"-44"16,0 7-12-16,3-7 0 0,0 0 245 0,0 0 47 15,0 4 10-15,0-1 2 16,0 4-164-16,0-2-33 0,0 2-7 0,-2 0 0 0,-1 0-57 0,1 4-11 15,4-8-3-15,-2 9 0 0,-2-5 9 0,2-3 2 16,-3 6 0-16,0-10 0 0,3 0-30 0,0 0-10 16,8 7 0-16,5-2 9 0,6-3-9 0,-6 3 0 15,0-5 0-15,-2 0 0 0,2 0 0 0,0-5 0 16,-2 3 0-16,0-3 0 0,-1-2 0 0,1 0 0 16,-1 0 0-16,1 0 8 0,-3 4 9 0,-3-9 2 15,-2 1 0-15,-1 4 0 0,-2 0-19 0,0-5 0 0,3 5 0 0,-6 0 0 16,3 7 0-16,0-7 0 0,-2 0 0 0,2 7 0 15,0 0 55-15,0 0 7 0,-3 0 2 0,3 0 0 16,0 0-52-16,0 0-12 16,0 0 0-16,0 0 0 0,-2 0 0 0,2 0 0 0,2 7 0 0,-2 0 0 15,0 0 0-15,3 0 0 16,-1-2 0-16,-2 2 0 0,3 0 0 0,2 0 0 16,1 0 0-16,-1-3 0 0,3-1-12 0,-3 6-4 0,-5-9-2 0,5 3 0 15,-2-3 18-15,5 4 0 0,0-1 0 0,0-3 0 16,-3 4-163-16,1-1-29 0</inkml:trace>
  <inkml:trace contextRef="#ctx0" brushRef="#br0" timeOffset="20894.48">12517 2259 57 0,'0'0'0'0,"3"-3"0"0,0-1 0 0,-1-1 0 0,1 2 337 0,0-1 63 15,-1 4 12-15,-2 0 2 0,0 0-241 0,6 0-48 16,-1 0-9-16,3 7-3 0,-3-2-29 0,0 6-7 16,-2-1-1-16,2 1 0 0,1 4-19 0,-4-1-4 15,4 0-1-15,-4-2 0 0,-2 9-41 0,3-7-11 16,0 5 0-16,-3-5 0 0,0 5 12 0,2-5 0 16,1 4 0-16,-3-6 0 0,0-5-12 0,0 3 8 15,-3-3-8-15,3-3 8 16,0 4-121-16,0-6-25 0,0-2-5 0,0 0-813 0</inkml:trace>
  <inkml:trace contextRef="#ctx0" brushRef="#br0" timeOffset="21051.12">12499 2381 1728 0,'0'0'38'0,"0"0"8"0,0 0 2 0,5 0 0 0,-5-1218-39 0,6 2429-9 0,4-1211 0 0,-2 0 0 15,3 0 84-15,-1 5 16 0,3-5 2 0,-2 0 1 16,2 2-63-16,-2-2-12 0,-1 0-2 0,4 5-1 15,2-5-25-15,-1 4 0 16,-1-1 0-16,-1-3 0 0,-5 4 0 0,2-1 0 0,-4-3 0 0,-1 7-968 16</inkml:trace>
  <inkml:trace contextRef="#ctx0" brushRef="#br0" timeOffset="21285.37">12740 2414 979 0,'0'0'87'0,"0"0"-70"16,0 0-17-16,5-3 0 0,0 3 170 0,1 0 30 15,-6 0 7-15,5 3 1 0,0 4-89 0,0-2-18 16,1-1-3-16,-4-1-1 0,4 4-41 0,-4 4-8 16,1-4-1-16,2 5-1 0,-5-5-10 0,0 3-3 15,3-3 0-15,0 5 0 0,-6-5-17 0,6 4-3 16,-1-1-1-16,-2-6 0 0,0-4-12 0,0 7 11 15,3 1-11-15,-1-1 10 16,1-7-103-16,-3 0-21 0,0 0-4 0</inkml:trace>
  <inkml:trace contextRef="#ctx0" brushRef="#br0" timeOffset="21441.22">12816 2306 576 0,'0'0'51'0,"0"0"-41"0,0 0-10 0,0 0 0 0,3-3 236 0,-3 3 46 0,0 0 9 0,0 0 1 15,0 0-160-15,0 0-33 0,5-4-7 0,-5 4 0 16,0 0-74-16,0 0-18 16,0 0 0-16,0 0 0 0,0 0-48 15,0 0-12-15,0 0-4 0</inkml:trace>
  <inkml:trace contextRef="#ctx0" brushRef="#br0" timeOffset="22206.67">13102 2381 288 0,'11'0'12'0,"-11"0"4"0,0 0-16 0,0 0 0 16,0-7 0-16,0 7 0 0,-8-3 220 0,5-1 42 15,3 4 8-15,-5-3 2 0,0-1-117 0,-1 4-23 16,-2 0-5-16,6 0-1 0,2 0-55 0,-8 0-11 16,0 0-3-16,8 0 0 0,0 0-38 0,0 0-8 15,-5 7-2-15,-1-3 0 0,-2 6-9 0,3-5 0 16,0 2 0-16,-3 7 0 0,0-7 37 0,5 5 6 15,3-1 1-15,-2-1 0 0,-1 1-44 0,6 1 0 16,-1-2 0-16,1-3 0 0,2 0 20 0,0 0 1 16,1 0 1-16,2-2 0 15,2 2-39-15,3-7-8 0,1 4-2 0,2-4 0 0,2-4 36 0,1 4 7 16,-6-7 2-16,3 2 0 0,0-2-7 0,-1 0-2 0,-1 0 0 0,-4-7 0 16,-2 7 44-16,0-1 9 0,0-3 2 0,-5-3 0 15,-1 2 0-15,1-2 0 0,-3 4 0 0,0-1 0 16,-3-1-20-16,-2 5-4 0,0 0-1 0,0 0 0 15,-3 0-11-15,-3 4-3 0,-2-1 0 0,2 4 0 16,1 0-25-16,-1-5 0 0,-2 5 0 0,0 0-11 31,2 5-109-31,6-1-23 0,-1-1-4 0,1 1-977 0</inkml:trace>
  <inkml:trace contextRef="#ctx0" brushRef="#br0" timeOffset="22612.83">13322 2346 172 0,'-8'-7'8'0,"8"7"1"0,0 0-9 0,0 0 0 15,0 0 0-15,0 0 0 0,5 0 340 0,3 0 67 16,-3 4 13-16,1-1 2 0,2-3-279 0,0 7-56 16,-1 0-11-16,-4-3-3 0,2 3-7 0,1 3-2 15,-1 2 0-15,0 2 0 0,-2-7-4 0,-3 0-2 16,5 5 0-16,1-5 0 0,-6 0-42 0,0-3-8 15,0 3-8-15,0-7 12 0,0 0 28 0,0 0 5 16,0 0 2-16,0 0 0 0,0 0-27 0,0 0-4 16,0 0-2-16,0-11 0 0,2 4-14 0,1 0 8 15,2 0-8-15,-2-1 0 0,-3-3 0 0,5 4 0 16,14-3 0-16,-4 1 0 0,-4 2 0 0,5 4 0 16,0-8 0-16,2 4 0 0,-2 0 0 0,0 4 0 0,0-1 0 0,0-1 0 15,0 5 0-15,-3-3-10 0,0 3 0 0,-2 3 0 16,-1-3 10-16,1 5 8 0,-3-1-8 0,0-1 11 15,0 4-11-15,0 0 8 0,-3 0-8 0,0-3 8 16,0 6 45-16,-2-1 9 0,2 1 2 0,-2-3 0 16,0 0-52-16,-1 5-12 0,-2-5 0 0,3 7 0 15,0-10 0-15,-1 3 0 0,-2 1 0 0,0-1 0 16,0-7 0-16,0 0 0 0,0 4 0 0,0-4 0 16,0 0-151-16,0 0-33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20:38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68 57 2304 0 0,'6'2'1256'0'0,"6"2"3512"0"0,-1 25 838 0 0,23-5-3770 0 0,-4-26-396 0 0,58-7-657 0 0,-61 1-178 0 0,-24 8-567 0 0,1-1 1 0 0,0 0-1 0 0,0 0 1 0 0,0 0 0 0 0,-1 0-1 0 0,1-1 1 0 0,0 0-1 0 0,-1 1 1 0 0,0-1-1 0 0,1 0 1 0 0,-1-1-1 0 0,0 1 1 0 0,0 0 0 0 0,0-1-1 0 0,0 0 1 0 0,-1 0-1 0 0,1 0 1 0 0,-1 0-1 0 0,1 0 1 0 0,-1 0-1 0 0,1-3-38 0 0,-3-12 0 0 0,-2 15 0 0 0,-1 1 0 0 0,1-1 0 0 0,-1 1 0 0 0,0-1 0 0 0,1 1 0 0 0,-1 0 0 0 0,0 0 0 0 0,0 1 0 0 0,-1-1 0 0 0,1 0 0 0 0,0 1 0 0 0,0 0 0 0 0,-1 0 0 0 0,1 0 0 0 0,-1 0 0 0 0,1 1 0 0 0,-1-1 0 0 0,1 1 0 0 0,-1 0 0 0 0,1 0 0 0 0,-1 0 0 0 0,0 0 0 0 0,1 1 0 0 0,-1-1 0 0 0,1 1 0 0 0,-4 1 0 0 0,-16-1 0 0 0,10 0 0 0 0,0 0 0 0 0,0 1 0 0 0,0 1 0 0 0,0 0 0 0 0,0 0 0 0 0,1 1 0 0 0,-1 1 0 0 0,1 0 0 0 0,-10 7 0 0 0,-26 30 0 0 0,12-5 736 0 0,33-32-729 0 0,1 0 0 0 0,1 0-1 0 0,-1 1 1 0 0,1-1 0 0 0,0 0 0 0 0,0 0-1 0 0,1 1 1 0 0,-1-1 0 0 0,1 0-1 0 0,0 1 1 0 0,1-1 0 0 0,-1 0-1 0 0,1 1 1 0 0,1 1-7 0 0,-1 5 2 0 0,1-6 25 0 0,0 0-1 0 0,0 0 0 0 0,1 0 0 0 0,0-1 0 0 0,0 1 0 0 0,0-1 0 0 0,0 1 0 0 0,1-1 0 0 0,0 0 1 0 0,0-1-1 0 0,1 1 0 0 0,-1-1 0 0 0,1 1 0 0 0,0-1 0 0 0,0-1 0 0 0,0 1 0 0 0,1-1 1 0 0,-1 0-1 0 0,1 0 0 0 0,0-1 0 0 0,0 1 0 0 0,0-1 0 0 0,0 0 0 0 0,0-1 0 0 0,0 0 1 0 0,1 0-1 0 0,4 0-26 0 0,183 10 385 0 0,-192-11-316 0 0,-2 0-102 0 0,0 0-416 0 0,0 0-210 0 0,0 0-49 0 0,0 0-11 0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29:15.1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1762 5050 1234 0,'0'0'55'0,"13"0"11"0,-13 0-53 0,11 0-13 0,-11 0 0 0,0 0 0 16,0 0 112-16,0 0 20 0,0 0 4 0,0 0 1 0,0 0 18 0,0 0 3 16,0 0 1-16,0 0 0 15,0 0-50-15,0 0-9 16,-5-2-3-16,-1 4 0 0,6-2-77 0,-8 5-20 16,-2-5 0-16,-6 2 0 0,5 3 0 0,-2-3 0 0,0 3 0 0,2 2 0 15,-5 0 32-15,-2 0 2 16,2 0 1-16,0 0 0 0,3 0-27 0,-6 5-8 0,4-5 0 0,4 5 0 15,0-3-23 1,-2-2-11-16,3 5-2 0,2-5-1 0,5 0 53 0,-2 0 12 0,2 0 1 0,3 3 1 16,0-8-30-16,0-2 0 0,0 0 0 0,0 0-10 15,8 7 10-15,3-7 0 0,-1 0-9 0,6 0 9 16,3 0 0-16,-4 0 0 0,4-2 0 16,-1-3 0-16,1-2-22 0,2 0 0 0,3 2 0 0,-3-2 0 0,3 5 69 15,-3-3 13-15,-5 3 4 0,3-3 0 0,-4 5-52 0,-4 0-12 16,-3 0 0-16,-8 0 0 15,0 0 0-15,0 0 0 0,-8 7 0 0,-3-2 0 0,-4 2 0 0,-1 0 0 0,-3 0 0 0,1 5 0 16,-4-5 31-16,-4 2 3 16,7 3 1-16,-4-5 0 0,1 5-26 0,-1-5-9 15,2 2 0-15,2-2 9 0,0 3-9 0,4-3 0 16,4 0 0-16,-5 0 0 0,6-5 0 0,2 5 0 16,0-2 0-16,0-3 0 0,5 3 0 0,3-5 0 15,0 5-8-15,0-5 8 0,0 0 0 0,0 0 0 16,3 2-9-16,5-2 9 15,0 5-29-15,7-5-3 0,-4 0 0 0,8-5 0 0,4 5 49 0,-1-7 10 0,-4 7 1 0,9-7 1 16,-1 2-29-16,0 5 0 16,-7-7 0-16,0 5 0 15,-1-3 0-15,-2 5 0 0,2-2 0 0,-7 2 0 0,-3 0 9 0,-8 0-9 0,0 0 8 0,0 0-8 16,0 0 12-16,-8 2-2 0,-3 3-1 0,-4-3 0 16,-4 5-1-16,1-2 0 15,-1 2 0-15,0 0 0 0,-4 0-8 0,1 0 8 0,-1 0-8 0,2-2 8 16,2 2-8-16,3 0 0 0,6 0 0 0,-1-2 0 15,-2-3 0-15,10 5 0 0,-5-7 0 0,8 7 0 16,0-7 0-16,0 0 0 0,0 0-8 0,8 0 8 16,0 5 0-16,3-5 18 0,-1 2-3 0,6-4-1 15,-5 2-29-15,7 0-5 0,1-5-2 0,4 5 0 16,-4 0 22-16,0-7 0 0,-1 7 0 0,6 0 0 16,-6-2 0-16,1 2 0 0,-6 0 0 0,3 2 0 15,-5-2 0-15,2 5 0 0,-11-3 0 0,1 3 0 16,-3 2 0-16,-3 0 10 0,1 0-2 0,-11 5-8 0,-1-3 14 15,-2 8-4-15,-2-3-1 0,2 0 0 0,6 0-9 0,-6-2 10 16,2 2-10-16,-1 0 10 16,4 0-10-16,0-2 0 0,3 2 0 15,-5 0 0-15,8-2 0 0,-3-5 12 0,0 7-12 0,5-7 12 16,-2 5-12-16,2-5 0 0,-2 0-12 0,5 0 12 16,-2 0 0-16,2 0 0 0,0-2 0 0,-6-3 0 0,6-2 0 0,0 7 0 15,6-2 0-15,-6-3 0 0,0-2 0 0,7 5-9 16,1 0 9-16,-2-3-924 15,2 5-181-15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30:25.98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947 4994 1497 0,'0'0'32'0,"0"0"8"0,0 0 0 0,0 0 4 0,0 0-36 0,0 0-8 0,0 7 0 16,3 0 0-16,2 0 104 0,-2 0 20 16,-1 5 3-16,6-3 1 0,0 5-65 0,0 5-13 0,3 0-2 0,5 2-1 15,-6 0-24-15,6 5-5 0,-5-5-1 16,5 5 0-16,-6 0 36 0,6-5 7 0,-5 5 2 0,7-5 0 16,-7 0-19-16,5-2-4 15,-3 0-1-15,0 0 0 0,0-3-8 0,3-2-2 0,-5 3 0 0,2-3 0 16,-2 0 15-16,-3 0 2 0,-3-2 1 0,3-3 0 15,0 5-23-15,-3-2-5 0,-2-5-1 0,-3 0 0 16,8 0-17-16,-8-2 0 0,2 2 0 0,-2 0 0 16,6 0 0-16,-6 0 0 0,2-2 0 0,-2-3 0 15,0-2 0-15,0 5 0 0,3-3 0 0,-3-2 0 16,0 0 0-16,0 0 0 0,5 5 0 0,-5-5 0 16,0 0 0-16,0 0 0 0,0 0 0 0,0 0 0 15,0 0-198-15,-8 0-46 0,6-7-10 0,-4 0-770 16</inkml:trace>
  <inkml:trace contextRef="#ctx0" brushRef="#br0" timeOffset="339.67">1381 5055 172 0,'0'-7'8'0,"0"2"1"0,0 5-9 0,-3-2 0 16,-2-3 0-16,5 5 0 0,0 0 385 0,-2 0 75 16,2 5 16-16,-6-3 2 0,4 3-266 0,2 4-54 0,-8 3-10 0,0 2-3 0,-3 0-65 0,3 5-12 15,0 2-4-15,-2 5 0 0,-1 2-51 0,-5-2-13 16,6 0 0-16,-6 7 0 0,3-5 33 0,-3-2 4 16,0 2 1-16,5-2 0 0,-5 2-10 0,3-2-1 15,0 0-1-15,0 2 0 0,2-4-26 0,-5-1 0 16,6 1 0-16,-4-3 0 0,4-2 0 0,-1-3 0 15,3-4 0-15,-2 2 0 16,2 0 0-16,-3-7 0 0,6 0-12 0,2-2 12 16,-2 2 0-16,2-7 0 0,3 0 0 0,0 0 0 15,0 0 0-15,3-7-14 0,2 0 5 0,3 0-835 16,0-5-166-16</inkml:trace>
  <inkml:trace contextRef="#ctx0" brushRef="#br0" timeOffset="1177.76">897 6000 576 0,'0'0'25'0,"0"-2"6"0,5-3-31 0,-5-2 0 0,0 3 0 0,0 1 0 0,0-2 261 0,0 3 47 32,3-3 8-32,5 3 3 0,-6-3-152 0,4 3-31 0,4-3-5 0,1-2-2 0,2 7-75 0,-2-2-15 15,2-3-3-15,3 5-1 16,2-7-5-16,-2 2-1 16,3 3 0-16,-1 2 0 0,-2 0 28 0,3 0 6 15,-6 2 1-15,3-2 0 0,0 5-64 0,-6-2-21 16,1 6 0-16,-3-2 0 0,0 2 33 0,0-2 8 15,-8 8 0-15,0 1 1 0,0-2-21 0,-6 0 0 16,1 7 0-16,-3-2 0 0,-5 2 30 0,2-2 2 16,1 2 0-16,-6-2 0 0,5 0 0 0,-5-3 0 15,3 3 0-15,5 0 0 0,-2-2-46 0,2-1-9 0,-3-2-1 16,3-4-1-16,3 1 40 0,2 3 8 16,3 1 1-16,0-8 1 0,0 4-25 0,0-4 0 15,8 0 0-15,0-2 0 16,-3-3-46-16,3-2-14 0,8 5-4 0,0-5 0 0,-3-5 52 0,6 3 12 0,-1-3 0 0,6-2 0 15,-3 0 48-15,3 0 13 0,3 0 3 0,-1 0 0 16,1 0-52-16,-4 2-12 0,1-2 0 0,3 0 0 16,-1 3 54-16,-5 1 8 0,-2-1 2 0,-3 4 0 15,0-3-25-15,-6 3-5 0,1-5-1 0,-1 5 0 16,-2 5-13-16,0-2-2 0,0-3-1 0,-5 4 0 16,-3-4-3-16,0 0-1 0,8 0 0 0,-8 0 0 15,5 3-13-15,-5-3 0 0,0 0 0 0,0 0 0 16,0 0 9-16,0 0-9 0,0 0 8 0,0 0-8 0,0 0 0 0,0 0 0 15,0 0 0-15,0 0 0 16,0 0-56-16,0 0-4 0,0 0-1 0,0 0-892 16,0 0-179-16</inkml:trace>
  <inkml:trace contextRef="#ctx0" brushRef="#br0" timeOffset="100108.55">13248 6045 576 0,'0'0'25'0,"0"0"6"0,0 0-31 0,0 0 0 0,0 0 0 0,0 0 0 16,0 0 104-16,0 0 16 0,0 0 2 0,0 0 1 15,0 0-16-15,0 0-3 0,0 0-1 0,0 0 0 16,0 0-15-16,0 0-2 16,0 0-1-16,0 0 0 0,0 0-18 0,0 0-4 0,0 0-1 0,0 0 0 15,0 0-11-15,5 2-3 0,0-2 0 0,1 5 0 16,2-5-16-16,2 2-4 0,-2-4-1 0,5 2 0 16,0 0 29-16,1 0 7 0,2 0 1 0,2 0 0 15,1-5-55-15,4 5-9 0,1-2 0 0,3-3 0 16,-1 5 0-16,1 0 13 0,2-2 0 0,0-3 0 0,-5 5-4 0,2 0-1 15,1 0 0-15,-1 0 0 16,-2 0-20-16,-3 0-4 0,3 0 0 0,-3 0-1 31,-2 0 65-31,-1 5 12 0,-2-5 4 0,0 0 0 0,0 2-52 0,0 3-12 16,-3-3 0-16,0-2 0 0,-2 0 0 0,2 0 0 16,-3 5 0-16,-2-3 0 0,3-2 0 0,-3 0 0 15,0 5 0-15,2-2 0 0,-2-3 0 0,0 0 0 16,-8 0 0-16,8 0 0 0,-3 0 54 0,3 0 8 15,-8 0 2-15,11 4 0 0,-3-4-52 0,-3 0-12 16,-5 0 0-16,8 0 0 0,-3 0 0 0,3 0 0 16,-2 0 0-16,-1-4 0 0,0 4 0 0,1 0-15 0,-6 0 3 0,5 0 1 0,3 0 19 15,-6-3 3-15,4-2 1 0,-6 5 0 16,0 0 0-16,0 0 0 0,0 0 0 0,0 0 0 16,5 0-2-16,-5 0 0 15,0 0 0-15,0 0 0 0,0 0-2 0,0 0-8 0,0 0 12 0,0 0-4 16,3-2-8-16,-3 2 8 0,0 0-8 0,0 0 8 15,0 0-8-15,0 0 8 0,0 0-8 0,0 0 8 16,0 0-8-16,2-5 0 0,-2 5 0 16,0 0 0-16,0 0 0 0,0 0 0 0,0 0 8 0,0 0-8 15,0 0 0-15,0 0 0 0,-2-2 0 0,2 2 0 16,0 0-12-16,0 0-4 0,-6-5 0 0,6 5-1 31,-2 0-159-31,-4-2-31 0,-2 2-6 0</inkml:trace>
  <inkml:trace contextRef="#ctx0" brushRef="#br0" timeOffset="101207.21">19791 6073 748 0,'0'0'33'0,"0"0"7"0,0 0-32 0,8 0-8 0,0 0 0 0,0 0 0 16,0 0 151-16,0-4 28 0,5 4 5 0,0-3 2 15,-2 3-80-15,2 0-16 0,3 0-3 0,2 0-1 16,1 0-18-16,-1 0-3 0,1 0-1 0,2 0 0 16,3 0-5-16,0 0-2 15,-1 3 0-15,-1 1 0 0,1-4-18 0,-1 0-4 0,1 0-1 0,4 5 0 16,-1-5-7-16,1 2-2 0,2-2 0 0,3 0 0 0,-3 0-3 16,0 7-1-1,0-7 0-15,0 5 0 0,-3-3-5 0,1 3 0 0,-3-3-1 0,-6-2 0 16,1 0 17-16,-6 5 4 15,0-5 1-15,-2 0 0 0,-1 0-4 0,-2 3-1 16,0-3 0-16,0 4 0 0,-3-4-17 0,-5 0-4 16,0 0-1-16,0 0 0 0,0 0 3 0,0 0 1 15,0 0 0-15,0 0 0 0,0 0-5 0,0 0-1 16,0 0 0-16,0 0 0 0,0 0-8 0,0 0 0 16,0 0 9-16,0 0-9 0,0 0 19 0,0 0-1 15,0 0 0-15,0 0 0 0,0 0-18 0,0 0 0 16,0 0 0-16,0 0 0 0,0 0-8 0,0 0-9 0,0 0-2 0,0 0 0 0,0-7 19 0,0 7 0 15,0 0 0-15,0 0 0 16,0 0 0-16,0 0 0 0,0 0 0 0,0 0 0 16,0 0-157-1,0 0-28-15,0 0-6 0,0 0-1 0,0 0-51 0,0 0-10 0,-7-5-3 16,-4 3 0-16</inkml:trace>
  <inkml:trace contextRef="#ctx0" brushRef="#br0" timeOffset="117167.31">14645 8630 633 0,'0'0'56'0,"0"0"-44"0,-3 0-12 0,3 0 0 0,0 0 67 0,0 0 11 16,-5 2 2-16,5-2 1 0,0 0 23 0,0 0 5 15,0 0 1-15,0 0 0 0,0 5-11 0,0-5-3 16,0 0 0-16,8 7 0 15,0 0-32-15,2-7-6 0,3 5-2 0,1-3 0 0,4-2-24 0,1 5-6 16,5-5-1-16,2 0 0 0,-2 0 31 0,2 0 5 16,3 0 2-16,3 0 0 0,0 2-50 0,0-2-13 15,2 0 0-15,0 5 0 0,-2-5 56 0,0 2 7 16,2 3 1-16,-2-5 0 0,-5 4-52 0,2-1-12 16,-3 2 0-1,1-3 0-15,-4-2 0 0,-1 5 0 0,-1-3 0 16,0-2 0-16,-3 5 36 0,1-5 5 0,-3 2 1 15,-3-2 0-15,-2 0-12 0,-1 0-2 0,-5 0-1 0,6 0 0 16,0 0 4-16,-3 5 1 16,-1-5 0-16,-1 0 0 0,-6 0-7 0,8 0-1 0,-3 0 0 0,3 0 0 15,-8 0-5-15,5 0-2 0,-2 0 0 0,5 0 0 16,-3 0-17-16,0 0-19 0,3 0 4 0,-2-5 1 16,2 5 42-16,0 0 9 0,-3 0 2 0,3-2 0 15,0-3-28-15,0 5-11 0,0 0 8 0,-1 0-8 16,-1-2 11-16,2 2-3 0,0-5-8 0,-3 5 12 15,3 0-12-15,-3 0 11 0,3-2-11 0,-3-3 10 0,-5 5-1 0,6 0 0 0,-6 0 0 0,5 0 0 16,-5 0-9-16,5 0 0 0,-5 0 0 0,0 0 0 16,0 0 0-16,0 0 0 0,0 0 0 0,0 0 0 15,0 0 0-15,0 0 0 0,0 0 0 0,0 0 0 16,0 0 0-16,0 0 0 0,0 0 0 0,0 0 0 0,0 0 0 0,0 0 0 16,0 0 0-16,0 0 0 15,-5 0-116-15,-3 5-18 0,0-3-4 0,0 3-1102 16</inkml:trace>
  <inkml:trace contextRef="#ctx0" brushRef="#br0" timeOffset="118753.26">18402 8776 288 0,'0'0'25'0,"-6"0"-25"0,-1 2 0 0,-4-2 0 16,0 0 83-16,1 0 11 0,-1 0 2 0,1 0 1 15,-4 0-25-15,4 0-6 0,-1 0-1 0,1 0 0 16,-6 0 9-16,5 0 2 0,-5-2 0 0,3 2 0 16,0-5 3-16,2 5 1 0,3 0 0 0,0-3 0 0,3 3-18 0,-3-4-3 15,0 4-1-15,8 0 0 0,0 0-14 0,-8 0-2 16,8 0-1-16,0 0 0 0,0 0-11 0,0 0-2 16,0 0-1-16,0 0 0 0,0 0-11 0,0 0-1 15,6-7-1-15,-1 7 0 0,3-5 9 0,2 5 1 16,4 0 1-16,4 0 0 0,1 0 6 0,2 0 1 15,5 0 0-15,1 0 0 0,5 0 6 0,-3 0 2 16,5 5 0-16,0-5 0 0,1 0-20 0,2 0-3 16,0 0-1-16,3 2 0 0,-3 3 0 0,2-5-1 15,-2 0 0-15,3 7 0 0,-3-7 2 0,-3 0 1 16,-4 5 0-16,1-5 0 0,-4 2 5 0,-1-2 1 16,-2 0 0-16,3 0 0 0,-1 0 6 0,-2 0 2 15,-6 0 0-15,1 0 0 0,-6 0 5 0,0 0 2 16,1 0 0-16,-4 0 0 0,-5 0-9 0,3 0-2 15,0 0 0-15,0 0 0 0,-8 0-28 0,3 0 0 16,5 0-11-16,-8 0 11 0,0 0 28 0,5 0 14 16,-5 0 2-16,5 0 1 0,-5 0-28 0,0 0-5 15,0 0-2-15,8 0 0 0,0 0-10 0,-8 0 0 16,0 0 0-16,0 0 0 0,0 0 0 0,0 0 8 16,0 0-8-16,0 0 8 0,0 0-8 0,0 0 0 15,0 0 0-15,0 0 0 16,0 0-104-16,0 0-22 0,0 0-5 0</inkml:trace>
  <inkml:trace contextRef="#ctx0" brushRef="#br0" timeOffset="125611.38">12271 4780 1267 0,'0'-5'56'0,"-2"3"12"0,-1 4-55 0,3-2-13 15,0 0 0-15,0 0 0 0,0 0 59 0,11-2 9 16,-3-3 1-16,2 5 1 0,3-5 20 0,1 5 4 15,-1 0 1-15,3 0 0 0,0 0-32 0,2 0-7 16,-2 0 0-16,5 0-1 0,3 0 0 0,-3 0 0 0,3-2 0 16,2 2 0-16,1 0-33 0,-1 0-6 0,3 0-2 15,3 0 0-15,-5 0 13 0,2 0 2 0,-3 0 1 0,1 0 0 16,-6 0-7-16,0 0-2 16,0 0 0-16,-2 0 0 0,-1 0-1 0,-5 0-1 0,1-5 0 0,-1 5 0 15,-2 0-1-15,-4 0 0 0,-1-2 0 0,-6 2 0 16,5 0-3-16,-5 0-1 15,0 0 0-15,0 0 0 0,0 0-14 0,0 0-8 16,0 0 8-16,0 0-13 0,-5-5 13 0,-3 5 8 16,3 0 0-16,-3 0-8 15,0 0-152-15,0 5-38 0,-3-3-7 0,1 3-2 16</inkml:trace>
  <inkml:trace contextRef="#ctx0" brushRef="#br0" timeOffset="125867.7">12417 4961 1267 0,'0'0'112'0,"0"0"-89"0,-5-5-23 0,5 5 0 15,0 0 92-15,0 0 15 16,0 0 2-16,0 0 1 0,0 0-21 0,0 0-4 16,0 0-1-16,5 5 0 0,0-3-15 0,3 3-3 0,0-5-1 0,3 2 0 15,-3-2-21-15,5 0-4 0,5 0 0 0,1 0-1 0,-1 5-9 0,6-5-2 0,0 0 0 0,5 0 0 31,-2-5-6-31,2 5-2 0,-3 0 0 0,3-2 0 16,0 2 15-16,-2 0 2 0,-1 0 1 0,-2 0 0 16,0-5-30-16,0 5-8 0,-3-2 0 0,0-3 0 0,-2 5 0 0,-1 0 0 0,-5 0 0 0,1 0 0 15,-4-2 0-15,-2 2 0 0,-3-5 0 0,3 5 0 16,-8 0 12-16,0 0 2 0,0 0 0 0,0 0 0 16,0 0-116-16,0 0-23 0,-8 0-5 15,0 0-939-15</inkml:trace>
  <inkml:trace contextRef="#ctx0" brushRef="#br0" timeOffset="126346.73">12808 4622 1494 0,'0'0'66'0,"0"0"14"0,0 0-64 0,0 0-16 0,0 0 0 0,3-2 0 16,0-3 0-16,-1 3 0 15,4 2 0-15,-1-5 0 0,3 5 57 0,3 0 6 0,-4 0 1 0,7 0 0 16,-1 0-5-16,5 5-1 0,1-3 0 0,-1 3 0 15,6-3-42-15,-3 3-8 0,-2-3-8 0,2 5 12 16,0 3-12-16,3-3 0 16,-5 0 0-16,2 2 0 0,0-2 40 0,-2 5 7 0,-4-5 1 0,-1 7 0 15,1-7-15-15,-4 5-2 0,0-5-1 0,-1 7 0 16,-4-7 11-16,-1 5 3 0,0 2 0 0,-5-2 0 16,0-3 11-16,0 3 2 0,-5 2 1 0,0 0 0 15,-3-7-11-15,-3 5-3 0,-2 2 0 0,0-2 0 0,-3 2-14 0,-3-2-3 16,1-3-1-16,-4 5 0 0,4-2-16 0,2 0-10 15,-2-3 12-15,-1 3-12 0,3-5 23 0,0 7-3 16,-2-7 0-16,2 0 0 0,5 0-32 0,-2 3-6 16,2-1-2-16,1-4 0 15,2-3 20-15,3 5 0 0,-3-2 0 0,2-3 0 0,4-2 0 0,2 0 0 16,0 0 0-16,0 0-1284 16</inkml:trace>
  <inkml:trace contextRef="#ctx0" brushRef="#br0" timeOffset="134572.14">13965 4636 345 0,'0'0'15'0,"0"-2"4"0,0 2-19 0,0-5 0 16,0-2 0-16,0 7 0 0,-3-2 208 0,0-3 39 16,-2-2 7-16,0 7 2 0,0-7-117 0,-3 7-23 15,0-2-5-15,-3-3-1 0,1 5-27 0,-4 0-6 0,1 5-1 0,0-3 0 16,0-2-27-16,-1 5-5 16,1-3-2-16,-3 5 0 0,0 0-22 0,3 5-5 15,0-5-1-15,2 5 0 0,-2-3-14 0,3 3 8 16,-4 2-8-16,1 0 0 0,2 0 0 0,1 5 0 0,-1 2 0 0,1 5 0 15,-1-5 15-15,3 5-3 16,3-7-1-16,2 2 0 0,3 0-11 0,3-2 0 16,0 2 0-16,5-2 0 0,-3-5 0 0,0 5 0 15,3-5 0-15,3 0 0 0,-1-2 53 0,-2 0 9 16,3-3 2-16,-1 3 0 0,1-3-52 0,-1-2-12 16,1 5 0-16,2-5 0 0,1 0 54 0,-4 0 8 15,3 5 2-15,-2-5 0 0,-1 0-52 0,1-7-12 0,-3 7 0 0,3-7 0 16,-1 5 54-16,1-3 8 15,-1-2 2-15,1-2 0 0,0 2-52 0,-4-5-12 0,4 5 0 16,-3-2 0-16,-3-3 0 0,-5 5 0 0,0 0 0 0,0 0 0 16,6 0 0-16,-6 0 0 0,0 0 0 0,0 0 0 15,0 0-48 1,-3-7-13-16,0 7-3 0,-2 0-1152 0</inkml:trace>
  <inkml:trace contextRef="#ctx0" brushRef="#br0" timeOffset="135044.72">14348 4935 1389 0,'0'0'61'0,"0"0"14"0,-5-5-60 0,0 5-15 0,-1-2 0 0,1-3 0 16,-3 5 83-16,0 0 13 15,0 0 4-15,0 0 0 0,1 0-26 0,-1 5-5 0,-6-3-1 0,6 5 0 16,3-2-36-16,-3 7-7 0,-2-5-1 0,-1 2-1 0,0 5-7 0,1 3-2 16,2-3 0-16,-3 0 0 0,6 0-2 0,0 7 0 15,-1-9 0-15,6 2 0 16,-2 0-12-16,4-2 8 0,1 2-8 0,2-2 0 0,1-3 8 0,4 3-8 15,-2-5 0-15,8 5 9 0,3-10 9 0,-4 3 2 16,4-3 0-16,0-2 0 0,-1-2 11 0,1-3 2 16,-6 3 1-16,3-3 0 0,-3-4 11 0,-3-3 3 15,1 0 0-15,-6 5 0 0,3-2 32 0,-5-3 8 16,0 5 0-16,-1 0 1 0,-2-5-71 0,-2 5-18 16,-4 0 0-16,1-5 0 0,-3 5 0 0,-3 0 0 15,-2 0 0-15,0 0 0 16,0 0 0-16,2 2 0 0,1 3 0 0,-1 2 0 15,3-5 16-15,0 5 0 0,0 0 0 0,0 0 0 16,8 0-205-16,0 0-42 0,0 0-8 0</inkml:trace>
  <inkml:trace contextRef="#ctx0" brushRef="#br0" timeOffset="135614.42">14536 4970 172 0,'0'0'8'0,"0"0"1"0,0 0-9 0,0 0 0 16,0 0 0-16,0 0 0 0,0 0 348 0,0 0 67 15,0 0 13-15,3 7 4 0,0-2-229 0,2 2-46 16,-3 0-9-16,1 0-1 0,0 0-81 0,-1 0-16 16,-2 5-3-16,3 0-1 0,-3-3 14 0,-3 3 4 0,6-5 0 0,0 5 0 15,-3-3-52-15,0-2-12 0,2 0 0 0,1-2 0 16,-3-5 0-16,0 0 0 15,0 0 0-15,0 0 0 0,0 0 54 0,0 0 8 16,0 0 2-16,0 0 0 0,5-12-52 0,3 5-12 0,0-7 0 0,0 2 0 31,-5 3-48-31,2-3-13 0,0-2-3 0,1 2 0 0,-4 5 37 0,1-2 7 0,2-3 2 0,3 5 0 0,0 2-1 0,0 3 0 16,-3-3 0-16,3 3 0 0,-2-3 11 0,1 5 8 16,-1 0-12-16,2 5 12 0,2-3 0 0,-2 5 0 15,0-2 0-15,0-3 9 16,0 3 23-16,0 2 5 0,0 0 1 0,-3 0 0 15,3-2-30-15,-3 2-8 0,-2 0 0 0,5 0 0 16,-5-2 32-16,-3-5 4 0,0 0 2 0,0 0 0 16,5 2-10-16,-5-2-1 0,0 0-1 0,0 0 0 0,0 0-26 0,0 0 0 15,8 0 0-15,-8 0 0 16,5 0 0-16,0-2 0 0,1-3 0 0,-1-2 0 0,3 0 0 16,-5 2 0-16,5-2 0 0,-3 5-11 0,0-10 11 0,3 5 0 15,0 0 10-15,-3 2-10 0,1-2 0 0,-1 5 0 16,3-3 0-16,0 5 0 0,-8 0-14 0,0 0-9 15,5 0-1-15,0 5-1 0,3-3 25 0,-2-2-8 16,2 7 8-16,-3-2 0 0,0 2 16 0,0 0 9 0,3 0 2 16,-2 5 0-16,-1-5-39 0,0 0-8 15,0 0-2-15,-2 0 0 0,0 7 22 0,-1-7 0 0,1-2 8 16,2 2-8-16,-2 5 12 0,-3-12-4 0,0 0 0 16,0 0 0-1,5 7-204-15,-5-7-40 0</inkml:trace>
  <inkml:trace contextRef="#ctx0" brushRef="#br0" timeOffset="136049.23">15065 4963 1036 0,'8'0'92'0,"-8"0"-73"0,0 0-19 0,3 5 0 16,2-3 203-16,1 5 37 0,-1 0 7 0,-3 5 1 15,4-5-141-15,-1 7-29 0,0-2-6 0,3 2 0 0,-2 0-22 0,-1 5-4 16,-2 0-1-16,2 2 0 15,-3 5-21-15,1-10-4 0,0 8 0 0,-3-8-1 16,2 3 21-16,-2-5 5 0,0-2 1 0,0 0 0 0,0-3-11 16,0-2-3-16,-2 0 0 0,2-2 0 0,0-5-8 0,0 0-1 15,0 0-1-15,0 0 0 0,-6-5-2 0,6-2 0 16,-2-2 0-16,-1-3 0 16,3-2-12-16,3-5-8 0,-3-2 10 0,2 0-10 15,1-3-12-15,0 3-8 0,-1-5-1 0,4-2-1 16,-1 2-14-16,0 5-2 0,-2 0-1 0,2 2 0 15,1 0-26-15,1 10-6 0,-1-3-1 0,-1 0 0 0,3 5 48 0,0 0 8 16,0 0 3-16,2 5 0 0,1-3 3 0,-3 5 1 16,0 5 0-16,2-3 0 15,1 3 9-15,-3-3 0 0,3 5 10 0,-1 0-10 0,-2 5 32 0,0-5 1 16,-3 0 0-16,1 7 0 0,-1-2 5 0,-2-5 1 16,-3 5 0-16,-3-3 0 0,0 3-18 0,-2-5-3 15,0 5-1-15,-3-5 0 0,0 0 38 0,-5 0 7 16,-1-5 2-16,-2 3 0 15,1 0-103-15,1-3-20 0,4-2-4 0,-3 0-1 16,-1 0-51-16,1 0-10 0,3-7-3 0,-1 7-921 0</inkml:trace>
  <inkml:trace contextRef="#ctx0" brushRef="#br0" timeOffset="136312.65">15436 4700 1728 0,'8'-12'38'0,"-8"5"8"0,2 7 2 0,-2 0 0 0,0 0-39 0,0 0-9 16,0 0 0-16,0 0 0 0,0 0 89 0,-2 7 16 15,2 0 3-15,2 0 1 0,4 5-72 0,-1 2-14 16,3 0-3-16,-3 5-1 0,3 2 33 0,-3 0 6 16,3 5 2-16,0-5 0 0,0 3-45 0,-2-3-15 15,-1 5 9-15,3-5-9 0,-6-2 34 0,4-3 2 0,-4 3 0 0,4 0 0 16,-6-5-7-16,5 0-1 15,-2 0 0-15,-1-2 0 0,-2 0-28 0,3-3 0 0,0-4 0 0,-1 2 0 32,1-5-148-32</inkml:trace>
  <inkml:trace contextRef="#ctx0" brushRef="#br0" timeOffset="136649.78">15700 4909 345 0,'0'0'31'0,"6"-2"-31"15,-4 2 0-15,6 0 0 0,-2 0 299 0,1 2 53 16,-1-2 12-16,2 0 1 0,-3 0-201 0,6 5-41 16,-1-3-8-16,1-2-2 0,2 5-64 0,-2-3-13 0,2-2-2 0,0 0-1 15,-2 0-33-15,2 0 0 16,0 0 0-16,-2 0 0 0,-1 0 0 0,-2-2 0 16,0-3 0-16,0-2 0 0,-3 5 0 0,-2-3 0 0,0-2 0 0,-3 0 0 15,0 0 45-15,-6 0 3 0,1 0 0 0,-3 0 0 16,0 2-31-16,-2-2-5 0,-1 2-2 0,-2 3 0 15,0-3-10-15,-1 5 12 0,1 0-12 0,0 0 12 16,0 5-12-16,2-3-14 0,-2 3 3 0,2-3 1 16,1 8 1-16,2-1 0 0,-3-2 0 0,1 7 0 0,2-2 9 0,0 2-12 15,2-2 12-15,1 2-12 16,2 0 30-16,3 0 6 0,0 0 0 0,3 5 1 0,-3-7-25 0,5 2 0 16,1 0 0-16,-1-2 0 15,0-3 0-15,3 3-19 0,3-5 3 0,2 5 1 0,-2-5 24 0,4-5 5 16,4 3 1-16,2-3 0 15,0 3-24-15,3-5-5 0,0-5-1 0,5 3-693 16,0 2-138-16</inkml:trace>
  <inkml:trace contextRef="#ctx0" brushRef="#br0" timeOffset="136903.37">16275 4855 1958 0,'-3'0'43'0,"3"0"9"0,0 0 1 0,0 0 3 0,0 0-45 0,3 7-11 16,2 0 0-16,3 0 0 0,0 0 53 0,0 0 9 16,0 5 2-16,5-5 0 0,0 5 0 0,3-3 0 15,-3-2 0-15,0 3 0 0,1-1-52 0,-4-2-12 16,3 0 0-16,1 5 0 0,-4-5 0 0,-2 0 0 16,5-2 0-16,-2 2 0 0,-3-5 24 0,0 3 1 0,0-3 1 0,0-2 0 0,0 5-16 0,-8-5-10 0,0 0 12 0,0 0-12 15,10 0-9-15,-10 0-9 0,0 0-2 0,0 0 0 31,6-5-147-31,-1-2-29 0,-3 5-7 0</inkml:trace>
  <inkml:trace contextRef="#ctx0" brushRef="#br0" timeOffset="137090.74">16499 4874 1123 0,'-10'-7'49'0,"10"7"11"0,0 0-48 16,0 0-12-16,0-5 0 0,-3 3 0 0,3 2 168 0,0 0 32 15,0 0 5-15,0 0 2 0,-5 2-66 0,0-2-13 16,2 7-2-16,-2 0-1 15,-3 0-43-15,0 5-9 0,0-5-1 0,-3 7-1 0,1-2-40 0,-6-3-8 16,0 3-2-16,-3 2 0 0,6 0 27 0,-3 5 4 16,-2-7 2-16,5-3 0 0,2 3-35 0,0 2-7 15,1-2-2-15,-3-3 0 0,2-4-22 0,3 7-4 16,0-5 0-16,3-5-1 16,-3 3-187-16,3-3-36 0</inkml:trace>
  <inkml:trace contextRef="#ctx0" brushRef="#br0" timeOffset="153551.09">12568 7454 1843 0,'0'0'164'0,"5"0"-132"15,0 0-32-15,3 5 0 0,0-3 28 0,3 3-2 16,-3-5 0-16,5 4 0 0,3-1 28 0,0-3 6 0,2 0 0 0,3 0 1 16,3-7 10-16,0 7 1 0,2 0 1 0,4 0 0 15,-7 0-58-15,4 0-15 0,-1 0 0 0,1 0 0 16,-1-5 54-16,-5 5 8 0,1-2 2 0,-4 2 0 16,-2 0-52-16,-3 0-12 0,-2 0 0 0,2 0 0 31,-2 0 54-31,-4 0 8 0,-7 0 2 0,0 0 0 15,0 0-64-15,0 0-15 0,0 0-1 0,0 0-1 0,0 0 17 0,0 0 0 16,-2 11 11-16,2-4-11 16,-3 0-149-16,-2 0-37 0,-3-4-7 0</inkml:trace>
  <inkml:trace contextRef="#ctx0" brushRef="#br0" timeOffset="153793.86">12674 7701 1497 0,'0'0'66'0,"0"0"14"0,0 0-64 0,7 4-16 16,1-4 0-16,3 0 0 0,2 0 106 0,0 0 18 16,3-4 3-16,3 4 1 0,-1 0-12 0,4 0-3 15,-1-3 0-15,5 3 0 0,3-4-56 0,0 4-11 16,0-3-2-16,1-1-1 0,-4 4-12 0,1-3-3 16,-6-1 0-16,2 4 0 0,-1-5-11 0,-4 3-2 15,-2 2-1-15,-5 0 0 0,-1 0-1 0,-2 0 0 16,0-5 0-16,-8 5 0 0,0 0-13 0,0 0 0 15,0 0 0-15,0 0 0 16,0 0-207-16,-5-3-37 0</inkml:trace>
  <inkml:trace contextRef="#ctx0" brushRef="#br0" timeOffset="154209.54">13002 7419 1209 0,'0'0'53'0,"2"0"12"0,4-5-52 0,-4 2-13 16,4-1 0-16,-1 4 0 0,3-3 118 0,-3-1 21 16,0 8 4-16,3-8 1 0,5 4-17 0,-2 0-3 15,2 4-1-15,3-1 0 0,-3 1-95 0,3 4-18 16,0-4-10-16,0 3 10 0,3 0 34 0,-6 0 6 15,0 0 2-15,0 1 0 0,0 3-32 0,-2-1-7 0,0-3-1 0,-1 4 0 16,-2 4 42-16,-3-4 8 0,3-1 2 0,-2 2 0 0,-1 2-44 0,0 0-9 16,1-2-2-16,-4 2 0 0,3-3-9 15,-5-1-12-15,0 6 2 0,0-2 1 16,-2-4 45-16,-1 2 8 0,-2 2 3 0,-3-3 0 16,0-1-24-16,-3 2-5 0,1-1-1 15,-3-1 0-15,-1 1 20 0,1-3 4 16,0 3 1-16,0-1 0 0,-1-6-18 0,1 3-4 15,0-4-1-15,2 2 0 0,1-3-19 0,5 3 8 0,-3-5-8 0,2 0 0 16,1 0 0-16,0 0 0 0,2 0 0 0,0 0 0 16,-2 0 0-16,5 0 0 0,0 0 0 0,0 0 0 31,0 0-96-31,0 0-25 0,11-12-6 0,-3 2-1 0</inkml:trace>
  <inkml:trace contextRef="#ctx0" brushRef="#br0" timeOffset="155665.91">13904 7317 403 0,'0'0'36'16,"0"0"-36"-16,3-4 0 0,-3-3 0 0,2 0 191 0,1 4 31 16,-3-6 6-16,0 6 2 15,0-4-75-15,-3 3-15 0,1 1-4 0,-4-1 0 0,6 4-56 0,-5-3-11 16,-3-1-2-16,-3 1-1 0,3 6-10 0,-2-3-3 15,-1 0 0-15,1 4 0 0,-4-1-33 0,1 4-8 16,0-3 0-16,0 3-1 0,0 1 5 0,2-1 0 16,-2 0 1-16,2 4 0 0,3-4-17 0,0 5 0 15,-2-2 0-15,4-3 0 0,1 4 0 0,2-4-9 16,3 5 9-16,0-2-8 0,0-3-2 0,8 4 0 16,0 4 0-16,3-1 0 0,5-3 10 0,2 4-8 15,1-8 8-15,5 7-8 0,-1-7 8 0,1 5 0 16,0 2 0-16,0 0-8 0,0-2 8 0,-6 2 11 15,3 0-3-15,-5-2 0 0,0-1 23 0,-3-1 4 16,-2 1 1-16,0-1 0 0,-6 2 13 0,3-5 3 16,-8 4 1-16,2-4 0 0,-4-4 4 0,2 4 1 15,-5-2 0-15,-6 2 0 0,0 0-3 0,1-7-1 16,-6 4 0-16,3-1 0 16,-3-3-22-16,-3 0-4 0,-2 0 0 0,0 4-1 0,0-4-15 0,0-4-2 0,-1 4-1 15,-4 0 0-15,5-3-9 0,2-1 0 16,1 4 0-16,2-3 8 0,3-1-8 0,2 4 0 15,3 0-12-15,0 0 12 16,3-3-114-16,5 3-15 0,0 0-3 0,0 0-1086 0</inkml:trace>
  <inkml:trace contextRef="#ctx0" brushRef="#br0" timeOffset="155882.61">14229 7586 2041 0,'0'0'44'0,"-5"0"10"0,2 7 2 0,3 0 2 0,0 0-46 0,-2 0-12 16,-1 0 0-16,0 0 0 0,3 5 77 0,3-5 14 0,-3 4 2 0,0-1 1 0,0-5-42 16,0 6-9-16,3-4-2 0,-3 0 0 0,0-7-18 0,0 7-4 15,0-7-1-15,0 0 0 0,0 0-8 16,0 0-2-16,0 0 0 0,0 0 0 16,0 0-104-16,0 0-22 0,2-4-4 0,4-3-581 15,-6 0-116-15</inkml:trace>
  <inkml:trace contextRef="#ctx0" brushRef="#br0" timeOffset="156008.38">14203 7454 1839 0,'-11'-7'40'0,"9"7"9"0,2 0 2 0,0-7 1 0,-3 4-42 0,0-1-10 16,3 4 0-16,0 0 0 0,0 0 78 0,0 0 14 16,-2-3 2-16,2 3 1 0,0 0-75 0,0 0-20 15,0 0 8-15,5 3-8 16,-2 1-100-16,2-1-22 0,0 8-5 0,-5-11-1 0</inkml:trace>
  <inkml:trace contextRef="#ctx0" brushRef="#br0" timeOffset="156513.16">14380 7553 1911 0,'-3'4'42'0,"6"-1"9"0,-3 1 1 0,0 3 2 0,0-4-43 0,3 4-11 0,-3-2 0 0,0 6 0 0,2-4 104 0,-2 0 18 16,3 3 4-16,-3-3 1 0,3 5-63 0,-3-5-13 0,0 0-3 0,0 0 0 15,0 0-16-15,0-7-4 0,0 5-1 0,0-5 0 16,0 0-8-16,0 0-2 0,0 0 0 0,0 0 0 16,0 0-5-16,0 0 0 0,0 0-1 0,0 0 0 15,0-5-29-15,0 2-6 0,2-4 0 0,4 0-1 16,-4-4 25-16,4-1 0 0,-1 2 0 0,0-1 0 16,3 1 0-16,0-1 0 0,-3-1 0 0,3 5 0 15,0 0 0-15,-3 0 0 0,3 4 0 0,-2-1 0 0,-1 4 0 0,3 0 0 16,3 0 0-16,-6 0 0 0,0 7 0 0,0 0 0 31,3 0 0-31,0 0 0 0,0 5 0 0,0-5 0 16,-5 0 0-16,5 0 0 0,-3 0 21 0,3 0 10 15,-5-3 1-15,-1 4 1 0,4-8-17 0,-4 7-4 16,-2-7-1-16,0 0 0 0,0 0-3 0,5 0 0 16,-2 0 0-16,0-3 0 0,-1-1-8 0,4-1 12 15,-1 2-12-15,3-4 12 0,-5 3-12 0,5-3 0 16,-6-3 0-16,6 1 0 0,0 2 0 0,0 0 8 0,0 0 0 0,3 0 0 15,-4 0-8-15,4 7 0 16,0-3 0-16,-1-1 0 16,-2 8-49-16,0-4-12 0,-3 3-3 0,3-3 0 0,0 7 52 0,-2-3 12 0,1 3 0 0,4 0 0 15,5 1 24-15,-5-1 8 0,-9 4 2 0,1-1 0 16,-1-3-3-16,1-3-1 0,2 4 0 16,-5-8 0-16,3 7-30 0,-3-7 0 0,0 0-13 0,0 0 4 15,5 7 9-15,-5-7 0 0,0 0 8 0,0 0-8 16,8 4-144-16,0-4-32 15,-3-4-8-15</inkml:trace>
  <inkml:trace contextRef="#ctx0" brushRef="#br0" timeOffset="156912.81">14954 7571 1382 0,'0'0'123'0,"3"7"-99"0,0 1-24 0,-1-1 0 16,1 0 152-16,-1 4 24 0,-2-1 6 15,3 2 1-15,-3 2-37 0,3 0-7 0,-1-2-2 0,4 9 0 16,-4-2-66-16,1-1-14 0,2-1-2 0,-2-5-1 0,0 2-21 0,-1 0-4 15,1-2-1-15,0-5 0 0,-1 4-11 0,1-4-2 16,-3-7-1-16,0 7 0 0,0-7-14 0,0 0 0 16,0 0 0-16,0 0 0 0,0 0 0 15,0-4 0-15,-3-3 0 0,1 0 0 0,-4-5 24 0,4 2 3 16,-1-8 0-16,3 4 0 0,-3-5-27 0,1-9 0 16,-1-1-14-16,0-1 5 15,6 4-17-15,-3 2-3 0,0 1-1 0,5 2 0 16,1-1-18-16,2 4-4 0,-1 4-1 0,1-1 0 0,0 4 42 0,3 1 11 15,2-1 0-15,-2 6 0 16,-1 2-11-16,4 3 0 0,-1 0 0 0,0 0 0 0,0 8 11 0,0-6 16 16,-2 7-4-16,2 1-1 0,-2 1-11 0,-3-1 0 15,-6 6 0-15,4-2 0 16,-9-4 34-16,0 2 5 0,-2 2 1 0,-3-3 0 16,0-1-16-16,-5 2-2 0,0-5-1 0,0 4 0 15,-3-8-6-15,5 1-2 0,-2-1 0 0,0 2 0 16,-1-5-13-16,4 4-8 0,2-4 8 0,0-4-13 15,0 4-168-15,0-5-34 0</inkml:trace>
  <inkml:trace contextRef="#ctx0" brushRef="#br0" timeOffset="157165.3">15441 7252 2188 0,'0'0'48'0,"0"0"11"0,0 0 1 0,0 0 1 0,-5 7-49 0,2 0-12 16,3 0 0-16,-2 4 0 0,2 4 54 0,2-1 8 16,3 0 2-16,1 5 0 15,-4 2-52-15,4 5-12 0,2-8 0 0,-3 8 0 16,3-4 54-16,-3-1 8 0,-5-3 2 0,3 1 0 0,-1-2-64 16,1 2-20-16,-3-1 0 0,3-3 0 0,-3-1 32 0,2-3 7 15,1-1 1-15,0-3 0 16,-1-2-20-16,1 2 0 0,2-3 0 0,1-1 0 15,-1-3-152-15,5 0-32 0,1-3-5 0,2-1-480 16,0-3-96-16</inkml:trace>
  <inkml:trace contextRef="#ctx0" brushRef="#br0" timeOffset="157527.74">15669 7541 1497 0,'0'0'32'0,"0"0"8"0,0 5 0 0,0-5 4 0,0 0-36 0,0 0-8 0,0 0 0 0,5 0 0 15,3 4 104-15,0-1 20 0,0-3 3 0,0 0 1 16,2 0-52-16,1 0-9 0,-1 0-3 0,4 0 0 15,2 0 0-15,-3-3 0 0,3-1 0 0,-6-4 0 16,3 8-51-16,-2-4-13 0,0-3 0 0,-3 4 0 16,-1-1 0-16,-1-3 0 0,-1 0 0 0,-2-1 0 15,-1-3 38-15,-2 8 5 0,-2-4 1 0,-1 0 0 16,-2-2-27-16,-1 2-5 0,1 0 0 0,-3 0-1 16,3 4-3-16,-8-1 0 0,0-3 0 0,-3 7 0 15,5-3-8-15,-2 3 0 16,0 0 0-16,-1 0 0 0,4 3 0 0,-3-3 0 15,2 7 0-15,0-3 0 0,1 3 0 0,2-4 0 16,3 9 0-16,-3-1 0 0,2-1 0 0,4 4-11 16,-1-2 3-16,0 2 0 0,3 0 8 0,0 2 0 15,3 1-9-15,0-3 9 0,2 5 0 0,0-8 0 16,3-1 0-16,0-3 0 0,0 5 0 0,3-5 0 16,-1 4 0-16,1-8 0 0,2 4 0 0,6 0 0 15,2-2 0-15,-3 2 0 0,3-7 12 0,1 0-2 16,-1 0-1-16,0 0 0 0,-3-7-9 0,1 2-12 15,-3 3 2-15,0-6-770 16,-3 1-153-16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45:30.4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11721 1736 1267 0,'0'0'56'0,"0"0"12"0,0 0-55 0,0 0-13 16,-3 0 0-16,3 0 0 0,-2-7 44 0,2 7 5 15,-3 0 2-15,3 0 0 0,0-4 23 0,0 4 5 16,3-3 1-16,-1-4 0 0,4 3-33 0,-4-3-7 16,6-1 0-16,3 6-1 0,2-7-10 0,0 6-1 15,1-4-1-15,4 3 0 0,1-3-3 0,2-1 0 16,5 6 0-16,-2-3 0 0,0 3 9 0,0-7 2 15,-1 9 0-15,1-3 0 0,-3 6-25 0,1-3-10 16,-4 0 8-16,-2 9-8 0,0-7 28 0,-3 5 1 16,-2 5 0-16,-3-2 0 0,0 1 3 0,-6 1 1 15,4 2 0-15,-6-4 0 0,0 6 1 0,0-2 0 16,-6-4 0-16,4 1 0 0,-1 4-10 0,-2-4-3 16,-1-1 0-16,1 1 0 0,2 4-8 0,-2-8-1 15,2 0-1-15,-2 4 0 0,3-3-11 0,-4-1 0 0,6 0 0 0,-2-3 8 16,-1 3 0-16,3 0-8 0,0-7 12 0,3 7-4 15,-3 1-8-15,5-1 0 0,0-7 0 0,0 0 0 16,3 7 0-16,6-3 0 0,2-1 0 0,2 4 0 16,6-3-16-16,0 4 5 0,-6 6 1 0,6-10 0 15,2 6 10-15,-2 2 0 0,0 2 0 0,-5 0 0 16,-1-3 0-16,-5 11 0 0,-2-11 0 0,-3 4 0 16,-5-1 18-16,-1 0 6 0,-4 2 0 0,-1-6 1 15,-5 4 13-15,-5-3 2 0,-3 4 1 0,-5-4 0 0,-1-4-6 16,-1 3-2-16,4 2 0 0,-5-5 0 0,3 0-9 0,-3-3-1 15,1 3-1-15,1 1 0 0,1-4-6 0,3-1-2 16,-1 4 0-16,3 0 0 0,3-7-14 0,0 0 11 16,0 0-11-16,5 0 10 0,-3-7-10 0,3 0-17 15,6 4 4-15,-4-6 1 16,6-1-203-16,0-1-40 0</inkml:trace>
  <inkml:trace contextRef="#ctx0" brushRef="#br0" timeOffset="265.12">12652 1711 1324 0,'0'0'118'0,"0"0"-94"0,0-7-24 0,0 7 0 16,0 0 147-16,0 0 25 0,0 0 4 0,0 0 2 15,0 0-46-15,0 0-8 0,0 0-3 0,-2 7 0 16,-1-3-41-16,0-4-9 0,3 0-2 0,0 7 0 16,0-4-69-16,0 1 0 0,3 3-15 0,0 1 3 15,-1-1 12-15,-2-7 0 0,0 0 0 0,3 11 0 16,0-8-98-16,-1 1-14 0,1-1-2 0,0 1-1 16</inkml:trace>
  <inkml:trace contextRef="#ctx0" brushRef="#br0" timeOffset="468.23">12703 2045 1983 0,'0'0'88'0,"0"7"18"0,2 0-85 0,-2-3-21 16,0 3 0-16,3 0 0 0,-3 1 101 0,3-4 16 15,-3 6 3-15,2-6 1 0,-2-4-45 0,3 7-10 16,-3-7-2-16,3 3 0 0,-3-3-64 0,5 7-14 15,-5-7-2-15,0 0-1 0,0 0 17 0,2 5 0 16,-2-5 0-16,0 0 9 16,0 0-150-16,0 0-31 0</inkml:trace>
  <inkml:trace contextRef="#ctx0" brushRef="#br0" timeOffset="874.47">13086 1689 1324 0,'0'0'118'16,"0"0"-94"-16,0 0-24 0,0 0 0 15,0 0 94-15,0 0 14 0,0 0 4 0,0 0 0 16,0 0 12-16,0 0 4 0,0 0 0 0,0 0 0 15,6 7-53-15,-6 1-11 0,0 3-1 0,0-1-1 0,2-1-48 0,-2 1-14 16,0 4 0-16,0 0 8 0,0-3 37 0,3 4 8 16,2-4 2-16,-2 1 0 0,2-2-37 0,0 1-7 15,3-1-2-15,0 1 0 0,3 1-9 0,2-2 0 16,0-3 0-16,3 0 0 0,-3-3 53 0,3 3 9 16,0 1 2-16,0-8 0 0,3 0-52 15,-4 0-12-15,4 0 0 0,-3-3 0 0,0 3 54 0,0-5 8 16,2 5 2-16,-5-7 0 0,-2 3-64 0,2 1-10 15,3-1-3-15,-5-3-1 0,-1 0 22 0,-2 0 5 16,3-1 1-16,-3 4 0 0,0-3-14 0,-3 4 0 16,-2-1 0-16,-1-3 0 15,1 7-202-15,-3-7-43 0,-3-1-9 0,3 1-872 0</inkml:trace>
  <inkml:trace contextRef="#ctx0" brushRef="#br0" timeOffset="1124.66">13478 1649 1497 0,'0'0'133'0,"0"0"-106"0,0 0-27 0,0 0 0 16,0 0 154-16,0 0 26 0,0 0 4 0,0 0 2 15,3 7-67-15,2 5-14 0,0-2-2 0,0-3-1 16,1 4-46-16,-1 8-8 0,0-9-3 0,1 9 0 16,-1 2-11-16,-2-3-2 0,-1 8-1 0,3-7 0 15,-2 2-9-15,0 1-2 0,-1 3 0 0,1-6 0 16,0 2 0-16,-1-2-1 0,1 2 0 0,0-7 0 15,-1 8-10-15,1-11-1 0,0-1-8 0,-3 2 12 16,0 2-4-16,0-3-8 0,2-4 11 0,1 1-11 0,-3-1 32 0,2 0 0 16,1 0 0-16,-3-7 0 15,0 0-102-15,0 0-21 0,0 0-4 0,5-3-1191 16</inkml:trace>
  <inkml:trace contextRef="#ctx0" brushRef="#br0" timeOffset="1671.35">14094 1617 2102 0,'0'-19'46'0,"3"16"10"0,0-1 1 0,-3-3 3 0,0-8-48 0,0 8-12 15,-3 0 0-15,0 0 0 0,1 0 72 0,-1 3 13 16,-2-4 3-16,-3 1 0 0,-3 0-14 0,1 7-2 15,-6-4-1-15,0 4 0 0,-3 4-63 0,4 1-8 16,-1-3-9-16,0 5 9 0,0 1 0 0,3 3 0 0,-3-8 0 0,3 8 0 16,-1-4 0-16,1 5 0 0,0 2 0 0,5 0 0 15,3 5 0-15,2-5 0 0,3 0 0 0,5 5 0 16,3 0-8-16,3-2 8 0,7 1 0 0,1 4 0 16,2-8 0-16,3 4-11 0,2 1 11 0,-5-9-8 15,1 9 8-15,1-5 0 0,-1 0 10 0,-1 5-10 16,0-1 0-16,0-4 0 0,0 5 0 0,3 2 0 15,-5 1 0-15,-6-8-8 0,-3 5-1 0,-2-1 0 16,0-8 9-16,-2 6 8 0,-6-6-8 0,-6 1 11 0,1-4 1 0,-6 1 0 16,1-1 0-16,-3 0 0 0,-3-7-1 0,3 4 0 15,-3-1 0-15,-3 1 0 0,-2-4-11 0,2 0 10 16,4 0-10-16,-4-7 10 0,1 3-10 0,2 4 0 16,2-7 0-16,1 0 8 0,5-5 4 0,-2 2 1 15,2-1 0-15,5-4 0 0,0 1 4 0,3-4 1 16,0-1 0-16,6-2 0 0,-1-1-10 0,6 4-8 15,-1-8 12-15,6 12-12 0,0-8 0 0,0 4 0 16,2-4 0-16,3 4 0 0,1 1 26 0,-1-2-2 16,3 1 0-16,-1-4 0 0,-4 8 14 0,2-5 2 15,-2 8 1-15,-3 1 0 16,-1-1-5-16,-1 3-2 0,-1-1 0 0,-3 0 0 0,1 6-4 0,-3-4-1 16,-3 3 0-16,1-3 0 0,-4-1-29 0,-2 8 0 0,0-7-8 15,-2 7 8 1,-1 0-156-16,0 0-24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48:36.0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3090 10960 57 0,'0'0'0'15,"0"0"0"-15,0 0 0 0,0 0 0 16,0 0 419-16,0 0 78 0,0 0 16 0,11 7 3 16,-3-2-404-16,0 2-80 0,2 0-17 0,4 5-3 15,-1-3 15-15,0 3 3 0,3 2 1 0,2 5 0 16,1-5-9-16,5 7-2 0,2-2 0 0,1 7 0 0,-3-5-3 0,7 7-1 16,4-2 0-16,-4 0 0 0,4 2-5 0,-1 3-2 15,1-3 0-15,2 5 0 0,0 0 7 0,0 2 2 16,0-2 0-16,0 3 0 0,5 1 12 0,3-4 2 15,-5 2 1-15,2-2 0 0,0-4 12 0,-2 3 3 16,3-1 0-16,1 0 0 0,-6-1 0 0,4-2 0 16,-2-2 0-16,2 0 0 0,-5-2-20 0,-5-1-3 15,-3-2-1-15,3 1 0 0,-6-4-4 0,0 4 0 16,-4-8-1-16,-1 0 0 0,0 5 2 0,-5-8 1 16,-3-4 0-16,0 7 0 0,-5-6-10 0,3-1-1 0,-3 0-1 15,2-3 0-15,-7-1-10 0,-3-3 0 0,0 0 0 0,0 0 0 31,0 0-56-31,0 0-17 0,0 0-3 0,0 0-777 0,-3-3-155 0</inkml:trace>
  <inkml:trace contextRef="#ctx0" brushRef="#br0" timeOffset="460.23">4366 10939 2826 0,'-14'-7'125'0,"9"7"26"0,0-5-121 0,0 5-30 0,2-2 0 0,-8 4 0 16,6-2 10-16,2 5-10 0,-5 2 10 0,-2 5-10 16,-3-3 13-16,-1 6-3 0,-4 3-1 0,-6 8 0 15,-2 2 8-15,-4 5 2 0,1 0 0 0,-5 7 0 16,-3 0 0-16,-3 0 0 0,1 0 0 0,-6 3 0 15,-3 1-3-15,0 3 0 0,1 0 0 0,-1 0 0 0,3-7-4 16,0 7 0-16,0-7-1 0,0 7 0 16,-8-7 13-16,8 0 2 0,0 3 1 0,8-3 0 15,-5 0-10-15,5-3-1 0,8-1-1 0,-3-6 0 0,6 1-15 0,2-5 9 16,3-1-9-16,7-3 8 16,-4 3-68-16,2-6-15 0,5-2-2 0,1-5-1301 15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50:31.6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2564 10584 2430 0,'13'2'216'0,"0"8"-173"0,3-1-35 0,3-2-8 0,4 5 0 0,1 2 0 0,3 0 0 0,5 5-11 16,5 9 30-16,2 5 5 0,1-7 2 0,5 9 0 16,-5-4 2-16,5 4 1 0,5-2 0 0,-5 0 0 15,0 7 0-15,2 0 0 0,6 0 0 0,0-5 0 16,-2 5-7-16,1 0-2 0,-1 0 0 0,-1-4 0 15,3 1 3-15,-3-2 0 0,3 3 0 0,-8-3 0 16,3-2 7-16,-1 3 2 0,-2 4 0 0,-2-3 0 16,-4-4-7-16,1 2-1 0,-3-2 0 0,-3 3 0 15,3-3-2-15,-5-1-1 0,0 1 0 0,-3 3 0 16,3-3-8-16,-3 0-1 0,-3-1-1 0,1 1 0 16,-3 0-11-16,-3-4 10 0,3-1-10 0,-3 2 10 15,0-1-10-15,3-4 0 0,-6 1 0 0,1-5 0 16,-3 5-52-1,2-5-7-15,1 1-1 0,-1-4 0 0,-10 1-107 0,5-5-21 0,3 1-5 0,-8-1-939 16</inkml:trace>
  <inkml:trace contextRef="#ctx0" brushRef="#br0" timeOffset="390.91">4612 10518 633 0,'-8'7'28'0,"-3"-7"6"0,-2 5-34 0,0 2 0 0,-1 0 0 0,1 7 0 16,-3 0 467-16,1 5 86 0,1 2 18 0,-4 5 3 15,-3 7-456-15,-3 7-91 0,-3 0-19 0,-7 2-8 16,-3 3 0-16,-8 5 0 0,0 8 0 0,-11 1 0 16,3 2 0-16,-5 5 0 0,0 0 0 0,-5 2 0 15,-1 0 34-15,-5 5 2 0,3-5 0 0,3 3 0 16,-1-3 2-16,1-7 1 0,2 8 0 0,5-6 0 15,3-6-12-15,3 1-3 0,2-8 0 0,11 1 0 16,0-4-12-16,3 1-2 0,-3-4-1 0,10-1 0 16,-4-3-9-16,7 0 0 0,0-1 0 0,3-3-925 15,0 1-178-15</inkml:trace>
  <inkml:trace contextRef="#ctx0" brushRef="#br0" timeOffset="145155.85">7408 5071 806 0,'0'0'36'0,"0"0"7"0,0 0-35 0,8 5-8 0,0 2 0 0,3-2 0 15,-1 2 207-15,-2 0 39 0,0 2 8 0,3 3 2 16,-1 2-154-16,1 0-30 0,2 5-7 0,0 2-1 16,1-2 21-16,2 2 4 0,2 3 1 0,-2-3 0 15,0-2-38-15,2 2-7 0,6 0-1 0,0-2-1 16,-5-3 13-16,-1 3 2 0,6 0 1 0,0-5 0 16,2 7-47-16,-2-7-12 0,-6 5 0 0,6 0 0 15,3-5 53-15,-9 0 9 0,-5-2 2 0,1-5 0 0,2 7-52 16,-3-7-12-16,-5 0 0 0,0 0 0 0,-6 0 34 15,4-2 4-15,-1 2 1 0,-5-7 0 0,0 0-22 0,0 0-4 16,0 0-1-16,0 0 0 0,-3-7-12 0,1 7 0 16,-1-7 0-16,0 0 0 15,1-5-92-15,-4 3-17 0,-2-8-4 0,3 8-1133 16</inkml:trace>
  <inkml:trace contextRef="#ctx0" brushRef="#br0" timeOffset="145421.4">7850 5036 1850 0,'5'-7'40'0,"-5"7"9"0,0 0 2 0,0 0 1 0,-7-7-41 0,7 7-11 16,0 0 0-16,0 0 0 0,-14 0 77 0,4 2 14 16,7 3 2-16,-2 9 1 0,0-2 27 0,-6 9 6 0,0 0 1 0,-2 10 0 15,3-3-52-15,-9 0-9 0,-5 5-3 0,-2 5 0 16,2-3-42-16,0 0-9 0,-2-2-1 0,-1 0-1 15,1 5-11-15,2-3-16 0,-3-2 4 0,4 2 1 16,-1-4 60-16,0-3 12 0,6-2 3 0,2-5 0 16,5 5-64-16,-2-12-16 0,-3 5-2 0,5-5 0 15,3-5 18-15,0 3 0 0,1-5 8 0,1 0-8 16,1-2 0-16,5-5 8 0,0 0-8 0,0 0-907 16,0-12-183-16</inkml:trace>
  <inkml:trace contextRef="#ctx0" brushRef="#br0" timeOffset="146893.19">7358 7179 1335 0,'0'0'59'0,"0"0"13"0,0 0-58 0,0 0-14 15,0 0 0-15,0 0 0 0,3 7 28 0,5-3 4 0,0 6 0 0,5 2 0 16,-3 6 36-16,6-4 7 16,0 5 1-16,5-2 1 0,0 6-2 0,1-2-1 0,1 1 0 0,1 3 0 15,0 1-23-15,-3-4-5 0,0 3-1 0,3-3 0 16,0-1-29-16,-3-2-5 0,3 2-2 0,-8-7 0 16,-3 5 44-16,6-5 9 0,2 0 2 0,-3 2 0 15,-10-6-16-15,3 1-4 0,7-3 0 0,-2-1 0 16,-5 0-19-16,-3 0-4 0,-3-7-1 0,3 7 0 15,3-7-4-15,-6 0 0 0,-5 0-1 0,-3-3 0 16,6-1-24-16,-6-3-5 0,-5-7-1 0,0 2 0 16,-2 5-145-16,-1-7-30 0,1 0-6 0,-4 2 0 15</inkml:trace>
  <inkml:trace contextRef="#ctx0" brushRef="#br0" timeOffset="147143.3">7837 7146 2181 0,'0'0'96'0,"-3"0"21"15,-2 0-93-15,0 4-24 0,-1-4 0 0,4 7 0 0,4 1 57 0,-4-1 7 16,-6 7 2-16,-8 12 0 0,-8-1-2 0,0 4 0 16,-5 4 0-16,-2 4 0 0,-1-2-1 0,0 5-1 15,-2 0 0-15,-3 3 0 0,2-3-48 0,1-3-14 16,2-1 0-16,6 1 8 15,-1-8 4-15,9 3 2 0,-4-6 0 0,7-2 0 16,1 2-33-16,1-7-6 0,0-1-2 0,5-1 0 16,-3-5-106-16,3-1-22 0,3-1-4 0,-3-6-1 0</inkml:trace>
  <inkml:trace contextRef="#ctx0" brushRef="#br0" timeOffset="190009.43">7329 6153 979 0,'0'0'87'0,"0"0"-70"0,0 0-17 0,0 0 0 0,0 0 132 0,0 0 24 31,0 0 4-31,0 0 0 0,0 0-68 0,0 0-15 0,0 0-2 0,0 0-1 16,0 7 4-16,3 0 1 15,2 0 0-15,0 0 0 0,0 5-16 0,1-5-3 0,2 0-1 0,0 7 0 16,0-7-26-16,0 5-5 0,2 2 0 0,3-2-1 15,-2-2 29-15,0 1 7 0,2 1 1 0,0-3 0 16,0 3-52-16,-2-2-12 0,-1 1 0 0,1-4 0 16,-3 0 54-16,2 1 8 0,-2-4 2 0,3 3 0 15,-3-2 0-15,0-3 0 0,-3 5 0 0,3-2 0 16,-8-5-52-16,8 0-12 0,-3 0 0 0,-5 0 0 0,0 0 0 0,8-5 0 16,0 5 0-16,0-7 0 0,-3 0 40 0,1 0 4 15,-1 0 2-15,0-5 0 0,-2 3-31 0,2-7-7 16,3-1 0-16,3-2-8 0,-1 0 12 0,1-2-4 15,-3 2 0-15,2-2-8 0,4 0 0 0,-1 0 0 16,-3-3 0-16,1 3 0 0,-8-5 0 0,7 1 0 16,6 3 0-16,0-6 0 0,-8 2 0 0,3 0 0 15,2 5 13-15,5 0-4 0,-4-5-9 0,-1 5 0 16,-3 2 0-16,6-2 0 0,0 2 0 0,-3 5 0 16,-5-5 8-16,0 5-8 0,3 0 10 0,-3 2-10 15,-3 5 12-15,0-2-12 0,-2-3 0 0,0 7 0 16,2-2-15-16,-2 5 5 0,-3 2 21 0,0 0 4 15,0 0 1-15,0 0 0 0,0 0-26 0,0 0-5 0,0 0-1 0,-3 7 0 32,0 0-89-32,-5 5-19 0,-2 2-3 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55:01.5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6234 12437 1519 0,'-16'-11'67'0,"13"8"14"0,3-1-65 0,-5-3-16 15,2 2 0-15,3-2 0 0,3 4 45 0,-3-1 6 16,0-3 1-16,0 7 0 0,0 0 20 0,0 0 4 15,0 0 0-15,0 0 1 0,8 4-7 0,2 3-2 16,1-4 0-16,-1 9 0 0,6 2-19 0,0 0-4 16,0 0-1-16,3 5 0 0,4-1-6 0,1 8-2 0,0-2 0 0,5 6 0 15,3-1-16-15,0 4-3 0,2 0-1 0,0 6 0 16,6-3 16-16,-5 1 2 0,2-1 1 0,-3 4 0 16,0-7-4-16,-7 2-1 0,5 2 0 0,-3-8 0 15,-3 4 5-15,1-5 1 0,-6 2 0 0,0-6 0 16,0 2-8-16,-2-7 0 0,-4 2-1 0,-1-7 0 15,2 5 0-15,-6-5 0 0,1-7 0 0,-3 5 0 16,5-1-12-16,-5-4-3 0,0-4 0 0,0 4 0 16,0-7-4-16,-3 0 0 0,3 0-8 0,-3-2 12 15,3-6 2-15,3 4 0 0,-9-10 0 0,6 2 0 16,-2-5 3-16,2-6 1 0,-1-1 0 0,7-9 0 16,-9-4-6-16,3-3-2 0,3-2 0 0,-4-3 0 15,7-2-10-15,-9 0 0 0,-2 0 9 0,5-3-9 16,2 6 15-16,-2-3-2 0,-3 4 0 0,3-1 0 15,-2 4-13-15,2 0-16 0,-1 4 3 0,1-1 1 0,0 1 12 0,-2 4 15 16,4-1-3-16,1 7-1 0,-3-2-19 0,-3 6-4 16,3-4-1-16,0 5 0 0,-3 2 13 0,0 1 0 15,1-3 0-15,-4 6 0 0,4 4 0 0,-6-3 0 16,0 2 0-16,2 5 0 0,-2-3 0 0,0 3 10 16,0 3-10-16,-2-4 8 0,2 8-8 0,0 0 8 15,0 0-8-15,-6 0 8 0,-4 0-8 0,-3 8 12 16,2-4-12-16,-7 6 12 0,-1-3-12 0,-7 4 8 15,-6 4-8-15,-5 3 8 0,-6 4-8 0,-7 3 0 16,3-3 9-16,-1 3-9 0,0 1 0 0,1 3 0 16,2-4 0-16,-3 4 8 0,-2-3-8 0,2 2 0 0,-2-2 0 15,2-1 0-15,3 4 0 0,6-3 0 0,2-1 0 16,5 4 0-16,0-3 0 0,0-1 0 0,3-3 0 0,3 3 0 16,-1-3 0-16,3-1-8 0,1 2 8 0,4-6 0 15,3 2 0-15,0 2-8 0,0-7 8 0,6 5 0 16,5-5 0-16,-6-2 0 0,3-1 0 0,3-1-8 15,2 4 8-15,3-7 0 0,-2 5 0 0,4-5-8 16,-2 0 8-16,3 0 0 0,2-2 0 0,-5-5 0 16,8 2 0-16,3 3-8 0,2 2 8 0,5-3 0 15,1-1 0-15,2-3-10 0,6 0 10 0,-1 0 0 16,6-3-9-16,5 3 9 0,2-4 0 0,9-1-9 16,2 3 9-16,6-3 0 0,-1-2 0 0,4 0-8 15,-1 0 8-15,0 4 0 0,3-1 0 0,-3-3 0 16,3 7 0-16,-8-5 0 0,-3 3 0 0,0-3 0 15,-5 5 0-15,3-3 0 0,0-1 0 0,-3 1 0 0,-3-1 0 0,-5 4 0 16,-5-7 0-16,-3 7 0 0,-3-3 0 0,-4-1 0 16,-4 4 0-16,-5-7 8 0,1 7-8 0,-4-5 9 15,-2 5-9-15,-3-3 10 0,1-1-2 0,-6 4-8 16,0 0 12-16,0-3-4 0,2-1 4 0,-4-3 1 16,-1 0 0-16,0 4 0 0,-2-1-2 0,2-3-1 15,-5-1 0-15,1 1 0 0,-4-4-2 0,0 4 0 16,-5-5 0-16,3 2 0 0,-8-4-8 0,3-2 12 15,-4 2-12-15,-4 0 12 0,-3-5-12 0,-3-2 12 16,3-1-12-16,-5 4 12 0,-1-4-12 0,1 1 0 16,-6 3 0-16,-2-4 0 0,-6 4 0 0,1-1 0 15,-1-2 0-15,0 6 0 0,-2-3 0 0,2 4 0 0,-2-5 0 0,-3 5 0 16,0-1 0-16,0 4 0 0,0-3 8 0,8-1-8 16,6 8 0-16,2-4 0 0,2 4 0 15,6-3 0 1,-3 1 0-16,9 2 0 0,-1 0 0 0,0 0 0 0,8 0 0 0,0 4 0 0,-2-1 0 15,5-4 0-15,5 4-17 0,-3 1 1 0,6-1 0 0,5 4 0 32,0 0-97-32,8 0-19 0,5 0-4 0</inkml:trace>
  <inkml:trace contextRef="#ctx0" brushRef="#br0" timeOffset="2529.74">24524 12237 864 0,'-8'-7'76'0,"8"7"-60"15,-2 0-16-15,-4-4 0 0,6 1 92 0,0 3 16 16,0 0 4-16,0 0 0 0,0 0 12 0,0 0 2 15,0 0 1-15,0 0 0 0,0 0-50 0,0 0-9 0,3 3-3 0,2 8 0 16,1-3-16-16,-1 6-3 0,0 0-1 0,3 5 0 16,-3 2-15-16,3-2-3 0,0 2-1 0,0 2 0 15,0 1 0-15,3 2 0 0,-1-5 0 0,4 5 0 16,-4 4-2-16,6-6-1 0,-3 9 0 0,6-7 0 16,2 2-12-16,-8-5-3 0,0-2 0 0,1 1 0 15,1-1 26-15,-1 2 5 0,-1-6 1 0,0 2 0 16,0 2-2-16,1-2 0 0,-1-1 0 0,-3-4 0 0,-2-4-2 0,0 2-1 15,-2-5 0-15,-1-3 0 0,0-1 1 0,-5-3 0 16,0 0 0-16,0 0 0 0,3-7 2 0,-1 0 1 16,1-7 0-16,0-1 0 0,-1-3-17 0,1-4-3 15,0-8-1-15,-1 2 0 0,1-1-18 0,2-3 8 16,1-1-8-16,-1 0 0 0,0 0 0 0,0 0 0 16,3 2 0-16,-2 1 0 0,2-3 0 0,0 0 0 15,-3 5 0-15,3-1 0 0,-3-1 0 0,3 6 0 16,-3-2 0-16,1 8 0 0,-1-4 0 0,0 4 0 15,-5 3 0-15,5 4 0 0,-2-3 8 0,-3 7-8 16,3 0 0-16,-1-1 0 0,-2 1 13 0,0 7-4 16,0 0-1-16,0 0 0 0,0 0-8 0,-5 3 0 15,-3 1 0-15,3 8 8 0,-8-2 22 0,-1 4 4 16,-1-3 1-16,-7 8 0 16,-1-5-79-16,-7 8-16 0,-1-4-4 0,7-3 0 0,-5 3 52 0,2-1 12 15,-2 6 0-15,0-6 0 0,3 6 48 0,2-2 13 16,0-2 3-16,-8 5 0 0,3 2-52 0,0-8-12 15,3 4 0-15,-1-1 0 16,3-2-20-16,6-1-6 0,-1-3-2 0,6 3 0 0,0-8 28 0,2 2 0 0,1 2 0 16,2-7-8-1,2 4-22-15,4-3-4 0,2-1-1 0,2 0 0 0,6-3 48 0,3-1 10 0,5 4 1 0,5-7 1 16,6 0-40-16,-4 0-8 0,1-3-1 0,5-1-1 16,3-3 25-16,5 0 0 0,8-5 12 0,0 2-4 15,3-1-8-15,15-3 0 0,-7-1 0 0,-9 4 0 16,-4 1 0-16,-4-2 0 0,-2 5 0 0,0 0 0 15,-2-4 0-15,-1 4 0 0,1 2 0 0,-4-2 8 16,-2 0-8-16,1 4 11 0,-1-1-11 0,-6-3 12 16,-7 7-4-16,3-7-8 0,-1 7 12 0,-7-7-4 15,-3 7 6-15,-3-8 1 0,-2 4 0 0,-3 4 0 16,-3-3 15-16,-5-4 3 0,-5 3 1 0,-8-6 0 16,-8-2-15-16,-6 5-3 0,-4-4-1 0,-4 1 0 15,-2-6-1-15,0 6 0 0,0-4 0 0,-2-2 0 16,-3 2-6-16,12 7 0 0,-4-7-8 0,2 6 12 0,1-3-12 15,4 1 0-15,1-1 0 0,2-1 0 0,6 5 22 0,2-3-2 16,3 3 0-16,0-4 0 0,5 3-20 0,-3-3 0 16,3 1 0-16,6-1 0 15,2 3-93-15,5 1-23 0,1 0-5 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10.19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269 15 920 0 0,'0'0'261'0'0,"0"0"762"0"0,0 0 333 0 0,0 0 69 0 0,0 0-98 0 0,0 0-469 0 0,0 0-200 0 0,0 0-40 0 0,-15-4 1552 0 0,-4-3 159 0 0,-18 3-337 0 0,28 4-1904 0 0,0 0 0 0 0,0 1 0 0 0,0 0 0 0 0,0 0 0 0 0,0 1 0 0 0,1 0-1 0 0,-1 1 1 0 0,0-1 0 0 0,1 2 0 0 0,0-1 0 0 0,0 1 0 0 0,0 1 0 0 0,0-1 0 0 0,1 1 0 0 0,-1 1 0 0 0,1-1 0 0 0,0 1 0 0 0,1 0 0 0 0,0 1 0 0 0,0 0 0 0 0,0 0 0 0 0,1 0 0 0 0,0 1-1 0 0,-2 3-87 0 0,5-7 12 0 0,1 0 0 0 0,0 0-1 0 0,0-1 1 0 0,0 1-1 0 0,0 0 1 0 0,1 0-1 0 0,-1 0 1 0 0,1 0-1 0 0,0 0 1 0 0,0 0 0 0 0,1 0-1 0 0,-1-1 1 0 0,1 1-1 0 0,0 0 1 0 0,0 0-1 0 0,0 0 1 0 0,0-1-1 0 0,1 1 1 0 0,0-1 0 0 0,0 1-1 0 0,0-1 1 0 0,0 1-1 0 0,0-1 1 0 0,0 0-1 0 0,1 0 1 0 0,0 0-1 0 0,2 2-11 0 0,22 10 0 0 0,-15-11-27 0 0,-10-3 75 0 0,0 0-1 0 0,-1-1 1 0 0,1 1 0 0 0,0-1 0 0 0,0 1 0 0 0,0-1 0 0 0,0 1 0 0 0,0-1-1 0 0,0 0 1 0 0,0 0 0 0 0,0 0 0 0 0,0 0 0 0 0,0 0 0 0 0,-1-1 0 0 0,1 1-1 0 0,0-1 1 0 0,0 1 0 0 0,0-1 0 0 0,0 1 0 0 0,0-1 0 0 0,0 0-48 0 0,2-1 70 0 0,0 0-1 0 0,1 0 1 0 0,-1-1 0 0 0,0 0 0 0 0,0 1-1 0 0,0-1 1 0 0,0-1 0 0 0,-1 1 0 0 0,1 0 0 0 0,-1-1-1 0 0,0 0 1 0 0,0 0 0 0 0,0 0 0 0 0,-1 0-1 0 0,1 0-69 0 0,19-37 298 0 0,-21 40 4 0 0,-1 1 2 0 0,0 0-36 0 0,0 0-148 0 0,0 0-49 0 0,0 0 9 0 0,7 12 80 0 0,12 20 33 0 0,22 12 99 0 0,30 17-113 0 0,-35-35 417 0 0,-35-26-1263 0 0,-1 0-294 0 0,0 0-1211 0 0,0 0-4618 0 0</inkml:trace>
  <inkml:trace contextRef="#ctx0" brushRef="#br0" timeOffset="390.5">410 104 13560 0 0,'0'0'306'0'0,"0"0"46"0"0,0 0 23 0 0,0 0-44 0 0,0 4 2360 0 0,23 50-1107 0 0,-3-18-1309 0 0,-20-34 108 0 0,0-2 113 0 0,0 0 14 0 0,0 0-67 0 0,2-1-294 0 0,49-55-133 0 0,6-1-16 0 0,-36 45-82 0 0,9-2 28 0 0,-24 14 70 0 0,1-1-544 0 0,4 2-3328 0 0,-11-1-2455 0 0</inkml:trace>
  <inkml:trace contextRef="#ctx0" brushRef="#br0" timeOffset="1030.97">976 111 3224 0 0,'-4'-10'512'0'0,"-36"-7"7212"0"0,35 16-7469 0 0,0 0 0 0 0,1 0 1 0 0,-1 0-1 0 0,0 1 1 0 0,0 0-1 0 0,0 0 0 0 0,0 0 1 0 0,0 0-1 0 0,0 1 0 0 0,1 0 1 0 0,-1 0-1 0 0,0 0 0 0 0,0 1 1 0 0,1-1-1 0 0,-1 1-255 0 0,2 0 21 0 0,-2-2-7 0 0,1 2 0 0 0,-1-1 0 0 0,1 0 0 0 0,-1 1-1 0 0,1 0 1 0 0,0 0 0 0 0,0 0 0 0 0,0 1 0 0 0,0-1 0 0 0,1 1 0 0 0,-1 0 0 0 0,1 0 0 0 0,-1 0 0 0 0,1 1 0 0 0,0-1 0 0 0,0 1 0 0 0,1-1 0 0 0,-1 1 0 0 0,1 0 0 0 0,-2 3-14 0 0,0 29 981 0 0,19-6-642 0 0,-12-27-321 0 0,0 0 1 0 0,0 0-1 0 0,1-1 0 0 0,0 1 0 0 0,-1-1 0 0 0,1 0 1 0 0,0 0-1 0 0,0 0 0 0 0,0 0 0 0 0,0-1 1 0 0,1 1-1 0 0,-1-1 0 0 0,0 0 0 0 0,0-1 0 0 0,1 1 1 0 0,-1-1-1 0 0,1 0 0 0 0,-1 0 0 0 0,0 0 1 0 0,1 0-1 0 0,-1-1 0 0 0,0 0 0 0 0,1 0 0 0 0,2-1-18 0 0,11-3 11 0 0,-15 4-11 0 0,-1 1 1 0 0,1-1-1 0 0,0 0 0 0 0,0 1 0 0 0,-1-1 0 0 0,1 0 0 0 0,-1-1 0 0 0,1 1 0 0 0,-1 0 0 0 0,1-1 0 0 0,-1 1 0 0 0,0-1 0 0 0,1 0 0 0 0,-1 0 0 0 0,0 0 0 0 0,0 0 0 0 0,-1 0 0 0 0,1 0 0 0 0,0 0 0 0 0,-1-1 0 0 0,2-1 0 0 0,8-33 1750 0 0,-16 21-1552 0 0,9 16-112 0 0,-1 2-80 0 0,11 7 13 0 0,0 0-1 0 0,-1 1 1 0 0,0 0-1 0 0,-1 0 1 0 0,0 2-1 0 0,4 5-18 0 0,-8-8 109 0 0,-1-1 0 0 0,0 1-1 0 0,-1 1 1 0 0,0-1 0 0 0,0 1 0 0 0,-1 0-1 0 0,-1 0 1 0 0,1 1 0 0 0,-2-1 0 0 0,1 1 0 0 0,-1 0-1 0 0,0 5-108 0 0,-3-13 47 0 0,0 0-1 0 0,1-1 1 0 0,-1 1-1 0 0,0 0 1 0 0,-1 0 0 0 0,1 0-1 0 0,0-1 1 0 0,-1 1-1 0 0,0 0 1 0 0,0-1-1 0 0,0 1 1 0 0,0 0-1 0 0,0-1 1 0 0,0 1-1 0 0,0-1 1 0 0,-1 0-1 0 0,1 1 1 0 0,-1-1-1 0 0,0 0 1 0 0,0 0-1 0 0,0 0 1 0 0,0 0-1 0 0,0 0 1 0 0,0 0 0 0 0,0-1-1 0 0,-1 1 1 0 0,1-1-1 0 0,-1 1 1 0 0,1-1-1 0 0,-1 0 1 0 0,1 0-1 0 0,-1 0 1 0 0,0-1-1 0 0,1 1 1 0 0,-1 0-1 0 0,0-1 1 0 0,0 0-1 0 0,-2 0-46 0 0,-19 3-1 0 0,-1-2 0 0 0,1-1 0 0 0,-1-1 0 0 0,0-1 0 0 0,1-1 0 0 0,-8-3 1 0 0,20 1-1044 0 0,10 4-5435 0 0,2 1-15 0 0</inkml:trace>
  <inkml:trace contextRef="#ctx0" brushRef="#br0" timeOffset="3686.62">192 806 1376 0 0,'0'0'65'0'0,"0"0"205"0"0,0 0 835 0 0,0 0 366 0 0,0 0 68 0 0,0 0-139 0 0,0 0-657 0 0,0 0-287 0 0,0 0-59 0 0,0 0-19 0 0,0 0-37 0 0,0 0-18 0 0,0 0-3 0 0,6-8 190 0 0,14-51 1265 0 0,2-30 456 0 0,-3 8-1083 0 0,8 4-780 0 0,-27 76-294 0 0,0 1-4 0 0,24-27 217 0 0,1 10 97 0 0,-24 16-276 0 0,13-4 592 0 0,27 5-769 0 0,-39 0 274 0 0,-2 0-14 0 0,0 0-72 0 0,0 0-30 0 0,0 0-8 0 0,11 13 127 0 0,4 1-132 0 0,52 75 634 0 0,-19 24 714 0 0,19 18-866 0 0,-57-113 1365 0 0,-10-19-1774 0 0,0-9-320 0 0,1 3-924 0 0,-3 2-5157 0 0,-4-2-629 0 0</inkml:trace>
  <inkml:trace contextRef="#ctx0" brushRef="#br0" timeOffset="5576.77">259 452 2304 0 0,'0'0'317'0'0,"0"0"494"0"0,0 0 217 0 0,0 0 41 0 0,7 14 2498 0 0,-6-9-3364 0 0,1 0 0 0 0,-1 1 0 0 0,0-1 1 0 0,0 1-1 0 0,-1-1 0 0 0,1 1 0 0 0,-1 0 0 0 0,-1-1 1 0 0,1 1-1 0 0,-1-1 0 0 0,0 1 0 0 0,0-1 1 0 0,-1 0-1 0 0,1 1 0 0 0,-1 0-203 0 0,0 0-16 0 0,-25 89 1744 0 0,8-48-1728 0 0,1 7 198 0 0,-5 47 1580 0 0,17-60 440 0 0,6-40-2149 0 0,0-1-5 0 0,-7 28 374 0 0,-3 6-108 0 0,9-33-239 0 0,1-1 110 0 0,0 0 45 0 0,0 0 8 0 0,10-12 2 0 0,18-71-24 0 0,-2 18-168 0 0,7-26-64 0 0,-8 23 0 0 0,7-6 0 0 0,-1 11 0 0 0,-21 48 0 0 0,6 5 0 0 0,-13 1-769 0 0,19 19 738 0 0,34 47 1271 0 0,-5 30-688 0 0,-21-34-413 0 0,37 102-86 0 0,-48-107 1822 0 0,1-4-1710 0 0,-16-38-165 0 0,-1 2-64 0 0,-2-7-273 0 0,-4-14-4694 0 0,3 11 2929 0 0,-1-4-4779 0 0</inkml:trace>
  <inkml:trace contextRef="#ctx0" brushRef="#br0" timeOffset="7029.55">373 41 4720 0 0,'0'0'101'0'0,"0"0"22"0"0,0 0 6 0 0,1 1-17 0 0,3 1-17 0 0,-3-1 274 0 0,-1-1 112 0 0,0 0 21 0 0,0 0-1 0 0,0 0-10 0 0,0 0-3 0 0,14 10 2154 0 0,17 57 1060 0 0,-11 2-2713 0 0,-14-32 811 0 0,-6-36-1700 0 0,0-1 38 0 0,0 0-7 0 0,0 0-10 0 0,0 0-33 0 0,0 0-134 0 0,0 0-61 0 0,0 0-12 0 0,0 0 57 0 0,0 0 240 0 0,0 0 109 0 0,0 0 22 0 0,0 0-38 0 0,0 0-162 0 0,0 0-23 0 0,0 0 3 0 0,0 0-9 0 0,0 0 37 0 0,-1-20-199 0 0,19-8-25 0 0,-10 21 95 0 0,-1 0 0 0 0,1 1 1 0 0,0-1-1 0 0,0 2 0 0 0,1-1 0 0 0,0 1 0 0 0,0 0 0 0 0,0 1 0 0 0,9-3 12 0 0,22-4 183 0 0,-21 11-238 0 0,10-4 615 0 0,-20 7-638 0 0,-8-2 4 0 0,-1-1 25 0 0,0 0 94 0 0,7 0 237 0 0,-3 0-79 0 0,8 0-7133 0 0,-12 0 5388 0 0</inkml:trace>
  <inkml:trace contextRef="#ctx0" brushRef="#br0" timeOffset="8201.15">400 81 456 0 0,'-17'2'2165'0'0,"17"-2"-977"0"0,0 0-88 0 0,0 0-415 0 0,0 0-186 0 0,0 0-34 0 0,0 0 2 0 0,0 0 36 0 0,0 0 10 0 0,0 0 6 0 0,0 0-27 0 0,0 0-118 0 0,5 10 569 0 0,-3-8-818 0 0,0 0 0 0 0,0 0 0 0 0,-1 1 0 0 0,1-1 0 0 0,0 1 0 0 0,-1-1 1 0 0,0 1-1 0 0,1-1 0 0 0,-1 1 0 0 0,0 0 0 0 0,0 0 0 0 0,-1 0 0 0 0,1-1 0 0 0,0 1 0 0 0,-1 0 0 0 0,0 0 0 0 0,0 0 0 0 0,0 0 0 0 0,0 0 0 0 0,0 0 1 0 0,0 0-1 0 0,-1 0 0 0 0,0 0 0 0 0,1-1 0 0 0,-1 1 0 0 0,0 0-125 0 0,10 37 1531 0 0,-1 13-467 0 0,1-15-153 0 0,-3-4-665 0 0,-5-26-236 0 0,-1 7 261 0 0,-1-15 28 0 0,5 6 1166 0 0,-14-38-1452 0 0,10 8-13 0 0,0 0 0 0 0,9 3 0 0 0,19-30 0 0 0,45-5 0 0 0,-50 52 0 0 0,21 1 0 0 0,-3 0 0 0 0,-18 1 0 0 0,0 7-862 0 0,-22-5-3626 0 0,-1 0-1561 0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55:48.7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20868 8489 1558 0,'0'0'69'0,"0"0"15"0,0 0-68 0,0 0-16 16,0 0 0-16,0 0 0 0,0 0 92 0,0 0 16 15,5 7 2-15,-2 0 1 0,-1 0-14 0,4 0-2 16,-4 5-1-16,4-3 0 0,-4-2-31 0,3 5-7 16,3 2 0-16,3 5-1 0,-3-5-14 0,2 5-2 15,4-5-1-15,-1 5 0 0,-2-3-26 0,7 3-12 0,1 0 10 0,4 0-10 16,1-3 42-16,-3-4 2 0,-2 9 1 0,-1-7 0 16,1-2-24-16,-1 2-5 0,1 0 0 0,-1-2-1 15,-2-5 3-15,-2 5 1 0,-1-5 0 0,-3 0 0 16,1-5 17-16,0 3 3 0,-6-3 1 0,0-2 0 15,3 0 26-15,-3-2 6 0,1 2 0 0,-1-7 1 16,-2 0-58-16,-1-5-15 0,1-2 0 0,0-5 0 16,2-2 18-16,0 0 1 0,0-5 0 0,1 0 0 15,-1-7-31-15,3 5-5 0,-5 2-2 0,5-2 0 16,-3 2 32-16,0 5 7 0,3-5 0 0,-3 7 1 16,1 2-21-16,-1 1 0 0,-2 0 0 0,-1-1 0 15,1 8 0-15,-3-3 0 0,0 5 0 0,0 0 0 0,0 0 8 16,0 0-8-16,0 7 8 0,-5 0-8 0,-1-5 9 0,-2 5-9 15,3 0 12-15,-6 0-12 0,-2 5 10 0,-3-3-10 16,0 3 8-16,-7 2-8 0,-4 0 0 0,-2 5 8 16,-3-3-8-16,1 3 0 0,-1 0 0 0,0-3 0 15,-2 5 0-15,5-2 0 0,0 2 0 0,2 0 0 16,3 2 0-16,0-1 0 0,3-1 24 0,3 0 4 16,-3 0 0-16,2 0 0 0,3-2-28 0,0 2 0 15,6-2 0-15,-1-3 0 0,3 3 0 0,3 2 0 16,2-7 0-16,6 5 0 15,0-5-46-15,-1 5-14 0,6-3-4 0,5-2 0 0,1 0 52 0,-1 2 12 16,5-1 0-16,1-6 0 0,-1 5 0 0,9-2 0 16,7-3 0-16,9-2 0 0,-4 0 0 0,4 5 0 15,-1-5 0-15,3 0 0 0,-8 0 0 0,3 0 0 16,-6-5 0-16,6 5 0 0,-3 0 0 0,-3-2 0 0,1 2 0 16,-1-5 0-16,-5 3 0 0,-2-3 15 0,-4 5-3 0,-2-2-1 15,-2-3-11-15,-3 5-16 0,-8-7 4 0,2 7 1 16,-4-7 60-16,-4 2 12 0,-2 3 3 0,-2-3 0 15,-6-2-52-15,-3 0-12 0,-5-5 0 0,-5 3 0 16,0-5 8-16,-8 2 0 0,-6-7-8 0,-2 5 12 16,0-5-12-16,-5 5 0 0,0 0 0 0,-6-5 0 15,3 5 0-15,-3 0 0 0,-2 2 0 0,0 3 0 16,8-3 0-16,2 5 0 0,6-7 0 0,-1 7 0 16,1-5 0-16,-1 5 0 0,4 0 0 0,4 0 0 15,9 0 0-15,-1 2 0 0,1 3 0 0,2-3 0 0,5 3-20 0,3-3 2 16,6 3 1-16,2 2 0 15,0 0-91-15,13-5-17 0,5 5-4 0,3 0-1307 16</inkml:trace>
  <inkml:trace contextRef="#ctx0" brushRef="#br0" timeOffset="1468.4">11232 8477 57 0,'-3'-7'0'0,"3"7"0"0,0 0 0 0,0 0 0 16,0 0 0-16,0 0 0 0,0 0 300 0,0 0 54 15,0 0 11-15,0 0 3 16,0 0-206-16,0 0-41 0,0 0-8 0,5 5-1 0,1-3-24 0,1 3-4 16,1 2 0-16,0 0-1 0,0 4-33 0,0-1-6 0,0 4-2 15,5 0 0-15,1 5-14 0,-1 0-2 0,0 2-1 0,3 0 0 16,0-2 17-16,2 2 3 16,-2-2 1-16,3 2 0 0,-3 3-18 0,-3-8-3 0,0 3-1 15,3-5 0-15,0 7 13 0,-3-4 3 0,0-3 0 0,0 0 0 16,1 0-16-16,-1 0-4 0,0-2 0 0,-2 2 0 15,-3-7 20-15,0 0 3 0,0 0 1 0,-3 0 0 16,0-7-26-16,-5 0-5 16,0 0-1-16,0 0 0 0,3 0 4 0,2-2 1 0,-2-5 0 0,-3-5 0 15,2-2 19-15,-2 2 3 0,0-9 1 0,0 2 0 16,0-14-32-16,0 5-8 0,0 0 0 0,3-5 0 16,-3 7 0-16,3-2-8 0,-1 2 0 0,4 0 0 15,-4 0 8-15,1 5 0 0,0 0 0 0,2 7 0 16,-3-5 0-16,4 0 0 0,-4 5 0 0,1 0 0 15,0 2 0-15,-1 3 12 0,1-3-4 0,0 5 0 0,-3 0-8 16,0 7 0-16,0 0 0 0,0 0 0 0,0 0 0 0,0 0 0 16,0 0 0-16,-6 7 8 0,1-7-8 0,0 7 0 15,-3 0 0-15,0 0 8 0,-5 0 0 0,-1 5 0 16,1 2 0-16,-8 0 0 0,0-2-8 0,-6 7 11 16,1-3-11-16,-3 3 12 0,2-5-12 0,1 5 0 15,-1 0 0-15,4-3 0 0,-4 3 0 0,3 0 0 16,6-5 0-16,-1 5 0 0,3-5 0 0,3 0 0 15,0 0 0-15,2 0 0 0,4-2 0 0,-1 0 0 16,2-3 0-16,4-2 0 0,2 0-9 0,2-2 9 16,1 2-12-16,2-2 12 0,1-3-14 0,7-2 4 15,3 0 1-15,2 0 0 0,6-7 9 0,5 2-12 16,8-2 12-16,5 0-12 0,1-2 12 0,-9 2 0 16,1-5 0-16,-4 0-8 0,-2 3 8 0,3-3 0 15,0 0 0-15,0 5 0 0,-1-7 0 0,4 0 0 0,-1 2 8 0,-7 5-8 16,-4-2 13-16,-4-3-1 0,-6 5-1 0,-2-5 0 15,-3 5 14-15,-3 0 3 0,-5 0 1 0,0-3 0 16,-5-1 6-16,-6 4 1 0,-5-5 0 0,-2-2 0 16,-3 7-14-16,-6-5-2 0,-5 3-1 0,1-3 0 15,-4 5-19-15,1 0 0 0,-6 0 0 0,-5 0-9 16,3 2 9-16,-3-2 0 0,3 4 0 0,-1-1 0 16,6 4 0-16,3-5 16 0,7 5-4 0,1 0-1 15,2 0-43-15,11 0-8 0,0 0-1 0,2 0-987 16,3 0-198-16</inkml:trace>
  <inkml:trace contextRef="#ctx0" brushRef="#br0" timeOffset="20567.64">16568 10932 460 0,'0'0'20'0,"3"0"5"0,-3 0-25 0,0 0 0 0,0 0 0 0,0 0 0 15,0 0 167-15,0 0 28 0,0 0 5 0,0 0 2 16,0 0-93-16,0 0-18 0,0 0-4 0,0 0-1 15,0 0-4-15,0 0-1 0,0 0 0 0,0 0 0 16,0 0-27-16,0 0-6 0,8-5 0 0,0 5-1 16,-3 0 6-16,0 0 2 0,1 0 0 0,4 0 0 15,3 0-18-15,1 0-3 0,-9 5-1 0,6-5 0 16,2 0-11-16,0 0-2 0,0 0-1 0,0 5 0 0,1-3-3 16,-1-2 0-16,5 0 0 0,-2 7 0 0,-2-7-8 0,1 5-8 15,7-3 9-15,-4-2-9 0,1 0 19 0,-1 5-3 16,1-3 0-16,2-2 0 0,3 7 26 0,-3-7 5 15,-3 5 1-15,1-2 0 0,5 1-39 0,-3 3-9 16,-8-7 0-16,6 7 0 0,-1-7-12 0,1 5-5 16,2-5-1-16,0 2 0 0,-5-2 18 0,2 5 17 15,4-3-3-15,-4-2-1 0,1 5-13 0,2-5 11 16,0 3-11-16,-3-3 10 0,1 4-10 0,-1-4 0 16,1 0 0-16,-1 0 0 0,1 0 0 0,0 0 0 15,4 0 0-15,-4 5 0 0,-1-5 0 0,1 2 0 16,-1-2 0-16,1 0 0 0,-1 0 32 0,4 0 5 15,-6-2 1-15,2 2 0 0,1 2-30 0,-1-2-8 16,-2-2 0-16,2-3 0 0,1 5 22 0,-3 0 3 16,0 0 1-16,2 0 0 0,1 0-26 0,2 0 0 0,0 0 0 15,-2 0 0-15,-6 0-10 0,3 0-7 0,2 0-2 0,1 0 0 16,-1 0 19-16,-2 0 0 0,3 0 0 0,-1 0 0 16,1-4 0-16,-1 4 0 0,-2 0 0 0,3-3 0 15,-3 3 16-15,-1 0 1 0,1 0 0 0,3 0 0 16,-3 0-17-16,2 0-12 0,-2 0 1 0,0 0 1 15,0 0 10-15,0 0 14 0,0 3-3 0,2-3-1 16,-5 0-10-16,1 0-12 0,-4 0 2 0,6 0 1 16,0 0 9-16,0 0 0 0,2 0-9 0,1 0 9 15,-3 0 0-15,7 0 0 0,1 0 0 0,-3-3 0 16,-2 3 12-16,0 0-2 0,-1 0-1 0,1 0 0 16,-4 0-9-16,1-5-9 0,-2 10 9 0,1-5-13 0,1 0 13 15,0 0 0-15,0 0 0 0,3-5 0 0,-4 5 0 0,4 0 0 16,-1 0 0-16,4-2 0 0,-4 2 10 0,3-5-10 15,0 5 8-15,1-2-8 0,-4 2 0 0,-2-5 0 16,0 5 0-16,2 0 0 0,-2 0 0 0,3-2 0 16,-3 2 0-16,0 0 0 0,-3 0 0 0,3-5 0 15,-3 5 0-15,3 0 0 0,-3 0 0 0,3-2 0 16,2 2 0-16,1 0 0 0,-1-5 0 0,1 5 0 16,2 0 0-16,0-4 0 0,0 4 0 0,3-3 0 15,-3 3 0-15,1-5 0 0,-6 5 0 0,2 0 0 16,1 0 0-16,-4-2 0 0,1-3 0 0,0 5 0 15,0 0 0-15,0 0 0 0,-3-2 0 0,-2 2 0 16,-1-5 0-16,6 5 0 0,-3 0 0 0,3 0 0 16,0-2 0-16,3 2 0 0,-1-5 0 0,1 5 0 15,-1 0 0-15,3 0 0 0,1-2 14 0,-1 2-2 0,-3-5-1 16,1 5 0-16,-1 0-11 0,1-2 0 0,-3 2 0 0,2-5 0 16,-2 5 0-16,0 0 0 0,-3 0 9 0,0 0-9 15,-2 0 0-15,2 0-18 0,0 0 3 0,-2 0 1 16,5-5 14-16,-3 5 0 0,0 0 0 0,3 0 0 15,0 0 8-15,3 0 5 0,-1 0 1 0,1 0 0 16,2-2-22-16,-3 2-5 0,1 0-1 0,-3 0 0 16,2-5 14-16,-4 5 0 0,1 0 0 0,1 0 0 15,-2 0 10-15,-1 0 5 0,-3 0 1 0,4 0 0 16,-4-2-26-16,1 2-5 0,-1-5-1 0,1 5 0 16,-1 0 16-16,-2-2 0 0,3 2 0 0,0 0 0 0,-1 0 16 15,1-5 5-15,-1 5 2 0,1 0 0 0,0 0-23 0,-1 0 0 16,1 0 0-16,-1 0-8 0,3 0-9 0,-2-2-2 15,2 2 0-15,-2-5 0 0,-1 5 34 0,4 0 6 16,-4 0 2-16,1-2 0 0,-1 2-23 0,1-5 8 16,0 5-8-16,-1 0 0 0,-2 0-16 0,0-4-7 15,-3 4-1-15,3-3-1 0,0 3 43 0,0 0 9 16,-3 0 1-16,-5 0 1 0,0 0-21 0,0 0-8 16,6 0 0-16,10-5 9 0,15 5-9 0,-17 0 0 15,-14 0 9-15,-14 0-9 0,14 0 0 0,0 0 8 16,0 0-8-16,0 0 0 0,0 0 0 0,0 0 0 15,0 0 0-15,0 0 8 0,0 0-8 0,0 0 0 16,0 0 0-16,0 0 8 0,0 0-8 0,-8 0 0 16,8 0 0-16,3 5 8 0,16-5-8 0,-19 0 0 0,-16 0 0 0,0 0 8 15,5 0-8-15,3 3 0 16,-2-3 8-16,2 4-8 0,0-4 18 0,-3 0-1 0,3 0 0 0,-2 0 0 16,2 0-17-16,-3 0 0 0,1 0 0 0,-4 0 0 15,4 5 0-15,-3-5 0 0,-1 2 0 0,1-2 0 16,0 0 0-16,0 0-16 0,-3 5 4 0,0-5 0 15,-5 2 12-15,5-2 16 0,3 0-3 0,-1 0-1 16,1 0-12-16,0 0 0 0,0 0 0 0,0 0 0 16,-1 0-8-16,1 5-5 0,-3-5-1 0,0 2 0 15,3-2 14-15,0 0 0 0,-3 5 0 0,0-3 0 16,0-2 0-16,0 0 0 0,1 0 0 0,-1 5 0 16,-3-5 0-16,6 0 0 0,-6 2 0 0,3-2 0 15,1 0 0-15,-1 0 0 0,0 0 0 0,3-2 0 16,-1 2 0-16,1 0 0 0,3 0 0 0,-1 0 0 0,0 0 0 15,-2 0 0-15,3-5 0 0,-1 5 0 0,-2 0 8 0,0 0 5 16,-1 0 1-16,1 0 0 0,0-2-14 0,-3 2-12 16,0 0 3-16,0 0 0 0,3 0 9 0,-5 0 0 15,2 0 0-15,-3 0 0 0,1 0 0 0,-1 0-10 16,1 2 10-16,2-2-10 0,-3 0 10 0,1 0 0 16,-1 0 0-16,3 0 0 0,0 0 9 0,0 0 4 15,1 0 1-15,1 5 0 0,-1-5-23 0,-1 0-5 16,0 0-1-16,-3 2 0 0,3 3 24 0,-2-5 5 15,-1 0 1-15,1 0 0 0,-3 5-15 0,-1-5 0 16,1 0 0-16,3 2 0 0,-3-2-9 0,-1 0-5 16,1 0-1-16,0 0 0 0,3 0 15 0,2 0 0 15,-3 0 0-15,3 0 0 0,0 0 0 0,1 0 0 16,-4 0 0-16,1 0 0 0,-1 5 0 0,0-3 0 0,1-2 0 0,-1 0 0 16,1 0 0-16,-1 5 0 0,-2-3 0 0,0-2 0 15,0 0 0-15,2 5 0 0,1-5 0 0,-3 2 0 16,2-2 0-16,1 0 0 0,-1 0 0 0,1 0 0 15,2 0 9-15,3 0 5 0,-1 5 1 0,1-3 0 16,-3-2-24-16,6 0-5 0,-4 0-1 0,4 5 0 16,-3-5 15-16,-1 0 0 0,4 0 0 0,-3 0 0 15,-1 3 0-15,1-3 0 0,0 4 0 0,0-4 0 16,2 0 0-16,-2 5 0 0,0-5 0 0,-3 0 0 0,2 0 0 0,1 0 0 16,0 0 0-16,-3 0 0 0,3 0 0 0,0 0 0 15,-1 0 0-15,1 0 0 0,0 2 0 0,0-2 0 16,0 0 0-16,2 0 0 0,0 0 0 0,1 0 0 15,-1 0 0-15,1 0 0 0,-1 0 0 0,3 0 0 16,-5 0 0-16,2 0 0 0,1 0 0 0,-1 0 0 16,-2 0 0-16,2 0 0 0,-2 0 0 0,0 5 0 15,2-5 0-15,-2 2 0 0,0-2 0 0,-3 0 0 16,3 0 0-16,-3 0 0 0,0 0 0 0,0 0 0 16,3 0 0-16,-3 0 0 0,3 0 0 0,-3 0 0 15,3 0 0-15,-1-2 0 0,1 2 0 0,5 0 0 16,-2 0 0-16,2 0 0 0,-3 0 0 0,1 0 0 15,-1 0 0-15,0 0 0 0,3 2 12 0,-5-2 1 0,0 0 1 0,0 0 0 16,0 0-22-16,2 0-5 0,-2 0-1 0,2 0 0 16,-2 0 14-16,0 5 0 0,-1-5 0 0,4 0 0 15,-1 0 0-15,-2 2 0 0,-3-2 0 0,3 0 0 16,0 5 0-16,2-5 0 0,-2 0 0 0,-3 2 0 16,0-2 0-16,3 0 0 0,0 0 0 0,-1 0 0 15,-1 0 0-15,1 5 0 0,1-5 0 0,3 0 0 16,-1 0 0-16,0 0 0 0,-2 0 0 0,3 0 0 15,2 0 0-15,-3 3 0 0,-2-3 0 0,0 0 0 16,-1 0 0-16,1 0 0 0,0-3 0 0,0 3 0 16,-3 3 8-16,3-3 5 0,-3 0 1 0,2 0 0 15,4 0-22-15,-6 0-5 0,-3 0-1 0,6 0 0 16,8 0 14-16,-3-3 0 0,-5 3 0 0,0 0 0 16,2 0 0-16,0 0 0 0,1 0 0 0,-1-5 0 0,-5 5 0 0,6 0 0 15,4 0 0-15,-1 0 0 0,-7 0 0 0,4 0 0 16,2 0 0-16,0 0 0 0,0-2 0 0,-3 2 0 15,3 0 0-15,-2 0 0 0,5-5 8 0,-3 5 5 16,-3 0 1-16,0 0 0 0,6-2-22 0,-3 2-5 16,-2 0-1-16,-1-5 0 0,-2 5 14 0,5 0 0 15,-3 0 0-15,1 0 0 0,-4 5 0 0,4-5 0 16,-1-5 0-16,1 5 0 0,-6 0 0 0,5 0 0 16,1 0 0-16,-1 0 0 0,3 0 0 0,-2 0 0 15,-4 0 0-15,6 5 0 0,8-5 0 0,-8 0 0 16,1 0 0-16,-4 0 0 0,6 0 0 0,-3 0 0 0,0 0 0 15,-3 0 0-15,-2 0 0 0,2 0 0 16,3 0 0-16,-2 0 0 0,-1 0 0 0,3-5 0 16,3 5 0-16,0 0 0 0,-3 0 0 0,0 0 0 15,3 0 0-15,-1 0 0 0,6 0 0 0,-5 0 0 0,0 0 0 0,-1 0 0 16,6 0 0-16,0 0 0 0,-5 0 0 0,0 0 0 16,5 0 0-16,0 0 0 0,0 0-8 0,-5 0 8 15,2 0 0-15,3 0-11 0,0 0 11 0,0 0-10 16,-5 5 10-16,5-5 0 0,0 0-9 0,0 0 9 15,0 0 0-15,0 0 0 0,0 0 0 0,5 0 0 16,3 0 0-16,-8 0 0 0,0 0 0 0,5 2 0 16,6-2 0-16,-6 5 0 0,3-5 0 0,0 2 0 15,-8-2-16-15,8 0 2 0,2 0 0 0,-2 0 0 16,-8 0-98-16,8 0-19 0,8 0-4 0,-8-2-1050 16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3:00:39.0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12756 7785 1177 0,'0'0'25'0,"0"0"6"0,0 0 1 0,0 0 2 0,0 0-34 0,0 0 0 15,0 0 0-15,0 0 0 0,0 0 78 0,0 0 9 16,0 0 1-16,0 0 1 0,2 7 31 0,-2 1 5 16,3-1 2-16,-3 0 0 15,0 4-55-15,0-1-10 0,0 2-2 0,3 2-1 0,-3 0 1 0,0 5 1 16,5-1 0-16,-5-1 0 0,5 2-6 0,-2 2-2 16,-1 2 0-16,1 1 0 0,0-5-4 0,-1 2-1 15,1-2 0-15,0 0 0 0,-1-5-6 0,1 0-2 16,2 0 0-16,-2 0 0 0,-1-2-7 0,-2-5-1 15,3 5-1-15,-3-5 0 16,3-5-3-16,-3-2-1 16,0 0 0-16,0 0 0 0,0 0 0 0,0 0 0 0,-6-2 0 0,4-5 0 15,-1-5-7-15,-2 2-2 0,2-6 0 0,1-1 0 16,-1-6-18-16,0 2 10 0,1 0-10 0,2-5 8 16,0-3-8-16,0 4 0 15,0-1 0-15,2 0 0 0,-2 5-10 0,3 0 10 0,2 2 0 0,-2-2-9 16,0 6 9-16,2 1 0 0,-3-2-9 0,6 6 9 15,-2-1 0-15,2 1 0 0,0-1-9 0,2 3 9 16,-5 1 0-16,6 3-12 0,2-3 12 0,-5 7-10 16,5-3 10-16,-2 3-10 0,2 0 10 0,0 3-10 0,3 1 10 0,0 3 0 15,3-4 0-15,5 9 0 0,-6-1 0 0,1-1 0 16,-1 1 0-16,-5 4 0 16,1-4-25-16,-6 3 0 0,-3 1 0 0,0-1 0 0,-2 0 42 0,-6-2 9 15,0 2 2-15,-2 0 0 16,-5-2-20-16,2-5-8 0,0 4 8 0,0-1-8 0,0-3 9 0,-3 0-9 15,-2 5 10-15,0-8-10 0,2 3 9 0,-5 0-9 16,-2-4 8-16,2 4-8 0,3-7 0 0,-1 0 0 16,1 5 0-16,0-3 0 0,2-2 0 0,4 0 0 15,1 5 0-15,1-5 0 0,0 0 0 0,5 0 0 16,0 0 0-16,0 0 0 0,0 0-9 0,0 0 9 0,0 0 0 0,0 0 0 16,0 7-10-16,0 0 10 15,2-3-8-15,1 3 8 0,2 1 0 0,1-6 0 16,-1 5 0-16,0-2-8 0,0 2 8 0,1 0 0 0,2 0 0 0,2 0 0 15,1 0 0-15,7 5 0 16,-2-1 0-16,3-4 0 0,-3 3 0 0,2-3 0 0,1-2 0 16,-4 2 0-16,1 0 0 0,0 0 0 0,0 0 0 0,-3 0 0 15,1-2 0-15,-4 2 8 0,1 0-8 0,-3-3 0 16,0-1 0-16,-3 2 9 0,0-3-9 0,-5-2 0 0,3 5 11 0,-3-5-11 0,0 0 10 0,0 0-10 16,0 0 0-16,0 0 0 0,0 0-11 0,0 0 11 31,0 0-189-31,0 0-31 0,0 0-5 0,0 0-2 0</inkml:trace>
  <inkml:trace contextRef="#ctx0" brushRef="#br0" timeOffset="410.4">13219 8086 1497 0,'0'0'133'0,"0"0"-106"16,0 0-27-16,8-4 0 0,-3 4 108 0,3 0 16 15,0 0 3-15,2 0 1 0,-2 0-52 0,5 0-9 16,-2 0-3-16,0 0 0 16,-1 0-11-16,1 0-2 0,2 0-1 0,0 0 0 0,0 0-34 0,1 0-6 15,-1 0-2-15,5 0 0 0,-4 0 1 0,-1-7 0 16,0 7 0-16,-5-7 0 0,3 2 12 0,-6 3 3 0,0-3 0 0,-2-2 0 16,0 0 10-16,-3 0 2 0,0-5 1 0,-3 5 0 15,-2 0-17-15,2 0-4 0,-5 0-1 0,0 0 0 0,5 4-7 0,-5-1 0 16,-2-1-8-16,-1 3 12 0,-2-3-12 0,-3 5 0 15,3 0 8-15,-3 5-8 0,6-3 0 0,-6 3 0 16,0 2 0-16,5 0 0 0,1 4 0 16,-1-1 0-16,0 2 0 0,1-5 0 15,2 7 0-15,3-2 0 0,-1-1 0 0,4 3 0 16,-1-4 0-16,0 2 0 16,6 2 0-16,-3 0 0 0,3-2 0 0,2-1-8 0,0 3 8 0,3-4 0 15,0 2-20-15,3-1 0 0,-1-1 0 16,4-3 0-16,1 0 20 0,1-2 0 0,0 2 0 0,3 0 0 15,2-7 0-15,0 4-8 0,0-1 8 0,3-3 0 16,-3-3-209-16,3-1-35 0,0 4-8 16,0-7 0-16</inkml:trace>
  <inkml:trace contextRef="#ctx0" brushRef="#br0" timeOffset="867.12">13822 8079 1285 0,'8'-11'56'0,"-6"11"13"15,4-5-55-15,-4 3-14 0,-2-3 0 0,-2 3 0 0,2-3 148 0,0 2 26 0,-6-1 6 0,1-3 0 16,0 7-53-16,5-7-11 0,-5 2-3 0,5 5 0 16,-3-2-46-16,-2-3-10 0,-3 5-1 0,0-2-1 15,0 2-29-15,0-5-6 0,0 10 0 0,0-3-1 16,3-2-19-16,-3 5 0 0,-3-3 0 0,3 3 0 16,0 2 0-16,0-3 0 0,0 3 0 0,0 1 0 15,-2-1 0-15,2 4 0 0,0-1 0 0,0 2 0 16,0-3 0-16,3 3 0 0,0 2-10 0,5-2 10 0,0-3 0 15,5 3 0-15,0-1-9 0,3-1 9 0,0-3 11 0,5 0 5 16,0 2 2-16,1-2 0 0,2-4-18 0,-1-3 0 31,1 0 0-31,-2 0 0 0,1 0 0 0,-4 0-19 0,2-7 4 0,0 7 1 16,-2-7 22-16,0 0 5 16,-1 2 1-16,1 3 0 0,-3-5-14 0,0 2 0 0,-3-2 0 0,0 0 0 15,3 7 35-15,-5-7 4 0,-3 7 1 0,0 0 0 16,0 0-13-16,8 0-3 0,-8 0 0 0,10 4 0 15,-2-1-44-15,3 4-10 16,-3 0-2-16,0 0 0 0,-3 5 32 0,0-5-9 0,3 7 9 0,-5-2 0 31,2-3-29-31,1 3-1 0,-4 2 0 0,1-2 0 0,-3 2 75 0,-5 0 15 0,2-2 4 0,-2 2 0 16,-3 0-46-16,-3 0-9 0,0-2-1 0,-2-1-8 16,0-1 28-16,-3-3-2 0,-2 0 0 0,-1 0 0 0,3 2-14 0,-2-6-2 15,2 4-1-15,3-7 0 16,2 5-58-16,0-5-12 0,1-5-3 0,2 5-796 15,8 0-159-15</inkml:trace>
  <inkml:trace contextRef="#ctx0" brushRef="#br0" timeOffset="1266.13">14047 8075 2419 0,'0'0'53'0,"0"0"11"0,0 0 3 0,0 0 1 0,0 0-55 0,0 0-13 0,0 7 0 0,2 0 0 16,1 0 34-16,2 5 4 0,-2-5 1 0,2 4 0 16,-2-1-39-16,5-3 0 0,-6 5 0 0,6-5 0 15,3 4 10-15,-3-3-2 0,0 1-8 0,2-4 12 16,4 2 6-16,-4-3 1 0,1-1 0 0,2-3 0 16,0 4-19-16,1-8 0 0,-1 1 0 0,-3-1 0 15,1-3 0-15,0 2 0 0,-1-4 0 0,1-3 0 16,-3-2 0-16,0 2 0 0,-3-2 0 0,0 0 0 15,0 2 29-15,-2-2 3 16,0 7 0-16,-1-3 0 0,-2-1-7 0,3 6-1 0,-3-5 0 0,0 6 0 0,0-3 4 16,0 4 1-16,0 3 0 0,0 0 0 15,0 0-18-15,0 0-11 0,0 0 12 0,3 10-12 16,-1 2 0-16,4-3 0 0,-1 3 0 0,3 2 0 0,-3 0 0 16,3-2 0-16,0 2 0 0,0 0 0 15,0-2-17-15,-3-1-7 0,3-1-2 16,0 4 0-16,-3-7 72 0,1 5 14 0,2-5 4 0,-3 5 0 15,0-10-103-15,0 3-20 0,1-3-4 0,2 3-820 16,-6-5-164-16</inkml:trace>
  <inkml:trace contextRef="#ctx0" brushRef="#br0" timeOffset="1508.67">14518 7847 2271 0,'-11'-5'50'0,"11"5"10"0,0 0 3 0,0 0 1 0,0 0-52 0,0 0-12 16,0 0 0-16,0 0 0 0,0 0 87 0,0 0 14 16,3 5 3-16,-1 2 1 0,1 4-84 0,0 3-21 15,2 1 0-15,0 6 0 0,-2-2 56 0,2 2 6 0,1 12 2 0,-1-5 0 16,-5-2-52-16,2-5-12 0,4 5 0 0,-4-7 0 0,1 2 0 0,0-2 0 16,-1-1 0-16,1-1 0 0,0-5 0 0,-3 2 0 15,2 0 0-15,1-7 0 0,0 5 0 0,-1-5 0 16,3-3 0-16,-5-4 0 15,0 0-202-15,11-4-43 0</inkml:trace>
  <inkml:trace contextRef="#ctx0" brushRef="#br0" timeOffset="1903.72">14885 8056 2109 0,'0'0'93'0,"0"0"20"0,-2-2-90 0,-1-3-23 0,1-2 0 0,-1 7 0 0,-2-7 124 0,-1 7 21 16,1-7 4-16,0 7 1 15,-1 0-110-15,-2 0-23 0,-2 4-4 0,-1-1-1 0,-2 4-12 0,0-3 0 16,-3 4 8-16,3-1-8 0,0 0-8 0,2 7-5 16,-2-7-1-16,5 7 0 0,0-7 14 0,3 5 12 15,2-1-3-15,3-1 0 0,0 2-9 0,3-5 0 16,2 0 0-16,5 5 0 0,-2-10-12 0,6 5 12 16,-1-2-12-16,3 2 12 0,0-7 0 0,-1 4 0 15,4-4 0-15,-3-4 0 0,2-1 0 0,-4 3 13 16,-1-3 0-16,-3-2 0 0,4 0-5 0,-6 0 0 15,0 0-8-15,-6 0 12 0,3 0 12 0,-2-5 1 16,0 5 1-16,-1 4 0 16,-2-1 1-16,3-3 0 0,-3 7 0 0,0 0 0 0,0 0-13 0,0 0-2 15,0 0-1-15,0 0 0 0,0 0-11 0,0 0 0 16,0 7 0-16,3 0 0 0,-1 0 0 0,1 0-9 16,0 0 9-16,2 2 0 0,3 1 0 0,-3-3 0 0,0 0 0 0,1 0 0 15,-1-2-19-15,3 2 3 0,0-3 1 0,-3 3 0 31,3-4-141-31,-3 2-29 0,3-5-6 0,0 0-897 0</inkml:trace>
  <inkml:trace contextRef="#ctx0" brushRef="#br0" timeOffset="2146.41">15081 8094 403 0,'-5'-5'36'0,"5"5"-36"0,0-3 0 0,0 3 0 16,0 0 364-16,0 0 67 0,0 0 13 0,0 0 2 15,3 8-266-15,-1-6-54 0,1 5-10 0,0 5-3 16,2-5-22-16,0 4-5 0,0-1-1 0,1 2 0 0,2 2-28 0,-3 0-5 15,0-2-2-15,1 2 0 0,-1-2-25 0,-3-3-5 16,-2-2 0-16,3 2-1 16,-3-9-8-16,0 0-2 0,0 0 0 0,0 0 0 0,0 0 16 0,0 0 3 15,3-4 1-15,-1-1 0 0,1-2-29 0,0-2 0 16,-1-3 0-16,1 0 0 0,2 3 0 0,-2-3 0 16,2-2 0-16,1 0 0 15,1 2-33-15,1-2-13 0,0 7-2 0,0-5-1 16,0 3 17-16,0-3 3 0,0 5 1 0,0 0 0 0,-8 7 16 0,8-5 3 15,0 3 1-15,-8 2 0 16,8 0-87-16,2 2-17 0,-2-2-3 0,3 5-1015 0</inkml:trace>
  <inkml:trace contextRef="#ctx0" brushRef="#br0" timeOffset="2338.26">15470 8136 921 0,'0'0'82'0,"0"0"-66"0,0 0-16 0,0 0 0 15,5 5 228-15,-2 2 41 0,-3 0 9 0,3 0 2 16,2 0-128-16,0 0-24 0,-2 0-6 0,0 5-1 16,-1-5-33-16,-2 0-8 0,3 0 0 0,0 0-1 15,-3 0-63-15,0-2-16 0,0 2 0 0,2-3 0 16,1-1 0-16,-3-3 0 0,0 0 0 0,0 0 0 16,0 0-253-16,0 0-54 0,0 0-10 0,0 0-3 0</inkml:trace>
  <inkml:trace contextRef="#ctx0" brushRef="#br0" timeOffset="2471.12">15475 8068 748 0,'0'0'67'0,"-2"-7"-54"0,2 0-13 0,-3-1 0 0,3 1 304 0,0 0 59 15,-2-2 11-15,2 7 2 16,5-3-229-16,-3-2-47 0,-2 7-8 0,6 0-3 0,2-7-73 0,0 7-16 16,-3-3 0-16,3 3 0 15,-8 0-28-15,13 0-4 0,-13 0 0 0,13 3-1011 0</inkml:trace>
  <inkml:trace contextRef="#ctx0" brushRef="#br0" timeOffset="2766.12">15608 8089 1036 0,'0'0'92'0,"0"0"-73"0,5-3-19 0,3 3 0 16,0 0 206-16,0 0 38 0,0-4 7 0,2 4 1 15,4 0-128-15,-1-3-27 0,0 3-5 0,0-4 0 16,1 4-67-16,1 0-13 0,-1 0-2 0,-1 0-1 15,0 0-9-15,3 0 0 0,-3 0 9 0,-2 0-9 16,-3 0 8-16,2 4-8 0,-2-4 8 0,0 3-8 0,-8-3 24 0,0 0 0 16,5 4 0-16,1 4 0 0,-6-6-24 0,0 5-15 15,-3 0 3-15,0 2 0 0,1 1 12 0,-1-3 0 16,1 0 0-16,-1 5 0 0,0-5 11 0,1 0-11 16,4 5 10-16,-4-3-10 0,2-4 9 0,0 6-9 15,8-1 8-15,-3-5-8 0,0 2 0 0,6-5 0 16,-1 5 0-16,4-2 0 0,-1 2 0 0,0 0 0 15,0-7 0-15,6 4 0 16,-1-4-54-16,3-4-16 0,1 4-3 0</inkml:trace>
  <inkml:trace contextRef="#ctx0" brushRef="#br0" timeOffset="3147.37">16298 7995 2188 0,'-5'0'48'0,"-3"0"11"0,0 0 1 0,0-3 1 0,0-1-49 0,0 4-12 16,-8 4 0-16,6-1 0 0,-3-3 54 0,-3 7 8 0,3 0 2 0,-3 0 0 0,0-2-64 0,3 2 0 16,-1 0-9-16,1 4 0 0,3-1 9 0,2-3 0 15,0 5 0-15,2-5 0 0,4 5 0 0,-1-3 12 16,3-2-2-16,3 5-1 0,2-5-21 0,3 0-5 16,0 0-1-16,5-2 0 0,-2 2 9 0,5-3 9 15,-1-1-13-15,-4-3 5 0,-3 0 26 0,3 0 6 16,-1 0 0-16,6-3 1 0,-5 3-35 0,4-4-7 15,-4-1-2-15,2-2 0 0,-2 0 31 16,-1 0 5-16,-2 0 2 0,0 0 0 0,-5 0 13 0,2 2 4 16,-2-2 0-16,-3 7 0 15,0 0-7-15,0 0-1 0,0 0 0 0,0 0 0 16,0 0-37-16,3 0-8 0,2 7-2 0,3-7 0 16,2 5 31-16,-2 2 5 0,0 0 2 0,0 4 0 15,0-3-35-15,5-1-8 0,-2 4 0 0,2-1-1 16,-5-3 25-16,3 5 0 0,2-10 0 0,-2 3 0 0,-4 2 20 15,1-7 2-15,0 4 1 0,0-8-798 16,3 4-159-16</inkml:trace>
  <inkml:trace contextRef="#ctx0" brushRef="#br0" timeOffset="3331.42">16507 7774 2156 0,'0'0'48'0,"0"0"9"0,0 0 3 0,0 0 0 0,3 0-48 0,-3 0-12 0,0 0 0 0,3 7 0 0,-1 4 60 0,4-1 11 16,-1 6 1-16,0 1 1 0,0 2-7 0,1 6-2 16,2-3 0-16,-3 4 0 0,0-5-51 0,1 5-13 15,-1-5 0-15,0 5 0 0,0-8 0 0,1-1 0 16,-6-1 0-16,5-2 0 0,0-4 0 0,-2 2 0 16,-3 2 0-16,0-7 0 15,0 0-254-15,0-2-54 0</inkml:trace>
  <inkml:trace contextRef="#ctx0" brushRef="#br0" timeOffset="3484.34">16420 7988 288 0,'11'-3'25'0,"-9"-1"-25"0,-2 4 0 0,6 0 0 0,2-5 329 0,-1 5 61 0,1 0 12 0,3-2 2 16,0 2-244-16,2 0-50 0,5 0-10 0,1 2-1 16,-1 3-67-16,1-5-12 0,7 0-4 0,-2 7 0 15,0-7-16-15,0 0 0 0,-6 4 0 0,6-1-957 16</inkml:trace>
  <inkml:trace contextRef="#ctx0" brushRef="#br0" timeOffset="3642.01">16841 8009 460 0,'0'0'41'15,"0"0"-33"-15,0 0-8 0,0 0 0 0,0 7 301 0,2-2 59 16,-2 2 11-16,3 4 2 16,0-4-192-16,-1 3-38 0,1 2-8 0,0-5-2 0,-1 7-77 0,1-7-15 15,0 5-3-15,-3-5-1 0,0 4 22 0,2-4 4 16,1 1 1-16,-3-6 0 0,2 3-64 0,-2-5-15 15,0 0-1-15,0 0-759 16,0 0-151-16</inkml:trace>
  <inkml:trace contextRef="#ctx0" brushRef="#br0" timeOffset="3758.28">16835 7818 1695 0,'8'-7'75'0,"-8"7"16"0,0 0-73 0,0 0-18 16,0 0 0-16,6-4 0 0,-1 4 56 0,0 0 8 0,1 0 2 0,-1 4 0 15,3-1-52-15,0 4-14 0,2 4 0 0</inkml:trace>
  <inkml:trace contextRef="#ctx0" brushRef="#br0" timeOffset="4077.88">17097 8016 1094 0,'0'0'97'15,"0"0"-77"-15,0 0-20 0,0 0 0 16,0 0 154-16,-2 5 27 0,-4-5 6 0,1 7 1 0,-3 0-97 0,3 0-19 16,-3-3-4-16,3 6-1 15,-1-3-30-15,1 5-5 0,-3-1-2 0,3-1 0 16,0-3-6-16,2 5-2 0,0-1 0 0,3-1 0 0,0-3-22 0,6 0 0 16,-4 2 0-16,6-2 0 0,0 0 0 0,0 1 0 0,5-6 0 0,3 5 0 15,0-7 0-15,5 0 0 0,0 0 0 0,1 0 0 16,-1 0 0-16,0-2 0 0,0-3 0 0,0-2 0 0,-5 0 24 15,-3 0 9-15,1 0 3 0,-4-5 0 16,-2 5 16-16,-3-7 3 16,-2 0 1-16,-3 7 0 0,0-5 5 0,-5 5 2 15,-6-7 0-15,3 2 0 0,-5 5-26 0,0-3-5 16,-3-1 0-16,-3-1-1 16,3 5-95-16,3 4-18 0,3-1-4 0</inkml:trace>
  <inkml:trace contextRef="#ctx0" brushRef="#br0" timeOffset="4445.1">17351 8009 1324 0,'0'0'118'0,"0"0"-94"0,3 7-24 0,0-2 0 16,-1 2 160-16,1 0 27 0,-3 0 5 0,3 7 2 15,-1-7-72-15,4 5-14 0,-6 2-4 0,2-2 0 16,1 2-27-16,-1 0-5 0,-2 0-2 0,3-2 0 0,2-1-5 0,-2-1-1 15,-3-3 0-15,3 0 0 0,2 0-51 0,-2-2-13 16,-3-5 0-16,0 0 0 16,0 0 26-16,0 0 2 0,0 0 1 0,5-5 0 15,0 3 5-15,1-10 1 0,-1 5 0 0,3-3 0 0,2-1-35 0,1-3 0 16,0 2 0-16,-1-2 0 16,3 0-44-16,1-1-16 0,-1 4-4 0,3-1 0 0,2 5 50 0,-2 0 14 15,-3 0 0-15,3 4 0 0,0-1-12 0,0 4 12 16,-8 0-12-16,2 0 12 0,1 4 0 0,2-1 0 15,-2 4 12-15,-3 0-4 0,2-2-8 0,-2 2 0 16,0 0 0-16,0 0-11 0,3 0 11 0,-9 0 14 16,1 5-3-16,2-5-1 0,1 0-10 0,2 0 0 15,-3 0-12-15,3 0-846 16,2 0-169-16</inkml:trace>
  <inkml:trace contextRef="#ctx0" brushRef="#br0" timeOffset="5229.83">18333 8014 1688 0,'5'-5'37'0,"-5"5"8"0,0 0 2 0,0 0 0 0,0 0-38 0,0 0-9 0,0 0 0 0,6 12 0 15,-6-1 87-15,2-1 15 0,4 4 3 0,-4 5 1 16,1-5-58-16,2 5-12 0,3 6-3 0,0-3 0 16,-3 4 25-16,3-5 5 0,0 5 1 0,-3 2 0 15,1-7 0-15,-4 2 0 0,1-1 0 0,0-1 0 16,-1 0 0-16,1-5 0 0,-3 1 0 0,-3-5 0 0,3 2-52 15,0-2-12-15,-2-5 0 0,-1-5 0 0,-2 5 0 16,2-7 0-16,-2 0 0 0,2-7 0 0,-2 0 54 0,0-7 8 16,-1-5 2-16,4-2 0 15,-4 0-64-15,4-8-15 0,-4-1-1 0,4-5-1 0,2-3 27 0,0 3 6 0,0-1 0 0,2-1 1 32,4 4-65-32,-1 0-12 0,0 5-4 0,3 2 0 0,3 0 52 0,-1 5 12 0,1 2 0 0,0 2 0 0,2-1 0 0,-3 11 0 15,4-5 0-15,-4 5 0 16,6 0 0-16,0 7 0 0,-3-3 0 0,6 6 0 0,-1-3-9 0,6 11 9 15,0-3-8-15,0 3 8 0,-6-1 0 0,-2 4 0 16,-3-2 0-16,-5 2 11 0,-3 0-11 0,-2 0 0 31,-6 2 0-31,-2-2 0 0,-3 1 0 0,-2-1 0 16,-1-3 0-16,-5-1 0 0,3 2 0 0,-3-1 0 16,-2-4 0-16,2 3 0 0,0-3 53 0,0-2 9 0,-3-5 2 0,1 7 0 15,2-7-155-15,-2 0-30 0,2-5-7 0,2 3-716 16,4-3-143-16</inkml:trace>
  <inkml:trace contextRef="#ctx0" brushRef="#br0" timeOffset="5624.91">19196 7941 2091 0,'0'0'46'0,"-3"-7"10"0,0 2 1 0,-5 3 2 16,-2-3-47-16,-1-2-12 0,-2 0 0 0,0 4 0 15,-3-1 75-15,0 4 13 0,0-3 2 0,3 6 1 16,-3-3-73-16,5 4-18 0,1-1 0 0,-3 1 0 0,-1-1 0 16,4 4 0-16,2 0 0 0,0 5 0 15,0-5 14-15,-3 7-1 0,6-2 0 0,2 2 0 16,1-3-13-16,4-1 0 0,-2 2 0 0,6 2 0 0,-1-7 0 0,3 5-8 16,0-10 8-16,2 5 0 0,6-2 0 0,0-1 0 15,3-1 0-15,-1-3 0 0,1 0 0 0,-1-3 0 16,-2-1 0-16,3-1 9 0,-6-2 7 0,0 0 2 15,0 0 0-15,-5 0 0 0,0-7 12 0,0 7 2 16,-5-5 1-16,-1 2 0 0,1-1 0 0,0-1 0 0,-3 5 0 0,-3 4 0 0,0-1-1 0,3-3-1 16,0 7 0-16,0 0 0 0,0 0-31 0,0 0 0 15,0 0 0-15,0 0 0 0,0 7-11 0,3 0-8 16,0 5-1-16,5-1-1 0,0-1 12 0,-3 4 9 16,3-2-12-16,2-5 12 0,1 7 0 0,0-2 0 15,-1-5 0-15,1 4 0 16,-3-4-56-16,2 3-5 0,1-3-1 0,-3-2-1113 0</inkml:trace>
  <inkml:trace contextRef="#ctx0" brushRef="#br0" timeOffset="5928.06">19397 7882 1785 0,'0'0'159'0,"2"-3"-127"16,-2 3-32-16,0 0 0 0,0 0 96 0,0 0 12 0,0 8 4 0,0-1 0 15,3 0-39-15,0 7-7 0,2-2-2 0,-3 2 0 16,4-3 0-16,-4-1 0 0,4 2 0 0,-4-1 0 16,1-1-22-16,2 1-5 0,1-3-1 0,-4-6 0 15,1 5-9-15,0-2-3 0,-3-5 0 0,0 0 0 0,0 0-16 0,0 0-8 16,0 0 8-16,0 0-8 0,0 0 0 0,5-12 0 0,0 5 0 0,-2-7 0 0,2 4 33 0,0-6 2 16,3 6 0-16,0-1 0 15,0-3-56-15,0-1-11 0,3 4-3 16,-1 1 0-16,1-1 35 0,-1-1 0 0,4 5 0 0,-4 0 0 0,3 0 0 15,1 0 0-15,-4 2 0 0,4 5 0 0,-1-2 0 0,0 2 0 32,0 0 0-32,0 2 0 15,3-2-109-15,-2 5-15 0,-1-5-4 0,-3 2-648 16,1 3-131-16</inkml:trace>
  <inkml:trace contextRef="#ctx0" brushRef="#br0" timeOffset="6309.54">19965 7952 921 0,'0'0'82'0,"0"0"-66"0,0-4-16 0,0 1 0 16,3-1 182-16,-3-3 33 15,-3 2 6-15,3 3 2 0,-5-3-79 0,3-2-16 16,-1 7-4-16,-2-3 0 0,-3 3-64 0,2 0-12 16,-2 3-4-16,-2-3 0 0,-1 4-24 0,1-1-6 0,-4 2-1 0,4-3 0 15,-3 3-13-15,-3 6 8 0,5-1-8 0,1 2 0 16,-1-3 0-16,3 3 0 0,5 2 0 0,1-2 0 15,-1-3 0-15,3 3 0 0,3-5-8 0,2 5 8 16,0-5 0-16,6 0 0 0,0 0 0 0,4-3 0 16,-1-1 0-16,2-3 0 0,2 0 0 0,1 0 0 0,-1 0 0 0,-2-3 9 15,2-1-9-15,-4-3 8 16,-1 0-8-16,-2 2 12 0,-1-5-12 0,-2-1 12 0,0 4 19 0,-3-5 4 16,1 2 1-16,-1-1 0 0,-3 1-5 15,1 1-1-15,-3 7 0 0,3-3 0 16,-3-2-4-16,0 7-1 0,2-3 0 0,-2-1 0 15,0 4-40-15,0 0-8 0,3 4-1 0,2-1-1 0,1 4 36 0,-1-2 7 16,0 2 2-16,1 0 0 0,1 4-20 0,1-1 0 0,0-3 0 0,3 5 0 16,-3-5 0-16,2 0 0 0,-2 0 0 0,3 0 0 31,0 0-117-31,2-2-18 0,-5-5-3 0</inkml:trace>
  <inkml:trace contextRef="#ctx0" brushRef="#br0" timeOffset="6844.79">20333 7901 1324 0,'0'0'118'0,"0"0"-94"0,0 0-24 0,0 0 0 0,0 0 162 0,0 0 28 16,0 0 6-16,3 7 0 15,-3 4-76-15,0-1-15 0,0 2-3 0,5 2-1 0,3-2-23 0,-3-3-5 16,-5 7-1-16,6-6 0 0,-1 4-24 0,0-2-6 16,-2-5-1-16,-3 4 0 0,0-3-17 0,0-1-3 15,3-5-1-15,-1 3 0 0,-4 2-5 0,2-7-2 16,0 0 0-16,0 0 0 0,0 0 2 0,0 0 0 15,0 0 0-15,2-12 0 0,1 5-6 0,0-3-1 16,-1-1 0-16,3-3 0 0,1 2-8 0,2-2 0 16,-3 0-12-16,3 0 12 15,2-5-33-15,1 5 1 0,0 2 0 0,-3 2 0 16,2-1-24-16,1-1-4 0,-3 5 0 0,2-3-1 0,-2 3 49 0,0 3 12 16,0-3 0-16,-3 7 0 0,3-5 0 0,-2 5 0 15,-1 5 0-15,0-5 0 0,-2 7 48 0,2-3 13 16,0-1 3-16,1 4 0 15,-4 0-52-15,1 0-12 0,0 2 0 0,2-2 0 0,0 0 0 0,1 0 0 16,-4-4-12-16,3 4 12 0,1-2 0 16,-6-5 0-16,0 7 0 0,0-7 0 0,5 4 0 0,-2-1 9 15,-3-3-9-15,5 0 8 0,3 0-8 0,0 0 10 16,5 0-10-16,0-3 10 0,-2-1-10 0,2-1 0 16,0 3 0-16,1-3 8 0,1-2-8 0,1 0 0 15,-2 4 9-15,1-1-9 0,-1 1 0 0,-1-1-13 16,0 4 1-16,3 0 1 0,-5 0 11 0,-1 0 9 0,1 7-1 0,-1-3-8 15,1 3 0-15,0-4 0 16,-1 4-10-16,1 5 10 0,-1-5 0 0,1 4 10 16,-3-1 1-16,2 2 0 0,1-5 2 0,-3 4 1 0,2-1 0 0,-2-3 0 15,3 0-14-15,-3 5 8 16,3-5-8-16,2-3 0 0,-3-1 8 0,4 2-8 0,-1-3 0 16,3-2 0-1,0 0-179-15,-3 0-41 0</inkml:trace>
  <inkml:trace contextRef="#ctx0" brushRef="#br0" timeOffset="7519.9">21868 7611 864 0,'0'0'38'0,"-3"-4"8"0,-2 4-37 0,0-3-9 15,5 3 0-15,0 0 0 0,0 0 187 0,0 0 35 16,0 0 7-16,0 0 2 0,0 0-127 0,0 0-24 15,2 3-6-15,1 8-1 0,2-4 14 0,3 1 2 16,-3 6 1-16,3-3 0 0,3 4-26 0,-3-1-4 0,0 4-2 0,0-3 0 16,2 6-11-16,6-2-3 0,0 2 0 15,3 0 0-15,-1 2 16 0,-2-1 4 0,0 3 0 0,2-3 0 16,-2 3-52-16,-3-3-12 0,1-4 0 0,-1 4 0 16,-2-4 0-16,-1-1 0 0,1-5 0 0,-1 2 0 15,-2 0 31-15,3-2 3 0,-6-5 1 0,3 0 0 16,-3 0-22-16,1-2-4 15,-1-3-1-15,-5-2 0 16,0 0-72-16,0 0-14 0,0 0-3 0,0 0-1186 0</inkml:trace>
  <inkml:trace contextRef="#ctx0" brushRef="#br0" timeOffset="7702.62">22095 7912 2426 0,'0'0'53'0,"0"0"11"0,0 0 3 0,-2 3 1 0,-6 4-54 0,0 0-14 0,-5-2 0 0,-3 9 0 16,-3-7 72-16,-2 7 12 0,3-7 3 0,-1 5 0 16,3-1-49-16,0-1-10 15,3-3-1-15,-3 5-1 0,0-1-17 0,0-1-9 0,3-3 10 0,0 5-10 0,0-5 0 0,2 4 0 0,1-1 0 0,2-3 0 32,2-2-71-32,6-5-13 0,0 0-4 0,0 0-701 0,0 0-141 0</inkml:trace>
  <inkml:trace contextRef="#ctx0" brushRef="#br0" timeOffset="8511.32">12147 8068 1267 0,'0'0'112'0,"0"0"-89"0,0 0-23 0,0 0 0 15,0 0 124-15,5 0 21 16,1 0 4-16,2 0 1 0,-1 0-40 0,1 0-8 0,0 4-2 0,3-1 0 16,-3-3-53-16,5 0-11 0,3 0-3 0,5 0 0 15,-2 0-18-15,2 0-4 16,3-3-1-16,-3-1 0 0,0 4-2 0,-5 0 0 16,-3-5 0-16,3 5 0 0,-3-2-8 0,0 2 10 0,-2 0-10 0,0 0 10 15,-3-5-103-15,2 5-21 16</inkml:trace>
  <inkml:trace contextRef="#ctx0" brushRef="#br0" timeOffset="9160.52">11996 9079 1494 0,'-2'-7'66'0,"2"2"14"0,0 3-64 0,0 2-16 16,0 0 0-16,0 0 0 0,5 0 55 0,-5 0 8 16,0 0 1-16,5-5 1 0,3 5 35 0,0 0 8 0,0-2 0 0,3 2 1 15,-1 0-72-15,3 0-14 0,1 0-3 0,7 0-1 16,0 0 9-16,0 0 3 0,3 0 0 0,2 0 0 15,-2 0-19-15,3 0-4 0,-4 0-8 0,1 0 12 16,-3 2-12-16,-2-2 0 0,-3 5 0 0,0-5-688 16,0 0-137-16</inkml:trace>
  <inkml:trace contextRef="#ctx0" brushRef="#br0" timeOffset="9819.17">12777 8926 748 0,'0'0'67'0,"0"0"-54"0,0 0-13 0,0 0 0 15,0 0 166-15,0 0 30 0,0-2 7 0,0 2 1 16,0 0-58-16,0 0-11 0,0 0-3 0,-6 2 0 16,6 3-54-16,-2 2-11 0,2 0-3 0,0 0 0 15,0 7-11-15,0-2-2 0,0 2-1 0,0 7 0 16,0-2 22-16,0 7 5 0,0-5 1 0,2 5 0 15,1 2-62-15,0-2-16 0,-3 0 0 0,2 2 0 16,-2-7 27-16,3 5 2 0,-3-5 1 0,3 3 0 16,-3-3-2-16,0 0-1 0,2-7 0 0,-2 5 0 15,3 0-16-15,-3-5-3 0,-3-7-8 0,3 7 12 16,3-9 19-16,-3-3 3 0,0-2 1 0,0 0 0 0,0 0-6 16,-3-7-1-16,1-7 0 0,-4 2 0 0,4-2-9 0,-4-7-3 15,4 2 0-15,-3-4 0 0,2-8-16 16,-2-2 0-16,2 0 8 0,0-2-8 15,-2 2 0-15,2-2 0 0,3 2 0 0,3 0 0 0,-3 7-12 0,5-2 12 16,-2 2-13-16,2 0 5 16,1 5 8-16,4 2-10 0,-2-2 10 0,5 2-10 15,0 5 10-15,3 0-10 0,3 2 10 0,-3 3-10 16,2 2 2-16,-2 0 0 0,3 2 0 0,2-2 0 0,3 7 8 16,-3 0-8-16,3 2 8 0,2 8-8 0,-2-1 8 0,-3 3 0 15,-5-3 0-15,0 8-8 0,-6-3 8 0,-4 0 0 16,-1 5 0-16,-5-5 0 0,-3 0 0 0,-2 5 9 0,-3-5-9 0,-5 0 10 15,0 5-2-15,2-10 0 0,-2 3 0 0,2 2 0 16,1-2-8-16,-4-3 10 16,-1 3-10-16,-1-5 10 0,0 5-10 0,-5-3 0 15,-1-4 0-15,7 2 0 16,-1 0-71-16,3 0-9 0,2-7-3 0,0 5-789 16,3-5-157-16</inkml:trace>
  <inkml:trace contextRef="#ctx0" brushRef="#br0" timeOffset="10164.3">13406 9185 1789 0,'0'0'79'0,"0"0"17"0,0 0-77 0,-10-5-19 0,2 3 0 15,-5-3 0-15,2 5 71 0,1 0 10 0,-1 0 3 0,0 5 0 16,1-3-28-16,-1 5-4 0,-2 0-2 0,2 5 0 15,-2-5-16-15,3 7-3 0,2-2-1 0,-3 2 0 16,3 0-5-16,3-2-1 0,0 2 0 0,2 0 0 0,3-2-16 0,0 2-8 16,3-7 8-16,2 5-8 0,3-3-8 0,0-4-8 15,5 2 0-15,0-2-1 0,0-3 35 0,1-2 7 16,4-2 2-16,-2-3 0 0,5-2-15 16,-5 0-4-16,0 0 0 0,-3-5 0 0,-2-2 20 0,-1 2 4 15,1-2 1-15,-6 0 0 0,-2 0 28 16,-6-5 6-16,1 5 1 0,-1-5 0 0,-2 5-34 0,-1 0-6 15,-2 2-2-15,0 3 0 0,1-3-26 0,-1 5 0 16,-3 2 0-16,3 3-11 16,0-3-233-16,0 5-48 0</inkml:trace>
  <inkml:trace contextRef="#ctx0" brushRef="#br0" timeOffset="10400.48">13592 8978 1324 0,'-3'-12'59'0,"3"10"12"0,-3-3-57 0,1 3-14 16,2 2 0-16,0 0 0 0,0 0 192 0,0 0 36 0,0 0 8 0,0 0 0 15,5 7-132-15,-2 0-28 0,2 0-4 0,-2 7-2 16,-1 0-7-16,4 5-2 0,-4 2 0 0,3 0 0 16,1 5-49-16,-1-2-12 0,-2-1 0 0,2 1 0 15,-2-3 54-15,-1 0 8 0,4-2 2 0,-4 0 0 16,1-3-64-16,-3-2 0 0,0 3 0 0,3-3-10 15,-1-5 10-15,1 3 8 0,-3 0-8 0,5-3 11 16,-2-4-111-16,2-3-21 0,0 3-5 16,1-3-1026-16</inkml:trace>
  <inkml:trace contextRef="#ctx0" brushRef="#br0" timeOffset="10767.27">13819 9206 1209 0,'0'0'108'0,"0"0"-87"0,0 0-21 0,0 0 0 16,0 0 196-16,0 0 34 0,0 0 7 0,3 7 2 15,-1 0-115-15,4 0-24 0,-1 5-4 0,3 0 0 16,-3-3-40-16,3-2-8 0,3 5-2 0,-1-5 0 16,1 5-22-16,2-5-4 0,-2 0 0 0,2-5-1 15,0 5-10-15,3-2-1 0,-3-5-8 0,-2 5 12 16,5-10-12-16,-6 5 0 0,1-5-12 0,2-2 12 0,-2 5 14 16,-3-5 10-16,2-5 1 0,-2-2 1 15,0 2-12-15,-3-2-2 0,3 0-1 0,-2 2 0 16,-4-2-11-16,1 0 12 0,0 0-12 0,-1 2 12 0,-2-2 7 0,0 7 1 15,0 0 1-15,0 2 0 0,-2 3-21 0,2 2 0 16,0 0 0-16,0 0 0 16,-3 2 0-16,0 3 0 15,1 2 0-15,-1 7 0 0,-2-2 0 0,2 2 0 0,-2 5 0 0,2-3 0 16,-5 8 44-16,0 4 4 0,0-2 0 0,-2 2 1 16,2-7-27-16,0 5-6 0,-3 2 0 15,3-2-1-15,-2-5-15 0,2 3 0 0,0-3 0 0,0-2 0 16,0-3 0-16,0 3 0 0,3-5 0 0,2-7 0 15,-2 5 0-15,2-5 0 0,1-2 0 0,2-5 0 16,0 0-191-16,0 0-41 0,5-7-8 0</inkml:trace>
  <inkml:trace contextRef="#ctx0" brushRef="#br0" timeOffset="11149.61">14248 9187 2210 0,'0'0'48'0,"0"0"11"0,0 0 1 0,0 0 3 0,0 0-51 0,0 0-12 16,0 5 0-16,0 2 0 0,5 5 100 0,-5-3 18 16,3 3 3-16,-1 0 1 0,1-3-98 0,0 3-24 15,-3-3 0-15,2 3 0 0,1 0 56 0,0-3 7 16,-1-2 1-16,1 0 0 0,-3-2-52 0,0-5-12 16,3 7 0-16,-3-7 0 0,0 0 54 0,0 0 8 15,0 0 2-15,0 0 0 0,0 0-64 0,2 0 0 16,4-7-14-16,-1 0 2 0,3 0 12 0,0-5 0 15,0 3 0-15,2-3 0 0,-2 0 12 0,3-2-3 0,-1 0 0 0,4 2 0 32,-7 3-58-32,4-3-12 0,0 5-3 0,-1 0 0 0,-2 2 52 0,0-2 12 0,-3 7 0 0,3 0 0 15,0 0 0-15,-2 0 8 16,-1 7 0-16,3-2-8 0,-3-3 0 0,3 8 0 0,-3-1-10 0,3-2 10 16,3 0 0-16,-3 5 0 0,2 2 0 0,-2-2 0 15,6-3 0-15,-4 3 0 0,1 0 0 0,-3-3 0 16,2-2 12-16,-2-2 11 0,-3 2 1 0,1 0 1 15,-1 0-40-15,-2-2-8 0,-3-3-1 0,0-2-1 32,0 0-134-32,0 0-26 0,0 0-6 0,10 0-897 0</inkml:trace>
  <inkml:trace contextRef="#ctx0" brushRef="#br0" timeOffset="11458.42">14888 9213 2005 0,'5'-7'88'0,"-5"7"20"0,0-7-87 0,0 7-21 16,-5-7 0-16,2 2 0 0,1 5 106 0,-3-7 17 15,2 7 3-15,-5 0 1 0,0 0-53 0,0 0-10 16,-3 7-3-16,1-2 0 0,-3 2-37 0,-1 0-7 16,1 5-1-16,0-3-1 15,0 3-7-15,0 0 0 0,2-3-8 0,3 5 12 0,3-2-12 0,2 2 0 16,0-2 0-16,6-3 0 31,2 3-24-31,1 0-5 0,2-3-1 0,2-2 0 0,3-2 47 0,3 2 10 16,0-2 1-16,0-3 1 0,0-2-29 0,2 0 0 15,-2 0 0-15,0-7 0 0,0 2 0 0,-3 3 0 0,-2-5 0 0,-1 0 0 16,1 0 0-16,-3-5 9 0,-3 0-1 0,-2 3 0 0,0-3 27 0,-3-2 5 16,0 0 0-16,-3 2 1 0,-2-2-18 0,-1 7-4 15,1-5-1-15,0 5 0 0,-1 0-18 16,-1 0 0-16,-1 7 0 0,0-7 0 16,2 7-175-16,1 0-41 15</inkml:trace>
  <inkml:trace contextRef="#ctx0" brushRef="#br0" timeOffset="11986.5">15097 9218 1958 0,'-5'0'87'0,"2"2"17"0,1-2-83 16,-1 5-21-16,3-3 0 0,-3 3 0 0,3 2 56 0,-2 0 6 15,4 0 2-15,1 5 0 0,0-3 28 0,2-2 5 16,-3 5 2-16,1-5 0 15,2 5-56-15,-2-5-11 0,2 0-3 0,-2 0 0 0,2-2 28 0,-2 2 6 16,-3-5 1-16,0-2 0 0,0 0-52 0,0 0-12 16,0 0 0-16,0 0 0 0,0 0 32 0,5 0 4 15,1-7 1-15,1 0 0 0,-1 0-21 0,-1 0-5 16,3 0-1-16,0-5 0 16,3-2-46-16,-4 2-8 0,4 3-3 0,-3 2 0 0,3-5 38 0,-1 5 9 15,-2 0 0-15,0 2 0 0,0-2 0 0,0 0 0 16,-3 7 0-16,3-7 0 0,-3 7 0 0,3 0-13 15,0 5 5-15,-5-3 8 0,2-2 0 0,-2 7 0 16,2 0 0-16,-2-2 0 0,-1 2 8 0,1 0-8 16,2 0 0-16,1 0 8 0,-4 0-8 0,1 0 0 0,0-2 0 0,-1 2 0 15,1 0 38-15,-3-7 6 0,0 0 0 0,0 0 1 0,0 0-29 0,5 5-5 16,-5-5-2-16,5 2 0 0,-5-2-1 0,6-2-8 16,-1-3 12-16,3 3-4 15,0-3-8-15,5-2 0 0,-2 2 0 0,-1-2 8 0,4 5-8 0,-1-3 0 16,-3-2 0-16,4 0 0 0,-4 5-14 0,3-3 5 15,-5 5 1-15,3 0 0 0,-3-5 8 0,2 5 0 16,-2 0 0-16,0 5 0 0,0-5 0 0,-2 5-10 16,2-3 10-16,-3 5 0 0,0-2 0 0,3-3-8 15,3 5 8-15,-3 0 0 16,-3 5 0-16,0-5 0 0,0 0 0 0,3 7 0 16,-2-7 0-16,-1 5 8 0,0 2-8 0,1-7 0 0,-4 5 10 0,1-5-10 15,-3 0 10-15,2 0-10 16,1 0 0-16,-3-2 0 0,0-3 0 0,0-2 0 15,0 0-308-15,8 0-56 0</inkml:trace>
  <inkml:trace contextRef="#ctx0" brushRef="#br0" timeOffset="12166.5">15769 9225 1440 0,'0'0'128'0,"0"0"-103"0,0 0-25 0,0 0 0 16,0 0 188-16,0 0 33 0,0 0 7 0,0 0 0 0,-2 2-105 0,2 5-22 15,0 3-4-15,0-1-1 0,0-2-48 16,2 5-9-16,1-5-3 0,2 5 0 0,-2-3-18 0,-1-2-4 15,1 5-1-15,0-5 0 16,-1 0 11-16,1 0 1 0,0-2 1 0,2-3 0 16,-5-2-123-16,5 5-25 0,1-3-5 0,-6-2-1025 15</inkml:trace>
  <inkml:trace contextRef="#ctx0" brushRef="#br0" timeOffset="12302.45">15761 9112 979 0,'6'-12'87'0,"-6"5"-70"16,-6 5-17-16,6-3 0 15,0-2 221-15,0 0 41 0,0 2 8 0,0 5 2 0,3-2-127 0,2 2-25 16,-2-5-4-16,-1 5-2 16,-2 0-80-16,6 5-16 0,2-5-3 0,-3 7-1 15,6 0-160-15,-1 0-32 0</inkml:trace>
  <inkml:trace contextRef="#ctx0" brushRef="#br0" timeOffset="12707.9">16174 9220 1267 0,'0'0'112'0,"0"0"-89"16,0-2-23-16,-3-3 0 0,-5-2 87 0,3 7 13 15,0-2 2-15,-3-3 1 0,0 5-63 0,0 0-12 16,-3 0-2-16,-2 7-1 0,0 0-1 0,2-2 0 16,-2 2 0-16,3 0 0 0,-1 0-38 0,3 0-8 15,0 7-2-15,0-7 0 0,6 0 36 0,-1 5 6 16,0-5 2-16,3 5 0 0,3-5-20 0,0 0 0 15,-1 0 0-15,6 0 0 0,0-2-15 0,0-3-3 16,3 5-1-16,-1-2 0 0,1-3 31 0,-1-2 7 16,1-2 1-16,-1 2 0 0,4-5-32 0,-4 5-7 15,1-7-1-15,-3 5 0 0,-3-3 76 0,3-2 14 16,-3 0 3-16,-2 2 1 0,0-2 14 0,-3 0 2 0,5 5 1 0,-5-3 0 16,0 5-32-16,0 0-7 0,0 0 0 0,0 0-1 15,0 0-20-15,0 0-4 0,0 0-1 0,0 0 0 31,0 0-26-31,3 5 0 0,2-3 0 0,0 5 0 16,0 0 0-16,3 0 0 0,0 3 0 0,0-3 0 16,0 0 0-16,5 0 0 0,1 0 0 15,-4 0 8-15,1 0 4 0,-1-7 1 0,4 5 0 0,-1-3 0 32,-3-4-69-32,12-3-13 0,-9-2-3 0,-13 7-1 0,2-7-151 0,4-5-31 0,7 5-5 15</inkml:trace>
  <inkml:trace contextRef="#ctx0" brushRef="#br0" timeOffset="12917.32">16431 8926 748 0,'2'-7'67'16,"-2"5"-54"-16,0-3-13 0,3 3 0 0,5-3 272 0,-8 5 51 0,0 0 10 0,0 0 3 15,8 5-171-15,-6 2-33 0,4 0-8 0,-4 7 0 16,1 5-51-16,2 2-9 0,1 5-3 0,-1 2 0 16,-8 5-2-16,6-5-1 0,7 5 0 0,-4-5 0 15,-1 3-26-15,-2-5-6 0,-1-5-1 0,4 0 0 16,-4 0-13-16,-2-4-4 0,3-3 0 0,-3-5 0 0,-8 3 1 15,8 0 0-15,5-5 0 0,1 0 0 16,-6-7-76-16,0 0-15 0,8 0-3 0,-8 0-1154 16</inkml:trace>
  <inkml:trace contextRef="#ctx0" brushRef="#br0" timeOffset="13608.38">17264 8917 806 0,'0'0'72'0,"0"0"-58"0,0 0-14 0,0 0 0 0,0 0 156 0,0 0 29 16,0 0 6-16,3 7 1 16,2 0-77-16,-2 0-15 0,-1 0-4 0,1 7 0 0,0 0 0 0,-1 5-1 15,6 0 0-15,-5 2 0 0,-1 0-24 0,4 5-5 16,2-5-1-16,-3 5 0 16,-2 0-11-16,2-5-2 0,-5-2-1 0,3-5 0 0,2 0-14 0,-5 0-2 15,0-2-1-15,-3-5 0 0,1 0-2 0,2-7 0 16,0 0 0-16,0 0 0 0,-6 0-2 0,1-2-1 15,0-10 0-15,-1 5 0 0,1-7-14 0,-3-5-3 16,3 0-1-16,2-2 0 16,1 0-32-16,-1-5-7 0,3 0 0 0,0-2-1 0,3 2 20 0,-1 5 9 15,4 2-8-15,1-2 8 0,4 2-16 0,0-2 3 16,-1 7 0-16,-2 2 0 16,3 3 4-16,2-3 1 0,-2 5 0 0,4 2 0 0,1 3 8 0,5-3-12 15,1 5 12-15,9 0-12 16,-2 5 12-16,1 2 0 0,1 0-9 0,-2 7 9 15,-2-2-28-15,-6 2-2 0,0 5 0 0,-2-3 0 0,-6 8 65 16,0-1 13-16,-7 1 2 0,-1 4 1 0,-3-2-24 0,-2-5-5 16,-2 0-1-16,-3 0 0 0,-3 5 5 0,-3-7 1 15,-2 2 0-15,-3-2 0 0,0 2-6 0,-8-2-1 0,3 2 0 0,-5-2 0 16,-1-5-8-16,3 0-3 16,6-7 0-16,-3 5 0 0,2-5-9 0,1 0 8 15,-1 0-8-15,6-2 8 0,0-3-60 0,-1-2-13 0,1-7-3 0,3 5-816 16,2-5-164-16</inkml:trace>
  <inkml:trace contextRef="#ctx0" brushRef="#br0" timeOffset="14004.06">17963 9140 2419 0,'0'0'53'0,"0"0"11"0,0 0 3 0,0 0 1 0,0 0-55 0,0 0-13 16,0 0 0-16,0 0 0 0,2 0 40 0,6 5 6 15,0-5 1-15,5 2 0 0,1-2-37 0,1 5-10 16,1-5 0-16,-2 0 0 0,1-5 0 0,1 3 9 16,0-3-9-16,-5 3 0 0,-1-3 17 0,-2-2-3 0,0 5-1 0,-3-5 0 15,-2-3-13-15,0 3 0 0,-3 0 0 0,0-7 0 16,-3 2 31-16,-2 3 3 0,0 2 1 0,-3 0 0 16,-3-5-5-16,-2 10-1 0,0-3 0 0,-3-2 0 31,-3 7-29-31,3 0 0 0,-2 0 0 0,-1 0 0 0,3 7 0 0,1 0 0 15,-1 0 0-15,0 5 0 16,0-5 0-16,3 0 0 0,2 7 0 0,0-2 0 0,6 2 0 0,-3 0 0 16,6 0 0-16,-1 0 0 15,3 5-45-15,3-5-15 0,-1 0-4 0,6 5 0 16,-3-7 76-16,6 2 16 0,0-2 2 0,2-3 1 0,3 5-31 16,0-9 0-16,0 2 0 0,5 0 0 15,0 0-60-15,3-7-19 0,-1 5-3 0,7-5-1 0,-1 0-144 0,10-5-29 0,4 5-5 0</inkml:trace>
  <inkml:trace contextRef="#ctx0" brushRef="#br0" timeOffset="14390.59">18592 9152 115 0,'-2'-12'0'0,"-1"5"10"0,-5 0-10 0,0 0 0 15,0-7 0-15,-2 9 0 0,-1-4 463 0,0 2 90 16,1 0 19-16,-1 2 3 0,-2-2-379 0,2 7-75 16,-4-5-15-16,-1 5-3 0,0 0-62 0,0 5-12 0,-3 2-2 0,1 0-1 15,-3 0-26-15,2 0 0 0,9 0 0 0,-1-2 0 0,-2 2 10 0,5 0-10 16,-3 5 12-16,6-3-12 0,2-2 0 0,1 5 0 15,2 0 0-15,5-3 0 0,3 3 0 0,3-5 0 16,-1 5-12-16,6-5 12 0,3 0-8 0,-4-5 8 16,4 3 0-16,-1-3-9 0,1 3 9 0,-3-5 0 15,2-5 0-15,-2 3 0 16,-3-3 0-16,1 5-10 0,-6-2 10 16,2-3 0-16,-2-2 0 0,-3 5 0 0,-2-3 0 0,0-2 0 15,2 0 0-15,-2 7 9 0,-3-5-9 0,0 5 8 16,0 0-8-16,0 0 0 0,0 0 0 0,0 0 0 15,0 0 0-15,5 5 0 0,-2 2-12 0,5 0 12 0,-6 5-9 0,3-3 9 16,1 8 0-16,-1-8 0 16,3 5 0-16,-5-2 0 0,2 2 8 0,-2 0-8 15,2 0 8-15,-2-2-8 0,-1 7 0 0,-2-5 9 0,3-2 42 0,-3-3 8 16,-3 5 1-16,3-2 1 0,-5-5-46 0,0 0-15 16,-1 0 8-16,-2-2-8 0,0-3 36 0,-5 5 3 15,0-2 1-15,-3-5 0 0,-5 0-25 0,0 0-5 16,-3 0-1-16,0-5 0 0,3 3-9 0,-3-3 0 15,3-2 0-15,0-7 0 16,5 2-191-16,3 3-40 0</inkml:trace>
  <inkml:trace contextRef="#ctx0" brushRef="#br0" timeOffset="14719.62">18764 9044 2649 0,'0'0'58'0,"0"0"12"0,-5-5 2 0,-3 5 4 0,3 5-61 0,-1-3-15 0,6 5 0 0,-2 0 0 16,-3 5 0-16,5 2 0 0,7 0 0 0,-1-2 0 16,-6 7 54-16,2-3 8 0,1 3 2 0,2-5 0 15,1-2-56-15,-4 2-8 0,-2 0 0 0,3-2-10 0,2-5 10 0,-2 0 0 16,-6 0 10-16,1 0-10 0,2-7 0 0,0 0 0 16,0 0 0-16,0 0 0 0,0-2 57 0,-3-5 6 15,3-5 1-15,0 0 0 0,-3-2-64 0,6-5-18 16,2 3-1-16,3-3 0 15,-3 0-21-15,3 3-4 0,3-3 0 0,0 5-1 16,-1 0-15-16,3 2-4 0,-2 0 0 0,0 3 0 0,-1 2 52 0,1 0 12 16,-1 2 0-16,-2-2 0 0,0 2 0 0,0 5 0 15,0 0 0-15,0 0 0 0,0 0 0 0,2 5 0 16,-2-5 0-16,0 7 0 0,3-7 0 0,0 7 0 16,-4 0 0-16,1 0-788 15,0 0-154-15</inkml:trace>
  <inkml:trace contextRef="#ctx0" brushRef="#br0" timeOffset="15052.08">19026 9126 115 0,'0'0'10'0,"0"0"-10"15,0 0 0-15,5 0 0 0,3 0 333 0,3-2 65 0,-3 2 13 0,3-5 2 16,4 5-253-16,-4 0-52 0,0 0-9 0,2 0-3 16,8-2-60-16,-3-3-13 0,-2 5-3 0,-2 0 0 15,-1 0-20-15,-3-5 9 0,1 3-9 0,0 2 0 16,-3-5 25-16,-3-2-1 0,3 5-1 0,0-3 0 0,0-2 27 0,-6 0 6 15,-7 0 0-15,0-5 1 16,-3 10-21-16,0-5-5 0,0 2-1 0,-3-2 0 16,1 7-30-16,-6-7 0 0,3 7 0 0,-3 0 0 0,0 0 0 0,0 0 0 15,0 5 0-15,-2-3 0 0,-1 5 0 0,1 0 0 16,-1 0 0-16,3 0 0 0,0 5 0 0,3-5 0 16,2 7 0-16,4-2 0 15,-4 2 0-15,6 0 0 0,2 0 0 0,0 5 0 16,3-5 0-16,3 5 9 0,0-5-1 0,2 0 0 15,0-2-8-15,3 2 0 0,3-7 0 0,-1 7 0 16,6-9 0-16,3 2-9 0,-3 0 0 0,5 0 0 16,3-7-55-16,2 0-10 0,0 0-2 0,9 0-923 15</inkml:trace>
  <inkml:trace contextRef="#ctx0" brushRef="#br0" timeOffset="15467.79">19574 9091 1267 0,'0'0'28'0,"0"0"5"0,0 0 2 0,5 2 1 0,-2 3-36 0,5-3 0 16,-3-2 0-16,3 5 0 0,3-5 109 0,-1 2 15 15,-2-2 4-15,8 5 0 16,0-5-52-16,0 0-9 0,-3 0-3 0,0-5 0 0,0 3 0 0,1 2 0 15,-4-7 0-15,3 2 0 0,-5-2-51 0,3 0-13 16,0 0 0-16,-1 0 0 0,-5-5 54 0,1 5 8 16,-1-2 2-16,0-3 0 0,-2 0-8 0,-6 5 0 15,1 0-1-15,-1-7 0 0,-2 7-37 0,-1-5-7 16,-2 10-2-16,-2-5 0 0,-1 2-9 0,-2 3 0 16,3-3 0-16,-9 5 0 15,0 5 0-15,-2-3 0 0,3 3 0 0,-3 2 0 16,-1 0 0-16,1 2 0 0,3 3 0 0,-1 7 0 15,1-5 0-15,4 5 0 0,4-3 0 0,2 8 0 16,3-8 0-16,5 10-16 0,2-5 4 0,9 3 1 16,2-3 11-16,6 0 0 0,-1-7 0 0,1 5 0 15,-3-5 0-15,2 0 0 0,9-2 0 0,-6 2 0 0,-3-7 11 0,1 0-3 16,-1 0 0-16,3-2 0 0,-2 0-8 0,-1-3 0 16,4-2 0-16,-1-2-780 15,0-3-161-15</inkml:trace>
  <inkml:trace contextRef="#ctx0" brushRef="#br0" timeOffset="16089.77">11867 10062 1324 0,'0'0'118'0,"0"0"-94"16,0 0-24-16,10 0 0 0,1 0 94 0,-1 0 14 15,-2 0 4-15,5 0 0 0,1 0 12 0,-1 0 2 16,0 2 1-16,3-2 0 0,-3 5-50 0,3-5-9 16,-3 0-3-16,3 0 0 0,3 0-54 0,-1 0-11 15,-2-5 0-15,0 5 0 0,0-2 0 0,0 2 0 16,-3 0 0-16,0 0 0 16,-5 2-47-16,-3 3-13 0,1-5-4 0,-6 0 0 0</inkml:trace>
  <inkml:trace contextRef="#ctx0" brushRef="#br0" timeOffset="16784.61">12740 9935 576 0,'0'0'51'15,"2"-7"-41"-15,-2 2-10 0,3-2 0 16,0 5 155-16,-1-3 29 0,-2 5 5 0,0 0 2 15,0 0-50-15,3-7-9 0,0 7-3 0,-3 0 0 16,0 0-21-16,0 0-4 0,0 0 0 0,0 0-1 0,2 7-34 0,1 0-6 16,-3 5-2-16,0 2 0 0,0 5-8 0,0-5-1 15,0 7-1-15,0-2 0 0,-3 2-3 0,1 0-1 16,-4-2 0-16,4 2 0 0,-1-2-14 0,0 2-2 16,-2-2-1-16,2 2 0 0,1-2-2 0,-1 2 0 15,0-2 0-15,3 0 0 0,0-5-28 0,3 0 0 16,-3 0 0-16,3-2 0 0,-1-3 0 0,4 3 0 15,-1-5 0-15,0 0 0 0,3-2 0 0,0 2 0 16,3-5 0-16,-1-2 0 0,1 0 57 0,2 0 6 16,0-2 1-16,3-3 0 0,0 3-54 0,3-3-10 15,-1 5 0-15,1-7 0 0,2 7 0 0,-3-2 0 16,1-3 0-16,-1 5 0 0,4 0 0 0,-1-5 0 16,-3 5 0-16,-2 5 0 0,0-5 0 0,0 5 0 15,-3-3 0-15,0-2 0 0,1 5 0 0,-4-3 0 16,1-2 0-16,-1 5 0 0,-4-3 0 0,2 3 0 15,-3-3 0-15,3-2 0 0,-3 0 8 0,-5 0-8 16,3 5 8-16,-3-5-8 16,0 0-94-16,0 0-23 0,5 0-5 0,-5 0-1144 0</inkml:trace>
  <inkml:trace contextRef="#ctx0" brushRef="#br0" timeOffset="17197.27">13359 10236 1958 0,'0'0'43'0,"0"0"9"0,-3-5 1 0,3 5 3 0,0 0-45 0,0 0-11 0,0 0 0 0,0 0 0 0,0 0 53 0,0 0 9 16,8 0 2-16,0 5 0 16,3-5-40-16,-1 2-8 0,-2 3-2 0,3-5 0 0,5 0-22 0,-1 0-5 15,1 0-1-15,3 0 0 0,-6 0 14 0,3 0 0 16,0-5 0-16,-6 3 0 0,-2-3 48 0,0-2 13 0,0 5 3 0,-2-3 0 15,-6-2 0-15,0 0 0 16,-3 0 0-16,-2 2 0 0,-1-2 0 0,-4 0 0 0,-1 0 0 0,-2 5 0 16,-3-3-64-16,-2-2 0 0,-1 0-9 0,3 7 0 15,3 0 9-15,0 0 0 0,2 0 0 0,1 0 0 16,-1 0 0-16,-2 2 0 0,2 3 0 16,1 0 0-16,-1-3 0 0,0 5 12 15,1 0-2-15,-1 0-1 0,3 5-9 0,3-5 0 0,-3 5 0 16,5-3 0-16,-2 3 0 0,5 2 0 15,-3-2 0-15,3 2 0 0,0-2 0 0,3-3 0 16,0 5 0-16,5-2 0 0,-3 2 0 0,6 0 0 16,-1-2 0-16,3 0 0 0,1-3 0 0,-1-2 0 15,0 0 0-15,6-2 0 16,-1-3-66-16,6 3-15 0,-3-5-3 0,6 0-719 16,-1 0-143-16</inkml:trace>
  <inkml:trace contextRef="#ctx0" brushRef="#br0" timeOffset="17624.95">13877 10210 1094 0,'-8'-14'48'0,"8"14"11"16,-2-7-47-16,-3 2-12 0,2-2 0 0,-2 0 0 15,2 5 217-15,-5-3 42 0,0 3 8 0,3-3 1 0,-1 5-135 0,-1 0-27 16,-1 0-6-16,-3 0 0 0,-2 7-29 0,0-7-6 16,-1 7-1-16,1-2 0 0,0 2-51 0,2 0-13 15,-2 0 0-15,2 5 0 0,1-3 0 0,-1 3 0 16,3-5 0-16,3 7 0 0,2-7 0 0,3 5 0 15,0-3 0-15,3 3 0 0,0-5 0 0,2 0 0 16,6 0 0-16,2 5 0 0,0-5 0 0,3-2 0 16,0-3 0-16,2-2 0 0,1 0 0 0,-3 0 0 15,0 0 0-15,-1-7 0 0,-1 2 0 0,-4 3 0 16,1-5 0-16,-3 0 0 0,0 2 0 0,-3-2 0 16,-2 5 0-16,2-3 0 0,-5-2 54 0,3 0 8 15,-3 2 2-15,0-2 0 0,-3 0-52 0,0 0-12 16,-2 5 0-16,2-3 0 0,3 5 0 0,0 0 0 15,0 0 0-15,0 0 0 0,0 0 0 0,0 5 0 16,0-3 0-16,3 5 0 0,-3 0 0 0,5 0 0 16,1-2 0-16,-1 2 0 0,3 0 0 0,-3 5 0 15,3-5 0-15,-3 0 0 0,1 0 0 0,-1 0 0 0,0 0 0 0,3 0 0 16,-3-2 0-16,1 2 0 16,-4-5 0-16,6 5 0 15,-2-2-48-15,-6-5-13 0,8 0-3 0,-8 0 0 16,5 5-115-16,-5-5-23 0,8-5-5 0,0 0-762 0</inkml:trace>
  <inkml:trace contextRef="#ctx0" brushRef="#br0" timeOffset="17909.48">14018 10201 806 0,'0'0'36'0,"0"-5"7"15,0 0-35-15,0 5-8 0,0 0 0 0,0 0 0 16,0 0 309-16,0 0 60 0,0 0 12 0,2 5 3 0,-2 2-246 0,3 5-49 16,2 2-9-16,-2 0-3 15,2-2-21-15,0 2-4 0,1 0 0 0,-1 0-1 16,-2 0 10-16,-1-2 3 0,1 2 0 0,-3-2 0 0,3-3-52 0,-1-2-12 15,-2 5 0-15,3-5 0 0,-3 5 9 0,3-10-1 16,-3-2 0-16,0 0 0 0,0 0-8 0,0 0-11 0,0 0 3 0,0-2 0 16,2-5 8-16,-2 0 0 0,3-5 0 0,-1 0 0 15,1-2 0-15,2 5 0 0,1-3 0 0,-1 0 0 16,0 3 0-16,1-3 0 0,2 0 0 0,-1 5 0 16,1-2-53-16,3-3-9 0,2 5-2 0,-2 0 0 15,-1 2 52-15,1-2 12 0,0 5 0 0,-1-3 0 0,1 5 0 16,2 0 0-16,-2 0 0 15,2 0 0-15,3 0 0 0,-3 0 0 0,0 0-10 0,0 0 10 32,-2 0-207-32,-1 0-37 0,1 5-7 0,-3-5-1 0</inkml:trace>
  <inkml:trace contextRef="#ctx0" brushRef="#br0" timeOffset="18322.56">14510 10210 1364 0,'0'0'60'0,"0"0"13"0,0 0-58 0,0 0-15 16,0 0 0-16,0 0 0 0,0 0 135 0,0 0 24 16,-3 7 5-16,-2-2 0 0,2 2-80 0,3 0-16 15,-2 0-3-15,2 5-1 0,2-3 0 0,-2 3 0 16,3 0 0-16,-1-3 0 16,-2 5 4-16,3-7 1 0,-3 5 0 0,3 0 0 0,-3-5-35 0,2 0-7 15,-2 0-2-15,3-5 0 0,0 8-10 0,-3-10-3 16,0 0 0-16,0 0 0 0,0 0 0 0,0 0 0 15,5-5 0-15,-2-2 0 0,-1 2-4 0,4-2-8 16,-4 0 11-16,4 0-11 0,-1-7 0 0,0 7 0 16,3-5-15-16,0-2 5 15,-3 2-33-15,3 5-6 0,3-2-2 0,-1-3 0 0,1 5 41 0,0 2 10 16,-1-2 0-16,-2 7 0 0,-8 0 0 16,5-7 0-16,3 7 0 0,0 0 0 0,0 0 0 0,0 5 0 15,3-3 0-15,-3 3 0 0,2 2 0 0,-2 0 0 16,3 0 0-16,-3 0 0 0,2 0 0 0,-2 5 0 15,0-5 0-15,-3 0 0 0,3 0 30 0,-2 0 8 0,-1 0 2 16,-2-2 0-16,2 2-25 0,-2 0-5 16,-3-7-1-16,5 7 0 0,-5-7-9 0,0 0 0 15,0 0 0-15,0 0-842 0,0 0-161 0</inkml:trace>
  <inkml:trace contextRef="#ctx0" brushRef="#br0" timeOffset="18515.05">14915 10210 1209 0,'0'0'108'0,"0"0"-87"0,0 0-21 0,0 0 0 16,0 0 222-16,0 0 40 0,0 0 8 0,0 7 2 15,-3 0-130-15,0 0-26 0,1 5-4 0,2-5-2 16,0 0-74-16,2 0-14 0,-2 5-3 0,3-5-1 16,0 5-18-16,-3-3 0 0,2-2 0 0,1 0 0 15,0-2 55-15,-1 2 7 0,1 0 2 0,-1-2 0 16,-2-5-188-16,0 0-38 0,0 0-7 0,0 0-2 15,6-5-136-15,-1-2-27 0,-2-7-6 16,-1 2 0-16</inkml:trace>
  <inkml:trace contextRef="#ctx0" brushRef="#br0" timeOffset="18654.59">14930 10201 57 0,'0'-10'0'0,"-5"3"0"16,3 0 0-16,-1 0 0 0,0-2 359 0,1-3 66 16,-1 7 14-16,3-2 2 0,-5 5-181 0,5-5-37 15,-3 2-7-15,3 5-2 0,0 0-120 0,0 0-24 16,0 0-5-16,0 0-1 0,0 0-26 0,0 0-6 15,0 0 0-15,0 0-1 16,0 0-71-16,8 5-13 0,-3 2-3 0,3 0-1115 0</inkml:trace>
  <inkml:trace contextRef="#ctx0" brushRef="#br0" timeOffset="19017.45">15039 10243 1958 0,'0'0'43'0,"5"5"9"0,-5-5 1 0,6 2 3 0,-1-2-45 0,-5 0-11 0,0 0 0 0,0 0 0 16,2 7 97-16,1 0 18 0,2 0 3 0,-2 5 1 15,2-5-41-15,1 0-8 0,-4 0-2 0,1 0 0 16,0 0-18-16,-3-2-4 0,0-5-1 0,2 7 0 16,-2 0-14-16,3 0-3 0,-3-7-1 0,0 0 0 0,0 0-14 0,0 0-2 15,0 0-1-15,0 0 0 0,0 0-2 0,0 0 0 16,0 0 0-16,5-2 0 0,0-3-8 0,3-2 0 15,0 0 9-15,0 2-9 0,0-2-15 0,3 0-7 16,2-2-2-16,3-3 0 16,0 5-3-16,-3 0-1 0,3-5 0 0,-3 5 0 15,-2 5-6-15,2-3-2 0,-5-2 0 0,2 7 0 0,-4 0 36 0,2 0 0 16,-3 0 0-16,0 0 0 0,1 2 0 0,-1 3 0 16,0 2 0-16,0 0 0 0,1 0 0 0,-4 0 0 15,1-2 0-15,2 2 0 0,-2 5 9 0,2-5 9 16,-2 2 2-16,2-2 0 0,0 5-12 0,-2-5-8 15,0 0 9-15,-1 0-9 16,4 0-27-16,-1-2-11 0,0 2-2 0</inkml:trace>
  <inkml:trace contextRef="#ctx0" brushRef="#br0" timeOffset="19472.95">15804 10196 806 0,'-14'-7'36'15,"12"7"7"-15,2-5-35 0,-3 3-8 0,0-3 0 0,-2 3 0 0,0-3 360 0,-3-2 71 16,0 7 13-16,-3-2 4 0,1-3-290 0,-6 5-58 16,0 0-11-16,-2 5-2 15,2-3-87-15,0 5-18 0,0 0-3 0,3 0-1 16,-1-2 22-16,1 2 0 0,3 7 0 0,4-2 0 0,-2-5 0 0,6 0 0 16,-4 0 0-16,4 5 0 15,2-5-30-15,2 2-2 0,1-4 0 0,2 2 0 0,1 0 16 0,2 0 4 16,0-2 0-16,2-3 0 0,3 3 12 0,-2-3 0 15,2-2-10-15,-2 0 10 0,2 0 0 0,-2 0 0 16,2 0 0-16,-3 0 0 16,-2-2 0-16,3-3 8 0,-3 3-8 0,0-3 8 0,-3 3 6 0,0-3 1 15,1 3 0-15,-1-3 0 0,-5 5 1 0,5 0 1 16,-2-5 0-16,-3 5 0 0,0 0-9 0,5 5-8 16,-5-5 12-16,5 7-12 0,1 0 0 0,-1 0 0 15,3 0 0-15,-3 5 0 0,3 0 0 0,3 2 10 16,2 0-10-16,0 5 8 0,0-3-8 0,3 3 0 15,0 2 0-15,3-2-11 0,-6 0 25 0,-2-3 5 16,-1 1 1-16,-5-3 0 0,1 0 22 0,-6-7 5 16,-3 7 1-16,0-7 0 0,-4 0-39 0,-4 0-9 15,-2-2 0-15,-1 2 0 0,-4-7 53 0,-3 0 9 16,0 0 2-16,-3 0 0 0,3-5-64 0,2 3 0 0,-5-5-12 0,0 2 2 31,-2-2-50-31,0 0-11 0,-1 0-1 0</inkml:trace>
  <inkml:trace contextRef="#ctx0" brushRef="#br0" timeOffset="20461.98">16849 9970 115 0,'0'0'10'0,"-6"-7"-10"0,6 5 0 0,0-3 0 16,0-2 237-16,0 7 46 0,0-7 9 0,0 7 1 16,0 0-103-16,0 0-21 0,0 0-4 0,0 0-1 15,0 0-40-15,0 0-9 0,0 7-2 0,6 5 0 0,-4-3-57 0,1 8-11 16,0-3-2-16,-1 7-1 0,4-2-2 0,-1 2 0 15,3 5 0-15,0 0 0 0,-3-3 7 0,3 8 1 16,0-8 0-16,-3 3 0 0,-5 0 15 0,3 0 3 16,2-5 1-16,-2-2 0 0,-1-3-43 0,-2 3-9 15,3-7-2-15,-3-3 0 0,0 3 4 0,0-5 1 16,-5-2 0-16,5-5 0 0,0 0 6 0,0 0 2 16,-3-5 0-16,-2-4 0 0,5-3-6 0,-3-7 0 15,1 5-1-15,-4-7 0 0,4 0-19 0,2-3 8 0,0 3-8 0,-3-7 0 16,0 2 0-16,3 0 0 0,3-2 0 0,0 2 0 0,-1 0-11 0,1 0 1 15,0 5 0-15,2-5 0 0,3 5 0 0,0 7 0 16,-3-5 0-16,3 5 0 0,5 0 10 16,-2 2-10-16,2 3 10 0,0-3-10 15,6 5 10-15,2 2-12 16,0 5 12-16,0 0-12 16,3 0 12-16,-3 5-12 0,0 2 12 0,1 0-12 0,-1 5 12 0,-5-3-12 0,-3 3 12 0,-5 2-12 15,0 0 12-15,-6 0 0 0,-2 5 10 16,-2-5-10-16,-6-2 12 0,-5 7-3 0,-3-5-1 0,-3 0 0 15,6 0 1-15,-3 0 0 0,-3-2 0 0,1 2 0 16,-1-2-9-16,4-3 0 0,-1-4 0 0,2 7 8 0,-1-5-8 16,4 0 0-16,3-5 0 0,-3 5 0 0,1-2 0 0,2-3 0 15,8-2 0-15,0 0 0 0,0 0 0 0,0 0 0 16,-3 5 0-16,3-5 0 0,0 0-10 0,6 5 10 16,-4-3 0-16,9 5-9 0,5-7 9 0,2 7-13 15,-2 0 5-15,0 5 8 16,5-5-8-16,3 0 8 0,0 5 0 0,2-3 0 0,1-2 12 0,-1 5 8 15,-5-5 0-15,0 7 1 0,1-7-21 0,-4 5 0 16,-2-5 0-16,0 5 0 0,-3-5 0 0,-5-5-8 16,-3 5 0-16,-2-2 0 0,2 2 8 0,1 0 11 15,-4-7-3-15,-2 0 0 0,0 0-8 0,0 0 10 16,0 0-10-16,0 0 10 16,0 0-110-16,0 0-21 0,0 0-5 0,0 0-1138 15</inkml:trace>
  <inkml:trace contextRef="#ctx0" brushRef="#br0" timeOffset="20936.64">17645 10144 748 0,'0'0'33'0,"-3"-2"7"0,3 2-32 0,-2-5-8 15,-1-2 0-15,-2 0 0 16,0 5 271-16,-1-3 52 0,-2-2 10 0,-5 2 3 16,3 3-181-16,-4 2-36 0,1-5-7 0,0 5-2 15,0 5-81-15,-1-5-16 0,1 7-3 0,0-2-1 16,0 2-9-16,2-5 0 0,-2 5 0 0,2 0 0 16,3 0-10-16,3 0 10 0,0 5 0 0,2-5-9 15,-2 0 9-15,5 5-8 0,2 0 8 0,4-3-8 0,2-2 21 0,0 5 5 16,2-5 1-16,3 0 0 15,-2-2-29-15,5-3-6 0,-3-2 0 0,6 7-1 16,-3-7 27-16,-1-2 6 0,1-3 0 0,-2-2 1 0,1 0-17 0,-4 2 0 16,2-2 0-16,-2 5 0 0,-1-5 0 0,-2 0 0 15,0 0 0-15,-2 2 0 0,-1-2 0 16,0 2 0-16,-2 3 0 0,-1-3 0 0,1 3 55 0,-3 2 7 16,0 0 2-16,0 0 0 15,5 0-52-15,1 2-12 0,-4 5 0 0,4-2 0 0,-1 2 0 0,3 0 0 16,-3 7 0-16,3 0 0 0,3-2 0 0,-1 0 0 15,-2-3 0-15,3 5 0 0,-1-2 0 0,-2 2 0 16,3-7 0-16,-1 5 0 0,-2 0 0 0,0-5 0 16,0-5 0-16,0 3 0 0,3-3 0 0,-3-2 0 15,2 0 0-15,-2-2-782 16,-5-5-159-16</inkml:trace>
  <inkml:trace contextRef="#ctx0" brushRef="#br0" timeOffset="21134.22">17888 9883 1324 0,'6'-7'59'0,"-6"7"12"0,0 0-57 0,0 0-14 0,0 0 0 0,0 0 0 0,0 0 195 16,0 7 36-16,0 5 7 0,2 0 2 0,4 2-119 0,-4 5-23 15,6 2-5-15,3 0-1 0,5 7-44 16,-3-2-10-16,-2 0-2 0,-1 0 0 16,3-5 23-16,-5 0 4 0,0-2 1 0,-5 2 0 0,2-7-52 0,-5 5-12 15,3-5 0-15,-3-2 0 0,-3-5 0 0,3 5 0 16,-2-10 0-16,2-2 0 15,-3 5-253-15,-2-5-54 0,-11-5-10 0,5-7-3 16</inkml:trace>
  <inkml:trace contextRef="#ctx0" brushRef="#br0" timeOffset="21268.77">17799 10090 345 0,'0'0'15'0,"5"-2"4"0,0-3-19 0,0 3 0 16,6-3 0-16,-3 5 0 0,3-2 260 0,2-3 48 15,-3 5 9-15,6 0 3 0,5 0-200 0,3 0-40 16,-3 0-8-16,6 5-2 0,2-3-54 0,-3-2-16 15,-2 0 0-15,-3 5 8 16,3-5-112-16,-3 2-21 0,-5-2-5 0,0 5-520 16</inkml:trace>
  <inkml:trace contextRef="#ctx0" brushRef="#br0" timeOffset="21594.24">18209 10109 806 0,'0'0'36'0,"0"0"7"0,0 0-35 0,0 0-8 0,5 5 0 16,0-3 0-16,1 3 104 0,1-3 20 15,4-2 3-15,0 0 1 0,-1 5-11 0,3-3-1 0,3-2-1 0,3 0 0 16,2 0-31-16,-2 0-5 0,-4 0-2 0,4-2 0 15,-3-3-21-15,-3 5-4 16,0-2 0-16,0-3-1 0,1-2-1 0,-6 0 0 0,-3 2 0 0,0-2 0 16,1 0 15-16,-6 0 3 0,0-5 1 0,0 5 0 15,-3-2-29-15,-2-5-5 0,-6 2-2 0,0 0 0 16,-2 3-22-16,5 4-11 0,-2-2 10 0,-4 0-10 16,-1 7 0-16,-1-7-20 0,2 7 4 0,-1 0 0 15,-1 0 16-15,-3 2 12 0,1 8-1 0,-1-3-1 16,3 0-10-16,0 2-14 0,3-2 3 0,3 10 1 15,2-3 10-15,0 0 0 0,2 0 0 0,4 7 0 16,-1-2 0-16,3 0 0 0,0 2 0 0,3-2 0 16,2 2 0-16,0-2 0 0,1-3 0 0,2 1 0 0,0-3 0 0,2 0 0 15,3-2 0-15,1-3 0 0,-1-2 0 16,3 0 0-16,0 0 0 0,5-2 0 0,3-3 0 0,2-2-8 0,3 0 8 0,3-2-787 16,2-3-152-16</inkml:trace>
  <inkml:trace contextRef="#ctx0" brushRef="#br0" timeOffset="22257.36">19264 9768 403 0,'0'0'36'0,"0"0"-36"0,0 0 0 0,0 0 0 15,0-2 148-15,0 2 22 0,0 0 5 0,0 0 1 16,-5-5-39-16,5 5-7 16,0 0-2-16,-3 0 0 0,3 0-51 0,-8 0-10 0,3 5-3 0,-3-3 0 15,3 3 0-15,0 2 0 0,-6 0 0 0,0 0 0 16,6 2 0-16,-3 3 0 0,-2 2 0 0,2-7 0 15,0 5-7 1,0 2-1-16,0 0-1 0,3 5 0 0,-3 0-13 0,2-3-2 0,1 8-1 0,0 4 0 16,-3-2-10-16,5-5-1 0,-2 7-1 0,2-2 0 15,3-5-16-15,-2 5-3 16,-1-5-8-16,3 5 12 0,3-7-12 0,-3 2 0 0,2-2 0 0,1-5 0 16,0 5 54-16,-1-10 8 0,4 3 2 0,1 0 0 15,1-3-52-15,0-2-12 0,3 0 0 0,-1 5 0 0,-2-7-13 0,6-3-6 16,2 3-1-16,-1-5 0 15,1 0-95-15,0-5-19 0,0 5-4 0,-5-7-971 16</inkml:trace>
  <inkml:trace contextRef="#ctx0" brushRef="#br0" timeOffset="22798.76">19799 9954 1497 0,'-3'-12'32'0,"0"5"8"0,3 2 0 0,-2-2 4 0,-1 0-36 0,1 5-8 0,-1-3 0 0,0-2 0 16,1 5 104-1,-4-3 20-15,1 0 3 0,0 3 1 0,-1 2-52 0,1-5-9 0,-3 5-3 0,-2 0 0 16,-1 0 0-16,0 0 0 0,1 0 0 0,-3 5 0 15,-1-3-51-15,1 8-13 0,0-3 0 0,-3 0 0 16,0 2 0-16,3 3 0 0,-3 2 0 0,3 0 0 16,0-2 15-16,5 2 0 0,5 0 0 0,3-2 0 0,0 7-24 15,3-5-5-15,-6 0-1 0,0 0 0 16,3 5 15-16,3 0 0 0,5-3 0 0,-3-2 0 0,-2 5 0 0,2-5 0 16,6-2 0-16,2 2 0 15,0-2 0-15,3-3 0 16,0-2 0-16,0-2 0 0,0 2 0 0,-3-7 0 0,3 0 0 0,-3 0 0 15,-5-7 48-15,3 7 13 0,-3-5 3 0,-3-2 0 16,0 0-52-16,0 0-12 0,1 0 0 0,-1-5 0 16,-2 5 0-16,-3-7 0 0,0 7 0 0,0-5 0 15,-6 5 0-15,1-2 0 0,0-3 0 0,-3 5 0 16,0 0 0-16,3 2 0 0,-3 3 0 0,2-3 0 0,4 3 0 16,2 2 0-16,0 0 0 0,0 0 0 0,0 0 0 0,0 0 0 15,0 0 0-15,0 0 0 16,5-5 0-16,0 5 0 0,3 0 0 0,0 0 0 0,5 0 0 0,1 5 0 15,-4-5 0-15,1 0 0 16,-1 2 0-16,1-2 0 0,0 0 0 0,-1 5 0 0,-2-5 0 0,5 2 0 16,-2 3 0-16,0-5 0 15,-1 5-207-15,-2-3-47 0,3-4-10 0,-1-3-1 0</inkml:trace>
  <inkml:trace contextRef="#ctx0" brushRef="#br0" timeOffset="60299.72">11827 11158 1425 0,'0'0'63'0,"0"0"13"15,3 0-60-15,2 0-16 0,5 2 0 0,-2-2 0 0,0 5 70 0,3-3 11 16,2-2 3-16,0 0 0 0,1 5-6 0,-4-5-1 16,6 2 0-16,-3-2 0 0,0 0-29 0,1 0-7 15,2 0-1-15,-3 0 0 0,3 0-4 0,-3 0-2 16,3-2 0-16,-3 2 0 15,-2 0-12-15,2-5-2 0,0 5-1 0,-2-2 0 0,-1-3-10 0,1 5-1 0,-3-2-8 16,5-3 12-16,-5 5 3 0,-5 0 0 0,2 0 0 16,-5 0-1082-16</inkml:trace>
  <inkml:trace contextRef="#ctx0" brushRef="#br0" timeOffset="60861.01">12618 11080 576 0,'11'-2'51'0,"-1"-3"-41"16,1 3-10-16,-1-3 0 15,1 5 156-15,-1-7 28 0,4 7 7 0,-4-5 1 16,4 3-52-16,1 2-9 0,1-5-3 0,3 5 0 16,-1 0-51-16,1 0-10 0,2 5-3 0,0-5 0 0,0 0-16 0,3 0-4 15,5 0-1-15,-2 0 0 0,-6 0-28 0,3 2-6 16,-3-2-1-16,-3 0 0 0,4 0 4 0,-4 0 1 16,-5 0 0-16,3 0 0 0,-5 0-13 0,-3 0 0 15,-8 0 0-15,0 0 0 16,0 0-100-16,0 8-22 0,-8-4-5 0</inkml:trace>
  <inkml:trace contextRef="#ctx0" brushRef="#br0" timeOffset="61049.55">12663 11294 1497 0,'0'0'66'0,"8"5"14"0,2-5-64 0,4 0-16 16,2 0 0-16,2 0 0 0,1 0 108 0,2 0 19 0,0 0 3 0,3-5 1 15,0 5-60-15,-1-2-12 0,4-3-3 0,2 5 0 16,0-7-35-16,0 7-7 0,-8-7-2 0,-2 7 0 16,-1-4 0-16,4 1-1 0,-4-2 0 0,-2-2 0 0,-3 7-11 0,0-7 0 15,-2 5 0-15,-3-3-1004 16</inkml:trace>
  <inkml:trace contextRef="#ctx0" brushRef="#br0" timeOffset="61365.12">12835 10920 115 0,'-11'-7'10'0,"9"5"-10"16,-4-3 0-16,-2 3 0 0,3-3 258 0,0 3 50 15,0-3 9-15,-1 5 3 0,4 0-154 0,2 0-30 16,0 0-7-16,-6 5-1 0,6 2-48 0,-2 0-11 15,2 2-1-15,-3 8-1 0,3-1-25 0,0 3-5 16,0 7-1-16,-3 0 0 0,3-3 0 0,0 10 0 16,3-2 0-16,-3 0 0 0,3 1-11 0,-3-1-2 15,2-3-1-15,-2 0 0 0,0 3 7 0,0-7 2 16,0 1 0-16,0 1 0 0,0-5-31 0,0-2 0 16,0-5 0-16,0 0 0 0,0 1 0 0,0-6 0 15,0-2 0-15,0-7-711 16,0 0-148-16</inkml:trace>
  <inkml:trace contextRef="#ctx0" brushRef="#br0" timeOffset="61573.58">13039 10960 1152 0,'0'0'102'0,"0"0"-82"16,0 0-20-16,0 0 0 15,0 0 184-15,0 0 32 0,0 0 6 0,8 7 2 0,-6 5-92 0,1 2-17 16,0 0-4-16,-1 3-1 0,-4-1-74 0,2 3-14 15,0 2-3-15,-3 1-1 0,3 3 24 0,-3-6 5 0,3 7 1 0,0-5 0 16,0 0-30-16,-2 1-6 0,2-4 0 0,-3 1-1 16,0 2-11-16,3-7 10 0,0 1-10 15,0 3 10-15,0-3-10 0,0-4 0 0,3 3 0 0,0-2-783 16,-1-5-158-16</inkml:trace>
  <inkml:trace contextRef="#ctx0" brushRef="#br0" timeOffset="62082.53">13840 10946 403 0,'-2'-9'17'0,"2"4"5"0,-3-2-22 0,0 2 0 16,-2-2 0-16,0 0 0 0,0 0 248 0,-1-4 44 15,-2 3 10-15,0-1 2 0,3 2-141 0,-3 0-28 0,0 2-6 0,0-2-1 16,0 2-51-16,-2 3-10 0,-1-3-3 0,1 5 0 15,-1 0-28-15,-2 0-7 0,2 5-1 0,-2-5 0 16,2 7-20-16,-2 0-8 0,3-2 0 0,-1 4 9 16,0-2-9-16,-2 0 0 0,5 5 0 0,-2 2 0 15,-1 0-25-15,3 3-4 16,5-1-1-16,-2 3 0 0,3-5 30 0,-1 7 0 0,3-2 0 0,3 2 0 16,2 5 15-16,3-5 9 0,0 5 1 0,0-4 1 15,5 1-26-15,-3-7 0 0,1 8 8 0,0-8-8 31,-1 3 0-31,-2 2 0 0,-3-6 9 0,3 3-9 0,-2-4 8 0,-1 5-8 16,-5-5 8-16,3 1-8 0,-3-4 21 0,-3 3 0 16,-2-2 0-16,-3-2 0 0,-3 1-9 0,1 1-3 15,-4-5 0-15,1 0 0 0,-3-4 44 0,0-3 9 0,-2 4 2 16,-1-4 0 0,1 0-154-16,-3-4-30 0,2 1-7 0,1-9-922 0</inkml:trace>
  <inkml:trace contextRef="#ctx0" brushRef="#br0" timeOffset="62270.26">13409 11189 403 0,'0'0'36'0,"8"-3"-36"0,3 3 0 0,-1-5 0 0,3 5 199 0,1 0 33 15,4 0 6-15,1 0 2 0,2 0-120 0,3 0-24 16,-3 0-5-16,3 0-1 16,-1 0-90-16,1 5-24 0,-3-5-1 0,1 3-1 15,-1-3 52-15,0 0 10 0,-3 4 3 0,1-4 0 16,-3 0-11-16,-6 0-3 0,4 0 0 0,-4 7 0 15,-2-7-75-15,0 0-15 0,0 0-3 0,-3 5-1 16,1-3-29-16,-1-2-6 0,-2 0 0 0,-3 0-1 16,0 0-14-16,5 0-2 0,-2 0-1 0</inkml:trace>
  <inkml:trace contextRef="#ctx0" brushRef="#br0" timeOffset="62665.8">13970 11221 460 0,'0'0'41'0,"0"0"-33"0,0 0-8 0,0 0 0 15,0 0 181-15,0 0 35 0,0 0 6 0,0 0 2 16,0 0-84-16,0 0-17 0,0 0-3 0,0 0-1 16,-5 0-39-16,-1 0-8 0,-2 5-2 0,3-2 0 0,-3 1-27 0,0 3-6 15,0 0-1-15,-2 0 0 0,2 5-19 0,3-5-4 16,-3 0-1-16,0 7 0 0,2-7-12 0,1 8 0 0,2-8 0 0,3 4 0 15,0 1 0-15,3-2 0 16,0-3 0-16,2 4 9 0,3-6-9 0,0 2-11 0,3-5 3 16,2 6 0-16,-3-8 8 0,6 0 0 0,-3 0 0 15,3 0 0-15,0-3 12 0,0-2 5 0,-3-2 1 16,1 0 0 0,-4 0 16-16,1 0 3 0,-1 3 1 0,1-6 0 0,-6-2 18 0,0 5 4 15,1-4 1-15,-4 1 0 16,-2-2-13-16,0 5-2 0,-2-4-1 0,-1 4 0 0,-2-3-17 0,-3-2-3 15,0 5-1-15,0 0 0 0,0 3-12 16,0-4-2-16,-2 1-1 0,2 5 0 16,0-3-99-16,2 3-20 0,1-3-4 15,0 5-1016-15</inkml:trace>
  <inkml:trace contextRef="#ctx0" brushRef="#br0" timeOffset="63049.38">14229 10953 1267 0,'0'0'56'0,"0"0"12"16,0 0-55-16,0 0-13 0,0 0 0 0,6 5 0 0,2-3 105 0,-3 5 19 16,0 1 3-16,3 3 1 15,-3 1 0-15,3 2 0 0,-2 0 0 0,2 7 0 0,-3-2-74 0,3 0-14 16,0 2-4-16,-3 0 0 0,-2 5 10 0,-1-5 2 16,4-2 0-16,-4 2 0 15,-2-2-11-15,3 0-1 0,2-2-1 0,-2 1 0 0,2-4-9 0,-2 1-2 16,-1 1 0-16,6-7 0 0,-2 6-14 0,-4-8-10 15,-2 2 12-15,0-7-12 0,3 5 15 0,-3-7-4 16,0 0-1-16,0 0 0 16,0 0 18-16,0 0 4 0,5-2 1 0,0-3-871 15,-2-2-174-15</inkml:trace>
  <inkml:trace contextRef="#ctx0" brushRef="#br0" timeOffset="63702.91">14843 11200 1026 0,'8'-7'45'0,"-8"7"10"0,0 0-44 0,-3-4-11 0,1-4 0 0,-1 6 0 16,-2-3 138-16,0 3 26 0,-3-3 4 0,0 3 2 16,0-3-65-16,0 5-13 0,-3 0-2 0,1 0-1 15,-4 0-35-15,1 5-7 16,0-3-2-16,0 5 0 0,-1 0-31 0,-1 1-6 0,4 3-8 0,-2-4 11 15,0 7-11-15,2-2 0 0,0 2 0 0,3-2 0 16,3-2-11-16,5 1 11 0,0 3-8 0,3-2 8 16,-1-2 0-16,4 1-10 0,2-4 10 0,0 0 0 15,8-2 0-15,-3-3 9 0,5 3 1 0,3-5 0 0,-2 0 22 16,5-5 4-16,-3-2 0 0,0 0 1 16,0 0 13-16,-5-4 2 0,0 1 1 0,0-2 0 15,-3-6 19-15,-5 3 3 16,0-1 1-16,0-8 0 0,-3 3-24 0,1 0-4 15,-1-5 0-15,-3 0-1 0,-2-2-47 0,0 2 0 16,-2 0-10-16,-1-2 2 0,3 7 8 0,-2-5 0 16,-1 7 0-16,0-2 0 0,1 7 24 0,-1-5 8 0,0 5 0 0,1 2 1 15,-4-2-25-15,4 7-8 0,-1-5 0 0,3 5 0 16,0 5 0-16,0 2 0 0,0 0 0 0,0 0 0 16,0 0 0-16,0 0 0 0,3 7 0 0,-1 7 0 15,1 0 0-15,0 0 0 0,5 10 0 0,0-3-9 16,-3 7 9-16,3-2 0 0,2 2 0 0,-2 3 0 15,3-3 0-15,-9-2 0 0,4-5 0 0,-1 5 0 16,0-5 0-16,-2 0 0 0,2 3 0 0,1-8 0 0,-4 3 0 0,4 7 0 16,-1-12 0-16,-3 5 8 15,1-5-8-15,0-7 0 16,-1 5-8-16,1-3 8 16,-3-4-182-16,0-5-31 0,0 0-7 0,0 0-885 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34.6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101 286 5064 0 0,'0'-18'496'0'0,"-11"-10"5386"0"0,10 26-5322 0 0,1 2-44 0 0,0 0-57 0 0,0 0-196 0 0,-13 3 214 0 0,8-1-490 0 0,0 0 0 0 0,1 1 1 0 0,-1 0-1 0 0,1-1 0 0 0,0 1 1 0 0,-1 1-1 0 0,2-1 0 0 0,-1 1 1 0 0,0-1-1 0 0,1 1 0 0 0,-1 0 0 0 0,1 0 1 0 0,0 0-1 0 0,1 1 0 0 0,-1-1 1 0 0,1 1-1 0 0,-1 0 0 0 0,2 0 0 0 0,-1-1 1 0 0,0 1-1 0 0,1 0 0 0 0,0 1 1 0 0,0-1-1 0 0,0 0 0 0 0,1 0 0 0 0,0 0 1 0 0,0 0-1 0 0,0 1 0 0 0,1-1 1 0 0,0 4 12 0 0,0-6 4 0 0,0-1 0 0 0,0 0 0 0 0,0 1 0 0 0,1-1 0 0 0,-1 0 0 0 0,0 0 0 0 0,1 0 0 0 0,0 0 0 0 0,-1 0 0 0 0,1 0 0 0 0,0 0 0 0 0,0-1 1 0 0,0 1-1 0 0,0-1 0 0 0,0 1 0 0 0,0-1 0 0 0,1 0 0 0 0,-1 0 0 0 0,0 0 0 0 0,1 0 0 0 0,-1 0 0 0 0,1-1 0 0 0,-1 1 0 0 0,1-1 0 0 0,-1 1 1 0 0,1-1-1 0 0,-1 0 0 0 0,1 0 0 0 0,-1 0 0 0 0,1 0 0 0 0,-1-1 0 0 0,1 1 0 0 0,1-1-4 0 0,2-1 218 0 0,1 0 1 0 0,-1 0-1 0 0,0 0 0 0 0,0-1 0 0 0,0 0 0 0 0,0-1 1 0 0,0 1-1 0 0,-1-1 0 0 0,1 0 0 0 0,-1 0 1 0 0,0-1-1 0 0,1-1-218 0 0,0-1 305 0 0,0 0-1 0 0,0-1 1 0 0,-1 1 0 0 0,0-1-1 0 0,0 0 1 0 0,-1-1 0 0 0,0 1-1 0 0,-1-1 1 0 0,3-6-305 0 0,-3 2 287 0 0,0 0-1 0 0,-1 0 1 0 0,-1-1 0 0 0,0 1 0 0 0,-1-1-1 0 0,0 1 1 0 0,-1-1 0 0 0,0 1-1 0 0,-3-13-286 0 0,-6-15 580 0 0,-10-25 300 0 0,-3 37-352 0 0,22 28-464 0 0,2 10 0 0 0,59 141-64 0 0,12-3 0 0 0,-25-82-830 0 0,-46-64-129 0 0,0 1-826 0 0,6 5-3259 0 0,2-1-1393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36:41.3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733 1805 115 0,'0'0'10'0,"0"0"-10"16,0 0 0-16,0 0 0 0,0 0 145 0,0 0 27 16,0 0 6-16,0 0 1 0,0 0-51 0,0 0-9 15,-3 4-3-15,3 3 0 0,-5-2-6 0,2-3-2 16,3 6 0-16,-5-1 0 16,5 4-25-16,-3-1-6 0,3 2-1 0,0 2 0 15,0 0-9-15,3 5-3 0,-3-1 0 0,0 1 0 0,0 2-9 0,5 1-3 16,-5 3 0-16,3-3 0 0,2 3-22 0,-5-3-5 15,3 3-1-15,-3-3 0 0,0-1 12 0,3-2 1 16,2-1 1-16,-5 1 0 0,2-2-10 0,-2-3-1 16,0 5-1-16,6-1 0 0,-6-3 11 0,0 6 3 0,0-7 0 15,0-2 0-15,0 2-28 0,0-10-4 16,0 3-8-16,-6-4 11 0,6-3 9 0,0 0 1 0,-2-3 1 0,2 3 0 16,-5-11 18-16,2 4 3 0,0-7 1 0,-2-5 0 15,2-2-23-15,3-5-4 0,-5 0-1 0,2-2 0 16,3-5-8-16,0 0-8 0,0-7 12 0,0 12-12 15,0 2 0-15,0-3 0 0,3 1 0 0,2 2 0 16,-5-4 0-16,8 9 0 0,-5-5-10 0,7-2 10 16,4 6 0-16,-4 1 0 15,4 2 0-15,1 8 0 0,4-11-13 0,-3 15 5 0,2 0 8 0,1-4-13 16,2 11 5-16,3 0 8 0,2-7-13 0,3 14 5 16,-2-7 8-16,-1 7-10 0,3 0 10 0,3 4-10 15,-3 1 10-15,-2 2-8 0,2 0 8 0,-3 12-8 16,-2-5 8-16,3 5 0 0,-6-5-9 0,3 8 9 15,-11 4-17-15,3-7 1 0,-8 2 0 0,2 5 0 0,-7-7 32 0,-6 2 8 16,1-2 0-16,-6 4 1 0,-8-2-10 16,0-6-3-16,-3 6 0 0,-2-2 0 0,-3 0-4 0,3-5 0 15,-3 2-8-15,3 1 12 16,-5-5-12-16,2 2 8 0,0-7-8 0,-2 5 0 0,-6-8 10 0,5-1-10 16,1-1 10-16,5-6-10 0,-6 4 8 0,9-7-8 15,-6-7 0-15,3 4 9 16,2-9-30-16,3 1-7 0,6 4 0 0,-1-3-1 15,3 1-111-15,8-5-21 0,-2 7-5 0</inkml:trace>
  <inkml:trace contextRef="#ctx0" brushRef="#br0" timeOffset="499.88">1537 2223 1180 0,'0'0'52'0,"0"0"12"16,0 0-52-16,0 0-12 15,0 0 0-15,0 0 0 0,6-4 112 0,-6 4 20 16,0 0 4-16,0 0 1 0,0 0-48 0,0 0-9 0,0 0-3 0,7 7 0 15,-4 0-19-15,-3-3-4 0,5 3-1 0,-2 1 0 16,-3 6-32-16,3-3-6 0,2 3-2 0,-5 1 0 0,0-1 41 0,8 0 8 16,-5-2 2-16,-1 2 0 0,4-3-64 0,1-1-18 15,4 2-1-15,-3 2 0 0,3-10 19 0,4 3 0 16,-4-4 0-16,5 2 0 0,-3-5 9 0,3 0-9 16,-8 0 8-16,3-5-8 0,-1 2 14 0,1-4-2 15,-3-4-1-15,5 4 0 0,-8-5-11 0,3 2 0 16,3-1 0-16,-3-10 0 0,-3 9 56 0,3-2 7 15,-6 0 1-15,6-1 0 0,-5 4-52 0,2 1-12 16,-5 3 0-16,3-2 0 0,-3 6 11 0,0 3-1 16,0 0 0-16,0 0 0 15,0 0 0-15,0 0 0 0,0 0 0 0,8 8 0 16,-8-1-10-16,8 7 0 0,-5-3 9 0,4 4-9 16,1-1-14-16,0 0-7 0,-2 2-2 0,7 1 0 0,-5-3 23 0,2 5 0 0,1-1 0 0,0 1 0 15,2-2 12-15,-3-6 8 0,-2 1 0 0,3-2 1 16,-3 4-33-16,2-10-8 0,-2 4 0 15,0-1-1 1,3-3-106-16,-11-4-21 0,8 0-4 0</inkml:trace>
  <inkml:trace contextRef="#ctx0" brushRef="#br0" timeOffset="890.63">2302 2320 1267 0,'0'0'56'16,"0"0"12"-16,0 0-55 0,0 0-13 0,0 0 0 0,-3 0 0 15,-5 0 156-15,8 0 29 0,0 0 6 0,0 0 1 16,0 0-103-16,0 0-20 0,0 0-4 0,0 0-1 0,0 0-51 0,0 0-13 16,3 0 0-16,5-7 0 0,5 7 0 0,-2 0 0 15,-1 0 0-15,6-3 0 0,-3-1 0 0,3 1 0 16,0-1 0-16,-3-1 0 0,1-2 0 0,-1 4 0 16,3-4 0-16,-8 3 0 0,0-3 54 0,-6 0 8 15,-2 0 2-15,3 2 0 0,2-2-52 0,-10 0-12 16,5 0 0-16,-5 0 0 15,-1 4 0-15,-2-1 0 0,3-1 0 0,-8-2 0 0,2 4 25 0,1 3 3 16,-9 0 0-16,3 0 0 0,-2 3-20 0,-1 4-8 16,-5-2 0-16,3 6 8 0,-3-1-8 0,3-3 0 15,3 9 0-15,-1 1 0 0,1-6 8 0,2 8-8 16,5-2 8-16,3-3-8 0,0 5 28 0,6-1 0 16,2 1 0-16,2-2 0 15,6 2-28-15,0-5-17 0,5 4 2 0,6-6 1 0,5-2 14 0,2 4 0 0,1-10 0 0,10-1 0 16,0-3 13-16,5 0-4 0,11-3-1 0,5-1 0 31,-2-10-64-31,2 4-12 0,0-2-4 0,-13 1-1028 0</inkml:trace>
  <inkml:trace contextRef="#ctx0" brushRef="#br0" timeOffset="1571.5">3180 1878 1497 0,'-8'-19'66'0,"3"16"14"0,2-1-64 0,1 1-16 0,2-4 0 0,0 3 0 16,0 4 122-16,2 0 21 0,1-7 4 0,5 4 1 16,0-2-72-16,3 5-15 0,2 0-2 0,5 0-1 15,3 0-46-15,9 0-12 0,1-2 0 0,4-3 0 16,4 5-9-16,4 0-4 0,2-4-1 0,0 1 0 15,-6-1 23-15,4 1 5 0,-4-1 1 0,1-3 0 16,-3-1-5-16,0 8-1 0,-2-7 0 0,-9 7 0 16,3-4 1-16,-8 4 0 0,-5-3 0 0,0-1 0 15,-5 4-1-15,-3 0 0 0,-1-3 0 0,-7 3 0 16,0 0-63-16,0 0-13 0,-7 3-2 0,-7 1-583 16,4-1-117-16</inkml:trace>
  <inkml:trace contextRef="#ctx0" brushRef="#br0" timeOffset="2290.14">3839 2219 1036 0,'0'0'46'0,"0"0"10"0,0 0-45 0,3 7-11 15,-3 0 0-15,0 0 0 0,-3 0 87 0,3 2 15 16,0 1 3-16,0 1 1 0,-5-1-17 0,2 2-3 16,1 2-1-16,2 0 0 0,0-2-28 0,0 9-5 15,0-10-2-15,0 4 0 0,0-1-28 0,0 4-6 16,5-3 0-16,3-1-1 0,0-3-15 0,2-3 0 16,4-1 0-16,-4 0 0 0,1 0 29 0,5 0 3 15,-3-7 1-15,3 0 0 0,0 0-14 0,2-7-3 16,-2 0-1-16,2 0 0 0,1-5-1 0,-6 2 0 15,3-1 0-15,3-3 0 0,-1-5-14 0,-2 5 0 16,-5-5 8-16,4 5-8 0,-7 0 54 0,3-1 8 16,-3 4 2-16,-3-6 0 0,-2 8-56 0,2-1-8 15,0 3-8-15,-5 3 8 0,0-6 0 0,0 3 0 0,0 7 8 0,0-4-8 16,0-1 0-16,0 5 0 0,0 0 0 0,0 0 0 16,0 0 0-16,0 0 0 0,0 5 0 0,3 6 0 15,2-1 0-15,1 1 0 0,-1 4 0 0,-2-1 0 16,2-3 57-16,0-1 6 0,0 2 1 0,3 2 0 15,0 0-52-15,-5 2-12 0,5 1 0 0,0-10 0 16,-5 5 0-16,2 2-12 0,5-3 3 0,-7-4 0 16,2 1 9-16,1-1 0 0,2-3 0 0,-3-1-774 15,3 1-158-15</inkml:trace>
  <inkml:trace contextRef="#ctx0" brushRef="#br0" timeOffset="2665.03">4532 2331 864 0,'0'0'76'0,"0"0"-60"16,0 0-16-16,0 0 0 0,-8 0 188 0,6 0 34 15,2 0 7-15,0 0 2 0,-8-4-127 0,8 4-24 16,0 0-6-16,0 0-1 0,8 0-58 0,2 0-15 16,-2 0 0-16,5-3 0 0,6-1 0 0,0 4 0 15,2 0 0-15,-3-7 0 0,1 4 0 0,-1-1 0 16,-5-3 0-16,3 2 0 0,0 2 0 0,-8-4 0 15,0 7 0-15,-3-7 0 0,1 3 47 0,-4-3 6 16,-2 0 2-16,0 0 0 0,-2 2-37 0,-4-2-7 16,1 4-2-16,-3-1 0 0,0 4-9 0,-2 0 0 15,-4-7 0-15,1 7 0 0,-3 0 0 0,0 0 0 0,-2 0 0 0,5 7 0 16,-6-3 0-16,3-1 0 0,-2 4 0 0,-6 2 0 16,5 1 32-16,4 1 4 0,-1-1 0 0,2 2 1 15,1 2-16-15,5 0-3 0,-2-2-1 0,2 2 0 16,8 4-5-16,-6-8-2 0,6 9 0 0,6-5 0 15,-4-2-2-15,6 2 0 0,0-3 0 0,6-4 0 16,1 5-8-16,4-9-11 0,5 4 3 0,-3 0 0 16,5 0 8-16,3-7 0 0,3 0 0 0,-3 0-719 15,0-7-141-15</inkml:trace>
  <inkml:trace contextRef="#ctx0" brushRef="#br0" timeOffset="3040.26">5151 2273 345 0,'0'0'31'0,"-2"-7"-31"16,-1 4 0-16,1-1 0 0,2-3 204 0,-6 2 34 16,1-2 7-16,0 4 2 0,-1-1-102 0,4 4-20 15,-6-7-4-15,2 0-1 0,-1 4-40 0,1-1-8 16,-2-1-1-16,3 5-1 0,-3-3-47 0,-3-1-10 15,4 4-1-15,-4-3-1 0,-2 3 5 0,2 3 2 16,1-3 0-16,-1 7 0 0,3-7-29 0,0 5-5 16,-2 2-2-16,4-3 0 0,4 6 29 0,2-6 5 15,0 6 2-15,-6-5 0 0,6 6-29 0,6-1-5 16,-1 1-2-16,8-1 0 0,-2 2 18 0,7 2 0 0,6-7 0 16,0 9 0-16,2-6 0 0,6 8 0 0,-5-8 0 0,4 9 0 15,1-5 0-15,-6 2 0 0,-2 1 0 0,0-3 0 16,-5 5 8-16,-9-5 6 0,-2 0 1 0,-3-2 0 15,-5 2 28-15,0-3 5 0,-13 1 2 0,3-2 0 16,-6-3-11-16,-3 0-3 0,1 0 0 0,-1 0 0 16,-2-2-22-16,-3 2-5 0,3-7-1 0,-3 4-700 15,3-1-141-15</inkml:trace>
  <inkml:trace contextRef="#ctx0" brushRef="#br0" timeOffset="3836.59">974 3176 748 0,'0'0'67'0,"0"0"-54"16,0 0-13-16,2 0 0 0,1-7 118 0,-3 7 21 16,0 0 4-16,8 0 1 15,0-3-64-15,2 3-13 0,4 0-3 0,-4-9 0 0,9 9 0 0,-3-2 0 16,2 2 0-16,3 0 0 0,3 0 0 0,3 0 0 15,-1 0 0-15,3 0 0 0,-2 0-51 0,2 0-13 16,0 0 0-16,3-5 0 0,-6 3 34 0,-5 2 4 16,3-5 1-16,-3 5 0 0,-2 0-12 0,-3 0-3 15,-1 0 0-15,-9 5 0 0,2-5 33 0,0 2 7 0,-6 3 0 0,-2-3 1 16,0 7-52-16,-2-2-13 0,2 3 0 0,-8 2 0 16,0 2 54-16,2 0 8 15,-7 0 2-15,3 5 0 0,-1-5-64 0,0 7-20 0,-4-2 0 16,4 0 0-16,-5 2 20 0,6-2 14 0,-6 2-2 15,5 5-1-15,3-8 1 0,0 4 1 0,0-1 0 0,0 0 0 16,6-2-13-16,-1-5 0 0,-2 5 0 0,2-5-10 16,-2 0 10-16,2-2 0 15,-5 2 0-15,6 0 0 0,2-2 27 0,0-5 7 16,0 7 2-16,0-7 0 0,0 0-24 0,0-7-12 0,0 0 12 0,0 0-12 16,0 0 8-16,0 0-8 0,0 0 0 0,0 0 0 15,0 0-137-15,0-9-35 0,0-3-6 0</inkml:trace>
  <inkml:trace contextRef="#ctx0" brushRef="#br0" timeOffset="4195.88">2013 3150 1267 0,'16'0'56'0,"-16"0"12"0,0 0-55 0,0 0-13 0,0 0 0 16,0 0 0-16,0 0 156 0,-8 5 29 16,6-3 6-16,-6 7 1 0,-3 1-113 0,3 4-23 0,0 0-4 15,-2 5 0-15,2 0-10 0,-3 2-2 0,-2 0 0 0,2 5 0 16,1 4-13-16,-1-6-3 0,-2 2-1 15,2 2 0-15,-4 3-7 0,1-3-2 0,4-2 0 0,-3 2 0 16,2 2-14-16,0-1 0 0,3-8 0 0,-2 0 0 16,2 5 16-16,0-7 1 0,0 0 0 0,5-3 0 15,3-4-8-15,-5 2-1 0,2 0-8 0,1-7 12 16,-3-2-12-16,5-5 0 0,-3 2 0 0,3-2 0 16,0 0-179-16,0 0-35 0</inkml:trace>
  <inkml:trace contextRef="#ctx0" brushRef="#br0" timeOffset="4555.17">2172 3331 1544 0,'0'0'68'0,"0"0"15"0,0 0-67 0,0 0-16 15,0 0 0-15,0 0 0 0,0 0 78 0,-5 9 12 16,2-6 2-16,-2 4 1 0,2 0-28 0,1 0-5 15,-4 7-2-15,4-5 0 0,-6 1-28 0,5 9-6 16,-2-12 0-16,2 12-1 0,-5-10-3 0,0 5 0 16,6 5 0-16,2 0 0 0,0-12-20 0,-6 7-20 15,4 0 4-15,4 0 1 0,4-5 15 0,-4 1 0 16,4 2 0-16,-1-3 0 0,3 3 18 0,8-5 6 16,-6 0 2-16,14 0 0 15,-5 0-42-15,10-2-8 0,-3 2-1 0,3 0-1 0,3 0 42 0,-3 0 9 16,-2 0 2-16,2-2 0 0,-3 2-27 0,-2 5 0 0,0-3 0 15,0 3 0-15,-8-5 35 0,-3 7 1 0,0-7 1 0,-8 5 0 16,3-3-29-16,-2 3-8 0,-14 2 0 0,2-7 0 16,-4 5 52-16,-1 2 10 0,1 0 2 0,-9-2 0 15,-5-5-64-15,3 5-13 0,-5-5-3 0,-1 0 0 16,-5-5-179-16,1 3-36 16,-30 4-7-16,18-4-2 0</inkml:trace>
  <inkml:trace contextRef="#ctx0" brushRef="#br0" timeOffset="4774.18">2201 3397 1267 0,'-16'-10'56'0,"14"6"12"16,2-1-55-16,0 5-13 0,0-7 0 0,2 7 0 0,4-7 156 0,2 7 29 15,-3-2 6-15,8-3 1 0,0 3-103 0,3 2-20 16,3-5-4-16,5 5-1 0,-3 0-51 0,3-3-13 15,2-1 0-15,3 4 0 0,-2-3 0 0,2 3 0 16,0 0 0-16,5-4 0 0,1 4 0 0,-9 0 0 16,1 0 0-16,-1 4-646 15,-7-4-132-15</inkml:trace>
  <inkml:trace contextRef="#ctx0" brushRef="#br0" timeOffset="5305.2">3675 3296 57 0,'0'0'0'0,"0"0"0"16,-5-5 0-16,5 5 0 0,0 0 280 0,0 0 50 16,0 0 10-16,0 0 3 0,0 0-178 0,5 9-35 15,-2 1-7-15,-1 2-2 0,4 6-45 0,-4-3-10 16,4 1-2-16,-4 8 0 0,-2-3 0 0,0 5 0 15,3-3 0-15,2 3 0 0,-2 0-19 0,-3-5-4 0,5 5-1 0,-5 0 0 16,0-7-20-16,3 2-4 0,-6-2 0 0,6-3-1 16,2-2-4-16,-5 5-1 0,0-7 0 0,-5-3 0 15,10 3-10-15,-5-5 0 0,0 0 0 0,0-7-717 16,0 0-143-16</inkml:trace>
  <inkml:trace contextRef="#ctx0" brushRef="#br0" timeOffset="5570.55">4053 3296 230 0,'0'-12'20'0,"0"12"-20"0,0-7 0 0,0 5 0 16,0 2 295-16,0 0 54 0,0 0 11 0,0 0 3 0,0 0-181 0,0 0-36 16,0 0-7-16,0 7-2 0,3 2-62 0,0 7-13 15,-3 6-2-15,0-8-1 0,0 7-23 0,0 5-5 16,0 2-1-16,-3 3 0 0,3-3-9 0,3-2-1 15,-3 2-1-15,5 5 0 0,-5-7-19 0,0 2 0 16,3-7 0-16,2 5 0 0,-2-3 8 0,-1-6-8 16,1 2 12-16,7 0-12 0,-7-5 0 0,2-5 0 15,-2 3 0-15,0 0-12 16,5-5-146-16,-3-5-29 0,0 5-5 0,-5-7-2 0</inkml:trace>
  <inkml:trace contextRef="#ctx0" brushRef="#br0" timeOffset="5804.87">4371 3355 1728 0,'0'0'38'0,"0"0"8"0,0 0 2 0,0 0 0 0,0 0-39 0,0 0-9 0,0 0 0 0,0 0 0 16,0 0 84-16,-3 2 16 0,3-2 2 0,0 7 1 16,0 0-63-16,0 0-12 0,0-7-2 0,0 5-1 15,6 2-25-15,-1 0 0 0,-5 0 0 0,8-2-644 16,-8 2-133-16</inkml:trace>
  <inkml:trace contextRef="#ctx0" brushRef="#br0" timeOffset="6023.57">4495 3592 1497 0,'0'0'66'0,"0"0"14"0,0 0-64 0,-5 5-16 16,2 2 0-16,1 0 0 0,-1 0 126 0,-2-2 22 16,5-3 4-16,0 5 0 0,-6-2-69 0,4 2-15 15,2 0-2-15,0-2-1 0,0 4-39 0,0-9-8 16,0 12-2-16,0-10 0 0,0-2-16 0,0 5 8 15,2 2-8-15,4-2 0 0,-6-5 0 0,0 2 0 16,5-2 0-16,0 5 0 16,-5-5-241-16,8 0-46 0,6-5-9 0,-14 5-1 0</inkml:trace>
  <inkml:trace contextRef="#ctx0" brushRef="#br0" timeOffset="6492.21">4649 3343 1350 0,'0'0'29'0,"0"0"7"0,0 0 0 0,0 0 3 0,0 0-31 0,0 0-8 16,0 0 0-16,0 0 0 0,0 0 99 0,0 0 18 16,2 7 4-16,4 0 1 0,-6 0-56 0,0 7-11 15,2-2-3-15,-2-5 0 0,3 5-52 0,-3-5 0 16,5 4 0-16,-5-1 0 0,3-3 37 0,2 0 13 15,-5 5 2-15,5-5 1 0,-2 0-36 0,8 0-7 16,-9 0-2-16,6 0 0 0,3-2-8 0,-1-3 0 16,4 3 9-16,-1-1-9 0,3 4 0 0,2-6 0 15,1 5 0-15,-1-2-12 0,1 2 12 0,-1-5 0 0,4 5 0 16,-4 2 0-16,-5 1 0 0,1 2-8 0,-1-5 8 0,-3 7 0 16,-2-7 0-16,0 7 0 0,-5-2 0 0,0 0 0 15,-3-3 0-15,-3-2 17 0,-2 5-2 0,-6-5-1 16,3 7 5-16,0-7 1 0,-10 0 0 0,-1-2 0 15,-2-3-166-15,0-2-33 16</inkml:trace>
  <inkml:trace contextRef="#ctx0" brushRef="#br0" timeOffset="6695.54">4696 3347 1832 0,'3'-7'81'0,"-3"-2"17"0,3 7-78 0,2-3-20 16,3-2 0-16,-3 7 0 0,3-7 55 0,3 0 7 16,-3 7 2-16,2-7 0 0,1 7-37 0,5-5-7 15,-6-2-2-15,6 5 0 0,3-3-18 0,-6 3 0 16,5-3 0-16,1 5 0 0,-6 0 0 0,3-2 0 16,0 2 0-16,-3 0-624 15,0 2-132-15</inkml:trace>
  <inkml:trace contextRef="#ctx0" brushRef="#br0" timeOffset="7226.68">5257 3357 345 0,'0'0'31'0,"3"-7"-31"0,5 4 0 0,2-1 0 16,-7-3 211-16,2 0 36 0,-2 2 7 0,0-2 2 16,2 0-103-16,-5 4-20 0,-5-1-4 0,-1 1-1 15,4-1-52-15,-4-1-10 0,-1 5-2 0,-1 0-1 16,-3 0-27-16,0 0-6 0,3 0-1 0,-7 0 0 16,4 5-18-16,-5 2-11 0,3-3 12 0,-3 6-12 15,0-5 0-15,0 2 0 0,6 4 0 0,-4-4 0 16,1 3-28-16,3 4-2 0,2-2-1 0,0 0 0 0,5 2 43 0,3-5 8 15,0 3 1-15,3 2 1 0,5-7-22 0,0 7 0 16,2-5 0-16,1-1 0 0,2 1 0 0,0-9 0 16,3 7-12-16,3-2 4 0,-6-5-6 0,5 0-1 15,-2-5 0-15,5 3 0 0,-10-3 15 0,2-4 0 16,8 1 0-16,-13-1 0 0,3 2 48 0,-6 0 13 16,3-2 3-16,0-3 0 0,-3 5-23 0,-2 0-4 15,0-5-1-15,-1 5 0 0,-2 0-4 0,0 0-2 16,0 2 0-16,0 5 0 0,0 0-30 0,0 0 0 15,0 0 0-15,0 0 0 0,0 0 0 0,0 9 0 16,0 1 0-16,3 2 0 0,0 2 0 0,2 0 0 16,0 0 0-16,-2 5 0 0,-3 2 0 0,5-9 0 15,3 9 0-15,-3-7 0 0,-2 5 27 0,0 2 5 16,-1-9 2-16,4 9 0 0,-1-7-18 0,-2 0-3 0,-6 3-1 16,6-3 0-16,-1-7 5 0,1 4 1 0,-6-1 0 0,1-3 0 15,2 0-29-15,0-7-5 0,-3 0-2 0,3 0-756 16,-5 5-151-16</inkml:trace>
  <inkml:trace contextRef="#ctx0" brushRef="#br0" timeOffset="7867.13">5665 3322 115 0,'0'0'0'0,"0"0"10"0,0 0-10 0,0 0 0 16,5 7 0-16,0-7 0 0,-2 11 309 0,0-8 60 16,-1 9 12-16,-2-3 3 0,3 3-228 0,0 2-44 15,-3 0-10-15,2 0-2 0,1 5-39 0,-1-5-8 0,-2 5-1 16,0 7-1-16,6-8-10 0,-6 4-1 16,0-1-1-16,0 0 0 0,0-9 2 0,0 7 1 0,0-5 0 0,0 0 0 15,0-2-2-15,-6-3 0 0,6-2 0 0,-2 5 0 16,2-10 7-16,0 3 1 0,0-5 0 0,0 0 0 15,0 0-39-15,0 0-9 0,0 0 0 0,-3-7 0 16,3 2 18-16,-2-2 2 0,4-7 0 0,-2-5 0 16,0 5-32-16,3-7-7 0,-1 2-1 0,4-7 0 15,-6 5 20-15,0-5 0 0,2 5 0 0,1-5 0 16,0 5 11-16,-1 0 5 0,1-5 2 0,2 0 0 16,-2 5-18-16,2 2 0 0,-2-2 0 0,2 2-9 15,0 3 9-15,1 1-8 0,-1 4 8 0,3-1-8 16,3-2-2-16,-1 2 0 0,3 5 0 0,3-2 0 0,-5 4 10 15,10 2 0-15,3 3 0 0,0 0 0 0,-6 3-13 0,6 4-1 0,-3 0 0 0,-2 5 0 0,-1 2 6 0,-2 5 8 32,0-5-13-32,-3 5 5 0,0-3 8 0,-5 0 0 0,-5 6-9 0,0-8 9 0,-1 5 0 0,-4-3 0 15,-4-4 12-15,-7 2-4 0,5 0 1 0,-8-2 0 16,0 2 0-16,-2-2 0 0,-6-3-1 0,0-4 0 16,0 2 0-16,-2-2 0 15,0-3-108-15,2 5-23 0,5-7-4 0,6 0-1 16,0 0 0-16,2-7 0 0,1 5 0 0,4-3 0 0</inkml:trace>
  <inkml:trace contextRef="#ctx0" brushRef="#br0" timeOffset="8697.22">6165 3263 576 0,'0'0'51'0,"0"0"-41"0,0 0-10 0,0 0 0 0,5 7 136 0,-2 0 26 16,-6 0 5-16,3 5 1 0,5-5-20 0,-2 7-3 16,-3 0-1-16,-3 2 0 0,3 1-57 0,0-3-12 15,3 3-3-15,0-3 0 0,-3 0-8 0,0 0-3 16,0 5 0-16,0-5 0 0,-3 7-25 0,3-9-4 16,0 2-2-16,-3 7 0 0,3-7 6 0,0 3 0 15,-2-3 1-15,2-5 0 0,0 3-37 0,0-5 0 16,-3 5 0-16,3-10 0 0,0 5 0 0,0-7 0 15,0 0 0-15,0 0 8 0,0 0 44 0,3-2 10 16,-1-5 2-16,-2-5 0 0,3 5-52 0,0-7-12 16,-1-5 0-16,4 0 0 0,-1-2 0 0,0 0 0 0,3 2 0 0,0-7 0 15,0 3 0-15,3-1 0 0,-9 3 0 0,6 0 0 32,3 0-20-32,-6-3-8 0,3 10 0 0,3-7-1 0,-6 7 46 0,0 2 10 0,0-2 1 0,1 2 1 31,-1 5-46-31,0 0-10 0,-2-7-1 0,2 11-1 0,1-1 46 0,-4-1 10 0,3 5 1 0,-5 0 1 15,6 5-44-15,-4 2-9 16,4 7-1-16,2-2-1 0,0-1 42 0,0-1 8 0,-1 4 1 0,1 0 1 16,3-2-41-16,-3 2-8 0,3-2-1 0,-4-1-1 15,4-4 40-15,-3 3 8 0,5-3 1 0,-8 0 1 16,3 0-34-16,-2-2-7 0,-1-1-2 0,0-1 0 16,3-3 29-16,5 0 5 0,-7 5 2 0,4-10 0 15,-2 5-18-15,3-7 0 0,-1 2 0 0,-2-4 0 0,3-3 0 16,-3 2 0-16,0-6 0 0,2 7 0 0,-2-6 0 0,0-1 0 15,-2 0 0-15,2-3 0 0,-1 7 0 0,1 3 0 16,-2-6 0-16,-1 4 0 0,3 6 0 0,-3-2 0 16,-2 0 0-16,2 0 0 0,3 4 0 0,-3-1 0 15,1 4 0-15,-4 4 0 0,6-1 0 0,-2 4 0 16,-4 0 0-16,3 9 0 0,1 1 0 0,-1-5 0 16,0 6 0-16,1-1 0 0,-1 2 0 0,-2 2 0 15,5 2 0-15,-6-1 0 0,3-1 0 0,-2 0 0 16,2 5 0-16,-2 0 0 0,2-5 0 0,-2 5 0 15,0-7 0-15,-1 4 0 0,4 1 0 0,-4-3 0 16,1-7 0-16,0 7 0 0,-1-9 55 0,1 2 7 16,2 0 2-16,-2-2 0 0,-3-5-52 0,5 0-12 15,-2-2 0-15,2-3 0 0,-5-2 0 0,0 0 0 0,5-2 0 16,3-6 0 0,-5-1-48-16,2 0-13 0,-2-3-3 0,-1-7-1152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20:38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19 8032 0 0,'0'0'365'0'0,"0"0"-4"0"0,3-3 8984 0 0,2 3-10289 0 0,14-10 771 0 0,-18 9 269 0 0,7-3-958 0 0,-8 4 194 0 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38.6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201 344 2304 0 0,'0'0'167'0'0,"3"-3"81"0"0,-3 2 861 0 0,0 1 367 0 0,0 0 69 0 0,0 0-92 0 0,-15-13 3429 0 0,10 11-4787 0 0,0 1 0 0 0,0 0 1 0 0,0 1-1 0 0,1-1 1 0 0,-1 1-1 0 0,0 0 0 0 0,0 0 1 0 0,0 0-1 0 0,0 1 1 0 0,0-1-1 0 0,0 1 0 0 0,0 1 1 0 0,1-1-1 0 0,-1 1 0 0 0,1 0 1 0 0,-1 0-1 0 0,1 0 1 0 0,-1 0-1 0 0,1 1 0 0 0,0 0 1 0 0,0-1-1 0 0,-1 3-95 0 0,-3 1 34 0 0,0 1 0 0 0,1-1 0 0 0,0 2 0 0 0,0-1 0 0 0,1 1 0 0 0,0 0-1 0 0,0 0 1 0 0,1 1 0 0 0,0-1 0 0 0,-1 4-34 0 0,5-9 33 0 0,-1 0 0 0 0,1 0 0 0 0,0 1 0 0 0,0-1 0 0 0,0 0 1 0 0,0 0-1 0 0,1 1 0 0 0,-1-1 0 0 0,1 0 0 0 0,0 1 0 0 0,0-1 0 0 0,0 0 0 0 0,0 1 0 0 0,1-1 0 0 0,-1 1 0 0 0,1-1 0 0 0,0 0 0 0 0,0 0 1 0 0,0 0-1 0 0,1 1 0 0 0,-1-1 0 0 0,1 0 0 0 0,-1-1 0 0 0,1 1 0 0 0,0 0 0 0 0,0 0 0 0 0,0-1 0 0 0,1 1 0 0 0,-1-1 0 0 0,1 0 0 0 0,-1 0 1 0 0,2 1-34 0 0,2 1 9 0 0,0-1 0 0 0,1 1 0 0 0,0-1 0 0 0,-1 0 0 0 0,1-1 0 0 0,0 0 0 0 0,1 0 0 0 0,-1 0 0 0 0,0-1 0 0 0,0 0 0 0 0,1-1 0 0 0,-1 1 0 0 0,0-2 0 0 0,1 1 0 0 0,-1-1 0 0 0,0 0 0 0 0,5-1-9 0 0,43-12-4637 0 0,-37 8-599 0 0</inkml:trace>
  <inkml:trace contextRef="#ctx0" brushRef="#br0" timeOffset="656.09">277 10 456 0 0,'37'-10'674'0'0,"1"17"5041"0"0,-26 0-5192 0 0,0 1-1 0 0,-1 1 1 0 0,0-1-1 0 0,0 2 1 0 0,-1-1-1 0 0,0 2 1 0 0,-1-1 0 0 0,0 1-1 0 0,-1 0 1 0 0,0 1-1 0 0,-1 0 1 0 0,0 0-1 0 0,2 7-522 0 0,4 5 508 0 0,0 0 1 0 0,-2 1-1 0 0,0 0 0 0 0,-2 1 0 0 0,-1 0 0 0 0,1 8-508 0 0,5 35 694 0 0,-4 47 7 0 0,-6-64 52 0 0,-2-32-613 0 0,0 0-1 0 0,-1 0 1 0 0,-2 1 0 0 0,0-1 0 0 0,-1 0 0 0 0,-1 3-140 0 0,-23 43 1393 0 0,-2-79-1337 0 0,22 2-2525 0 0,3 6 438 0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37.2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1 106 5728 0 0,'23'-2'520'0'0,"-17"-6"2086"0"0,-3 5 1914 0 0,-3 43-2886 0 0,-2-1-290 0 0,32 68 1065 0 0,-18-44-1771 0 0,-14-13-638 0 0,2-49 41 0 0,0-1 0 0 0,0 1-1 0 0,0 0 1 0 0,0 0 0 0 0,0 0-1 0 0,0-1 1 0 0,0 1 0 0 0,-1 0-1 0 0,1 0 1 0 0,0 0 0 0 0,0-1-1 0 0,-1 1 1 0 0,1 0 0 0 0,0 0-1 0 0,-1-1 1 0 0,1 1 0 0 0,-1 0-1 0 0,1-1 1 0 0,-1 1 0 0 0,1 0-1 0 0,-1-1 1 0 0,1 1 0 0 0,-1-1-1 0 0,1 1 1 0 0,-1-1 0 0 0,0 1-1 0 0,1-1 1 0 0,-1 1 0 0 0,0-1-1 0 0,0 0 1 0 0,1 0 0 0 0,-1 1-1 0 0,0-1 1 0 0,0 0 0 0 0,0 0-1 0 0,0 1-40 0 0,-1-3 18 0 0,0 1 0 0 0,0 0 0 0 0,0 0-1 0 0,0 0 1 0 0,1-1 0 0 0,-1 1 0 0 0,0-1 0 0 0,1 0-1 0 0,-1 1 1 0 0,1-1 0 0 0,0 0 0 0 0,-1 0 0 0 0,1 0-1 0 0,0 0 1 0 0,0 0 0 0 0,0 0 0 0 0,0 0-1 0 0,1 0 1 0 0,-1 0 0 0 0,1-1 0 0 0,-1 1 0 0 0,1 0-1 0 0,0 0 1 0 0,0-1 0 0 0,-1 1 0 0 0,2 0-1 0 0,-1 0 1 0 0,0-1 0 0 0,0 1 0 0 0,1 0 0 0 0,0-1-18 0 0,-2-7 44 0 0,-4-37-171 0 0,3 33 27 0 0,0 0 1 0 0,1 0-1 0 0,1-1 0 0 0,0 1 1 0 0,1 0-1 0 0,0 0 1 0 0,1 0-1 0 0,1-2 100 0 0,14-52-568 0 0,11 14 271 0 0,-24 50 284 0 0,1-1 0 0 0,0 1 0 0 0,0 1 0 0 0,1-1 0 0 0,-1 1 0 0 0,1-1 1 0 0,0 1-1 0 0,0 1 0 0 0,0-1 0 0 0,0 1 0 0 0,0 1 0 0 0,1-1 0 0 0,-1 1 0 0 0,0 0 0 0 0,1 0 0 0 0,-1 1 0 0 0,1-1 0 0 0,-1 2 0 0 0,1-1 0 0 0,5 1 13 0 0,-5 0 31 0 0,0 1 0 0 0,0-1 0 0 0,1 1-1 0 0,-1 1 1 0 0,0-1 0 0 0,-1 1 0 0 0,1 0-1 0 0,0 1 1 0 0,-1-1 0 0 0,0 1 0 0 0,0 0-1 0 0,0 1 1 0 0,0 0 0 0 0,-1 0 0 0 0,0 0 0 0 0,0 0-1 0 0,0 1 1 0 0,-1 0 0 0 0,1 0 0 0 0,-2 0-1 0 0,1 1 1 0 0,0-1 0 0 0,-1 1 0 0 0,-1 0-1 0 0,1 0 1 0 0,-1 0 0 0 0,0 0 0 0 0,-1 0-1 0 0,2 7-30 0 0,-3-5 91 0 0,0 0 0 0 0,-1 0-1 0 0,0 0 1 0 0,0 0 0 0 0,-1 0-1 0 0,0-1 1 0 0,0 1 0 0 0,-1 0-1 0 0,-3 6-90 0 0,-41 79 595 0 0,44-88-612 0 0,-1-1 0 0 0,1 0 0 0 0,-1 0 1 0 0,0-1-1 0 0,-1 1 0 0 0,1-1 0 0 0,-1 0 0 0 0,0 0 0 0 0,0 0 1 0 0,0-1-1 0 0,0 0 0 0 0,-6 3 17 0 0,-3 2 7 0 0,-41-1-1988 0 0,45-11-4313 0 0,-2 4 570 0 0</inkml:trace>
  <inkml:trace contextRef="#ctx0" brushRef="#br0" timeOffset="446.34">380 288 8288 0 0,'0'0'381'0'0,"0"0"-6"0"0,1 0-242 0 0,3 0-76 0 0,-3 0 163 0 0,71 3 2022 0 0,-69-3-2144 0 0,0 0 1 0 0,1-1-1 0 0,-1 1 1 0 0,0 0 0 0 0,0-1-1 0 0,0 0 1 0 0,0 0-1 0 0,0 0 1 0 0,0 0 0 0 0,-1-1-1 0 0,1 1 1 0 0,0-1-1 0 0,-1 1 1 0 0,1-1-1 0 0,0 0 1 0 0,-1 0 0 0 0,1-1-99 0 0,23-20 604 0 0,-24 21-551 0 0,-1 0 1 0 0,1 0 0 0 0,-1 1 0 0 0,0-1 0 0 0,1 0 0 0 0,-1 0-1 0 0,0 0 1 0 0,0-1 0 0 0,0 1 0 0 0,-1 0 0 0 0,1 0 0 0 0,-1-1-1 0 0,1 1 1 0 0,-1 0 0 0 0,1 0 0 0 0,-1-1 0 0 0,0 1 0 0 0,0 0-1 0 0,-1-1 1 0 0,1 1 0 0 0,0 0 0 0 0,-1-1 0 0 0,1 1 0 0 0,-1 0 0 0 0,0 0-1 0 0,1-1 1 0 0,-1 1 0 0 0,0 0 0 0 0,-2-2-54 0 0,0 2 82 0 0,0 0 1 0 0,0 0 0 0 0,0 0-1 0 0,0 0 1 0 0,-1 0-1 0 0,1 1 1 0 0,-1-1-1 0 0,1 1 1 0 0,-1 0 0 0 0,1 0-1 0 0,-1 0 1 0 0,0 0-1 0 0,0 1 1 0 0,1 0-1 0 0,-2 0-82 0 0,2 0 17 0 0,0 0 0 0 0,0 1 0 0 0,0-1-1 0 0,0 1 1 0 0,0 0 0 0 0,0-1-1 0 0,0 2 1 0 0,1-1 0 0 0,-1 0 0 0 0,0 0-1 0 0,1 1 1 0 0,-1 0 0 0 0,1-1-1 0 0,-1 1 1 0 0,1 0 0 0 0,0 0 0 0 0,-1 0-1 0 0,1 1 1 0 0,0-1 0 0 0,1 1-1 0 0,-1-1 1 0 0,0 1 0 0 0,1-1 0 0 0,-1 1-1 0 0,1 0 1 0 0,0 0-17 0 0,-19 77 77 0 0,19-76-92 0 0,1 0-1 0 0,-1 0 1 0 0,1 1-1 0 0,0-1 1 0 0,1 0-1 0 0,-1 0 0 0 0,1 0 1 0 0,0 0-1 0 0,0 1 1 0 0,0-1-1 0 0,1-1 1 0 0,-1 1-1 0 0,1 0 0 0 0,0 0 1 0 0,0 0-1 0 0,0-1 1 0 0,1 1-1 0 0,-1-1 1 0 0,1 0-1 0 0,0 0 0 0 0,0 0 1 0 0,0 0-1 0 0,0 0 1 0 0,0-1-1 0 0,1 1 1 0 0,-1-1-1 0 0,1 0 0 0 0,1 1 16 0 0,18 4-1088 0 0,-7-3-3179 0 0,-2-3-685 0 0</inkml:trace>
  <inkml:trace contextRef="#ctx0" brushRef="#br0" timeOffset="883.48">812 210 5352 0 0,'5'-30'6874'0'0,"-5"29"-6805"0"0,-1-1-1 0 0,0 1 0 0 0,0 0 1 0 0,1 0-1 0 0,-1 1 0 0 0,0-1 0 0 0,0 0 1 0 0,0 0-1 0 0,0 0 0 0 0,0 0 1 0 0,-1 1-1 0 0,1-1 0 0 0,0 1 1 0 0,0-1-1 0 0,0 1 0 0 0,0-1 1 0 0,-1 1-1 0 0,1 0 0 0 0,0-1 1 0 0,0 1-1 0 0,-1 0 0 0 0,1 0 1 0 0,0 0-1 0 0,-1 0 0 0 0,1 0 0 0 0,0 0 1 0 0,0 0-1 0 0,-1 0 0 0 0,1 1-68 0 0,-5-1 182 0 0,-1 1-129 0 0,0 0 0 0 0,0 0 1 0 0,0 1-1 0 0,0 0 0 0 0,0 0 0 0 0,0 1 1 0 0,1 0-1 0 0,0 0 0 0 0,-1 0 0 0 0,1 1 1 0 0,0 0-1 0 0,1 0 0 0 0,-1 1 0 0 0,1-1 1 0 0,0 1-1 0 0,-4 5-53 0 0,8-8-20 0 0,0 1 0 0 0,0 0 0 0 0,1 0 0 0 0,-1-1 0 0 0,1 1 0 0 0,0 0-1 0 0,0 0 1 0 0,0-1 0 0 0,0 1 0 0 0,0 0 0 0 0,1 0 0 0 0,-1 0 0 0 0,1-1 0 0 0,0 1 0 0 0,-1 0 0 0 0,1-1 0 0 0,0 1 0 0 0,1-1 0 0 0,-1 1 0 0 0,0-1 0 0 0,1 0 0 0 0,1 2 20 0 0,57 62 520 0 0,-40-48-555 0 0,13 27-354 0 0,-32-45 418 0 0,-1 1 0 0 0,0 0 0 0 0,1 0 1 0 0,-1 0-1 0 0,0 0 0 0 0,0 0 0 0 0,0 0 1 0 0,0 0-1 0 0,0-1 0 0 0,0 1 1 0 0,0 0-1 0 0,0 0 0 0 0,0 0 0 0 0,0 0 1 0 0,0 0-1 0 0,-1 0 0 0 0,1 0 1 0 0,0 0-1 0 0,-1-1 0 0 0,1 1 0 0 0,0 0 1 0 0,-1 0-1 0 0,1 0 0 0 0,-1-1 0 0 0,0 1 1 0 0,1 0-1 0 0,-1-1 0 0 0,1 1 1 0 0,-1 0-1 0 0,0-1 0 0 0,0 1 0 0 0,1-1 1 0 0,-1 1-1 0 0,0-1 0 0 0,0 1 1 0 0,0-1-1 0 0,1 0 0 0 0,-1 1 0 0 0,0-1 1 0 0,0 0-1 0 0,0 0 0 0 0,0 0-29 0 0,-5 3 243 0 0,-45 15 452 0 0,37-16-902 0 0,0-1-4271 0 0,4-1-836 0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34.9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1 270 10592 0 0,'0'0'818'0'0,"6"11"221"0"0,17 25 1722 0 0,-9 13-1077 0 0,-15-47-1625 0 0,-1 3-806 0 0,1-4-3201 0 0,1-1-1326 0 0</inkml:trace>
  <inkml:trace contextRef="#ctx0" brushRef="#br0" timeOffset="249.94">64 141 11488 0 0,'0'0'57'0'0,"0"-1"1"0"0,0 1 0 0 0,0 0-1 0 0,1 0 1 0 0,-1 0 0 0 0,0 0 0 0 0,0-1-1 0 0,0 1 1 0 0,0 0 0 0 0,0 0-1 0 0,0 0 1 0 0,0 0 0 0 0,0-1-1 0 0,0 1 1 0 0,0 0 0 0 0,0 0-1 0 0,0 0 1 0 0,0-1 0 0 0,0 1 0 0 0,0 0-1 0 0,0 0 1 0 0,0 0 0 0 0,0-1-1 0 0,0 1 1 0 0,0 0 0 0 0,0 0-1 0 0,0 0 1 0 0,0-1 0 0 0,-1 1 0 0 0,1 0-1 0 0,0 0 1 0 0,0 0 0 0 0,0 0-58 0 0,0 0 725 0 0,0 0 38 0 0,0 0-81 0 0,0 0-358 0 0,0 0-158 0 0,0 0-34 0 0,1 0-26 0 0,9 12-4555 0 0,-4-6-624 0 0</inkml:trace>
  <inkml:trace contextRef="#ctx0" brushRef="#br0" timeOffset="499.88">201 275 7632 0 0,'3'5'1370'0'0,"0"-5"-1324"0"0,-1 1 612 0 0,18-3 1786 0 0,-4 2-2023 0 0,0 0 0 0 0,-1-1 0 0 0,1 0-1 0 0,0-2 1 0 0,0 0 0 0 0,-1 0 0 0 0,2-2-421 0 0,6-6 64 0 0,-21 10-54 0 0,-1 0 1 0 0,1 0 0 0 0,-1 0 0 0 0,0 0 0 0 0,1 0 0 0 0,-1 0 0 0 0,0-1 0 0 0,0 1 0 0 0,0 0 0 0 0,0 0 0 0 0,0-1-1 0 0,0 1 1 0 0,-1-1 0 0 0,1 1 0 0 0,0-1 0 0 0,-1 1 0 0 0,1-1 0 0 0,-1 1 0 0 0,1-1 0 0 0,-1 0 0 0 0,0 1 0 0 0,1-2-11 0 0,-12-16 281 0 0,6 17-218 0 0,0 1-1 0 0,0-1 1 0 0,1 1 0 0 0,-1 0 0 0 0,0 0-1 0 0,0 1 1 0 0,0-1 0 0 0,0 1-1 0 0,0 0 1 0 0,-1 1 0 0 0,1-1 0 0 0,0 1-1 0 0,0 0 1 0 0,1 0 0 0 0,-1 0 0 0 0,0 1-1 0 0,0 0 1 0 0,1 0 0 0 0,-1 0-1 0 0,1 0 1 0 0,-5 4-63 0 0,-34 31 387 0 0,40-32-382 0 0,0-1-1 0 0,0 0 1 0 0,1 1 0 0 0,-1 0-1 0 0,1-1 1 0 0,0 1 0 0 0,1 0 0 0 0,-1 0-1 0 0,1 0 1 0 0,0 1 0 0 0,0-1 0 0 0,0 0-1 0 0,1 0 1 0 0,0 0 0 0 0,0 1 0 0 0,0-1-1 0 0,1 0 1 0 0,0 0 0 0 0,0 0-1 0 0,1 5-4 0 0,0-7-9 0 0,0 1 0 0 0,-1-1 0 0 0,2 1 0 0 0,-1-1 0 0 0,0 0 0 0 0,1 0 0 0 0,0 0-1 0 0,-1 0 1 0 0,1 0 0 0 0,0 0 0 0 0,1-1 0 0 0,-1 0 0 0 0,0 1 0 0 0,1-1-1 0 0,-1 0 1 0 0,1-1 0 0 0,0 1 0 0 0,0-1 0 0 0,-1 1 0 0 0,1-1 0 0 0,0 0 0 0 0,0-1-1 0 0,0 1 1 0 0,0-1 0 0 0,0 1 0 0 0,2-2 9 0 0,43-2-5105 0 0,-32-2-120 0 0</inkml:trace>
  <inkml:trace contextRef="#ctx0" brushRef="#br0" timeOffset="921.65">516 219 4144 0 0,'0'0'319'0'0,"0"0"78"0"0,0 0 1111 0 0,0 0 510 0 0,0 0 102 0 0,0 0-149 0 0,0 0-712 0 0,0 0-307 0 0,8 4 1315 0 0,38 72 969 0 0,-36-38-2228 0 0,-10-37-825 0 0,0-1-228 0 0,0 0-53 0 0,0 0 36 0 0,0 0 130 0 0,0 0 21 0 0,7-13-8 0 0,2-6 3 0 0,-6 11-267 0 0,0 1 0 0 0,1 0 0 0 0,0 0 0 0 0,0 0 0 0 0,0 0 0 0 0,1 1 0 0 0,0-1 0 0 0,0 1 0 0 0,1 1 0 0 0,0-1 0 0 0,0 0 183 0 0,-4 4 0 0 0,1 0-1 0 0,-1 0 1 0 0,0 0-1 0 0,1 0 1 0 0,-1 1-1 0 0,1-1 1 0 0,0 1-1 0 0,-1-1 1 0 0,1 1-1 0 0,0 0 1 0 0,0 0 0 0 0,0 0-1 0 0,0 1 1 0 0,0-1-1 0 0,0 1 1 0 0,0-1-1 0 0,0 1 1 0 0,0 0-1 0 0,0 0 1 0 0,0 0-1 0 0,0 1 1 0 0,0-1 0 0 0,0 1-1 0 0,0 0 1 0 0,0-1-1 0 0,0 1 1 0 0,0 1-1 0 0,-1-1 1 0 0,1 0-1 0 0,0 1 1 0 0,-1-1-1 0 0,3 2 1 0 0,6 8 199 0 0,0 0 0 0 0,-1 0 0 0 0,-1 1 0 0 0,1 0 0 0 0,-2 1 0 0 0,0 0-1 0 0,2 4-198 0 0,5 10 608 0 0,-13-21-608 0 0,4-3 0 0 0,17-6-4061 0 0,-20-3-2373 0 0</inkml:trace>
  <inkml:trace contextRef="#ctx0" brushRef="#br0" timeOffset="1187.22">1012 1 8288 0 0,'0'0'381'0'0,"0"0"-6"0"0,0 0-43 0 0,8 0 3557 0 0,22 40-232 0 0,-24-27-3014 0 0,2 4-424 0 0,-1-1 0 0 0,-1 1 0 0 0,-1 1 0 0 0,-1-1 0 0 0,0 1 0 0 0,-1 0-1 0 0,-1 0 1 0 0,-1 0 0 0 0,0 15-219 0 0,-9 63-64 0 0,6-88-76 0 0,2-7-585 0 0,0-1-247 0 0,-1 0-1001 0 0,-6 0-3824 0 0</inkml:trace>
  <inkml:trace contextRef="#ctx0" brushRef="#br0" timeOffset="1452.78">942 206 10136 0 0,'63'-9'2041'0'0,"35"10"3642"0"0,-35 1-5265 0 0,-46 2-1401 0 0,-17-4-5184 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33.5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28 456 0 0,'12'0'244'0'0,"-10"0"1017"0"0,-2 0 418 0 0,0 0 76 0 0,0 0-97 0 0,0 0-479 0 0,0 0-215 0 0,0 0-42 0 0,0 0-74 0 0,0 0-274 0 0,0 0-118 0 0,0 0-28 0 0,0 0-2 0 0,6 15 892 0 0,15 35 772 0 0,15-12-427 0 0,-36-37-1369 0 0,0-1-23 0 0,0 0-107 0 0,0 0-48 0 0,0 0-11 0 0,0 0-6 0 0,0 0-23 0 0,0 0-11 0 0,0 0-1 0 0,-6 3 176 0 0,-2-59-224 0 0,9 49-16 0 0,16-17 0 0 0,17 3 0 0 0,51 0-72 0 0,-30 16 62 0 0,23 4-44 0 0,-69 2 54 0 0,-4 2-13 0 0,6 0-3255 0 0,-11-3 2126 0 0</inkml:trace>
  <inkml:trace contextRef="#ctx0" brushRef="#br0" timeOffset="546.71">651 49 1840 0 0,'1'-1'133'0'0,"3"-1"74"0"0,-3 1 722 0 0,-1 1 305 0 0,-6-11 1985 0 0,-20-6 1699 0 0,-19 24-4231 0 0,29-3-422 0 0,-53 44-369 0 0,67-45 104 0 0,0-1 0 0 0,0 1 0 0 0,0 0 0 0 0,0 0 0 0 0,0 1 0 0 0,0-1 0 0 0,1 0 0 0 0,0 1 0 0 0,-1-1 0 0 0,1 1 0 0 0,1-1 0 0 0,-1 1 0 0 0,0-1 0 0 0,1 1 0 0 0,0 0 0 0 0,0-1 0 0 0,0 1 0 0 0,0 0 0 0 0,0-1 0 0 0,1 1 0 0 0,0-1 0 0 0,0 1 0 0 0,0-1 0 0 0,0 2 0 0 0,6 14 0 0 0,-7-18 0 0 0,0 0 0 0 0,0 0 0 0 0,0 0 0 0 0,0 0 0 0 0,1 0 0 0 0,-1 0 0 0 0,0 0 0 0 0,1 0 0 0 0,-1 0 0 0 0,1 0 0 0 0,-1 0 0 0 0,1 0 0 0 0,-1 0 0 0 0,1 0 0 0 0,0 0 0 0 0,-1 0 0 0 0,1-1 0 0 0,0 1 0 0 0,0 0 0 0 0,0 0 0 0 0,-1-1 0 0 0,1 1 0 0 0,0-1 0 0 0,0 1 0 0 0,0-1 0 0 0,0 1 0 0 0,0-1 0 0 0,0 1 0 0 0,0-1 0 0 0,0 0 0 0 0,1 0 0 0 0,-1 1 0 0 0,0-1 0 0 0,3 0 0 0 0,0 1 0 0 0,0 0 0 0 0,0-1 0 0 0,0 1 0 0 0,0-1 0 0 0,0 0 0 0 0,0 0 0 0 0,0 0 0 0 0,0-1 0 0 0,0 1 0 0 0,0-1 0 0 0,0 0 0 0 0,0 0 0 0 0,0-1 0 0 0,0 1 0 0 0,0-1 0 0 0,0 0 0 0 0,42-30 0 0 0,-22-7 1392 0 0,-23 22 1138 0 0,-10 16-2447 0 0,0 9-73 0 0,42 28-10 0 0,11-6 91 0 0,-5-7-3047 0 0,-32-19-2378 0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47.57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141 60 6448 0 0,'-27'-39'2640'0'0,"-19"19"520"0"0,43 20-3135 0 0,0 0 1 0 0,0 0-1 0 0,0 1 1 0 0,0-1-1 0 0,0 1 1 0 0,0 0-1 0 0,0 0 1 0 0,0 0-1 0 0,0 1 1 0 0,1-1 0 0 0,-1 0-1 0 0,0 1 1 0 0,1 0-1 0 0,-1 0 1 0 0,1 0-1 0 0,0 0 1 0 0,0 0-1 0 0,0 0 1 0 0,0 0-1 0 0,0 1 1 0 0,0-1-1 0 0,0 1 1 0 0,1-1 0 0 0,-1 1-1 0 0,1 0 1 0 0,0 0-26 0 0,0 0-5 0 0,0 0 1 0 0,0 0 0 0 0,1 0 0 0 0,0 1-1 0 0,-1-1 1 0 0,1 0 0 0 0,0 0-1 0 0,1 0 1 0 0,-1 0 0 0 0,0 0 0 0 0,1 0-1 0 0,0 1 1 0 0,0-1 0 0 0,0 0 0 0 0,0-1-1 0 0,0 1 1 0 0,0 0 0 0 0,1 0 0 0 0,-1 0-1 0 0,1-1 1 0 0,0 1 0 0 0,0-1-1 0 0,0 1 1 0 0,0-1 0 0 0,1 0 0 0 0,-1 0-1 0 0,0 0 1 0 0,1 0 0 0 0,0 0 0 0 0,0 0 4 0 0,104 60 497 0 0,-104-60-380 0 0,0 0 1 0 0,1 0-1 0 0,-1 1 1 0 0,0-1-1 0 0,-1 1 0 0 0,1-1 1 0 0,0 1-1 0 0,-1 0 1 0 0,0 0-1 0 0,0 1 0 0 0,1-1 1 0 0,-2 0-1 0 0,1 1 1 0 0,0-1-1 0 0,-1 1 0 0 0,0 0 1 0 0,0-1-1 0 0,0 1 1 0 0,0 1-118 0 0,-1-2 64 0 0,-1 0 1 0 0,0 1 0 0 0,1-1 0 0 0,-1 0 0 0 0,-1 1 0 0 0,1-1-1 0 0,0 0 1 0 0,-1 0 0 0 0,0 0 0 0 0,0 0 0 0 0,0 0 0 0 0,0-1-1 0 0,0 1 1 0 0,0-1 0 0 0,-1 1 0 0 0,1-1 0 0 0,-1 0 0 0 0,0 0 0 0 0,0 0-1 0 0,1 0 1 0 0,-1 0 0 0 0,0 0 0 0 0,-1-1 0 0 0,1 0 0 0 0,0 0-1 0 0,0 0 1 0 0,-1 0 0 0 0,1 0 0 0 0,0 0 0 0 0,-2-1-65 0 0,0 2-7 0 0,-13 1-1641 0 0,9-6 630 0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47.9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103 49 2304 0 0,'15'-8'101'0'0,"-13"6"1"0"0,2-10 1145 0 0,-4 2 6515 0 0,-3 9-7641 0 0,1-1 1 0 0,0 0 0 0 0,0 1-1 0 0,-1-1 1 0 0,1 1 0 0 0,-1-1-1 0 0,1 1 1 0 0,-1 0 0 0 0,1 0-1 0 0,-1 1 1 0 0,0-1 0 0 0,1 0-1 0 0,-1 1 1 0 0,0 0 0 0 0,0-1-1 0 0,0 1 1 0 0,1 0 0 0 0,-1 0-1 0 0,0 1 1 0 0,0-1 0 0 0,1 1-1 0 0,-1-1 1 0 0,0 1 0 0 0,0 0 0 0 0,1 0-1 0 0,-1 0 1 0 0,0 1-122 0 0,-30 8 91 0 0,31-7-89 0 0,0-1 0 0 0,1 1 0 0 0,-1-1 1 0 0,1 1-1 0 0,-1 0 0 0 0,1-1 1 0 0,0 1-1 0 0,0 0 0 0 0,0 0 1 0 0,1 0-1 0 0,-1 0 0 0 0,1-1 0 0 0,-1 1 1 0 0,1 0-1 0 0,0 0 0 0 0,0 0 1 0 0,0 0-1 0 0,1 0 0 0 0,-1 0 0 0 0,1 0 1 0 0,-1 0-1 0 0,1 0 0 0 0,0 0 1 0 0,0-1-1 0 0,0 1 0 0 0,1 0 1 0 0,-1-1-1 0 0,1 1 0 0 0,-1 0 0 0 0,1-1 1 0 0,0 0-1 0 0,0 0 0 0 0,0 1 1 0 0,0-1-1 0 0,0 0 0 0 0,2 1-2 0 0,24 26 397 0 0,29 48 1895 0 0,-57-74-2231 0 0,0 0-1 0 0,0 0 0 0 0,0 0 1 0 0,0 0-1 0 0,-1 0 0 0 0,1-1 1 0 0,-1 1-1 0 0,0 0 0 0 0,0 0 1 0 0,0 0-1 0 0,0-1 0 0 0,0 1 1 0 0,0-1-1 0 0,-1 1 1 0 0,0-1-1 0 0,1 1 0 0 0,-1-1 1 0 0,0 0-1 0 0,0 0 0 0 0,0 0 1 0 0,0 0-1 0 0,-1 0 0 0 0,1 0 1 0 0,0 0-1 0 0,-1-1 0 0 0,1 1 1 0 0,-1-1-1 0 0,0 0 0 0 0,1 0 1 0 0,-1 0-1 0 0,0 0 0 0 0,0 0 1 0 0,0-1-1 0 0,1 1 0 0 0,-4-1-60 0 0,-5 5-13 0 0,-8-2-1699 0 0,11-3 661 0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48.2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 6912 0 0,'0'0'314'0'0,"0"0"-6"0"0,14-3-186 0 0,56 2 4886 0 0,130 5-2048 0 0,-199-4-2808 0 0,-1 0 0 0 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46.3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149 16 3224 0 0,'0'0'368'0'0,"0"0"337"0"0,-11-9 4635 0 0,-21 3-3057 0 0,31 6-1907 0 0,-21 7 1097 0 0,-6 15-442 0 0,23-18-1009 0 0,0 0 1 0 0,1 1 0 0 0,0-1 0 0 0,0 1 0 0 0,0 0 0 0 0,0 0 0 0 0,1 1 0 0 0,-1-1 0 0 0,2 1 0 0 0,-1 0 0 0 0,0-1-1 0 0,1 1 1 0 0,0 0 0 0 0,1 0 0 0 0,-1 1 0 0 0,1-1 0 0 0,0 0 0 0 0,1 0 0 0 0,0 1 0 0 0,-1-1 0 0 0,2 0 0 0 0,0 6-23 0 0,0-5 0 0 0,1-1 0 0 0,0 0 0 0 0,0 0 0 0 0,1 0 0 0 0,-1-1 0 0 0,1 1 0 0 0,0-1 0 0 0,1 1 0 0 0,-1-1 0 0 0,1 0 0 0 0,0 0 0 0 0,1 0 0 0 0,-1-1 0 0 0,1 0 0 0 0,1 2 0 0 0,6-2-53 0 0,0 0 1 0 0,0-1 0 0 0,0 0 0 0 0,0-1 0 0 0,1-1-1 0 0,-1 0 1 0 0,0 0 0 0 0,1-1 0 0 0,-1 0 0 0 0,1-2 0 0 0,-1 1-1 0 0,0-1 1 0 0,0-1 0 0 0,0 0 0 0 0,5-3 52 0 0,4 0-969 0 0</inkml:trace>
  <inkml:trace contextRef="#ctx0" brushRef="#br0" timeOffset="438.53">400 37 3680 0 0,'0'0'284'0'0,"-6"-5"464"0"0,4 5 5156 0 0,3 73-1307 0 0,15-1-2291 0 0,-15-65-2188 0 0,1-3 463 0 0,0-16-244 0 0,-3-17-261 0 0,0 24-140 0 0,0 0 0 0 0,1-1 0 0 0,-1 1 0 0 0,1-1 0 0 0,1 1 0 0 0,-1 0 0 0 0,1-1 0 0 0,0 1 0 0 0,0 0 0 0 0,0 0 0 0 0,1-1 0 0 0,0 1 0 0 0,0 0 0 0 0,0 0 0 0 0,0 1 0 0 0,1-1 0 0 0,0 0 0 0 0,3-3 64 0 0,0 0 2 0 0,-4 7-9 0 0,-1-1 0 0 0,0 0 0 0 0,1 1 0 0 0,-1-1 0 0 0,1 1 0 0 0,-1-1 0 0 0,1 1 0 0 0,0 0 0 0 0,-1 0-1 0 0,1-1 1 0 0,0 1 0 0 0,0 1 0 0 0,0-1 0 0 0,0 0 0 0 0,0 0 0 0 0,0 1 0 0 0,0-1 0 0 0,0 1 0 0 0,0 0-1 0 0,1-1 8 0 0,43-3-86 0 0,-38 8 19 0 0,11 3-5650 0 0,-6-3 3912 0 0</inkml:trace>
  <inkml:trace contextRef="#ctx0" brushRef="#br0" timeOffset="813.44">782 63 8288 0 0,'0'0'381'0'0,"0"0"-6"0"0,-14 0 695 0 0,6 0-560 0 0,6 0-68 0 0,1 1-292 0 0,-28 31-134 0 0,28-32-16 0 0,-4 6 155 0 0,0 0-1 0 0,1 0 1 0 0,0 0 0 0 0,0 1-1 0 0,0 0 1 0 0,1-1-1 0 0,0 1 1 0 0,0 0 0 0 0,1 0-1 0 0,-1 1 1 0 0,2-1-155 0 0,16 37 969 0 0,9-32-745 0 0,-19-10-193 0 0,1-1 0 0 0,-1 0 0 0 0,1 0 0 0 0,0 0 0 0 0,-1-1 0 0 0,1 0 0 0 0,0 0 0 0 0,-1 0 0 0 0,1-1 0 0 0,0 0 0 0 0,-1 0 0 0 0,1 0 0 0 0,-1-1-1 0 0,0 0 1 0 0,1 0 0 0 0,-1 0 0 0 0,0-1 0 0 0,0 0 0 0 0,2-1-31 0 0,46-38 578 0 0,-51 40-578 0 0,-1 0 0 0 0,1 1 0 0 0,-1-1 0 0 0,1 0 0 0 0,-1 0 0 0 0,0 0 0 0 0,0 0 0 0 0,0 0 0 0 0,0 0 0 0 0,0 0 0 0 0,-1-1 1 0 0,1 1-1 0 0,0 0 0 0 0,-1 0 0 0 0,0-1 0 0 0,0 1 0 0 0,1 0 0 0 0,-1-1 0 0 0,-1 1 0 0 0,1 0 0 0 0,0 0 0 0 0,0-1 0 0 0,-1 1 1 0 0,0 0-1 0 0,1 0 0 0 0,-1-1 0 0 0,0 1 0 0 0,0 0 0 0 0,0 0 0 0 0,0 0 0 0 0,0 0 0 0 0,-1 0 0 0 0,1 1 0 0 0,-1-1 0 0 0,1 0 0 0 0,-1 0 1 0 0,1 1-1 0 0,-1-1 0 0 0,0 1 0 0 0,0 0 0 0 0,0-1 0 0 0,0 1 0 0 0,0 0 0 0 0,0 0 0 0 0,0 0 0 0 0,0 1 0 0 0,-1-1 0 0 0,1 0 1 0 0,-2 1-1 0 0,-31-3 0 0 0,12 4-1095 0 0,16-2-2001 0 0,0 1-1665 0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49.4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1 456 0 0,'0'0'1539'0'0,"0"0"178"0"0,0 0 78 0 0,0 0-136 0 0,0 0-639 0 0,7 5 408 0 0,27 10 2614 0 0,-21-6-3418 0 0,0 1 1 0 0,-1 0 0 0 0,0 0 0 0 0,-1 1 0 0 0,0 1 0 0 0,-1 0-1 0 0,0 0 1 0 0,7 14-625 0 0,-9-15 79 0 0,-3-4-20 0 0,-1 0 1 0 0,1 0-1 0 0,0 0 1 0 0,0 0-1 0 0,1-1 1 0 0,0 0-1 0 0,0-1 1 0 0,0 1-1 0 0,1-1 1 0 0,-1 0-1 0 0,1-1 1 0 0,1 1-1 0 0,-1-1 1 0 0,1-1-1 0 0,-1 1 1 0 0,1-1-1 0 0,0-1 1 0 0,0 0-1 0 0,4 1-59 0 0,-9-4 17 0 0,0-1-1 0 0,0 1 0 0 0,-1-1 0 0 0,1 0 0 0 0,-1 0 0 0 0,1 0 0 0 0,-1 0 1 0 0,0 0-1 0 0,0 0 0 0 0,0-1 0 0 0,0 1 0 0 0,0-1 0 0 0,0 1 0 0 0,-1-1 1 0 0,1 0-1 0 0,-1 0 0 0 0,0 0 0 0 0,0 1 0 0 0,0-1 0 0 0,0 0 0 0 0,0-1 1 0 0,-1 1-1 0 0,1 0 0 0 0,-1 0 0 0 0,0 0 0 0 0,0 0 0 0 0,0 0 0 0 0,-1-1-16 0 0,26-115-310 0 0,-11 84-184 0 0,-10 34 214 0 0,-3 1-1168 0 0,-1 0-471 0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50.4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 0 11976 0 0,'0'0'546'0'0,"0"0"-10"0"0,-3 7-205 0 0,2-5-160 0 0,0 0 0 0 0,0 1 1 0 0,1-1-1 0 0,-1 0 0 0 0,1 1 1 0 0,0-1-1 0 0,-1 1 0 0 0,1-1 0 0 0,0 1 1 0 0,0-1-1 0 0,1 0 0 0 0,-1 1 1 0 0,1-1-1 0 0,-1 1 0 0 0,1-1 0 0 0,0 0 1 0 0,0 1-1 0 0,-1-1 0 0 0,2 0 1 0 0,-1 0-1 0 0,1 2-171 0 0,9 30 1141 0 0,-9-29-682 0 0,-1-2-3737 0 0,-1-3 874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20:39.4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278 54 5064 0 0,'0'0'389'0'0,"-5"-13"2254"0"0,4 10-2447 0 0,1 1 0 0 0,-1 0 0 0 0,0 0 1 0 0,0 0-1 0 0,0 0 0 0 0,0 0 0 0 0,-1 0 1 0 0,1 0-1 0 0,0 0 0 0 0,-1 0 0 0 0,1 1 1 0 0,-1-1-1 0 0,0 0 0 0 0,0 1 0 0 0,1 0 1 0 0,-1-1-1 0 0,0 1 0 0 0,0 0 0 0 0,0 0 1 0 0,0 0-1 0 0,-1 0 0 0 0,1 0 0 0 0,0 1 1 0 0,0-1-1 0 0,-1 1 0 0 0,1-1 0 0 0,0 1 0 0 0,0 0 1 0 0,-1 0-1 0 0,1 0 0 0 0,0 0 0 0 0,-1 0 1 0 0,1 0-1 0 0,0 1 0 0 0,-1-1 0 0 0,1 1 1 0 0,0 0-1 0 0,-1 0-196 0 0,-12 3 103 0 0,1 2 0 0 0,0-1 1 0 0,0 2-1 0 0,0 0 0 0 0,1 1 0 0 0,0 0 1 0 0,0 1-1 0 0,1 0 0 0 0,0 1 1 0 0,1 0-1 0 0,-8 10-103 0 0,17-19-1 0 0,0 1 1 0 0,1 0-1 0 0,-1 0 0 0 0,1 0 1 0 0,-1 0-1 0 0,1 0 1 0 0,0 0-1 0 0,0 0 1 0 0,0 0-1 0 0,0 1 0 0 0,0-1 1 0 0,0 0-1 0 0,1 1 1 0 0,-1-1-1 0 0,1 0 1 0 0,0 1-1 0 0,0-1 0 0 0,0 1 1 0 0,0-1-1 0 0,0 0 1 0 0,0 1-1 0 0,0-1 0 0 0,1 1 1 0 0,-1-1-1 0 0,1 0 1 0 0,0 1-1 0 0,0-1 1 0 0,0 0-1 0 0,0 0 0 0 0,0 0 1 0 0,0 1-1 0 0,0-1 1 0 0,1 0-1 0 0,-1-1 0 0 0,1 1 1 0 0,0 0-1 0 0,-1 0 1 0 0,1-1-1 0 0,1 1 1 0 0,49 26 137 0 0,-45-27-86 0 0,-1 1-1 0 0,0-1 0 0 0,1-1 0 0 0,-1 1 0 0 0,1-1 0 0 0,-1 0 1 0 0,0-1-1 0 0,1 1 0 0 0,-1-1 0 0 0,0-1 0 0 0,1 1 0 0 0,-1-1 0 0 0,3-1-50 0 0,-6 2 48 0 0,0-1 0 0 0,1 1 0 0 0,-1-1 0 0 0,0 1 0 0 0,0-1 0 0 0,0 0 0 0 0,0 0 0 0 0,-1 0 0 0 0,1-1 0 0 0,0 1 0 0 0,-1-1 0 0 0,0 1 0 0 0,0-1 0 0 0,1 0 0 0 0,-1 0 0 0 0,-1 0 0 0 0,2-2-48 0 0,-2 4 184 0 0,-1 1 10 0 0,0 0 4 0 0,4-22 209 0 0,56 116-6 0 0,12 19-569 0 0,-32-12 530 0 0,-40-98-304 0 0,0 0 0 0 0,0 0 0 0 0,0 1 0 0 0,0-1 0 0 0,-1 0 0 0 0,1 0 0 0 0,-1 0 0 0 0,0 0 0 0 0,0 0 0 0 0,0 0 0 0 0,0 0 0 0 0,0 0 0 0 0,-1 0 0 0 0,1-1 0 0 0,-1 1 0 0 0,0 0 0 0 0,0-1 1 0 0,0 1-1 0 0,0-1 0 0 0,0 0 0 0 0,0 0 0 0 0,-1 0 0 0 0,1 0 0 0 0,-1 0 0 0 0,1 0 0 0 0,-1-1 0 0 0,-2 2-58 0 0,-82 26 1174 0 0,54-25-926 0 0,0-2 1 0 0,0-1-1 0 0,-1-2 0 0 0,-29-5-248 0 0,56 6-409 0 0,1-1-1 0 0,-1 0 0 0 0,1-1 1 0 0,-1 1-1 0 0,1-1 0 0 0,0 0 0 0 0,0-1 1 0 0,0 0-1 0 0,0 0 0 0 0,0 0 1 0 0,-5-4 409 0 0,6 3-1622 0 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50.6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 42 11976 0 0,'0'0'266'0'0,"0"0"44"0"0,0 0 15 0 0,0-15 86 0 0,-13-5 1033 0 0,13 19-647 0 0,-2-3 617 0 0,0 3-5916 0 0,6 4-843 0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54.8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203 39 920 0 0,'0'0'335'0'0,"0"0"1070"0"0,0 0 472 0 0,0 0 91 0 0,0 0-171 0 0,0 0-777 0 0,-8-15 2279 0 0,7 13-3163 0 0,0 0 0 0 0,0 1 0 0 0,0-1 0 0 0,0 1 0 0 0,0-1 0 0 0,-1 1 1 0 0,1 0-1 0 0,-1-1 0 0 0,1 1 0 0 0,-1 0 0 0 0,1 0 0 0 0,-1 0 0 0 0,1 0 0 0 0,-1 0 0 0 0,0 1 0 0 0,0-1 0 0 0,1 0 0 0 0,-1 1 0 0 0,0-1 1 0 0,0 1-1 0 0,0 0 0 0 0,0-1 0 0 0,0 1 0 0 0,1 0 0 0 0,-1 0 0 0 0,0 0 0 0 0,0 1 0 0 0,0-1 0 0 0,0 0 0 0 0,0 1 0 0 0,1-1 1 0 0,-1 1-1 0 0,0 0-136 0 0,-62 22 231 0 0,23 4-231 0 0,14-3 0 0 0,20-3 0 0 0,18 8 0 0 0,19 13 296 0 0,13-14-232 0 0,41 4 0 0 0,-51-9 248 0 0,-32-22-200 0 0,-1 1-52 0 0,0 1-1 0 0,0-1 0 0 0,0 0 1 0 0,0 1-1 0 0,-1-1 0 0 0,1 1 1 0 0,-1-1-1 0 0,0 0 0 0 0,1 0 1 0 0,-1 1-1 0 0,0-1 0 0 0,0 0 1 0 0,0 0-1 0 0,-1 0 0 0 0,1 0 1 0 0,-1 0-1 0 0,1 0 0 0 0,-1 0 1 0 0,1 0-1 0 0,-1-1 0 0 0,0 1 1 0 0,0-1-1 0 0,0 1 0 0 0,0-1 1 0 0,0 0-1 0 0,0 0 0 0 0,0 1 1 0 0,0-1-1 0 0,-1-1 0 0 0,1 1 1 0 0,0 0-1 0 0,-2 0-59 0 0,-10 3 42 0 0,1-1 0 0 0,0-1 0 0 0,-1 0 0 0 0,0 0 0 0 0,1-1-1 0 0,-1-1 1 0 0,-10-1-42 0 0,3 0-127 0 0,11 2-4241 0 0,10-1 2616 0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53.1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108 12 7512 0 0,'0'0'341'0'0,"0"0"-1"0"0,0 0-121 0 0,0 0 298 0 0,-11 4 2107 0 0,-35 38 465 0 0,32-22-2836 0 0,-19 45 177 0 0,32-60-381 0 0,0 0 1 0 0,0-1-1 0 0,1 1 1 0 0,-1 0-1 0 0,1-1 1 0 0,0 1-1 0 0,0 0 1 0 0,1-1-1 0 0,0 1 1 0 0,-1 0-1 0 0,2-1 1 0 0,-1 1-1 0 0,0-1 1 0 0,1 1-1 0 0,0-1 1 0 0,0 0-1 0 0,0 0 1 0 0,3 4-50 0 0,-1-5 40 0 0,-1 1 1 0 0,1-1 0 0 0,1 0 0 0 0,-1-1 0 0 0,0 1 0 0 0,1-1 0 0 0,-1 1 0 0 0,1-1-1 0 0,0-1 1 0 0,0 1 0 0 0,0-1 0 0 0,0 0 0 0 0,0 0 0 0 0,0 0 0 0 0,0-1 0 0 0,0 1 0 0 0,0-1-1 0 0,0-1 1 0 0,0 1 0 0 0,0-1 0 0 0,0 0 0 0 0,0 0 0 0 0,0 0 0 0 0,0 0 0 0 0,0-1 0 0 0,-1 0-1 0 0,2 0-40 0 0,1-2 151 0 0,0 0-1 0 0,0 0 0 0 0,-1 0 0 0 0,1-1 1 0 0,-1 0-1 0 0,0-1 0 0 0,0 1 0 0 0,0-1 0 0 0,3-5-150 0 0,-6 7 44 0 0,0 0-1 0 0,0 0 0 0 0,-1 0 1 0 0,1 0-1 0 0,-1-1 0 0 0,0 1 0 0 0,0-1 1 0 0,-1 0-1 0 0,1 1 0 0 0,-1-1 1 0 0,0 0-1 0 0,0 0 0 0 0,-1 0 1 0 0,1 0-1 0 0,-1 0 0 0 0,0 0 0 0 0,-1-3-43 0 0,-21-27 0 0 0,-12 19 208 0 0,21 11-134 0 0,5 4-4525 0 0,8 1-1259 0 0</inkml:trace>
  <inkml:trace contextRef="#ctx0" brushRef="#br0" timeOffset="390.53">348 55 5064 0 0,'0'0'389'0'0,"0"0"-60"0"0,5 3 2001 0 0,35 53 6795 0 0,3 29-5851 0 0,-43-84-3238 0 0,0-1-1 0 0,0 0 1 0 0,0 1-1 0 0,0-1 0 0 0,0 0 1 0 0,0 1-1 0 0,0-1 1 0 0,1 1-1 0 0,-1-1 1 0 0,0 0-1 0 0,0 0 0 0 0,0 1 1 0 0,1-1-1 0 0,-1 0 1 0 0,0 1-1 0 0,0-1 0 0 0,1 0 1 0 0,-1 0-1 0 0,0 1 1 0 0,1-1-1 0 0,-1 0 1 0 0,0 0-1 0 0,1 0 0 0 0,-1 1 1 0 0,0-1-1 0 0,1 0 1 0 0,-1 0-1 0 0,0 0 1 0 0,1 0-1 0 0,-1 0 0 0 0,0 0 1 0 0,1 0-1 0 0,-1 0 1 0 0,1 0-1 0 0,-1 0 0 0 0,0 0 1 0 0,1 0-1 0 0,-1 0 1 0 0,0 0-1 0 0,1 0 1 0 0,-1 0-1 0 0,1 0 0 0 0,-1-1 1 0 0,0 1-1 0 0,1 0 1 0 0,-1 0-1 0 0,0 0 0 0 0,0 0 1 0 0,1-1-1 0 0,-1 1 1 0 0,0 0-1 0 0,1 0 1 0 0,-1-1-1 0 0,0 1 0 0 0,0 0 1 0 0,1-1-1 0 0,-1 1 1 0 0,0 0-1 0 0,0-1 1 0 0,0 1-1 0 0,0 0 0 0 0,1-1 1 0 0,-1 1-36 0 0,14-28 490 0 0,-11 22-689 0 0,0-2 31 0 0,4-6-80 0 0,0 1-1 0 0,0-1 1 0 0,1 1 0 0 0,1 1 0 0 0,0-1 0 0 0,8-6 248 0 0,-12 13-36 0 0,-1 1 0 0 0,1 0 0 0 0,0 1 0 0 0,0-1 0 0 0,1 1 0 0 0,-1 0 0 0 0,1 0 1 0 0,0 1-1 0 0,0-1 0 0 0,0 1 0 0 0,0 1 0 0 0,1-1 0 0 0,-1 1 0 0 0,1 0 0 0 0,-1 1 0 0 0,1-1 1 0 0,0 1-1 0 0,0 1 0 0 0,0-1 0 0 0,0 1 0 0 0,-1 0 0 0 0,1 1 0 0 0,0 0 0 0 0,2 0 36 0 0,137 87 508 0 0,-69-42-124 0 0,-70-45-1572 0 0,-7-1-240 0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51.29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133 292 4608 0 0,'38'-12'774'0'0,"-20"-5"3800"0"0,-19 16-4357 0 0,0-1 0 0 0,1 0 0 0 0,-1 0 0 0 0,-1 0 0 0 0,1 0 1 0 0,0 1-1 0 0,0-1 0 0 0,-1 1 0 0 0,1-1 0 0 0,-1 1 0 0 0,1-1 0 0 0,-1 1 1 0 0,1 0-1 0 0,-1 0 0 0 0,0-1 0 0 0,0 1 0 0 0,0 1 0 0 0,1-1 1 0 0,-1 0-1 0 0,0 0 0 0 0,0 1 0 0 0,0-1 0 0 0,0 1 0 0 0,0-1 0 0 0,-1 1 1 0 0,1 0-1 0 0,0 0 0 0 0,0 0 0 0 0,0 0 0 0 0,-2 1-217 0 0,-2 0 42 0 0,-1 1 1 0 0,0 0-1 0 0,1 0 0 0 0,-1 1 1 0 0,1 0-1 0 0,0 0 0 0 0,0 0 1 0 0,0 1-1 0 0,0 0 0 0 0,1 0 1 0 0,0 1-1 0 0,-2 0-42 0 0,2 1-4 0 0,-1-1 0 0 0,1 1 0 0 0,0 0 0 0 0,0 0 0 0 0,0 1 0 0 0,1 0 0 0 0,0 0-1 0 0,0 0 1 0 0,1 0 0 0 0,-2 7 4 0 0,4-12 3 0 0,0 1-1 0 0,0-1 0 0 0,1 0 0 0 0,-1 1 1 0 0,1-1-1 0 0,0 1 0 0 0,0-1 0 0 0,0 1 1 0 0,0-1-1 0 0,0 1 0 0 0,0-1 1 0 0,1 1-1 0 0,-1-1 0 0 0,1 0 0 0 0,-1 1 1 0 0,1-1-1 0 0,0 0 0 0 0,0 1 0 0 0,0-1 1 0 0,0 0-1 0 0,1 0 0 0 0,-1 0 1 0 0,1 0-1 0 0,-1 0 0 0 0,1 0 0 0 0,0 0 1 0 0,-1 0-1 0 0,1-1 0 0 0,0 1 0 0 0,0-1 1 0 0,0 0-1 0 0,1 1 0 0 0,-1-1 1 0 0,0 0-1 0 0,1 0-2 0 0,3 1 7 0 0,1 0 0 0 0,-1-1-1 0 0,1 0 1 0 0,0 0 0 0 0,-1 0 0 0 0,1-1 0 0 0,0 0 0 0 0,0-1 0 0 0,0 1 0 0 0,-1-1-1 0 0,1 0 1 0 0,0-1 0 0 0,-1 0 0 0 0,1 0 0 0 0,-1 0 0 0 0,0-1 0 0 0,0 0 0 0 0,0 0-1 0 0,0 0 1 0 0,0-1 0 0 0,-1 0 0 0 0,1 0 0 0 0,-1-1 0 0 0,0 1 0 0 0,0-1 0 0 0,-1 0-1 0 0,0 0 1 0 0,1-1 0 0 0,-2 1 0 0 0,1-1 0 0 0,-1 0 0 0 0,2-3-7 0 0,-2 1 69 0 0,-1 0 1 0 0,1 1 0 0 0,-1-1-1 0 0,-1 0 1 0 0,0-1 0 0 0,0 1-1 0 0,0 0 1 0 0,-1 0-1 0 0,-1-6-69 0 0,0 4 51 0 0,0 0 0 0 0,-1 0 0 0 0,-1 0-1 0 0,0 1 1 0 0,0-1 0 0 0,-1 1 0 0 0,0 0-1 0 0,0 0 1 0 0,-1 0 0 0 0,0 1 0 0 0,-1-1-1 0 0,0 1 1 0 0,-1-1-51 0 0,-33-56 534 0 0,11 8-160 0 0,28 52-330 0 0,21 22 1071 0 0,17 43-758 0 0,-13 33 129 0 0,6 2-245 0 0,3-42-177 0 0,27 24-148 0 0,-61-68-710 0 0,-1-8-5040 0 0,2-1 80 0 0</inkml:trace>
  <inkml:trace contextRef="#ctx0" brushRef="#br0" timeOffset="515.51">596 220 456 0 0,'0'0'1017'0'0,"0"0"107"0"0,0 0 48 0 0,0 0-64 0 0,0 0-313 0 0,0 0-141 0 0,0 0-22 0 0,0 0-20 0 0,0 0-56 0 0,-5 4 1482 0 0,-70 34 1283 0 0,31-5-2717 0 0,40-29-514 0 0,-1 0 1 0 0,1 1 0 0 0,-1-1-1 0 0,1 1 1 0 0,0 0-1 0 0,1 0 1 0 0,-1 0-1 0 0,1 0 1 0 0,0 1 0 0 0,0-1-1 0 0,1 1 1 0 0,0 0-1 0 0,0 0 1 0 0,-1 4-91 0 0,1 29 275 0 0,4-36-283 0 0,0 1 0 0 0,0-1 0 0 0,0 1 1 0 0,0-1-1 0 0,1 0 0 0 0,0 0 0 0 0,0 0 1 0 0,0 0-1 0 0,0-1 0 0 0,0 1 0 0 0,0-1 1 0 0,1 0-1 0 0,-1 1 0 0 0,1-2 0 0 0,-1 1 1 0 0,1 0-1 0 0,0-1 0 0 0,0 1 0 0 0,0-1 1 0 0,0 0-1 0 0,0-1 0 0 0,0 1 0 0 0,0-1 1 0 0,0 1-1 0 0,0-1 0 0 0,0 0 0 0 0,0-1 1 0 0,0 1-1 0 0,0-1 0 0 0,0 0 0 0 0,0 0 1 0 0,4-1 7 0 0,1-2 30 0 0,0 1 11 0 0,-1 0 0 0 0,0-1 1 0 0,1 0-1 0 0,-1 0 0 0 0,0-1 0 0 0,-1 0 0 0 0,1 0 1 0 0,-1-1-1 0 0,5-5-41 0 0,15-37 1548 0 0,-26 46-1537 0 0,0 0-1 0 0,0 0 1 0 0,-1 0 0 0 0,1 0 0 0 0,-1 0-1 0 0,0 0 1 0 0,1 0 0 0 0,-1 0 0 0 0,0 0-1 0 0,0-1 1 0 0,0 1 0 0 0,-1 0 0 0 0,1 0-1 0 0,0 0 1 0 0,-1 0 0 0 0,1 0 0 0 0,-1 0-1 0 0,0 0 1 0 0,0 0 0 0 0,0 0 0 0 0,0 0-1 0 0,0 0 1 0 0,0 0 0 0 0,0 0 0 0 0,-1 1 0 0 0,1-1-1 0 0,0 1 1 0 0,-1-1 0 0 0,0 0-11 0 0,-29-13 1392 0 0,64 40-1207 0 0,56 34 1078 0 0,-61-44-1079 0 0,-10-6-1461 0 0,-13-7-3126 0 0,-4-2-2034 0 0</inkml:trace>
  <inkml:trace contextRef="#ctx0" brushRef="#br0" timeOffset="781.06">814 27 9672 0 0,'7'1'1751'0'0,"-7"20"347"0"0,21 23 187 0 0,-6 15-713 0 0,4 24-324 0 0,-10-5-600 0 0,3-25-539 0 0,-3-28-1863 0 0,-9-25-131 0 0</inkml:trace>
  <inkml:trace contextRef="#ctx0" brushRef="#br0" timeOffset="1015.41">729 218 8752 0 0,'13'0'776'0'0,"102"-1"5045"0"0,-39-4-5157 0 0,89 5-2701 0 0,-151 0 837 0 0</inkml:trace>
  <inkml:trace contextRef="#ctx0" brushRef="#br0" timeOffset="1187.22">1232 200 5528 0 0,'0'0'422'0'0,"0"0"-36"0"0,0 0 875 0 0,0 0 414 0 0,3 6 1735 0 0,7 19-390 0 0,1 21-443 0 0,3 4-1569 0 0,-1-10-880 0 0,-16-14-1093 0 0,2-25-155 0 0,1-1-958 0 0,0 0-3606 0 0</inkml:trace>
  <inkml:trace contextRef="#ctx0" brushRef="#br0" timeOffset="1437.15">1219 87 11488 0 0,'0'0'512'0'0,"0"0"96"0"0,0 0-480 0 0,0 0-128 0 0,3-3 0 0 0,-3 3 0 0 0,0 0 504 0 0,0 0 72 0 0,0 0 24 0 0,4-6 0 0 0,2 3-440 0 0,0 3-96 0 0,-6 0-64 0 0,0 0 96 0 0,0 0-96 0 0,8 3-88 0 0,-8-3 24 0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1: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173 170 9272 0 0,'0'0'208'0'0,"0"0"33"0"0,0 0 14 0 0,-10-6 1 0 0,-30-3 1361 0 0,34 10-1568 0 0,-1 0 1 0 0,1 1-1 0 0,0 0 0 0 0,0 0 1 0 0,0 1-1 0 0,0-1 1 0 0,0 1-1 0 0,1 1 0 0 0,-1-1 1 0 0,1 1-1 0 0,0 0 1 0 0,0 0-1 0 0,0 0 0 0 0,1 1 1 0 0,-1 0-1 0 0,1 0 0 0 0,0 0 1 0 0,0 0-1 0 0,1 0 1 0 0,0 1-1 0 0,0 0 0 0 0,0 0 1 0 0,1 0-1 0 0,-1 0 1 0 0,1 0-1 0 0,1 0 0 0 0,-1 1-49 0 0,2-4 0 0 0,0 0 0 0 0,1 0 0 0 0,-1 0 0 0 0,1 0 0 0 0,-1 0 0 0 0,1 0 0 0 0,0 0 0 0 0,0 0 0 0 0,1 0 0 0 0,-1-1 0 0 0,0 1-1 0 0,1 0 1 0 0,0-1 0 0 0,-1 1 0 0 0,1-1 0 0 0,0 0 0 0 0,0 1 0 0 0,1-1 0 0 0,-1 0 0 0 0,0 0 0 0 0,1 0 0 0 0,-1-1 0 0 0,1 1 0 0 0,-1-1 0 0 0,1 1-1 0 0,0-1 1 0 0,0 0 0 0 0,0 0 0 0 0,0 0 0 0 0,0 0 0 0 0,-1-1 0 0 0,2 1 0 0 0,-1-1 0 0 0,0 0 0 0 0,0 0 0 0 0,0 0 0 0 0,0 0 0 0 0,0 0 0 0 0,1-1 0 0 0,59-16 76 0 0,-54 11 84 0 0,-1 0 1 0 0,1 0 0 0 0,-2 0 0 0 0,1-1 0 0 0,-1 0 0 0 0,0-1 0 0 0,0 0-1 0 0,-1 0 1 0 0,0 0 0 0 0,-1-1 0 0 0,4-7-161 0 0,20 75 2164 0 0,-27-54-2166 0 0,1-1 1 0 0,-1 0 0 0 0,1 0-1 0 0,0 0 1 0 0,0 0-1 0 0,1 0 1 0 0,-1-1-1 0 0,1 1 1 0 0,0-1 0 0 0,-1 0-1 0 0,1 0 1 0 0,1 0-1 0 0,-1-1 1 0 0,0 1 0 0 0,1-1-1 0 0,3 1 2 0 0,29 16-667 0 0,-36-18-830 0 0,-1-1-3961 0 0</inkml:trace>
  <inkml:trace contextRef="#ctx0" brushRef="#br0" timeOffset="281.18">405 0 10136 0 0,'0'0'464'0'0,"0"0"-10"0"0,1 0-294 0 0,1 1-46 0 0,1 0-1 0 0,0-1 1 0 0,0 1-1 0 0,-1 1 1 0 0,1-1-1 0 0,-1 0 1 0 0,1 1-1 0 0,-1-1 1 0 0,0 1-1 0 0,1 0 1 0 0,-1-1-1 0 0,0 1 1 0 0,0 0-1 0 0,0 1 1 0 0,0-1-1 0 0,-1 0 0 0 0,1 0 1 0 0,-1 1-1 0 0,1-1 1 0 0,-1 1-1 0 0,0-1 1 0 0,0 1-1 0 0,0 0 1 0 0,0-1-1 0 0,0 1 1 0 0,-1 0-1 0 0,1 0 1 0 0,-1 0-1 0 0,0 0-113 0 0,5 10 585 0 0,22 77 1760 0 0,2 34-918 0 0,-18-50-1274 0 0,-7-65 229 0 0,-2-3-1425 0 0,-1-2-4363 0 0,-1-4-174 0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2:02.0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3224 0 0,'0'0'368'0'0,"0"0"337"0"0,0 0 154 0 0,0 0 33 0 0,0 0-48 0 0,0 0-218 0 0,0 0-91 0 0,0 0-20 0 0,0 0-3 0 0,0 0 0 0 0,0 0 0 0 0,0 0 0 0 0,0 0 0 0 0,0 0 0 0 0,0 0 0 0 0,0 0 0 0 0,0 0 0 0 0,0 0 0 0 0,0 0 0 0 0,0 16 2031 0 0,7 64 201 0 0,9-34-2357 0 0,-15-45-488 0 0,-1-1-1 0 0,0 0-202 0 0,0 0-872 0 0,0 0-376 0 0,-1-1-74 0 0,-2-4-19 0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2:02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13 9384 0 0,'0'-7'1000'0'0,"2"3"-906"0"0,-2 2 312 0 0,0 2 127 0 0,8 4 1686 0 0,7 18-5353 0 0,-14-20 1920 0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2:02.94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40 4144 0 0,'0'0'191'0'0,"0"0"218"0"0,0 0 812 0 0,0 5 1999 0 0,4 63 1227 0 0,-4-67-4054 0 0,-1 15 1078 0 0,4-9-478 0 0,12-28-789 0 0,18-31 36 0 0,34-5-34 0 0,-34 50 737 0 0,-2 14-531 0 0,-24-5-330 0 0,1 0 0 0 0,-1 1 0 0 0,1 0 1 0 0,-1 1-1 0 0,0 0 0 0 0,-1 0 0 0 0,1 0 0 0 0,0 1 0 0 0,-1 0 0 0 0,0 0-82 0 0,-2-2 23 0 0,5 4 226 0 0,0 1-1 0 0,0 1 1 0 0,-1-1-1 0 0,0 1 1 0 0,0 1 0 0 0,-1 0-1 0 0,0 0 1 0 0,-1 0-1 0 0,4 7-248 0 0,9 15 926 0 0,-18-31-840 0 0,1 6 74 0 0,-1-5-4965 0 0,-1-2 2759 0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3:04:04.0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14039 12433 576 0,'0'0'25'0,"0"0"6"0,-5 0-31 0,2-3 0 16,-2-1 0-16,2 4 0 0,-2-3 150 0,2-1 24 16,3 4 5-16,-3-3 1 0,3 3-32 0,0 0-7 15,-2-4-1-15,2 4 0 0,0-5-72 0,0 5-16 0,0 0-2 16,0-3-1-16,0 3 13 0,0 0 2 16,2-4 1-16,-2 4 0 0,6-3-22 0,-1-1-5 0,0 1-1 15,3-1 0-15,3 4-12 0,-3-3-2 0,2-1-1 0,1 4 0 16,-1 0-4-16,4 0-1 0,-4-3 0 0,6 3 0 15,3-4 2-15,-1 4 0 0,3 0 0 0,0-5 0 16,3 2 22-16,3 3 5 0,-1 0 1 0,3 0 0 16,-2-4-47-16,-1 4-16 0,3 0 0 0,-2 4 0 15,-3-4 16-15,2 0 17 0,-2 0-3 0,2-4-1 16,-2 4-2-16,5 0-1 0,-2 0 0 0,2 0 0 16,0 0-1-16,0 0 0 0,-3 4 0 0,4-4 0 15,-1 0 3-15,-3 0 0 0,-2 0 0 0,-3 3 0 16,0-3-12-16,0 0 8 0,-2 0-8 0,0 0 8 15,-4 0 0-15,4 0 0 0,2 5 0 0,-2-5 0 16,2 0-8-16,0 0 10 0,0 0-10 0,3 0 10 16,-3 0-2-16,3 0-8 0,-3 0 12 0,0 0-4 0,-2 0 1 0,-1 0 0 15,1 0 0-15,2 0 0 0,-3 0 0 16,1 0 0-16,0 0 0 0,-4-5 0 0,1 2-9 16,3 3 8-16,-1-4-8 0,1 4 8 0,-1-3-8 0,4 3 0 15,-1-4 0-15,-3 4 8 0,3 0-8 0,-2-3 0 16,2-1 0-16,-2 4 8 0,-1-3-8 0,1 3 0 15,-1-4 0-15,1 4 0 0,-3 0-9 0,2 0-4 16,-5 0-1-16,3-3 0 0,0-1 23 0,-3 4 5 16,3-3 1-16,0-2 0 0,-3 5-15 0,3-4 0 15,3 1 0-15,-1 3 0 0,-2 0 0 0,0-4-20 16,0 4 4-16,2 0 0 0,-2 0 16 0,0 0 0 16,0 0 0-16,2 0 0 0,-4 0 0 0,2 0 0 0,-1 0 0 15,1 0 0-15,-2 0 0 0,1-3 0 0,-1 3 0 0,2 0 0 16,-1 0 0-16,-1-4 0 0,1 4 0 0,-1 0 0 15,-1-3 0-15,0 3 0 0,3-4 0 0,0 4 0 16,-3 0 0-16,3-3 0 0,0-1 0 0,2 1 0 16,-2-1 12-16,-2 4 7 0,4-5 1 0,-2 2 0 15,0 3-20-15,-3-4 0 0,3 1 0 0,0 3 0 16,0-4-10-16,-3 4-9 0,-3-3-1 0,4 3-1 16,-1-4 21-16,-2 4 0 0,-1-3 0 0,1 3 0 15,-3 0 0-15,2-4 0 0,1 4 0 0,-3 0 0 16,-3 0 0-16,3 0 0 0,3 0 0 0,-4 0 0 15,1 0 16-15,0-3 7 0,0 3 1 0,3-4 1 16,-3 4-25-16,2 0 0 0,1 0 0 0,0-3 0 16,-1 3 0-16,3 0 0 0,-2 0 0 0,2-5 0 15,-2 5 0-15,5 0 0 0,-3 0 0 0,3 0 0 0,-3 0 0 0,0 0 0 16,3 0 0-16,-3-4 0 0,1 1 0 0,-1 3 0 16,0 0 0-16,0-4 0 0,0 4-15 0,-2 0-8 15,0-3-1-15,2-1-1 0,0 4 71 0,-2 0 14 16,-3-3 4-16,0-1 0 15,2 4-103-15,-2 0-20 0,0 0-4 0,3-3-1 0,-6 3 52 0,5 0 12 16,-2-4 0-16,0 4 0 0,0 0 21 0,3-3 7 16,-3 3 2-16,2 0 0 0,-2 0-30 0,3-5 0 15,-3 5 0-15,5 0 0 16,-2 0-25-16,-1 5-2 0,1-2 0 0,-1-3 0 0,1 0 27 0,0 0 0 16,-1 0 0-16,1 4 0 0,-1-4 16 0,1 3 9 15,-3-3 2-15,2 0 0 16,-2 0-43-16,0 0-9 0,0 0-2 0,-2 4 0 0,-6-4 27 0,7 3 0 0,-7-3 0 0,0 0 0 15,6 0 0-15,-6 0 0 0,0 0 0 0,0 0 0 16,0 0 0-16,0 0 0 0,0 0 0 0,0 0 0 16,0 0 23-16,0 0 9 0,0 0 3 0,0 0 0 15,0 0-35-15,0 0 0 0,0 0 0 0,0-3 0 32,-3-1-91-32,0-3-18 0,-2 7-4 0,3-8-1106 0</inkml:trace>
  <inkml:trace contextRef="#ctx0" brushRef="#br0" timeOffset="796.67">15695 12451 748 0,'0'0'67'16,"0"0"-54"-16,0 0-13 0,0 0 0 15,0 0 67-15,3-4 10 0,-3 4 3 0,5-3 0 16,-5 3 69-16,0 0 15 0,0 0 2 0,0 0 1 0,0 0-59 0,3-4-11 16,-3 4-2-16,0 0-1 0,0 0-25 0,0 0-5 15,0 0 0-15,0 0-1 0,0 0-18 0,0 0-3 16,0 0-1-16,0 0 0 0,0 0-13 0,5 4-2 15,-5-4-1-15,5 7 0 0,-5-7 3 0,3 3 0 16,0 6 0-16,-1 1 0 0,1-6-6 0,-3 6-1 16,0-6 0-16,2 4 0 0,1 3-2 0,0-1-1 15,-3-3 0-15,5 5 0 0,-5-1-18 0,3-1-11 16,2 4 2-16,-2-2 0 0,2 2 37 0,0 0 7 16,1-2 1-16,-1 2 1 0,3-3-8 0,0 4-1 15,0-4-1-15,2 3 0 0,1-4-27 0,-1 2 0 16,1 2 0-16,2-3 0 0,-2-1 18 0,2 2-2 0,-2-1 0 15,2-1 0-15,0-3 3 0,-2 5 0 16,-1-5 0-16,3 0 0 0,-2 0 8 0,0 0 1 0,-1 0 1 0,-2-2 0 16,0 2-18-16,0-3-11 0,0-1 12 0,-3 4-12 15,1-3 12-15,-1-1-4 0,0 1 0 0,-2-1-8 16,-3-3 9-16,5 5-9 0,-2-5 0 0,-3 0 9 16,0 0-9-16,0 0 0 0,0 0 0 0,0 0 8 31,0 0-52-31,0 0-12 0,0 0-1 0,0 0-1 0,0 0-137 0,0 0-27 15,0 0-6-15,0 0 0 0</inkml:trace>
  <inkml:trace contextRef="#ctx0" brushRef="#br0" timeOffset="1171.79">16018 12694 1267 0,'0'0'28'0,"0"0"5"0,0 0 2 0,0 0 1 0,0 0-36 0,0 0 0 16,5-3 0-16,-5 3 0 0,5 0 109 0,-5 0 15 16,0 0 4-16,6 3 0 0,2 1-52 0,0-1-9 15,-3 4-3-15,3-2 0 0,0 2 0 0,2 4 0 16,-4-1 0-16,2-3 0 0,0 5 0 0,2-5 0 16,-5 4 0-16,3-1 0 0,0-3-51 0,-2 5-13 15,2-5 0-15,-3 7 0 0,0-7 54 0,-2 5 8 16,-1-5 2-16,1 4 0 0,-3-1-52 0,0-3-12 15,-3 5 0-15,1-5 0 0,-1 0 54 0,-2 0 8 0,-3 5 2 0,0-5 0 16,0 0-52-16,-3 0-12 0,-2 0 0 0,0 0 0 16,-3-2 0-16,3 2 0 0,-3-3 0 15,0-1 0-15,0 4 0 0,0-3 0 0,3-1 0 0,0 1 0 16,-3-1 0-16,5-3 0 0,-2 0 0 0,0 0 0 16,0 0 0-16,2 0 0 0,1 0 0 0,2 0 0 31,-3-3-48-31,3-1-13 0,0 4-3 0,0-3-751 0,3-1-150 0</inkml:trace>
  <inkml:trace contextRef="#ctx0" brushRef="#br0" timeOffset="1864.37">16470 12985 1011 0,'0'0'44'0,"0"0"11"0,3-4-44 0,2 1-11 15,-5 3 0-15,0-4 0 0,-2-3 110 0,2 2 20 16,2-2 4-16,-4 4 1 0,-4-1-6 0,1 1-1 15,2-4 0-15,1 3 0 0,-4-1-51 0,1 3-10 16,-3-3-3-16,3 5 0 0,0 0-51 0,-6 0-13 16,3 0 0-16,-2 0 0 0,2 0 54 0,-3 5 8 15,-5 2 2-15,3 0 0 0,0 0-64 0,2 0-28 16,-2 5 3-16,2-1 0 0,1-1 25 0,2 4-10 16,2-7 10-16,4 5 0 0,-3 2-9 0,5-2 9 15,0-5 0-15,5 4-9 16,-3-1-19-16,6-3-4 0,0 0-1 0,3 0 0 0,5-7 50 0,-3 5 11 15,-2-5 1-15,2 0 1 0,3 0-22 0,-3-5-8 16,0 3 0-16,-2-3 9 0,2-2 18 0,-2 4 3 0,-1-4 1 16,1 0 0-16,-9-2-31 0,4 2 0 0,-1 5 0 0,0-6 0 15,-2 4 57-15,-3 4 6 0,3-7 1 0,-3 7 0 16,0 0-52-16,0 0-12 0,0 0 0 0,0 0 0 16,0 0 0-16,0 0 0 0,0 0 0 0,0 0 0 15,2 4 0-15,1-1 0 0,-1 4 0 0,1 5 0 16,0-5 0-16,2 4 0 0,0-4 0 0,1 3 0 15,-4-3 0-15,1 5 0 0,5-5 0 0,-3 0 0 16,-2 5 32-16,2-10 3 0,-2 5 1 0,2-2 0 16,0 2-26-16,1-3-10 0,-6-4 8 0,0 0-8 15,5 0-93-15,-5 0-24 0,0 0-5 0,0 0-997 16</inkml:trace>
  <inkml:trace contextRef="#ctx0" brushRef="#br0" timeOffset="2114.38">16695 12701 1868 0,'0'0'41'0,"0"0"9"0,0 0 2 0,0 0 0 0,6 0-42 0,-1 4-10 16,0-4 0-16,0 8 0 0,1-1 73 0,-4 7 13 16,4 0 2-16,-4 2 1 0,4 1-20 0,-1 9-4 15,-5-5-1-15,5 5 0 0,-2-5-13 0,-1 5-3 16,-2 2-1-16,0 2 0 0,0-8-24 0,0-1-5 15,-2 5-1-15,-1-5 0 0,3-2-17 0,-5-1 0 16,5-3 0-16,-3-1 0 0,1 0 0 0,-1-7 0 16,3 0 0-16,0-2 0 15,0-5-29-15,0 0-10 0,0 0-1 0,0-5-1 16,3-2-191-16,2-7-37 0,-3 0-8 0,4-5-2 0</inkml:trace>
  <inkml:trace contextRef="#ctx0" brushRef="#br0" timeOffset="2348.34">16923 12727 1299 0,'0'0'57'0,"0"0"13"0,0-7-56 0,0 7-14 0,0 0 0 0,0 0 0 16,0 0 129-16,0 0 23 0,0 0 5 0,0 0 1 15,5 7-57-15,-5 4-11 0,3-1-2 0,-1 2-1 16,-2 6-23-16,0-3-5 0,3 6-1 0,-3-3 0 16,3 4-9-16,-3 4-1 0,0 2-1 0,-3-2 0 15,3 2-18-15,0-2-3 0,-3-5-1 0,1 5 0 16,2-7-25-16,-3 2 0 0,3-7 0 0,-3 5 0 0,3-5 28 0,0-2 0 15,0-3 0-15,3 3 0 0,-3-5 6 0,0 0 2 16,0-7 0-16,0 0 0 16,0 0-98-16,0 0-19 0,0 0-4 0,3-7-1109 15</inkml:trace>
  <inkml:trace contextRef="#ctx0" brushRef="#br0" timeOffset="3079.9">17399 13028 1458 0,'11'-3'32'0,"-3"-1"6"0,-8 4 2 0,0 0 1 16,0 0-33-16,0 0-8 0,-6 7 0 0,4-3 0 16,-1 3 62-16,3 1 10 0,3-1 3 0,-3 4 0 0,0 3 16 0,0 1 3 15,0-1 1-15,0 12 0 0,2-8-29 0,1 4-6 16,-3-6 0-16,0 3-1 0,0 0-13 0,0-5-2 15,-3 0-1-15,1 0 0 0,2-2-11 0,0-1-3 16,-3-1 0-16,0-3 0 0,1-2 1 0,2-5 0 16,0 0 0-16,0 0 0 0,0 0 8 0,0 0 2 15,-6-5 0-15,1-2 0 0,2 0-18 0,1-3-3 16,-1-1-1-16,0-3 0 0,1-5-8 0,-1 0-2 16,3-2 0-16,-2-5 0 0,4 2-8 0,-2 1 0 15,0-3 0-15,5 2 8 0,-2-1-8 0,2 6-12 16,-2-2 2-16,5 2 1 0,-3-2 1 0,3 9 0 15,0-2 0-15,5 4 0 0,-2-1 0 0,0 6 0 0,2 3 0 16,0-3 0-16,3 5 8 0,-3 5-13 0,3-3 5 0,0 3 8 16,0 2 0-16,-3 7 0 0,0-7 0 0,-2 5 0 15,-1 2 15-15,-4-3 10 0,-1 4 3 0,-2-1 0 16,-3 0-37-16,-3-2-7 0,0-3-2 0,-2 7 0 16,0-6 18-16,-1 4 12 0,-4-7-1 0,2 5-1 15,-3-5-10-15,-2 0 12 0,3 0-12 0,-1-2 12 16,-2-3-12-16,2 3 8 0,1-1-8 0,-1-1 8 15,0-3-72-15,3 0-16 0,1 0-2 16,-1 0-723-16,2 0-145 0</inkml:trace>
  <inkml:trace contextRef="#ctx0" brushRef="#br0" timeOffset="3487.22">17799 13009 1267 0,'-11'-7'56'0,"11"7"12"0,0 0-55 0,5-7-13 16,-5 4 0-16,3-1 0 0,-3-3 138 0,0 7 25 16,-3-7 5-16,3 7 0 0,-2-5-75 0,-4 3-15 15,6 2-3-15,-5 0-1 0,0 0-49 0,-3 2-9 16,0 3-3-16,0 2 0 0,0 0-13 0,3 4 0 16,-3-3 0-16,2-1 0 0,1 7 0 0,3-3 0 15,-4-1 0-15,6-3 0 0,0 5 8 0,3-1-8 16,-3-4 11-16,5 1-11 0,0-1 0 0,3 0 0 15,0-7 0-15,0 7-12 0,0-7 12 0,0 0 0 0,3 0 0 0,-1-3 10 16,-2-1-10-16,3-3 10 0,-1 2-10 16,1-2 10-16,0 0 7 0,-1 0 2 0,-2 0 0 15,3 0 0-15,-6 2 13 0,3-2 4 0,-3 0 0 0,0-3 0 16,-2 3 22-16,0-2 5 16,-3 2 1-16,0 0 0 0,-3 0-52 0,0 4-12 15,3 3 0-15,-2-4 0 0,-1 4 0 0,3 0 0 0,0 0 0 0,0 0 0 16,-5 0 0-16,5 0 0 0,-3 7 0 0,1 0 0 15,-1 5 0-15,3-5 0 0,3 4 0 0,-1-4 0 16,-2 3 0-16,3-5 0 0,2 2 0 0,-2 0 0 16,-1 0-111-16,4 0-25 0,-4-3-4 0,1-1-560 15,2 4-111-15</inkml:trace>
  <inkml:trace contextRef="#ctx0" brushRef="#br0" timeOffset="3810.33">17992 13002 1958 0,'0'0'43'0,"0"0"9"0,0 0 1 0,5 7 3 0,-2-2-45 0,2-3-11 15,-2 7 0-15,-1-6 0 0,-2-3 53 0,3 7 9 16,-3 0 2-16,2 0 0 0,1 5 0 0,0-5 0 16,-3 0 0-16,2 4 0 15,1-1 0-15,0-5 0 0,-3 2 0 0,0 0 0 0,0-7-52 0,0 0-12 16,0 0 0-16,0 0 0 0,0 0 0 0,0 0 0 15,0 0 0-15,0 0 0 0,5-3 0 0,-2-6 0 16,2 2 0-16,0-3 0 0,1-4 0 0,1-2 0 16,-1 2 0-16,2 0 0 0,2 0 0 0,-2-1 0 15,3-3 0-15,-3 6 0 0,2 2 0 0,-2-1 0 16,0-3 0-16,3 7 0 0,-3 0 0 0,0 2 0 16,0-2 0-16,0 0 0 0,-3 7 0 0,3-3 0 15,-3 6 0-15,0-3 0 0,-2 0 0 0,2 4 0 0,1-1 0 16,-1-3 0-1,0 7-100-15,3-2-22 0,-5-3-5 0,-3-2-922 0</inkml:trace>
  <inkml:trace contextRef="#ctx0" brushRef="#br0" timeOffset="4450.81">18357 12995 806 0,'0'0'72'0,"0"0"-58"16,0 0-14-16,5 0 0 0,0 0 60 0,3-3 8 16,-2-1 3-16,-1 4 0 0,0-3-6 0,0-1-1 15,1 1 0-15,-1-1 0 0,-2-1-6 0,-3 5-2 16,0 0 0-16,5-2 0 0,-2-3 8 0,-3 5 0 0,0 0 1 15,0 0 0-15,0 0-1 0,0 0 0 0,-6-3 0 0,1 3 0 16,-3-4-15-16,3 8-3 0,-3-4-1 0,0 3 0 16,-3 2-21-16,3 2-4 0,1-3 0 0,-4 3-1 15,3 0-19-15,3 0-17 0,-3 3 3 0,2-5 1 16,4 2 13-16,-1 0 0 0,1-3 0 0,2-4 0 16,0 0 0-16,2 3-12 0,1 4 12 0,5 0-12 15,0-7 12-15,0 5-12 0,2-3 12 0,1-2-12 16,-1 0 12-16,4 0 0 0,-4 0 0 0,3 0 0 15,1-2 0-15,-1 2 0 0,0-5 0 0,0-2 0 16,-2 4 24-16,0-1-1 0,-1-3-1 0,-2 0 0 16,0 0-22-16,0 0 0 0,-3-1 0 0,0 4 0 15,1-3 51-15,-4 4 5 0,-2 3 2 0,3-4 0 16,0 1-42-16,-3 3-8 0,0 0-8 0,0 0 12 16,0 0 20-16,0 0 5 0,0 0 1 0,2 3 0 15,4 4-38-15,-4 0 0 0,1 0 0 0,0 0 0 0,2-2 0 0,-2 6 0 16,-1-4 0-16,3 0-12 0,1 1 36 0,-1-6 6 15,0 5 2-15,1-2 0 16,-1 2-142-16,0 0-28 0,-2-3-6 0,2-1-888 16</inkml:trace>
  <inkml:trace contextRef="#ctx0" brushRef="#br0" timeOffset="4981.92">18664 12948 1958 0,'0'0'43'0,"0"0"9"0,0 0 1 0,0 0 3 0,5 4-45 0,-2 3-11 0,2 1 0 0,-2-1 0 16,-1 0 85-16,1 4 15 0,0-4 4 0,-1 3 0 15,-2-5-64-15,3 2-13 0,-1 4-3 0,-2-4 0 16,0-7 32-16,0 8 7 0,0-1 1 0,0-7 0 31,0 0-76-31,0 0-14 0,0 0-3 0,0 0-1 0,0 0 30 0,0 0 8 0,0 0 1 0,0 0 0 16,0 0 10-16,6-5 1 0,-1-2 1 0,0 0 0 15,1 0-21-15,2-5 0 0,0 5 0 0,2-7 0 16,1 4 0-16,-1-1-15 0,3 4 3 0,-2-1 0 16,2-3 12-16,1 4-11 0,-1 0 11 0,-3 2-10 15,1 3 10-15,-3-3 0 0,2 5-9 0,-2 0 9 16,0 0 0-16,0 0 0 0,-2 5 0 0,-1-5 0 16,-3 7 0-16,4-3 12 0,-4 3 0 0,1-4 0 0,-3-3 8 15,3 7 3-15,-1 0 0 0,-2-2 0 16,0-5-23-16,0 7-18 0,3 0 3 0,-3-7 1 15,0 0 14-15,0 0 0 0,0 0 0 0,0 0 0 0,0 0 48 0,0 0 13 16,5 0 3-16,1 0 0 0,-6 0-64 0,8 0-21 16,-3-7 0-16,3 2 0 0,-3 3 21 0,0-3 0 15,3-2 0-15,-2 0 0 0,2 0 0 0,-3 0 0 16,0 0 0-16,0 7 0 0,3-5 20 0,-2-2-2 16,-1 7 0-16,-5 0 0 0,5 0-33 0,0 0-6 15,1 0-2-15,2 7 0 0,-6-2 23 0,4 2-9 16,-1 0 9-16,0 0 0 0,1 0 14 0,-4 5 10 15,3-5 1-15,-2 4 1 0,2-1-26 0,-2 2 0 16,2-5 0-16,-2 4 0 0,0-1 0 0,2-3 0 0,-2 0 0 16,2 5 0-1,-2-8-16-15,-1 3-9 0,-2-7-2 0,3 3-810 0,-3-3-163 0</inkml:trace>
  <inkml:trace contextRef="#ctx0" brushRef="#br0" timeOffset="5377.39">19193 12955 864 0,'0'0'76'0,"5"4"-60"0,3-4-16 0,3 3 0 16,-3-3 195-16,2 0 36 0,3 0 7 0,1 0 2 16,2 0-141-16,-3 0-28 0,0 5-6 0,0-5-1 15,0 0-51-15,-2 0-13 0,0 0 0 0,-3 0 0 0,-3 0 54 16,0 0 8-16,3-5 2 0,-3 2 0 0,-5 3-64 0,6-4 0 15,-4 1-14-15,4-4 2 0,-4 3 12 0,-2-3 14 16,0 0-3-16,-2 2-1 0,2-2-10 0,0 4 0 16,-6-1 0-16,4-3 0 0,-4 0 17 0,1 7-1 15,-3-3-1-15,0-1 0 0,0 4-15 0,-2 0 0 16,-1-5 0-16,-5 10 0 0,0-5-11 0,3 4 11 16,-5-1-10-16,2 4 10 0,0-3-8 0,0 3 8 15,0 1 0-15,3-1-9 0,2 7 9 0,1-3 0 16,2-1 0-16,2 6 0 0,4-6 0 0,2 4 0 15,0-2-10-15,2 2 10 0,4-3 0 0,2-1 12 16,0 2 0-16,2-1 0 0,3-4-12 0,1 3 11 0,-1-3-11 16,3-2 10-16,2 2-10 0,3-3-14 0,-2-1 3 15,2-3-649-15,-2 0-131 0</inkml:trace>
  <inkml:trace contextRef="#ctx0" brushRef="#br0" timeOffset="5599.17">19524 12774 1152 0,'0'0'102'0,"0"0"-82"15,0 0-20-15,2 0 0 0,4-3 150 0,-1 3 26 16,-5 0 4-16,5 3 2 0,0 1-70 0,1 3-13 16,-1 1-3-16,3 6-1 0,0 0-53 0,0 0-10 15,0 5-3-15,-3-1 0 0,-2-3 14 0,2 6 2 0,-5-2 1 0,3 2 0 16,-1-7-37-16,-2 5-9 0,0-1 0 0,-2-3 0 15,-1-1 0-15,3-3 0 0,-3-1 0 0,1 2 0 16,-1-1 16-16,0-4 0 0,-2 0 1 0,2-4 0 31,-2 2-184-31,3-5-37 0,-6-5-7 0</inkml:trace>
  <inkml:trace contextRef="#ctx0" brushRef="#br0" timeOffset="5755.24">19487 12941 576 0,'0'0'51'0,"0"0"-41"0,0 0-10 0,2 0 0 0,4-3 216 0,-1 3 40 0,3-4 9 0,0 4 2 16,2 0-125-16,1 4-25 16,2-4-5-16,0 3 0 0,3-3-73 0,3 0-15 15,-3 0-2-15,-1 0-1 0,4 0-10 0,-3 4-3 0,0-4 0 0,2 0-608 16,-5 3-123-16</inkml:trace>
  <inkml:trace contextRef="#ctx0" brushRef="#br0" timeOffset="6098.9">19831 12974 1422 0,'0'0'31'0,"0"0"6"0,7 0 2 0,1 0 1 0,-2 0-32 0,2 0-8 16,0 0 0-16,2-5 0 0,-2 3 54 0,3 2 9 16,-3-5 1-16,2 2 1 0,-2-1-36 0,0 1-7 15,0-1-2-15,0 4 0 0,0-7 14 0,-5 7 2 16,-3 0 1-16,2-7 0 0,1 0-8 0,-3 2-1 0,0 3-1 0,-3-3 0 15,-2 2 29-15,0-1 7 0,-3-3 1 0,0 7 0 16,0-7-64-16,-3 7-8 0,1-3-4 0,-1-1-1 16,0 4 21-16,-2 4 4 0,0-1 0 0,2-3 1 15,1 4-13-15,-1-1 0 0,1 4 0 0,-1 0 0 16,3 0 0-16,0 0 0 0,3 2 0 0,0 1 0 31,2 4-48-31,-2-2-13 0,5-1-3 0,0 3 0 0,0-4 52 0,2 2 12 0,4-5 0 0,-1 4 0 16,-2-1 28-16,2-3 9 0,0 5 2 0,3-5 0 15,3-3-63-15,2-1-12 0,-3 1-2 0,6-1-1 16,0-3-20-16,0 0-4 0,3 0-1 0,-1 0-477 16,1 0-96-16</inkml:trace>
  <inkml:trace contextRef="#ctx0" brushRef="#br0" timeOffset="6380.09">20074 12920 806 0,'0'0'72'0,"0"0"-58"16,0 0-14-16,0 0 0 0,0 0 197 0,0 0 37 15,0 0 7-15,0 0 2 0,5 7-133 0,-2 0-26 16,0 0-6-16,-1 4-1 0,1-1-10 0,-1 2-3 16,1 2 0-16,0 0 0 0,-1-2 10 0,-2-1 2 15,0-1 0-15,3 2 0 0,-3-5-40 0,0 4-8 16,0-1-2-16,0-6 0 0,0 3-11 0,0-7-3 16,0 0 0-16,0 0 0 0,0 0 1 0,0 0 0 15,0 0 0-15,0 0 0 0,8-7 0 0,-3 0 0 16,1-4 0-16,2-1 0 0,-1 2-13 0,1-1-16 0,0-3 3 0,0 2 1 15,0-2 12-15,3 0 0 0,-3 2 0 0,2 2 0 16,-2-1-12-16,3 4 1 0,-3 0 0 0,2 2 0 16,1-2 2-16,-3 0 0 0,2 4 0 0,1 3 0 15,-3 0 1-15,3 0 0 0,-4 0 0 0,1 3 0 32,0-3-127-32,0 4-25 0,0-1-4 0</inkml:trace>
  <inkml:trace contextRef="#ctx0" brushRef="#br0" timeOffset="6724.18">20558 12920 921 0,'0'0'82'16,"0"0"-66"-16,3-5-16 0,-3 5 0 0,0-3 132 0,2-4 22 15,-2 7 5-15,0 0 1 0,0 0-77 0,0 0-15 16,-2-4-4-16,-1 1 0 0,0-1 0 0,-2 4 0 15,-3-3 0-15,0 3 0 0,0 3-51 0,-2-3-13 16,-1 0 0-16,-2 0 0 0,2 4 0 0,1-1 0 16,-1 4 0-16,3 0 0 0,0-2 0 0,0-3 0 15,6 10 0-15,-1-5 0 0,3 0 0 0,3 4 0 16,-1-3 0-16,6-1 0 0,0 7 0 0,0-7 0 16,3 0 0-16,2 0 0 0,-2 5 15 0,2-5 0 15,-3 0 0-15,1 0 0 0,-3 5-7 0,0-5-8 16,0 4 11-16,0-1-11 0,0-3 30 0,-6 5-1 0,4-5 0 15,-4 4 0-15,-2-4 3 0,0 1 0 0,-2-6 0 16,-4 5 0-16,4-2-4 0,-6 2-1 0,-3-7 0 0,1 4 0 31,-6-1-57-31,-3-3-11 0,-2 0-3 0</inkml:trace>
  <inkml:trace contextRef="#ctx0" brushRef="#br0" timeOffset="8035.94">19145 11831 288 0,'0'0'12'0,"0"0"4"0,0-3-16 0,0 3 0 0,0 0 0 0,0 0 0 15,0 0 156-15,8-4 28 0,-8 4 5 0,5-3 2 16,3-2-90-16,0 3-17 0,-8 2-4 0,6-5-1 15,-1 3 10-15,0-3 3 0,-2-2 0 0,-3 3 0 16,5-3-16-16,-5 7-4 0,3-3 0 0,-3-1 0 16,2-4-23-16,1 1-5 0,0 3 0 0,2 1-1 15,0-4-20-15,3 3-4 0,0-3-1 0,0-1 0 16,0 1-7-16,3 0-2 0,-1 3 0 0,1-3 0 16,-1 0-9-16,4-1 10 0,2 1-10 0,-3-4 10 15,3 4-10-15,2 0 10 0,1 0-10 0,2-1 10 16,3-1-10-16,-6 0 10 0,1 2-10 0,-3 0 10 0,-1-1-10 0,1 1 0 15,3 0 0-15,-1 3 0 0,1 1 0 0,-1-1 0 16,4-3 0-16,-1 7 0 0,0-8 8 0,3 6-8 16,-3-3 0-16,3 3 8 0,0-3-8 0,2-2 0 15,6 7 9-15,-1-7-9 0,-4 3 8 0,5 4-8 16,-3-3 10-16,3-1-10 0,-3 4 9 0,0-3-9 16,-3-2 8-16,3 5-8 0,0 0 9 0,-2 0-9 15,-1 0 10-15,1 0-10 0,-3 0 12 0,-1 0-3 16,4 5-1-16,-1-2 0 0,-2-3 8 0,0 7 0 15,-3-3 1-15,3-1 0 0,-6 1 10 0,4 3 1 16,-4 0 1-16,-5-2 0 16,1-3-4-16,-1 6-1 0,3-4 0 0,-3-1 0 0,3 1-8 0,2-1-1 0,1 1-1 15,5 1 0-15,-1-3-5 0,4 3-1 0,-1-3 0 16,1 3 0-16,-1-2 4 0,1-3 1 0,-3 4 0 0,-3-1 0 16,3-3 0-16,-6 4 0 0,1-1 0 0,-1-3 0 15,-2 4-1-15,-8-4-1 0,0 0 0 0,0 0 0 16,5 5-1-16,-5-5 0 0,0 0 0 0,0 2 0 15,2-2-1-15,4 0 0 0,-6 0 0 0,2 0 0 16,-5 0-9-16,1 0 0 0,-1 0 9 0,0 0-9 16,-5 0 11-16,6 5-3 0,-1-5 0 0,0 2 0 15,-2-2-8-15,-3 0 0 0,0 0 0 0,5 0 0 16,0 0 0-16,-2 0 0 0,-3 0 8 0,5 5-8 16,1-5 0-16,-1 0 0 0,-5 0 0 0,0 0-11 15,0 0-148-15,0 0-29 0,0 0-7 0</inkml:trace>
  <inkml:trace contextRef="#ctx0" brushRef="#br0" timeOffset="8442.58">20963 11483 633 0,'-5'0'56'0,"5"0"-44"16,0 0-12-16,-3-3 0 0,0 3 117 0,-2-5 22 15,2 5 4-15,3 0 1 16,0 0-26-16,0 0-5 0,0 0-1 0,0 0 0 0,0 0-52 0,0 0-10 0,0 0-2 0,0 0-1 16,6 0-6-16,2 5-1 0,0-2 0 0,5-3 0 15,3 7 4-15,5-7 0 0,0 4 0 0,3-1 0 16,0 1-26-16,-1 3-5 15,-1-2-1-15,1 2 0 0,-1 0 10 0,-1 0 2 16,-5 0 0-16,0 5 0 0,-3-3 3 0,-3-1 1 0,-4 3 0 0,-1 1 0 16,-2-3 1-16,-3 6 1 0,-6-8 0 0,1 4 0 15,-6 1 20-15,-4-2 4 0,-1 1 1 0,-3 3 0 16,-2-2-11-16,-3-2-3 0,-2-3 0 0,-1 4 0 16,3-4-29-16,-2 5-12 0,2-5 11 0,0 0-11 15,3-4 14-15,3 1-3 0,-1 3-1 0,3 1 0 16,6-4-2-16,-1-1-8 0,3-3 12 0,0 4-4 15,8-4-8-15,-8 0 0 0,8 0 0 0,0 0-824 16,0 0-168-16</inkml:trace>
  <inkml:trace contextRef="#ctx0" brushRef="#br0" timeOffset="10722.82">21714 11635 57 0,'0'0'0'0,"0"0"0"0,0 0 0 0,0 0 0 16,-2 0 0-16,2 0 0 0,-6-7 292 0,6 7 54 16,-5 0 10-16,0-4 3 0,2 1-216 0,-2 3-43 15,0 0-9-15,-1 0-2 0,4 0-38 0,-4 0-8 16,-2 0-2-16,3 3 0 0,-3 1-8 0,0-4-1 15,0 7-1-15,0 0 0 0,-2-2-19 0,-1-2-3 16,1 4-1-16,2 4 0 0,-3-4 41 0,3 0 8 16,3 0 2-16,2 1 0 0,3 3-39 0,0-4-7 15,3 0-1-15,2 5-1 0,0-9-11 0,3 4 0 16,3-3-12-16,2-1 12 0,0 1 0 0,-2-4 0 16,2 0 0-16,-2 0 0 0,-1 0 0 0,4-4 0 15,-4 4 0-15,-2-7 0 0,0 4 27 0,0-1 13 16,0-4 2-16,-3 6 1 15,-2-5-10-15,2 2-1 0,-2-2-1 0,0 0 0 0,-1 0 5 0,-2 0 0 16,0 2 1-16,0-2 0 0,0 0-19 0,0 3-4 16,-2 1-1-16,2-1 0 0,0 1-2 0,2-1-1 15,-2 4 0-15,0 0 0 0,0 0 2 0,0 0 1 0,0 0 0 0,0 0 0 16,3 7-13-16,-1-3 8 0,1 3-8 0,2 0 0 16,1 0 11-16,-4 0-11 0,4 5 12 0,-1-2-12 15,3-1 14-15,0 0-4 0,0-1-1 0,0 3 0 16,0-4-9-16,0 5 0 0,-1-5 0 0,1 0 0 15,0 0 0-15,0-4 0 0,-2 1 0 0,-1-1 8 16,0 1-8-16,0-4-11 0,-2-4 3 0,-3 4 0 16,3-3-176-16,-1-1-36 0,1 1-6 0,-3-4-2 15</inkml:trace>
  <inkml:trace contextRef="#ctx0" brushRef="#br0" timeOffset="10972.75">21913 11450 1958 0,'0'0'43'0,"0"0"9"0,-3 4 1 0,3 3 3 0,-2 5-45 0,2-2-11 16,0 4 0-16,2 4 0 0,-2 1 72 0,0 0 13 16,0 2 3-16,3 0 0 15,-1 1-46-15,4 1-9 0,-4-2-1 0,6 0-1 16,-2-2-18-16,-1 0-3 0,0-2-1 0,0 1 0 0,-2-4-9 0,0 1 0 15,2-4 0-15,-2 3 0 0,2-7 0 0,-2 1 0 16,-1-4 0-16,-2-4 0 16,0 0-203-16,6 0-42 0,4-12-9 0,1-9-2 0</inkml:trace>
  <inkml:trace contextRef="#ctx0" brushRef="#br0" timeOffset="11176.25">22154 11473 1958 0,'0'0'43'0,"0"0"9"0,0-5 1 0,0 5 3 0,0 0-45 0,0 0-11 0,0 0 0 0,0 0 0 16,0 7 53-16,2 5 9 0,-2-2 2 0,3 8 0 16,0-3 24-16,-1 3 6 15,1 4 1-15,-3-4 0 0,2 1-47 0,-2-5-8 16,3 5-3-16,0-2 0 0,-3-3-17 0,2 4-3 0,1-3-1 0,0 1 0 16,-3-2-6-16,5 3-2 0,-5 1 0 0,3-3 0 0,-1-4-8 0,4 3 0 15,-6-7 0-15,2 1 0 16,3-1-69-16,-5-7-19 0,0 0-4 0,0 0-1040 15</inkml:trace>
  <inkml:trace contextRef="#ctx0" brushRef="#br0" timeOffset="11861.19">22704 11704 1094 0,'0'0'97'0,"0"0"-77"15,0 0-20-15,0 0 0 0,0 7 127 0,3-3 21 16,2 8 5-16,0-2 1 0,-2-3-54 0,2 4-12 0,0 3-1 0,3 5-1 15,-5-5 20-15,2 5 4 0,-2-2 1 0,0 1 0 16,2 1-48-16,-3-5-10 0,1 5-1 0,0-2-1 16,-3-1-17-16,2-2-3 0,-2-4-1 0,3 1 0 0,-6-4-30 0,6 1 0 15,-3-8 0-15,0 0 0 0,0 0 27 0,0 0-1 16,0 0 0-16,0 0 0 0,-3-8-2 0,3 1-1 16,0-4 0-16,0-6 0 0,0-2-7 0,0-2 0 15,-2 2-1-15,-1-6 0 0,3 3-26 0,0-4-5 16,0 5 0-16,0 0-1 15,0-2-11-15,3 6-3 0,-3-2 0 0,0 1 0 0,2 1 14 0,1 1 2 16,2 2 1-16,3-1 0 0,-2 4 14 0,-1 1-11 16,5-2 11-16,1 5-10 0,0 0 10 0,2 0-8 15,0 3 8-15,3 4-8 0,0 0 8 0,2 0 0 16,-2 4 0-16,0 3-8 0,-3 0 8 0,3 0 0 16,-5 5 0-16,2-5 0 0,-5 7 11 0,0-7-3 15,0 8 0-15,-6-8 0 0,4 4 3 0,-6 3 0 0,0-6 0 0,0 3 0 16,-6-4 4-16,4 5 1 15,-6-2 0-15,0-3 0 0,3 0-5 0,-3 0-1 0,0 2 0 0,0-2 0 16,0-4-22-16,0 1-5 0,0-1-1 0,0-3 0 31,3 0-161-31,-3 0-32 0,5 0-6 0</inkml:trace>
  <inkml:trace contextRef="#ctx0" brushRef="#br0" timeOffset="12251.34">23389 11697 748 0,'0'0'67'0,"3"-8"-54"16,-3 8-13-16,0-2 0 0,-5-3 194 0,2-2 36 15,-2 3 7-15,-1 1 2 0,1-1-106 0,-3 1-21 16,0-1-4-16,0 4 0 0,0 0-57 0,-2 0-11 16,-1 0-3-16,3 4 0 0,-5-1-16 0,2-3-3 15,1 4-1-15,-3 3 0 0,-1 0 3 0,4 0 0 16,-4 5 0-16,4-5 0 0,-1 0-32 0,1 0-7 15,4 5-1-15,1-5 0 0,5 3 20 0,0-6 0 16,3 3 0-16,-1 0 0 0,4 1 0 0,4-4 11 16,-2-1-2-16,0 1 0 0,3-1-9 0,2-3-12 15,3 0 2-15,-3-3 1 0,-2-1 9 0,-1-3 0 16,4-1 0-16,-1 1 0 0,-5 0 0 0,0 3 9 16,0-3-1-16,-3 0-8 0,3-1 28 0,-3 1-2 15,-2 0 0-15,-1 0 0 0,1 3 0 0,-3 4 0 0,0 0 0 0,0 0 0 16,0 0-17-16,0 0-9 0,0 0 10 0,0 0-10 15,0 0 31-15,3 4 0 0,2 3 0 0,0 0 0 32,-2 0-50-32,2-2-9 0,3-2-3 0,-3 4 0 0,3 0 76 0,0 0 15 0,0 2 4 0,0-7 0 15,0 6-52-15,0-4-12 0,0-1 0 0,3 1 0 16,-4-1 0-16,1-3 0 0,-2 0 0 0,-1 4-782 16,0-8-159-16</inkml:trace>
  <inkml:trace contextRef="#ctx0" brushRef="#br0" timeOffset="12548.14">23529 11647 1209 0,'0'0'108'0,"0"0"-87"15,0 0-21-15,0 0 0 0,0 0 181 0,0 0 32 0,0 0 7 0,0 3 0 0,3 4-92 0,0 0-20 16,-1-3-3-16,1 3-1 0,2 0-37 0,-2 5-8 16,2-5-2-16,-2 0 0 0,2 0-31 0,-2 0-6 15,-1 0-2-15,1 1 0 0,0-1-18 0,-3-7 0 16,2 4 0-16,-2-4 0 0,0 0 24 0,0 0 2 15,0 0 0-15,0 0 0 0,0 0 10 0,0 0 1 16,0 0 1-16,0-4 0 16,3-3-62-16,-3-1-13 0,3-1-3 0,-1 0 0 15,4-1 0-15,-1-2 0 0,3 5 0 0,0-4 0 16,0 4 7-16,0-3 1 0,2 3 0 0,-2-5 0 0,3 5 14 0,-1 3 3 16,1 1 1-16,-3-1 0 0,2 1 14 0,1-1 0 15,-3 4-10-15,3 0 10 0,-1 0-13 0,1 0 1 0,-3 4 1 16,0-1-698-16,0-3-140 0</inkml:trace>
  <inkml:trace contextRef="#ctx0" brushRef="#br0" timeOffset="12970.25">23892 11704 115 0,'0'0'0'0,"0"0"10"0,5-3-10 0,0-1 0 0,3 1 0 0,0-2 0 16,-5-2 285-16,5 7 55 0,-5-7 12 0,2 7 1 15,-5 0-201-15,0 0-40 0,5-7-8 0,-5 7-1 16,0 0-25-16,0 0-5 0,0 0-1 0,0 0 0 16,0 0-16-16,0 0-3 0,-5 0-1 0,-3 3 0 15,-3 1-17-15,3 3-4 0,-2-2-1 0,-3 2 0 0,5 0-18 0,0-4-3 16,-3 4-1-16,3 4 0 16,0-4 12-16,3 5 1 0,-3-5 1 0,5 0 0 0,-2 5-38 0,2-2-7 15,3-6-1-15,-2 6-1 0,4-6 25 0,1 3-8 16,0 0 8-16,-1 0 0 0,4-7 0 0,-1 8 0 15,3-8 0-15,0 4 0 16,0-4-35-16,2 0-1 0,1-4-1 0,2 4 0 0,0-8 59 0,1 6 12 16,-1-3 2-16,0-2 1 0,0 0-8 0,-2 3-1 15,2-3-1-15,-2 0 0 0,-1-1-37 0,-2 1-7 16,-2 0-2-16,1 3 0 0,-1-3 31 0,-4 0 5 16,-2 7 2-16,3-3 0 0,-3 3-19 0,0 0 0 15,0 0 0-15,0 0 0 0,0 0 0 0,0 0 0 16,0 0 0-16,0 0 0 0,5 0 0 0,1 0 0 0,-1 3 0 15,0 1-9-15,-5-4 9 0,6 3 0 0,-1 1 0 0,-3-1-8 32,-2-3-92-32,6 4-17 0,-4-1-4 0,-2-3-516 0,0 0-103 0</inkml:trace>
  <inkml:trace contextRef="#ctx0" brushRef="#br0" timeOffset="13501.07">24178 11697 864 0,'0'0'76'0,"0"0"-60"0,0 0-16 0,0 0 0 16,0 0 195-16,2 4 36 0,1 3 7 0,2-4 2 15,-5 6-90-15,3-2-18 0,0 0-3 0,-1 0-1 16,1 0-51-16,-3 0-10 0,2 0-3 0,-2 0 0 16,3 1-51-16,0-1-13 0,-3-7 0 0,2 7 0 0,-2-3 0 0,0-4 0 15,0 0 0-15,0 0 0 0,0 0 28 0,0 0 4 16,0 0 0-16,0 0 0 0,0 0-18 0,0 0-3 15,8-4-1-15,-2 1 0 0,-1-4-10 0,0 0 10 16,0-5-10-16,1 5 10 0,-1-4-21 0,3 4-4 16,0-1-1-16,0 1 0 0,2 0 4 0,-2 0 0 15,3 3 0-15,-3 1 0 0,0-1 12 0,0 4 0 16,0-3 0-16,-3 3-9 0,0 3 9 0,3 1 9 16,-5-1-1-16,2 1-8 0,-2-1 29 0,-1 6-1 15,1-2 0-15,0 0 0 0,-1 0-5 0,1 0-2 16,0 0 0-16,2 0 0 0,-2 0-21 0,-1 1-10 0,1-4 1 15,0 3 0-15,-3-7 24 0,2 3 5 0,-2-3 0 16,6 4 1-16,-6-4-33 0,5 0-8 0,0 0 0 0,3-4-1 16,-3 1 40-16,3-1 8 0,-2 1 1 0,-1-1 1 31,3-4-46-31,0-3-10 0,0 8-1 0,0-4-1 0,0 3 29 0,2-3 12 0,-2 4-1 0,0-2 0 16,0 5-11-16,0 0 0 0,-3 0 0 0,3 0 0 15,-8 0-12-15,8 0 3 0,-3 5 0 0,3-2 0 16,-2 4 17-16,-1-3 3 0,0-1 1 0,0 4 0 15,-2-3-12-15,2 3-17 0,1 1 4 0,-4-1 1 16,4 0 60-16,-4 0 13 0,1 2 3 0,2 0 0 16,-2-4-52-16,-1 2-12 0,-2-7 0 0,6 3 0 15,-1 4-100-15,0-7-22 16,-5 0-5-16</inkml:trace>
  <inkml:trace contextRef="#ctx0" brushRef="#br0" timeOffset="13782.23">24826 11689 115 0,'8'-7'10'0,"-6"5"-10"0,1-3 0 0,0-2 0 16,2 3 284-16,-2 4 54 0,2-7 11 0,-2 4 3 0,-1-1-174 0,-2 4-34 15,-5-3-8-15,0-2 0 0,-3 3-38 0,-3-3-7 16,-2 5-2-16,-3-2 0 0,0 2-34 0,-2 0-7 16,-1 2-2-16,1 3 0 0,2-3-34 0,0 3-12 15,3 2 9-15,5-4-9 0,0 4 0 0,2 4 0 16,4-4 0-16,2 0 0 0,2 5-13 0,6-2 5 15,3 1 8-15,2-4-13 0,3 8 13 0,0-8 0 0,2 4 9 0,-4 1-9 16,2-5 22-16,-6 3-2 0,3 1 0 0,-2 3 0 16,0-6 22-16,-3 3 4 15,-1-4 1-15,1 5 0 0,-2-2-27 0,-4-3-4 0,1 0-2 0,0 0 0 16,-1 4-3-16,-4-6-1 0,-1-2 0 0,-2 4 0 31,-3-3-43-31,0-1-9 0,0 4-2 0</inkml:trace>
  <inkml:trace contextRef="#ctx0" brushRef="#br0" timeOffset="14532.05">21915 12110 576 0,'0'0'51'15,"0"0"-41"-15,0 0-10 0,0 0 0 0,0 0 129 0,0 0 24 0,0 0 5 0,0 0 1 16,6 8-28-16,-4-1-6 0,4-3-1 0,-1 6 0 16,-2 1-18-16,-1 4-4 0,-2-4-1 0,0 3 0 15,6 5-29-15,-6-2-7 16,5-1-1-16,-3 1 0 0,1-6 12 0,0 4 3 0,-1 3 0 0,1-4 0 0,0-2-38 15,-1 2-7-15,-2-4-2 0,6 1 0 0,-4-3-4 0,-2-1-2 16,3 0 0-16,0 0 0 0,-1-3-11 0,-2-4-3 16,0 0 0-16,0 0 0 0,0 0-2 0,0 0-1 15,0 0 0-15,0 0 0 0,11-4-9 0,-3-3 12 16,2 0-12-16,4 0 12 0,-4-1-12 0,6 4 0 16,-3 1 0-16,3-1 0 0,0 1-12 0,-3-1 12 15,3 4-10-15,0 4 10 0,0-1-8 0,-3 1 8 16,3-1 0-16,-3 1-9 0,3 4 9 0,-5-1 0 15,-1 0 0-15,-2 0 0 0,-3 0 0 0,-2-3 0 16,0 4 0-16,-6 3 8 0,0-1 6 0,-2-3 2 0,-3 0 0 0,0 5 0 16,-2-5-1-16,-4 4 0 15,1-4 0-15,-3 0 0 0,1 1-7 0,-4-1 0 0,0 0-8 16,-2-3 12-16,0-1-25 0,3 1-6 0,-6-1-1 0,3-3 0 31,2 4-84-31,1-4-18 0,4-4-3 0,1 4-634 0,0-3-126 0</inkml:trace>
  <inkml:trace contextRef="#ctx0" brushRef="#br0" timeOffset="14922.65">22386 12353 1900 0,'0'0'42'0,"0"0"9"0,0 0 1 0,0 0 1 16,0 0-42-16,0 0-11 0,0 0 0 0,0 0 0 0,0 7 57 0,-2 0 10 15,2 2 1-15,0-2 1 0,0 0-30 0,2 3-7 16,1-6 0-16,2 8-1 0,1-2-15 0,-1-6-2 16,0 3-1-16,3 0 0 0,-3 0-13 0,3-4 8 15,0 2-8-15,3-1 0 0,-3-1 9 0,0-3-9 16,2 0 8-16,1 0-8 0,-3-3 12 0,2-1-4 16,-2-4 0-16,0 4 0 0,0-3 2 0,-2 4 0 15,2-8 0-15,-1 4 0 0,-1 0-1 0,-1-5 0 16,0 5 0-16,1-3 0 0,-4 3 3 0,1 3 1 15,0-4 0-15,2 4 0 0,-3 1 8 0,-2 3 2 16,0 0 0-16,0 0 0 0,0 0 3 0,3 3 1 16,2 1 0-16,-2-1 0 0,0 2-12 0,-1 2-3 15,4 0 0-15,-1 4 0 0,0-4-1 0,3 1-1 0,-3-1 0 0,3 4 0 16,0-4-10-16,0 0 8 0,3 0-8 0,-3 1 8 16,-3-1 1-16,3-3 0 0,0-1 0 15,0 4 0-15,0-7-9 0,0 0 0 0,-3 0 0 0,0 0 0 31,3 0-109-31,-5-3-24 0,-3 3-5 0,0-4-960 0</inkml:trace>
  <inkml:trace contextRef="#ctx0" brushRef="#br0" timeOffset="15094.84">22733 12190 2210 0,'0'0'48'0,"0"0"11"0,0 0 1 0,5 3 3 15,1 1-51-15,-1 4-12 0,0 3 0 0,-2-1 0 16,-1 1 49-16,4 4 7 0,-1 3 2 0,0 1 0 15,-5 2-18-15,3-2-3 0,2-2-1 0,1 4 0 0,-4-2-20 0,-2-1-4 16,0 1 0-16,0-2-1 0,0-3 5 0,-5 5 0 16,-3-5 1-16,3 2-794 15,7-6-159-15</inkml:trace>
  <inkml:trace contextRef="#ctx0" brushRef="#br0" timeOffset="15250.64">22667 12447 1458 0,'0'0'64'0,"0"0"14"0,3-7-62 0,4 4-16 15,4-1 0-15,2-3 0 0,0 4 136 0,3-1 24 16,0 1 4-16,3-1 2 0,-1-1-85 0,3 2-17 16,3 3-3-16,0-4-1 0,0 4-35 0,0 0-7 15,-3 0-2-15,0 0 0 0,-2 0-16 0,-4 0-9 16,1 0 1-16,-2 4-1020 0</inkml:trace>
  <inkml:trace contextRef="#ctx0" brushRef="#br0" timeOffset="15642.21">21971 12828 1094 0,'11'0'97'0,"-1"0"-77"16,6-3-20-16,3 3 0 0,4-4 144 0,4 4 26 15,-1 0 5-15,6-3 1 0,-3-1-46 0,6 1-9 16,2-1-1-16,5 4-1 0,-2-7-71 0,5 2-15 15,-3 3-2-15,3-3-1 0,-3-2-10 0,3 0-1 16,3 0-1-16,-11 0 0 0,-5 0-9 0,-3 2-1 16,2 2-8-16,-4-1 12 0,-1-3 0 0,-2 7 0 15,0-7 0-15,0 4 0 0,-6-1-12 0,-4 1 0 0,-6-1 8 16,-1 4-8 0,-1-5-87-16,-6 5-20 0,0 0-4 0,0 0-845 0</inkml:trace>
  <inkml:trace contextRef="#ctx0" brushRef="#br0" timeOffset="16642.74">22169 13223 1335 0,'0'0'29'0,"0"0"7"0,0 0 0 0,0 0 2 0,0 0-30 0,6 5-8 15,-6 2 0-15,2 0 0 0,4-3 88 0,-4 3 17 16,1 1 3-16,0 1 1 0,-3-4-36 0,2 6-7 16,1-1-2-16,0 4 0 0,-1-2 0 0,-2-5 0 15,3 4 0-15,-1-1 0 0,-2 2-51 0,0-5-13 16,-2 0 0-16,2-7 0 0,-3 4 0 0,1-1 0 16,2-3 0-16,-6 5-974 15</inkml:trace>
  <inkml:trace contextRef="#ctx0" brushRef="#br0" timeOffset="16799.25">22169 13126 1267 0,'0'0'56'0,"0"0"12"0,3-11-55 0,0 4-13 0,-3 2 0 0,0 5 0 16,0-2 54-16,0 2 8 0,0 0 2 0,0 0 0 15,0 0 0-15,0 0 0 0,0 0 0 0,0 0 0 31,0 0-103-31,0 0-20 0,5 2-4 0</inkml:trace>
  <inkml:trace contextRef="#ctx0" brushRef="#br0" timeOffset="17238.11">22270 13228 1324 0,'0'0'118'0,"0"0"-94"0,0 0-24 0,0 0 0 0,0 0 57 16,3 7 7-16,2 0 2 0,-2 0 0 0,-1 0 20 0,4 0 4 16,1 5 1-16,-1-5 0 0,-1 4-46 15,0-1-9-15,-2-3-1 0,2-2-1 0,1 2-2 0,-4 0 0 16,-2 0 0-16,0-7 0 0,5 0-12 0,-5 0-2 16,0 0-1-16,0 0 0 0,0 0-17 0,0 0 0 15,0 0 0-15,0 0 0 0,0 0 0 0,0 0 0 16,3 0 0-16,0-7 0 0,-1 0 0 0,1 2 0 15,0-2 0-15,2 0 0 0,3 0 0 0,0-3 0 16,-3-1 0-16,8 4 0 0,-2 0 0 0,0-1 0 0,-1 4 0 0,1-3 0 16,2 0 0-16,0 2 0 0,-5 3 0 0,5-3 0 15,-2 5 0-15,0 0 0 0,-1 0 0 0,1 0 0 16,-3 0 0-16,2 5 0 0,-2-3 0 0,3 3 0 16,-1 2 55-16,1 4 7 0,-3-3 2 0,0-6 0 15,2 5-52-15,-2 5-12 0,0-5 0 0,0 0 0 16,-3 5 54-16,1-5 8 0,-1 0 2 0,0 0 0 15,-2 4-52-15,0-3-12 0,2-6 0 0,0 5 0 16,-5-2 0-16,0-5 0 0,0 0 0 0,0 0 0 16,0 0 0-16,0 0 0 0,0 0 0 0,0 0 0 15,0 0-248-15,0 0-53 0,-8-14-11 16,0-5-1-16</inkml:trace>
  <inkml:trace contextRef="#ctx0" brushRef="#br0" timeOffset="17425.63">22704 13082 1958 0,'0'0'43'0,"0"0"9"0,0 0 1 0,5 4 3 0,0 4-45 0,1-1-11 15,-1 7 0-15,0 0 0 0,1 0 53 0,2 2 9 16,2 1 2-16,-5-3 0 0,1 5-28 0,-1-5-4 16,3 2-2-16,0 1 0 0,-3-3-18 0,-5-7-4 15,0 2-8-15,0-2 12 0,0 3-12 0,0-3 0 16,0-2-12-16,-2 2-673 15,-1 0-135-15</inkml:trace>
  <inkml:trace contextRef="#ctx0" brushRef="#br0" timeOffset="17581.78">22672 13293 979 0,'0'0'43'0,"3"0"9"0,2-4-41 0,0 4-11 0,-2-3 0 16,2-1 0-16,3-1 184 0,3 3 34 0,-3 2 7 0,5-5 2 15,-2-2-146-15,2 5-29 0,5-3-5 0,-2 2-2 16,-5 3-36-16,2-4-9 0,3 4 0 0,-3 0 0 15,3 0 14-15,0 0 1 0,-3 0 0 0,6 0 0 16,-3 0-100 0,-3 4-20-16,-3-1-4 0,1-3-675 0</inkml:trace>
  <inkml:trace contextRef="#ctx0" brushRef="#br0" timeOffset="17910.24">23021 13293 518 0,'0'0'46'0,"0"0"-37"0,0 0-9 0,0 0 0 16,0 0 161-16,6-4 31 0,-6 4 5 0,8 0 2 0,0-7-50 0,0 2-9 15,-1 3-3-15,1-3 0 0,3-2-58 0,0 5-12 16,-4-3-3-16,1-2 0 0,0 4-8 0,0-4-3 16,0 3 0-16,-2-3 0 0,-1 2-33 0,-3-2-8 15,1 4 0-15,-3-1-1 0,0 1 38 0,-5-1 8 16,2-3 2-16,-2 7 0 0,-3-5-33 0,0 3-6 16,0 2-2-16,-3 0 0 0,1 0-18 0,-1 2 0 15,1 3 0-15,-1-1-9 0,1-1 9 0,2 4-12 16,-3 0 12-16,0 0-12 0,4-2 12 0,-1 2 0 15,0 0-9-15,2 0 9 0,4 0 0 0,-4 5 0 16,4-5 0-16,-1 0 0 0,0 0 0 0,6 5 0 16,-3-3 0-16,3-2 0 0,2 5 0 0,0-1 0 0,1-1 0 15,2-3 0-15,0 0 0 0,-1 5 0 0,4-5 0 0,0-7 0 16,-3 5 0-16,2-10 0 0,3 5 0 0,1 0 0 31,-4-7-107-31,3 7-17 0,1-7-3 0,4 0-1 16,-5 2-71-16,3-2-14 0,-5 0-3 0,-1 0-1 0</inkml:trace>
  <inkml:trace contextRef="#ctx0" brushRef="#br0" timeOffset="18175.72">23207 13235 633 0,'0'0'56'0,"0"0"-44"0,0 0-12 0,0 0 0 15,0 0 224-15,0 0 42 0,0 0 9 0,5 0 1 16,-5 0-148-16,3 4-29 0,2-1-7 0,0 4 0 16,-2-3 28-16,2 4 7 0,-2-6 1 0,2 5 0 15,0 0-103-15,1 2-25 0,-1 1 0 0,-2-5 0 16,2-3 0-16,0 5 0 0,-2-2 0 0,-3-5 0 15,0 0 56-15,0 0 7 0,0 0 1 0,0 0 0 0,0 0-52 0,0 0-12 16,0 0 0-16,0 0 0 0,0 0 0 0,-3-5 0 16,0-2 0-16,3 0-10 15,0-3-40-15,3 1-8 0,-3 2-2 0,3-2 0 0,2-3 37 0,3-2 7 16,0 7 2-16,0-5 0 0,0 5 1 0,2-3 0 16,-2-1 0-16,6 6 0 0,-9-2 13 0,3 5 0 15,2-3-10-15,-2 2 10 0,0 3 0 0,-2-4 0 16,1 4 0-16,-1 4 0 15,-1-1-85-15,0-3-10 0,-5 0-1 0</inkml:trace>
  <inkml:trace contextRef="#ctx0" brushRef="#br0" timeOffset="18550.65">23688 13202 748 0,'0'0'67'0,"-5"0"-54"0,-3 0-13 0,0 0 0 16,-3 0 102-16,3 0 18 0,1 4 3 0,-4-1 1 16,3 1-78-16,0-1-15 0,-3 4-3 0,4 0-1 15,-1-2-27-15,0 2 8 0,0 0-8 0,2 0 0 16,1 0 0-16,0 0-9 0,0 0 0 0,2 2 0 15,-2 1 58-15,2-3 12 0,0-2 3 0,3 2 0 0,0 0 0 0,0 0 0 16,0 0 0-16,3 0 0 0,0-2 0 0,2-3 0 16,-2 5 0-16,5-2 0 0,-1 2-56 0,1-3-8 15,0-1-8-15,3 4 8 0,2-7 0 0,0 7 0 16,1-7 8-16,-4-2-8 0,3-3 0 0,1 2 0 16,2-1 0-16,-3-3 0 0,0 7 0 0,0-7 0 15,-2 7 0-15,5-5 0 16,-6-2-100-16,1 5-27 0,-3-6-5 0</inkml:trace>
  <inkml:trace contextRef="#ctx0" brushRef="#br0" timeOffset="18894.07">23831 13282 576 0,'0'0'51'16,"0"0"-41"-16,0 0-10 0,0 0 0 0,0 0 249 0,0 0 48 0,0 0 10 0,0 0 1 15,0 0-156-15,0 0-32 0,3 0-7 0,-3 0-1 16,5-7-72-16,-2 7-16 0,2-5-2 0,3 3-1 15,-6-3-21-15,4 5 0 0,-1-2 0 0,0-3 8 16,1 2-8-16,-1-1 9 0,-5 4-9 0,5 0 10 16,-2-7-10-16,-3 7 0 0,0 0-12 0,3-3 12 31,-6-6-54-31,3 7-3 0,-3-3-1 0,1 3 0 0,-4-3 46 0,4 2 12 0,-4-1 0 0,1 4 0 16,0-3-10-16,-1-1 0 0,1 4 0 0,0 0 0 15,0 0 10-15,-1 0 0 0,1 0 10 0,0 7-10 16,-1-7 10-16,-1 7-10 0,-1-2 10 0,2 2-10 15,-2 0 0-15,3 0 0 0,0 4 0 0,-1-1 0 16,1-3 0-16,3 5 0 0,2-5 0 0,-3 7 0 0,6-7 0 16,-3 5 0-16,2-5 0 0,3 4 0 0,3-1 0 0,0-3 0 15,0-2 0-15,3 2 0 0,-3 0 0 0,2-3 0 16,4-1 0-16,-1-3 0 0,0 5 0 0,0-10 0 16,-2 5 0-16,2-7-574 15,0 7-121-15</inkml:trace>
  <inkml:trace contextRef="#ctx0" brushRef="#br0" timeOffset="19379.78">24119 13230 1432 0,'0'0'32'0,"0"0"6"0,0 0 2 0,0 0 0 0,0 0-32 0,3 5-8 0,2 2 0 0,-2 0 0 15,2-3 92-15,-2 4 16 0,2 1 4 0,1-4 1 16,-1 9-28-16,-3 0-5 0,4-2-2 0,-4 2 0 16,1 0-47-16,0 0-10 0,-1 2-1 0,-2 1-1 15,-2-3 36-15,2 2 7 0,0-6 2 0,-3 2 0 16,3-5-52-16,-3 7-12 0,3-7 0 0,0 0 0 16,-2 0 9-16,2-2-1 0,0-5 0 0,0 0 0 15,0 0-8-15,0 0 8 0,0 0-8 0,0 0 8 16,-3-5-8-16,0-2-17 0,3 0 4 0,0 0 1 15,-2-7 12-15,2 0 0 0,-3-1 0 0,1-3 0 16,2-1 0-16,0 0 0 0,0 3 0 0,0-3 0 16,0 0-54-16,5-2-8 0,-3 2-2 0,4 2 0 15,2-1 55-15,-3 6 9 0,6-2 0 0,-3 0 8 16,2 7-8-16,-2-5 0 0,0 5-8 0,0 4 8 0,2-1 0 0,1 1 0 16,-3 3 12-16,0 3-4 0,0-3 15 0,2 7 3 15,-2-2 1-15,0 4 0 0,-2-4 10 0,-4 9 3 16,4-7 0-16,-4 0 0 0,-4 5-4 0,-1-1 0 15,0-1 0-15,-5 2 0 0,0-5-11 0,-2 0-2 16,-1 4-1-16,1-1 0 0,-4-3-10 0,4 0-1 16,-6-2-1-16,3 2 0 15,0 0-39-15,-1-3-8 0,-2-1-2 0,6-3 0 16,-1 0-155-16,3 0-31 0,0-3-7 0</inkml:trace>
  <inkml:trace contextRef="#ctx0" brushRef="#br0" timeOffset="19614.32">24371 12988 1764 0,'0'0'39'0,"0"0"8"0,0 0 1 0,8-3 1 0,-3 3-39 0,0 0-10 0,1 3 0 0,-1 1 0 15,0 3 94-15,3 3 17 0,0-5 3 0,0 9 1 16,-3 0-51-16,1 0-9 0,-4 2-3 0,4 1 0 15,-1 2-10-15,-3-5-2 0,4 5-1 0,-4 2 0 16,1-7-15-16,0 0-4 0,-3 5 0 0,2-5 0 0,-2-2 0 0,3-5 0 16,-3 7 0-16,0-7 0 0,0 0-20 0,0-2 0 15,-3 2 0-15,3-7 0 16,0 4-116-16,0-4-27 0,-5 0-5 0</inkml:trace>
  <inkml:trace contextRef="#ctx0" brushRef="#br0" timeOffset="19785.64">24342 13129 1868 0,'0'0'41'0,"0"0"9"0,8-3 2 0,-3-1 0 0,5 4-42 0,4 0-10 0,2 0 0 15,-1 0 0-15,1-3 73 0,3 3 13 16,2 0 2-16,0 0 1 0,0 0-20 0,1 0-4 0,-4 0-1 0,-2 0 0 16,-3-4-51-16,0 4-13 0,-2 4 0 0,0-1 0 15,-4-3 0-15,-1 0 0 0,-6 0 0 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3:05:03.4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1535 4728 1220 0,'0'0'54'0,"0"0"11"0,-8 0-52 0,8 0-13 16,0 0 0-16,0 0 0 0,0 0 89 0,0 0 15 16,0 0 4-16,0 0 0 15,0 0 5-15,0 7 2 0,5 5 0 0,-2-3 0 0,5 8-66 0,-1-3-13 16,4 2-2-16,5 3-1 0,-3 2 19 0,6 3 3 15,4-1 1-15,4 3 0 16,-1 5-4-16,4-1-1 16,12 3 0-16,-2 5 0 0,2 2-15 0,-2-5-2 0,2 0-1 15,6 5 0-15,-6-7-13 0,-2 0-2 0,-1-2-1 16,-2-1 0-16,0-4 8 0,-2 0 2 16,-6-5 0-16,5 5 0 0,-7 0 4 0,-1-5 1 15,-5-2 0-15,-2-3 0 0,-3 3-32 0,-3-5-12 0,3-2 1 0,-6 0 0 16,-4-5 60-16,2 0 12 15,-6-5 3-15,1 3 0 0,-3-5-52 0,0 0-12 0,0 0 0 0,0 0 0 16,-3-7 0-16,-5-5 0 0,0 3 0 0,-2-8 0 16,2 3-48-16,-3-5-13 0,1 3-3 0,-1-5 0 15,-2-3-124-15,2 3-24 16,1 0-6-16</inkml:trace>
  <inkml:trace contextRef="#ctx0" brushRef="#br0" timeOffset="282.55">2498 4843 1958 0,'-19'-14'43'0,"9"7"9"0,2 0 1 0,0 0 3 0,0 2-45 0,0 5-11 0,0-7 0 0,3 7 0 16,-3 0 53-16,0 5 9 0,-3-3 2 0,-2 10 0 16,2 0 37-16,-2 4 8 0,-3 3 2 0,-8 7 0 15,3-5-51-15,-5 7-9 0,-3 3-3 0,-11 4 0 0,8 5-22 0,-2 0-5 16,-3 0-1-16,2 7 0 0,1-2-7 0,2-5-1 15,-2-5-1-15,-1 5 0 0,9-5-2 0,0-2 0 16,4 0 0-16,-1 0 0 0,9 0-1 0,-2-5 0 16,1-2 0-16,7 0 0 0,2-5-18 0,-2-2-4 15,0-5-1-15,1 0 0 0,4 0 15 0,-2-2 0 16,5-5 0-16,-3-4 0 16,3-3-167-16,0 0-30 0,0 0-7 0,0 0 0 0</inkml:trace>
  <inkml:trace contextRef="#ctx0" brushRef="#br0" timeOffset="987.18">1273 6120 1587 0,'-8'-7'70'0,"8"7"15"16,0-7-68-16,0 2-17 0,0 3 0 0,0-5 0 15,0 2 50-15,0-2 6 0,0 0 2 0,5 0 0 0,-5 3 11 0,3-4 3 16,-1 1 0-16,4 5 0 0,4-5-32 0,-2 0-7 16,3-2-1-16,-3 6 0 0,2-2-21 0,-2-2-11 15,3 0 10-15,5 0-10 0,-1 0 57 0,7 0 6 16,-4 2 1-16,6-2 0 0,-5 5-52 0,2-3-12 15,2 5 0-15,-1 5 0 0,-4-5 0 0,1 2 0 16,-1 10 0-16,-2-5 0 0,0 5 54 0,-5-3 8 16,-4 3 2-16,4 2 0 0,-3 5-52 0,-5-5-12 15,2 0 0-15,-5 0 0 0,0 1 40 0,-5 1 6 0,2-2 1 16,0 0 0 0,-2-2-19-16,2-3-4 0,-5 3-1 0,1-2 0 15,4 1-23-15,-5-4 0 0,8 5-10 0,-5-5 10 0,2-4 0 16,3 1 0-16,0-1 0 0,0-3 0 15,0 0 0-15,8 4 0 0,3-4 0 0,-1 0 0 0,6-7 0 0,3 7 0 16,-4-4 0-16,7 4 0 0,1-3 0 0,6 3 0 16,-2 0 0-16,-1 3 0 0,1 1 0 15,-1-1 0-15,-7 1 0 0,2 3 0 16,-5 0 0-16,0 5 0 0,-6-5 0 0,-2 0 0 0,-2 7 0 0,-1 1 0 16,-5-4 0-16,-5 3 0 0,2 0 0 0,-5-2 0 15,-3 0 0-15,1 2 0 0,-6-4 44 0,-3 1 16 0,1 3 4 0,-6-2 0 0,-2-2-52 0,2 1-12 16,-3 3 0-16,4-2 0 15,1-2-16-15,7-6-7 0,-4 3-1 0,0 0 0 16,9 0-74-16,-6-2-15 0,8-2-3 0,5-3-710 16,-5 0-142-16</inkml:trace>
  <inkml:trace contextRef="#ctx0" brushRef="#br0" timeOffset="1357.7">2299 6045 1497 0,'0'0'66'0,"0"0"14"15,0 0-64-15,-5-5-16 0,0 5 0 0,-1 0 0 16,-2 0 106-16,3 5 18 0,-8-3 3 0,2 5 1 16,-5 5-52-16,3 2-9 0,-5 5-3 0,2 0 0 0,-3 2-51 15,9 0-13-15,-6 5 0 0,5 0 0 0,3-2 0 0,0 1 0 0,0 6 0 0,1-7 0 31,7 1 0-31,0-6 0 0,5 2 0 0,3-7 0 16,2 1 0-16,1-4 0 0,5-4 0 0,2 0 0 0,1-2 0 0,-1-5 0 16,6 0 0-16,-3-5 0 0,3-2 0 15,-3 0 0-15,3-4 0 0,-3-4 0 0,-2-1 44 0,-1-3 5 16,1-2 2-16,-3-2 0 0,0-6 21 0,-3 3 4 16,3 1 0-16,-6-4 1 0,1 3-10 0,-3-2-3 15,-3 2 0-15,-5 5 0 0,-8 2-20 0,3-2-4 16,0 2 0-16,-3 5-1 15,-3 0-11-15,-5 2-3 0,6 5 0 0,-6-2 0 0,0-3-25 0,3 7 0 16,-3 3 0-16,5-3 0 16,-5 5-97-16,6-2-25 0,2 2-5 0,-3 2-1127 15</inkml:trace>
  <inkml:trace contextRef="#ctx0" brushRef="#br0" timeOffset="2055.43">3352 6101 1584 0,'0'0'70'0,"0"-2"14"0,0-5-67 0,0 2-17 15,-5-2 0-15,0 0 0 0,5 0 87 0,-6 3 13 0,4-4 4 0,-4 1 0 16,4 5-8-16,2-3 0 0,-8 3-1 0,0-3 0 15,0 3-50-15,3-3-9 0,-1 5-3 0,-2 0 0 16,-2 0-4-16,-1 0-1 0,3 0 0 0,0 7 0 16,-2-2-14-16,2 2-3 0,0-5-1 0,5 5 0 15,-5 1-10-15,6 3 0 0,-4-4 0 16,6 0 8-16,6 5-8 0,-6-5 0 0,5 0 0 0,3 5 0 16,3-5 16-16,2 2 8 0,5 3 2 0,1-5 0 15,-3 0-26-15,2 5 0 0,3-2 0 0,3-3 0 16,-5 4 0-16,2-4 0 0,-5 5 0 0,0-2 0 0,-3 1 0 0,-3 3 0 15,4-2 0-15,-9-2 0 16,-2 1 0-16,-1-4 0 0,-4 5 0 0,-4-2 0 0,-4 1 56 16,-1 1 7-16,-5-3 1 0,-2-1 0 0,-6 3-52 0,3-4-12 15,2 5 0-15,1-2 0 0,-6-3 0 0,3-3 0 16,2-1 0-16,1 1 0 16,-3 1 0-16,7-3 0 0,-4-2 0 0,5 5 0 0,-1-5 0 0,4-5 0 15,2 5 0-15,3-2 0 16,2-3-151-16,3-2-33 0,0-4-6 0,3 1-2 0</inkml:trace>
  <inkml:trace contextRef="#ctx0" brushRef="#br0" timeOffset="2675.05">3696 6212 460 0,'0'0'20'0,"0"0"5"0,8 2-25 0,-5-2 0 0,5 0 0 0,-3 0 0 15,0 0 236-15,1 5 41 0,2-3 9 0,2-2 2 16,1 0-128-16,5 0-26 0,-8 0-5 0,5 0-1 16,0-2-56-16,6 2-12 0,-9-5-3 0,3 3 0 15,1-3-23-15,-4 3-5 0,1-3-1 0,-1-2 0 16,-2 3 8-16,0-4 0 0,0 6 1 0,0-5 0 15,-5 0-1-15,2-2 0 0,-5 2 0 0,3-1 0 16,-3-1 0-16,-3 2-1 0,3-5 0 0,-8 5 0 16,3 2-35-16,-1-4 0 0,-1 4 0 0,-7-2 0 15,4 0 31-15,-3 7 2 16,-1-4 1-16,1 1 0 0,-5 3-26 0,-1 0-8 16,3 7 0-16,0-7 0 0,3 7 0 0,-3-2 0 0,6-3 0 0,2 10 0 15,-8-5 0-15,8 5 0 16,0-3 0-16,3 3 0 0,-3-2-9 0,0 1 9 0,5 3-8 15,-2 1 8-15,2 3 0 0,3-4 0 16,0 1 0-16,3 3-8 0,2 4-16 16,0-6-2-16,3 0-1 0,3-1 0 0,2-4 27 0,0-4 0 0,1 5 0 0,4-5 0 15,1 0 0-15,-1-4 0 16,3-3 0-16,6 4 0 0,-1-4 0 0,1 0 0 0,-4 0 0 0,7-4 0 31,-4 1-56-31,-5-1-7 0,3-4-1 0,-5 6-682 0,2-5-137 0</inkml:trace>
  <inkml:trace contextRef="#ctx0" brushRef="#br0" timeOffset="3025.76">4442 6120 1728 0,'0'-11'76'0,"0"11"16"0,0-3-73 0,-2-2-19 16,-1-2 0-16,-2 0 0 0,5 0 106 0,-8 5 18 16,3-7 3-16,-3 6 1 0,-3-1-56 0,3-4-10 0,-5 8-2 0,0 0-1 0,-1 0-25 0,4 0-5 15,-9 8-1-15,1-4 0 0,2 3-13 0,-8 0-3 16,3 5-1-16,2 2 0 0,1 0 15 0,-1 0 3 16,-2 5 1-16,8 0 0 0,2-2-30 0,-2 6 0 15,3 1 0-15,2 1 0 0,0-6 0 0,5 2 0 16,3 1 0-16,3-4 0 0,2 1 0 0,-2-5 0 15,5 0 0-15,7 1 0 16,-1-4 0-16,7 3 0 0,3-7 0 0,2 1 0 16,-2-1 0-16,2-7 0 0,1 4 0 0,-1-1 0 15,1-3 0-15,2 4 0 0,-8-4 0 0,11 0 0 16,-6 0 0-16,-2 0 0 0,-8 0 0 0,0-4-1172 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20:39.8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48 0 8696 0 0,'0'0'197'0'0,"0"0"24"0"0,0 0 18 0 0,0 0 92 0 0,-9 4 3443 0 0,-21 2-2528 0 0,29-5-998 0 0,-7 3 800 0 0,23-1-682 0 0,-6-7 373 0 0,-9 4-1508 0 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3:05:57.9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1283 4803 1612 0,'-8'-7'144'0,"6"7"-116"16,-1-2-28-16,3 2 0 0,0 0 17 0,0 0-2 15,0 0-1-15,3 2 0 0,5 5 24 0,0 0 5 0,-3 5 1 16,11 0 0-16,0-3 39 0,5 3 8 0,5 7 1 0,9-3 1 15,-6 8-26-15,5-3-6 0,8 0-1 0,3 12 0 16,0 0-3-16,3 2-1 16,5 5 0-16,5 7 0 0,0-7-28 0,-2 0-5 0,-3 0-2 0,0 5 0 15,-6-10 0-15,-2 3 0 0,-8-3 0 0,6 0 0 16,-6-2 18-16,0-2 3 0,-3-3 1 0,-5 0 0 16,0-7-35-16,-2 5-8 0,-1-7 0 0,-2 0 0 15,-13-5 36-15,5 0 4 0,5-2 2 0,-3-3 0 16,-2 3-22-16,-8-5-4 0,3 0 0 0,-3 0-1 15,0 0-2-15,-3-2 0 0,0-3 0 0,-2 3 0 16,2-3-4-16,-5 3-1 0,0-5 0 0,0 0 0 0,0 0-17 0,0 0-4 16,-8 0-1-16,-2 0 0 15,-9 0-70-15,3 0-15 0,8-5-2 0,0-2-759 16,-5 5-152-16</inkml:trace>
  <inkml:trace contextRef="#ctx0" brushRef="#br0" timeOffset="322.69">2437 4909 1497 0,'-8'-19'32'0,"3"12"8"0,-1 5 0 0,4-5 4 16,-6 0-36-16,5 2-8 0,-2-2 0 0,2 7 0 0,3 0 104 0,0 0 20 0,0 0 3 0,-5 7 1 15,2 0 0-15,-5 5 0 16,6 2 0-16,-6 7 0 0,0 5-61 0,-8 2-12 15,-3 5-3-15,-2 7 0 0,-3 0 20 0,-5 7 3 0,-5 0 1 0,-3 5 0 32,0-3-46-32,-8 3-9 0,8 0-1 0,-8 2-1 0,2-5-31 0,4 3-5 0,-4-3-2 0,-4 3 0 15,4 2 46-15,1-7 9 16,10 0 1-16,-2-2 1 0,5-3-28 0,-3-4-10 0,11-3 0 0,-3-7 9 16,3 3 0-16,2-3 0 0,4-7 0 0,-1 3 0 15,5-8-9-15,1-4 0 0,2 2 0 0,0-2 8 16,0-5-8-16,5-5 0 0,0 6 0 0,-4-11 0 15,7-4-173-15,0-7-31 0,7-26-5 16,-1-7-2-16</inkml:trace>
  <inkml:trace contextRef="#ctx0" brushRef="#br0" timeOffset="1878.79">1625 6520 806 0,'0'0'72'0,"0"-5"-58"0,0 5-14 0,2-7 0 16,3 0 208-16,-5 3 38 0,0 4 8 0,0 0 2 15,0 0-103-15,0 0-20 0,0 0-4 0,0 0-1 16,0 0-51-16,0 0-10 0,0 0-3 0,0 0 0 16,0 11 0-16,-5-4 0 0,3 5 0 0,-1-2 0 15,-2 1-37-15,2 3-8 0,-2 1-2 0,2 3 0 16,0-4-27-16,3 5-6 0,0 2 0 0,0-2-1 0,0-5 17 16,3 5 0-16,-3-5 0 0,8 0 0 15,-5 1 48-15,7-1 12 0,3-3 4 0,-2-4 0 16,-3 1-52-16,5-4-12 0,8-1 0 0,-2-3 0 0,-1 0 0 0,9 0 0 15,-6-3 0-15,8-1 0 0,-2-6 0 0,-4 1 0 16,4 2 0-16,-14 0 0 16,3 0 0-16,0 4 0 0,-3-9 0 0,3 5 0 0,-5 0 0 0,2 3 0 15,-8-3 0-15,8-3 0 0,-10-2 30 16,5 5 3-16,0 0 1 0,-8 0 0 16,2 0-54-16,4 2-12 0,-4-2-1 0,-2 0-1 15,0 0-126-15,0 3-26 0,3-3-5 0,-3-1-1 16,5 6-3-16,-5-3-1 0,0-2 0 0,0 3 0 15,3 1 98-15,2-4 19 0,-5 3 4 0,0-3 1 0,3-1 45 16,5 1 9-16,-8 0 1 0,2 3 1 0,4 1 91 0,-6 3 19 16,0-4 3-16,0 4 1 0,0 0 25 0,0 0 6 15,0 0 1-15,0 0 0 0,0 0 0 0,2 7 0 0,-2-3 0 0,6 8 0 16,-4-2-52-16,-2 4-9 16,0 2-3-16,0 1 0 0,3 1 0 0,-3 4 0 15,-3 3 0-15,3 1 0 0,-2-5-51 0,2 1-13 16,0 3 0-16,0-3 0 0,-6 4 34 0,6-5 4 0,6-3 1 0,-6 4 0 15,0-4-29-15,0 4-10 0,2-4 0 0,-2-3 9 16,0-1-9-16,3 2 0 16,-3-6 0-16,0 4 0 15,5-3-62-15,-2 1-18 0,-3-2-3 0,5-3-765 0,-2 0-154 0</inkml:trace>
  <inkml:trace contextRef="#ctx0" brushRef="#br0" timeOffset="2241.09">2381 6562 1958 0,'-2'-14'87'0,"2"14"17"0,0 0-83 0,0 0-21 16,0 0 0-16,2-4 0 0,-2 4 82 0,0 0 12 16,0 0 2-16,0 0 1 0,0 0-24 0,0 0-5 15,3 4 0-15,2 3-1 0,-5 0-31 0,0 1-7 16,3-1-1-16,-3 4 0 0,0 1-28 0,5-3 0 15,-5 3 0-15,3-2 0 0,2 1 0 0,-2 1 0 16,5-2 0-16,-6-3 0 0,4 0 0 0,4 2 0 16,-2 1 0-16,5-6 0 0,3 3 0 0,3-4 0 15,-1 4 0-15,9 4 0 0,-1-6 0 0,1 2 0 16,-1-4 0-16,1 8 0 0,-6-4 0 0,-3 7 0 16,6-2 0-16,-11-2 0 0,1 8 57 0,-7-6 6 0,-1 2 1 0,-1 0 0 15,-2 1-52-15,-6-4-12 16,-2-1 0-16,-1 1 0 0,1 4 18 0,-5-4 1 0,-1-1 0 0,-5 2 0 15,6-1-31-15,-14-1-5 0,-5 1-2 0,0-4 0 16,5 5-36-16,-3-9-7 0,6 1-2 0,-5-4 0 31,2 0-208-31,11-4-41 0,-22-11-9 0,19-3-531 0</inkml:trace>
  <inkml:trace contextRef="#ctx0" brushRef="#br0" timeOffset="2415.65">2418 6544 2156 0,'6'-7'96'0,"-6"0"19"0,0 4-92 0,2-9-23 15,6 5 0-15,0 0 0 0,3 3 113 0,-3-3 19 16,2-3 3-16,6 5 1 0,3-2-57 0,-1-4-11 16,3 8-3-16,3-4 0 15,3 3-52-15,-1-4-13 0,-5 8 0 0,3-7 0 16,-3 5 0-16,3-3 0 0,-5-2 0 0,-9 3 0 16,6 4 0-16,-3-7 0 0,0 4 0 0,1-2 0 0,2 3 0 0,-6-3 0 15,1 5 0-15,5-2-851 16,-6 2-173-16</inkml:trace>
  <inkml:trace contextRef="#ctx0" brushRef="#br0" timeOffset="2985.52">3482 6570 1954 0,'0'0'43'0,"5"-3"9"0,-5-2 1 0,0-2 3 0,3 5-45 0,-3-3-11 15,-3-2 0-15,3 3 0 0,-5 1 54 0,2-1 9 16,-2-4 1-16,0 8 1 0,-3-2-1 0,-3 2 0 16,3 0 0-16,-2 0 0 0,2 0-5 0,-6 2-2 15,1-2 0-15,-3 8 0 0,6-4-41 0,-6 3-8 16,3-4-8-16,5 8 12 0,-5-4-12 0,2 1 0 15,0-1 0-15,3 4 0 0,6-4 0 0,-4 5 0 16,6-5 0-16,0 0 0 0,0 3 0 0,6 1 0 16,2-4 0-16,2 1 0 0,-2 6 0 0,3-10 0 15,5 3 0-15,5 5 0 0,3-5 0 0,-3 0 0 16,3 0 0-16,-1 0 0 0,-1 0 0 0,-4 0 0 16,1 5 0-16,-9-2 0 15,1 1 0-15,-1-4 0 0,-2 5 0 0,-2-2 0 0,-4-3 0 0,1 4 0 16,-6 1 0-16,1-2 0 0,-4 1 56 0,-4 3 7 0,-1-2 1 15,-5 2 0-15,0-2-64 0,-2-2-8 16,-3 4-4-16,-8-3-1 0,2 1 5 0,3-2 8 0,3 1-13 0,-5-4 5 31,7 5-105-31,1-10-21 0,-3 6-4 0</inkml:trace>
  <inkml:trace contextRef="#ctx0" brushRef="#br0" timeOffset="3339.18">3649 6704 1958 0,'0'0'87'0,"0"0"17"0,0 0-83 0,0 0-21 31,0 0 0-31,0 0 0 0,0 0 56 0,0 0 6 0,5 0 2 0,3-3 0 0,0-1 0 0,0 4 0 16,2 0 0-16,1-3 0 0,2-2-52 0,0-2-12 16,3 3 0-16,3-3 0 0,-1 0 0 0,1-3 0 15,-1-2 0-15,1 5 0 0,-3-4 0 0,0 4 0 16,-3-1 0-16,-5 1 0 0,0 0 54 0,-3 0 8 15,0 0 2-15,1 0 0 0,-6 3-52 0,0-4-12 16,-6 1 0-16,-2 0 0 0,3 7 45 0,-13-4 7 16,4 1 0-16,-7 3 1 0,3 3-27 0,-1 1-6 15,1 1 0-15,-6 4-1 16,5-1-19-16,-2-1 8 0,5 4-8 0,-2 1 0 0,-1 2 0 0,3-4-11 0,0 6 0 0,3 1 0 0,3-3 11 0,2 4 0 16,0 1 0-16,-3-5 0 0,6 5 0 0,2-2 0 31,-2 1 0-31,5-3 0 0,5-1 0 0,-5 5 0 15,8-5 0-15,3-7 0 16,-3 4-9-16,2-4 0 0,6 1 0 0,3-4 0 16,-1-1-139-16,3-3-28 0,3 0-6 0,5-3-901 0</inkml:trace>
  <inkml:trace contextRef="#ctx0" brushRef="#br0" timeOffset="3647.37">4135 6689 1951 0,'0'0'43'0,"0"0"9"0,0-2 1 0,0-3 2 0,0-2-44 0,0 7-11 15,0 0 0-15,0-4 0 0,0-3 55 0,-5 4 9 16,3-1 1-16,-4-4 1 0,1 8-2 0,0-2 0 0,2-3 0 0,-8 5 0 16,3 5 0-16,-2-3 0 15,2-2 0-15,-5 5 0 0,7 2-51 0,-2 3-13 16,-5-6 0-16,8 8 0 0,0-2 0 0,2 4 0 15,-5-3 0-15,5 1 0 0,3-5 0 0,0 3 0 16,0 1 0-16,0 3 0 16,3-6 0-16,5 6 0 0,0-7 0 0,-3 4 0 0,8-3 0 0,1-1 0 15,2 0 0-15,7 0 0 0,-4-3-16 0,2-4-4 16,3 3 0-16,-3-3 0 16,3-3-40-16,2 3-8 0,-2-4-1 0,8 4-651 15,-6-7-131-15</inkml:trace>
  <inkml:trace contextRef="#ctx0" brushRef="#br0" timeOffset="4025.55">4720 6607 460 0,'0'0'20'0,"0"-5"5"0,0-2-25 0,0 0 0 16,0 3 0-16,-5-3 0 0,2 4 389 0,-2-4 73 16,0 0 14-16,-1 2 4 15,4-2-282-15,-12 0-56 0,4 3-11 0,-1 1-3 16,1-1-102-16,-9 4-26 0,1-3 0 0,-3 3 0 15,-1 0 22-15,1 3-1 0,0-3 0 0,3 7 0 16,-1-3-33-16,6 3-8 0,-3 0 0 0,5 5-1 16,-2-5 21-16,8 3 0 0,-3-6 0 0,8 10 0 0,-5-2 0 0,10-2 0 15,-3 1 0-15,9 3 0 0,2 1 0 0,6-4 0 16,-3 3 0-16,13-2 0 16,-3-2 0-16,3-3 0 0,6 4 0 0,-3 4 0 15,-1-1 0-15,-4-3 0 0,-1 4 0 0,-5-4 0 0,-2-4 0 0,-3 7 15 16,-6-2-3-16,1-2 0 0,-3 1 2 0,-3 3 0 15,-5-6 0-15,-5 6 0 0,2-3 8 0,-10 1 2 16,-3-2 0-16,-5 4 0 0,-6-3-7 0,-2 4-1 16,-5-4 0-16,2-4 0 0,-7 5-16 0,7-2 0 15,0-3 0-15,0 4-855 16,6-4-169-16</inkml:trace>
  <inkml:trace contextRef="#ctx0" brushRef="#br0" timeOffset="65435.39">8617 8129 979 0,'0'0'43'0,"0"0"9"0,-2 0-41 0,2 0-11 16,0 0 0-16,0 0 0 0,0 0 96 0,0 0 16 16,0 0 4-16,5 7 1 0,6-2 31 0,-6 2 5 15,-5-5 2-15,5 3 0 0,6 2-73 0,-3 4-14 16,-6-3-4-16,1 1 0 0,5 3-16 0,0-5-3 15,0 7-1-15,3-2 0 0,-4-1-19 0,4-1-4 16,2 4-1-16,-2-2 0 0,2-1 36 0,-2-1 6 16,-1 4 2-16,3-7 0 0,1 5-24 0,-4 0-5 0,4-3-1 15,-1 3 0-15,-5-5-2 0,2 4-1 16,3-3 0-16,-2 1 0 0,-3-2-10 0,3-2-1 16,-1 2-1-16,1 0 0 15,-6 0-3-15,3 0 0 0,0 0 0 0,-3-7 0 16,-2 5-1-16,-3 2-1 15,0-7 0-15,3 0 0 0,-3 7-3 0,0-7-1 0,2 5 0 0,-2-5 0 0,0 0-1 0,0 0 0 0,0 0 0 0,3 0 0 16,-1-5 11-16,4 5 1 0,-4-7 1 0,4-5 0 16,-4 5 12-16,4-7 2 0,-1-7 1 0,3 2 0 15,-3-7-29-15,0 10-8 0,1-8 0 0,2 3 0 16,-3-5 0-16,6-2-10 0,-4 2 10 0,1 0-13 16,0 5 13-16,3-12 0 0,2 5 0 0,-2 2 0 15,-1-2 0-15,1 2 0 0,2 0-8 0,-2 5 8 16,-3 0 0-16,0-5 0 15,0 7 0-15,2-2 0 0,-2 2 0 0,0 5 0 0,0 0-8 0,0 0 8 16,2-1 0-16,-2 1 0 0,-2-2 0 0,2 6 0 0,0-1 0 0,-3-3 15 16,3-1-3-16,-3 1-1 0,0 3-11 0,1-1-11 15,-4 2 3-15,4 3 0 0,-4-4 8 0,1 4 11 16,0-1-3-16,-1 1 0 0,-2 3-8 0,0-3 0 16,0 4-10-16,0 3 10 0,0-4-12 0,0 4 3 15,-2-7 1-15,2 7 0 16,0 0-104-16,0 0-20 0,-6 0-4 0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2:35.9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265 0 4976 0 0,'13'7'4334'0'0,"-13"-5"-3780"0"0,7 15 1875 0 0,-7 10-656 0 0,3 51 1344 0 0,-5 95 75 0 0,-2-70-1704 0 0,3-18-85 0 0,6 21-1334 0 0,0-7 262 0 0,-1 16-374 0 0,1-49 43 0 0,0 57 584 0 0,-8-73-520 0 0,6 92-744 0 0,-2-76 680 0 0,-4-3 394 0 0,10-9 1188 0 0,-5 11-3042 0 0,-4 22 2696 0 0,7-37-1036 0 0,1 30-200 0 0,1-34-409 0 0,10 37 826 0 0,-17 72-417 0 0,4-112 0 0 0,3-11 0 0 0,0-3 0 0 0,-5-24-130 0 0,-1-4-556 0 0,-1-1-264 0 0,0 0-61 0 0,-16-32-5901 0 0,15 28 4866 0 0</inkml:trace>
  <inkml:trace contextRef="#ctx0" brushRef="#br0" timeOffset="656.1">1 1891 8288 0 0,'0'0'381'0'0,"0"0"-6"0"0,1 1-242 0 0,38 34 2594 0 0,21 36 1130 0 0,-11-20-2243 0 0,2-4-550 0 0,-44-39-921 0 0,1-1 0 0 0,-1 0-1 0 0,1-1 1 0 0,1 0-1 0 0,-1 0 1 0 0,1 0 0 0 0,0-1-1 0 0,0-1 1 0 0,0 1-1 0 0,1-1 1 0 0,-1-1-1 0 0,1 0 1 0 0,0 0 0 0 0,0-1-1 0 0,0-1 1 0 0,1 1-1 0 0,4-1-142 0 0,-13-1 33 0 0,1 0-1 0 0,0 0 1 0 0,0-1-1 0 0,0 1 1 0 0,0-1-1 0 0,0 1 1 0 0,0-1 0 0 0,0 0-1 0 0,-1 0 1 0 0,1 0-1 0 0,0-1 1 0 0,-1 1-1 0 0,1-1 1 0 0,-1 1-1 0 0,1-1 1 0 0,-1 0-1 0 0,0 0 1 0 0,0 0-1 0 0,0 0 1 0 0,0 0-1 0 0,0 0 1 0 0,0-1-1 0 0,-1 1 1 0 0,1 0-1 0 0,-1-1 1 0 0,1 0-1 0 0,-1 1-32 0 0,18-79 1669 0 0,-19 74-1560 0 0,2-2-109 0 0,-1 0 0 0 0,1 0 0 0 0,1 0 0 0 0,-1 1 0 0 0,2-1 0 0 0,-1 1 0 0 0,1 0 0 0 0,0 0 0 0 0,1 0 0 0 0,0 0 0 0 0,0 1 0 0 0,5-6 0 0 0,21-19 0 0 0,-22 30 0 0 0,1-1 459 0 0,-7 2-1755 0 0,8 1-4335 0 0,-11 0-1684 0 0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00.9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21 6448 0 0,'2'1'-247'0'0,"6"4"5168"0"0,1 10-4010 0 0,0 1-1 0 0,-1 1 0 0 0,-1 0 0 0 0,-1 0 0 0 0,0 0 0 0 0,3 18-910 0 0,3 8 1010 0 0,-11-41-1098 0 0,-1-2 57 0 0,0 0 214 0 0,0 0 89 0 0,0 0 16 0 0,3 8 680 0 0,-5-16-898 0 0,0 0 0 0 0,0 0-1 0 0,1 0 1 0 0,0 0 0 0 0,0 0 0 0 0,1 0 0 0 0,0 0 0 0 0,0 0 0 0 0,1 0 0 0 0,0 1 0 0 0,1-1-1 0 0,1-4-69 0 0,-1 5 0 0 0,0 1 0 0 0,0-1 0 0 0,1 0 0 0 0,0 1 0 0 0,1 0 0 0 0,-1 0 0 0 0,1 0 0 0 0,1 0 0 0 0,-1 1 0 0 0,1-1 0 0 0,1 0 0 0 0,0 2-68 0 0,0 0-1 0 0,0 0 0 0 0,0 1 0 0 0,0 0 1 0 0,1 1-1 0 0,-1-1 0 0 0,1 1 0 0 0,0 0 0 0 0,-1 1 1 0 0,1 0-1 0 0,0 0 0 0 0,0 0 0 0 0,5 1 69 0 0,-2-1-34 0 0,60 18 45 0 0,-22 25 245 0 0,-44-37-229 0 0,0 0-1 0 0,0 1 1 0 0,0 0-1 0 0,-1 0 1 0 0,0 0-1 0 0,0 0 1 0 0,0 0 0 0 0,-1 0-1 0 0,0 1 1 0 0,0-1-1 0 0,-1 1 1 0 0,0 0-1 0 0,0 3-26 0 0,12 42 1188 0 0,-12-49-1097 0 0,2 4-18 0 0,-1-2 10 0 0,-2-4-4 0 0,14 2-183 0 0,13-17-2566 0 0,-21 8 487 0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03.1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10136 0 0,'0'0'464'0'0,"0"0"-10"0"0,7 13-122 0 0,4 21 3707 0 0,5 8-2107 0 0,1-1-1182 0 0,-17-40-791 0 0,0-1-420 0 0,0 0-214 0 0,0 0-1019 0 0,0 0-3894 0 0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03.40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6912 0 0,'0'0'608'0'0,"0"0"-480"0"0,0 0-128 0 0,0 0 0 0 0,0 0 1208 0 0,0 0 216 0 0,0 0 48 0 0,0 0 0 0 0,0 0-816 0 0,0 0-168 0 0,0 0-32 0 0,0 0-8 0 0,0 0-384 0 0,0 0-64 0 0,0 0 0 0 0,0 0-88 0 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03.5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184 21 6448 0 0,'0'0'297'0'0,"0"0"-9"0"0,-11-11 2199 0 0,-14 2 1453 0 0,-16 18-2248 0 0,33-5-1640 0 0,1 0 0 0 0,-1 1 0 0 0,1 0 0 0 0,0 1 1 0 0,1 0-1 0 0,-1 0 0 0 0,1 0 0 0 0,1 1 1 0 0,-1 0-1 0 0,1 0 0 0 0,0 0 0 0 0,0 1 1 0 0,1 0-1 0 0,0-1 0 0 0,1 2 0 0 0,0-1 1 0 0,-1 1-53 0 0,-3 41 416 0 0,8-47-407 0 0,-1 0 0 0 0,1 0 0 0 0,0 0 1 0 0,0 0-1 0 0,0 0 0 0 0,1-1 0 0 0,-1 1 1 0 0,1 0-1 0 0,-1 0 0 0 0,1-1 1 0 0,0 1-1 0 0,0-1 0 0 0,0 0 0 0 0,0 0 1 0 0,1 1-1 0 0,-1-1 0 0 0,1-1 0 0 0,-1 1 1 0 0,1 0-1 0 0,0-1 0 0 0,-1 1 1 0 0,1-1-1 0 0,2 1-9 0 0,10 4 47 0 0,-1-2 0 0 0,1 0 0 0 0,1 0 0 0 0,-1-1 0 0 0,0-1 0 0 0,1-1 0 0 0,-1 0 1 0 0,8-1-48 0 0,37-6-4670 0 0,-46 2-642 0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06.6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215 221 8288 0 0,'15'-5'381'0'0,"-12"4"-6"0"0,-11-7 631 0 0,-44-19 5192 0 0,17 30-5071 0 0,-25 33-1127 0 0,52-30 0 0 0,1 0 0 0 0,0 0 0 0 0,0 1 0 0 0,0 0 0 0 0,1 0 0 0 0,0 1 0 0 0,1-1 0 0 0,0 1 0 0 0,0 0 0 0 0,0 1 0 0 0,1-1 0 0 0,0 2 0 0 0,3-7 0 0 0,1 1 0 0 0,0-1 0 0 0,0 0 0 0 0,0 1 0 0 0,0-1 0 0 0,1 0 0 0 0,-1 1 0 0 0,1-1 0 0 0,0 0 0 0 0,0 0 0 0 0,0 0 0 0 0,0 1 0 0 0,0-1 0 0 0,1 0 0 0 0,-1-1 0 0 0,1 1 0 0 0,0 0 0 0 0,0 0 0 0 0,0-1 0 0 0,0 1 0 0 0,1-1 0 0 0,-1 0 0 0 0,1 1 0 0 0,-1-1 0 0 0,1 0 0 0 0,0 0 0 0 0,0-1 0 0 0,-1 1 0 0 0,1-1 0 0 0,1 1 0 0 0,-1-1 0 0 0,0 0 0 0 0,0 0 0 0 0,0-1 0 0 0,1 1 0 0 0,-1 0 0 0 0,0-1 0 0 0,0 0 0 0 0,1 0 0 0 0,-1 0 0 0 0,0 0 0 0 0,1-1 0 0 0,-1 1 0 0 0,2-1 0 0 0,6 0 138 0 0,0-1 0 0 0,0 0 0 0 0,0-1 0 0 0,-1 0 0 0 0,1 0 0 0 0,-1-1 0 0 0,0-1 0 0 0,0 0 0 0 0,0 0 0 0 0,-1-1 0 0 0,0 0 0 0 0,0 0 0 0 0,0-1 0 0 0,6-6-138 0 0,5-17-364 0 0,-21 29 305 0 0,1 0 0 0 0,0 1-1 0 0,0-1 1 0 0,0 0-1 0 0,0 0 1 0 0,-1 1-1 0 0,1-1 1 0 0,0 0-1 0 0,-1 1 1 0 0,1-1-1 0 0,0 0 1 0 0,-1 1 0 0 0,1-1-1 0 0,-1 1 1 0 0,1-1-1 0 0,-1 1 1 0 0,1-1-1 0 0,-1 1 1 0 0,1-1-1 0 0,-1 1 1 0 0,0-1-1 0 0,1 1 1 0 0,-1 0 0 0 0,0-1-1 0 0,1 1 1 0 0,-1 0-1 0 0,0 0 1 0 0,1-1-1 0 0,-1 1 1 0 0,0 0-1 0 0,0 0 1 0 0,1 0 0 0 0,-1 0-1 0 0,0 0 1 0 0,0 0-1 0 0,1 0 60 0 0,-7-2-1691 0 0,6 1 251 0 0</inkml:trace>
  <inkml:trace contextRef="#ctx0" brushRef="#br0" timeOffset="359.28">533 60 10592 0 0,'0'0'818'0'0,"0"-6"-375"0"0,-31-26 3346 0 0,15 20-2672 0 0,-8 3 130 0 0,22 9-902 0 0,-12 0 63 0 0,8 3-413 0 0,0-1 0 0 0,1 1-1 0 0,-1 0 1 0 0,1 0 0 0 0,0 1-1 0 0,0 0 1 0 0,0 0 0 0 0,0 0-1 0 0,0 0 1 0 0,1 1 0 0 0,0-1-1 0 0,0 1 1 0 0,0 0 0 0 0,1 1-1 0 0,-1-1 1 0 0,1 1 0 0 0,1-1-1 0 0,-1 1 1 0 0,1 0 0 0 0,0 0-1 0 0,0 0 1 0 0,0 0 0 0 0,1 0-1 0 0,0 1 1 0 0,1-1 0 0 0,-1 0-1 0 0,1 0 1 0 0,0 1 0 0 0,1-1-1 0 0,0 3 6 0 0,12 68 20 0 0,34 27 512 0 0,6-21-65 0 0,-53-82-699 0 0,-1 0 0 0 0,1-1-1 0 0,-1 1 1 0 0,1 0 0 0 0,0 0 0 0 0,-1-1 0 0 0,1 1-1 0 0,-1-1 1 0 0,0 1 0 0 0,1 0 0 0 0,-1-1 0 0 0,0 1-1 0 0,1-1 1 0 0,-1 1 0 0 0,0-1 0 0 0,1 1 0 0 0,-1-1 0 0 0,0 0-1 0 0,0 1 1 0 0,0-1 0 0 0,1 0 0 0 0,-1 0 0 0 0,0 0-1 0 0,0 1 1 0 0,0-1 0 0 0,0 0 0 0 0,1 0 0 0 0,-1 0-1 0 0,0 0 1 0 0,0-1 0 0 0,0 1 0 0 0,0 0 0 0 0,1 0-1 0 0,-1 0 1 0 0,0-1 0 0 0,0 1 0 0 0,0 0 0 0 0,1-1-1 0 0,-1 1 233 0 0,-14-4-4354 0 0</inkml:trace>
  <inkml:trace contextRef="#ctx0" brushRef="#br0" timeOffset="515.49">393 359 2304 0 0,'-4'-18'1747'0'0,"26"-3"5590"0"0,31 19-3802 0 0,-43 3-3153 0 0,164-4 1014 0 0,-160 1-1906 0 0,2-1-3529 0 0,-6 3-1185 0 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04.54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0 204 3224 0 0,'0'0'143'0'0,"0"0"190"0"0,0 0 696 0 0,10-15 6394 0 0,11 14-4378 0 0,7 27-2928 0 0,-16-12 739 0 0,51 71 1564 0 0,-23-32-1931 0 0,-37-47-366 0 0,16 4 70 0 0,3-27-130 0 0,-18 10 104 0 0,36-79 679 0 0,3 27-846 0 0,-21 38-226 0 0,-21 20-13 0 0,-1 1-8 0 0,0 0 67 0 0,8-8 694 0 0,-6 5-7694 0 0,-2 3 1611 0 0</inkml:trace>
  <inkml:trace contextRef="#ctx0" brushRef="#br0" timeOffset="499.87">617 221 8288 0 0,'0'0'190'0'0,"0"0"28"0"0,0 0 7 0 0,-4-6 6 0 0,4 4-55 0 0,-1 0 0 0 0,0 0 0 0 0,0 0 0 0 0,0 0 0 0 0,0 0 0 0 0,-1 0 0 0 0,1 1 0 0 0,0-1 0 0 0,-1 0 0 0 0,1 1 0 0 0,-1-1 0 0 0,0 1 0 0 0,1-1 0 0 0,-1 1 0 0 0,0 0 0 0 0,0 0 0 0 0,0 0 0 0 0,0 0 0 0 0,0 0 0 0 0,-2 0-176 0 0,4 1 442 0 0,-14 2-276 0 0,-26 34-166 0 0,36-31 102 0 0,-1-1-1 0 0,2 1 1 0 0,-1 0 0 0 0,0 0 0 0 0,1 0 0 0 0,0 1 0 0 0,0-1 0 0 0,1 1 0 0 0,-1 0 0 0 0,1 0 0 0 0,1 0 0 0 0,-1 0 0 0 0,1 0 0 0 0,0 0-1 0 0,0 0 1 0 0,1 0 0 0 0,-1 0 0 0 0,2 4-102 0 0,-1-7 4 0 0,1-1 0 0 0,0 1 0 0 0,1 0-1 0 0,-1-1 1 0 0,0 1 0 0 0,1-1 0 0 0,0 1-1 0 0,-1-1 1 0 0,1 0 0 0 0,0 0 0 0 0,0 0-1 0 0,0 0 1 0 0,0 0 0 0 0,1 0 0 0 0,-1 0 0 0 0,0-1-1 0 0,1 1 1 0 0,-1-1 0 0 0,1 0 0 0 0,0 1-1 0 0,-1-1 1 0 0,1-1 0 0 0,0 1 0 0 0,0 0-1 0 0,-1-1 1 0 0,1 1 0 0 0,0-1 0 0 0,0 0-1 0 0,0 0 1 0 0,0 0 0 0 0,0 0 0 0 0,0 0 0 0 0,-1-1-1 0 0,1 1 1 0 0,0-1 0 0 0,0 0 0 0 0,0 0-1 0 0,-1 0 1 0 0,1 0 0 0 0,-1 0 0 0 0,1-1-1 0 0,-1 1 1 0 0,1-1 0 0 0,-1 0 0 0 0,0 0 0 0 0,1 0-4 0 0,-1 1 0 0 0,3-3 63 0 0,1 0-1 0 0,0 0 1 0 0,-1-1 0 0 0,0 1 0 0 0,0-1-1 0 0,0 0 1 0 0,-1 0 0 0 0,0-1 0 0 0,0 0-1 0 0,0 1 1 0 0,0-1 0 0 0,1-5-63 0 0,6-21 1426 0 0,-11 31-1235 0 0,0 1 80 0 0,0 0 17 0 0,0 0-31 0 0,3 15-148 0 0,40 29-109 0 0,12-11-101 0 0,-54-32-434 0 0,9 1-1030 0 0,-8-2 743 0 0</inkml:trace>
  <inkml:trace contextRef="#ctx0" brushRef="#br0" timeOffset="781.06">841 1 11776 0 0,'0'0'538'0'0,"0"0"-8"0"0,1 1-249 0 0,29 68 3024 0 0,17 61-60 0 0,-20-33-1905 0 0,-22-81-1183 0 0,1 2-244 0 0,-8 0-6968 0 0,2-18 1001 0 0</inkml:trace>
  <inkml:trace contextRef="#ctx0" brushRef="#br0" timeOffset="1155.97">1110 195 11976 0 0,'0'0'546'0'0,"0"0"-10"0"0,0 0-270 0 0,0 0 131 0 0,0 0 92 0 0,-4 6 529 0 0,3-3-939 0 0,-1 0 1 0 0,1 1 0 0 0,0-1 0 0 0,0 1-1 0 0,0-1 1 0 0,0 1 0 0 0,1-1 0 0 0,-1 1-1 0 0,1 0 1 0 0,0-1 0 0 0,0 1-1 0 0,0-1 1 0 0,1 1 0 0 0,-1-1 0 0 0,1 1-1 0 0,0-1 1 0 0,0 1 0 0 0,0-1 0 0 0,1 1-1 0 0,-1-1 1 0 0,1 0 0 0 0,0 0 0 0 0,-1 0-1 0 0,1 0 1 0 0,1 0 0 0 0,-1 0 0 0 0,0 0-1 0 0,1-1 1 0 0,-1 1 0 0 0,1-1 0 0 0,0 0-1 0 0,0 0 1 0 0,0 0 0 0 0,0 0 0 0 0,0 0-1 0 0,0 0 1 0 0,2-1-80 0 0,-2 0 8 0 0,-1 0 1 0 0,1-1-1 0 0,0 1 0 0 0,0-1 1 0 0,-1 0-1 0 0,1 0 0 0 0,0 0 1 0 0,0 0-1 0 0,-1 0 0 0 0,1-1 1 0 0,0 1-1 0 0,0-1 0 0 0,-1 0 1 0 0,1 0-1 0 0,-1 0 0 0 0,1 0 1 0 0,-1 0-1 0 0,1-1 0 0 0,-1 1 1 0 0,0-1-1 0 0,1 1 0 0 0,-1-1 0 0 0,0 0 1 0 0,0 0-1 0 0,0-1-8 0 0,43-65 461 0 0,-39 40-71 0 0,-9 56-249 0 0,4-25-138 0 0,0 1 0 0 0,1-1-1 0 0,-1 1 1 0 0,1-1 0 0 0,0 0 0 0 0,-1 1-1 0 0,2-1 1 0 0,-1 0 0 0 0,0 0 0 0 0,1 0-1 0 0,-1-1 1 0 0,1 1 0 0 0,0-1-1 0 0,0 1 1 0 0,0-1 0 0 0,0 0 0 0 0,0 0-1 0 0,1 0-2 0 0,3 3 4 0 0,-3-1-47 0 0,1 0-1 0 0,0-1 0 0 0,1 1 1 0 0,-1-1-1 0 0,1 0 0 0 0,-1-1 1 0 0,1 1-1 0 0,0-1 0 0 0,0 0 1 0 0,0-1-1 0 0,0 1 0 0 0,0-1 1 0 0,0 0-1 0 0,0-1 0 0 0,1 0 1 0 0,2 0 43 0 0,0-2-558 0 0</inkml:trace>
  <inkml:trace contextRef="#ctx0" brushRef="#br0" timeOffset="1515.26">1525 204 6912 0 0,'0'0'528'0'0,"1"-1"-342"0"0,78-7 6476 0 0,6-13-5369 0 0,-74 16-1373 0 0,24-25 156 0 0,-35 29-38 0 0,-1-1 0 0 0,1 1-1 0 0,0 0 1 0 0,-1 0 0 0 0,1 0 0 0 0,-1-1 0 0 0,1 1 0 0 0,-1 0 0 0 0,0 0 0 0 0,1 0-1 0 0,-1 0 1 0 0,0 0 0 0 0,0 0 0 0 0,1 0 0 0 0,-1 0 0 0 0,0 1 0 0 0,0-1 0 0 0,0 0 0 0 0,0 0-1 0 0,0 1 1 0 0,-1-1 0 0 0,1 0 0 0 0,0 1 0 0 0,0 0 0 0 0,0-1 0 0 0,0 1 0 0 0,-1-1-39 0 0,-2 0 31 0 0,-1 0 0 0 0,1 0-1 0 0,-1 0 1 0 0,1 0 0 0 0,-1 1-1 0 0,0 0 1 0 0,1 0-1 0 0,-1 0 1 0 0,0 0 0 0 0,1 1-1 0 0,-1 0 1 0 0,0 0 0 0 0,1 0-1 0 0,-1 0 1 0 0,1 1-1 0 0,0 0 1 0 0,-1 0 0 0 0,1 0-1 0 0,0 0 1 0 0,0 1-1 0 0,1 0 1 0 0,-1-1 0 0 0,0 1-1 0 0,1 1 1 0 0,0-1 0 0 0,-1 0-1 0 0,1 1 1 0 0,0 1-30 0 0,-27 53 1284 0 0,28-53-1257 0 0,0 0 0 0 0,1 0 0 0 0,-1 0 0 0 0,1 1 0 0 0,0-1 1 0 0,1 0-1 0 0,-1 0 0 0 0,1 1 0 0 0,0-1 0 0 0,0 0 0 0 0,1 0 0 0 0,0 0 0 0 0,0 1 1 0 0,0-1-1 0 0,0 0 0 0 0,1 0 0 0 0,0 0 0 0 0,0 0 0 0 0,0-1 0 0 0,1 2-27 0 0,-1-3-1 0 0,1 0-1 0 0,-1 0 0 0 0,1-1 0 0 0,0 1 0 0 0,0-1 1 0 0,0 1-1 0 0,0-1 0 0 0,0 0 0 0 0,0 0 0 0 0,0 0 0 0 0,1-1 1 0 0,-1 1-1 0 0,1-1 0 0 0,-1 0 0 0 0,1 0 0 0 0,0 0 1 0 0,-1 0-1 0 0,1-1 0 0 0,0 1 0 0 0,0-1 0 0 0,-1 0 0 0 0,4 0 2 0 0,43-9-1278 0 0,-33 6-156 0 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01.4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13 2304 0 0,'0'0'101'0'0,"0"0"226"0"0,-1 12 4078 0 0,0-4-3768 0 0,0 0 0 0 0,0 0 1 0 0,1 1-1 0 0,0-1 0 0 0,1 0 0 0 0,-1 0 0 0 0,1 0 0 0 0,1 0 1 0 0,1 6-638 0 0,3 10 464 0 0,13 23-460 0 0,-10-41-16 0 0,11-3 12 0 0,-15-4 75 0 0,1 0 1 0 0,0 0 0 0 0,-1 0 0 0 0,0-1 0 0 0,1 1 0 0 0,-1-1-1 0 0,0-1 1 0 0,0 1 0 0 0,0-1 0 0 0,0 0 0 0 0,0 0-1 0 0,0 0 1 0 0,-1-1 0 0 0,0 1 0 0 0,0-1 0 0 0,0 0 0 0 0,0-1-1 0 0,0 1 1 0 0,-1 0 0 0 0,0-1 0 0 0,0 0 0 0 0,0 0 0 0 0,1-3-76 0 0,12-40 1431 0 0,-3 60-1167 0 0,3 7-30 0 0,-9-11-191 0 0,-1 0 1 0 0,1 0-1 0 0,1 0 1 0 0,-1-1-1 0 0,1-1 1 0 0,0 1-1 0 0,1-1 1 0 0,5 3-44 0 0,23 9-1033 0 0,-30-15-267 0 0</inkml:trace>
  <inkml:trace contextRef="#ctx0" brushRef="#br0" timeOffset="640.47">443 37 10136 0 0,'0'0'464'0'0,"0"0"-10"0"0,7 15-204 0 0,2 33 2654 0 0,-5-26-1667 0 0,-4-20-1066 0 0,0-2-13 0 0,1 1-19 0 0,1 3-59 0 0,-1-3-5 0 0,-1-1 11 0 0,0 0-11 0 0,0 0 10 0 0,13-19 73 0 0,4-13-617 0 0,-16 29 423 0 0,1 1-1 0 0,0-1 1 0 0,0 1 0 0 0,0-1-1 0 0,0 1 1 0 0,0 0 0 0 0,1 0-1 0 0,-1 0 1 0 0,1 0 0 0 0,-1 0 0 0 0,1 1-1 0 0,0-1 1 0 0,-1 1 0 0 0,1 0-1 0 0,0-1 1 0 0,0 1 0 0 0,0 0 0 0 0,1 1 36 0 0,46-6-192 0 0,-42 7 230 0 0,0 1 0 0 0,0-1 0 0 0,-1 2 1 0 0,1-1-1 0 0,-1 1 0 0 0,1 0 0 0 0,-1 0 1 0 0,0 1-1 0 0,0 0 0 0 0,0 0 0 0 0,-1 1 1 0 0,0 0-1 0 0,6 5-38 0 0,2 20 1574 0 0,-13-29-1454 0 0,-1 0-109 0 0,0 0-1 0 0,1-1 1 0 0,-1 1-1 0 0,1 0 1 0 0,-1-1-1 0 0,1 1 1 0 0,-1 0-1 0 0,1-1 1 0 0,0 1-1 0 0,-1 0 1 0 0,1-1-1 0 0,0 1 0 0 0,-1-1 1 0 0,1 1-1 0 0,0-1 1 0 0,0 0-1 0 0,-1 1 1 0 0,1-1-1 0 0,0 0 1 0 0,0 1-1 0 0,0-1 1 0 0,0 0-1 0 0,-1 0 1 0 0,1 0-1 0 0,0 0 0 0 0,0 0 1 0 0,0 0-1 0 0,0 0 1 0 0,0 0-1 0 0,-1 0 1 0 0,1 0-1 0 0,0 0 1 0 0,0 0-1 0 0,0-1 1 0 0,0 1-1 0 0,-1 0 1 0 0,1-1-1 0 0,0 1 0 0 0,0-1-10 0 0,37-20-18 0 0,-4 0-423 0 0,-28 16 402 0 0,0 1-1 0 0,0 0 1 0 0,0 0-1 0 0,1 1 0 0 0,-1 0 1 0 0,1 0-1 0 0,0 0 0 0 0,0 1 1 0 0,0 0-1 0 0,0 0 0 0 0,0 1 1 0 0,5-1 39 0 0,-10 2 161 0 0,12 6-134 0 0,15 42-445 0 0,2-2 798 0 0,-12-22-108 0 0,-17-22-208 0 0,13 5 94 0 0,-15-6-93 0 0,6-4-4838 0 0,-4 2-708 0 0</inkml:trace>
  <inkml:trace contextRef="#ctx0" brushRef="#br0" timeOffset="1077.89">1217 79 8288 0 0,'0'0'381'0'0,"0"0"-6"0"0,2 1-242 0 0,5 0-48 0 0,23 8 2749 0 0,-29-9-2550 0 0,-1 0-84 0 0,20 4 254 0 0,-3-5-224 0 0,-7-2-214 0 0,3-14-16 0 0,-13 14 0 0 0,0 1 0 0 0,0 0 0 0 0,0-1 0 0 0,0 1 0 0 0,0-1 0 0 0,-1 1 0 0 0,1-1 0 0 0,-1 1 0 0 0,0 0 0 0 0,0-1 0 0 0,0 1 0 0 0,0 0 0 0 0,0 0 0 0 0,0 0 0 0 0,-1-1 0 0 0,1 1 0 0 0,-1 1 0 0 0,1-1 0 0 0,-1 0 0 0 0,0 0 0 0 0,1 1 0 0 0,-3-2 0 0 0,-33-6 0 0 0,32 11 71 0 0,-1 0 1 0 0,1 0-1 0 0,0 0 1 0 0,0 0-1 0 0,0 1 1 0 0,0 0-1 0 0,1 0 1 0 0,-1 0-1 0 0,1 0 1 0 0,0 1-1 0 0,-1 0 0 0 0,2 0 1 0 0,-1 0-1 0 0,0 0 1 0 0,1 0-1 0 0,0 1 1 0 0,0 0-1 0 0,0-1 1 0 0,1 1-1 0 0,-1 0 1 0 0,1 1-1 0 0,0-1 1 0 0,1 0-1 0 0,-1 1 1 0 0,1-1-1 0 0,0 0 1 0 0,1 1-1 0 0,-1-1 1 0 0,1 4-72 0 0,-1-6 19 0 0,0 0 0 0 0,0 0 0 0 0,1 0 0 0 0,-1 0 0 0 0,1 0 0 0 0,-1 0 0 0 0,1-1 0 0 0,0 1 0 0 0,0 0 0 0 0,1 0 0 0 0,-1 0 0 0 0,1 0 1 0 0,-1 0-1 0 0,1 0 0 0 0,0 0 0 0 0,0 0 0 0 0,0-1 0 0 0,0 1 0 0 0,1 0 0 0 0,-1-1 0 0 0,1 1 0 0 0,-1-1 0 0 0,1 1 0 0 0,0-1 0 0 0,0 0 0 0 0,0 0 0 0 0,0 0 0 0 0,0 0 0 0 0,1 0 0 0 0,-1 0 0 0 0,1-1 1 0 0,-1 1-1 0 0,1-1 0 0 0,0 0 0 0 0,-1 1 0 0 0,1-1 0 0 0,0-1 0 0 0,2 2-19 0 0,103-13-1015 0 0,-91 7 505 0 0</inkml:trace>
  <inkml:trace contextRef="#ctx0" brushRef="#br0" timeOffset="1452.78">1489 54 8288 0 0,'0'0'381'0'0,"0"0"-6"0"0,0 0-103 0 0,10 10 2445 0 0,36 93 3672 0 0,-25-185-6020 0 0,-20 77-460 0 0,1 0 0 0 0,0 0 0 0 0,0 0-1 0 0,1 0 1 0 0,-1 0 0 0 0,1 1 0 0 0,0-1-1 0 0,0 1 1 0 0,1 0 0 0 0,0 0-1 0 0,-1 0 1 0 0,1 1 0 0 0,0-1 0 0 0,1 1-1 0 0,-1 0 1 0 0,0 0 0 0 0,1 0 0 0 0,0 1-1 0 0,0-1 1 0 0,0 1 0 0 0,0 1-1 0 0,1-1 92 0 0,60 8-2051 0 0,-56-6-1539 0 0,0 0-1208 0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08.3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210 25 8288 0 0,'0'0'190'0'0,"0"0"28"0"0,0 0 7 0 0,0 0 42 0 0,0 0 150 0 0,-1-3 1050 0 0,-24-14 1309 0 0,21 16-2669 0 0,-1 0 1 0 0,0 0 0 0 0,1 0 0 0 0,-1 1 0 0 0,0-1 0 0 0,0 1-1 0 0,1 0 1 0 0,-1 1 0 0 0,0-1 0 0 0,1 1 0 0 0,-1 0 0 0 0,0 0-1 0 0,1 0 1 0 0,-1 1 0 0 0,1-1 0 0 0,0 1 0 0 0,-1 0 0 0 0,1 1-1 0 0,0-1 1 0 0,0 1 0 0 0,0 0 0 0 0,1 0 0 0 0,-1 0-1 0 0,-2 2-106 0 0,1-1 36 0 0,-1 0 1 0 0,1 0 0 0 0,0 1 0 0 0,0-1 0 0 0,0 1 0 0 0,1 0 0 0 0,0 0 0 0 0,0 0 0 0 0,0 1 0 0 0,0 0 0 0 0,1-1 0 0 0,0 1 0 0 0,0 0 0 0 0,1 1 0 0 0,0-1 0 0 0,0 0 0 0 0,0 1 0 0 0,1-1 0 0 0,0 1 0 0 0,0 0 0 0 0,0 3-38 0 0,2-8-16 0 0,-1 0-1 0 0,1 0 1 0 0,0 0 0 0 0,0 0 0 0 0,0 0-1 0 0,0 0 1 0 0,0 0 0 0 0,0 0 0 0 0,0 0-1 0 0,1 0 1 0 0,-1-1 0 0 0,1 1 0 0 0,-1 0-1 0 0,1-1 1 0 0,0 0 0 0 0,-1 1 0 0 0,1-1-1 0 0,0 0 1 0 0,0 0 0 0 0,0 0 0 0 0,0 0-1 0 0,0 0 1 0 0,0 0 0 0 0,0-1 0 0 0,0 1-1 0 0,1-1 1 0 0,1 1 16 0 0,61 3-83 0 0,-58-4 118 0 0,0 0 0 0 0,0 0 0 0 0,0-1 0 0 0,1 0 0 0 0,-1 0 0 0 0,0-1 0 0 0,0 0 0 0 0,0 0 0 0 0,-1-1 0 0 0,1 0 0 0 0,-1 0 0 0 0,1 0 0 0 0,-1-1 0 0 0,0 0 0 0 0,0 0 0 0 0,0-1 0 0 0,-1 1 0 0 0,0-1-1 0 0,1-2-34 0 0,-4 2 20 0 0,-1 0 1 0 0,0 0-1 0 0,-1-1 0 0 0,1 1 0 0 0,-1-1 0 0 0,0 1 0 0 0,-1 0 0 0 0,1-1 0 0 0,-1 1 0 0 0,0-1 0 0 0,0 1 0 0 0,-1 0 0 0 0,0-1-20 0 0,2 5-81 0 0,-6-14 763 0 0,8 21-10 0 0,59 80-447 0 0,2-10-42 0 0,-62-75-1126 0 0,-1-1-3526 0 0,0 0-1508 0 0</inkml:trace>
  <inkml:trace contextRef="#ctx0" brushRef="#br0" timeOffset="343.66">422 46 10592 0 0,'0'0'488'0'0,"0"0"-12"0"0,0 9-288 0 0,34 78 4827 0 0,2-31-2583 0 0,-35-55-2352 0 0,-1-1 0 0 0,-4-23 0 0 0,4-44-80 0 0,3 61-30 0 0,1 1-1 0 0,0-1 1 0 0,0 0-1 0 0,1 1 1 0 0,-1 0-1 0 0,1 0 1 0 0,0 1-1 0 0,0-1 1 0 0,1 1-1 0 0,0 0 1 0 0,-1 1-1 0 0,1-1 1 0 0,0 1-1 0 0,1 0 1 0 0,-1 1-1 0 0,3-2 31 0 0,39-5-140 0 0,8 6 491 0 0,-22 4-1737 0 0,-12-4-2857 0 0,-21 2 2430 0 0</inkml:trace>
  <inkml:trace contextRef="#ctx0" brushRef="#br0" timeOffset="749.82">834 116 10136 0 0,'0'0'230'0'0,"0"0"30"0"0,7 4 258 0 0,1-2-324 0 0,0 1 0 0 0,0-1 0 0 0,0-1 0 0 0,0 0 1 0 0,0 0-1 0 0,1 0 0 0 0,-1-1 0 0 0,0 0 0 0 0,0-1 0 0 0,0 0 1 0 0,6-1-195 0 0,19-3 436 0 0,-28 4-325 0 0,0 1 0 0 0,1-1 0 0 0,-1 0 0 0 0,0 0 0 0 0,0 0 0 0 0,0-1 0 0 0,-1 1 0 0 0,1-1 0 0 0,0-1 0 0 0,-1 1 0 0 0,1 0 0 0 0,-1-1 0 0 0,0 0 0 0 0,3-2-111 0 0,-7 4 8 0 0,1 0-1 0 0,0 0 1 0 0,-1-1 0 0 0,1 1-1 0 0,-1 0 1 0 0,1 0 0 0 0,-1 0-1 0 0,0-1 1 0 0,0 1 0 0 0,1 0-1 0 0,-1-1 1 0 0,0 1-1 0 0,0 0 1 0 0,0 0 0 0 0,0-1-1 0 0,-1 1 1 0 0,1 0 0 0 0,0 0-1 0 0,0-1 1 0 0,-1 1-1 0 0,1 0 1 0 0,-1 0 0 0 0,1-1-1 0 0,-1 1 1 0 0,0 0 0 0 0,1 0-1 0 0,-1 0 1 0 0,0 0-1 0 0,0 0 1 0 0,1 0 0 0 0,-1 0-1 0 0,0 0 1 0 0,0 1 0 0 0,0-1-1 0 0,0 0 1 0 0,-1 0-8 0 0,-44-14 966 0 0,2 1-710 0 0,33 14-255 0 0,8-1 25 0 0,0 1 1 0 0,-1-1-1 0 0,1 1 0 0 0,0 0 1 0 0,0 0-1 0 0,-1 1 0 0 0,1-1 0 0 0,0 1 1 0 0,0 0-1 0 0,0-1 0 0 0,0 1 0 0 0,0 1 1 0 0,0-1-1 0 0,0 0 0 0 0,0 1 1 0 0,0-1-1 0 0,0 1 0 0 0,1 0 0 0 0,-1 0 1 0 0,1 0-1 0 0,-1 0 0 0 0,0 2-26 0 0,-4 6 123 0 0,0 1 0 0 0,1 0 0 0 0,0 0 0 0 0,1 0-1 0 0,0 1 1 0 0,1-1 0 0 0,1 1 0 0 0,0 0 0 0 0,0 1 0 0 0,1-1 0 0 0,0 0 0 0 0,2 0-1 0 0,-1 4-122 0 0,1-13-9 0 0,0-1-1 0 0,1 1 0 0 0,-1-1 0 0 0,1 1 0 0 0,-1-1 1 0 0,1 1-1 0 0,0-1 0 0 0,0 0 0 0 0,0 1 0 0 0,0-1 1 0 0,0 0-1 0 0,0 0 0 0 0,1 0 0 0 0,-1 0 0 0 0,1 0 1 0 0,0 0-1 0 0,-1 0 0 0 0,1 0 0 0 0,0-1 0 0 0,0 1 1 0 0,0-1-1 0 0,0 1 0 0 0,1-1 0 0 0,-1 0 0 0 0,0 0 1 0 0,0 0-1 0 0,1 0 0 0 0,-1 0 0 0 0,1 0 0 0 0,-1-1 1 0 0,0 1-1 0 0,1-1 0 0 0,0 0 10 0 0,34 4-5604 0 0,-20-4 4 0 0</inkml:trace>
  <inkml:trace contextRef="#ctx0" brushRef="#br0" timeOffset="1296.65">1373 70 8288 0 0,'0'0'381'0'0,"7"-12"142"0"0,-7 11-417 0 0,0-1 0 0 0,0 1 1 0 0,0-1-1 0 0,0 1 0 0 0,0-1 1 0 0,-1 1-1 0 0,1 0 0 0 0,0-1 0 0 0,-1 1 1 0 0,1-1-1 0 0,-1 1 0 0 0,0 0 1 0 0,1-1-1 0 0,-1 1 0 0 0,0 0 1 0 0,0 0-1 0 0,0 0 0 0 0,1 0 1 0 0,-1-1-1 0 0,-1 1 0 0 0,1 0 0 0 0,0 1 1 0 0,0-1-1 0 0,0 0 0 0 0,0 0 1 0 0,-1 0-1 0 0,1 1 0 0 0,0-1 1 0 0,-1 1-1 0 0,1-1 0 0 0,0 1 0 0 0,-1-1 1 0 0,1 1-1 0 0,-1 0 0 0 0,1 0 1 0 0,-1-1-1 0 0,1 1 0 0 0,-1 0 1 0 0,1 0-1 0 0,0 1 0 0 0,-1-1 1 0 0,1 0-1 0 0,-1 0 0 0 0,1 1 0 0 0,-1-1 1 0 0,1 1-1 0 0,0-1 0 0 0,-1 1 1 0 0,1 0-1 0 0,0-1 0 0 0,0 1 1 0 0,-1 1-107 0 0,-88 42 608 0 0,83-38-543 0 0,1-1 1 0 0,-1 0-1 0 0,1 1 1 0 0,0 0-1 0 0,1 1 1 0 0,-1-1-1 0 0,1 1 1 0 0,1 0-1 0 0,-1 1 1 0 0,1-1-1 0 0,0 1 1 0 0,1-1-1 0 0,0 1 1 0 0,0 0-1 0 0,0 1-65 0 0,3-6-28 0 0,0 0 0 0 0,0 1 0 0 0,1-1 1 0 0,-1 0-1 0 0,0 0 0 0 0,1 0 0 0 0,0 0 0 0 0,0 0 0 0 0,0 0 0 0 0,0 0 0 0 0,0 0 0 0 0,1 0 0 0 0,-1 0 1 0 0,1-1-1 0 0,0 1 0 0 0,0 0 0 0 0,0-1 0 0 0,0 0 0 0 0,0 1 0 0 0,0-1 0 0 0,1 0 0 0 0,-1 0 0 0 0,1 0 1 0 0,-1 0-1 0 0,1-1 0 0 0,0 1 0 0 0,0-1 28 0 0,64 8 664 0 0,-59-10-624 0 0,0-1-1 0 0,0 0 1 0 0,0 0 0 0 0,0 0-1 0 0,0-1 1 0 0,-1 0 0 0 0,1-1 0 0 0,-1 0-1 0 0,0 0 1 0 0,0 0 0 0 0,0-1-1 0 0,-1 0 1 0 0,1-1 0 0 0,3-4-40 0 0,-4 3 132 0 0,-2 3-24 0 0,0-1 0 0 0,0 1 0 0 0,-1-1-1 0 0,1 0 1 0 0,-1 0 0 0 0,0 0 0 0 0,0 0 0 0 0,-1-1 0 0 0,0 1 0 0 0,0-1 0 0 0,0 1 0 0 0,0-1 0 0 0,-1 0 0 0 0,0 0-1 0 0,0-5-107 0 0,-1 2 212 0 0,0 14 2456 0 0,24 56-2596 0 0,16-13 288 0 0,-20-30 272 0 0,43 27 144 0 0,-4-10-549 0 0,-44-44-298 0 0,-8-9-3706 0 0,-7 6-3425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20:40.1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101 0 2760 0 0,'0'0'125'0'0,"0"2"-3"0"0,-16 50 11471 0 0,0-12-8014 0 0,-8 24-1599 0 0,-1 21-989 0 0,10-35-802 0 0,14-41-2697 0 0,-3-3 1548 0 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12.6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272 2084 4608 0 0,'7'-1'1028'0'0,"-6"0"4895"0"0,-8-1-1215 0 0,0 2-5841 0 0,6 0 1815 0 0,-2-14 1955 0 0,0-10-1024 0 0,12-3-832 0 0,-9-21-237 0 0,-4-35 1419 0 0,-9 26-1798 0 0,0-26 195 0 0,14 3-138 0 0,12-1 36 0 0,-3-29-878 0 0,-8 56 1183 0 0,-1 9-1050 0 0,15-35 1805 0 0,1 32-2441 0 0,-3 0 2664 0 0,-7 9-1637 0 0,-11 4-262 0 0,13-5 612 0 0,-8-3-518 0 0,6 4 328 0 0,-26-24-64 0 0,18 16 123 0 0,-2-27 170 0 0,7 40-293 0 0,-8-1 0 0 0,2-24 0 0 0,-6 26-144 0 0,11-12 80 0 0,1 20 64 0 0,2-13 0 0 0,-13-15 0 0 0,-5-12 12 0 0,14 8 166 0 0,2-96-168 0 0,-8 91-98 0 0,4 14 152 0 0,0-11-240 0 0,4 32 176 0 0,-2 16-10 0 0,-17-2-54 0 0,14 13 32 0 0,1 0 78 0 0,0 0 40 0 0,0 0 8 0 0,0 0-24 0 0,0 0-113 0 0,0 0-49 0 0,0 0-11 0 0,0 0 2 0 0,0 0 12 0 0,-5 10 7 0 0,-19 16 82 0 0,15-11 0 0 0,-23 27 0 0 0,-11-4 55 0 0,-15 28-150 0 0,8 2-383 0 0,26-29-420 0 0,1-13 898 0 0,6-19-6086 0 0,19-9 3443 0 0,6-7-3051 0 0</inkml:trace>
  <inkml:trace contextRef="#ctx0" brushRef="#br0" timeOffset="359.29">242 132 7632 0 0,'0'0'348'0'0,"-3"-15"128"0"0,-11 0 686 0 0,13 15-523 0 0,1 0-4 0 0,0 0-49 0 0,18 6 1097 0 0,21 16 790 0 0,18 16-1140 0 0,85 30-882 0 0,-9-5 1082 0 0,-115-55-1408 0 0,0 0 0 0 0,-1 2 0 0 0,0 0 0 0 0,0 0-1 0 0,13 13-124 0 0,-20-12 156 0 0,-9-10-156 0 0,-1-1-244 0 0,0 0-128 0 0,0 0-805 0 0,0 0-3252 0 0,0 0-1392 0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17.49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0 290 4144 0 0,'0'0'319'0'0,"0"0"-54"0"0,0 0 556 0 0,0 0 267 0 0,0 0 52 0 0,2 4 445 0 0,0-3 3763 0 0,3-3-5115 0 0,-1-1 1 0 0,0 1-1 0 0,0-1 0 0 0,0 0 0 0 0,-1 0 0 0 0,1 0 1 0 0,-1 0-1 0 0,1 0 0 0 0,-1-1 0 0 0,0 0 0 0 0,0 1 0 0 0,-1-1 1 0 0,1 0-1 0 0,-1-1 0 0 0,0 1 0 0 0,0 0 0 0 0,0-3-233 0 0,7-9 391 0 0,92-141 79 0 0,-68 121-204 0 0,-7 14-249 0 0,-26 22 188 0 0,24 4-225 0 0,65 65-472 0 0,-47-11 492 0 0,19 2 1836 0 0,-38-42-2284 0 0,29 11 51 0 0,-50-28-174 0 0,-2-1-1231 0 0,0 0-4799 0 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15.5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32 2760 0 0,'0'0'332'0'0,"0"0"353"0"0,0 0 157 0 0,0 0 28 0 0,8-3 2795 0 0,-6-1-3554 0 0,-2 3 348 0 0,0 1 141 0 0,0 0 28 0 0,0 0-28 0 0,0 0-135 0 0,0 0-60 0 0,0 0-11 0 0,0 0-36 0 0,0 0-140 0 0,0 0-68 0 0,0 0-12 0 0,0 0 12 0 0,-5 12 556 0 0,1-1-521 0 0,1 0 1 0 0,1 0 0 0 0,0 0-1 0 0,1 0 1 0 0,0 0 0 0 0,1 0 0 0 0,0 0-1 0 0,0 0 1 0 0,1 0 0 0 0,1 0-1 0 0,0 0 1 0 0,0 0 0 0 0,1 0-1 0 0,2 4-185 0 0,-2-7 70 0 0,1 0-1 0 0,-1 0 1 0 0,1-1-1 0 0,1 0 1 0 0,-1 1-1 0 0,1-1 1 0 0,1-1-1 0 0,-1 1 1 0 0,1-1-1 0 0,0 0 0 0 0,0 0 1 0 0,1-1-1 0 0,0 0 1 0 0,0 0-1 0 0,0-1 1 0 0,0 1-1 0 0,1-2 1 0 0,0 1-1 0 0,0-1 1 0 0,0 0-1 0 0,0-1 0 0 0,1 1-69 0 0,-5-2 55 0 0,0 0-1 0 0,0-1 0 0 0,0 1 0 0 0,0-1 0 0 0,0 1 0 0 0,0-1 0 0 0,0-1 0 0 0,0 1 1 0 0,1-1-1 0 0,-1 1 0 0 0,0-1 0 0 0,0 0 0 0 0,0 0 0 0 0,-1-1 0 0 0,1 1 0 0 0,0-1 0 0 0,0 0 1 0 0,-1 0-1 0 0,1 0 0 0 0,-1-1 0 0 0,0 1 0 0 0,0-1 0 0 0,1 1 0 0 0,-2-1 0 0 0,1 0 1 0 0,0 0-1 0 0,1-3-54 0 0,26-50 1025 0 0,-14-9-586 0 0,-14 43-509 0 0,24 80 6 0 0,14-8 79 0 0,7-11 165 0 0,-40-35-123 0 0,1 0-1 0 0,-1-1 1 0 0,1 1-1 0 0,0-1 1 0 0,0-1-1 0 0,0 0 1 0 0,0 0-1 0 0,1 0 1 0 0,-1-1-1 0 0,1 0 1 0 0,-1-1 0 0 0,1 0-1 0 0,-1 0 1 0 0,0-1-1 0 0,1 0 1 0 0,-1-1-1 0 0,0 0 1 0 0,1 0-1 0 0,-1 0 1 0 0,0-1-1 0 0,-1 0 1 0 0,1-1-1 0 0,0 0 1 0 0,-1 0 0 0 0,0-1-1 0 0,0 1 1 0 0,0-2-57 0 0,-2 0 22 0 0,0 0 0 0 0,0-1 1 0 0,0 0-1 0 0,-1 0 1 0 0,0-1-1 0 0,0 1 1 0 0,-1-1-1 0 0,0 1 0 0 0,-1-1 1 0 0,1 0-1 0 0,-2 0 1 0 0,1-1-1 0 0,-1 1 0 0 0,0 0 1 0 0,-1 0-1 0 0,0-8-22 0 0,-1 8 124 0 0,-1 0 1 0 0,0 1-1 0 0,0-1 0 0 0,-1 1 0 0 0,0 0 0 0 0,0-1 1 0 0,-1 2-1 0 0,0-1 0 0 0,0 0 0 0 0,-1 1 0 0 0,0 0 0 0 0,0 0 1 0 0,0 0-1 0 0,-1 0 0 0 0,-4-2-124 0 0,-12-16-47 0 0,15 15 47 0 0,2 6-68 0 0,3 3-274 0 0,2 0-81 0 0,0 0-8 0 0,0 0-147 0 0,0 0-618 0 0,0 0-275 0 0,0 0-1110 0 0,0 0-4240 0 0</inkml:trace>
  <inkml:trace contextRef="#ctx0" brushRef="#br0" timeOffset="624.87">1092 333 3224 0 0,'0'0'505'0'0,"0"0"914"0"0,0 0 401 0 0,0 0 78 0 0,0 0-151 0 0,0 0-712 0 0,0 0-307 0 0,0 0-66 0 0,0 20 2105 0 0,20 112 1747 0 0,-10-87-3546 0 0,-3-21-800 0 0,-4-19-168 0 0,-12-34-1630 0 0,4 12-2334 0 0,0 8 1919 0 0</inkml:trace>
  <inkml:trace contextRef="#ctx0" brushRef="#br0" timeOffset="859.16">1038 331 2304 0 0,'0'0'101'0'0,"0"0"335"0"0,0 0 1322 0 0,-10 9 6417 0 0,-34 15-5888 0 0,-26 20-2028 0 0,9 1-270 0 0,36-21-1258 0 0,21-16-3771 0 0</inkml:trace>
  <inkml:trace contextRef="#ctx0" brushRef="#br0" timeOffset="1093.48">918 676 8288 0 0,'17'2'381'0'0,"-14"-1"-6"0"0,20 2-89 0 0,78-15 5078 0 0,19-8-2844 0 0,-65 14-1167 0 0,-49 5-1299 0 0,15 2-286 0 0,-19-1-56 0 0,-2 0-22 0 0,0 0-186 0 0,0 0-773 0 0,0 0-341 0 0,0 0-72 0 0,0 0-12 0 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25.7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0 190 8576 0 0,'0'0'396'0'0,"0"0"-12"0"0,8 0-86 0 0,-4 1 2376 0 0,31 43 1552 0 0,-9 6-2854 0 0,-26-49-1649 0 0,0-1-126 0 0,0 0-706 0 0,0 0-2887 0 0,0 0-1241 0 0</inkml:trace>
  <inkml:trace contextRef="#ctx0" brushRef="#br0" timeOffset="265.55">26 2 4144 0 0,'0'0'319'0'0,"0"0"14"0"0,-14-1 7139 0 0,3 27-7220 0 0,10-11-464 0 0,1-7-520 0 0,0 1-220 0 0</inkml:trace>
  <inkml:trace contextRef="#ctx0" brushRef="#br0" timeOffset="656.09">174 161 2304 0 0,'0'0'473'0'0,"0"7"5495"0"0,5 7-2930 0 0,19 26 344 0 0,-7-16-2495 0 0,-16-23-842 0 0,-1-1-158 0 0,0 0-71 0 0,0 0-10 0 0,0 0 72 0 0,0 0 316 0 0,0 0 138 0 0,0 0 27 0 0,0 0-33 0 0,0 0-167 0 0,0-12 40 0 0,1 8-210 0 0,1 0-1 0 0,0 1 1 0 0,-1-1 0 0 0,1 0-1 0 0,0 1 1 0 0,0 0 0 0 0,1-1-1 0 0,-1 1 1 0 0,1 0 0 0 0,0 0-1 0 0,0 0 1 0 0,0 1 0 0 0,0-1-1 0 0,0 1 1 0 0,0-1 0 0 0,1 1 0 0 0,-1 0-1 0 0,1 1 1 0 0,0-1 0 0 0,-1 0-1 0 0,1 1 1 0 0,0 0 0 0 0,0 0-1 0 0,0 0 1 0 0,0 0 0 0 0,0 1-1 0 0,0 0 1 0 0,0 0 0 0 0,0 0-1 0 0,0 0 1 0 0,0 0 0 0 0,0 1 0 0 0,2 0 10 0 0,35 27 676 0 0,-8 30 1416 0 0,-26-28-2038 0 0,-5-25-280 0 0,-1-4-851 0 0,6-4-1893 0 0,0-2 1437 0 0</inkml:trace>
  <inkml:trace contextRef="#ctx0" brushRef="#br0" timeOffset="952.89">676 152 3224 0 0,'0'0'143'0'0,"-10"-6"1642"0"0,-17 0 4231 0 0,-3 13-3354 0 0,23-4-2556 0 0,1 0 1 0 0,0 1-1 0 0,-1 0 0 0 0,1 0 1 0 0,1 0-1 0 0,-1 0 0 0 0,0 1 1 0 0,1 0-1 0 0,0 1 0 0 0,1-1 1 0 0,-5 6-107 0 0,7-9 11 0 0,0 1 0 0 0,0 0 0 0 0,0-1 0 0 0,0 1 1 0 0,1 0-1 0 0,-1 0 0 0 0,1 1 0 0 0,0-1 0 0 0,0 0 1 0 0,0 0-1 0 0,0 1 0 0 0,0-1 0 0 0,1 0 0 0 0,-1 1 1 0 0,1-1-1 0 0,0 1 0 0 0,0-1 0 0 0,1 0 0 0 0,-1 1 1 0 0,1-1-1 0 0,-1 0 0 0 0,1 1 0 0 0,0-1 0 0 0,0 0 1 0 0,0 0-1 0 0,1 0 0 0 0,-1 1 0 0 0,1-2 0 0 0,0 1 1 0 0,0 1-12 0 0,4 0-143 0 0,-1 0 1 0 0,0-1-1 0 0,1 0 1 0 0,0 0 0 0 0,-1 0-1 0 0,1 0 1 0 0,0-1-1 0 0,1 0 1 0 0,-1-1 0 0 0,0 1-1 0 0,0-1 1 0 0,1 0-1 0 0,-1-1 1 0 0,1 0 0 0 0,-1 0-1 0 0,1 0 1 0 0,-1-1-1 0 0,0 1 1 0 0,1-2 0 0 0,5-1 142 0 0,6-2-1450 0 0,2-1-12 0 0</inkml:trace>
  <inkml:trace contextRef="#ctx0" brushRef="#br0" timeOffset="1265.32">834 148 9272 0 0,'0'0'422'0'0,"0"0"-7"0"0,0 0-130 0 0,0 0 450 0 0,0 0 228 0 0,0 0 42 0 0,3 16 1232 0 0,27 67 1086 0 0,-13-45-2575 0 0,-17-37-646 0 0,0-1 5 0 0,0 0-10 0 0,0 0-27 0 0,3-23-374 0 0,14-20-1126 0 0,-13 39 1260 0 0,1 1-1 0 0,-1 0 0 0 0,1 0 0 0 0,0 0 0 0 0,0 0 0 0 0,0 1 0 0 0,1-1 0 0 0,-1 1 0 0 0,1 1 0 0 0,-1-1 0 0 0,1 1 0 0 0,-1 0 0 0 0,1 0 0 0 0,0 1 1 0 0,0-1-1 0 0,-1 1 0 0 0,1 1 0 0 0,0-1 0 0 0,-1 1 0 0 0,6 1 171 0 0,-3 0-1539 0 0,-2-2-3183 0 0</inkml:trace>
  <inkml:trace contextRef="#ctx0" brushRef="#br0" timeOffset="1624.61">1236 214 3224 0 0,'2'0'340'0'0,"53"4"2621"0"0,-36-7-2894 0 0,-18 2 217 0 0,-1 1 73 0 0,0 0 10 0 0,-7-17 2998 0 0,3 13-3274 0 0,-1 1 1 0 0,0 0-1 0 0,0 0 1 0 0,0 1-1 0 0,0-1 1 0 0,-1 1-1 0 0,1 0 1 0 0,-1 1-1 0 0,1-1 1 0 0,-1 1-1 0 0,1 0 1 0 0,-1 1-1 0 0,0-1 1 0 0,1 1-1 0 0,-1 0 1 0 0,0 0-1 0 0,0 1 1 0 0,1 0-1 0 0,-1 0 1 0 0,1 0-1 0 0,-1 1 1 0 0,1 0-1 0 0,-1 0 1 0 0,1 0-1 0 0,0 0 1 0 0,0 1-1 0 0,0 0 1 0 0,0 0-1 0 0,0 1-91 0 0,0-2 86 0 0,1 1-1 0 0,-1-1 1 0 0,1 1-1 0 0,0 0 1 0 0,0 0-1 0 0,0 0 1 0 0,0 0-1 0 0,1 1 0 0 0,-1 0 1 0 0,1-1-1 0 0,0 1 1 0 0,0 0-1 0 0,1 1 1 0 0,-1-1-1 0 0,1 0 1 0 0,0 1-1 0 0,0 0 1 0 0,0-1-1 0 0,0 1 1 0 0,0 3-86 0 0,2-6-71 0 0,-1 0 0 0 0,1 0 0 0 0,0 0 1 0 0,-1 0-1 0 0,1 0 0 0 0,0 0 1 0 0,0 0-1 0 0,1 0 0 0 0,-1 0 1 0 0,0 0-1 0 0,0 0 0 0 0,1 0 1 0 0,0 0-1 0 0,-1 0 0 0 0,1 0 0 0 0,0 0 1 0 0,0-1-1 0 0,0 1 0 0 0,0 0 1 0 0,0 0-1 0 0,0-1 0 0 0,0 1 1 0 0,1-1-1 0 0,-1 1 0 0 0,1-1 1 0 0,-1 1-1 0 0,1-1 0 0 0,-1 0 0 0 0,1 0 1 0 0,0 0-1 0 0,0 0 0 0 0,0 0 1 0 0,-1 0-1 0 0,1 0 0 0 0,0-1 1 0 0,0 1-1 0 0,0-1 0 0 0,0 1 0 0 0,0-1 1 0 0,0 0-1 0 0,0 0 0 0 0,0 0 1 0 0,0 0-1 0 0,0 0 0 0 0,0 0 1 0 0,1 0 70 0 0,13 0-1468 0 0</inkml:trace>
  <inkml:trace contextRef="#ctx0" brushRef="#br0" timeOffset="2046.38">1487 197 2760 0 0,'0'0'479'0'0,"-7"-9"4812"0"0,2 6-4633 0 0,0 0-1 0 0,-1 0 0 0 0,0 1 0 0 0,1-1 1 0 0,-1 2-1 0 0,0-1 0 0 0,0 1 0 0 0,0-1 1 0 0,0 2-1 0 0,0-1 0 0 0,-4 1-657 0 0,5 0 68 0 0,-1 0 0 0 0,1 0-1 0 0,0 1 1 0 0,0 0 0 0 0,0 0 0 0 0,0 0-1 0 0,0 1 1 0 0,0-1 0 0 0,1 1 0 0 0,-1 0 0 0 0,0 1-1 0 0,1-1 1 0 0,0 1 0 0 0,-1 0 0 0 0,1 0 0 0 0,0 0-1 0 0,1 1 1 0 0,-1-1 0 0 0,0 1 0 0 0,1 0-1 0 0,-3 4-67 0 0,5-5-16 0 0,0 0 0 0 0,0-1-1 0 0,0 1 1 0 0,0 0 0 0 0,1 0-1 0 0,-1 0 1 0 0,1 0 0 0 0,0 0-1 0 0,0 0 1 0 0,0 0-1 0 0,0 0 1 0 0,0 0 0 0 0,1 0-1 0 0,-1 0 1 0 0,1 0 0 0 0,0-1-1 0 0,0 1 1 0 0,0 0-1 0 0,0 0 1 0 0,1-1 0 0 0,-1 1-1 0 0,1 0 1 0 0,-1-1 0 0 0,1 1-1 0 0,0-1 1 0 0,0 0-1 0 0,0 0 1 0 0,0 0 0 0 0,0 0-1 0 0,1 0 1 0 0,-1 0 0 0 0,0 0-1 0 0,1-1 1 0 0,0 1 0 0 0,-1-1-1 0 0,1 0 1 0 0,0 0-1 0 0,0 0 1 0 0,-1 0 0 0 0,1 0-1 0 0,0-1 1 0 0,0 1 0 0 0,1-1 15 0 0,1 1-72 0 0,-1 0-1 0 0,1-1 1 0 0,0 1-1 0 0,0-1 1 0 0,0 0-1 0 0,0-1 0 0 0,-1 1 1 0 0,1-1-1 0 0,0 0 1 0 0,0 0-1 0 0,-1-1 0 0 0,1 1 1 0 0,-1-1-1 0 0,1 0 1 0 0,2-1 73 0 0,-4 0 21 0 0,-2 3 73 0 0,1-1-1 0 0,-1 1 0 0 0,0-1 1 0 0,0 1-1 0 0,1-1 1 0 0,-1 0-1 0 0,0 0 0 0 0,0 0 1 0 0,0 0-1 0 0,0 0 1 0 0,0 0-1 0 0,0 0 0 0 0,-1 0 1 0 0,1 0-1 0 0,0 0 1 0 0,0 0-1 0 0,-1 0 0 0 0,1-1 1 0 0,-1 1-1 0 0,1 0 1 0 0,-1 0-1 0 0,1-1 0 0 0,-1 1 1 0 0,0-1-1 0 0,0 1 1 0 0,1 0-1 0 0,-1-1 0 0 0,0 1 1 0 0,0 0-1 0 0,-1-1 1 0 0,1 1-1 0 0,0 0 0 0 0,0-1 1 0 0,-1 1-1 0 0,1 0-93 0 0,0-9 149 0 0,11 25 114 0 0,48 34-551 0 0,-29-41-5806 0 0,-22-8 622 0 0</inkml:trace>
  <inkml:trace contextRef="#ctx0" brushRef="#br0" timeOffset="2436.91">1790 140 920 0 0,'-8'-16'4533'0'0,"-20"-6"3250"0"0,25 21-7774 0 0,0 0 0 0 0,1 0-1 0 0,-1 0 1 0 0,1 0-1 0 0,-1 1 1 0 0,0-1 0 0 0,0 1-1 0 0,1 0 1 0 0,-1-1-1 0 0,0 1 1 0 0,0 0-1 0 0,1 1 1 0 0,-1-1 0 0 0,0 1-1 0 0,0-1 1 0 0,1 1-1 0 0,-1 0 1 0 0,1 0 0 0 0,-2 0-9 0 0,-10 4 336 0 0,12-5-316 0 0,1 0 1 0 0,0 0-1 0 0,0 0 0 0 0,0 0 1 0 0,0 0-1 0 0,0 1 0 0 0,0-1 1 0 0,0 0-1 0 0,0 1 0 0 0,0-1 1 0 0,0 1-1 0 0,0-1 0 0 0,0 1 1 0 0,0 0-1 0 0,0-1 0 0 0,0 1 1 0 0,0 0-1 0 0,0 0 0 0 0,1-1 1 0 0,-1 1-1 0 0,0 0 0 0 0,1 0 1 0 0,-1 0-1 0 0,0 0 0 0 0,1 0 1 0 0,-1 0-1 0 0,1 0 1 0 0,0 0-1 0 0,-1 0 0 0 0,1 0 1 0 0,0 0-1 0 0,0 1 0 0 0,-1-1 1 0 0,1 1-21 0 0,1 2 0 0 0,0 0 1 0 0,0 1 0 0 0,1-1 0 0 0,0 0 0 0 0,-1 0-1 0 0,1 0 1 0 0,0 0 0 0 0,1 0 0 0 0,-1 0 0 0 0,1 0 0 0 0,0-1-1 0 0,0 1 1 0 0,0-1 0 0 0,0 0 0 0 0,0 0 0 0 0,1 0 0 0 0,-1-1-1 0 0,1 1 1 0 0,0-1 0 0 0,0 1 0 0 0,0-1 0 0 0,0-1-1 0 0,0 1 1 0 0,1-1 0 0 0,-1 1-1 0 0,25 13 568 0 0,12 13-388 0 0,-12-2 20 0 0,-28-26 176 0 0,-4 3-190 0 0,-1 1 0 0 0,0-1 0 0 0,0 0 1 0 0,0-1-1 0 0,0 1 0 0 0,0-1 1 0 0,0 0-1 0 0,0 0 0 0 0,-1 0 1 0 0,1 0-1 0 0,-1-1 0 0 0,0 0 1 0 0,1 0-1 0 0,-1 0 0 0 0,0 0 0 0 0,1-1 1 0 0,-1 0-1 0 0,0 0 0 0 0,-1 0-186 0 0,-75 9-217 0 0,53-11-1738 0 0,27 2 208 0 0,1 0-80 0 0,0 0-18 0 0</inkml:trace>
  <inkml:trace contextRef="#ctx0" brushRef="#br0" timeOffset="2796.21">1980 163 8288 0 0,'0'0'381'0'0,"0"0"-6"0"0,10 6 2326 0 0,-6-6-2304 0 0,41-1 2444 0 0,17-18-2955 0 0,-61 18 123 0 0,0 0-1 0 0,-1 1 1 0 0,1-1 0 0 0,0 0 0 0 0,-1 0-1 0 0,1 1 1 0 0,0-1 0 0 0,-1 0-1 0 0,0 0 1 0 0,1 0 0 0 0,-1 0 0 0 0,1 0-1 0 0,-1 0 1 0 0,0 1 0 0 0,1-1-1 0 0,-1 0 1 0 0,0 0 0 0 0,0 0 0 0 0,0 0-1 0 0,0 0 1 0 0,0 0 0 0 0,0 0 0 0 0,0 0-1 0 0,0 0 1 0 0,0 0 0 0 0,-1 0-1 0 0,1 0 1 0 0,0 0 0 0 0,-1 0 0 0 0,1 0-1 0 0,0 0 1 0 0,-1 0 0 0 0,1 1 0 0 0,-1-1-1 0 0,0 0 1 0 0,1 0 0 0 0,-1 1-1 0 0,1-1 1 0 0,-1 0 0 0 0,0 0 0 0 0,0 1-1 0 0,0-1-8 0 0,-38-22 1846 0 0,27 23-1519 0 0,8-1-325 0 0,0 1-1 0 0,1 0 1 0 0,-1 0 0 0 0,1 0 0 0 0,-1 0 0 0 0,0 1 0 0 0,1-1 0 0 0,-1 1 0 0 0,1 0 0 0 0,-1 0 0 0 0,1 1 0 0 0,-1-1 0 0 0,1 0 0 0 0,0 1 0 0 0,-2 1-2 0 0,-77 63 266 0 0,46-1-307 0 0,36-64-70 0 0,1 1 0 0 0,-1 0 0 0 0,1 0 0 0 0,-1-1 0 0 0,1 1 0 0 0,0 0 0 0 0,0-1 0 0 0,-1 1 0 0 0,1-1 0 0 0,0 1 0 0 0,0-1 0 0 0,1 1 0 0 0,-1-1 0 0 0,0 0 0 0 0,0 0 0 0 0,1 1 0 0 0,-1-1 0 0 0,1 0 0 0 0,-1 0 0 0 0,1 0 0 0 0,-1-1 0 0 0,1 1 0 0 0,-1 0 0 0 0,1 0 0 0 0,0-1 0 0 0,0 1 0 0 0,-1-1 0 0 0,1 0 1 0 0,0 1-1 0 0,0-1 0 0 0,-1 0 0 0 0,1 0 0 0 0,1 0 111 0 0,13 0-5128 0 0</inkml:trace>
  <inkml:trace contextRef="#ctx0" brushRef="#br0" timeOffset="3217.98">2369 27 9904 0 0,'0'0'454'0'0,"0"0"-11"0"0,-8 2-268 0 0,-35 4 1329 0 0,-47 27-232 0 0,63-3-1272 0 0,27-11-15 0 0,1-15 11 0 0,0 0 0 0 0,0-1 0 0 0,1 1 0 0 0,-1 0 0 0 0,1 0 0 0 0,0 0 0 0 0,0-1 0 0 0,1 1 1 0 0,-1-1-1 0 0,1 0 0 0 0,-1 0 0 0 0,1 0 0 0 0,0 0 0 0 0,1 0 0 0 0,-1-1 0 0 0,1 2 4 0 0,4 3 0 0 0,52 49 812 0 0,-47-40-109 0 0,-11-15-617 0 0,0 1 1 0 0,-1-1 0 0 0,1 1 0 0 0,-1 0 0 0 0,0-1 0 0 0,1 1-1 0 0,-1 0 1 0 0,0 0 0 0 0,0 0 0 0 0,0 0 0 0 0,0 0 0 0 0,0 0-1 0 0,-1 0 1 0 0,1 0 0 0 0,-1 0 0 0 0,1 0 0 0 0,-1 0 0 0 0,0 1-1 0 0,0-1 1 0 0,0 0 0 0 0,0 0 0 0 0,0 0 0 0 0,0 1 0 0 0,-1-1-1 0 0,1 1-86 0 0,-3 0 91 0 0,1-1-1 0 0,-1 1 0 0 0,1-1 0 0 0,-1 1 0 0 0,0-1 0 0 0,0 0 0 0 0,0 0 0 0 0,0 0 0 0 0,-1 0 0 0 0,1-1 0 0 0,0 1 0 0 0,-1-1 1 0 0,1 0-1 0 0,-1 0 0 0 0,0 0 0 0 0,1 0 0 0 0,-1-1 0 0 0,0 1 0 0 0,1-1 0 0 0,-1 0 0 0 0,0 0 0 0 0,1-1 0 0 0,-3 1-90 0 0,-77-9 0 0 0,43-7-1898 0 0,36 13 677 0 0,0 1-237 0 0,-3-2-12 0 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3:21.8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204 177 6160 0 0,'0'0'281'0'0,"0"0"-6"0"0,0-1-178 0 0,0-4 27 0 0,-18-19 5267 0 0,17 22-5270 0 0,-1 0 1 0 0,-1 1-1 0 0,1-1 0 0 0,0 1 1 0 0,0 0-1 0 0,0 0 1 0 0,-1 0-1 0 0,1 0 1 0 0,-1 0-1 0 0,1 0 1 0 0,-1 1-1 0 0,1-1 0 0 0,-1 1 1 0 0,1 0-1 0 0,-1-1 1 0 0,1 1-1 0 0,-1 1 1 0 0,0-1-1 0 0,1 0 0 0 0,-1 0 1 0 0,1 1-1 0 0,-1 0 1 0 0,1-1-1 0 0,-1 1 1 0 0,1 0-1 0 0,0 0 1 0 0,-1 0-1 0 0,1 1 0 0 0,-1 0-121 0 0,-62 48-193 0 0,60-46 180 0 0,1 1 0 0 0,0-1 1 0 0,0 2-1 0 0,0-1 1 0 0,0 0-1 0 0,1 1 1 0 0,0-1-1 0 0,0 1 0 0 0,0 0 1 0 0,1 0-1 0 0,0 0 1 0 0,0 0-1 0 0,0 1 1 0 0,1-1-1 0 0,0 0 0 0 0,0 1 1 0 0,1-1-1 0 0,0 1 1 0 0,0-1-1 0 0,0 1 1 0 0,2 4 12 0 0,-1-7 34 0 0,1-2 1 0 0,0 1-1 0 0,1 0 1 0 0,-1 0-1 0 0,0-1 1 0 0,1 1 0 0 0,-1-1-1 0 0,1 1 1 0 0,0-1-1 0 0,0 0 1 0 0,0 0 0 0 0,0-1-1 0 0,0 1 1 0 0,0-1-1 0 0,1 1 1 0 0,-1-1-1 0 0,0 0 1 0 0,1 0 0 0 0,-1 0-1 0 0,1-1 1 0 0,-1 1-1 0 0,1-1 1 0 0,-1 0 0 0 0,1 0-1 0 0,0 0 1 0 0,-1 0-1 0 0,1-1 1 0 0,-1 0-1 0 0,0 1 1 0 0,1-1 0 0 0,-1 0-1 0 0,1-1 1 0 0,2 0-35 0 0,0-2 97 0 0,-1 1 0 0 0,1-1 0 0 0,0 0 0 0 0,-1 0 0 0 0,0-1 0 0 0,0 1 0 0 0,0-1 0 0 0,-1 0 0 0 0,1-1 0 0 0,-1 1 0 0 0,0-1-1 0 0,-1 0 1 0 0,0 0 0 0 0,1 0 0 0 0,-2 0 0 0 0,1 0 0 0 0,-1-1 0 0 0,0 1 0 0 0,0-1 0 0 0,-1 0 0 0 0,0 1 0 0 0,0-1 0 0 0,-1 0 0 0 0,1 0 0 0 0,-2 0 0 0 0,1-3-97 0 0,-3-5 208 0 0,-1 1-1 0 0,0-1 1 0 0,-1 1-1 0 0,0 0 1 0 0,-1 0-1 0 0,-1 0 1 0 0,0 1-1 0 0,-2-2-207 0 0,-18-46 373 0 0,24 54-484 0 0,1 0 532 0 0,7 11-131 0 0,13 35-26 0 0,1 12 72 0 0,21 43-8 0 0,9-1 152 0 0,-24-51-80 0 0,-22-37-289 0 0,-3-4-7855 0 0,0-1 5698 0 0</inkml:trace>
  <inkml:trace contextRef="#ctx0" brushRef="#br0" timeOffset="453.02">368 257 10136 0 0,'-5'-6'2118'0'0,"27"11"831"0"0,-12-3-3195 0 0,76 0 513 0 0,-65-14-214 0 0,-20 12-53 0 0,0 0 0 0 0,0-1 1 0 0,0 1-1 0 0,0-1 0 0 0,0 1 1 0 0,-1-1-1 0 0,1 1 0 0 0,0-1 1 0 0,0 0-1 0 0,-1 1 0 0 0,1-1 0 0 0,0 0 1 0 0,-1 0-1 0 0,1 1 0 0 0,-1-1 1 0 0,1 0-1 0 0,-1 0 0 0 0,1 0 0 0 0,-1 0 1 0 0,0 0-1 0 0,1 0 0 0 0,-1 0 1 0 0,0 1-1 0 0,0-1 0 0 0,0 0 1 0 0,0 0-1 0 0,0 0 0 0 0,0 0 0 0 0,0 0 1 0 0,0 0-1 0 0,0 0 0 0 0,0 0 1 0 0,0 0-1 0 0,-1 0 0 0 0,1 0 1 0 0,0 0-1 0 0,-11-14 0 0 0,9 13 24 0 0,-1-1 1 0 0,0 1 0 0 0,0 0 0 0 0,0 0 0 0 0,-1 0 0 0 0,1 1 0 0 0,0-1 0 0 0,-1 1 0 0 0,1-1-1 0 0,-1 1 1 0 0,1 0 0 0 0,-1 1 0 0 0,0-1 0 0 0,1 1 0 0 0,-1-1 0 0 0,0 1 0 0 0,0 0 0 0 0,1 0-1 0 0,-1 1 1 0 0,0-1 0 0 0,0 1-25 0 0,-2 1 57 0 0,1 0 1 0 0,0-1-1 0 0,1 2 0 0 0,-1-1 1 0 0,0 1-1 0 0,1-1 0 0 0,-1 1 0 0 0,1 1 1 0 0,0-1-1 0 0,0 1 0 0 0,0-1 0 0 0,0 1 1 0 0,1 0-1 0 0,0 0 0 0 0,-1 1 1 0 0,1-1-1 0 0,1 1 0 0 0,-1-1 0 0 0,1 1 1 0 0,0 0-1 0 0,0 0 0 0 0,0 0 0 0 0,-1 5-57 0 0,3-5 6 0 0,0-1 0 0 0,0 1-1 0 0,0-1 1 0 0,0 1 0 0 0,1-1-1 0 0,0 0 1 0 0,0 1 0 0 0,0-1-1 0 0,0 0 1 0 0,1 1 0 0 0,-1-1-1 0 0,1 0 1 0 0,0 0 0 0 0,1 0-1 0 0,-1 0 1 0 0,1-1 0 0 0,-1 1-1 0 0,1-1 1 0 0,0 1 0 0 0,0-1-1 0 0,1 0 1 0 0,-1 0 0 0 0,1-1-1 0 0,2 3-5 0 0,-1-2-191 0 0,1 0-1 0 0,-1-1 1 0 0,1 1-1 0 0,0-1 1 0 0,-1 0-1 0 0,1 0 1 0 0,0-1-1 0 0,1 0 1 0 0,-1 0-1 0 0,0 0 1 0 0,0-1-1 0 0,0 0 1 0 0,0 0-1 0 0,5-1 192 0 0,6-2-1022 0 0</inkml:trace>
  <inkml:trace contextRef="#ctx0" brushRef="#br0" timeOffset="734.2">794 200 3224 0 0,'-10'-3'312'0'0,"-7"-6"881"0"0,-23 3 4692 0 0,38 6-5770 0 0,0 0-1 0 0,0 1 1 0 0,0-1-1 0 0,0 0 1 0 0,0 1-1 0 0,1-1 1 0 0,-1 1-1 0 0,0-1 1 0 0,0 1-1 0 0,0 0 1 0 0,0 0 0 0 0,1 0-1 0 0,-1 0 1 0 0,0 0-1 0 0,1 0 1 0 0,-1 1-1 0 0,1-1 1 0 0,-1 0-1 0 0,1 1 1 0 0,-1-1-1 0 0,1 1 1 0 0,0 0-1 0 0,0-1 1 0 0,0 1-1 0 0,0 0 1 0 0,0-1-1 0 0,0 3-114 0 0,-1 1 73 0 0,0 1-1 0 0,0-1 1 0 0,1 1 0 0 0,0 0-1 0 0,0-1 1 0 0,0 1-1 0 0,1 0 1 0 0,0 0 0 0 0,0 0-1 0 0,0 0 1 0 0,1-1-1 0 0,0 1 1 0 0,0 0 0 0 0,1 0-1 0 0,-1-1 1 0 0,1 1 0 0 0,0-1-1 0 0,1 0 1 0 0,-1 1-1 0 0,1-1 1 0 0,0 0 0 0 0,3 3-73 0 0,-2-6-111 0 0,-1 0 0 0 0,1 0 1 0 0,0 0-1 0 0,1 0 0 0 0,-1-1 1 0 0,0 0-1 0 0,0 0 0 0 0,1 0 1 0 0,-1 0-1 0 0,0-1 0 0 0,1 0 1 0 0,-1 1-1 0 0,0-2 0 0 0,1 1 1 0 0,-1 0-1 0 0,1-1 0 0 0,-1 0 1 0 0,0 0-1 0 0,0 0 0 0 0,3-1 111 0 0,6-1-4778 0 0</inkml:trace>
  <inkml:trace contextRef="#ctx0" brushRef="#br0" timeOffset="1093.49">894 174 4608 0 0,'0'0'353'0'0,"0"0"45"0"0,0 0 1047 0 0,0 0 481 0 0,1 2 98 0 0,14 32 2917 0 0,33 41-1631 0 0,-32-58-2980 0 0,5-43-754 0 0,-20 22 338 0 0,0 0-1 0 0,1 0 1 0 0,0 0-1 0 0,0 1 1 0 0,0-1-1 0 0,1 1 0 0 0,-1-1 1 0 0,1 1-1 0 0,-1 0 1 0 0,1 0-1 0 0,0 0 1 0 0,0 1-1 0 0,1-1 0 0 0,-1 1 1 0 0,1-1-1 0 0,-1 1 1 0 0,1 0-1 0 0,0 0 1 0 0,-1 1-1 0 0,1-1 0 0 0,0 1 1 0 0,0 0-1 0 0,0 0 1 0 0,0 0-1 0 0,0 1 1 0 0,0-1-1 0 0,1 1 0 0 0,-1 0 1 0 0,2 0 86 0 0,76-1-177 0 0,-36 10-115 0 0,-24-8-4402 0 0,-11-1 3200 0 0</inkml:trace>
  <inkml:trace contextRef="#ctx0" brushRef="#br0" timeOffset="1484.02">1347 251 2760 0 0,'0'0'488'0'0,"4"7"4970"0"0,49 12-502 0 0,-45-18-4854 0 0,0 0 0 0 0,-1-1 0 0 0,1 0 0 0 0,0 0 0 0 0,-1-1 0 0 0,1 0 0 0 0,-1 0 0 0 0,1 0 0 0 0,-1-1 0 0 0,4-2-102 0 0,17-4 166 0 0,-27 8-154 0 0,-1-1 1 0 0,1 1 0 0 0,0-1 0 0 0,0 1 0 0 0,-1-1 0 0 0,1 1 0 0 0,-1-1 0 0 0,1 0 0 0 0,0 1 0 0 0,-1-1 0 0 0,1 0 0 0 0,-1 1-1 0 0,0-1 1 0 0,1 0 0 0 0,-1 0 0 0 0,1 0 0 0 0,-1 1 0 0 0,0-1 0 0 0,0 0 0 0 0,0 0 0 0 0,1 0 0 0 0,-1 0 0 0 0,0 0 0 0 0,0 1-1 0 0,0-1 1 0 0,0 0 0 0 0,0 0 0 0 0,-1 0 0 0 0,1 0 0 0 0,0 0 0 0 0,0 1 0 0 0,-1-2-13 0 0,1 1 3 0 0,0-1 0 0 0,0 0-1 0 0,-1 1 1 0 0,1-1 0 0 0,-1 1 0 0 0,1-1 0 0 0,-1 1 0 0 0,0-1 0 0 0,1 1 0 0 0,-1-1-1 0 0,0 1 1 0 0,0 0 0 0 0,0-1 0 0 0,0 1 0 0 0,0 0 0 0 0,-1 0 0 0 0,1 0 0 0 0,0 0-1 0 0,0 0 1 0 0,-1 0 0 0 0,1 0 0 0 0,-1 0 0 0 0,1 0 0 0 0,-1 1 0 0 0,1-1 0 0 0,-2 0-3 0 0,-3 1 68 0 0,-1 0 0 0 0,0 0 0 0 0,1 1 1 0 0,-1 0-1 0 0,0 0 0 0 0,1 0 0 0 0,-1 1 0 0 0,1 0 1 0 0,0 0-1 0 0,-1 1 0 0 0,1 0 0 0 0,0 0 1 0 0,1 0-1 0 0,-1 1 0 0 0,0-1 0 0 0,1 1 1 0 0,0 1-1 0 0,0-1 0 0 0,0 1 0 0 0,1 0 1 0 0,-1 0-1 0 0,1 0 0 0 0,0 1 0 0 0,1 0 1 0 0,-1-1-1 0 0,1 1 0 0 0,0 1-68 0 0,2-5-11 0 0,0-1 0 0 0,-1 1 0 0 0,1-1 0 0 0,0 1 0 0 0,1-1 0 0 0,-1 1 0 0 0,0 0 0 0 0,0-1 0 0 0,1 1 0 0 0,-1 0 0 0 0,1 0 0 0 0,-1-1-1 0 0,1 1 1 0 0,0 0 0 0 0,0 0 0 0 0,0 0 0 0 0,0 0 0 0 0,0-1 0 0 0,0 1 0 0 0,0 0 0 0 0,1 0 0 0 0,-1 0 0 0 0,1-1 0 0 0,-1 1 0 0 0,1 0 0 0 0,-1 0 0 0 0,1-1 0 0 0,0 1 0 0 0,0-1 0 0 0,0 1 0 0 0,0-1-1 0 0,0 1 1 0 0,1-1 0 0 0,-1 1 0 0 0,0-1 0 0 0,0 0 0 0 0,1 0 0 0 0,0 1 11 0 0,61 5-4108 0 0,-34-12 2584 0 0,-4 0-10 0 0</inkml:trace>
  <inkml:trace contextRef="#ctx0" brushRef="#br0" timeOffset="1858.93">1729 204 8288 0 0,'0'0'381'0'0,"0"0"-6"0"0,-5-16 1601 0 0,-24 9 1506 0 0,-14 23-2436 0 0,40-13-1041 0 0,0-1-8 0 0,0 0 0 0 0,1-1-1 0 0,-1 1 1 0 0,1 0 0 0 0,-1 1 0 0 0,1-1 0 0 0,0 0 0 0 0,0 1 0 0 0,0-1-1 0 0,0 1 1 0 0,0 0 0 0 0,1-1 0 0 0,-1 1 0 0 0,1 0 0 0 0,0 0 0 0 0,-1 0-1 0 0,1 0 1 0 0,1 0 0 0 0,-1 0 0 0 0,0 1 0 0 0,1-1 0 0 0,0 0-1 0 0,-1 0 1 0 0,1 0 0 0 0,1 1 3 0 0,-1-2-5 0 0,0-1 0 0 0,0 1 0 0 0,1 0-1 0 0,-1 0 1 0 0,1-1 0 0 0,0 1 0 0 0,-1 0-1 0 0,1-1 1 0 0,0 1 0 0 0,0-1 0 0 0,0 1-1 0 0,0-1 1 0 0,0 1 0 0 0,0-1 0 0 0,0 0 0 0 0,1 0-1 0 0,-1 1 1 0 0,0-1 0 0 0,1 0 0 0 0,-1 0-1 0 0,1 0 1 0 0,-1 0 0 0 0,1-1 0 0 0,0 1 0 0 0,0 0 5 0 0,3 2 0 0 0,1-1 0 0 0,0 0 0 0 0,0 0 0 0 0,0 0 0 0 0,0 0 0 0 0,0-1 0 0 0,1 0 0 0 0,-1-1 0 0 0,0 1 0 0 0,1-1 0 0 0,-1 0 0 0 0,0-1 0 0 0,1 1 0 0 0,-1-1 0 0 0,0-1 0 0 0,0 1 0 0 0,0-1 0 0 0,0 0 0 0 0,6-3 0 0 0,-9 4 8 0 0,-1 0 0 0 0,1-1 1 0 0,0 1-1 0 0,-1-1 1 0 0,1 0-1 0 0,-1 1 1 0 0,1-1-1 0 0,-1-1 0 0 0,0 1 1 0 0,0 0-1 0 0,0 0 1 0 0,0-1-1 0 0,0 1 0 0 0,-1-1 1 0 0,1 0-1 0 0,-1 1 1 0 0,0-1-1 0 0,1 0 1 0 0,-1 0-1 0 0,0 0 0 0 0,-1 0 1 0 0,1 0-9 0 0,0 5 1134 0 0,1 2-1134 0 0,0-1 0 0 0,1 1 0 0 0,0-1 0 0 0,-1 1 0 0 0,1-1 0 0 0,1 0 0 0 0,-1 0 0 0 0,0 0 0 0 0,1-1 0 0 0,0 1 0 0 0,-1-1 0 0 0,1 0 0 0 0,0 0 0 0 0,0 0 0 0 0,1 0 0 0 0,35 10-2327 0 0,-40-12 1503 0 0</inkml:trace>
  <inkml:trace contextRef="#ctx0" brushRef="#br0" timeOffset="2233.84">2131 159 5064 0 0,'0'0'232'0'0,"-4"-15"32"0"0,3 13 156 0 0,-1-1 1 0 0,1 1 0 0 0,-1 0-1 0 0,1-1 1 0 0,-1 1 0 0 0,0 0-1 0 0,0 0 1 0 0,0 0-1 0 0,0 0 1 0 0,0 0 0 0 0,0 0-1 0 0,0 1 1 0 0,-1-1-1 0 0,1 1 1 0 0,-1-1 0 0 0,1 1-1 0 0,-3-1-420 0 0,-23 5 834 0 0,4 14-762 0 0,14 1-72 0 0,12-12-14 0 0,0 0 1 0 0,0 0 0 0 0,0 0-1 0 0,1 0 1 0 0,0 0 0 0 0,0-1-1 0 0,1 1 1 0 0,-1-1 0 0 0,1 0-1 0 0,0 0 1 0 0,1 0 0 0 0,-1 0-1 0 0,1-1 1 0 0,0 0 0 0 0,0 0-1 0 0,0 0 1 0 0,1-1 0 0 0,1 1 13 0 0,47 35 0 0 0,-17-6 1344 0 0,-22-19 6 0 0,-28 5-255 0 0,6-15-965 0 0,-1-1 0 0 0,1 1 1 0 0,-1-1-1 0 0,0 0 0 0 0,0-1 0 0 0,-1 0 1 0 0,1 0-1 0 0,0-1 0 0 0,-1 0 0 0 0,-1 0-130 0 0,-9 0-5171 0 0,12-1-541 0 0</inkml:trace>
  <inkml:trace contextRef="#ctx0" brushRef="#br0" timeOffset="2593.13">2326 234 3224 0 0,'6'2'551'0'0,"26"3"7483"0"0,20-11-5859 0 0,-43 5-1622 0 0,49-24 234 0 0,-57 25-743 0 0,0-1 0 0 0,0 0 1 0 0,0 0-1 0 0,0 0 1 0 0,-1 0-1 0 0,1 0 1 0 0,0-1-1 0 0,-1 1 0 0 0,1 0 1 0 0,-1 0-1 0 0,1 0 1 0 0,-1 0-1 0 0,0-1 1 0 0,1 1-1 0 0,-1 0 0 0 0,0 0 1 0 0,0-1-1 0 0,0 1 1 0 0,0 0-1 0 0,0-1 1 0 0,0 1-1 0 0,0 0 0 0 0,-1 0 1 0 0,1-1-1 0 0,0 1 1 0 0,-1 0-1 0 0,1 0 1 0 0,-1 0-1 0 0,1-1 0 0 0,-1 1 1 0 0,1 0-1 0 0,-1 0 1 0 0,0 0-1 0 0,0 0 1 0 0,1 0-1 0 0,-1 0 0 0 0,-1 0-44 0 0,2 1 127 0 0,-20-4 96 0 0,2 9-18 0 0,10-3-205 0 0,0-1 1 0 0,1 1-1 0 0,-1 1 1 0 0,1-1 0 0 0,0 1-1 0 0,0 1 1 0 0,0-1-1 0 0,0 1 1 0 0,1 1 0 0 0,-1-1-1 0 0,1 1 1 0 0,-3 3-1 0 0,-30 45-98 0 0,38-13-605 0 0,32-14-3375 0 0,-21-23 2554 0 0,3 0-10 0 0</inkml:trace>
  <inkml:trace contextRef="#ctx0" brushRef="#br0" timeOffset="2968.04">2750 147 10856 0 0,'0'0'496'0'0,"-6"-12"184"0"0,-7-2 20 0 0,8 11 391 0 0,4 1-995 0 0,-1 1 1 0 0,1 0-1 0 0,-1 0 0 0 0,1-1 1 0 0,-1 1-1 0 0,0 1 0 0 0,0-1 1 0 0,1 0-1 0 0,-1 0 0 0 0,0 1 1 0 0,0-1-1 0 0,0 1 0 0 0,0-1 1 0 0,0 1-1 0 0,0 0 0 0 0,0 0 1 0 0,0 0-1 0 0,0 0 0 0 0,0 0 1 0 0,0 0-1 0 0,0 1 0 0 0,0-1 1 0 0,1 0-1 0 0,-1 1 1 0 0,-2 0-97 0 0,2 0-21 0 0,1-1 1 0 0,-1 0 0 0 0,0 1 0 0 0,0 0 0 0 0,0-1 0 0 0,1 1 0 0 0,-1 0 0 0 0,0 0 0 0 0,1 0 0 0 0,-1 0-1 0 0,1 0 1 0 0,-1 0 0 0 0,1 0 0 0 0,0 0 0 0 0,-1 1 0 0 0,1-1 0 0 0,0 1 0 0 0,0-1 0 0 0,0 1 0 0 0,0-1-1 0 0,0 1 1 0 0,0-1 0 0 0,0 1 0 0 0,1 0 0 0 0,-1 0 0 0 0,1-1 0 0 0,-1 1 0 0 0,1 0 0 0 0,-1 0 0 0 0,1 0 0 0 0,0 0-1 0 0,0-1 1 0 0,0 1 0 0 0,0 0 0 0 0,0 0 0 0 0,1 0 0 0 0,-1 0 0 0 0,0-1 0 0 0,1 1 0 0 0,0 0 0 0 0,0 1 20 0 0,2 3 0 0 0,1 1 0 0 0,0-1 0 0 0,0 0 0 0 0,1-1 0 0 0,-1 1 0 0 0,1-1 0 0 0,0 0 0 0 0,1 0 0 0 0,-1 0 0 0 0,1-1 0 0 0,3 2 0 0 0,35 38 464 0 0,-21 0 846 0 0,-24-42-1227 0 0,0 0 0 0 0,-1 0 0 0 0,1 1 0 0 0,-1-1 0 0 0,1 0 0 0 0,-1-1-1 0 0,0 1 1 0 0,0 0 0 0 0,0 0 0 0 0,0-1 0 0 0,0 1 0 0 0,0-1 0 0 0,0 0 0 0 0,0 0 0 0 0,-1 1 0 0 0,1-1 0 0 0,-1-1-1 0 0,1 1 1 0 0,-1 0 0 0 0,1-1 0 0 0,-1 1 0 0 0,1-1 0 0 0,-1 0 0 0 0,1 0 0 0 0,-3 0-83 0 0,-3 2 135 0 0,-76 5-18 0 0,49-9-5546 0 0,24 0-617 0 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2.3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74 1 3224 0 0,'0'0'143'0'0,"14"4"2068"0"0,12 11 4405 0 0,7 20-2518 0 0,-25-26-3477 0 0,-1 2-208 0 0,0 1 0 0 0,-1-1 0 0 0,-1 1-1 0 0,0 0 1 0 0,-1 1 0 0 0,0-1 0 0 0,-1 1 0 0 0,0-1 0 0 0,-1 1 0 0 0,0 0 0 0 0,-1 0 0 0 0,-1 0 0 0 0,0 0-1 0 0,-1 0 1 0 0,0 0 0 0 0,-2 8-413 0 0,2-17 0 0 0,1 0-1 0 0,-1-1 0 0 0,0 1 1 0 0,0 0-1 0 0,0 0 0 0 0,-1-1 0 0 0,0 1 1 0 0,1-1-1 0 0,-1 1 0 0 0,0-1 1 0 0,0 0-1 0 0,-1 0 0 0 0,1 0 1 0 0,-1 0-1 0 0,1 0 0 0 0,-1 0 1 0 0,0-1-1 0 0,0 1 0 0 0,0-1 1 0 0,-1 0-1 0 0,1 0 0 0 0,0 0 0 0 0,-1 0 1 0 0,0-1-1 0 0,1 1 0 0 0,-1-1 1 0 0,0 0-1 0 0,1 0 0 0 0,-1 0 1 0 0,0-1-1 0 0,-3 1 1 0 0,2-2-251 0 0,0 0 1 0 0,0 0-1 0 0,0 0 1 0 0,0-1-1 0 0,0 0 0 0 0,0 0 1 0 0,0 0-1 0 0,1-1 1 0 0,-1 0-1 0 0,1 1 1 0 0,0-1-1 0 0,0-1 0 0 0,0 1 1 0 0,0-1-1 0 0,0 1 1 0 0,0-2 250 0 0,-19-28-3764 0 0,9 9 1831 0 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2.6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10 920 0 0,'0'-1'67'0'0,"3"-3"453"0"0,10 0 12205 0 0,9 14-9584 0 0,-17-4-3131 0 0,2 0-10 0 0,-2-2-770 0 0,-3-2-3241 0 0,-2 7-1399 0 0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3.1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50 0 3224 0 0,'0'0'437'0'0,"0"0"627"0"0,0 0 273 0 0,0 0 58 0 0,0 0-108 0 0,0 0-503 0 0,0 0-220 0 0,0 0-42 0 0,-11 3 1972 0 0,2 3-2250 0 0,8-6 126 0 0,-6 7 1066 0 0,-12 3-1156 0 0,16-2-214 0 0,20 0-122 0 0,28-19 1559 0 0,-44 10-1348 0 0,-1 1 18 0 0,-1 0-26 0 0,-1 0-118 0 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3.7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39 8 1376 0 0,'0'0'65'0'0,"2"-1"-6"0"0,2-1 268 0 0,-2 1 1305 0 0,-2 1 562 0 0,0 0 115 0 0,0 0-1975 0 0,0 0-1 0 0,-1 0 0 0 0,1 0 0 0 0,0-1 1 0 0,0 1-1 0 0,0 0 0 0 0,0 0 0 0 0,0 0 0 0 0,0 0 1 0 0,0 0-1 0 0,0 0 0 0 0,0 0 0 0 0,0-1 1 0 0,0 1-1 0 0,0 0 0 0 0,0 0 0 0 0,0 0 0 0 0,0 0 1 0 0,0 0-1 0 0,0 0 0 0 0,0-1 0 0 0,0 1 0 0 0,0 0 1 0 0,0 0-1 0 0,0 0 0 0 0,0 0-333 0 0,-29 9 1429 0 0,28-9-1290 0 0,1 0-23 0 0,-7 5 180 0 0,-2 4-279 0 0,12-2 237 0 0,-2-6-247 0 0,0-1 0 0 0,0 0-1 0 0,0 1 1 0 0,0-1 0 0 0,0 0 0 0 0,0 0 0 0 0,0 1 0 0 0,1-1 0 0 0,-1 0 0 0 0,0 0-1 0 0,0 0 1 0 0,0-1 0 0 0,0 1 0 0 0,0 0 0 0 0,0 0 0 0 0,1-1 0 0 0,-1 1 0 0 0,0 0-1 0 0,0-1 1 0 0,0 1 0 0 0,0-1 0 0 0,0 0 0 0 0,0 1 0 0 0,0-1 0 0 0,0 0 0 0 0,-1 1-1 0 0,1-1 1 0 0,0 0 0 0 0,0 0 0 0 0,0 0 0 0 0,-1 0 0 0 0,1 0 0 0 0,-1 0 0 0 0,1 0-1 0 0,-1 0 1 0 0,1 0 0 0 0,-1 0 0 0 0,1 0-7 0 0,-1 0-71 0 0,0 1-66 0 0,0 0-162 0 0,0 0-70 0 0,0 0-14 0 0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19.4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164 58 3680 0 0,'-9'-17'486'0'0,"-5"-3"4374"0"0,-12 0 1010 0 0,-9 22-3576 0 0,-19 32-1473 0 0,51-31-766 0 0,1 1-1 0 0,-1 0 0 0 0,1-1 0 0 0,-1 1 1 0 0,1 0-1 0 0,1 0 0 0 0,-1 0 0 0 0,0 1 0 0 0,1-1 1 0 0,0 0-1 0 0,0 1 0 0 0,0-1 0 0 0,0 1 0 0 0,1-1 1 0 0,0 0-1 0 0,0 1 0 0 0,0-1 0 0 0,0 1 0 0 0,1-1 1 0 0,0 1-1 0 0,0-1 0 0 0,0 1 0 0 0,0-1 0 0 0,1 0 1 0 0,-1 0-1 0 0,2 1-54 0 0,62 101 794 0 0,-57-98-591 0 0,-1 2 0 0 0,1-1 0 0 0,-2 1 0 0 0,1 0 0 0 0,-1 0 0 0 0,-1 1 0 0 0,0 0 0 0 0,0-1 0 0 0,-1 2 0 0 0,-1-1 0 0 0,0 0 0 0 0,0 1 0 0 0,-1 0 0 0 0,-1 0 0 0 0,0-1 0 0 0,0 9-203 0 0,-2-16 21 0 0,1-1-1 0 0,-1 1 1 0 0,0-1 0 0 0,0 0-1 0 0,0 0 1 0 0,0 1-1 0 0,0-1 1 0 0,-1 0-1 0 0,1 0 1 0 0,-1 0-1 0 0,0 0 1 0 0,0-1 0 0 0,0 1-1 0 0,0 0 1 0 0,-1-1-1 0 0,1 1 1 0 0,-1-1-1 0 0,1 0 1 0 0,-1 0-1 0 0,0 0 1 0 0,0 0 0 0 0,0 0-1 0 0,0-1 1 0 0,0 0-1 0 0,0 1 1 0 0,0-1-1 0 0,-1 0 1 0 0,1 0-1 0 0,0-1 1 0 0,-1 1 0 0 0,0-1-21 0 0,-59-15-6192 0 0,49 6 4147 0 0</inkml:trace>
  <inkml:trace contextRef="#ctx0" brushRef="#br0" timeOffset="249.94">57 295 5984 0 0,'0'0'464'0'0,"14"0"4438"0"0,13 2 1438 0 0,0 2-4167 0 0,29 3-1077 0 0,17-10-3017 0 0,-66 2 226 0 0</inkml:trace>
  <inkml:trace contextRef="#ctx0" brushRef="#br0" timeOffset="609.22">338 370 5984 0 0,'0'0'464'0'0,"0"0"-76"0"0,0 0 818 0 0,7 4 2073 0 0,38 11 1375 0 0,31-19-3189 0 0,-70 3-1376 0 0,38-19 413 0 0,-41 15-429 0 0,-2 4-42 0 0,0 0 0 0 0,0 0 0 0 0,-1 0 0 0 0,1 0 0 0 0,0 0 1 0 0,-1-1-1 0 0,1 1 0 0 0,-1 0 0 0 0,1 0 0 0 0,-1-1 0 0 0,0 1 0 0 0,0 0 0 0 0,1-1 0 0 0,-1 1 0 0 0,0 0 0 0 0,0-1 1 0 0,0 1-1 0 0,-1 0 0 0 0,1 0 0 0 0,0-1 0 0 0,0 1 0 0 0,-1 0 0 0 0,1-1 0 0 0,-1 1 0 0 0,1 0 0 0 0,-1 0 0 0 0,1 0-31 0 0,-1-2 48 0 0,0 0 0 0 0,0 1-1 0 0,-1-1 1 0 0,1 1-1 0 0,0 0 1 0 0,-1-1 0 0 0,0 1-1 0 0,0 0 1 0 0,1 0-1 0 0,-1 0 1 0 0,0 0 0 0 0,0 0-1 0 0,-1 0 1 0 0,1 1-1 0 0,0-1 1 0 0,-1 1 0 0 0,1-1-1 0 0,-1 1 1 0 0,1 0 0 0 0,-1 0-1 0 0,1 0 1 0 0,-1 0-1 0 0,0 1 1 0 0,0-1 0 0 0,1 1-1 0 0,-1 0 1 0 0,-2-1-48 0 0,-2 3 15 0 0,1-1-1 0 0,-1 1 1 0 0,0 0 0 0 0,1 0 0 0 0,-1 0 0 0 0,1 1 0 0 0,0 0-1 0 0,0 1 1 0 0,0-1 0 0 0,0 1 0 0 0,1 0 0 0 0,-1 1 0 0 0,1-1 0 0 0,0 1-1 0 0,1 0 1 0 0,-1 0 0 0 0,1 1 0 0 0,0-1 0 0 0,0 1 0 0 0,0 0-1 0 0,1 0 1 0 0,0 0 0 0 0,0 0 0 0 0,1 1 0 0 0,0-1 0 0 0,0 1-1 0 0,0 0 1 0 0,1 0 0 0 0,0-1 0 0 0,0 6-15 0 0,2-8 21 0 0,1 0-1 0 0,-1 1 1 0 0,1-1-1 0 0,0 0 1 0 0,1 0-1 0 0,-1 0 1 0 0,1-1 0 0 0,-1 1-1 0 0,1-1 1 0 0,0 1-1 0 0,0-1 1 0 0,1 0-1 0 0,-1 0 1 0 0,1 0-1 0 0,-1 0 1 0 0,1-1 0 0 0,0 0-1 0 0,0 0 1 0 0,0 0-1 0 0,0 0 1 0 0,1 0-1 0 0,-1-1 1 0 0,0 0 0 0 0,1 0-1 0 0,-1 0 1 0 0,2 0-21 0 0,58 2-4144 0 0,-48-3-2193 0 0</inkml:trace>
  <inkml:trace contextRef="#ctx0" brushRef="#br0" timeOffset="1015.38">676 384 1376 0 0,'0'-5'505'0'0,"0"-5"2104"0"0,-6-11 9792 0 0,-6 17-11159 0 0,10 4-809 0 0,-7 2 222 0 0,-34 25-455 0 0,39-24-200 0 0,0 0 0 0 0,1 1-1 0 0,0-1 1 0 0,-1 1 0 0 0,2 0 0 0 0,-1-1 0 0 0,0 1 0 0 0,1 1 0 0 0,-1-1 0 0 0,1 0 0 0 0,0 0 0 0 0,1 1 0 0 0,-1-1 0 0 0,1 1-1 0 0,0 0 1 0 0,-1 2 0 0 0,20 18-113 0 0,-14-23 116 0 0,1 1-1 0 0,-1-1 1 0 0,1 0 0 0 0,0 0-1 0 0,-1-1 1 0 0,1 1 0 0 0,0-1-1 0 0,0 0 1 0 0,0 0 0 0 0,0-1-1 0 0,0 0 1 0 0,1 1 0 0 0,-1-2-1 0 0,0 1 1 0 0,0-1 0 0 0,3 0-3 0 0,46-12 82 0 0,-52 13-77 0 0,-1-1 0 0 0,1 0 0 0 0,-1 0-1 0 0,0 1 1 0 0,1-1 0 0 0,-1 0 0 0 0,0 0-1 0 0,0-1 1 0 0,0 1 0 0 0,0 0 0 0 0,0 0-1 0 0,0 0 1 0 0,0-1 0 0 0,0 1 0 0 0,0-1-1 0 0,0 1 1 0 0,-1 0 0 0 0,1-1 0 0 0,-1 1-1 0 0,1-1 1 0 0,-1 1 0 0 0,0-1 0 0 0,1 0-1 0 0,-1 1 1 0 0,0-1 0 0 0,0 1 0 0 0,0-1-1 0 0,0 0 1 0 0,0 1 0 0 0,-1-1 0 0 0,1 1-1 0 0,0-1 1 0 0,-1 1 0 0 0,1-2-5 0 0,-16-26 726 0 0,14 28-630 0 0,2 1 0 0 0,0 0-1 0 0,-1-3 156 0 0,3 18-237 0 0,2-8-79 0 0,0 1-1 0 0,1-1 1 0 0,1 1-1 0 0,-1-1 1 0 0,1-1-1 0 0,0 1 1 0 0,1-1-1 0 0,-1 0 1 0 0,1 0-1 0 0,1-1 1 0 0,-1 0-1 0 0,1 0 1 0 0,-1-1-1 0 0,5 2 66 0 0,-7-4-1355 0 0</inkml:trace>
  <inkml:trace contextRef="#ctx0" brushRef="#br0" timeOffset="1265.32">858 84 13824 0 0,'0'0'314'0'0,"13"9"760"0"0,-7-3-786 0 0,1 1 0 0 0,-1 0 1 0 0,-1 0-1 0 0,1 1 0 0 0,-1 0 1 0 0,-1 0-1 0 0,0 0 1 0 0,0 0-1 0 0,0 1 0 0 0,-1-1 1 0 0,0 1-1 0 0,-1 0 0 0 0,0 0 1 0 0,0 1-289 0 0,23 134 1818 0 0,-22-93-1638 0 0,-8-36-2732 0 0,-1-15 1080 0 0</inkml:trace>
  <inkml:trace contextRef="#ctx0" brushRef="#br0" timeOffset="1421.53">865 289 2304 0 0,'1'0'167'0'0,"41"-2"4788"0"0,-8 1 2447 0 0,-12 4-6344 0 0,42 6-732 0 0,-54-8-2260 0 0,5-1 928 0 0</inkml:trace>
  <inkml:trace contextRef="#ctx0" brushRef="#br0" timeOffset="1812.06">1146 295 10392 0 0,'0'0'473'0'0,"0"0"-5"0"0,7 8 649 0 0,3 44 4490 0 0,-9-49-5567 0 0,-1 0 0 0 0,1 0 0 0 0,0 0 0 0 0,1 0 0 0 0,-1 0 0 0 0,0 0 0 0 0,1 0 0 0 0,0 0 0 0 0,0-1 0 0 0,-1 1 0 0 0,1-1 0 0 0,1 1 0 0 0,-1-1 0 0 0,0 0 0 0 0,1 0 0 0 0,-1 0 0 0 0,1 0 0 0 0,-1 0 0 0 0,1-1 0 0 0,0 1 0 0 0,0-1 0 0 0,0 1 0 0 0,0-1 0 0 0,0 0 0 0 0,0 0 0 0 0,0-1 0 0 0,0 1 1 0 0,1-1-1 0 0,-1 1 0 0 0,0-1 0 0 0,0 0 0 0 0,0 0 0 0 0,1-1 0 0 0,-1 1 0 0 0,0 0 0 0 0,0-1 0 0 0,0 0 0 0 0,0 0 0 0 0,0 0 0 0 0,0 0 0 0 0,0 0 0 0 0,0-1 0 0 0,0 0 0 0 0,0 1 0 0 0,-1-1 0 0 0,1 0 0 0 0,-1 0 0 0 0,2-1-40 0 0,23-52 149 0 0,-27 33-159 0 0,20 39 92 0 0,34 37 1014 0 0,-39-45-946 0 0,-11-3-86 0 0,-3-3-116 0 0,1 0 74 0 0,-1 0-2896 0 0,-1-3-3899 0 0</inkml:trace>
  <inkml:trace contextRef="#ctx0" brushRef="#br0" timeOffset="2124.49">1444 319 5984 0 0,'0'0'464'0'0,"7"4"1426"0"0,28 26 6917 0 0,3 29-4163 0 0,-44-45-2938 0 0,5-15-1788 0 0,-1 0-1 0 0,1 0 1 0 0,-1 0-1 0 0,1 0 1 0 0,0 0-1 0 0,-1 0 1 0 0,1 0-1 0 0,0 0 1 0 0,0-1-1 0 0,0 1 0 0 0,0 0 1 0 0,0-1-1 0 0,0 1 1 0 0,0-1-1 0 0,0 1 1 0 0,1-1-1 0 0,-1 0 1 0 0,1 1-1 0 0,-1-1 1 0 0,1 1-1 0 0,-1-1 1 0 0,1 0-1 0 0,0 0 1 0 0,0 1-1 0 0,0-1 1 0 0,0 0-1 0 0,0 1 1 0 0,0-1-1 0 0,1-1 83 0 0,0-2-187 0 0,0 1 1 0 0,0-1-1 0 0,0 0 1 0 0,1 1-1 0 0,0-1 1 0 0,0 1-1 0 0,0 0 0 0 0,0-1 1 0 0,1 1-1 0 0,-1 0 1 0 0,1 1-1 0 0,0-1 0 0 0,1 0 1 0 0,-1 1-1 0 0,0 0 1 0 0,1-1-1 0 0,0 1 1 0 0,0 1-1 0 0,0-1 0 0 0,0 1 1 0 0,0-1-1 0 0,1 1 1 0 0,-1 0-1 0 0,0 1 0 0 0,1-1 1 0 0,0 1-1 0 0,-1 0 1 0 0,1 0-1 0 0,0 0 0 0 0,0 1 1 0 0,-1 0-1 0 0,1-1 1 0 0,0 2-1 0 0,0-1 1 0 0,0 1 186 0 0,2-1-3519 0 0,-1 0-1230 0 0</inkml:trace>
  <inkml:trace contextRef="#ctx0" brushRef="#br0" timeOffset="2499.4">1705 355 456 0 0,'69'-2'8607'0'0,"-39"-2"-7761"0"0,37-5 93 0 0,-65 9-811 0 0,7-15 992 0 0,-10 12-1067 0 0,0 1 0 0 0,0-1 0 0 0,-1 1 0 0 0,1-1 0 0 0,-1 1 0 0 0,0 0 0 0 0,0 0 0 0 0,0-1 0 0 0,0 1 1 0 0,0 1-1 0 0,0-1 0 0 0,0 0 0 0 0,-1 0 0 0 0,1 1 0 0 0,0-1 0 0 0,-1 1 0 0 0,0 0 0 0 0,1 0 0 0 0,-1 0 0 0 0,0 0 1 0 0,1 0-1 0 0,-2 1-53 0 0,-1-1 42 0 0,1 0 1 0 0,0 1-1 0 0,-1 0 1 0 0,1 0-1 0 0,-1 0 1 0 0,1 0-1 0 0,-1 1 1 0 0,1 0-1 0 0,0 0 1 0 0,-1 0-1 0 0,1 0 1 0 0,0 1-1 0 0,0 0 1 0 0,0-1-1 0 0,0 2 1 0 0,0-1-1 0 0,0 0 1 0 0,0 1-1 0 0,1 0 1 0 0,-1-1-1 0 0,1 1 1 0 0,0 1-1 0 0,0-1 1 0 0,0 0-1 0 0,0 1 1 0 0,1 0-1 0 0,-1-1 1 0 0,1 1-1 0 0,0 0 1 0 0,0 0-1 0 0,1 0 1 0 0,-2 3-43 0 0,-3 41 708 0 0,11-35-470 0 0,-4-10-175 0 0,0-1-1 0 0,0 1 0 0 0,0-1 0 0 0,0 1 1 0 0,0-1-1 0 0,0 1 0 0 0,0-1 0 0 0,1 0 1 0 0,-1 0-1 0 0,1 0 0 0 0,0 0 0 0 0,0 0 1 0 0,0 0-1 0 0,0 0 0 0 0,0-1 0 0 0,0 1 1 0 0,0-1-1 0 0,0 1 0 0 0,1-1 0 0 0,0 1-62 0 0,5 1-78 0 0,1 0-1 0 0,-1 0 0 0 0,1-1 1 0 0,0 0-1 0 0,0 0 1 0 0,0-1-1 0 0,0 0 0 0 0,0-1 1 0 0,0 0-1 0 0,0 0 0 0 0,7-2 79 0 0,-2-1-526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20:41.4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 40 6160 0 0,'0'0'133'0'0,"0"0"23"0"0,0 0 13 0 0,-1-10 1486 0 0,1 10-1584 0 0,-1 0 1 0 0,1 0-1 0 0,0 0 1 0 0,-1 0-1 0 0,1 0 0 0 0,0 0 1 0 0,-1 0-1 0 0,1 0 0 0 0,0 0 1 0 0,0 0-1 0 0,-1 0 0 0 0,1 0 1 0 0,0 0-1 0 0,-1-1 1 0 0,1 1-1 0 0,0 0 0 0 0,-1 0 1 0 0,1 0-1 0 0,0 0 0 0 0,0 0 1 0 0,-1-1-1 0 0,1 1 0 0 0,0 0 1 0 0,0 0-1 0 0,0-1 1 0 0,-1 1-1 0 0,1 0 0 0 0,0 0 1 0 0,0-1-1 0 0,0 1 0 0 0,-1 0 1 0 0,1 0-1 0 0,0-1 1 0 0,0 1-1 0 0,0 0 0 0 0,0-1 1 0 0,0 1-1 0 0,0 0 0 0 0,0-1 1 0 0,0 1-1 0 0,0 0 0 0 0,0 0 1 0 0,0-1-1 0 0,0 1 1 0 0,0 0-1 0 0,0-1 0 0 0,0 1 1 0 0,0 0-1 0 0,0-1 0 0 0,0 1 1 0 0,0 0-1 0 0,0 0 0 0 0,1-1 1 0 0,-1 1-1 0 0,0 0 1 0 0,0-1-1 0 0,1 1-71 0 0,-8-15 2969 0 0,16 13-2962 0 0,9 6 1 0 0,-10 4-32 0 0,19 11 35 0 0,1-1-11 0 0,-16-3 0 0 0,-8-4 0 0 0,-6 10 0 0 0,16 1 48 0 0,2-5 1241 0 0,-19 7-731 0 0,-24-2 98 0 0,10-3 144 0 0,16-18-736 0 0,1-1 0 0 0,-11 6 54 0 0,3 5-28 0 0,8-11-10 0 0,0 0 0 0 0,0 0 3 0 0,-17 10 106 0 0,-3-3-201 0 0,20-6-53 0 0,0-1-35 0 0,0 0-1271 0 0,0 0-5040 0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17.7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313 9 2760 0 0,'0'0'495'0'0,"0"0"1037"0"0,0 0 458 0 0,0 0 91 0 0,0 0-133 0 0,0 0-640 0 0,0 0-277 0 0,0 0-58 0 0,0 0-70 0 0,0 0-247 0 0,0 0-105 0 0,0 0-28 0 0,-3-8 2548 0 0,-67 7-1395 0 0,-87 31-1231 0 0,100-18-221 0 0,50-9-236 0 0,1-1-36 0 0,2 2 36 0 0,3-2-7 0 0,0-1-1 0 0,0 1 0 0 0,0-1 1 0 0,0 1-1 0 0,1 0 0 0 0,-1-1 1 0 0,1 1-1 0 0,-1 0 0 0 0,1 0 1 0 0,-1-1-1 0 0,1 1 0 0 0,0 0 1 0 0,0 0-1 0 0,0 0 0 0 0,0-1 1 0 0,0 1-1 0 0,0 0 0 0 0,1 0 1 0 0,-1 0-1 0 0,1-1 0 0 0,0 2 20 0 0,0 3 272 0 0,3 23 429 0 0,9 33 27 0 0,3 61 732 0 0,-9-1-641 0 0,-6-42-170 0 0,-8-60-542 0 0,7-19-54 0 0,0-1-14 0 0,0 0-98 0 0,0 0-9 0 0,-1-9-1217 0 0,-5-12-2808 0 0,3 10-3696 0 0</inkml:trace>
  <inkml:trace contextRef="#ctx0" brushRef="#br0" timeOffset="265.56">15 318 13824 0 0,'0'0'314'0'0,"0"0"46"0"0,0 0 22 0 0,2 0-50 0 0,145 15 2158 0 0,-39-6-2447 0 0,-106-9-737 0 0,-2 0-216 0 0,5 0-4323 0 0,-4 0 509 0 0</inkml:trace>
  <inkml:trace contextRef="#ctx0" brushRef="#br0" timeOffset="640.47">437 378 8288 0 0,'0'0'381'0'0,"0"0"-6"0"0,0 0-57 0 0,0 0 657 0 0,0 0 312 0 0,0 0 66 0 0,0 0-84 0 0,0 0-406 0 0,0 0-178 0 0,0 0-39 0 0,0 0-87 0 0,-12 6-241 0 0,8-3-230 0 0,1-1-1 0 0,0 1 1 0 0,0 0 0 0 0,1 0 0 0 0,-1 0-1 0 0,0 0 1 0 0,1 1 0 0 0,0-1 0 0 0,0 1 0 0 0,0-1-1 0 0,0 1 1 0 0,1 0 0 0 0,-1 0 0 0 0,1 0-1 0 0,0 0 1 0 0,0 0 0 0 0,0 0 0 0 0,1 0 0 0 0,-1 0-1 0 0,1 0 1 0 0,0 0 0 0 0,1 0 0 0 0,-1 0-1 0 0,1 2-87 0 0,0-2 63 0 0,0 0 0 0 0,0 0-1 0 0,0 0 1 0 0,1-1 0 0 0,-1 1-1 0 0,1 0 1 0 0,0-1 0 0 0,0 0-1 0 0,1 1 1 0 0,-1-1 0 0 0,0 0-1 0 0,1 0 1 0 0,0 0 0 0 0,0 0-1 0 0,0-1 1 0 0,0 1 0 0 0,0-1-1 0 0,1 0 1 0 0,-1 0 0 0 0,1 0-1 0 0,-1 0 1 0 0,1-1 0 0 0,0 1-1 0 0,0-1 1 0 0,-1 0 0 0 0,1 0-1 0 0,0 0 1 0 0,0-1 0 0 0,0 0-1 0 0,0 1 1 0 0,3-1-63 0 0,-1-1 12 0 0,0 1 1 0 0,-1-1-1 0 0,1 0 0 0 0,0 0 0 0 0,0-1 1 0 0,0 0-1 0 0,-1 0 0 0 0,1 0 1 0 0,-1-1-1 0 0,0 1 0 0 0,0-1 0 0 0,0-1 1 0 0,0 1-1 0 0,2-2-12 0 0,19-20 600 0 0,-24 22-555 0 0,0-1 1 0 0,0 1-1 0 0,-1-1 1 0 0,0 0-1 0 0,0 0 0 0 0,0 0 1 0 0,0 0-1 0 0,-1 1 1 0 0,1-1-1 0 0,-1 0 0 0 0,0 0 1 0 0,0 0-1 0 0,-1 0 1 0 0,1 0-1 0 0,-1 0 0 0 0,0 0 1 0 0,0 0-1 0 0,0 0 1 0 0,0 1-1 0 0,-2-4-45 0 0,1 3 24 0 0,0 0-1 0 0,0 0 1 0 0,0-1 0 0 0,0 2-1 0 0,-1-1 1 0 0,0 0 0 0 0,1 0-1 0 0,-1 1 1 0 0,-1 0 0 0 0,1 0-1 0 0,0 0 1 0 0,-1 0 0 0 0,0 0-1 0 0,0 0 1 0 0,0 1 0 0 0,0 0-1 0 0,0 0 1 0 0,0 0 0 0 0,0 0-1 0 0,-3 0-23 0 0,-4-1 0 0 0,6 5-269 0 0,-2 13-5072 0 0,7-8 3296 0 0</inkml:trace>
  <inkml:trace contextRef="#ctx0" brushRef="#br0" timeOffset="999.8">702 372 1376 0 0,'0'0'592'0'0,"0"0"1951"0"0,1 1 859 0 0,9 25 5087 0 0,9 13-5567 0 0,-7-15-1815 0 0,11 28 1023 0 0,-23-51-1692 0 0,0-1-82 0 0,0 0-353 0 0,0 0-158 0 0,0 0-33 0 0,0 0 48 0 0,0 0 218 0 0,-11-23 472 0 0,11 16-585 0 0,0 0 0 0 0,1 0 0 0 0,0 0-1 0 0,0 0 1 0 0,0 0 0 0 0,1 1 0 0 0,0-1 0 0 0,0 1 0 0 0,1-1-1 0 0,-1 1 1 0 0,2 0 0 0 0,-1 0 0 0 0,1 0 0 0 0,-1 0-1 0 0,5-4 36 0 0,56-37-442 0 0,-60 45 431 0 0,-1 0 1 0 0,1 0-1 0 0,-1 1 1 0 0,1-1-1 0 0,0 1 1 0 0,0-1-1 0 0,0 1 1 0 0,0 0-1 0 0,0 1 1 0 0,0-1-1 0 0,0 1 1 0 0,0 0-1 0 0,0 0 1 0 0,0 0-1 0 0,1 0 0 0 0,1 1 11 0 0,25 4-2535 0 0,-11-2-1989 0 0,-12-1-2053 0 0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6.0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 21 5296 0 0,'0'0'241'0'0,"0"0"74"0"0,0 0 159 0 0,0 0 66 0 0,0 0 18 0 0,0 0-1 0 0,0 0-10 0 0,0 0-3 0 0,0 0 0 0 0,-10 15 2208 0 0,0 41 904 0 0,1 87 1230 0 0,8-121-4459 0 0,2 1 0 0 0,0-1 0 0 0,2 0 0 0 0,0 0-1 0 0,2 0 1 0 0,1 3-427 0 0,11 55 1284 0 0,-17-63-866 0 0,0-15-210 0 0,0-2 42 0 0,0 0 6 0 0,0 0-26 0 0,0 0-112 0 0,0 0-43 0 0,0-2-10 0 0,-12-122 63 0 0,8 15-292 0 0,7-11-520 0 0,4 45 826 0 0,2 20-146 0 0,-8 53-66 0 0,-1-2 1 0 0,0 3-3 0 0,0 1-7 0 0,-1 9 68 0 0,1 0 0 0 0,-1 0 0 0 0,2 1 0 0 0,-1-1 0 0 0,1 0 0 0 0,1 0 0 0 0,0 0 0 0 0,0-1 0 0 0,0 1 0 0 0,1 0 0 0 0,1-1 0 0 0,-1 0 0 0 0,1 1 0 0 0,1-1 0 0 0,0-1 0 0 0,0 1 0 0 0,0-1 0 0 0,1 0 0 0 0,0 0 0 0 0,0 0 0 0 0,1-1 0 0 0,0 0 0 0 0,0 0 0 0 0,6 3 11 0 0,59 5 296 0 0,-35-42-318 0 0,-28 19 31 0 0,-2 1-17 0 0,0 0 0 0 0,-1 0 0 0 0,0 0 0 0 0,0-1 0 0 0,-1 1 0 0 0,0-1 0 0 0,-1-1 0 0 0,0 1 0 0 0,0-1 0 0 0,1-7 8 0 0,8-28-147 0 0,-12 38 137 0 0,-1 5-45 0 0,0 2-18 0 0,7 20 34 0 0,53 85 184 0 0,-23-58 95 0 0,-3-8-168 0 0,-28-36-72 0 0,17-6 0 0 0,-9-12-86 0 0,-4-4-4428 0 0,-10 12 2226 0 0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6.6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46 0 3224 0 0,'0'0'491'0'0,"12"12"6038"0"0,42 75 702 0 0,-44-50-5743 0 0,-7-28-1234 0 0,0-1 0 0 0,0 1 0 0 0,-1-1 0 0 0,0 1 0 0 0,-1 0 0 0 0,0 0 0 0 0,0 0 0 0 0,-1 0-1 0 0,0 0 1 0 0,0 0 0 0 0,-1 0-254 0 0,0 20 1155 0 0,-17 25-285 0 0,-14-27 76 0 0,28-28-1007 0 0,1 1-1 0 0,0 0 0 0 0,0-1 1 0 0,0 1-1 0 0,0-1 0 0 0,0 0 1 0 0,0 0-1 0 0,0 0 1 0 0,0 0-1 0 0,1 0 0 0 0,-1-1 1 0 0,0 0-1 0 0,1 1 0 0 0,-1-1 1 0 0,1 0-1 0 0,-1 0 1 0 0,1 0-1 0 0,0-1 0 0 0,0 1 1 0 0,0 0-1 0 0,0-1 0 0 0,0 1 1 0 0,1-1-1 0 0,-1 0 1 0 0,1 0-1 0 0,-1 1 0 0 0,1-2 62 0 0,-5-9-2001 0 0,2 3-3241 0 0,-3 1-1586 0 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6.9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2760 0 0,'0'0'487'0'0,"0"0"1002"0"0,0 0 440 0 0,0 0 88 0 0,10 5 2811 0 0,16 32-1627 0 0,-8-19-1729 0 0,-13-15-1408 0 0,2-3 0 0 0,5-2-208 0 0,-11 0-4709 0 0,-1 2-869 0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9.2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126 15 5064 0 0,'0'0'232'0'0,"-11"-15"8656"0"0,7 16-8692 0 0,0-1 1 0 0,-1 1-1 0 0,1 0 1 0 0,0 0-1 0 0,0 0 1 0 0,-1 1 0 0 0,1 0-1 0 0,0-1 1 0 0,0 2-1 0 0,1-1 1 0 0,-1 0-1 0 0,0 1 1 0 0,1-1 0 0 0,0 1-1 0 0,-1 0 1 0 0,-1 3-197 0 0,0-2-15 0 0,1 1 1 0 0,0-1-1 0 0,0 1 0 0 0,0 0 1 0 0,0 0-1 0 0,1 0 0 0 0,0 1 1 0 0,0-1-1 0 0,0 1 1 0 0,1 0-1 0 0,0 0 0 0 0,-1 4 15 0 0,2-8-11 0 0,0 0-1 0 0,1 1 1 0 0,0-1-1 0 0,-1 0 1 0 0,1 1-1 0 0,0-1 1 0 0,0 0-1 0 0,0 1 0 0 0,0-1 1 0 0,1 0-1 0 0,-1 1 1 0 0,1-1-1 0 0,-1 0 1 0 0,1 0-1 0 0,0 0 1 0 0,0 1-1 0 0,0-1 1 0 0,0 0-1 0 0,0 0 0 0 0,0 0 1 0 0,1 0-1 0 0,-1-1 1 0 0,1 1-1 0 0,-1 0 1 0 0,1 0-1 0 0,0-1 1 0 0,-1 1-1 0 0,1-1 1 0 0,0 0-1 0 0,0 1 0 0 0,0-1 1 0 0,0 0-1 0 0,0 0 1 0 0,1 0 11 0 0,2 0 19 0 0,0 1 0 0 0,-1-1 1 0 0,1 0-1 0 0,0-1 0 0 0,0 1 1 0 0,0-1-1 0 0,0 0 0 0 0,-1 0 1 0 0,1 0-1 0 0,0-1 0 0 0,0 0 1 0 0,0 0-1 0 0,-1 0 0 0 0,1 0 1 0 0,-1-1-1 0 0,1 0 0 0 0,-1 0 0 0 0,1 0 1 0 0,-1 0-1 0 0,0-1 0 0 0,0 0 1 0 0,0 0-1 0 0,0 0 0 0 0,-1 0 1 0 0,1 0-1 0 0,-1-1 0 0 0,0 0 1 0 0,0 1-1 0 0,0-1 0 0 0,0 0 1 0 0,0-2-21 0 0,-2 3 88 0 0,0 0-1 0 0,-1 0 0 0 0,1 1 1 0 0,-1-1-1 0 0,1 0 0 0 0,-1 0 1 0 0,0 0-1 0 0,0 0 0 0 0,0 0 1 0 0,0 0-1 0 0,-1 0 0 0 0,1 1 1 0 0,-1-1-1 0 0,0 0 0 0 0,0 0 1 0 0,0 1-1 0 0,0-1 0 0 0,0 0 1 0 0,-1 1-1 0 0,0-1-86 0 0,2 2 161 0 0,1 2-27 0 0,75 78 107 0 0,-39-46-1264 0 0,-37-33-529 0 0</inkml:trace>
  <inkml:trace contextRef="#ctx0" brushRef="#br0" timeOffset="359.29">401 0 13792 0 0,'0'0'314'0'0,"0"0"46"0"0,0 0 22 0 0,0 0-50 0 0,0 2-220 0 0,54 131 5906 0 0,-47-109-4788 0 0,-3-19 181 0 0,-3-17-1063 0 0,0 8-386 0 0,0-1 0 0 0,0 0 0 0 0,0 0 1 0 0,0 0-1 0 0,1 0 0 0 0,0 1 0 0 0,0-1 0 0 0,0 1 0 0 0,1-1 0 0 0,-1 1 0 0 0,1 0 0 0 0,0 0 0 0 0,0 0 0 0 0,1 0 0 0 0,-1 1 0 0 0,1-1 0 0 0,-1 1 0 0 0,1 0 0 0 0,0 0 0 0 0,1 0 1 0 0,-1 1-1 0 0,0-1 0 0 0,1 1 0 0 0,-1 0 0 0 0,1 0 0 0 0,0 1 0 0 0,0-1 0 0 0,-1 1 0 0 0,1 0 0 0 0,0 1 0 0 0,0-1 0 0 0,0 1 0 0 0,3 0 38 0 0,59 35-150 0 0,-17 16 756 0 0,-13-7-688 0 0,-20-28 419 0 0,-17-16-216 0 0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28.4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37 2304 0 0,'0'0'436'0'0,"0"0"991"0"0,0 0 431 0 0,0 0 87 0 0,0 0-146 0 0,3 15 837 0 0,4 10-64 0 0,3 1-74 0 0,17 62 1521 0 0,-26-91-1507 0 0,-9-35-2259 0 0,5 28-319 0 0,1-1 0 0 0,0 1 0 0 0,0-1 0 0 0,1 1 0 0 0,0-1 0 0 0,1 0 0 0 0,0 1 0 0 0,1-1 0 0 0,0 0 0 0 0,2-5 66 0 0,14-8 0 0 0,-12 23 0 0 0,-1 0 0 0 0,1 1 0 0 0,-1-1 0 0 0,1 1 0 0 0,-1-1 0 0 0,1 2 0 0 0,0-1 0 0 0,-1 0 0 0 0,1 1 0 0 0,-1 0 0 0 0,1 0 0 0 0,-1 0 0 0 0,1 0 0 0 0,-1 1 0 0 0,0 0 0 0 0,0 0 0 0 0,1 0 0 0 0,0 1 0 0 0,59 52 0 0 0,-59-51 10 0 0,1 1-1 0 0,-1 0 1 0 0,0 0 0 0 0,-1 0-1 0 0,1 1 1 0 0,-1-1-1 0 0,0 1 1 0 0,0 0-1 0 0,-1 0 1 0 0,0 1 0 0 0,2 3-10 0 0,-5-8 144 0 0,0-2 16 0 0,10 0 1282 0 0,22-53-1356 0 0,14 20-64 0 0,-34 29-35 0 0,-10 3-2 0 0,1 0 0 0 0,0 0 0 0 0,0 0 0 0 0,-1 0 0 0 0,1 0-1 0 0,0 0 1 0 0,0 1 0 0 0,0 0 0 0 0,0-1 0 0 0,0 1-1 0 0,0 0 1 0 0,0 0 0 0 0,-1 1 0 0 0,1-1 0 0 0,0 1 0 0 0,0-1-1 0 0,0 1 1 0 0,0 0 0 0 0,-1 0 0 0 0,1 0 0 0 0,0 0 0 0 0,0 1 15 0 0,3 3 23 0 0,0 1 1 0 0,0 0-1 0 0,0 0 1 0 0,0 0 0 0 0,-1 1-1 0 0,0 0 1 0 0,0 0 0 0 0,-1 0-1 0 0,0 1 1 0 0,0-1-1 0 0,-1 1 1 0 0,0 0 0 0 0,0 0-1 0 0,0 6-23 0 0,12 44-368 0 0,-15-57 488 0 0,2 13-989 0 0,-1-13-5030 0 0,-1-1-2060 0 0</inkml:trace>
  <inkml:trace contextRef="#ctx0" brushRef="#br0" timeOffset="390.5">594 84 13824 0 0,'0'0'629'0'0,"0"0"-12"0"0,1 1-393 0 0,43 5 1249 0 0,30 11 118 0 0,-8-28-1286 0 0,-64 11-239 0 0,7-25 316 0 0,-19-11-94 0 0,-13 22-288 0 0,16 14 16 0 0,0 0 0 0 0,0 0 0 0 0,0 1 0 0 0,0 0 0 0 0,0 1 0 0 0,0-1 0 0 0,0 1 0 0 0,1 0 0 0 0,-1 1 0 0 0,1 0 0 0 0,-1 0 0 0 0,1 0 0 0 0,0 1 0 0 0,0 0 0 0 0,1 0 0 0 0,-1 1 0 0 0,1-1 0 0 0,0 1 0 0 0,0 0 0 0 0,0 0 0 0 0,1 1 0 0 0,0 0 0 0 0,0-1 0 0 0,0 1 0 0 0,1 1 0 0 0,0-1 0 0 0,-1 2-16 0 0,2-4 26 0 0,1-1 0 0 0,-1 1 0 0 0,1 0 0 0 0,0 0 0 0 0,0-1-1 0 0,0 1 1 0 0,0 0 0 0 0,1 0 0 0 0,-1 0 0 0 0,1 0 0 0 0,0 0-1 0 0,0 0 1 0 0,1 0 0 0 0,-1 0 0 0 0,1-1 0 0 0,0 1 0 0 0,0 0-1 0 0,0 0 1 0 0,0 0 0 0 0,1-1 0 0 0,-1 1 0 0 0,1-1 0 0 0,0 1-1 0 0,1 1-25 0 0,3 0-80 0 0,-1 0 0 0 0,0-1 0 0 0,1 0 0 0 0,0 0 0 0 0,0 0 0 0 0,0 0 0 0 0,0-1 0 0 0,1 0-1 0 0,-1-1 1 0 0,1 1 0 0 0,0-1 0 0 0,0 0 0 0 0,5 0 80 0 0,5-1-1791 0 0,2 1-4628 0 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55:34.7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5171 361 10136 0 0,'0'0'230'0'0,"0"0"30"0"0,0 0 19 0 0,0 0 86 0 0,0 0 333 0 0,0 0 144 0 0,0 0 29 0 0,0 0-91 0 0,-15 3 1017 0 0,9-1-845 0 0,5 1-803 0 0,6-3-133 0 0,0 0-149 0 0,-4 0-563 0 0,-1 0-257 0 0,0 0-58 0 0,0 0-11 0 0</inkml:trace>
  <inkml:trace contextRef="#ctx0" brushRef="#br0" timeOffset="-1183.41">4399 158 6072 0 0,'0'0'274'0'0,"0"0"0"0"0,-14-3 2146 0 0,9 3-2225 0 0,1-1 0 0 0,0 1 0 0 0,-1 0 0 0 0,1 0 1 0 0,0 0-1 0 0,-1 1 0 0 0,1 0 0 0 0,-1 0 0 0 0,1 0 0 0 0,0 0 1 0 0,0 0-1 0 0,0 1 0 0 0,0 0 0 0 0,0 0 0 0 0,0 0 0 0 0,0 0 1 0 0,1 1-1 0 0,-1 0 0 0 0,1-1 0 0 0,0 1 0 0 0,-1 0 0 0 0,1 1 1 0 0,1-1-1 0 0,-1 1 0 0 0,0-1 0 0 0,1 1 0 0 0,0 0 0 0 0,0 0 1 0 0,-1 0-196 0 0,3-1 77 0 0,0 1 0 0 0,0-1 0 0 0,1 0 1 0 0,-1 0-1 0 0,1 0 0 0 0,0 0 1 0 0,-1 0-1 0 0,1-1 0 0 0,0 1 1 0 0,1 0-1 0 0,-1 0 0 0 0,0 0 1 0 0,1-1-1 0 0,0 1 0 0 0,0-1 1 0 0,-1 1-1 0 0,1-1 0 0 0,1 0 1 0 0,-1 0-1 0 0,0 0 0 0 0,1 1-77 0 0,3 3 116 0 0,70 45 716 0 0,-71-48-669 0 0,-2-1-19 0 0,0-1 1 0 0,-1 1 0 0 0,1 0-1 0 0,-1 0 1 0 0,1 0-1 0 0,-1 0 1 0 0,0 0-1 0 0,0 1 1 0 0,0-1 0 0 0,0 1-1 0 0,0-1 1 0 0,0 1-1 0 0,-1 0 1 0 0,1 0 0 0 0,-1-1-1 0 0,0 1 1 0 0,0 0-1 0 0,0 0 1 0 0,0 0-1 0 0,0 1 1 0 0,-1-1-145 0 0,-11 16 884 0 0,9-16-815 0 0,-1 0 0 0 0,0 0 1 0 0,1 0-1 0 0,-1-1 0 0 0,0 1 0 0 0,0 0 1 0 0,-1-1-1 0 0,1 0 0 0 0,0 0 0 0 0,-1 0 0 0 0,0 0 1 0 0,1-1-1 0 0,-1 1 0 0 0,0-1 0 0 0,1 0 1 0 0,-1 0-1 0 0,0-1 0 0 0,0 1 0 0 0,0-1 0 0 0,0 1 1 0 0,0-1-1 0 0,0-1 0 0 0,0 1 0 0 0,0 0 0 0 0,0-1 1 0 0,0 0-1 0 0,-1 0-69 0 0,-61-30-4441 0 0,59 25 3002 0 0</inkml:trace>
  <inkml:trace contextRef="#ctx0" brushRef="#br0" timeOffset="-931.97">4554 122 12528 0 0,'0'0'572'0'0,"0"0"-11"0"0,1 1-364 0 0,24 51 3635 0 0,4 99-790 0 0,-24-112-2700 0 0,-2-8 375 0 0,-6-14-478 0 0,3-16-324 0 0,0-1-13 0 0,-4 2-3015 0 0,-2-2 1434 0 0</inkml:trace>
  <inkml:trace contextRef="#ctx0" brushRef="#br0" timeOffset="-756.57">4497 251 3224 0 0,'13'-7'4121'0'0,"17"1"2404"0"0,23 15-3991 0 0,-38-6-2344 0 0,57 8-1036 0 0,-41-12-2221 0 0,-17 0-1702 0 0</inkml:trace>
  <inkml:trace contextRef="#ctx0" brushRef="#br0" timeOffset="-312.43">4845 274 5064 0 0,'0'0'389'0'0,"0"0"-86"0"0,0 0 562 0 0,0 0 272 0 0,0 0 58 0 0,0 0-68 0 0,0 0-335 0 0,0 0-148 0 0,0 0-32 0 0,0 0-38 0 0,0 0-140 0 0,-4-2 286 0 0,-43 34 706 0 0,45-31-1354 0 0,-1 1 0 0 0,1-1 0 0 0,0 1 0 0 0,0-1 0 0 0,-1 1 0 0 0,1 0 0 0 0,1 0 0 0 0,-1 0 0 0 0,0 0 0 0 0,0 1-1 0 0,1-1 1 0 0,-1 0 0 0 0,1 1 0 0 0,0-1 0 0 0,0 1 0 0 0,0-1 0 0 0,0 1 0 0 0,0 0 0 0 0,0-1 0 0 0,1 1 0 0 0,-1 0 0 0 0,1-1 0 0 0,0 1 0 0 0,0 0-1 0 0,0 0 1 0 0,0 0 0 0 0,0-1 0 0 0,1 1 0 0 0,-1 0 0 0 0,1-1 0 0 0,0 1 0 0 0,-1 0 0 0 0,1-1 0 0 0,1 1 0 0 0,-1-1 0 0 0,0 1 0 0 0,1-1 0 0 0,-1 1 0 0 0,1-1-1 0 0,0 1-71 0 0,2-1 17 0 0,0 1 0 0 0,0 0 0 0 0,0-1 0 0 0,0 0 0 0 0,1 0 0 0 0,-1 0 0 0 0,1-1 0 0 0,-1 1 0 0 0,1-1 0 0 0,0 0 0 0 0,0 0-1 0 0,-1-1 1 0 0,1 0 0 0 0,0 1 0 0 0,0-2 0 0 0,0 1 0 0 0,-1 0 0 0 0,1-1 0 0 0,0 0 0 0 0,-1 0 0 0 0,1 0 0 0 0,0-1 0 0 0,-1 0 0 0 0,0 0-1 0 0,1 0 1 0 0,-1 0 0 0 0,0-1 0 0 0,0 1 0 0 0,3-3-17 0 0,-4 2 60 0 0,0 1-1 0 0,0-1 1 0 0,0 0-1 0 0,0 0 1 0 0,-1 0-1 0 0,1 0 1 0 0,-1 0-1 0 0,0 0 1 0 0,0-1-1 0 0,0 1 1 0 0,-1-1 0 0 0,1 1-1 0 0,-1-1 1 0 0,0 0-1 0 0,0 0 1 0 0,0 1-1 0 0,0-1 1 0 0,-1 0-1 0 0,1 0 1 0 0,-1 0-1 0 0,0 0 1 0 0,0 0-1 0 0,0 0 1 0 0,-1 0 0 0 0,0 1-1 0 0,0-4-59 0 0,-16-72 737 0 0,-36-58-135 0 0,52 136-348 0 0,1 1-24 0 0,24 34 92 0 0,9 21-322 0 0,8 40 0 0 0,-21-40-2866 0 0,-17-40-4203 0 0</inkml:trace>
  <inkml:trace contextRef="#ctx0" brushRef="#br0" timeOffset="-3969.6">3240 170 2304 0 0,'13'-2'865'0'0,"1"-3"6611"0"0,-11 0-927 0 0,-27-1-4025 0 0,-32 0-1363 0 0,-35 0-58 0 0,54 6-1248 0 0,-97 9 651 0 0,118-6-506 0 0,-42 24 0 0 0,16 23 0 0 0,40-45 3 0 0,-2 2 1 0 0,1 1 1 0 0,0 0 0 0 0,1 0-1 0 0,-1 1 1 0 0,2-1-1 0 0,-1 0 1 0 0,1 1 0 0 0,0-1-1 0 0,1 1 1 0 0,0-1 0 0 0,0 4-5 0 0,12 53 362 0 0,43 13-74 0 0,-38-63-213 0 0,13-18 833 0 0,-29 3-993 0 0,11-8-90 0 0,-6-4 508 0 0,-2 9-371 0 0,-3 2-162 0 0,-1 1-67 0 0,0 0-12 0 0,13-14-654 0 0,-12 13 869 0 0,0 1 8 0 0,3 0 35 0 0,-3 0-33 0 0,-1 0-164 0 0,0 0-652 0 0,0 0-287 0 0,0 0-1120 0 0,0 0-4272 0 0</inkml:trace>
  <inkml:trace contextRef="#ctx0" brushRef="#br0" timeOffset="-3188.55">2842 488 2304 0 0,'0'0'101'0'0,"0"0"177"0"0,0 0 655 0 0,0 0 290 0 0,0 0 59 0 0,14 19 8294 0 0,-11-18-9476 0 0,0 1 1 0 0,0-1 0 0 0,0 0-1 0 0,1 0 1 0 0,-1 0 0 0 0,0 0-1 0 0,0 0 1 0 0,1-1-1 0 0,-1 0 1 0 0,0 1 0 0 0,1-1-1 0 0,-1 0 1 0 0,0-1-1 0 0,1 1 1 0 0,-1-1 0 0 0,0 1-1 0 0,0-1 1 0 0,1 0 0 0 0,-1 0-1 0 0,0 0 1 0 0,0-1-1 0 0,0 1 1 0 0,0-1 0 0 0,0 0-101 0 0,9-2 105 0 0,8-10 183 0 0,-9 2-50 0 0,5-39 674 0 0,-21-47-224 0 0,1 68-512 0 0,-2 9 310 0 0,5 18-420 0 0,-7-12 14 0 0,3 4-90 0 0,4 6 0 0 0,1 3-5529 0 0,0 2-301 0 0</inkml:trace>
  <inkml:trace contextRef="#ctx0" brushRef="#br0" timeOffset="-2329.39">3435 486 5184 0 0,'0'0'233'0'0,"0"0"150"0"0,0 0 479 0 0,0 0 208 0 0,0 0 39 0 0,0 0-53 0 0,0 0-261 0 0,7 0 2183 0 0,52 53 543 0 0,-54-46-3221 0 0,-1 0-1 0 0,0 0 0 0 0,-1 0 0 0 0,0 1 0 0 0,0-1 0 0 0,0 1 0 0 0,-1 0 0 0 0,0 0 0 0 0,-1 0 0 0 0,1 0 0 0 0,-2 0 0 0 0,1 0 0 0 0,-1 3-299 0 0,-25 64 1706 0 0,-9-19-732 0 0,-6-32-656 0 0,36-24-344 0 0,0-1 0 0 0,1 1 0 0 0,-1-1 0 0 0,1 0 1 0 0,-1 1-1 0 0,1-1 0 0 0,0-1 0 0 0,-1 1 1 0 0,1 0-1 0 0,0-1 0 0 0,0 0 0 0 0,0 0 0 0 0,0 0 1 0 0,0 0-1 0 0,0 0 0 0 0,0-1 0 0 0,1 1 0 0 0,-1-1 1 0 0,1 1-1 0 0,0-1 0 0 0,0 0 0 0 0,0 0 0 0 0,0 0 1 0 0,0 0-1 0 0,1-1 26 0 0,-16-30-7932 0 0,14 24 1248 0 0</inkml:trace>
  <inkml:trace contextRef="#ctx0" brushRef="#br0" timeOffset="-2001.36">3439 270 10336 0 0,'0'0'233'0'0,"0"0"39"0"0,0 0 15 0 0,0 0 43 0 0,0 0 180 0 0,0 0 76 0 0,7 5 797 0 0,-6-4-1332 0 0,0 0 1 0 0,0 0-1 0 0,0 0 0 0 0,0 1 0 0 0,0-1 1 0 0,-1 0-1 0 0,1 0 0 0 0,0 1 1 0 0,-1-1-1 0 0,1 0 0 0 0,-1 1 1 0 0,1-1-1 0 0,-1 1 0 0 0,1-1 0 0 0,-1 1 1 0 0,0-1-1 0 0,0 1 0 0 0,0-1 1 0 0,0 1-1 0 0,0-1 0 0 0,0 0 1 0 0,0 1-1 0 0,-1-1 0 0 0,1 1 1 0 0,-1 0-52 0 0,1-1 341 0 0,0 15 1311 0 0,0 1-1744 0 0,0-16 202 0 0,0-1-27 0 0,0 0-124 0 0,0 0-58 0 0,0 0-1133 0 0,0 0-4486 0 0</inkml:trace>
  <inkml:trace contextRef="#ctx0" brushRef="#br0" timeOffset="671.74">5566 229 920 0 0,'-14'-3'424'0'0,"-6"2"5583"0"0,-11 1-750 0 0,2 19-4636 0 0,-2 26-610 0 0,30-43 48 0 0,0 0 1 0 0,0 0 0 0 0,0 0-1 0 0,0 1 1 0 0,0-1 0 0 0,0 0-1 0 0,1 0 1 0 0,-1 1-1 0 0,1-1 1 0 0,-1 0 0 0 0,1 1-1 0 0,0-1 1 0 0,0 1 0 0 0,0-1-1 0 0,0 0 1 0 0,1 1 0 0 0,-1-1-1 0 0,1 1 1 0 0,-1-1 0 0 0,1 0-1 0 0,0 0 1 0 0,0 1 0 0 0,0-1-1 0 0,0 0 1 0 0,0 0 0 0 0,0 0-1 0 0,1 0 1 0 0,-1 0 0 0 0,1 0-1 0 0,-1-1 1 0 0,1 1 0 0 0,0 0-1 0 0,0-1 1 0 0,0 1 0 0 0,1 0-60 0 0,2 0 18 0 0,0 0 0 0 0,0 0 0 0 0,0 0 0 0 0,0-1 0 0 0,0 0 0 0 0,1 0 0 0 0,-1-1 0 0 0,0 1 0 0 0,0-1 1 0 0,1 0-1 0 0,-1 0 0 0 0,0-1 0 0 0,1 0 0 0 0,-1 0 0 0 0,0 0 0 0 0,0-1 0 0 0,0 1 0 0 0,0-1 0 0 0,0 0 1 0 0,0 0-1 0 0,-1-1 0 0 0,1 0 0 0 0,-1 0 0 0 0,0 0 0 0 0,1 0 0 0 0,-1-1-18 0 0,-2-1 141 0 0,0 0 0 0 0,0 0 1 0 0,0 0-1 0 0,0 0 0 0 0,-1 0 0 0 0,0 0 0 0 0,0-1 0 0 0,-1 1 0 0 0,1 0 0 0 0,-1-1 1 0 0,0 1-1 0 0,-1-1 0 0 0,1 1 0 0 0,-1 0 0 0 0,0-1 0 0 0,-1 1 0 0 0,1 0 0 0 0,-1 0 1 0 0,0 0-1 0 0,0 0 0 0 0,-2-3-141 0 0,0-2 132 0 0,-63-163 519 0 0,53 127-703 0 0,35 115 1905 0 0,22 17-1874 0 0,14 26 3 0 0,-12-44-5736 0 0,-40-61-919 0 0</inkml:trace>
  <inkml:trace contextRef="#ctx0" brushRef="#br0" timeOffset="999.76">5767 304 2304 0 0,'1'-1'167'0'0,"129"-17"10618"0"0,-124 15-10785 0 0,-2 2 0 0 0,-1 0 0 0 0,0 0 0 0 0,0-1 0 0 0,0 1 0 0 0,0-1 0 0 0,0 0 0 0 0,0 0 0 0 0,0 0 0 0 0,-1 0 0 0 0,1-1 0 0 0,-1 1 0 0 0,1-1 0 0 0,-1 0 0 0 0,0 1 0 0 0,0-1 0 0 0,1-3 0 0 0,-3 2 51 0 0,1 0 1 0 0,-1 0 0 0 0,-1 0 0 0 0,1 0-1 0 0,-1 0 1 0 0,1 0 0 0 0,-1 0-1 0 0,0 1 1 0 0,-1-1 0 0 0,1 0 0 0 0,-1 0-1 0 0,1 1 1 0 0,-1-1 0 0 0,0 1 0 0 0,-2-2-52 0 0,2 3 34 0 0,0 0 0 0 0,0 0 0 0 0,0 0 0 0 0,0 0 0 0 0,0 1 0 0 0,0-1 0 0 0,-1 1 0 0 0,1-1 0 0 0,0 1 0 0 0,-1 0 0 0 0,0 0 0 0 0,1 0 0 0 0,-1 0 0 0 0,1 1 0 0 0,-1-1 0 0 0,0 1 0 0 0,0 0 0 0 0,1-1 0 0 0,-1 1 0 0 0,0 0 0 0 0,0 1 0 0 0,1-1 0 0 0,-1 0 0 0 0,0 1 0 0 0,1 0 0 0 0,-1-1 0 0 0,0 1 0 0 0,-1 1-34 0 0,-5 0 133 0 0,-61 40 966 0 0,23 24-788 0 0,45-62-297 0 0,0 0 0 0 0,0 1-1 0 0,1-1 1 0 0,0 0-1 0 0,0 0 1 0 0,0 1 0 0 0,0-1-1 0 0,1 0 1 0 0,-1 1-1 0 0,1-1 1 0 0,0 0 0 0 0,1 1-1 0 0,-1-1 1 0 0,1 1-1 0 0,0-1 1 0 0,0 0-1 0 0,0 0 1 0 0,0 1 0 0 0,1-1-1 0 0,0 0 1 0 0,0 0-1 0 0,0-1 1 0 0,0 1 0 0 0,1 0-1 0 0,-1-1 1 0 0,1 1-1 0 0,0-1 1 0 0,0 0 0 0 0,0 0-1 0 0,0 0 1 0 0,1 0-1 0 0,-1 0 1 0 0,1-1-1 0 0,0 0 1 0 0,0 1 0 0 0,0-2-1 0 0,0 1 1 0 0,0 0-1 0 0,0-1 1 0 0,0 0 0 0 0,0 1-1 0 0,5-1-13 0 0,77 11-2948 0 0,-68-15 1838 0 0</inkml:trace>
  <inkml:trace contextRef="#ctx0" brushRef="#br0" timeOffset="1343.43">5975 229 8288 0 0,'0'0'638'0'0,"0"2"-168"0"0,17 47 6949 0 0,16 1-5095 0 0,6-3-2006 0 0,-37-46-266 0 0,-1-1 1 0 0,1 1 0 0 0,0 0 0 0 0,0-1-1 0 0,-1 1 1 0 0,1-1 0 0 0,0 0-1 0 0,0 0 1 0 0,0 0 0 0 0,-1 0-1 0 0,1 0 1 0 0,0 0 0 0 0,0 0-1 0 0,0 0 1 0 0,-1-1 0 0 0,1 1-1 0 0,0-1 1 0 0,0 1 0 0 0,-1-1 0 0 0,1 0-1 0 0,-1 0 1 0 0,1 0 0 0 0,0 0-1 0 0,-1 0 1 0 0,1 0 0 0 0,-1 0-1 0 0,1-1-52 0 0,35-83 589 0 0,-21 36-594 0 0,5-7 333 0 0,-18 43 30 0 0,-3 13-484 0 0</inkml:trace>
  <inkml:trace contextRef="#ctx0" brushRef="#br0" timeOffset="1796.45">6357 410 10136 0 0,'0'0'230'0'0,"0"0"30"0"0,0 0 19 0 0,0 0-40 0 0,0-2-114 0 0,0 2 268 0 0,0 0 106 0 0,0 0 12 0 0,0-12 2129 0 0,-3 7-2552 0 0,-24 5 1871 0 0,0 11-1943 0 0,14 2 4 0 0,13-12 80 0 0,0-1 20 0 0,0 0 0 0 0,0 0-32 0 0,0 0-134 0 0,0 0-61 0 0,16 9-132 0 0,4-11 239 0 0,-13 2 0 0 0</inkml:trace>
  <inkml:trace contextRef="#ctx0" brushRef="#br0" timeOffset="5900.89">1052 1236 2304 0 0,'-3'0'203'0'0,"-1"-3"43"0"0,4 2 922 0 0,0 1 400 0 0,0 0 80 0 0,0 0-140 0 0,0 0-647 0 0,-1 15 2813 0 0,6 42-606 0 0,12 26 3 0 0,-14-68-2802 0 0,0-1 0 0 0,2 1 0 0 0,0-1 0 0 0,0 0 0 0 0,1-1 0 0 0,1 0 0 0 0,0 0 0 0 0,5 5-269 0 0,4 26 803 0 0,-16-43-366 0 0,0-1-347 0 0,0 0 0 0 0,0-1 0 0 0,0 1 0 0 0,0 0 0 0 0,0 0 0 0 0,0 0 0 0 0,-1 0 1 0 0,1 0-1 0 0,0 0 0 0 0,0 0 0 0 0,0 0 0 0 0,0 0 0 0 0,0 0 0 0 0,0 0 0 0 0,0 0 0 0 0,0 0 0 0 0,-1 0 0 0 0,1 0 0 0 0,0 0 0 0 0,0 0 0 0 0,0 0 0 0 0,0 0 0 0 0,0 0-90 0 0,-6-33 335 0 0,18-11-325 0 0,-9 40-20 0 0,17-7-44 0 0,-13 8 99 0 0,0 1 0 0 0,-1 0 1 0 0,1 0-1 0 0,0 1 0 0 0,0 0 0 0 0,0 0 0 0 0,0 1 0 0 0,0-1 0 0 0,-1 2 0 0 0,1-1 0 0 0,3 1-45 0 0,-4 1-10 0 0,0 1 0 0 0,-1-1 0 0 0,1 1 0 0 0,0 0 0 0 0,-1 1 0 0 0,0 0 0 0 0,0-1 0 0 0,0 2 0 0 0,0-1 0 0 0,-1 0 0 0 0,1 1 0 0 0,-1 0 0 0 0,0 0 0 0 0,-1 0 0 0 0,1 1 0 0 0,-1-1 0 0 0,0 1 0 0 0,-1 0 0 0 0,1-1 0 0 0,-1 1 0 0 0,0 0-1 0 0,1 5 12 0 0,1 0 19 0 0,9 24 403 0 0,-13-34-410 0 0,1 0 1 0 0,-1 0-1 0 0,0-1 0 0 0,0 1 1 0 0,0 0-1 0 0,1-1 0 0 0,-1 1 1 0 0,0 0-1 0 0,1-1 0 0 0,-1 1 1 0 0,1-1-1 0 0,-1 1 1 0 0,0-1-1 0 0,1 1 0 0 0,-1-1 1 0 0,1 1-1 0 0,-1-1 0 0 0,1 1 1 0 0,0-1-1 0 0,-1 1 0 0 0,1-1 1 0 0,0 0-1 0 0,-1 1 1 0 0,1-1-1 0 0,-1 0 0 0 0,1 0 1 0 0,0 1-1 0 0,0-1 0 0 0,-1 0 1 0 0,1 0-1 0 0,0 0 0 0 0,-1 0 1 0 0,1 0-1 0 0,0 0 1 0 0,0 0-1 0 0,-1 0 0 0 0,1 0 1 0 0,0-1-1 0 0,-1 1 0 0 0,1 0 1 0 0,0 0-1 0 0,-1 0 0 0 0,1-1 1 0 0,0 1-1 0 0,-1 0 0 0 0,1-1 1 0 0,-1 1-1 0 0,1-1-13 0 0,2-2 142 0 0,1 2-7546 0 0,-4 1-829 0 0</inkml:trace>
  <inkml:trace contextRef="#ctx0" brushRef="#br0" timeOffset="6337.97">1662 1637 11200 0 0,'0'0'256'0'0,"0"0"34"0"0,0 0 20 0 0,0 0-40 0 0,7 8 1400 0 0,20 33 1877 0 0,3 39-588 0 0,-27-58-2474 0 0,-4 66 2786 0 0,0-86-3253 0 0,-1 0 0 0 0,0 0 1 0 0,1 0-1 0 0,-1-1 0 0 0,0 1 0 0 0,0 0 0 0 0,0-1 1 0 0,0 1-1 0 0,0-1 0 0 0,0 0 0 0 0,0 0 0 0 0,-1 0 1 0 0,1 0-1 0 0,0 0 0 0 0,-1 0 0 0 0,1 0 0 0 0,-1-1 1 0 0,1 1-1 0 0,-1-1 0 0 0,1 0 0 0 0,-1 0 0 0 0,1 0 1 0 0,-1 0-1 0 0,1 0 0 0 0,-1 0 0 0 0,1-1 0 0 0,-1 1 1 0 0,1-1-1 0 0,0 0 0 0 0,-1 0 0 0 0,1 0 0 0 0,-2-1-18 0 0,-11 0 39 0 0,-52-8-3448 0 0,55 4-3281 0 0,11 3 310 0 0</inkml:trace>
  <inkml:trace contextRef="#ctx0" brushRef="#br0" timeOffset="6603.54">1638 1495 9528 0 0,'0'0'432'0'0,"0"0"-4"0"0,0 0-111 0 0,0 0 543 0 0,8 7 2568 0 0,8 12-452 0 0,1 8-3323 0 0,-17-27-316 0 0</inkml:trace>
  <inkml:trace contextRef="#ctx0" brushRef="#br0" timeOffset="7650.16">905 1081 2760 0 0,'0'0'125'0'0,"0"0"231"0"0,0 0 884 0 0,0 0 383 0 0,0 0 75 0 0,0 0-102 0 0,0 0-505 0 0,0 0-218 0 0,0 0-45 0 0,0 0-28 0 0,0 0-73 0 0,0 0-30 0 0,0 0-7 0 0,0 0-65 0 0,0 0-264 0 0,0 0-117 0 0,0 0-20 0 0,0 0 3 0 0,0 0 38 0 0,0 0 20 0 0,0 0 3 0 0,3-6 54 0 0,53-42-332 0 0,-38 34-26 0 0,-15 11-1 0 0,0-1 0 0 0,-1 1 0 0 0,1 0 0 0 0,1 1 0 0 0,-1-1 0 0 0,0 1 0 0 0,1-1 0 0 0,-1 1 0 0 0,1 0 0 0 0,-1 0-1 0 0,1 0 1 0 0,0 1 0 0 0,0-1 0 0 0,0 1 0 0 0,0 0 0 0 0,0 0 0 0 0,0 1 0 0 0,0-1 0 0 0,1 1 0 0 0,-1 0-1 0 0,0 0 1 0 0,0 0 0 0 0,0 0 0 0 0,0 1 0 0 0,0 0 0 0 0,1 0 0 0 0,-1 0 0 0 0,0 0 17 0 0,1 2 117 0 0,0 0 0 0 0,0 0 0 0 0,-1 1 1 0 0,1-1-1 0 0,-1 1 0 0 0,0 0 0 0 0,0 0 1 0 0,-1 0-1 0 0,1 1 0 0 0,-1-1 0 0 0,0 1 1 0 0,0 0-1 0 0,0 1-117 0 0,27 32 1160 0 0,-5-23-983 0 0,-19-14-170 0 0,0 0 1 0 0,0-1-1 0 0,0 1 1 0 0,1-1-1 0 0,-1 0 0 0 0,0-1 1 0 0,0 0-1 0 0,0 0 1 0 0,0 0-1 0 0,1-1 0 0 0,3-1-7 0 0,21-15 244 0 0,26-45-232 0 0,-54 58-133 0 0,-2 4-512 0 0,-1 1-234 0 0,0 0-49 0 0,0 0-11 0 0</inkml:trace>
  <inkml:trace contextRef="#ctx0" brushRef="#br0" timeOffset="9446.62">2969 1421 11256 0 0,'0'0'256'0'0,"0"0"34"0"0,0 0 21 0 0,0 0-35 0 0,14 5-169 0 0,15-10 1381 0 0,114 1-239 0 0,-142 4-1664 0 0,-1 0-167 0 0,0 0-40 0 0,0 0-8 0 0</inkml:trace>
  <inkml:trace contextRef="#ctx0" brushRef="#br0" timeOffset="9696.55">3016 1567 5528 0 0,'0'0'249'0'0,"0"0"-1"0"0,7 3 137 0 0,54 1 7934 0 0,-25-5-7024 0 0,54 7 896 0 0,-66-4-1743 0 0,-14-4-381 0 0,-7 1 13 0 0,-3 1-841 0 0,0 0-3587 0 0,0 0-1537 0 0</inkml:trace>
  <inkml:trace contextRef="#ctx0" brushRef="#br0" timeOffset="8384.36">1980 1147 2760 0 0,'0'0'125'0'0,"-1"7"3206"0"0,-24 42 3619 0 0,-9 25-2931 0 0,11 16-1485 0 0,13-7-1374 0 0,11-74-1057 0 0,0 0 0 0 0,1 0 0 0 0,0 0 0 0 0,0 0 0 0 0,1 0 0 0 0,0-1 0 0 0,1 0 0 0 0,0 1 0 0 0,0-1 0 0 0,1-1 0 0 0,0 1 0 0 0,1-1 0 0 0,-1 1 0 0 0,1-2 0 0 0,0 1 0 0 0,2 1-103 0 0,-1-2-112 0 0,0 0-1 0 0,0 0 1 0 0,1-1-1 0 0,0 1 1 0 0,0-2-1 0 0,0 1 1 0 0,0-1-1 0 0,0 0 1 0 0,1-1-1 0 0,0 0 1 0 0,0-1-1 0 0,0 1 1 0 0,0-2-1 0 0,0 1 1 0 0,0-1-1 0 0,6-1 113 0 0,8-7-4138 0 0,-20 6 1997 0 0</inkml:trace>
  <inkml:trace contextRef="#ctx0" brushRef="#br0" timeOffset="8649.93">2148 1478 13448 0 0,'16'-1'1458'0'0,"63"48"1865"0"0,11 5-2545 0 0,-82-50-778 0 0,-4-2-16 0 0,-3 0-1310 0 0,6-2-5003 0 0</inkml:trace>
  <inkml:trace contextRef="#ctx0" brushRef="#br0" timeOffset="8806.14">2305 1447 3224 0 0,'-5'7'4222'0'0,"3"-3"432"0"0,-18 32 2628 0 0,0-2-5201 0 0,-32 57-1205 0 0,51-90-982 0 0,-2 4-1279 0 0,2-4-3921 0 0,1-1 2932 0 0</inkml:trace>
  <inkml:trace contextRef="#ctx0" brushRef="#br0" timeOffset="9134.19">2369 1226 2304 0 0,'0'0'381'0'0,"1"0"762"0"0,59 3 5956 0 0,-5 30-3558 0 0,30 64-283 0 0,-75-82-2951 0 0,0 2-1 0 0,-1 0 1 0 0,-1 0 0 0 0,-1 0-1 0 0,-1 1 1 0 0,0 0 0 0 0,-1 0-1 0 0,-1 0 1 0 0,-1 1 0 0 0,0 0-1 0 0,-1-1 1 0 0,-1 8-307 0 0,-2-21 63 0 0,1 0-1 0 0,0 0 1 0 0,-1-1 0 0 0,0 1-1 0 0,0 0 1 0 0,0 0 0 0 0,-1-1-1 0 0,1 1 1 0 0,-1-1 0 0 0,0 1-1 0 0,-1-1 1 0 0,1 0 0 0 0,-1 0-1 0 0,0 0 1 0 0,0 0 0 0 0,0 0-1 0 0,0-1 1 0 0,-2 2-63 0 0,-7 7 105 0 0,-22 11-2925 0 0,26-20-4375 0 0</inkml:trace>
  <inkml:trace contextRef="#ctx0" brushRef="#br0" timeOffset="30929.13">5124 2058 8288 0 0,'0'0'190'0'0,"0"0"28"0"0,0 0 7 0 0,-1-13 2358 0 0,-22-19 2215 0 0,14 28-4561 0 0,1-1-1 0 0,0 1 0 0 0,-1 1 1 0 0,0-1-1 0 0,0 1 0 0 0,0 1 1 0 0,0 0-1 0 0,-1 0 1 0 0,1 1-1 0 0,0 0 0 0 0,-1 1 1 0 0,1 0-1 0 0,-1 0 0 0 0,1 1-236 0 0,-60 5 184 0 0,-77 15-108 0 0,96 0-164 0 0,-11 3-137 0 0,54-22 282 0 0,1 1 0 0 0,-1 0-1 0 0,1 1 1 0 0,0-1 0 0 0,0 1-1 0 0,1 0 1 0 0,-1 0 0 0 0,1 1 0 0 0,0 0-1 0 0,0 0 1 0 0,0 0 0 0 0,1 0-1 0 0,-4 6-56 0 0,-11 12 0 0 0,17-18 13 0 0,0-1-1 0 0,1 0 0 0 0,-1 0 0 0 0,1 1 1 0 0,0-1-1 0 0,0 1 0 0 0,1-1 0 0 0,-1 1 1 0 0,1 0-1 0 0,0-1 0 0 0,0 1 0 0 0,1-1 0 0 0,-1 1 1 0 0,1-1-1 0 0,0 1 0 0 0,0-1 0 0 0,1 4-12 0 0,31 40 112 0 0,-6-26 48 0 0,-26-21-80 0 0,27 8 240 0 0,-21-7-272 0 0,-1-2 1 0 0,2 1-1 0 0,-1-1 0 0 0,0 0 0 0 0,0 0 0 0 0,0-1 0 0 0,0 0 0 0 0,-1 0 0 0 0,1-1 1 0 0,0 0-1 0 0,0 0 0 0 0,-1 0 0 0 0,1-1 0 0 0,-1 0 0 0 0,0 0 0 0 0,0-1 0 0 0,0 0 1 0 0,0 0-1 0 0,0 0 0 0 0,-1-1 0 0 0,0 0 0 0 0,0 0 0 0 0,0 0 0 0 0,-1 0 0 0 0,0-1 0 0 0,0 0 1 0 0,0 0-1 0 0,-1 0 0 0 0,1 0 0 0 0,-1-1 0 0 0,-1 1 0 0 0,1-1 0 0 0,0-4-48 0 0,-3 8 26 0 0,1 0 0 0 0,-1 0-1 0 0,0 0 1 0 0,1 0 0 0 0,-1-1-1 0 0,-1 1 1 0 0,1 0 0 0 0,0 0-1 0 0,-1 0 1 0 0,0 0 0 0 0,0 0-1 0 0,0 0 1 0 0,0 0 0 0 0,0 0-1 0 0,0 0 1 0 0,-2-2-26 0 0,-7-19 73 0 0,-31-22-41 0 0,22 32-91 0 0,18 12 47 0 0,-1 0-1 0 0,0 0 1 0 0,0 1 0 0 0,1-1-1 0 0,-1 0 1 0 0,0 1 0 0 0,-1 0-1 0 0,1-1 1 0 0,0 1 0 0 0,0 0-1 0 0,-1 0 1 0 0,1 0 0 0 0,0 0-1 0 0,-1 0 1 0 0,1 1 0 0 0,-1-1 0 0 0,1 1-1 0 0,-1 0 1 0 0,1-1 0 0 0,-1 1-1 0 0,1 0 1 0 0,-1 1 0 0 0,1-1-1 0 0,-1 0 1 0 0,0 1 0 0 0,1-1-1 0 0,0 1 13 0 0,-10 4-2494 0 0,5-1 1172 0 0</inkml:trace>
  <inkml:trace contextRef="#ctx0" brushRef="#br0" timeOffset="31507.12">5261 2288 10136 0 0,'0'0'230'0'0,"0"0"30"0"0,0 0 19 0 0,1 0-40 0 0,1 0-123 0 0,0 0-1 0 0,0 0 1 0 0,0 0 0 0 0,0 1 0 0 0,0-1 0 0 0,-1 1 0 0 0,1-1 0 0 0,0 1 0 0 0,0 0-1 0 0,-1-1 1 0 0,1 1 0 0 0,-1 0 0 0 0,1 0 0 0 0,0 1 0 0 0,-1-1 0 0 0,0 0 0 0 0,1 0-1 0 0,-1 1 1 0 0,0-1 0 0 0,0 1 0 0 0,1-1 0 0 0,-1 1 0 0 0,0 1-116 0 0,10 9 911 0 0,26 48 2228 0 0,-19-22-2029 0 0,-14-29-962 0 0,0 0 1 0 0,0 0-1 0 0,-1 0 1 0 0,0 1-1 0 0,-1-1 1 0 0,0 1-1 0 0,0-1 1 0 0,-1 1-1 0 0,-1 0 0 0 0,1 0 1 0 0,-2 0-1 0 0,1-1 1 0 0,-1 1-1 0 0,-1 0-148 0 0,-19 55 751 0 0,20-63-734 0 0,0-1 0 0 0,1 0 0 0 0,-1 1 0 0 0,0-1 1 0 0,0 0-1 0 0,0 1 0 0 0,0-1 0 0 0,0 0 0 0 0,0 0 0 0 0,0 0 0 0 0,0 0 1 0 0,0 0-1 0 0,0 0 0 0 0,-1 0 0 0 0,1 0 0 0 0,0-1 0 0 0,-1 1 0 0 0,1-1 1 0 0,-1 1-1 0 0,1 0 0 0 0,-1-1 0 0 0,1 0 0 0 0,-1 1 0 0 0,1-1 1 0 0,-1 0-1 0 0,1 0 0 0 0,-1 0 0 0 0,1 0 0 0 0,-1 0 0 0 0,1 0 0 0 0,-1-1 1 0 0,1 1-1 0 0,-1 0 0 0 0,1-1 0 0 0,-1 1 0 0 0,1-1 0 0 0,-1 0 1 0 0,1 1-1 0 0,0-1 0 0 0,-1 0 0 0 0,1 0 0 0 0,0 0 0 0 0,0 0-17 0 0,-79-80-1088 0 0,63 54-1863 0 0,7 11-1917 0 0,1 1-1024 0 0</inkml:trace>
  <inkml:trace contextRef="#ctx0" brushRef="#br0" timeOffset="32038.25">5248 2139 1376 0 0,'0'0'65'0'0,"0"0"185"0"0,0 0 750 0 0,0 0 325 0 0,0 0 68 0 0,8-8 1590 0 0,-7 6 3574 0 0,13 2-6458 0 0,-9-2-87 0 0,-4 2 46 0 0,-1 0 8 0 0,0 0-2 0 0,0 0-32 0 0,0 0-134 0 0,0 0-52 0 0,0 0-974 0 0,0 0-3872 0 0</inkml:trace>
  <inkml:trace contextRef="#ctx0" brushRef="#br0" timeOffset="10961.88">3712 828 3224 0 0,'0'0'143'0'0,"0"0"206"0"0,0 0 763 0 0,0 0 332 0 0,0 0 69 0 0,8 14 1063 0 0,9 46 2257 0 0,2 9-1709 0 0,-2 31 3 0 0,1-25-1093 0 0,-17-72-1998 0 0,0-2 142 0 0,-1-1 24 0 0,0 0-2 0 0,0 0-53 0 0,-1-21-664 0 0,10-37 466 0 0,-6 54 56 0 0,0 1 0 0 0,0 0 0 0 0,1 0 0 0 0,-1 0 0 0 0,1 1 0 0 0,0-1 0 0 0,0 1 0 0 0,0 0 0 0 0,0 0 0 0 0,1 0 0 0 0,-1 1 0 0 0,0-1 0 0 0,1 1 0 0 0,-1 0 0 0 0,1 0 0 0 0,-1 1 0 0 0,1-1 0 0 0,-1 1-1 0 0,1 0 1 0 0,0 0 0 0 0,-1 1 0 0 0,1-1 0 0 0,-1 1 0 0 0,1 0 0 0 0,-1 0 0 0 0,4 2-5 0 0,-3 0-11 0 0,-1-1-1 0 0,1 1 0 0 0,-1 0 0 0 0,0 0 1 0 0,0 1-1 0 0,0 0 0 0 0,0-1 0 0 0,0 1 1 0 0,-1 0-1 0 0,0 1 0 0 0,0-1 0 0 0,2 3 12 0 0,7 9 41 0 0,27 29 759 0 0,-38-45-725 0 0,12 6 112 0 0,6-8-3513 0 0,-18 2-4465 0 0</inkml:trace>
  <inkml:trace contextRef="#ctx0" brushRef="#br0" timeOffset="11383.65">4239 1164 8840 0 0,'0'0'400'0'0,"0"0"0"0"0,1 1-138 0 0,59 63 6194 0 0,-21 17-3601 0 0,-35-67-2770 0 0,-3-11 65 0 0,1 0-1 0 0,-1 0 1 0 0,0 0-1 0 0,-1 0 0 0 0,1 0 1 0 0,-1 0-1 0 0,1 0 1 0 0,-1 0-1 0 0,0 0 1 0 0,0 0-1 0 0,0 0 1 0 0,0 1-1 0 0,-1-1 1 0 0,1 0-1 0 0,-1 0 0 0 0,0 0 1 0 0,0 0-1 0 0,0 0 1 0 0,0-1-1 0 0,-1 2-149 0 0,-1-2 36 0 0,1 0 0 0 0,-1 0 0 0 0,0 0-1 0 0,0-1 1 0 0,0 1 0 0 0,0-1 0 0 0,0 0-1 0 0,0 0 1 0 0,0 0 0 0 0,0 0-1 0 0,0 0 1 0 0,0-1 0 0 0,-1 0 0 0 0,1 1-1 0 0,0-1 1 0 0,0 0 0 0 0,-1-1 0 0 0,1 1-1 0 0,0 0 1 0 0,0-1 0 0 0,-1 0 0 0 0,1 0-1 0 0,0 0 1 0 0,0 0 0 0 0,0 0 0 0 0,0-1-1 0 0,0 0-35 0 0,-14-2-609 0 0,-71-34-6172 0 0,69 25 4735 0 0</inkml:trace>
  <inkml:trace contextRef="#ctx0" brushRef="#br0" timeOffset="11649.22">4191 1048 456 0 0,'1'-2'941'0'0,"-2"1"-3050"0"0,1-1 4292 0 0,-2-4 9234 0 0,22 0-9196 0 0,7 11-2250 0 0,-21-4-67 0 0</inkml:trace>
  <inkml:trace contextRef="#ctx0" brushRef="#br0" timeOffset="12008.51">4601 840 1376 0 0,'-4'6'128'0'0,"-53"56"8396"0"0,49-49-7919 0 0,1 0 0 0 0,1 0 0 0 0,0 0 0 0 0,0 1 0 0 0,1 0 0 0 0,1 0 1 0 0,1 0-1 0 0,0 1 0 0 0,0-1 0 0 0,2 1 0 0 0,-1 0 0 0 0,2 0 0 0 0,0-1 0 0 0,2 8-605 0 0,-1-15 92 0 0,1 1-1 0 0,1-1 0 0 0,-1 0 0 0 0,1 0 0 0 0,0 0 0 0 0,1 0 0 0 0,0 0 1 0 0,0-1-1 0 0,0 1 0 0 0,1-1 0 0 0,0 0 0 0 0,0-1 0 0 0,2 2-91 0 0,-3-2 33 0 0,2 1-54 0 0,-1-1 0 0 0,1-1 1 0 0,0 1-1 0 0,0-1 0 0 0,1 0 1 0 0,-1-1-1 0 0,1 1 0 0 0,0-1 1 0 0,0-1-1 0 0,0 1 0 0 0,0-1 1 0 0,2 0 20 0 0,32 0-1796 0 0,-31-4-4557 0 0</inkml:trace>
  <inkml:trace contextRef="#ctx0" brushRef="#br0" timeOffset="12242.83">4674 1114 10136 0 0,'0'0'464'0'0,"0"0"-10"0"0,2 0-294 0 0,100 47 5012 0 0,-32-3-4228 0 0,-43-38-1477 0 0,-24-10-2986 0 0,-2-9 1326 0 0,-1 11 52 0 0</inkml:trace>
  <inkml:trace contextRef="#ctx0" brushRef="#br0" timeOffset="12430.28">4845 1099 13104 0 0,'0'0'297'0'0,"0"0"39"0"0,0 0 19 0 0,0 0-34 0 0,-7 12 1076 0 0,-53 60 2216 0 0,0-7-3613 0 0,59-64-241 0 0,-5 7 488 0 0,3-3-4455 0 0,3-5 2675 0 0</inkml:trace>
  <inkml:trace contextRef="#ctx0" brushRef="#br0" timeOffset="12820.81">4865 828 1840 0 0,'1'1'133'0'0,"20"16"3426"0"0,27 23 950 0 0,53 65-681 0 0,-64-54-1715 0 0,-30-37-1847 0 0,-1 0-1 0 0,-1 1 0 0 0,0-1 1 0 0,-1 1-1 0 0,0 0 1 0 0,-1 0-1 0 0,-1 0 1 0 0,-1 0-1 0 0,0 1 0 0 0,-1-1 1 0 0,0 0-1 0 0,-2 0 1 0 0,0 7-266 0 0,0-16 181 0 0,2-1-98 0 0,-1-1 0 0 0,0 0 0 0 0,0 1 0 0 0,0-1 0 0 0,0 0 0 0 0,-1 0 0 0 0,0 0 0 0 0,1 0 0 0 0,-2 0 0 0 0,1 0 0 0 0,0 0 0 0 0,-1-1 0 0 0,1 1 0 0 0,-1-1 0 0 0,0 0 0 0 0,0 0 0 0 0,-1 0 0 0 0,1 0 0 0 0,-4 2-83 0 0,3-3 264 0 0,-15-1-3196 0 0,16-4-3847 0 0</inkml:trace>
  <inkml:trace contextRef="#ctx0" brushRef="#br0" timeOffset="13398.8">5372 1111 10136 0 0,'0'0'230'0'0,"0"0"30"0"0,0 0 19 0 0,0 0 37 0 0,7-4 1135 0 0,58 4 1237 0 0,-20 1-1226 0 0,-13-2-1370 0 0,-30 1-159 0 0</inkml:trace>
  <inkml:trace contextRef="#ctx0" brushRef="#br0" timeOffset="14398.6">5707 1135 6448 0 0,'0'0'141'0'0,"0"0"23"0"0,0 0 13 0 0,11 12 13 0 0,-9-7 302 0 0,1 1 1 0 0,0-1-1 0 0,-1 1 1 0 0,0-1 0 0 0,0 1-1 0 0,-1 0 1 0 0,1 0-1 0 0,-1 0 1 0 0,-1 0-1 0 0,1 0 1 0 0,-1 0-1 0 0,0 0 1 0 0,0 0 0 0 0,-1 0-1 0 0,-1 5-492 0 0,1 17 1178 0 0,1 75 1257 0 0,4-58-1302 0 0,8-1-876 0 0,2-31 499 0 0,-13-13-680 0 0,19-4 148 0 0,-18 2-214 0 0,0 1-1 0 0,0-1 0 0 0,0 1 0 0 0,0-1 0 0 0,0 0 1 0 0,0 0-1 0 0,0 0 0 0 0,0 0 0 0 0,-1 0 0 0 0,1 0 1 0 0,-1 0-1 0 0,0-1 0 0 0,0 1 0 0 0,0 0 0 0 0,0-1 1 0 0,0 1-1 0 0,0-1 0 0 0,0 1 0 0 0,-1-1 0 0 0,1 0-9 0 0,-1-44 64 0 0,-13-88-154 0 0,12 46-1124 0 0,12 68 1398 0 0,-10 20-190 0 0,0 1 0 0 0,0 0-1 0 0,1 0 1 0 0,-1-1-1 0 0,0 1 1 0 0,0 0 0 0 0,1 0-1 0 0,-1 0 1 0 0,0 0-1 0 0,0 1 1 0 0,1-1 0 0 0,-1 0-1 0 0,0 0 1 0 0,0 1-1 0 0,1-1 1 0 0,-1 1 0 0 0,0-1-1 0 0,0 1 1 0 0,0 0-1 0 0,0-1 1 0 0,0 1 0 0 0,0 0-1 0 0,0 0 1 0 0,0 0-1 0 0,0-1 1 0 0,0 1 0 0 0,0 0-1 0 0,-1 0 1 0 0,1 0-1 0 0,0 0 1 0 0,-1 1 0 0 0,1-1-1 0 0,0 0 1 0 0,-1 0-1 0 0,1 1 7 0 0,22 47 0 0 0,-16-12 0 0 0,16 28 0 0 0,4-44 0 0 0,-14-21 0 0 0,14-18 1436 0 0,-23 12-1037 0 0,18-41-354 0 0,-12-1-269 0 0,-2 7 124 0 0,-8 40 152 0 0,0-3-433 0 0,23 89 1082 0 0,-22-80-697 0 0,1 0 0 0 0,0 0-1 0 0,0-1 1 0 0,0 1 0 0 0,0 0-1 0 0,1-1 1 0 0,0 1-1 0 0,0-1 1 0 0,0 0 0 0 0,0 0-1 0 0,1 0 1 0 0,0 0 0 0 0,0-1-1 0 0,0 1 1 0 0,0-1 0 0 0,0 0-1 0 0,0 0 1 0 0,1-1-1 0 0,0 1 1 0 0,-1-1 0 0 0,1 0-1 0 0,5 1-3 0 0,12 5 0 0 0,-6-13 0 0 0,-7 2 0 0 0</inkml:trace>
  <inkml:trace contextRef="#ctx0" brushRef="#br0" timeOffset="14851.59">6283 1304 11976 0 0,'0'0'266'0'0,"0"0"44"0"0,0 0 15 0 0,6 16 86 0 0,65 165 4843 0 0,-70-177-5181 0 0,1 0 0 0 0,-1-1 0 0 0,0 1 0 0 0,-1 0 0 0 0,1 0 0 0 0,-1 0 0 0 0,0 0 0 0 0,0 0 0 0 0,0 0-1 0 0,0 0 1 0 0,-1 0 0 0 0,1 0 0 0 0,-1 0 0 0 0,0 0 0 0 0,0 0 0 0 0,-1 0 0 0 0,1 0 0 0 0,-1-1 0 0 0,0 1 0 0 0,0-1 0 0 0,0 1 0 0 0,0-1 0 0 0,-1 0 0 0 0,1 0-1 0 0,-1 0 1 0 0,0 0 0 0 0,-1 1-73 0 0,-3 1 33 0 0,0 0-1 0 0,0-1 1 0 0,0 0-1 0 0,-1 0 0 0 0,1 0 1 0 0,-1-1-1 0 0,0 0 1 0 0,0-1-1 0 0,0 0 0 0 0,0 0 1 0 0,0-1-1 0 0,-1 0 1 0 0,-5 0-33 0 0,3-3-432 0 0,1-1-30 0 0</inkml:trace>
  <inkml:trace contextRef="#ctx0" brushRef="#br0" timeOffset="15039.04">6266 1132 7368 0 0,'0'0'656'0'0,"0"0"-528"0"0,0 0-128 0 0,0 0 0 0 0,7 5 1056 0 0,-1-1 176 0 0,2 2 40 0 0,-2-1 8 0 0,1 1-616 0 0,3 0-120 0 0,-4 1-32 0 0,4 1 0 0 0,-2 1-352 0 0,2 0-80 0 0,-8-3-16 0 0</inkml:trace>
  <inkml:trace contextRef="#ctx0" brushRef="#br0" timeOffset="29735.24">3857 1662 1840 0 0,'0'0'248'0'0,"0"0"369"0"0,0 0 161 0 0,0 0 28 0 0,0 0-19 0 0,0 0-117 0 0,-11 0 1050 0 0,10 0 2934 0 0,111 5-2422 0 0,2-14-1671 0 0,345 3-38 0 0,-229 19 544 0 0,-170-11-658 0 0,0-2-1 0 0,54-7-408 0 0,-104 6 1 0 0,220-2 1068 0 0,-23 6-650 0 0,-50-6-262 0 0,-47 0-97 0 0,145 8 441 0 0,-149-1-373 0 0,43 1-304 0 0,-99-5 176 0 0,13 3 456 0 0,52 0-302 0 0,-69-3 331 0 0,-2-2-25 0 0,-41 2-383 0 0,-1 0-93 0 0,0 0-402 0 0,0 0-177 0 0,0 0-40 0 0</inkml:trace>
  <inkml:trace contextRef="#ctx0" brushRef="#br0" timeOffset="37493.96">6391 649 6448 0 0,'0'0'297'0'0,"0"0"-9"0"0,0 0-148 0 0,0 0 76 0 0,0 0 52 0 0,0 0 11 0 0,0 0 2 0 0,0 0 6 0 0,-23-14 1169 0 0,-19 5-262 0 0,27 5-887 0 0,1 1-1 0 0,-1 1 0 0 0,0 0 1 0 0,0 1-1 0 0,0 1 0 0 0,1 0 1 0 0,-3 1-307 0 0,-16 0-38 0 0,-32 9 49 0 0,-14-3 240 0 0,-38-3 115 0 0,8-10 455 0 0,34 9-271 0 0,3 4-474 0 0,-306-7 1630 0 0,250-7-1431 0 0,-5 4-209 0 0,29 2 88 0 0,16-1 34 0 0,-123 0-466 0 0,150 7 301 0 0,-51 10-38 0 0,41 4 1165 0 0,51-14-1017 0 0,-25 1 536 0 0,-1-1-893 0 0,-31 5 400 0 0,-34-5-216 0 0,68 5 104 0 0,-1 4-76 0 0,-3-8-101 0 0,7 6 156 0 0,20-3-97 0 0,-27 9 69 0 0,-9 0 58 0 0,9-6-1 0 0,-7 0 56 0 0,24-9-128 0 0,-7 0 64 0 0,-20 1-90 0 0,23 1 26 0 0,-3 1-43 0 0,-47 12 110 0 0,-154-13-65 0 0,151-4 422 0 0,11-1-312 0 0,5-6 152 0 0,-39-4-24 0 0,6-5-122 0 0,16 5-54 0 0,-3 3 78 0 0,18-1 346 0 0,-28-4-484 0 0,-29 5-12 0 0,-48-11 168 0 0,58 0-232 0 0,-42-6 224 0 0,2 4-304 0 0,-7 2 912 0 0,-71-3-1184 0 0,73 9 234 0 0,-30 1 820 0 0,82 7-630 0 0,9 2-72 0 0,-106-1 83 0 0,208 3 42 0 0,-24 11 371 0 0,19-5-424 0 0,-12 21 0 0 0,5 3 0 0 0,-57 226-216 0 0,51-190 216 0 0,-13 83 0 0 0,10 8 0 0 0,3 10 0 0 0,8-93 0 0 0,-13 67 64 0 0,-9 28 8 0 0,-13 70 56 0 0,7-73 112 0 0,37-90-168 0 0,-1 13-8 0 0,-2-27 0 0 0,2 3 54 0 0,1-47-44 0 0,11 25 153 0 0,0-21-158 0 0,-5-2-49 0 0,-3-19 75 0 0,15 18 158 0 0,25 10-189 0 0,30 16-64 0 0,23-6-216 0 0,-4-18 300 0 0,-9-7-36 0 0,130 18 36 0 0,-12-11-84 0 0,64-8-141 0 0,-28 11 130 0 0,61-4 11 0 0,71-7 8 0 0,-112-5 56 0 0,-56-14-64 0 0,278 1 0 0 0,-182-5 0 0 0,11-4 0 0 0,201-4 80 0 0,-127 18-80 0 0,-35-6 0 0 0,-14 8 0 0 0,55-13 40 0 0,14-13-40 0 0,-231 12 0 0 0,-75 3 88 0 0,72 1-8 0 0,-88 16-140 0 0,-1 1 128 0 0,2 0-148 0 0,8 3 80 0 0,-29-9 54 0 0,-21 6-620 0 0,-32-6-76 0 0,-3-3-28 0 0</inkml:trace>
  <inkml:trace contextRef="#ctx0" brushRef="#br0" timeOffset="41989.33">6279 616 456 0 0,'0'0'752'0'0,"0"0"69"0"0,0 0 38 0 0,0 0-52 0 0,0 0-241 0 0,0 0-100 0 0,0 0-18 0 0,0 0-11 0 0,0 0-17 0 0,0 0-4 0 0,0 0 0 0 0,0 0-39 0 0,0 0-164 0 0,0 0-75 0 0,0 0-12 0 0,0 0-4 0 0,0 0-2 0 0,0 0 0 0 0,0 0 0 0 0,0 0-2 0 0,0 0-4 0 0,0 0-2 0 0,14 4 257 0 0,57-8 918 0 0,-34 4-919 0 0,23-3 441 0 0,2 3 726 0 0,-61 0-1431 0 0,-1 0-2 0 0,18 0 2173 0 0,-10-2-1482 0 0,-8 2-1811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2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45 6448 0 0,'35'-15'382'0'0,"-9"1"2773"0"0,-6-1 3276 0 0,-44 17-5505 0 0,-7 23-902 0 0,18-8-23 0 0,10-11-1 0 0,9-4 0 0 0,9 1 0 0 0,7-7 74 0 0,-11-15 1908 0 0,-23 21-5677 0 0,4 8 2351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2.7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68 34 8288 0 0,'-14'-2'765'0'0,"-9"10"2342"0"0,3 10-1987 0 0,11-12-501 0 0,7 4 815 0 0,4-9-1359 0 0,0 0 0 0 0,0-1 0 0 0,0 1 0 0 0,0 0 0 0 0,0-1-1 0 0,0 1 1 0 0,0-1 0 0 0,0 0 0 0 0,0 0 0 0 0,0 0 0 0 0,0 0 0 0 0,0 0 0 0 0,0 0 0 0 0,0 0 0 0 0,0-1 0 0 0,0 1 0 0 0,0-1 0 0 0,0 1 0 0 0,0-1-1 0 0,2-1-74 0 0,3-1 160 0 0,27-28 518 0 0,-34 2-549 0 0,-7 19-5201 0 0,7 9-406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4:59.1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1 448 456 0 0,'10'52'9112'0'0,"-1"95"-321"0"0,-5-22-5284 0 0,2-63-1958 0 0,0-8 323 0 0,-25-265-1482 0 0,18 86-172 0 0,1 113-269 0 0,0-1 1 0 0,1 0-1 0 0,0 0 0 0 0,1 0 0 0 0,0 1 0 0 0,1-1 0 0 0,1 1 0 0 0,0 0 1 0 0,0 0-1 0 0,1 0 0 0 0,1 0 0 0 0,0 1 0 0 0,0 0 0 0 0,8-9 51 0 0,-9 14-40 0 0,0 0 1 0 0,1 0-1 0 0,0 1 0 0 0,0 0 0 0 0,0 0 1 0 0,1 1-1 0 0,-1-1 0 0 0,1 1 0 0 0,0 1 0 0 0,0-1 1 0 0,1 1-1 0 0,-1 1 0 0 0,1-1 0 0 0,-1 1 1 0 0,1 1-1 0 0,0-1 0 0 0,0 1 0 0 0,4 0 40 0 0,0 1-60 0 0,0 0 0 0 0,0 1-1 0 0,-1 0 1 0 0,1 1 0 0 0,0 0-1 0 0,-1 1 1 0 0,0 0 0 0 0,0 1 0 0 0,0 0-1 0 0,0 1 1 0 0,0 0 0 0 0,8 6 60 0 0,-13-7 23 0 0,0 0 0 0 0,-1 0 0 0 0,0 0 1 0 0,1 1-1 0 0,-1 0 0 0 0,-1 0 0 0 0,1 0 1 0 0,-1 0-1 0 0,0 1 0 0 0,0 0 0 0 0,-1 0 1 0 0,1 0-1 0 0,-1 0 0 0 0,-1 0 0 0 0,1 1 1 0 0,-1-1-1 0 0,0 1 0 0 0,-1-1 0 0 0,1 1 1 0 0,-1 0-1 0 0,-1 0 0 0 0,1 3-23 0 0,-3-4 69 0 0,1-1-1 0 0,-1 1 0 0 0,0 0 1 0 0,-1-1-1 0 0,1 0 1 0 0,-1 0-1 0 0,0 1 0 0 0,0-1 1 0 0,-1-1-1 0 0,1 1 1 0 0,-1-1-1 0 0,0 1 0 0 0,-1-1 1 0 0,1 0-1 0 0,-1-1 1 0 0,1 1-1 0 0,-2 0-68 0 0,-4 3-112 0 0,0-1 0 0 0,0 0 1 0 0,0-1-1 0 0,-1 0 0 0 0,0 0 1 0 0,0-1-1 0 0,0 0 0 0 0,0-1 1 0 0,-3 0 111 0 0,-6-6-2465 0 0,8-3-3178 0 0,2 0-1390 0 0</inkml:trace>
  <inkml:trace contextRef="#ctx0" brushRef="#br0" timeOffset="343.66">732 397 6912 0 0,'0'0'314'0'0,"0"0"-6"0"0,-5-5-186 0 0,-6-3-85 0 0,-21 3 8725 0 0,18 17-7355 0 0,-19 47 220 0 0,31-51-1625 0 0,1 1 0 0 0,-1-1-1 0 0,1 0 1 0 0,0 1 0 0 0,1-1 0 0 0,0 1 0 0 0,1-1 0 0 0,0 1 0 0 0,0-1 0 0 0,0 1 0 0 0,1-1-1 0 0,1 2-1 0 0,0-6 17 0 0,0 1-1 0 0,0-1 1 0 0,0 0-1 0 0,0 1 0 0 0,1-2 1 0 0,0 1-1 0 0,0 0 1 0 0,0-1-1 0 0,0 1 0 0 0,0-1 1 0 0,1 0-1 0 0,-1-1 1 0 0,1 1-1 0 0,0-1 0 0 0,0 0 1 0 0,0 0-1 0 0,0-1 1 0 0,0 1-1 0 0,0-1 0 0 0,1 0 1 0 0,-1 0-1 0 0,0-1 1 0 0,0 0-1 0 0,1 0 0 0 0,-1 0 1 0 0,0 0-1 0 0,1-1 1 0 0,-1 0-1 0 0,0 0 0 0 0,2-1-16 0 0,1 0 162 0 0,1 0-1 0 0,0-1 1 0 0,-1 0 0 0 0,0 0-1 0 0,1-1 1 0 0,-1 0-1 0 0,-1-1 1 0 0,1 1-1 0 0,-1-1 1 0 0,1-1-1 0 0,-2 0 1 0 0,1 0 0 0 0,-1 0-1 0 0,0-1 1 0 0,0 0-1 0 0,0 0 1 0 0,-1 0-1 0 0,1-3-161 0 0,-2 2 269 0 0,-1 5-228 0 0,-1-1 0 0 0,0 0 0 0 0,0 0 0 0 0,0 0 1 0 0,0 0-1 0 0,-1 0 0 0 0,0 0 0 0 0,0 0 0 0 0,0-1 0 0 0,0 1 1 0 0,0 0-1 0 0,-1-1 0 0 0,0 1 0 0 0,0-1 0 0 0,0 1 0 0 0,-1 0 1 0 0,1-1-1 0 0,-1 1 0 0 0,-1-4-41 0 0,1 4 67 0 0,-1 0 0 0 0,1 1 0 0 0,-1-1 0 0 0,0 0 0 0 0,0 1 0 0 0,0-1 0 0 0,0 1 0 0 0,-1 0 0 0 0,1 0 0 0 0,-1 0 0 0 0,0 0 0 0 0,0 0 0 0 0,0 1 0 0 0,0-1 0 0 0,0 1 0 0 0,-1 0 0 0 0,1 0 0 0 0,-1 0 0 0 0,1 0 0 0 0,-1 1 0 0 0,0-1 0 0 0,0 1 0 0 0,0 0-67 0 0,-7-3-415 0 0,-4-2-152 0 0,3 5-6491 0 0,3 1-461 0 0</inkml:trace>
  <inkml:trace contextRef="#ctx0" brushRef="#br0" timeOffset="718.57">1009 397 13824 0 0,'0'0'314'0'0,"0"0"46"0"0,0 0 22 0 0,2 0-50 0 0,0 1-262 0 0,0 1 0 0 0,0-1 0 0 0,0 0 0 0 0,0 1 0 0 0,0 0 1 0 0,0-1-1 0 0,0 1 0 0 0,0 0 0 0 0,-1 0 0 0 0,1 0 0 0 0,-1 0 1 0 0,1 0-1 0 0,-1 1 0 0 0,0-1 0 0 0,0 0 0 0 0,0 0 0 0 0,0 1 1 0 0,0-1-1 0 0,-1 1 0 0 0,1 0-70 0 0,7 15 1626 0 0,8 40 691 0 0,7 13-352 0 0,-23-70-1737 0 0,1-1-161 0 0,-1 0 1 0 0,0 0-1 0 0,0 0 0 0 0,0-1 0 0 0,0 1 0 0 0,1 0 0 0 0,-1 0 1 0 0,0 0-1 0 0,0 0 0 0 0,1 0 0 0 0,-1-1 0 0 0,0 1 0 0 0,0 0 1 0 0,0 0-1 0 0,1 0 0 0 0,-1 0 0 0 0,0 0 0 0 0,1 0 0 0 0,-1 0 1 0 0,0 0-1 0 0,0 0 0 0 0,1 0 0 0 0,-1 0 0 0 0,0 0 0 0 0,0 0 1 0 0,1 0-1 0 0,-1 0 0 0 0,0 0 0 0 0,0 0 0 0 0,1 0 0 0 0,-1 0 1 0 0,0 0-1 0 0,0 1 0 0 0,1-1 0 0 0,-1 0 0 0 0,0 0 0 0 0,0 0 1 0 0,0 0-1 0 0,1 1 0 0 0,-1-1-67 0 0,23-99-1015 0 0,15-4-694 0 0,-1 64 562 0 0,-32 36 1097 0 0,1 0 0 0 0,0 1-1 0 0,0-1 1 0 0,0 1 0 0 0,0 1-1 0 0,0-1 1 0 0,0 1-1 0 0,0 0 1 0 0,0 1 0 0 0,1-1-1 0 0,-1 1 1 0 0,0 1 0 0 0,0-1-1 0 0,0 1 1 0 0,1 0 0 0 0,-1 0-1 0 0,0 1 1 0 0,0 0-1 0 0,0 0 1 0 0,-1 0 0 0 0,1 1-1 0 0,2 1 51 0 0,0-1-4967 0 0,1 3-1693 0 0</inkml:trace>
  <inkml:trace contextRef="#ctx0" brushRef="#br0" timeOffset="999.75">1475 123 13824 0 0,'0'0'314'0'0,"0"0"46"0"0,0 0 22 0 0,0 0-50 0 0,7 3-208 0 0,1 1 66 0 0,-1 1 1 0 0,-1 0 0 0 0,1 0 0 0 0,-1 1 0 0 0,0 0 0 0 0,0 0 0 0 0,0 0 0 0 0,-1 1 0 0 0,0 0 0 0 0,0 0 0 0 0,-1 0-1 0 0,0 1 1 0 0,0-1 0 0 0,-1 1 0 0 0,0 0 0 0 0,0 0 0 0 0,-1 0 0 0 0,0 0 0 0 0,0 1 0 0 0,-1 2-191 0 0,4 3 36 0 0,18 97 205 0 0,1 34 1162 0 0,-21-130-2270 0 0,-6-20 451 0 0</inkml:trace>
  <inkml:trace contextRef="#ctx0" brushRef="#br0" timeOffset="1155.97">1439 322 6912 0 0,'0'0'314'0'0,"7"0"104"0"0,33-5 265 0 0,3-2 3952 0 0,51 5-553 0 0,60 1-4152 0 0,-100-1-1902 0 0,-28 1-3486 0 0</inkml:trace>
  <inkml:trace contextRef="#ctx0" brushRef="#br0" timeOffset="1577.74">2229 308 11976 0 0,'-1'-2'181'0'0,"1"1"0"0"0,-1 0 1 0 0,0-1-1 0 0,1 1 1 0 0,-1 0-1 0 0,0 0 0 0 0,0 0 1 0 0,0-1-1 0 0,1 1 1 0 0,-1 0-1 0 0,0 0 1 0 0,-1 1-1 0 0,1-1 0 0 0,0 0 1 0 0,0 0-1 0 0,0 0 1 0 0,0 1-1 0 0,-1-1 0 0 0,1 0 1 0 0,0 1-1 0 0,-1-1 1 0 0,1 1-1 0 0,0 0 0 0 0,-1-1 1 0 0,1 1-1 0 0,-1 0 1 0 0,1 0-1 0 0,-1 0 0 0 0,1 0 1 0 0,0 0-1 0 0,-1 0 1 0 0,1 1-1 0 0,-1-1 1 0 0,1 0-1 0 0,0 1-181 0 0,-2-1 354 0 0,-4 1-321 0 0,0 1-1 0 0,0 0 0 0 0,0 1 1 0 0,1 0-1 0 0,-1 0 1 0 0,1 0-1 0 0,0 1 0 0 0,0-1 1 0 0,0 2-1 0 0,0-1 0 0 0,1 1 1 0 0,-1 0-1 0 0,1 0 0 0 0,0 0 1 0 0,1 1-1 0 0,0-1 0 0 0,-1 1 1 0 0,2 0-1 0 0,-1 0 0 0 0,1 1 1 0 0,0-1-1 0 0,0 1 0 0 0,0 1-32 0 0,1-5 0 0 0,0 0 0 0 0,0 0-1 0 0,0 0 1 0 0,0 0-1 0 0,1 0 1 0 0,-1 1-1 0 0,1-1 1 0 0,0 1 0 0 0,0-1-1 0 0,0 1 1 0 0,0 0-1 0 0,1-1 1 0 0,-1 1-1 0 0,1 0 1 0 0,0-1 0 0 0,0 1-1 0 0,0 0 1 0 0,1-1-1 0 0,-1 1 1 0 0,1 0-1 0 0,0-1 1 0 0,0 1-1 0 0,0-1 1 0 0,1 1 0 0 0,-1-1-1 0 0,1 0 1 0 0,0 0-1 0 0,0 1 1 0 0,0-1-1 0 0,0 0 1 0 0,0-1 0 0 0,1 1-1 0 0,-1 0 1 0 0,1-1-1 0 0,0 1 1 0 0,0-1-1 0 0,2 2 1 0 0,2-1 19 0 0,0 0 0 0 0,1-1-1 0 0,-1 0 1 0 0,0 0 0 0 0,1 0-1 0 0,-1-1 1 0 0,1-1-1 0 0,0 1 1 0 0,-1-1 0 0 0,1 0-1 0 0,0-1 1 0 0,-1 1 0 0 0,1-2-1 0 0,-1 1 1 0 0,1-1-1 0 0,-1 0 1 0 0,0-1 0 0 0,0 1-1 0 0,0-1 1 0 0,0-1-1 0 0,0 1 1 0 0,-1-1 0 0 0,1-1-1 0 0,-1 1 1 0 0,0-1 0 0 0,0 0-1 0 0,-1 0 1 0 0,0-1-1 0 0,0 0 1 0 0,0 0 0 0 0,0-1-19 0 0,-1 2 79 0 0,0 0 0 0 0,-1-1 0 0 0,1 0 0 0 0,-2 0 0 0 0,1 0 0 0 0,0 0 0 0 0,-1 0 0 0 0,0 0 0 0 0,-1-1 1 0 0,1 1-1 0 0,-1-1 0 0 0,-1 1 0 0 0,1-1 0 0 0,-1 0 0 0 0,0 1 0 0 0,-1-1 0 0 0,1 1 0 0 0,-1-1 0 0 0,-1-2-79 0 0,0 0 528 0 0,0 3 523 0 0,2 11-622 0 0,0 1-457 0 0,1-1 0 0 0,0 0 0 0 0,1 0 0 0 0,-1 0 0 0 0,1 0 0 0 0,0 0-1 0 0,0 0 1 0 0,1-1 0 0 0,-1 1 0 0 0,1-1 0 0 0,0 1 0 0 0,0-1 0 0 0,0 0-1 0 0,2 1 29 0 0,22 36-182 0 0,28 42 182 0 0,12-23-230 0 0,-52-54-2961 0 0,-14-6-3971 0 0</inkml:trace>
  <inkml:trace contextRef="#ctx0" brushRef="#br0" timeOffset="1983.9">2578 268 17015 0 0,'0'0'779'0'0,"12"7"290"0"0,23 55 1021 0 0,8 36-244 0 0,-19-55-1470 0 0,-9-29 56 0 0,-14-14-342 0 0,13-22 515 0 0,29-108-52 0 0,-36 118-649 0 0,2 1-1 0 0,-1 1 1 0 0,1-1-1 0 0,1 1 0 0 0,0 1 1 0 0,0 0-1 0 0,12-8 97 0 0,-18 14-25 0 0,0 0 0 0 0,1 1-1 0 0,0-1 1 0 0,-1 1 0 0 0,1 0 0 0 0,0 0-1 0 0,0 1 1 0 0,0-1 0 0 0,0 1 0 0 0,0 0-1 0 0,1 1 1 0 0,-1-1 0 0 0,0 1-1 0 0,0 0 1 0 0,0 0 0 0 0,1 1 0 0 0,-1-1-1 0 0,0 1 1 0 0,0 0 0 0 0,0 1 0 0 0,0-1-1 0 0,3 2 26 0 0,1 3 11 0 0,0 1 1 0 0,0 0-1 0 0,0 0 0 0 0,-1 1 0 0 0,0 0 0 0 0,0 0 0 0 0,-1 1 1 0 0,0 0-1 0 0,-1 1 0 0 0,0-1 0 0 0,0 1 0 0 0,-1 0 0 0 0,0 1 1 0 0,-1-1-1 0 0,0 1 0 0 0,1 8-11 0 0,3 2 32 0 0,35 83 1468 0 0,-42-103-1701 0 0,-1-1-250 0 0,8-3-6768 0 0,-6 2-300 0 0</inkml:trace>
  <inkml:trace contextRef="#ctx0" brushRef="#br0" timeOffset="2265.13">3308 1 13704 0 0,'0'0'629'0'0,"0"0"-13"0"0,2 1-397 0 0,36 55 799 0 0,-14-8 582 0 0,23 70-44 0 0,-31-35-1467 0 0,-14-71-222 0 0,-1-8 179 0 0,0 0 0 0 0,-1 0 1 0 0,1 0-1 0 0,-1 0 0 0 0,1 1 0 0 0,-1-1 0 0 0,-1 0 0 0 0,1 0 0 0 0,-1 0 1 0 0,1 0-1 0 0,-1 1 0 0 0,0-1 0 0 0,-1 0 0 0 0,1 0 0 0 0,-1-1 0 0 0,1 1 1 0 0,-1 0-1 0 0,-3 3-46 0 0,-1-3-4904 0 0,-1-2-1641 0 0</inkml:trace>
  <inkml:trace contextRef="#ctx0" brushRef="#br0" timeOffset="2515.48">3264 221 8752 0 0,'8'0'909'0'0,"89"-2"5524"0"0,-14-2-2744 0 0,0-2-2117 0 0,-63 6-1822 0 0,0-1-1 0 0,0-1 0 0 0,0-1 1 0 0,0 0-1 0 0,14-6 251 0 0,-17 3-519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4:56.8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296 69 2304 0 0,'9'-9'360'0'0,"2"1"7238"0"0,-9 8-7364 0 0,-1 0 0 0 0,1 0 0 0 0,-1 0 0 0 0,1 0 0 0 0,-1 1 0 0 0,1-1 0 0 0,-1 1 0 0 0,0-1 0 0 0,1 1 0 0 0,-1-1 0 0 0,0 1 0 0 0,1 0 1 0 0,-1 0-1 0 0,0 0 0 0 0,0 0 0 0 0,1-1 0 0 0,-1 2 0 0 0,0-1 0 0 0,0 0 0 0 0,0 0 0 0 0,-1 0 0 0 0,1 0 0 0 0,0 1 0 0 0,0-1 0 0 0,0 0-234 0 0,13 62 3311 0 0,-13-50-2808 0 0,23 142 1993 0 0,22-34-992 0 0,4-44 63 0 0,-49-76-1486 0 0,-1-1 23 0 0,0 0 8 0 0,0 0 0 0 0,0 0-34 0 0,0 0-136 0 0,0 0-18 0 0,-40-30-5302 0 0,23 12 3460 0 0</inkml:trace>
  <inkml:trace contextRef="#ctx0" brushRef="#br0" timeOffset="359.28">1 66 8752 0 0,'0'0'398'0'0,"1"-1"-3"0"0,1-2-70 0 0,0 1 0 0 0,0-1-1 0 0,1 0 1 0 0,-1 1 0 0 0,1-1 0 0 0,0 1 0 0 0,0 0 0 0 0,0 0-1 0 0,0 0 1 0 0,0 0 0 0 0,1 0 0 0 0,-1 1 0 0 0,0-1-1 0 0,1 1 1 0 0,-1 0 0 0 0,1 0 0 0 0,-1 0 0 0 0,1 1 0 0 0,2-1-325 0 0,1 0 152 0 0,77-12 667 0 0,1 4 0 0 0,0 4 1 0 0,63 5-820 0 0,-112 0 158 0 0,-19 3-68 0 0,-8 8-3445 0 0,-8-4-2257 0 0</inkml:trace>
  <inkml:trace contextRef="#ctx0" brushRef="#br0" timeOffset="671.71">101 582 5528 0 0,'0'0'422'0'0,"0"0"-90"0"0,0 0 650 0 0,2 1 306 0 0,44 19 4344 0 0,75-19-610 0 0,60-23-3259 0 0,-73 8-1330 0 0,23 5 20 0 0,-61 2 829 0 0,-69 7-1061 0 0,-1 0-441 0 0,0 0-195 0 0,0 0-961 0 0,0 0-3883 0 0,0 0-1661 0 0</inkml:trace>
  <inkml:trace contextRef="#ctx0" brushRef="#br0" timeOffset="1390.29">889 418 10136 0 0,'0'-6'918'0'0,"0"5"-828"0"0,0 1 0 0 0,0-1-1 0 0,0 0 1 0 0,1 0 0 0 0,-1 1-1 0 0,0-1 1 0 0,0 0 0 0 0,0 1 0 0 0,0-1-1 0 0,1 0 1 0 0,-1 1 0 0 0,0-1-1 0 0,1 1 1 0 0,-1-1 0 0 0,1 0-1 0 0,-1 1 1 0 0,0-1 0 0 0,1 1 0 0 0,-1-1-1 0 0,1 1 1 0 0,-1-1 0 0 0,1 1-1 0 0,0-1 1 0 0,-1 1 0 0 0,1 0-1 0 0,-1-1 1 0 0,1 1 0 0 0,0 0-1 0 0,-1 0 1 0 0,1-1 0 0 0,0 1 0 0 0,-1 0-1 0 0,1 0 1 0 0,0 0 0 0 0,0 0-1 0 0,-1 0 1 0 0,1 0 0 0 0,0 0-1 0 0,-1 0 1 0 0,1 0 0 0 0,0 0-1 0 0,-1 0 1 0 0,1 0 0 0 0,0 1 0 0 0,0-1-90 0 0,6 1 585 0 0,-4 1-324 0 0,0 0 0 0 0,1 0 1 0 0,-1 1-1 0 0,0-1 0 0 0,0 1 0 0 0,-1 0 1 0 0,1-1-1 0 0,-1 1 0 0 0,1 0 1 0 0,-1 1-1 0 0,0-1 0 0 0,0 0 1 0 0,0 1-1 0 0,1 2-261 0 0,17 52 3289 0 0,-20-57-2874 0 0,7 16 74 0 0,-1-11-470 0 0,-5-5 76 0 0,-1-1 23 0 0,26-17-254 0 0,-13-28 896 0 0,25-18-1536 0 0,-35 60 776 0 0,0-1 0 0 0,0 0 0 0 0,0 1 0 0 0,0 0 0 0 0,0 0 0 0 0,1 0 0 0 0,-1 0 0 0 0,1 1 0 0 0,0-1 0 0 0,0 1 0 0 0,0 0 0 0 0,0 0 0 0 0,0 0 0 0 0,0 1 0 0 0,1-1 0 0 0,-1 1 0 0 0,0 0 0 0 0,1 0 0 0 0,-1 1 0 0 0,1 0 0 0 0,-1-1 0 0 0,1 1 0 0 0,-1 1 0 0 0,1-1 0 0 0,-1 1 0 0 0,1-1 0 0 0,-1 1 0 0 0,1 1 0 0 0,-1-1 0 0 0,0 0 0 0 0,3 3 0 0 0,70 54-64 0 0,-38-16 64 0 0,-35-36 0 0 0,2 0 0 0 0,15-11 0 0 0,34-49 267 0 0,-51 47-292 0 0,1 2 0 0 0,-1-1 0 0 0,1 0-1 0 0,0 1 1 0 0,0 0 0 0 0,1 0 0 0 0,0 1 0 0 0,0 0 0 0 0,0 0 0 0 0,0 0-1 0 0,0 0 1 0 0,1 1 0 0 0,0 0 0 0 0,4-1 25 0 0,2 1 27 0 0,-10 1-25 0 0,0 2 1 0 0,0-1-1 0 0,-1 0 0 0 0,1 0 1 0 0,0 1-1 0 0,0 0 0 0 0,0-1 1 0 0,0 1-1 0 0,0 0 0 0 0,0 0 1 0 0,0 1-1 0 0,0-1 0 0 0,-1 1 1 0 0,1-1-1 0 0,0 1 1 0 0,0 0-1 0 0,-1 0 0 0 0,1 0-2 0 0,63 59-824 0 0,-19-1 1848 0 0,-30-40-553 0 0,1-16-540 0 0,-9-7-6593 0 0,-5-1-845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5.0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51 42 10136 0 0,'0'0'464'0'0,"0"0"-10"0"0,3-13 581 0 0,0-6 1880 0 0,-3 18-2251 0 0,-1-6 1001 0 0,0 7-1665 0 0,0-1 1 0 0,-1 1 0 0 0,1 0-1 0 0,-1 0 1 0 0,1 0 0 0 0,-1 0-1 0 0,1 0 1 0 0,-1 0-1 0 0,1 0 1 0 0,-1 0 0 0 0,1 0-1 0 0,-1 1 1 0 0,1-1 0 0 0,-1 1-1 0 0,1-1 1 0 0,0 1-1 0 0,-1 0 1 0 0,1-1 0 0 0,0 1-1 0 0,0 0 1 0 0,-1 0 0 0 0,1 0-1 0 0,0 0 1 0 0,0 0-1 0 0,0 0 1 0 0,0 0 0 0 0,0 0-1 0 0,0 1 0 0 0,-7 5 1 0 0,-2 19-1 0 0,12-22 0 0 0,-1 1 0 0 0,1 0 0 0 0,0-1 0 0 0,0 0 0 0 0,0 1 0 0 0,0-1 0 0 0,1 0 0 0 0,0 0 0 0 0,-1 0 0 0 0,2 0 0 0 0,-1-1 0 0 0,0 1 0 0 0,1-1 0 0 0,0 0 0 0 0,-1 0 0 0 0,1 0 0 0 0,0 0 0 0 0,1-1 0 0 0,-1 0 0 0 0,0 1 0 0 0,5 0 0 0 0,19 15 0 0 0,63 59 1768 0 0,-89-74-1715 0 0,0-1-1 0 0,-1 0 0 0 0,0 0 0 0 0,1 1 1 0 0,-1-1-1 0 0,0 1 0 0 0,0-1 1 0 0,0 1-1 0 0,0-1 0 0 0,-1 1 0 0 0,1 0 1 0 0,-1 0-1 0 0,1-1 0 0 0,-1 1 0 0 0,0 0 1 0 0,0-1-1 0 0,0 1 0 0 0,-1 0 0 0 0,1 0 1 0 0,-1-1-1 0 0,1 1 0 0 0,-1 0 1 0 0,0-1-1 0 0,0 1 0 0 0,0-1 0 0 0,0 1 1 0 0,-1-1-1 0 0,1 0 0 0 0,-1 1 0 0 0,1-1 1 0 0,-1 0-1 0 0,0 0 0 0 0,0 0 0 0 0,0 0 1 0 0,0 0-1 0 0,0-1 0 0 0,0 1 1 0 0,0 0-1 0 0,-1-1 0 0 0,1 0 0 0 0,0 1 1 0 0,-1-1-1 0 0,1 0 0 0 0,-1 0 0 0 0,-1 0-52 0 0,-6 0-133 0 0,0 0-1 0 0,0-1 1 0 0,0 0 0 0 0,0 0-1 0 0,0-1 1 0 0,0 0-1 0 0,0-1 1 0 0,0 0-1 0 0,0-1 1 0 0,0 0-1 0 0,-4-2 134 0 0,4 2-1676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4:34.5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51 752 9328 0 0,'0'0'429'0'0,"0"0"-13"0"0,-1-1-269 0 0,-23-4-27 0 0,22 5-16 0 0,2 0 0 0 0,-12-9 944 0 0,1-15 202 0 0,21-17-396 0 0,6-8-1038 0 0,-16 18 330 0 0,1 15 140 0 0,6-14-250 0 0,-4-14 306 0 0,-4-1 832 0 0,9 3-574 0 0,-2 0-600 0 0,4 3 157 0 0,-9-5 147 0 0,2 8-78 0 0,3-21 44 0 0,0 19-260 0 0,-9 23-10 0 0,0-9 0 0 0,1-33 128 0 0,-9 41-68 0 0,-6-18 360 0 0,-1 22-345 0 0,17 11-20 0 0,1 1 17 0 0,0 0 6 0 0,0 0 2 0 0,0 0-34 0 0,0 0-134 0 0,0 0-12 0 0,0 0 14 0 0,0 0 18 0 0,0 0 4 0 0,0 0 0 0 0,16 12-3478 0 0,-9-11-1707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6.6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46 21 11000 0 0,'15'-5'498'0'0,"-12"4"-3"0"0,7-8-296 0 0,-11 10-174 0 0,-18 13 2703 0 0,-19 28 1746 0 0,36-39-4484 0 0,0 1 0 0 0,0 0-1 0 0,0 0 1 0 0,1 0-1 0 0,-1 0 1 0 0,1 1-1 0 0,0-1 1 0 0,0 0-1 0 0,1 1 1 0 0,-1-1-1 0 0,1 0 1 0 0,0 1 0 0 0,0-1-1 0 0,0 0 1 0 0,1 1-1 0 0,0-1 1 0 0,-1 0-1 0 0,2 1 1 0 0,-1-1-1 0 0,0 0 1 0 0,1 0-1 0 0,0 0 1 0 0,0 0 0 0 0,0 0-1 0 0,0-1 1 0 0,1 1-1 0 0,-1 0 1 0 0,1-1-1 0 0,0 0 1 0 0,0 0-1 0 0,0 0 11 0 0,4 0 27 0 0,0 0 0 0 0,1-1-1 0 0,-1 0 1 0 0,0 0 0 0 0,1-1-1 0 0,-1 1 1 0 0,1-2 0 0 0,0 1-1 0 0,-1-1 1 0 0,1-1 0 0 0,-1 1-1 0 0,1-1 1 0 0,0 0-1 0 0,2-2-26 0 0,19 0-58 0 0,-18 1 58 0 0,1-1 0 0 0,-1 0 0 0 0,0 0-1 0 0,1-1 1 0 0,-2-1 0 0 0,1 0 0 0 0,0 0 0 0 0,-1-1-1 0 0,0 0 1 0 0,0-1 0 0 0,-1 0 0 0 0,0-1 0 0 0,0 0 0 0 0,-1 0-1 0 0,4-6 1 0 0,-10 13 33 0 0,0-1-1 0 0,0 0 0 0 0,0 0 1 0 0,-1 0-1 0 0,1 0 1 0 0,-1 0-1 0 0,0 0 0 0 0,1-1 1 0 0,-1 1-1 0 0,0 0 0 0 0,0-1 1 0 0,0 1-1 0 0,-1-1 0 0 0,1 1 1 0 0,-1-1-1 0 0,1 1 0 0 0,-1-1 1 0 0,0 1-1 0 0,0-1 1 0 0,0 1-1 0 0,0-1 0 0 0,0 0 1 0 0,-1 1-1 0 0,1-1 0 0 0,-1 1 1 0 0,0-1-1 0 0,0 1 0 0 0,1 0 1 0 0,-2-1-1 0 0,1 1 0 0 0,0 0 1 0 0,0 0-1 0 0,-1-1 0 0 0,1 1 1 0 0,-1 0-1 0 0,0 0 1 0 0,1 1-1 0 0,-1-1 0 0 0,0 0 1 0 0,0 0-1 0 0,0 1 0 0 0,0 0 1 0 0,-1-1-1 0 0,1 1 0 0 0,-2-1-32 0 0,-39-2 609 0 0,24 7-6516 0 0,6-3-778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7.8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232 384 14112 0 0,'-1'-34'1530'0'0,"1"32"-1434"0"0,0 1-1 0 0,-1-1 1 0 0,1 1-1 0 0,-1-1 1 0 0,0 1-1 0 0,0-1 1 0 0,1 1-1 0 0,-1 0 1 0 0,0-1-1 0 0,0 1 1 0 0,0 0-1 0 0,-1 0 1 0 0,1-1-1 0 0,0 1 0 0 0,0 0 1 0 0,-1 0-1 0 0,1 0 1 0 0,0 1-1 0 0,-1-1 1 0 0,1 0-1 0 0,-1 0 1 0 0,1 1-1 0 0,-1-1 1 0 0,1 1-1 0 0,-1-1 1 0 0,0 1-1 0 0,1 0 1 0 0,-1 0-1 0 0,0-1 1 0 0,1 1-1 0 0,-1 0 1 0 0,-1 1-96 0 0,-58 11 1688 0 0,50-9-1999 0 0,3-1 265 0 0,1 1 0 0 0,0-1-1 0 0,1 1 1 0 0,-1 1 0 0 0,0-1 0 0 0,1 1-1 0 0,0 0 1 0 0,0 1 0 0 0,0-1-1 0 0,1 1 1 0 0,-4 4 46 0 0,0 1 161 0 0,6-8-168 0 0,1 1-1 0 0,0-1 1 0 0,-1 0 0 0 0,1 1-1 0 0,0-1 1 0 0,0 1 0 0 0,1-1-1 0 0,-1 1 1 0 0,1 0-1 0 0,-1 0 1 0 0,1 0 0 0 0,0 0-1 0 0,0 0 1 0 0,0 0-1 0 0,0 0 1 0 0,0 0 0 0 0,1 1-1 0 0,0-1 1 0 0,0 0 0 0 0,-1 0-1 0 0,2 0 1 0 0,-1 1-1 0 0,0-1 1 0 0,1 0 7 0 0,0-1 15 0 0,0 0 0 0 0,0-1 0 0 0,1 1 0 0 0,-1-1 0 0 0,0 1 1 0 0,1-1-1 0 0,0 0 0 0 0,-1 0 0 0 0,1 0 0 0 0,-1 0 0 0 0,1 0 0 0 0,0 0 0 0 0,0 0 0 0 0,0 0 0 0 0,0-1 0 0 0,-1 1 0 0 0,1-1 0 0 0,0 1 0 0 0,0-1 1 0 0,0 0-1 0 0,0 0 0 0 0,0 0 0 0 0,0 0 0 0 0,0 0 0 0 0,0 0 0 0 0,1 0-15 0 0,15 1 81 0 0,-8 1 86 0 0,0-1-1 0 0,0-1 0 0 0,0 1 0 0 0,0-2 0 0 0,0 1 0 0 0,0-1 0 0 0,0-1 0 0 0,0 0 0 0 0,0 0 1 0 0,-1-1-1 0 0,1 0 0 0 0,-1-1 0 0 0,1 0 0 0 0,-1 0 0 0 0,-1-1 0 0 0,1-1 0 0 0,5-3-166 0 0,-9 4 95 0 0,-1 0 0 0 0,1 0-1 0 0,-1 0 1 0 0,0-1-1 0 0,0 0 1 0 0,0 1 0 0 0,-1-1-1 0 0,0-1 1 0 0,0 1-1 0 0,-1 0 1 0 0,1-1 0 0 0,-1 0-1 0 0,-1 1 1 0 0,1-1 0 0 0,-1 0-1 0 0,-1 0 1 0 0,1 0-1 0 0,-1 1 1 0 0,0-1 0 0 0,-1 0-1 0 0,1 0 1 0 0,-1 0-1 0 0,-1 0 1 0 0,1 1 0 0 0,-1-1-1 0 0,0 1 1 0 0,-3-6-95 0 0,-6-16 21 0 0,-2-1-1 0 0,0 1 1 0 0,-2 1 0 0 0,-1 1-1 0 0,-2 0 1 0 0,0 1 0 0 0,-1 1-1 0 0,-11-10-20 0 0,14 17-190 0 0,15 17 108 0 0,1 0 2 0 0,7 4-80 0 0,40 60-32 0 0,129 142 864 0 0,-116-132-1161 0 0,-33-38-810 0 0,-20-30-4427 0 0,0 0-2007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8.6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 7 3224 0 0,'-6'-5'467'0'0,"5"4"750"0"0,1 1 331 0 0,0 0 69 0 0,0 0-100 0 0,7 21 1155 0 0,12 24-769 0 0,-3 17-332 0 0,29 78 1500 0 0,-21-40-2383 0 0,-19-79-103 0 0,0 44 1206 0 0,-5-64-1652 0 0,0-1 10 0 0,0 0 3 0 0,0 0 0 0 0,2-18 360 0 0,-2 13-550 0 0,0-1 0 0 0,1 1 0 0 0,0 0 0 0 0,0-1-1 0 0,0 1 1 0 0,1 0 0 0 0,0 0 0 0 0,0 0 0 0 0,0 0-1 0 0,0 0 1 0 0,1 1 0 0 0,0-1 0 0 0,0 0 0 0 0,0 1 0 0 0,0 0-1 0 0,1 0 1 0 0,-1 0 0 0 0,1 0 0 0 0,0 1 0 0 0,1-1 0 0 0,-1 1-1 0 0,5-2 39 0 0,-1 0-38 0 0,0 1-1 0 0,1 0 0 0 0,0 1 1 0 0,0 0-1 0 0,0 0 0 0 0,0 1 1 0 0,0 0-1 0 0,1 0 0 0 0,-1 1 1 0 0,1 1-1 0 0,-1-1 0 0 0,1 2 1 0 0,-1-1-1 0 0,1 1 0 0 0,-1 1 1 0 0,6 1 38 0 0,0 1-13 0 0,-8-3-6 0 0,0 1-1 0 0,0 0 0 0 0,0 1 0 0 0,0-1 1 0 0,0 1-1 0 0,0 1 0 0 0,-1-1 1 0 0,0 1-1 0 0,1 0 0 0 0,-1 1 20 0 0,4 4 52 0 0,14 27 242 0 0,-22-29-182 0 0,-8 37 610 0 0,1-35-656 0 0,0 0 0 0 0,0 1 0 0 0,-1-2 0 0 0,0 1 0 0 0,-1-1 1 0 0,0 0-1 0 0,0 0 0 0 0,0-1 0 0 0,-1 0 0 0 0,0 0 0 0 0,-1-1 0 0 0,1 0 0 0 0,-1 0 0 0 0,-1-1 0 0 0,1 0 0 0 0,-1-1 0 0 0,1 0 0 0 0,-1-1 0 0 0,-2 1-66 0 0,-34-12-1280 0 0,18-8-5740 0 0,11 4 362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9.0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0 169 15632 0 0,'0'0'356'0'0,"0"0"49"0"0,0 0 21 0 0,0 0-42 0 0,1 0-250 0 0,168-47 1944 0 0,-110 24-2078 0 0,-58 22 2 0 0,1 0 0 0 0,0 1 0 0 0,-1-1 0 0 0,1 0-1 0 0,-1-1 1 0 0,1 1 0 0 0,-1 0 0 0 0,0 0 0 0 0,1-1-1 0 0,-1 1 1 0 0,0 0 0 0 0,0-1 0 0 0,0 1-1 0 0,0-1 1 0 0,0 0 0 0 0,0 1 0 0 0,-1-1 0 0 0,1 0-1 0 0,0 1 1 0 0,-1-1 0 0 0,1 0 0 0 0,-1 0 0 0 0,0 0-1 0 0,0 0 1 0 0,0 1 0 0 0,0-1 0 0 0,0 0 0 0 0,0 0-1 0 0,0 0 1 0 0,0 0 0 0 0,-1 1 0 0 0,1-1-1 0 0,-1 0 1 0 0,1 0 0 0 0,-1 1 0 0 0,0-1 0 0 0,1 0-1 0 0,-1 1 1 0 0,0-1 0 0 0,0 1 0 0 0,-1-2-2 0 0,-2-1 69 0 0,0 1 1 0 0,-1 0-1 0 0,1 0 1 0 0,0 0-1 0 0,-1 1 1 0 0,0-1-1 0 0,1 1 1 0 0,-1 0 0 0 0,0 0-1 0 0,0 1 1 0 0,0-1-1 0 0,-1 1 1 0 0,1 0-1 0 0,0 1 1 0 0,0-1-1 0 0,-1 1 1 0 0,1 0-1 0 0,0 1 1 0 0,0-1-1 0 0,-5 2-69 0 0,-61 22-160 0 0,66-20 171 0 0,0 1 0 0 0,0 0 0 0 0,0 1 0 0 0,0-1 0 0 0,1 1 0 0 0,0 0 0 0 0,0 0 0 0 0,1 0 0 0 0,0 0 0 0 0,0 1 0 0 0,0-1 0 0 0,1 1 0 0 0,-1 0 0 0 0,2 0 0 0 0,-1 0 0 0 0,1 0 0 0 0,0 0 0 0 0,1 0 0 0 0,-1 0 0 0 0,2 0 0 0 0,-1 0 0 0 0,1 0 0 0 0,0 0 0 0 0,0 0 0 0 0,1 0 0 0 0,-1 0 0 0 0,2 0 0 0 0,-1 0 0 0 0,1-1 0 0 0,0 1 0 0 0,0-1 0 0 0,1 0 0 0 0,0 0 0 0 0,0 0 0 0 0,0-1 0 0 0,1 1 0 0 0,4 3-11 0 0,-1-3 16 0 0,0-1-1 0 0,1-1 1 0 0,-1 0-1 0 0,1 0 1 0 0,0 0 0 0 0,0-1-1 0 0,0-1 1 0 0,0 1-1 0 0,1-1 1 0 0,-1-1 0 0 0,1 0-1 0 0,-1 0 1 0 0,1-1 0 0 0,-1 0-1 0 0,1-1 1 0 0,-1 0-1 0 0,5-1-15 0 0,99-23-2713 0 0,-87 11 1690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7.0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0 209 11976 0 0,'0'0'546'0'0,"0"0"-10"0"0,0 0-237 0 0,0 0 273 0 0,0 0 159 0 0,1 1 33 0 0,2 34 891 0 0,21 9-1321 0 0,6-2 1580 0 0,-26-39-1911 0 0,0 0-1 0 0,0 0 0 0 0,0-1 1 0 0,0 0-1 0 0,1 0 1 0 0,-1 0-1 0 0,1 0 0 0 0,-1-1 1 0 0,1 0-1 0 0,-1 0 0 0 0,1 0 1 0 0,0 0-1 0 0,4-1-2 0 0,-2 1 35 0 0,57-8 74 0 0,-60 5-15 0 0,0 0 0 0 0,0 0-1 0 0,0-1 1 0 0,0 0 0 0 0,0 1 0 0 0,-1-1 0 0 0,1 0-1 0 0,-1-1 1 0 0,0 1 0 0 0,0 0 0 0 0,0-1-1 0 0,0 0 1 0 0,-1 0 0 0 0,1 0 0 0 0,-1 0-1 0 0,0 0 1 0 0,0 0 0 0 0,-1-1 0 0 0,1 1 0 0 0,-1 0-1 0 0,0-3-93 0 0,4-46 0 0 0,-4 37 0 0 0,4 17 0 0 0,6 20 0 0 0,10 23 443 0 0,18 37 961 0 0,-17-49-2659 0 0,-20-31 726 0 0,7-1-14 0 0</inkml:trace>
  <inkml:trace contextRef="#ctx0" brushRef="#br0" timeOffset="249.94">503 1 13824 0 0,'0'0'314'0'0,"0"0"46"0"0,0 0 22 0 0,0 0-50 0 0,1 1-220 0 0,14 54 822 0 0,26 43 2066 0 0,-27-29-2835 0 0,-8 8-165 0 0,11-38 0 0 0,-6-19-3189 0 0,-8-17 1035 0 0,3 4-3894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5.8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168 167 7920 0 0,'-1'0'-8'0'0,"1"0"22"0"0,0 0 0 0 0,0 0 0 0 0,0-1 0 0 0,0 1 0 0 0,0 0 1 0 0,0 0-1 0 0,0 0 0 0 0,0-1 0 0 0,1 1 0 0 0,-1 0 0 0 0,0 0 0 0 0,0 0 1 0 0,0-1-1 0 0,0 1 0 0 0,0 0 0 0 0,0 0 0 0 0,0-1 0 0 0,0 1 1 0 0,0 0-1 0 0,0 0 0 0 0,-1 0 0 0 0,1-1 0 0 0,0 1 0 0 0,0 0 1 0 0,0 0-1 0 0,0 0 0 0 0,0-1 0 0 0,0 1 0 0 0,0 0 0 0 0,0 0 0 0 0,-1 0 1 0 0,1-1-1 0 0,0 1 0 0 0,0 0 0 0 0,0 0 0 0 0,0 0 0 0 0,-1 0 1 0 0,1 0-1 0 0,0 0 0 0 0,0-1 0 0 0,0 1 0 0 0,-1 0 0 0 0,1 0 1 0 0,0 0-1 0 0,0 0 0 0 0,0 0 0 0 0,-1 0 0 0 0,1 0 0 0 0,0 0 0 0 0,0 0 1 0 0,-1 0-1 0 0,1 0 0 0 0,0 0 0 0 0,0 0 0 0 0,0 0 0 0 0,-1 0 1 0 0,1 0-1 0 0,0 0 0 0 0,0 0 0 0 0,0 0-14 0 0,0 0 109 0 0,0-1 0 0 0,1 1-1 0 0,-1-1 1 0 0,0 0 0 0 0,1 1-1 0 0,-1-1 1 0 0,0 0 0 0 0,0 1 0 0 0,1-1-1 0 0,-1 0 1 0 0,0 1 0 0 0,0-1 0 0 0,0 0-1 0 0,0 0 1 0 0,0 1 0 0 0,0-1 0 0 0,0 0-1 0 0,0 1 1 0 0,0-1 0 0 0,-1 0 0 0 0,1 0-1 0 0,0 1 1 0 0,0-1 0 0 0,0 0-1 0 0,-1 1 1 0 0,1-1 0 0 0,0 1 0 0 0,-1-1-1 0 0,1 0 1 0 0,-1 1 0 0 0,1-1 0 0 0,-1 1-1 0 0,1-1 1 0 0,-1 1 0 0 0,1-1 0 0 0,-1 1-1 0 0,1-1 1 0 0,-1 1 0 0 0,0 0 0 0 0,1-1-1 0 0,-1 1 1 0 0,0 0 0 0 0,1 0-1 0 0,-1-1 1 0 0,0 1 0 0 0,1 0 0 0 0,-1 0-109 0 0,-1-1 208 0 0,-4-1-41 0 0,0 1 1 0 0,0 0-1 0 0,0 0 1 0 0,0 0-1 0 0,0 1 1 0 0,0 0-1 0 0,0 0 1 0 0,-1 1-1 0 0,1-1 1 0 0,0 1-1 0 0,0 1 1 0 0,1-1-1 0 0,-1 1 1 0 0,0 0-1 0 0,0 0 0 0 0,-1 2-167 0 0,5-4-13 0 0,-1 0 0 0 0,1 1 0 0 0,0-1 0 0 0,0 1 0 0 0,0 0 0 0 0,0-1 0 0 0,0 1 0 0 0,0 0 0 0 0,0 0 0 0 0,1 1-1 0 0,-1-1 1 0 0,0 0 0 0 0,0 1 0 0 0,1-1 0 0 0,-1 1 0 0 0,1-1 0 0 0,0 1 0 0 0,-1 0 0 0 0,1-1 0 0 0,0 1 0 0 0,0 0-1 0 0,0 0 1 0 0,0 0 0 0 0,0 0 0 0 0,0 0 0 0 0,1 0 0 0 0,-1 0 0 0 0,1 0 0 0 0,-1 0 0 0 0,1 0 0 0 0,0 1 0 0 0,0-1-1 0 0,0 0 1 0 0,0 0 0 0 0,0 0 0 0 0,0 0 0 0 0,1 0 0 0 0,-1 1 0 0 0,1-1 0 0 0,-1 0 0 0 0,1 0 0 0 0,0 0 0 0 0,0 0-1 0 0,0 0 15 0 0,6 4-53 0 0,-1 0 1 0 0,2 0-1 0 0,-1-1 1 0 0,0-1 0 0 0,1 1-1 0 0,0-1 1 0 0,0 0 0 0 0,0-1-1 0 0,0 0 1 0 0,1 0 0 0 0,-1-1-1 0 0,1 0 1 0 0,0 0 0 0 0,3-1 51 0 0,27 8-49 0 0,-12-1 252 0 0,0 0 0 0 0,-1 2 1 0 0,0 0-1 0 0,0 2 1 0 0,19 13-204 0 0,-42-24 100 0 0,-1 1 0 0 0,0-1 1 0 0,-1 1-1 0 0,1 0 0 0 0,0 0 1 0 0,0-1-1 0 0,-1 1 0 0 0,1 1 0 0 0,-1-1 1 0 0,0 0-1 0 0,0 0 0 0 0,1 0 1 0 0,-1 1-1 0 0,-1-1 0 0 0,1 0 0 0 0,0 1 1 0 0,0-1-1 0 0,-1 1 0 0 0,0-1 0 0 0,1 1 1 0 0,-1-1-1 0 0,0 1 0 0 0,0-1 1 0 0,-1 1-1 0 0,1-1 0 0 0,0 1 0 0 0,-1-1 1 0 0,1 1-101 0 0,-35 13 1805 0 0,16-13-1640 0 0,0-1 0 0 0,1-1 0 0 0,-1-1 0 0 0,0 0 0 0 0,0-1 0 0 0,0-1 0 0 0,1-1 0 0 0,-13-4-165 0 0,19 5 8 0 0,-65-15-2011 0 0,66 13 519 0 0</inkml:trace>
  <inkml:trace contextRef="#ctx0" brushRef="#br0" timeOffset="468.63">342 6 10136 0 0,'0'0'464'0'0,"0"0"-10"0"0,0 0-155 0 0,9-6 3332 0 0,-5 8-3459 0 0,0 1 1 0 0,0-1 0 0 0,-1 1 0 0 0,1 0 0 0 0,-1 0-1 0 0,1 0 1 0 0,-1 1 0 0 0,0-1 0 0 0,0 1 0 0 0,0 0-1 0 0,-1-1 1 0 0,1 1 0 0 0,-1 0 0 0 0,0 1 0 0 0,0-1-1 0 0,-1 0 1 0 0,1 1 0 0 0,-1-1 0 0 0,0 1-173 0 0,4 7 219 0 0,38 107 1529 0 0,-19-16-503 0 0,-21-66 630 0 0,7-49-1710 0 0,-8 6-278 0 0,0 1-1 0 0,0 0 1 0 0,0 0-1 0 0,1 0 1 0 0,-1 0-1 0 0,1 0 0 0 0,1 0 1 0 0,-1 1-1 0 0,1-1 1 0 0,-1 1-1 0 0,1 0 1 0 0,0 0-1 0 0,1 1 1 0 0,-1-1-1 0 0,1 1 0 0 0,-1 0 1 0 0,1 0-1 0 0,1 0 114 0 0,1-2 1 0 0,2 1-1 0 0,-1-1 0 0 0,0 1 1 0 0,1 1-1 0 0,0 0 0 0 0,0 0 1 0 0,0 0-1 0 0,0 1 0 0 0,0 1 0 0 0,0 0 1 0 0,1 0-1 0 0,-1 1 0 0 0,7 0 0 0 0,-7 1 0 0 0,-1 0 0 0 0,0 0 0 0 0,1 1 0 0 0,-1 1 0 0 0,0-1 0 0 0,-1 1 0 0 0,1 0 0 0 0,0 1 0 0 0,-1 0 0 0 0,0 0 0 0 0,0 1 0 0 0,0 0 0 0 0,0 0 0 0 0,-1 0 0 0 0,0 1 0 0 0,0 0 0 0 0,0 0 0 0 0,3 6 0 0 0,18 31 923 0 0,-11-20 194 0 0,-15-17-1203 0 0,-1-4-369 0 0,0-2-176 0 0,0 0-1382 0 0,0 0-5385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03.6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192 5 4608 0 0,'34'-2'616'0'0,"-20"0"-333"0"0,-9 1 1698 0 0,-2 1 3945 0 0,-10 38-4079 0 0,-1 7-517 0 0,24 47 613 0 0,1-29-1302 0 0,8 35-353 0 0,-21-45 296 0 0,-14-5 496 0 0,10-47-1103 0 0,0 0 0 0 0,0 0 0 0 0,0-1 0 0 0,-1 1 1 0 0,1 0-1 0 0,0-1 0 0 0,-1 1 0 0 0,1 0 0 0 0,0-1 0 0 0,-1 1 0 0 0,1 0 0 0 0,-1-1 0 0 0,1 1 0 0 0,-1-1 0 0 0,1 1 0 0 0,-1-1 0 0 0,1 1 0 0 0,-1-1 0 0 0,1 1 0 0 0,-1-1 0 0 0,0 0 0 0 0,1 1 0 0 0,-1-1 0 0 0,0 0 0 0 0,1 1 0 0 0,-1-1 0 0 0,0 0 0 0 0,1 0 0 0 0,-1 0 0 0 0,0 0 0 0 0,0 0 0 0 0,1 0 0 0 0,-1 0 0 0 0,0 0 0 0 0,0 0 23 0 0,0-1-4934 0 0,-2-4-1679 0 0</inkml:trace>
  <inkml:trace contextRef="#ctx0" brushRef="#br0" timeOffset="171.86">1 258 10592 0 0,'52'-4'2547'0'0,"-12"-3"-213"0"0,216-8-424 0 0,-158 8-3575 0 0,-82 5-3997 0 0</inkml:trace>
  <inkml:trace contextRef="#ctx0" brushRef="#br0" timeOffset="640.47">637 3 456 0 0,'28'8'2259'0'0,"-5"20"6471"0"0,-12 26-4847 0 0,11 20-1489 0 0,12 44-757 0 0,-18-52-1565 0 0,-13-40 148 0 0,-3-25-188 0 0,0 0-1 0 0,0 0 1 0 0,0 0-1 0 0,0 0 0 0 0,0 0 1 0 0,0 0-1 0 0,0 0 1 0 0,0 0-1 0 0,0 0 0 0 0,-1 0 1 0 0,1 0-1 0 0,0 0 1 0 0,-1 0-1 0 0,1 0 0 0 0,0 0 1 0 0,-1-1-1 0 0,0 1 0 0 0,1 0 1 0 0,-1 0-1 0 0,1 0 1 0 0,-1 0-1 0 0,0-1 0 0 0,0 1 1 0 0,1 0-1 0 0,-1-1 1 0 0,0 1-1 0 0,0-1 0 0 0,0 1 1 0 0,0-1-1 0 0,1 1 1 0 0,-1-1-1 0 0,0 1 0 0 0,0-1-31 0 0,8-24 739 0 0,-4 21-737 0 0,-1-1-1 0 0,1 0 1 0 0,-1 1 0 0 0,1-1 0 0 0,0 1-1 0 0,0 0 1 0 0,1 0 0 0 0,-1 0 0 0 0,1 0-1 0 0,-1 1 1 0 0,1 0 0 0 0,0-1 0 0 0,0 1-1 0 0,0 0 1 0 0,0 1 0 0 0,3-2-2 0 0,17-8 1 0 0,33-4-239 0 0,-53 14 253 0 0,-1 1-1 0 0,0 0 1 0 0,0-1 0 0 0,1 1 0 0 0,-1 0 0 0 0,0 0 0 0 0,1 1-1 0 0,-1-1 1 0 0,0 1 0 0 0,0 0 0 0 0,1 0 0 0 0,-1 0 0 0 0,0 0-1 0 0,0 0 1 0 0,0 1 0 0 0,2 0-15 0 0,2 2-20 0 0,0 1 1 0 0,0-1-1 0 0,0 1 1 0 0,-1 1-1 0 0,0-1 0 0 0,0 1 1 0 0,0 0-1 0 0,-1 0 1 0 0,3 5 19 0 0,4 3 16 0 0,20 29 745 0 0,-31-42-625 0 0,-1 1-1456 0 0,-13-24-2937 0 0,9 6 2051 0 0</inkml:trace>
  <inkml:trace contextRef="#ctx0" brushRef="#br0" timeOffset="906.06">1193 247 13824 0 0,'31'8'1246'0'0,"-17"13"-878"0"0,3 4 1907 0 0,4 13-109 0 0,-13 19-674 0 0,-7-56-1488 0 0,-1 0-1 0 0,1 0 0 0 0,0 0 1 0 0,-1 0-1 0 0,1 0 1 0 0,-1 0-1 0 0,0 0 0 0 0,1 0 1 0 0,-1 0-1 0 0,0 0 0 0 0,1 0 1 0 0,-1 0-1 0 0,0 0 1 0 0,0 1-1 0 0,0-1 0 0 0,0 0 1 0 0,0 0-1 0 0,0 0 0 0 0,-1 0 1 0 0,1 0-1 0 0,0 1 1 0 0,0-1-1 0 0,-1 0 0 0 0,1 0 1 0 0,-1 0-1 0 0,1 0 0 0 0,-1 0 1 0 0,1 0-1 0 0,-1 0 1 0 0,0 0-1 0 0,0 0 0 0 0,0 0-3 0 0,-4 23 36 0 0,3-21 141 0 0,2-3-211 0 0,0-1-1 0 0,0 1 1 0 0,0 0 0 0 0,-1 0-1 0 0,1 0 1 0 0,0-1 0 0 0,0 1 0 0 0,0 0-1 0 0,0 0 1 0 0,0 0 0 0 0,0 0 0 0 0,-1-1-1 0 0,1 1 1 0 0,0 0 0 0 0,0 0 0 0 0,0 0-1 0 0,-1 0 1 0 0,1 0 0 0 0,0-1 0 0 0,0 1-1 0 0,0 0 1 0 0,-1 0 0 0 0,1 0 0 0 0,0 0-1 0 0,0 0 1 0 0,0 0 0 0 0,-1 0 0 0 0,1 0-1 0 0,0 0 1 0 0,0 0 0 0 0,-1 0 0 0 0,1 0-1 0 0,0 0 1 0 0,0 0 0 0 0,0 0 0 0 0,-1 0-1 0 0,1 0 1 0 0,0 0 0 0 0,0 0-1 0 0,-1 0 1 0 0,1 1 0 0 0,0-1 0 0 0,0 0-1 0 0,0 0 1 0 0,0 0 0 0 0,-1 0 0 0 0,1 0-1 0 0,0 0 1 0 0,0 1 0 0 0,0-1 0 0 0,0 0-1 0 0,-1 0 1 0 0,1 0 0 0 0,0 1 0 0 0,0-1-1 0 0,0 0 1 0 0,0 0 0 0 0,0 0 0 0 0,0 1-1 0 0,0-1 1 0 0,0 0 34 0 0,0-10-4898 0 0,6-1-1438 0 0</inkml:trace>
  <inkml:trace contextRef="#ctx0" brushRef="#br0" timeOffset="1155.97">1258 177 1376 0 0,'16'-2'65'0'0,"-2"-16"507"0"0,-7 14 854 0 0,-5 3 3337 0 0,0 2 4676 0 0,4 6-10449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0.6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35 6448 0 0,'0'0'297'0'0,"0"0"-9"0"0,0 0-60 0 0,0 0 447 0 0,0 0 217 0 0,1 2 41 0 0,28 66 4043 0 0,-2 95-308 0 0,-18-120-3143 0 0,-8-41-1361 0 0,-1-2-11 0 0,0 0-3 0 0,0 0-12 0 0,0 0-2 0 0,0 0 0 0 0,0 0 35 0 0,-9-158 1140 0 0,8 149-1343 0 0,1-1 1 0 0,1 0 0 0 0,0 0-1 0 0,0 1 1 0 0,1-1 0 0 0,0 1-1 0 0,0-1 1 0 0,1 1 0 0 0,1 0-1 0 0,1-3 32 0 0,-1 8-36 0 0,0 0-1 0 0,0-1 1 0 0,1 1-1 0 0,0 1 1 0 0,0-1-1 0 0,0 1 1 0 0,0 0-1 0 0,1 0 1 0 0,-1 0-1 0 0,1 1 1 0 0,0 0-1 0 0,-1 0 1 0 0,1 1-1 0 0,0-1 0 0 0,0 1 1 0 0,0 0-1 0 0,0 1 1 0 0,0 0-1 0 0,0 0 1 0 0,0 0-1 0 0,0 0 1 0 0,1 1-1 0 0,1 1 37 0 0,128 15-280 0 0,-72 17-2134 0 0,-61-29 1259 0 0,1 1-12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1.9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235 346 15664 0 0,'0'0'356'0'0,"-7"-4"475"0"0,2 1-682 0 0,1 0-1 0 0,-1 1 0 0 0,0-1 1 0 0,0 1-1 0 0,0 0 0 0 0,-1 0 0 0 0,1 1 1 0 0,0-1-1 0 0,-1 1 0 0 0,1 0 0 0 0,-1 1 1 0 0,1-1-1 0 0,-1 1 0 0 0,1 0 0 0 0,-1 1 1 0 0,1-1-1 0 0,-1 1 0 0 0,1 0 0 0 0,0 1 1 0 0,-1-1-1 0 0,1 1 0 0 0,0 0 0 0 0,0 0 1 0 0,0 1-1 0 0,0-1 0 0 0,0 1 0 0 0,1 0 1 0 0,-1 0-1 0 0,1 1 0 0 0,0-1 0 0 0,-2 3-148 0 0,-2 4-5 0 0,1 0-1 0 0,0 0 1 0 0,1 1-1 0 0,0 0 1 0 0,1 0-1 0 0,0 1 0 0 0,1-1 1 0 0,0 1-1 0 0,0 0 1 0 0,2 0-1 0 0,-1 0 1 0 0,1 3 5 0 0,2-12-7 0 0,0 0 0 0 0,-1-1 0 0 0,1 1 1 0 0,0 0-1 0 0,1 0 0 0 0,-1-1 0 0 0,0 1 1 0 0,1 0-1 0 0,-1 0 0 0 0,1-1 1 0 0,0 1-1 0 0,0-1 0 0 0,0 1 0 0 0,0-1 1 0 0,1 1-1 0 0,-1-1 0 0 0,1 1 0 0 0,-1-1 1 0 0,1 0-1 0 0,0 0 0 0 0,0 0 0 0 0,0 0 1 0 0,0 0-1 0 0,0 0 0 0 0,0-1 0 0 0,1 1 1 0 0,-1-1-1 0 0,0 1 0 0 0,1-1 0 0 0,0 0 1 0 0,-1 0-1 0 0,1 0 0 0 0,0 0 7 0 0,4 1-6 0 0,0-1 0 0 0,-1 1 1 0 0,1-2-1 0 0,0 1 0 0 0,-1 0 0 0 0,1-1 0 0 0,0-1 0 0 0,0 1 0 0 0,-1-1 1 0 0,1 0-1 0 0,-1 0 0 0 0,1-1 0 0 0,3-1 6 0 0,-2 0 99 0 0,1-1 0 0 0,-1 0 0 0 0,1 0 0 0 0,-1-1 0 0 0,0 0-1 0 0,-1 0 1 0 0,1-1 0 0 0,-1 0 0 0 0,0 0 0 0 0,-1-1 0 0 0,0 0 0 0 0,0 0 0 0 0,0 0 0 0 0,-1-1-1 0 0,0 0 1 0 0,0 0 0 0 0,-1 0 0 0 0,0-1 0 0 0,0 0 0 0 0,-1 1 0 0 0,0-1 0 0 0,-1 0 0 0 0,0 0-1 0 0,0-1 1 0 0,-1 1 0 0 0,0 0 0 0 0,-1 0 0 0 0,0-1 0 0 0,0 0-99 0 0,-2-8 100 0 0,-1 0 1 0 0,0 0 0 0 0,-2 1-1 0 0,0-1 1 0 0,0 1-1 0 0,-2 0 1 0 0,0 1-1 0 0,-1 0 1 0 0,0 0-1 0 0,-2 0 1 0 0,0 1 0 0 0,-7-9-101 0 0,-81-106 378 0 0,93 127-388 0 0,11 23-234 0 0,69 93-2 0 0,-37-55 576 0 0,-14-23-284 0 0,-1 2 0 0 0,-2 0 0 0 0,-2 1 0 0 0,1 8-46 0 0,14 37-2507 0 0,-28-71 1344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3.2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5528 0 0,'0'0'249'0'0,"0"0"-1"0"0,3 9 2001 0 0,-3 6 1654 0 0,0 11 1080 0 0,2 1-3284 0 0,18 51 577 0 0,-17-64-2885 0 0,-3-13-4351 0 0,0-1-1726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7T22:30:41.4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19217 4488 777 0,'0'0'34'0,"0"0"8"0,0 0-34 0,0-2-8 0,-3-5 0 0,0 2 0 16,3 5 118-16,-2-7 22 0,2 2 4 0,0 5 0 15,-3-2-32-15,3 2-6 0,3-5-2 0,-3 5 0 16,0-7-26-16,2 5-6 0,-2 2 0 0,3-5-1 15,0 3-15-15,2-3-2 0,0 5-1 0,1-2 0 0,2-3-27 0,-1 3-6 16,1 2 0-16,3-5-1 0,-3 5 1 0,5 0 1 16,-2 0 0-16,5 0 0 15,-3 0-33-15,3 0-8 0,0-5 0 0,2 5-1 16,-2 0 50-16,0-2 11 0,2 2 1 0,-2 0 1 16,-5 0-23-16,2 0-5 0,0 0-1 0,-2 0 0 0,-3 0 5 15,-3 0 1-15,0 0 0 0,1 0 0 0,2 0 1 0,-3 0 1 16,-5 0 0-16,0 0 0 15,0 0 3-15,0 0 1 0,0 0 0 0,0 0 0 0,-5 0-8 0,5 0-1 16,-8 0-1-16,-3 0 0 0,-5 0-6 0,6 0-1 16,2 0 0-16,-3 2 0 0,1-4-18 0,-4 2-4 15,-2 0-1-15,3 0 0 0,0 0 32 0,0 2 7 16,-6-2 0-16,3 0 1 0,3 0-40 0,-3 5-8 16,0-5-1-16,0 0-1 0,3 0 39 0,-3 0 8 15,3 5 2-15,0-3 0 0,0-2-39 0,2 0-7 16,3 0-2-16,0 0 0 0,3 0 35 0,0 5 6 15,-1-5 2-15,4 2 0 0,-4-2-31 0,6 0-5 16,0 0-2-16,0 0 0 0,0 0 19 0,0 0 0 16,0 0 8-16,11 5-8 0,0-3 0 0,2-2 0 15,0 5 0-15,3-5-10 0,2 0 10 0,-2 2 0 0,3-2 0 16,-1 0 0-16,-2 0 0 0,0 0 0 0,-3-2 0 0,3 2 0 16,3 0 0-16,-1 0 0 0,1 2 0 0,-3-2 0 15,-6 0 0-15,3 0 0 0,-2 0 0 0,0 0 0 16,-1 0 0-16,-2 0 0 0,-8 0 0 0,0 0 0 15,8 0 0-15,0 0 9 0,-8 0-9 0,0 0 0 16,0 0 12-16,0 0-4 0,0 0 0 0,0 0-8 16,-5 0 16-16,5 0-3 0,0 0-1 0,-6 0 0 15,-1 0-3-15,-1 5-1 16,-3-5 0-16,0 2 0 0,-2-2-8 0,3 0 10 0,-1 0-10 0,0 0 10 16,1 0-10-16,2 5 0 0,-3-5 0 0,1 0 8 15,2 0-8-15,3 0 0 0,5 0 0 0,0 0 0 0,-6 0 0 0,6 0 0 16,-8 0 0-16,8 0 0 0,0 0 0 0,0 0 0 15,0 0 0-15,0 0 0 16,0 0-36-16,0 0 0 0,0 0 0 0,6 0 0 0,-1 2 36 0,3-2 0 16,0 0 0-16,2 0-792 15,4 0-152-15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3.3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57 6448 0 0,'-2'-24'1591'0'0,"17"4"7683"0"0,3 8-5158 0 0,10 17-5886 0 0,-26-4-5289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3.9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23 13824 0 0,'0'0'314'0'0,"0"0"46"0"0,0 0 22 0 0,1-1-50 0 0,4-2-191 0 0,1 0 0 0 0,-1 1 0 0 0,1-1 0 0 0,0 1 1 0 0,-1 0-1 0 0,1 0 0 0 0,0 1 0 0 0,0 0 0 0 0,0 0 1 0 0,0 0-1 0 0,0 1 0 0 0,1 0 0 0 0,-1 0 0 0 0,4 1-141 0 0,25-3 141 0 0,-14 2 279 0 0,1 1 0 0 0,-1 0 0 0 0,1 2 1 0 0,-1 0-1 0 0,16 6-420 0 0,-21-6-39 0 0,27 17 39 0 0,-35-4 76 0 0,-8-11 29 0 0,1-1-1 0 0,-1 1 0 0 0,-1 0 1 0 0,1 0-1 0 0,-1-1 0 0 0,0 1 1 0 0,0 0-1 0 0,0-1 1 0 0,0 1-1 0 0,-1-1 0 0 0,0 0 1 0 0,0 1-1 0 0,0-1 0 0 0,-1 0 1 0 0,1 0-1 0 0,-1 0 0 0 0,-2 2-104 0 0,-13 26-139 0 0,-11 59 219 0 0,28-89-71 0 0,1-1 1 0 0,0 1-1 0 0,0 0 0 0 0,0 0 1 0 0,0 0-1 0 0,0-1 0 0 0,1 1 1 0 0,-1 0-1 0 0,0 0 1 0 0,1-1-1 0 0,-1 1 0 0 0,1 0 1 0 0,0-1-1 0 0,0 1 0 0 0,-1-1 1 0 0,1 1-1 0 0,0-1 0 0 0,0 1 1 0 0,1-1-1 0 0,-1 1 0 0 0,0-1 1 0 0,0 0-1 0 0,1 0 0 0 0,-1 1 1 0 0,0-1-1 0 0,1 0 0 0 0,-1 0 1 0 0,1-1-1 0 0,0 1 1 0 0,-1 0-1 0 0,1 0 0 0 0,1 0-9 0 0,58 11-74 0 0,-44-11 96 0 0,0-1 0 0 0,0-1-1 0 0,1-1 1 0 0,-1 0 0 0 0,0-1-1 0 0,0-1 1 0 0,14-5-22 0 0,32-14-5994 0 0,-52 20-691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4.7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1 127 9416 0 0,'0'0'208'0'0,"0"0"33"0"0,0 0 16 0 0,7 3 117 0 0,97 13 4286 0 0,-2-13-4046 0 0,-95-3-435 0 0,-1-1 0 0 0,1 1 1 0 0,-1-1-1 0 0,1 0 0 0 0,-1-1 0 0 0,0 0 0 0 0,0 0 0 0 0,0 0 0 0 0,0-1 1 0 0,0 1-1 0 0,0-2 0 0 0,-1 1 0 0 0,1 0 0 0 0,-1-1 0 0 0,0 0 0 0 0,0 0 0 0 0,3-4-179 0 0,-7 6 70 0 0,0-1 0 0 0,-1 1 0 0 0,1-1 0 0 0,0 1 0 0 0,-1-1 0 0 0,1 0 0 0 0,-1 1 0 0 0,0-1 0 0 0,0 0 0 0 0,0 1 0 0 0,0-1 0 0 0,0 0 0 0 0,-1 1 0 0 0,1-1-1 0 0,-1 0 1 0 0,0 1 0 0 0,0-1 0 0 0,0 1 0 0 0,0-1 0 0 0,0 1 0 0 0,0 0 0 0 0,-1-1-70 0 0,-36-26 1109 0 0,34 26-1109 0 0,0 1 0 0 0,0 1 0 0 0,0-1 0 0 0,-1 0 0 0 0,1 1 0 0 0,0 0 0 0 0,-1 0 0 0 0,1 1 0 0 0,-1-1 0 0 0,1 1 0 0 0,-1 0 0 0 0,1 0 0 0 0,-1 0 0 0 0,1 0 0 0 0,0 1 0 0 0,-1 0 0 0 0,1 0 0 0 0,-1 0 0 0 0,1 1 0 0 0,-1 0 0 0 0,-9 1 0 0 0,-28 15 0 0 0,15 27 0 0 0,24-43 0 0 0,0 1 0 0 0,0 0 0 0 0,0 0 0 0 0,0 1 0 0 0,1-1 0 0 0,0 0 0 0 0,0 1 0 0 0,0 0 0 0 0,0-1 0 0 0,0 1 0 0 0,1 0 0 0 0,-1 0 0 0 0,1 0 0 0 0,0 0 0 0 0,1 0 0 0 0,-1 0 0 0 0,0 0 0 0 0,1 0 0 0 0,0 2 0 0 0,0 51 0 0 0,15-7-88 0 0,27-18 88 0 0,-31-25 1 0 0,0-1-1 0 0,0 0 0 0 0,1-1 1 0 0,0-1-1 0 0,0 0 0 0 0,0 0 0 0 0,1-2 1 0 0,-1 1-1 0 0,11 0 0 0 0,6 2 9 0 0,-8-2-358 0 0,-1-1 0 0 0,1 0 1 0 0,0-2-1 0 0,0 0 0 0 0,0-1 0 0 0,-1-2 0 0 0,8-1 349 0 0,-7-2-1234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6.3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 8288 0 0,'0'0'381'0'0,"0"0"-6"0"0,0 0-242 0 0,0-3 15 0 0,0 3 544 0 0,0 0 239 0 0,0 0 42 0 0,0 0-48 0 0,1 18-150 0 0,2 0 0 0 0,0 0 0 0 0,1 0 0 0 0,1 0-1 0 0,1 0 1 0 0,2 4-775 0 0,5 18 415 0 0,28 109 818 0 0,-21-82-961 0 0,3-9-272 0 0,-11-33-320 0 0,-10-24 128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6.75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34 1 5064 0 0,'0'0'389'0'0,"0"0"-114"0"0,0 0 445 0 0,0 0 221 0 0,0 0 47 0 0,0 0-68 0 0,0 0-329 0 0,0 0-146 0 0,0 0-28 0 0,-5 12 1505 0 0,-13 13 78 0 0,17-24-1548 0 0,-9 9 397 0 0,13-9-779 0 0,-1-1 0 0 0,1 0 0 0 0,-1 1 0 0 0,1-1 1 0 0,-1 0-1 0 0,1 0 0 0 0,-1 0 0 0 0,1 0 0 0 0,0-1 0 0 0,-1 1 0 0 0,0-1 0 0 0,1 1 1 0 0,-1-1-1 0 0,1 0 0 0 0,-1 0 0 0 0,0 0 0 0 0,1 0 0 0 0,-1 0 0 0 0,0-1 0 0 0,2 0-70 0 0,16-15 1279 0 0,-36 7-2223 0 0,9 7-430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7.16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10136 0 0,'0'0'777'0'0,"13"5"-474"0"0,-9 2 205 0 0,1 0 1 0 0,-1 0-1 0 0,0 1 1 0 0,-1-1-1 0 0,1 1 1 0 0,-2 0-1 0 0,1 0 1 0 0,-1 0-1 0 0,0 0 1 0 0,-1 0-1 0 0,1 4-508 0 0,2 9 549 0 0,33 220 1435 0 0,-10-137-1895 0 0,-18-56-1383 0 0,-9-42-5179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7.5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104 7 11776 0 0,'0'0'266'0'0,"0"0"44"0"0,0 0 11 0 0,-1 0-38 0 0,-32-6 3037 0 0,31 6-3265 0 0,-1 0 17 0 0,-1 0-1 0 0,1 0 1 0 0,-1 0-1 0 0,0 1 1 0 0,1-1-1 0 0,-1 1 1 0 0,1 0-1 0 0,-1 0 1 0 0,1 1-1 0 0,-1-1 1 0 0,1 0-1 0 0,0 1 1 0 0,0 0-1 0 0,0 0 1 0 0,0 0-1 0 0,-1 1-71 0 0,-2 2 12 0 0,2-2-22 0 0,17 4 124 0 0,37-5-220 0 0,-14-10 1171 0 0,-35 7-884 0 0,-1 1-42 0 0,0 0-10 0 0,3-3 515 0 0,0 2-1448 0 0,-2-1-4025 0 0,-1 2-1189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5.3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287 473 13824 0 0,'-2'-1'87'0'0,"0"0"0"0"0,-1 0 0 0 0,1-1 0 0 0,0 1-1 0 0,0-1 1 0 0,0 0 0 0 0,0 1 0 0 0,0-1 0 0 0,1 0 0 0 0,-1 0 0 0 0,0 0 0 0 0,1 0 0 0 0,-1 0 0 0 0,1-1 0 0 0,0 1 0 0 0,0 0 0 0 0,0-1 0 0 0,0 0-87 0 0,-7-10-53 0 0,5 9 239 0 0,0 0 0 0 0,0 1 0 0 0,-1-1 1 0 0,1 1-1 0 0,-1 0 0 0 0,0 0 0 0 0,1 0 1 0 0,-1 1-1 0 0,0 0 0 0 0,-1-1 0 0 0,1 1 0 0 0,0 0 1 0 0,-1 1-1 0 0,1-1 0 0 0,-1 1 0 0 0,1 0 1 0 0,-1 0-1 0 0,0 1 0 0 0,0-1 0 0 0,1 1 1 0 0,-2 0-187 0 0,-2 0 12 0 0,1 1 1 0 0,-1 0-1 0 0,1 1 0 0 0,0-1 1 0 0,-1 1-1 0 0,1 0 1 0 0,0 1-1 0 0,0 0 1 0 0,1 0-1 0 0,-1 1 0 0 0,1 0 1 0 0,-1 0-1 0 0,1 0 1 0 0,0 1-1 0 0,0-1 1 0 0,1 1-1 0 0,0 1 1 0 0,0-1-1 0 0,0 1 0 0 0,-1 2-12 0 0,3-1 38 0 0,0-1 0 0 0,0 1 0 0 0,0-1 0 0 0,1 1 0 0 0,1 0 0 0 0,-1 0 0 0 0,1 0 0 0 0,0 0 0 0 0,0 1 0 0 0,1-1 0 0 0,0 2-38 0 0,30 58 166 0 0,-27-62-160 0 0,1-1 0 0 0,0 0 0 0 0,-1 0 0 0 0,2 0 0 0 0,-1 0 0 0 0,0-1 0 0 0,1 0 0 0 0,0 0 0 0 0,-1 0 0 0 0,1 0 0 0 0,1-1 0 0 0,-1 1 0 0 0,0-1 0 0 0,0-1 0 0 0,1 1-1 0 0,-1-1 1 0 0,1 0 0 0 0,-1 0 0 0 0,1-1 0 0 0,0 1 0 0 0,-1-1 0 0 0,1 0 0 0 0,-1-1 0 0 0,1 0 0 0 0,0 0 0 0 0,-1 0 0 0 0,1 0 0 0 0,-1-1 0 0 0,0 0 0 0 0,0 0 0 0 0,1 0 0 0 0,-1-1 0 0 0,0 1-1 0 0,-1-1 1 0 0,1-1-6 0 0,0 1 61 0 0,1 0-1 0 0,-1 0 1 0 0,-1-1-1 0 0,1 0 0 0 0,0 0 1 0 0,-1 0-1 0 0,0-1 1 0 0,0 0-1 0 0,0 1 0 0 0,-1-1 1 0 0,1 0-1 0 0,-1-1 1 0 0,1-1-61 0 0,16-40 625 0 0,-16 39-461 0 0,-1 0 0 0 0,0-1 0 0 0,-1 1 0 0 0,1-1 0 0 0,-2 0 0 0 0,1 0 0 0 0,-1 0 0 0 0,-1 0 0 0 0,1 0 0 0 0,-2-6-164 0 0,2-16 175 0 0,-20-47-158 0 0,6 45-20 0 0,-34-67 182 0 0,13 15 464 0 0,10 0-475 0 0,21 77-104 0 0,3 6 2 0 0,0 2 0 0 0,3 12 4 0 0,14 95 62 0 0,20 15-48 0 0,32 48 204 0 0,-34-80-38 0 0,2 36-564 0 0,-30-75 485 0 0,-3-32-48 0 0,1-20-1469 0 0,2-10-218 0 0</inkml:trace>
  <inkml:trace contextRef="#ctx0" brushRef="#br0" timeOffset="343.66">521 75 10136 0 0,'5'-16'1008'0'0,"3"-1"-774"0"0,-7 16 729 0 0,-1 1 309 0 0,0 0 52 0 0,0 0-73 0 0,0 0-352 0 0,0 0-149 0 0,13 18 990 0 0,11 43-838 0 0,0 13-130 0 0,22 78-456 0 0,-16-86-316 0 0,-18-51 103 0 0,-10-10-6180 0 0,-2-5-628 0 0</inkml:trace>
  <inkml:trace contextRef="#ctx0" brushRef="#br0" timeOffset="687.33">869 596 10104 0 0,'0'0'464'0'0,"0"0"-10"0"0,-7 0 1569 0 0,-46 29 2619 0 0,35-15-4372 0 0,17-13-204 0 0,1-1-34 0 0,0 0-133 0 0,0 0-56 0 0,40-24 1175 0 0,-40 10-2076 0 0,0 14-243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2.3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174 9 11976 0 0,'0'0'266'0'0,"0"0"44"0"0,0 0 15 0 0,0 0-26 0 0,-13-6-187 0 0,10 6 34 0 0,-1 0 1 0 0,1 1-1 0 0,-1-1 1 0 0,1 1-1 0 0,0 0 1 0 0,-1 0-1 0 0,1 0 1 0 0,0 1-1 0 0,0-1 1 0 0,0 1-1 0 0,0 0 1 0 0,0-1-1 0 0,0 1 1 0 0,0 1-1 0 0,0-1 1 0 0,1 0-1 0 0,-1 1 1 0 0,1-1-1 0 0,0 1 1 0 0,0 0-1 0 0,0 0 1 0 0,0 0-1 0 0,0 0-146 0 0,0-1 29 0 0,-7 7 6 0 0,1-1-1 0 0,0 1 1 0 0,0 1-1 0 0,1-1 1 0 0,0 1-1 0 0,1 1 1 0 0,0-1-1 0 0,1 1 1 0 0,0 0-1 0 0,1 0 1 0 0,0 0-1 0 0,0 1 1 0 0,1 0-1 0 0,1-1 1 0 0,0 1-1 0 0,1 0 1 0 0,0 3-35 0 0,3-11 3 0 0,0-1 1 0 0,0 0-1 0 0,0 0 0 0 0,0 0 1 0 0,1 0-1 0 0,-1 0 0 0 0,1-1 1 0 0,0 1-1 0 0,0-1 1 0 0,0 0-1 0 0,0 0 0 0 0,0 0 1 0 0,0 0-1 0 0,1 0 1 0 0,-1-1-1 0 0,1 1 0 0 0,-1-1 1 0 0,1 0-1 0 0,-1 0 0 0 0,1 0 1 0 0,0-1-1 0 0,0 1 1 0 0,-1-1-1 0 0,1 0 0 0 0,0 0 1 0 0,0 0-1 0 0,-1-1 0 0 0,3 0-3 0 0,95-23 500 0 0,-95 22-363 0 0,0-1-1 0 0,-1 1 0 0 0,1-1 0 0 0,0-1 0 0 0,-1 1 0 0 0,0-1 0 0 0,1 0 0 0 0,-2 0 0 0 0,1 0 0 0 0,0-1 0 0 0,-1 1 0 0 0,0-1 0 0 0,0 0 0 0 0,0-1 0 0 0,-1 1 0 0 0,0-1 0 0 0,0 1 0 0 0,0-1 0 0 0,0 0 0 0 0,-1 0 0 0 0,0 0 0 0 0,-1 0 0 0 0,1-1 0 0 0,-1 1 1 0 0,0 0-1 0 0,-1-1 0 0 0,1 1 0 0 0,-1-3-136 0 0,-1 4 81 0 0,0 0 0 0 0,-1 0 0 0 0,1 1 0 0 0,-1-1 0 0 0,0 1 0 0 0,0-1 1 0 0,0 1-1 0 0,0 0 0 0 0,-1 0 0 0 0,0 0 0 0 0,0 0 0 0 0,0 0 0 0 0,0 1 0 0 0,0-1 1 0 0,-1 1-1 0 0,0 0 0 0 0,1 0 0 0 0,-1 0 0 0 0,0 1 0 0 0,-3-2-81 0 0,1 1-209 0 0,-1 0 1 0 0,1 0-1 0 0,-1 0 0 0 0,1 1 0 0 0,-1 0 0 0 0,0 1 1 0 0,0-1-1 0 0,0 1 0 0 0,0 1 0 0 0,0-1 0 0 0,0 1 1 0 0,0 0-1 0 0,-6 1 209 0 0,6 2-1195 0 0,0 0-12 0 0</inkml:trace>
  <inkml:trace contextRef="#ctx0" brushRef="#br0" timeOffset="624.82">389 24 2304 0 0,'0'0'101'0'0,"1"0"1"0"0,40 16 10408 0 0,-8 39-5027 0 0,-28-44-5176 0 0,15 61 2357 0 0,-14-45-2158 0 0,-5-26-236 0 0,-1-1-28 0 0,0 0-125 0 0,13-13 220 0 0,17-52-173 0 0,21-5-153 0 0,-43 63-531 0 0,-4 3 467 0 0,0-1-1 0 0,0 1 1 0 0,1 0-1 0 0,-1 1 0 0 0,1-1 1 0 0,0 1-1 0 0,0 0 1 0 0,0 0-1 0 0,1 0 1 0 0,-1 1-1 0 0,1 0 1 0 0,0 0-1 0 0,-1 0 1 0 0,1 1-1 0 0,0 0 0 0 0,0 0 1 0 0,0 0-1 0 0,0 1 1 0 0,0 0-1 0 0,1 0 54 0 0,-1 1-18 0 0,0 1-1 0 0,-1-1 1 0 0,1 1-1 0 0,-1 0 0 0 0,1 1 1 0 0,-1-1-1 0 0,0 1 1 0 0,0 0-1 0 0,0 1 1 0 0,0-1-1 0 0,-1 1 0 0 0,1 0 1 0 0,-1 0-1 0 0,0 0 1 0 0,1 2 18 0 0,1 2 108 0 0,-2-3-32 0 0,1 0 0 0 0,-1 0 1 0 0,0 0-1 0 0,-1 1 0 0 0,0-1 0 0 0,1 1 0 0 0,-2 0 1 0 0,1 0-1 0 0,-1 0 0 0 0,0 1 0 0 0,0-1 0 0 0,0 4-76 0 0,11 30 814 0 0,-12-39-734 0 0,-1-1 10 0 0,14 4 134 0 0,36-46-224 0 0,43-56-1324 0 0,-32 59 619 0 0,-60 39 705 0 0,1-1 0 0 0,0 1 1 0 0,0-1-1 0 0,0 1 0 0 0,1 0 0 0 0,-1-1 1 0 0,0 1-1 0 0,0 0 0 0 0,0 1 0 0 0,0-1 1 0 0,0 0-1 0 0,0 1 0 0 0,0-1 0 0 0,0 1 1 0 0,0-1-1 0 0,0 1 0 0 0,0 0 0 0 0,-1 0 0 0 0,1 0 1 0 0,0 0-1 0 0,0 0 0 0 0,-1 0 0 0 0,1 0 1 0 0,-1 1-1 0 0,1-1 0 0 0,-1 1 0 0 0,1-1 1 0 0,-1 2-1 0 0,17 10 22 0 0,-5-5 142 0 0,0 1 0 0 0,0 0 0 0 0,-1 1 0 0 0,0 1-1 0 0,-1 0 1 0 0,0 1 0 0 0,7 10-164 0 0,16 36 797 0 0,-33-55-869 0 0,2 4 23 0 0,-1-1 94 0 0,-2-5-209 0 0,1 0-1037 0 0,2 4-446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11.0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224 53 5064 0 0,'-11'-21'282'0'0,"-1"0"4038"0"0,-22 11 3096 0 0,-19 31-6079 0 0,52-20-1247 0 0,-7 3-64 0 0,1 1 0 0 0,-1 0 1 0 0,1 0-1 0 0,0 1 0 0 0,0 0 1 0 0,0 0-1 0 0,1 1 0 0 0,0-1 0 0 0,0 1 1 0 0,1 1-1 0 0,0-1 0 0 0,0 1 1 0 0,0 0-1 0 0,1 0 0 0 0,1 0 0 0 0,-1 1 1 0 0,1-1-1 0 0,1 1 0 0 0,-1 0 1 0 0,2 0-1 0 0,-1 0 0 0 0,1 0 0 0 0,1 0 1 0 0,-1 0-1 0 0,1 0-26 0 0,1-6-1 0 0,-1 1-1 0 0,1-1 0 0 0,0 0 1 0 0,0 0-1 0 0,0 0 1 0 0,0 0-1 0 0,0 0 1 0 0,0 0-1 0 0,1 0 1 0 0,0 0-1 0 0,0 0 1 0 0,-1-1-1 0 0,1 1 1 0 0,1-1-1 0 0,-1 0 0 0 0,0 1 1 0 0,1-1-1 0 0,-1 0 1 0 0,1 0-1 0 0,-1 0 1 0 0,1-1-1 0 0,0 1 1 0 0,0-1-1 0 0,0 1 1 0 0,0-1-1 0 0,0 0 1 0 0,0 0-1 0 0,0 0 0 0 0,3 0 2 0 0,1 0-1 0 0,1 0-1 0 0,-1 0 1 0 0,0-1-1 0 0,1 1 1 0 0,-1-2-1 0 0,1 1 1 0 0,-1-1-1 0 0,1 0 1 0 0,-1-1-1 0 0,0 1 1 0 0,0-2-1 0 0,4 0 2 0 0,-6 1 62 0 0,0 0 0 0 0,0 0 0 0 0,0 0-1 0 0,-1 0 1 0 0,1-1 0 0 0,0 0-1 0 0,-1 0 1 0 0,0 0 0 0 0,0 0 0 0 0,0-1-1 0 0,0 0 1 0 0,-1 0 0 0 0,1 0-1 0 0,-1 0 1 0 0,0 0 0 0 0,0-1 0 0 0,0 1-1 0 0,-1-1 1 0 0,0 0 0 0 0,0 0-1 0 0,0 0 1 0 0,0 0 0 0 0,-1 0 0 0 0,0 0-1 0 0,0 0 1 0 0,0-1 0 0 0,-1 1-1 0 0,1-5-61 0 0,-8-27 576 0 0,44 80-312 0 0,76 63-94 0 0,-98-93-2217 0 0,-15-13 1092 0 0</inkml:trace>
  <inkml:trace contextRef="#ctx0" brushRef="#br0" timeOffset="390.52">438 5 14280 0 0,'0'0'1102'0'0,"10"6"59"0"0,-1 10-457 0 0,0-1 0 0 0,-2 1 0 0 0,0 0 0 0 0,0 1 0 0 0,-2 0 0 0 0,0 0 0 0 0,-1 0-1 0 0,-1 3-703 0 0,8 25 1249 0 0,0-4-1465 0 0,10-86 512 0 0,-19 36-416 0 0,1 1-1 0 0,0-1 0 0 0,1 1 0 0 0,0-1 1 0 0,1 1-1 0 0,-1 0 0 0 0,2 1 1 0 0,-1-1-1 0 0,1 1 0 0 0,0 0 1 0 0,0 1-1 0 0,1-1 0 0 0,0 1 0 0 0,0 1 1 0 0,4-3 120 0 0,-6 7-7 0 0,1-1 0 0 0,0 1 1 0 0,-1 1-1 0 0,1-1 1 0 0,0 1-1 0 0,-1 0 0 0 0,1 0 1 0 0,0 1-1 0 0,-1 0 1 0 0,1 0-1 0 0,0 0 0 0 0,-1 1 1 0 0,0-1-1 0 0,1 1 0 0 0,-1 1 1 0 0,0-1-1 0 0,0 1 1 0 0,0 0-1 0 0,0 0 0 0 0,0 0 1 0 0,-1 1-1 0 0,0-1 1 0 0,1 1-1 0 0,-1 0 0 0 0,3 5 7 0 0,2 0 182 0 0,0 1 0 0 0,0 0-1 0 0,-1 1 1 0 0,0 0 0 0 0,-1 0-1 0 0,0 1 1 0 0,-1 0 0 0 0,1 2-182 0 0,6 22-1784 0 0,-13-35-116 0 0,0-1-486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8T01:16:11.1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18431 13209 57 0,'0'0'0'0,"0"0"0"0,0 0 0 0,0 0 0 16,0 0 131-16,0 0 21 0,0 0 4 0,0 0 0 15,0 0-68-15,0 0-13 0,0 0-3 0,3-3-1 16,-3-1-20-16,0 4-4 0,0 0-1 0,0 0 0 16,0 0-8-16,0-7-2 0,0 7 0 0,0 0 0 15,0 0-2-15,-3 0-1 0,0-5 0 0,3 5 0 16,0 0-1-16,0 0-1 0,-5-2 0 0,0 4 0 0,-1 3-13 0,4-1-2 16,2-4-1-16,0 0 0 0,-6 3-7 0,1 1 0 15,2-1-8-15,-2-3 12 0,3 4-4 0,-4-1-8 16,4 2 11-16,-1-3-11 0,3-2 16 0,-5 7-4 15,2-2-1-15,-2 2 0 0,5 0 0 0,0 0 0 16,0-7 0-16,0 7 0 0,0 0 0 0,5-2 0 16,-2 2 0-16,-1-3 0 0,1-1-2 0,2 4 0 15,3-2 0-15,-3-3 0 0,3-2-1 0,0 5-8 16,3-5 12-16,-3-5-4 0,0 3 1 0,2-3 0 16,-2 5 0-16,3-3 0 0,-6-1 10 0,3-3 1 15,-3 2 1-15,1 3 0 0,-1-3 19 0,-2-2 3 0,-1 0 1 16,-2 4 0-16,3-4 3 0,-3 0 1 0,0-2 0 15,0 2 0-15,-3 5-23 0,1-3-4 0,-1-2-1 0,0 4 0 16,-2-1-9-16,2-3-3 0,-2 7 0 0,3 0 0 16,-4-7-8-16,1 7 10 0,0 0-10 0,-1 0 10 15,1 0-10-15,-3 0 0 0,3 2 9 0,0 3-9 16,-1-5 0-16,1 7 0 0,0-7 0 0,-1 7 8 16,1 0-8-16,0-2 0 0,2-3 0 0,-2 3 0 15,0 2 0-15,2 0 0 0,0 0 0 0,3-3 0 16,-2 4 0-16,2-8 0 0,2 2-9 0,-2 5 9 15,6 0 0-15,-4-2 0 0,1 2-9 0,2 0 9 16,0-2 0-16,3-3 0 0,-2-2 0 0,-1 5 0 16,0-3 0-16,3-2 0 0,-3-2 0 0,1-3 0 15,-1 3 8-15,0-3-8 0,1 2 11 0,-4-1-11 0,4-3 12 0,-4 0-4 16,4 2 0-16,-4-2-8 0,1-3 12 0,-1 3-4 16,-2 3 0-16,0-3-8 0,0 0 16 0,-2 0-4 15,-1 2-1-15,1-2 0 0,-1 7 11 0,-2-7 2 16,2 7 1-16,-5 0 0 0,3 0-8 0,-1 0-1 15,-2 4-1-15,3-1 0 0,0 1-15 0,0-1 0 16,2 2 8-16,-2-3-8 0,-3 3 0 0,5 2 0 16,0 0 0-16,1-3 0 0,-1 3 0 0,0-4 0 15,3 4 0-15,0 0 0 0,0-2 0 0,0-5-8 16,3 7 8-16,0 0 0 0,2 0 0 0,-2-2 0 16,-3-5 0-16,0 0 0 0,8 2 0 0,0 3 0 15,-3-5 0-15,0 0 0 0,-5 0 0 0,8 0 0 16,-3-5 0-16,3 3 9 0,-2-3 0 0,-1-2 0 0,-2 0 0 0,-1 2 0 15,4-2 5-15,-4 5 1 0,1-5 0 0,-1 2 0 16,-2-2-1-16,0 7 0 0,0-7 0 0,0 7 0 16,0 0-4-16,-2-7-1 0,-1 2 0 0,1 5 0 15,2 0 0-15,-6 0 0 0,1 0 0 0,0 0 0 16,-3 5-9-16,2-5 0 0,1 7 0 0,-3-3 8 16,3-1-8-16,0 4 0 0,2-2 0 0,0 2 0 15,1 0 0-15,-1 0 0 0,3 0 0 0,0 0 0 16,3 0 0-16,2 0 0 0,-5-7 0 0,3 5 0 15,-1 2 0-15,4-3 0 0,-6-4 0 0,7 3 0 16,-1-3 0-16,2 4 0 0,-3-4 0 0,0 0 0 16,1-4 0-16,-1 4 0 0,0-3 0 0,3-1 8 15,-3-3-8-15,1 2 12 0,-4-2-12 0,1 5 12 16,0-6 0-16,-1 1 1 0,1-4 0 0,-3 6 0 0,0-2 3 16,-3 5 0-16,1-6 0 0,-1 4 0 0,0-3 0 0,-2 7 0 15,0-7 0-15,-1 7 0 0,1-5-4 0,-3 5-1 16,3 0 0-16,-3 0 0 0,0 5-11 0,3-5 0 15,-3 4 0-15,3-1 8 0,-1 4-8 0,-2-3 0 16,3-1 0-16,0 4 0 0,2 0 0 0,-2-2 0 16,2 2 0-16,0-3 0 0,3 3 0 0,0 1 0 15,0-8-9-15,0 0 9 0,3 2 0 0,0 5 0 16,2-2 0-16,3-5 0 0,-3 2 0 0,1-2-8 16,4 0 8-16,-2 5 0 0,0-10 0 0,3 3 0 15,-3-3 0-15,0 3 0 0,2-3 0 0,-2-2 0 0,0 0 0 16,0 0 0-16,0 0 0 0,-3 2 0 0,0-4 8 15,1-3-8-15,-6 5 8 0,2-5 0 0,-2 3-8 0,-2-3 12 16,2 5-4-16,-3 0-8 0,-2 0 11 0,-1 0-11 16,-1 0 8-16,-1-1-8 0,0 4 0 0,0 1 0 15,-3-1 0-15,3 4 0 0,0 0 0 0,0 0 0 16,0 4 0-16,3-1 0 0,0-3 0 0,0 4-9 16,2 4 9-16,0-6-8 0,1 5 8 0,2-2-8 15,0 2-12-15,0-3-1 0,0-4-1 0,5 7 0 31,-2-4-115-31,2 4-23 0,0 0-5 0,3-2-951 0</inkml:trace>
  <inkml:trace contextRef="#ctx0" brushRef="#br0" timeOffset="1062.61">18412 13785 230 0,'0'0'10'0,"0"0"2"0,0 0-12 0,0 0 0 0,0 0 0 0,0 0 0 16,0 0 193-16,-5 0 36 0,-3 0 7 0,8 0 2 16,0 0-129-16,0 0-25 0,0 0-6 0,-5-2-1 15,0 2-11-15,5 0-2 0,0 0-1 0,0 0 0 16,0 0-14-16,-6 2-2 0,6-2-1 0,-2 7 0 16,-1-2-4-16,3 2-1 0,-5 0 0 0,2 5 0 15,3-5-5-15,-3 0 0 0,1 4-1 0,-1-1 0 16,3-3-8-16,-3 5-2 0,3-5 0 0,0 5 0 15,3-3-12-15,0-2-2 0,2 5-1 0,0-5 0 16,1 0-10-16,-1 0 0 0,3 0 9 0,0-2-9 16,2-3 9-16,1-2-9 0,0 5 12 0,2-5-12 15,-3-5 16-15,1 5-3 0,2-2-1 0,-2-3 0 16,-3-2 2-16,2 0 0 0,-2 0 0 0,0 0 0 16,0 2-1-16,0-2 0 0,-3-2 0 0,1-3 0 0,-1 5-1 0,-2 0-1 15,-1 0 0-15,1 2 0 0,-3-2-2 0,0 7 0 16,0 0 0-16,0 0 0 0,0 0 7 0,0 0 2 15,0 0 0-15,0 0 0 0,0 0-18 0,0 0 8 16,-3 5-8-16,3 2 0 0,-2 0 0 0,4-5 0 16,-2 5 0-16,3-2 0 0,2 2 0 0,0 0 0 15,1 0 0-15,-1-2 0 0,3-3 0 0,3 3 0 16,-4 2 0-16,7-2 0 0,-4-3 0 0,3-2 0 16,-2 0 0-16,5 0 0 0,-3 0 0 0,3 0 0 15,0-2 11-15,-3-3-3 0,0 0 0 0,1 3 0 16,-4-3 0-16,-2-2 0 0,0 5 0 0,0-3 0 15,0-2 0-15,0 0 0 0,-5-5 4 0,2 5 0 16,0 0 1-16,-2 0 0 0,-1 0-3 0,-2 0-1 0,0 0 0 16,0 2 0-16,0-2-9 0,0 5 12 0,-5-5-12 0,2 2 12 15,3 5-12-15,-2-7 0 0,-3 7 0 0,2-7 8 32,-2 7-36-32,-1-5-7 0,-2 5-1 0,3-7-728 0,-3 7-146 0</inkml:trace>
  <inkml:trace contextRef="#ctx0" brushRef="#br0" timeOffset="1624.92">18415 13677 288 0,'0'0'25'0,"0"0"-25"16,0 0 0-16,0 0 0 0,0 0 199 0,0-3 34 15,0 3 7-15,0 0 2 0,0 0-122 0,3-4-25 16,-3 4-5-16,2-5-1 0,4 3-30 0,-6-3-7 0,2 5 0 0,-2 0-1 16,0 0-20-16,6-7-4 0,-4 5-1 0,1-3 0 15,-1-2 10-15,1 4 1 0,0-1 1 0,2-3 0 16,-5 2-6-16,3-2 0 0,2 5-1 0,0-3 0 16,1-2-13-16,-1 0-2 0,0 0-1 0,0 2 0 15,1-2-15-15,2 5 8 0,-3-3-8 0,0-2 0 16,1 7 8-16,1-7-8 0,-1 4 0 0,-1-1 0 15,-2-3 11-15,2 7-11 0,3-5 12 0,-5 5-12 16,-3 0 20-16,0 0-2 0,5 0-1 0,-2 0 0 16,2 0-7-16,-3 0-2 0,4 5 0 0,-1-3 0 15,0 3-8-15,1 2 8 0,-1 0-8 0,3-2 8 16,-3 2 12-16,0 0 1 0,3 0 1 0,0 0 0 16,0 5 3-16,-2-5 1 0,1 0 0 0,-1 0 0 0,2 0-15 0,0 0-3 15,-3 0-8-15,0-2 12 16,1-3-12-16,-4 3 9 0,-2-5-9 0,5 2 8 0,1 3-8 15,-6-5 0-15,0 0 0 0,0 0-11 16,5 0-157-16,0-5-31 0</inkml:trace>
  <inkml:trace contextRef="#ctx0" brushRef="#br0" timeOffset="2843.11">18423 13072 403 0,'0'0'36'0,"0"0"-36"0,0 0 0 0,0 0 0 0,0 0 181 0,0 0 30 16,3-7 5-16,-1-2 2 0,4 7-174 0,-4-3-36 15,3-2-8-15,-5 7 0 0,3-3 8 0,-3 3 0 16,5-4 0-16,-2-3 0 0,2 4-8 0,-5 3 0 16,0 0 0-16,3-4 8 0,-3 4-8 0,0 0 8 15,0 0-8-15,0-7 8 16,-3 2-104-16,3 5-22 0,-5-2-4 0</inkml:trace>
  <inkml:trace contextRef="#ctx0" brushRef="#br0" timeOffset="3046.37">18473 12887 1267 0,'0'0'56'0,"-2"-7"12"0,-1 2-55 15,0-2-13-15,1 0 0 0,-1 4 0 0,0-1 0 0,3 4 11 0,-2-3-11 0,2 3 10 16,-3-4-10-16,3 4 0 0,0-7 0 0,0 7 0 16,0-5 0-16,0 2 0 0,3-1 0 0,-1-3 8 15,1 7-20-15,-3-7-4 0,3 4 0 0,-1-1-542 16</inkml:trace>
  <inkml:trace contextRef="#ctx0" brushRef="#br0" timeOffset="3218.14">18468 12680 900 0,'0'0'40'0,"0"0"8"0,0-7-39 0,-3 0-9 15,3 7 0-15,0-5 0 0,-2-2 8 0,2 4-8 16,0 3 12-16,0 0-4 0,0-4-8 0,0 4 0 16,0-3 0-16,0-1 0 15,0 1-24-15,0-1-6 0,2-3-2 0,-2 7-347 16</inkml:trace>
  <inkml:trace contextRef="#ctx0" brushRef="#br0" timeOffset="3374.4">18473 12491 676 0,'0'0'15'0,"0"0"3"0,0 0 1 0,0 0 0 0,-2-4-19 0,2 4 0 0,0 0 0 0,0 0 0 16,0-7 0-16,0 7-14 0</inkml:trace>
  <inkml:trace contextRef="#ctx0" brushRef="#br0" timeOffset="3514.82">18505 12346 403 0,'0'0'36'0,"0"0"-36"0,0-7 0 0,0 0 0 15,3 4 0-15,-3-6-19 0,0 6 3 0,0-4 0 16,0 3 16-16,2-3 0 0,-4 0 0 16,2 7 0-16</inkml:trace>
  <inkml:trace contextRef="#ctx0" brushRef="#br0" timeOffset="3655.66">18510 12219 403 0,'0'0'36'0,"0"0"-36"15,0 0 0-15,0 0 0 0,-2-3 86 0,-1-1 10 16,3-3 3-16,-3 4 0 0,1-2-70 0,2-2-13 16,0 3-4-16,0 1-361 0</inkml:trace>
  <inkml:trace contextRef="#ctx0" brushRef="#br0" timeOffset="3796.03">18516 12106 1087 0,'-6'-14'48'0,"6"14"10"0,0 0-46 0,0 0-12 16,0 0 0-16,-2-7 0 0,2 4 0 0,0-1 0 0,0-4 0 0,0 6 8 31,0-3-102-31,0-2-21 0</inkml:trace>
  <inkml:trace contextRef="#ctx0" brushRef="#br0" timeOffset="3952.77">18518 11936 633 0,'0'0'56'0,"0"0"-44"0,0 0-12 0,-2 0 0 15,-4-7 58-15,4 7 10 0,-1-4 1 0,3 4 1 16,-5-7-33-16,5 7-6 0,-3 0-2 0,3 0 0 0,0 0-29 0,0 0 0 16,-5-3 0-16,5 3-288 15,-3-4-63-15</inkml:trace>
  <inkml:trace contextRef="#ctx0" brushRef="#br0" timeOffset="4108.83">18471 11777 421 0,'0'-8'18'0,"0"8"5"16,2-7-23-16,-2 7 0 0,3-7 0 0,-3 7 0 0,3-4 0 0,-3 4 9 15,0-7-9-15,0 4 0 0,0 3 8 0,0 0-8 0,0-4 0 0,0 4 0 31,0 0-17-31,0 0-11 0</inkml:trace>
  <inkml:trace contextRef="#ctx0" brushRef="#br0" timeOffset="4264.7">18463 11657 230 0,'0'0'10'0,"0"0"2"0,0 0-12 0,0 0 0 15,0 0 0-15,0 0 0 0,0 0 76 0,0 0 12 0,-3-3 2 0,0-4 1 16,3 7-82-16,0-5-9 0</inkml:trace>
  <inkml:trace contextRef="#ctx0" brushRef="#br0" timeOffset="4405.46">18471 11595 1051 0,'0'0'46'0,"0"0"10"0,0 0-44 0,-6-2-12 15,6 2 0-15,-2-5 0 0,2 5 0 0,-3-4 12 16,3 4-12-16,-3-3 12 0,1-1-12 0,2-3 0 16,0-1 0-16,0 1 0 15,0 0-91-15,2 0-13 0</inkml:trace>
  <inkml:trace contextRef="#ctx0" brushRef="#br0" timeOffset="4608.32">18460 11421 460 0,'0'0'41'0,"0"0"-33"16,-8 0-8-16,0 0 0 0,3-2 140 0,0-3 25 16,-1 5 6-16,6 0 1 0,-8 0-114 0,3-4-22 0,5 4-5 0,-3-3-1 15,1-1-21-15,2 4-9 0,0 0 8 0,0 0-8 16,0-7 0-16,-3-1-17 0,3 1 2 0,3 5 1 31,-3 2-38-31,0 0-7 0,0 0-1 0,0-5-1 16,2-2-22-16,1 0-4 0,-3 3-1 0,0-4-238 0</inkml:trace>
  <inkml:trace contextRef="#ctx0" brushRef="#br0" timeOffset="4733.69">18455 11254 288 0,'0'0'25'0,"0"0"-25"0,0 0 0 0,0 0 0 16,0 0 120-16,0 0 20 0,0 0 3 0,0 0 1 16,0 0-144-16,0 0-18 0,-6 0-9 0,6 0-1 0,0 0 28 0,0 0 0 15,-2-2 0-15,2 2 0 0,0 0-18 0,0 0 2 16,0 0 1-16,0-7-282 15</inkml:trace>
  <inkml:trace contextRef="#ctx0" brushRef="#br0" timeOffset="4873.88">18468 11172 525 0,'0'0'23'0,"0"0"5"16,0 0-28-16,0 0 0 0,-5 0 0 0,5 0 0 0,0 0 40 0,0 0 1 15,-3 0 1-15,3 0 0 0,0 0-13 0,0 0-2 16,-3-5-1-16,3 5 0 0,3-7-15 0,-3 0-3 15,-3 3-8-15,3 1-227 0,3-1-52 16</inkml:trace>
  <inkml:trace contextRef="#ctx0" brushRef="#br0" timeOffset="5030.3">18460 11019 702 0,'0'0'31'0,"0"0"6"0,0 0-29 0,0 0-8 0,0 0 0 0,0 0 0 15,-5 0 47-15,5 0 8 0,0 0 1 0,0 0 1 16,0 0-32-16,0 0-6 0,-3 0-2 0,3 0 0 16,0 0-42-16,0 0-9 0</inkml:trace>
  <inkml:trace contextRef="#ctx0" brushRef="#br0" timeOffset="5217.88">18494 10871 1051 0,'-8'2'46'0,"3"-2"10"0,0 0-44 0,2 0-12 15,-2 0 0-15,2 0 0 0,-2 0 0 0,2 0 0 16,1 0 0-16,2 0 0 0,0 0 0 0,0 0-12 16,-3-7 2-16,0 5 1 0,6-3-12 0,0-2-3 15,-3 0 0-15,2 0 0 16,1 0-24-16,0 0-6 0,-3-5-1 0</inkml:trace>
  <inkml:trace contextRef="#ctx0" brushRef="#br0" timeOffset="5389.6">18473 10718 795 0,'-10'5'35'0,"10"-5"8"0,-6 0-35 0,1 0-8 0,0 0 0 0,2-5 0 16,-5 5 45-16,6-5 7 0,-4 5 2 0,4 0 0 16,2 0-17-16,0 0-3 0,0 0-1 0,-6-2 0 15,4 2-23-15,2 0-10 0,-3-5 8 0,3 5-8 16,0 0 0-16,3-7 0 0,-1 0-9 0,1 5 9 31,2-5-43-31,-2 2-1 0,0-2-1 0,2 0 0 0,-3 0-43 0,1 0-9 0</inkml:trace>
  <inkml:trace contextRef="#ctx0" brushRef="#br0" timeOffset="5529.99">18460 10563 115 0,'0'0'0'0,"0"0"10"15,0 0-10-15,-5 0 0 0,-1 0 0 0,1 0 0 0,0 0 198 16,5 0 38-16,0 0 7 0,-5 0 1 0,-1-5-193 0,6 5-39 15,0 0-12-15,0 0 0 0,-5 0 0 0,5 0 0 16,0 0 0-16,0 0 0 0,0 0-9 0,0 0-1 16,0 0 0-16,0 0-423 15</inkml:trace>
  <inkml:trace contextRef="#ctx0" brushRef="#br0" timeOffset="7560.74">16865 13235 403 0,'0'0'36'0,"0"0"-36"0,0 0 0 0,0 0 0 15,0 0 112-15,0 0 15 0,0 0 3 0,2-7 1 16,-2 7-47-16,0-5-10 0,-2 3-2 0,2 2 0 16,2-5-6-16,-2 5-2 0,-2-3 0 0,2 3 0 15,0 0-6-15,0 0-2 0,0 0 0 0,-6 0 0 16,-2-4-26-16,6 4-6 0,2 0 0 0,0 0-1 16,-8 0 14-16,2 0 3 0,1 0 1 0,3 0 0 15,-4 0-23-15,1 4-5 0,0-4-1 0,5 0 0 16,0 0 10-16,-6 3 2 0,1-3 0 0,0 5 0 15,5-5 3-15,0 0 1 0,-8 2 0 0,0 5 0 16,0-2-17-16,3-5-3 0,2 7-8 0,-2 0 12 0,-6-3-12 0,6-1 11 16,5-3-11-16,-3 7 10 0,-2 0-10 0,2 0 8 15,3-2-8-15,3 2 8 0,-3 0 0 0,0-2 0 16,0-5 0-16,5 7 0 0,6-5-8 0,-6-2 8 16,-2 5-8-16,5-3 8 0,0 3-8 0,2-5 8 15,-5 0-8-15,1 0 8 0,2 4-8 0,0-8 0 16,0 4 0-16,0-5 0 0,-8 5 28 0,5-7 3 15,3 5 1-15,0-3 0 0,-6-2-16 0,1 0-4 16,0 4 0-16,-1-6 0 0,4 2 0 0,-6 0 0 16,-3 5 0-16,3-6 0 0,0 4 23 0,-3-3 4 15,1 0 1-15,-4 2 0 0,1 3-26 0,0-3-5 16,-1 5-1-16,-1-2 0 0,-1-3 2 0,0 5 0 16,2 0 0-16,1 0 0 0,-3 0-10 0,0 0 0 0,3 0 0 0,2 0 0 15,-5 0 0-15,0 5 0 0,0-5 0 16,8 0 0-16,0 0 0 0,-2 2 0 0,-4 3 0 0,1 2 0 15,5-7 0-15,0 7 0 0,-5 0 0 0,2 0 0 16,1 0 0-16,2 0 0 0,0 0 0 0,-3 2 0 16,0-2 0-16,3 1 0 0,8-1 8 0,-2-5-8 15,-4 5 0-15,3 2-11 0,3-6 3 0,0 4 0 16,3-7 8-16,0 4 0 0,-4-4 0 0,4-4 0 16,2 4 0-16,-2-3 11 0,-3-1-3 0,2 1 0 15,1-1-8-15,0-3 0 0,-6 0 0 0,0 0 0 16,-2-1 0-16,2-3 8 0,-2 4-8 0,-3-5 8 15,-3 5 0-15,3 0 0 0,0-7 0 0,-3 7 0 0,-2 0 20 16,0-1 3-16,2-3 1 0,1 4 0 0,-1 2-16 16,-2 3-4-16,-3-3 0 0,0 3 0 0,5-3-12 0,-2 5 0 15,-3 0 0-15,0-2 0 0,3 2 0 0,-1 0 0 16,-2 0 0-16,3 2 0 0,-3-2 0 0,3 5 0 16,5-5 0-16,-5 2 0 0,-3 3 0 0,2 2 0 15,6-7 0-15,0 7 0 0,-2 0 0 0,2-3 0 16,0 4 0-16,2-6 0 0,4 5 0 0,-1-2 0 15,-5 2-9-15,3 0 9 0,5 0 0 0,-3-2 0 16,0-3 0-16,0 5 0 0,1-2 0 0,-1-5 0 16,6 2 0-16,-6 3 0 0,-5-5 0 0,8 0 0 15,0 0 0-15,2 0 0 0,-4 0 0 0,2-5 0 16,-3 3 0-16,3-3 10 0,0-2-10 0,-3 0 0 0,-2 0 0 16,-1 0 0-16,4 0 8 0,-6 0 0 0,0 0 0 0,0-5 0 15,0 5-8-15,-6 0 8 0,4 0-8 16,-6 0 8-16,0 2 0 0,2-2 0 0,1 4 0 0,-3-1 0 15,-2 4-8-15,-1 0 0 0,3-3 0 0,0 3 0 16,-2 3 0-16,2-3 0 0,0 4 0 0,0-1 0 16,3 2 0-16,-1-3 0 0,-2 3 0 0,3-3 0 15,5-2 0-15,-3 7 0 0,-5 2 0 0,6-2 0 16,2 0 0-16,0 1 0 0,-3-1 0 0,0 0 0 16,1 0 0-16,2 0 0 0,2 0 0 0,1 0 0 15,-3 5 0-15,3-5 0 0,5-3 0 0,2-1 0 16,-2 4 0-16,-2-2 0 0,-1-3 0 0,5 3 0 15,4-5 0-15,-4 0 0 0,-2 2 0 0,3-4 0 16,-1-3 0-16,1 5 0 0,-6-2 0 0,3-3 0 16,-3 2 0-16,3-1 0 0,-2-3 0 0,-4 0 0 0,-2 2 28 15,3-2 3-15,0-3 1 0,-3-1 0 0,-6 4-32 0,4 2 0 16,-1-2 0-16,0 0 0 0,1 0 0 0,-4 4 0 16,-4-1 0-16,5 1 0 0,2-1 12 0,-5 4-3 15,-5-5-1-15,5 5 0 0,0 5-8 0,0-5 0 16,0 0 0-16,-3 0 0 0,3 4 0 0,1-1 0 15,4 1 0-15,-2-1 0 0,-3 1 0 0,0-1-12 16,8-3 2-16,0 0 1 0,0 0 9 0,0 0 0 16,0 0 0-16,0 0 0 15,0 0-24-15,0 0-7 0,0 0-1 0,8 0 0 16,2 0-83-16,1 0-17 0,-11 0-3 0,8 0-988 0</inkml:trace>
  <inkml:trace contextRef="#ctx0" brushRef="#br0" timeOffset="8451.15">16642 13736 518 0,'-13'-5'46'0,"8"5"-37"16,5 0-9-16,0 0 0 0,0 0 107 0,0 0 19 16,0 0 4-16,0 0 1 0,0 0-22 0,0 0-4 0,0 0-1 0,0 0 0 15,0 0-22-15,0 0-5 0,0 0-1 0,0 0 0 16,0 0-16-16,0 0-3 0,0 0-1 0,0 0 0 16,5 7-6-16,-2 0-2 0,2-2 0 0,-2 2 0 15,-1 0-12-15,-2 5-4 0,0-3 0 0,0-2 0 16,-5 5-12-16,2 2-4 0,11-7 0 0,-5 0 0 15,-3-7 3-15,0 0 0 0,0 0 0 0,5 5 0 16,6-3-19-16,-3 3 0 0,-3 2 0 0,8-7 0 16,3 5 0-16,-3-5 0 0,1-5 0 0,-1 2 0 15,-3-6 10-15,6 2-10 0,-2 0 8 0,-1 0-8 0,-5-2 13 0,2-3-2 16,1 0-1-16,-1 5 0 0,-4-2 5 0,-1-3 1 16,0 5 0-16,1 0 0 0,-4-5 6 0,1 5 2 15,-3 0 0-15,0 2 0 0,3 3 5 0,-3 2 2 16,-6-5 0-16,1 5 0 0,5 0 9 0,0 0 3 15,-5 0 0-15,-3 5 0 0,0-5-35 0,8 0-8 16,0 0 0-16,0 0 0 16,-3 7-24-16,3-7-6 0,3 7-2 0,2 0 0 0,-2 0 32 0,2 0 0 15,0-2 0-15,3 2 0 0,3-3 0 0,-1-1 0 16,-4 2 0-16,2-3 0 0,2 5 0 0,-2 0 0 16,0 0 13-16,-3-2-4 0,3-5-9 0,0 2 0 15,0-2 0-15,0 0 0 0,-8 0 8 0,8 0-8 0,5-2 0 16,-5 2 8-16,-2-5-8 0,-1-2 0 15,0 5 9-15,3-3-9 0,3-2 13 0,-3-3-1 0,-8 1-1 0,8 2 0 16,2 0 1-16,-5 0 0 0,-5 0 0 0,0 0 0 16,0 0-12-16,0 2 0 15,0-2 0-15,0 0 0 0,-2 0 0 0,-1 5 0 0,6-3 9 0,-3 5-1 16,-8-3-8-16,3-1 0 0,5 4 0 0,0 0 0 31,-6 0-109-31,1-5-17 0,5 5-3 0,0 0-607 0,0 0-120 0</inkml:trace>
  <inkml:trace contextRef="#ctx0" brushRef="#br0" timeOffset="8779.64">17317 13428 1422 0,'0'0'63'0,"0"0"13"0,0 0-61 0,0 0-15 16,0 0 0-16,0 0 0 0,0 7 112 0,-3 0 19 16,1-5 4-16,-1 5 1 0,0 5-60 0,1 0-11 15,-1-3-2-15,0 3-1 0,-2-5-13 0,3 5-2 16,-4-3-1-16,4 3 0 0,-1-1-27 0,-2-1-6 15,2-3-1-15,-2 5 0 0,-1-5-3 0,4 0-1 0,-4 0 0 0,1-2 0 16,3 2-25-16,-1-5-6 0,3 3-1 0,-3-3 0 31,1-2-217-31,2 0-44 0,0 0-9 0,-8 0-2 0</inkml:trace>
  <inkml:trace contextRef="#ctx0" brushRef="#br0" timeOffset="9858.62">16886 13072 518 0,'0'0'46'0,"0"0"-37"16,0 0-9-16,0 0 0 0,0 0 80 0,0 0 15 16,0 0 2-16,0 0 1 0,-3-4-35 0,3 4-7 15,0 0-2-15,0 0 0 0,0 0-13 0,0 0-2 16,0 0-1-16,0 0 0 0,0 0-24 0,0 0-5 16,-3 0-1-16,3 0 0 0,0 0-8 0,0 0 0 15,0 0 0-15,0 0 8 0,0 0-8 0,0 0 0 16,0-7-12-16,-2 2-353 15,-4 3-71-15</inkml:trace>
  <inkml:trace contextRef="#ctx0" brushRef="#br0" timeOffset="10061.92">16835 12922 1036 0,'-13'5'46'0,"11"-5"10"0,2 0-45 0,0 0-11 16,0 0 0-16,0 0 0 0,-3-5 47 0,0-2 7 0,1 7 2 0,-4-3 0 16,4-1-56-16,-1-3 0 15,0 4-8-15,1-1 0 0,2-3-12 0,0 2-1 0,2 3-1 0,1-3-323 16,-3 5-65-16</inkml:trace>
  <inkml:trace contextRef="#ctx0" brushRef="#br0" timeOffset="10218.19">16833 12705 172 0,'0'15'16'0,"0"-15"-16"16,0 0 0-16,-5 0 0 0,-1 0 128 0,1 0 22 16,5 0 5-16,-5 0 1 15,-3 0-156-15,-3-3-19 0,6-1-9 0,5 4-3 16,0 0 3-16,0 0 1 0</inkml:trace>
  <inkml:trace contextRef="#ctx0" brushRef="#br0" timeOffset="10389.69">16854 12564 345 0,'0'0'31'0,"-5"-4"-31"0,5 4 0 0,-6 0 0 15,-2 0 118-15,3 0 18 0,5 0 3 0,0 0 1 16,-5-3-177-16,5-1-35 0,3 1-8 0</inkml:trace>
  <inkml:trace contextRef="#ctx0" brushRef="#br0" timeOffset="10561.84">16894 12404 403 0,'-14'0'17'0,"12"0"5"16,2 0-22-16,0 0 0 0,-6 0 0 0,4 0 0 0,2 0 155 0,-3 0 26 15,1-4 6-15,-4 4 1 16,1-7-179-16,2 7-35 0,3 0-7 0,0-7-266 16,-2 0-53-16</inkml:trace>
  <inkml:trace contextRef="#ctx0" brushRef="#br0" timeOffset="10686.57">16872 12270 691 0,'0'0'61'0,"0"0"-49"0,0 0-12 0,0 0 0 16,0 0 17-16,0 0 1 0,-5 0 0 0,3-4-234 16,2 4-46-16</inkml:trace>
  <inkml:trace contextRef="#ctx0" brushRef="#br0" timeOffset="10843.25">16883 12082 864 0,'-5'3'76'0,"2"-3"-60"16,-2 0-16-16,5 0 0 15,0 0 21-15,0 0 2 0,-5-3 0 0,5 3 0 16,0 0-59-16,0 0-12 0,-6-4-3 0</inkml:trace>
  <inkml:trace contextRef="#ctx0" brushRef="#br0" timeOffset="11014.56">16854 11998 748 0,'-16'0'67'0,"16"0"-54"16,0 0-13-16,0 0 0 0,-3-3 44 0,3 3 5 15,0 0 2-15,3-4 0 16,-3 4-80-16,0-8-16 0</inkml:trace>
  <inkml:trace contextRef="#ctx0" brushRef="#br0" timeOffset="11155.55">16894 11864 230 0,'0'0'20'0,"0"0"-20"0,0 0 0 0,0 0 0 15,0 0 68-15,0 0 10 0,0 0 2 0,0 0 0 16,-6-8-63-16,6 8-17 0,0 0 0 0,-2-7 8 16,-4 3-8-16,4 1-16 0</inkml:trace>
  <inkml:trace contextRef="#ctx0" brushRef="#br0" timeOffset="11358.26">16894 11708 1252 0,'-16'0'56'0,"10"0"11"0,1 0-54 0,5 0-13 15,-2-4 0-15,2 4 0 0,-3-3 0 0,3-1-13 16,0-4 2-16,-3 8 1 16,1-7-39-16,-1 5-8 0,3 2-2 0,3-5 0 15,-3-2-1-15,0 3 0 0,0 4 0 0,0 0 0 16,2-7-8-16,-2 4-1 0,0-1-1 0</inkml:trace>
  <inkml:trace contextRef="#ctx0" brushRef="#br0" timeOffset="11483.21">16862 11562 288 0,'0'0'25'0,"0"0"-25"0,0 0 0 0,0 0 0 16,5-2 112-16,-5 2 18 0,0 0 3 0,0 0 1 15,0 0-107-15,0 0-27 0,-2-5 0 0,-1 3 0 16,-2-3-13-16,5 5-8 0,0 0-2 0,0 0-297 15</inkml:trace>
  <inkml:trace contextRef="#ctx0" brushRef="#br0" timeOffset="11717.49">16846 11447 597 0,'0'0'26'0,"0"0"6"0,-3 0-32 0,-2 0 0 15,0 0 0-15,0-4 0 0,-1 4 24 0,4 0-1 16,2 0-1-16,-3-3 0 0,-2-2-22 0,5 5 9 16,0 0-9-16,0-2 0 0,-6-3 0 0,6 3 0 15,3-3 0-15,0-2 0 0,-3 0 0 0,2 3 0 16,-2-3 0-16,6 4 0 0,-1-4 0 0,0 0-16 16,-2 0 2-16,2-2 0 15,0 2-15-15,1-1-3 0,-6 6-1 0,2-3-136 16,-2 5-27-16</inkml:trace>
  <inkml:trace contextRef="#ctx0" brushRef="#br0" timeOffset="13529.58">18217 10384 288 0,'0'0'25'0,"0"0"-25"0,0 0 0 0,0 0 0 16,0 0 90-16,0 0 13 0,0 0 2 0,0 0 1 16,5 0-32-16,-5 0-6 0,5-7-2 0,-5 7 0 15,3-7 11-15,2 2 3 0,0 3 0 0,-5 2 0 16,0 0 1-16,6-5 1 0,-6 5 0 0,0 0 0 15,0 0 1-15,0 0 0 0,0 0 0 0,0 0 0 16,0 0-35-16,0 0-8 0,0 0 0 0,0 0-1 0,0 0-2 16,0 0 0-16,-8 5 0 0,2-5 0 0,1 0-1 0,0 0 0 15,0 2 0-15,-3 3 0 0,0-5-13 0,0 7-3 16,0-7-1-16,0 5 0 0,0-3-7 0,0 3-2 16,0-3 0-16,-3 5 0 0,4-2-10 0,-1-3 12 15,-3 3-12-15,3-3 12 0,0 3-12 0,-2 2 8 16,2-2-8-16,-3-3 8 0,3 3-8 0,-5-3 0 15,2 5 9-15,1-2-9 0,-1-3 8 0,-2 3-8 16,2 2 10-16,1-2-10 0,-1-3 9 0,-2 5-9 16,0 0 8-16,-1-2-8 0,1 2 8 0,3-5-8 15,2 3 8-15,-6 2-8 0,1 0 8 0,3 5-8 16,-4-5 8-16,4 0-8 0,-3-2 10 0,2 2-10 0,-2 0 12 0,2 0-12 16,-2 0 9-16,2 0-9 0,3 0 0 0,-2-2 9 15,-1-3-9-15,1 5 0 0,-1 0 9 0,1 0-9 16,-1 0 0-16,0 3 0 0,1-3 0 0,-1 0 0 15,-2 2 0-15,2-4 0 0,-4 2 0 0,4 0 8 16,0 0-8-16,-2 0 0 0,0 0 8 0,0 0-8 16,-1-2 8-16,1 2-8 0,0 0 8 0,2 0-8 15,-2 0 0-15,3 0 0 0,-1-2 0 0,0 2 8 16,4 0 0-16,-4 0 0 0,3 0 0 0,-3-2 0 16,1-3-8-16,-1 5-8 0,3 0 8 0,-2-2-12 15,-1 2 12-15,1 0 0 0,2-2 0 0,0 2 0 16,0-5 0-16,-3 5 0 0,6-2 0 0,-3 2 0 15,-3-2 0-15,3-3 0 0,0 5 0 0,1-2 0 16,-1-3 0-16,2 5 8 0,-4-2-8 0,4-2 0 0,-2 1 0 16,3 1 0-16,-3-3 0 0,3 3 0 0,0-3 0 0,-3 3 0 15,0-3 0-15,0 5 0 0,0-2 0 0,0-3 0 16,0 3 0-16,0 2 0 0,-2-7 0 0,2 7 0 16,0-2 0-16,5-3 0 0,-5 3 0 0,3-3 0 15,-1 3 0-15,1-3 0 0,5-2 0 0,-5 5 0 16,0-5 0-16,2 7 0 0,3-7 0 0,-5 0 0 15,-9 7 0-15,7-2 0 0,1-3 0 0,1 3 0 16,0-3 0-16,2 3 8 0,-5-3-8 0,8-2 0 16,0 0 0-16,0 0 0 0,-8 0 0 0,3 5 8 15,5-5-8-15,0 0 0 0,0 0 0 0,0 0 0 16,-5 7 0-16,5-7 0 0,0 0 0 0,0 0 0 16,-8 0 0-16,8 0 0 0,0 0 0 0,-3 7 0 0,-5-2 0 15,0-3 0-15,0 5 0 0,0-2 0 0,8-5 0 0,-8 2 0 16,-2 5 0-16,4-2 0 0,6-5 0 0,-5 0 0 15,-3 7 0-15,3-7 0 0,0 7 0 0,5-7 0 16,0 0 0-16,0 0 0 0,-8 0 0 0,8 0 0 16,0 0 0-16,0 0 0 0,0 0 0 0,0 0-8 15,0 0 8-15,0 0 0 0,0 0 0 0,-6 7 0 16,4-2 0-16,-4-3 0 0,6-2 0 0,0 0 0 16,-5 5 0-16,0-3 0 0,5-2 0 0,0 0 0 15,0 0 0-15,-3 0 0 0,-5 5 0 0,8-5 0 16,0 0 0-16,0 0 0 0,0 0 0 0,0 0 0 15,0 0 0-15,0 0 0 0,0 0 0 0,-2 0-8 16,-4 3-24-16,6-3-4 0,0 0 0 0,0 0-1 16,-8 0-190-16,8 0-37 0</inkml:trace>
  <inkml:trace contextRef="#ctx0" brushRef="#br0" timeOffset="14029.66">16896 10859 633 0,'0'0'56'0,"0"0"-44"0,0 0-12 0,0 0 0 16,0 0 52-16,0 0 9 0,0 0 2 0,0 0 0 16,0 0-3-16,0 0-1 0,0 0 0 0,0 0 0 15,-5 5-12-15,5-5-3 0,-5 2 0 0,2 3 0 16,3 2 8-16,-5 0 2 0,-3 0 0 0,5 0 0 16,1 0-15-16,-4 0-3 0,-4 0-1 0,2 5 0 15,2-5-4-15,-1 7-1 0,-1-7 0 0,-3 8 0 16,-2 1-3-16,2-2-1 15,1-4 0-15,-1 6 0 0,0-2-2 0,6-5 0 16,-3 3 0-16,6-5 0 0,2 0-6 0,-3 5-2 0,3-5 0 0,5 0 0 16,3 0-8-16,-3-2-8 0,1-3 12 0,-1 5-12 15,6-7 28-15,-3 7 0 0,-1-7-1 0,1 8 0 0,0-4-27 0,6-4 0 16,-6 0 0-16,2 0 0 0,-5 7 11 0,6-7 0 16,2 0 0-16,-5 0 0 0,0 0-11 0,-3 0 0 15,9 0 0-15,-6-4 0 0,2 1 0 0,-5 3 0 16,1 0 11-16,2-4-11 0,5 1 0 0,-3-2 0 15,-4 3-11-15,2-3 11 0,2 5-27 0,-2-2 3 16,-3 2 0-16,1-5 0 16,2 5-137-16,0 0-27 0,8 0-6 0,-16 0-1 0</inkml:trace>
  <inkml:trace contextRef="#ctx0" brushRef="#br0" timeOffset="16091.47">18336 12590 403 0,'2'10'36'0,"-2"-10"-36"15,0 0 0-15,0 0 0 0,0 0 111 0,0 0 15 16,0 0 3-16,0 0 1 0,0 0-62 0,0 0-13 16,0 0-3-16,0 0 0 0,0 0-11 0,0 0-2 0,0 0-1 0,0 0 0 15,0 0 13-15,-5 4 2 0,5-4 1 0,-3 0 0 16,-2 0 19-16,5 0 4 0,0 0 1 0,-3 3 0 16,3-3-11-16,-5 0-3 0,0 0 0 0,0 0 0 15,5 0-20-15,-6 0-4 0,1 0 0 0,5 0-1 16,0 0-10-16,0 0-1 0,0 0-1 0,-3-3 0 15,-2-1-5-15,2 4-1 0,-2-7 0 0,2 7 0 16,-2-7 0-16,0 7 0 0,0 0 0 0,-1-5 0 16,1 2-3-16,0 3-1 0,-3-4 0 0,2 4 0 15,1 0-9-15,0-3-8 0,-3-1 12 0,0 4-12 16,3 0 32-16,-3-3-1 0,0 3 0 0,3 0 0 16,-3-4-31-16,2 4 8 0,-2 0-8 0,3-3 0 15,-3-1 12-15,0 4 0 0,3-3 0 0,-3-1 0 0,3 4-2 0,-3-5-1 16,2 3 0-16,-1 2 0 0,-1 0-1 0,0-5-8 15,0 2 12-15,0 3-4 0,2-4 1 0,-1 4 0 16,-1-3 0-16,-3 3 0 0,3-4-1 0,0 4 0 16,-2-3 0-16,2 3 0 0,-3-4-8 0,0 4 12 15,1 0-12-15,2 0 12 0,0-3-12 0,-3 3 8 16,3-4-8-16,-2 4 8 0,2 0-8 0,0 0 12 16,3-3-12-16,-1 3 12 0,1-4-12 0,-3 4 10 15,0 0-10-15,-2 0 10 0,2 0-10 0,0-5 8 16,0 5-8-16,3-3 8 0,-3 3-8 0,0 0 0 15,0 0 9-15,0-4-9 0,0 4 8 0,0 0-8 16,3 0 8-16,-3-3-8 0,2-1 0 0,-2 4 8 0,3-3-8 0,-3 3 0 16,0-4 8-16,3 4-8 15,-3 0 10-15,0-3-10 0,3-1 8 0,-3 4-8 0,0 0 0 16,3-3 9-16,-3-1-9 0,2 4 0 0,-1 0 0 0,-1-5 8 16,0 2-8-16,2 3 0 0,-2-4 0 0,0 4 0 15,1-3 0-15,1 3 8 0,-2-4-8 0,0 4 0 16,-2 0 8-16,2 0-8 0,0-3 0 0,0 3 8 15,0 0-8-15,-3-4 0 0,1 4 0 0,2 0 8 16,-3-3-8-16,6 3 0 0,-3 0 0 0,0 0 8 16,-2 0-8-16,-1-4 0 0,3 4 9 0,0 0-9 15,-2 0 0-15,2 0 8 0,0 0-8 0,2-3 0 16,-2 3 0-16,1 0 0 0,1-4 0 0,1 4 0 16,-3 0 0-16,3 0 0 0,-1 0 0 0,-2-3 0 15,3 3 0-15,3 0 0 0,-1 0 0 0,-2 0 0 0,-1 0 0 16,1 0 0-16,0-4 0 0,-1 4 0 0,1 4 0 0,0-4 0 15,0-4 0-15,-1 4 0 0,-2 0 0 0,3 0 0 16,0 0 0-16,-1 0 0 0,-1 0 0 0,1 0 0 16,1 0 0-16,0 0 0 0,-3-5 0 0,2 5 0 15,1 0 0-15,-3-3 0 0,0 3 0 0,3 0 0 16,-3 0 0-16,0 0 0 0,0-4 0 0,3 4 0 16,0 0 0-16,-1-3 0 0,1 3 0 0,-3-4 0 15,0 4 0-15,3-3 0 0,5 3 0 0,-3-4 0 16,-5 4 0-16,3 0 0 0,-3 0 0 0,3-3 0 15,-1 3 0-15,-2-4 0 0,1 4 0 0,-4 0 0 16,3 0 0-16,0 0 0 0,-5 0 0 0,8 0 0 16,5 0 0-16,0 0 0 0,-8-3 0 0,5-1 0 15,-5 4 0-15,8 0 8 0,0 0-8 0,0 0-13 16,-8 0 3-16,5 0 1 0,3 0 9 0,0 0 0 0,-10-5 0 16,5 2 0-16,5 3 0 0,0 0 0 0,-6 0 0 0,-2 0 0 15,0-4 0-15,3 4 8 0,5 0 0 0,0 0 0 16,-8 0-8-16,0-3 0 0,8 3 0 0,0 0 0 15,0 0 0-15,0 0-12 0,-2 0 4 0,2 0 0 16,0 0 8-16,0 0 11 0,-6 0-3 0,4 0 0 16,2 0-8-16,0 0 0 0,0 0 0 0,-6 0 0 15,6 0 0-15,0 0-14 0,0 0 5 0,-5-4 1 16,0 4 8-16,5 0 9 0,0 0-1 0,0 0-8 16,0 0 0-16,0 0 0 0,0 0-12 0,0 0 3 15,0 0 9-15,0 0 11 0,0 0-3 0,0 0 0 16,0 0-8-16,0 0 0 0,0 0 0 0,0 0 0 0,0 0 0 0,0 0 0 15,0 0 0-15,0 0 0 0,-5 4 0 0,5-4 0 16,0 0 0-16,0 0 0 0,-6 3 0 0,6-3 0 16,0 0 0-16,0 0 0 0,0 0 0 0,0 0 0 15,0 0 0-15,3 4 0 0,-3 4 0 0,0-8 0 16,0 0 0-16,3 4 0 0,-1-1 0 0,1 4 0 16,-3-3 0-16,2 3 0 0,1 0-9 0,-3-4 9 15,3 6 0-15,-3-2 0 0,-6 0 0 0,6-4 0 16,6 4 0-16,-6 4 0 0,-3-3 0 0,3-1 0 15,3 4 0-15,-1-4 0 0,1 0 0 0,0 1 0 16,-3-1 0-16,5 0 0 0,3 0 0 0,-3 0 0 16,-2-3 0-16,-1 4 0 0,6-6 0 0,-5 3 0 15,-3-5 0-15,0 0 0 0,0 0-16 0,0 0 4 16,0 0 1-16,0 0 0 16,-5 7-29-16,2-7-5 0,3 0-2 0,0 0 0 15,-5 4-97-15,2-4-20 0,3 0-4 0,0 0-508 0,0 0-102 0</inkml:trace>
  <inkml:trace contextRef="#ctx0" brushRef="#br0" timeOffset="16419.5">16962 12379 648 0,'0'0'28'0,"0"0"7"16,0 0-35-16,-2 4 0 15,-3-4 0-15,2 0 0 0,3 0 42 0,0 0 2 0,0 0 0 0,0 0 0 0,0 0 35 0,0 0 7 16,0 0 2-16,0 0 0 0,0 0-28 0,0 0-6 16,0 0-1-16,5-4 0 0,3-3 0 0,0 7 0 15,-5-8 0-15,5 4 0 16,-3 1-20-16,0-1-4 0,3 1-1 0,0-1 0 16,0 1-28-16,-3-1 0 0,3-3 0 0,0 4 0 0,0-2 8 0,0-2-8 15,3 3 0-15,2-3 9 0,3 0-9 0,-3 4 12 16,-2-1-12-16,2-3 12 15,-3-1-12-15,1 4 0 0,0-3 9 0,-1 4-9 0,3-4 8 0,-2 3-8 16,-3-3 8-16,-3 7-8 16,-5 0-15-16,0 0-7 0,0 0-2 0,0 0-454 15,0 0-91-15</inkml:trace>
  <inkml:trace contextRef="#ctx0" brushRef="#br0" timeOffset="18263.03">16780 9853 0 0,'0'0'0'0,"0"0"0"0,0 0 0 0,0 0 0 16,0 0 0-16,0 0 0 0,3-5 236 0,-3 5-48 16,-3-5 39-16,3 5 7 0,3-2-178 0,-3 2-35 15,-3-5-7-15,0-2-2 0,-2 7 20 0,5 0 4 16,0 0 1-16,-3-7 0 0,-5 7 23 0,3 0 4 16,5 0 0-16,0 0 1 0,0 0-8 0,-5 0-1 0,-1 0-1 0,6 0 0 15,0 0-11-15,0 0-3 0,-7 7 0 0,1 0 0 16,6-2-21-16,-2 2-5 0,-6 5-1 0,0-3 0 15,5-2-2-15,-2 5 0 0,-3-5 0 0,-3 5 0 16,3-3 4-16,0 3 0 0,8-5 0 0,-2 7 0 16,-6-2 0-16,3-3 0 0,5 3 0 0,0 0 0 15,0-3-1-15,0-2 0 0,2 5 0 0,3-5 0 16,3 0-4-16,0-2-1 0,-5 2 0 0,5-5 0 16,3-2 2-16,-4 5 0 0,1-5 0 0,0 0 0 15,0-5-1-15,3 5 0 0,-3-2 0 0,-3-3 0 16,0 3 1-16,3-5 0 0,-2 0 0 0,-1-3 0 15,-5 3-3-15,5-2 0 0,-2 2 0 0,2-5 0 16,-2 0 2-16,-3 5 0 0,-3-7 0 0,3 7 0 16,3-5-3-16,-6 5 0 0,0 0 0 0,1 0 0 15,2 0 0-15,-3 0 0 0,-5 0 0 0,0 2 0 0,3-2-8 16,0 0 10-16,-3 5-10 0,2-3 10 0,-4 5-10 0,5-2 0 16,2-3 0-16,-2 3 0 0,-3-3 0 0,2 5 8 15,1 0-8-15,0 0 0 0,5 0 0 0,-5 0 0 16,-1 0 0-16,6 0 0 0,0 0-22 0,0 0 0 15,-5 5 0-15,5-5 0 16,0 0-119-16,0 2-24 0,0 5-5 0</inkml:trace>
  <inkml:trace contextRef="#ctx0" brushRef="#br0" timeOffset="18700.34">16907 9890 633 0,'-11'-2'56'0,"11"2"-44"0,0 0-12 0,0 0 0 0,-2 0 70 0,2 0 12 0,0 0 2 0,0 0 1 15,0 0-33-15,0 0-8 0,0 0 0 0,5 0-1 16,3 0 13-16,-3 0 2 0,-5 0 1 0,8 2 0 15,0 3-2-15,-3-5 0 0,3 7 0 0,0-7 0 16,-2 5-5-16,1-3 0 0,1 3-1 0,0 2 0 16,-8-7-15-16,6 2-2 0,2 3-1 0,2 2 0 15,-7-2-22-15,2-3-11 0,3 5 10 0,-3-7-10 16,1 5 16-16,-4-3-2 0,4-2-1 0,-4 0 0 0,6 5 1 0,-8-5 0 16,0 0 0-16,3-5 0 0,2 3 1 0,0-3 0 15,-2-2 0-15,-3 5 0 0,-3-8-2 0,3 8 0 16,6-3 0-16,-9 3 0 0,-8-5-13 0,6 0 11 15,8-5-11-15,-1 5 10 0,-2 2-10 0,-2-2 0 16,2-2 0-16,5 2 0 0,0 2 0 0,-2-2 0 16,-6 2 0-16,3-2 0 0,8 0 0 0,-2 5 0 15,-6 2 0-15,0 0 0 0,0 0 0 0,0 0 0 16,0-5-9-16,-6 3 9 16,1-3-31-16,5 5-2 0,0 0-1 0,0 0-548 15,0 0-110-15</inkml:trace>
  <inkml:trace contextRef="#ctx0" brushRef="#br0" timeOffset="19200.1">17230 9876 1195 0,'0'0'52'0,"0"0"12"0,0 0-51 0,0 0-13 0,0 0 0 0,0 0 0 16,0 0 0-16,0 0 0 0,0 0 0 0,8 0 0 15,-8 0 0-15,8 0 0 0,-1-2 0 0,1 2 0 16,0-5 0-16,-2 5 0 0,2-2 0 0,-3-3 0 16,3 3 0-16,-3-3 0 0,0 5 0 0,1-7 0 15,-1 7 0-15,0-5 0 0,-2-2 0 0,2 5 0 16,-2-3 8-16,-3 5-8 0,0 0 11 0,0-2-11 16,0 2 15-16,0-5-4 0,0 5-1 0,0 0 0 0,-3-7-1 0,1 7 0 15,2 0 0-15,-3-7 0 0,0 2-9 0,3 5 12 16,-2-2-12-16,-1 2 12 0,0-5 0 0,3 5 0 15,-5-2 0-15,5 2 0 0,0 0-3 0,0 0 0 16,-3-5 0-16,3 5 0 0,0 0 15 0,0 0 4 16,-8 0 0-16,3 5 0 0,0-3 0 0,0 3 0 15,-1-3 0-15,1 3 0 0,0 2-14 0,-1 0-2 16,1-2-1-16,2-3 0 0,-2 5-11 0,3-2 8 16,-1 2-8-16,0 0 8 0,1 0-8 0,2-2 10 15,-3 2-10-15,3 0 10 0,0-7-2 0,0 7-8 16,3 0 12-16,-3 5-4 0,5-5-8 0,-2 2 10 0,-1-2-10 15,3 5 10-15,-2-5-10 0,2 5 0 0,-2-5 0 0,2 0 0 16,1 0 0-16,2 0 8 0,-3 0-8 0,0-2 8 16,0 2-8-16,3-5 0 0,-2-2 9 0,2 5-9 15,-3-5 0-15,3 0 0 0,0-5 0 0,-3 5 0 32,3-2-57-32,3-3-7 0,-3-2 0 0,-3 5-405 0,3-5-81 0</inkml:trace>
  <inkml:trace contextRef="#ctx0" brushRef="#br0" timeOffset="19762.52">17455 9761 633 0,'0'0'28'0,"0"0"6"0,0 0-34 0,0 0 0 15,0 0 0-15,0 0 0 0,0 0 103 0,0 0 13 0,0 0 4 0,0 0 0 16,0 0-38-16,0 0-7 0,2 7-2 0,1-2 0 16,0-3 0-16,2 3 0 0,0 2 0 0,0-5 0 15,3 5-23-15,0-2-5 0,-2 2-1 0,1-2 0 16,1 2-24-16,0-5-4 0,-2 3-2 0,-1-3 0 16,-2 3-6-16,2-3 0 0,-5-2-8 0,3 5 12 15,-1 2-1-15,-2-7-1 0,0 0 0 0,0 0 0 16,-2 5 2-16,2-5 0 0,-3 2 0 0,-5 3 0 15,8-5-2-15,-5 2 0 0,-3-2 0 0,8 0 0 16,0 0-10-16,-8 0 0 0,0-2 9 0,3-3-9 16,-1 3 0-16,1-3 0 0,2-2 0 0,-2 0 0 15,5-5-24-15,0 5 1 0,3 0 0 0,-1 0 0 16,4-5 10-16,-1 5 1 0,3-2 1 0,-3 2 0 16,3-5 11-16,-3 7 0 0,3-2-9 0,0 0 9 15,3 0 0-15,-1 0 0 0,-2 0-9 0,0 2 9 0,0 3 0 16,3-3 0-16,-6 3 0 0,3-3 0 0,0 3-16 0,3-3 4 15,-4 3 1-15,1-3 0 16,0 5-56-16,0-2-11 0,0 2-2 0,-2 0-620 16</inkml:trace>
  <inkml:trace contextRef="#ctx0" brushRef="#br0" timeOffset="20321.14">17886 9446 777 0,'0'0'34'0,"0"0"8"0,0 0-34 0,0 0-8 0,-3-5 0 0,1 3 0 16,2 2 35-16,-6-5 5 0,4 3 0 0,2 2 1 16,-6-5-15-16,6 5-3 0,0 0-1 0,-5 0 0 15,0 0-4-15,5 0-1 0,0 0 0 0,-6 0 0 0,4 0 9 0,2 0 2 16,-5 5 0-16,5-5 0 0,-6 2-12 0,4 5-1 15,-4-7-1-15,1 7 0 0,0-2 1 0,2 2 0 16,0 0 0-16,1 0 0 0,-1 0 7 0,0 0 2 16,1-2 0-16,2 2 0 0,-3 5-14 0,3-5-2 15,0 2-8-15,0-2 12 0,3 5 11 0,-1-5 1 16,1 5 1-16,2-3 0 0,1-2 5 0,-1 5 1 16,3 0 0-16,0-3 0 0,0 3-3 0,0-5 0 15,-3 5 0-15,3-3 0 0,0-2 3 0,2 5 0 16,1 0 0-16,0-3 0 0,-3-2-11 0,2 0-3 0,-2 5 0 0,0-5 0 0,-3 0-9 0,3 5-8 15,-2-5 9-15,-4 0-9 0,1 0 12 0,-3 0-3 16,0 5-1-16,0-5 0 0,-3 0 2 0,3 0 0 16,-5 0 0-16,0 0 0 15,-1 0-30-15,-2 0-7 0,0-2-1 0,-2 2 0 16,-3 0-149-16,2 0-31 0,0-2-5 0,-2-3-2 0</inkml:trace>
  <inkml:trace contextRef="#ctx0" brushRef="#br0" timeOffset="20586.71">17775 9742 1375 0,'0'0'60'0,"0"0"14"0,-6 0-59 0,6 0-15 0,0 0 0 0,0 0 0 16,0 0 23-16,0 0 1 0,8 0 1 0,-2-2 0 15,4-3-9-15,-2 3-3 0,5-3 0 0,-2 3 0 16,0-3 1-16,2-2 0 0,-3 7 0 0,6-5 0 16,-3-2-24-16,1 7-5 0,-1-2-1 0,0-3 0 15,0 3 16-15,1-3 0 0,-1 5 0 0,-3-2 0 16,1-3 0-16,-11 5 0 0,11-2 8 0,-11 2-8 16,10-5-127-16,-10 5-29 0</inkml:trace>
  <inkml:trace contextRef="#ctx0" brushRef="#br0" timeOffset="20883.95">18119 9648 806 0,'0'0'72'0,"0"0"-58"0,0 0-14 0,0 0 0 16,8 0 99-16,-6 0 17 0,4 0 3 0,-1 0 1 15,-5 0-34-15,5 0-6 0,-2 5-2 0,5-3 0 16,-6 5-18-16,4-7-3 0,-1 7-1 0,0-2 0 16,1 2-25-16,-1 0-6 0,0-2-1 0,-2 2 0 15,2-5-12-15,-5 5-2 0,3 0-1 0,-1 3 0 16,-2-3 2-16,0 0 0 0,0 0 0 0,0-7 0 15,0 0-19-15,0 0-4 0,0 0-1 0,0 2-536 16,0-2-107-16</inkml:trace>
  <inkml:trace contextRef="#ctx0" brushRef="#br0" timeOffset="21117.82">18039 9547 1267 0,'0'-5'112'0,"-2"3"-89"16,-1-3-23-16,3 5 0 0,0-7 32 0,0 5 1 15,3-3 1-15,-3-2 0 0,2 5-34 0,-2-3 0 16,0 5 0-16,0 0 0 0,0 0 0 0,0 0 0 16,0 0 0-16,6 0 0 0,-6 0 0 0,2 0 0 15,-2 0 0-15,6 5 0 0,-4-3-13 0,3 3 3 16,1-3 1-16</inkml:trace>
  <inkml:trace contextRef="#ctx0" brushRef="#br0" timeOffset="21571.93">18293 9387 518 0,'0'0'23'0,"0"0"5"0,0 0-28 0,0 0 0 16,-2 0 0-16,-1 0 0 0,3 0 174 0,0 0 30 16,-5 0 5-16,5 0 2 0,0 0-119 0,0 0-23 15,0 0-5-15,0 0 0 0,0 0-9 0,8 7-2 16,-3-2 0-16,3-3 0 0,0 3-9 0,0 2-3 16,-3 0 0-16,3 5 0 0,0-5-5 0,3 2-2 15,-4 3 0-15,4-5 0 0,0 5-10 0,-1-3-3 16,-2 3 0-16,0 2 0 0,0-2-6 0,3-3-2 15,-6 3 0-15,0 0 0 0,0-3-1 0,-2 3 0 0,0 0 0 0,-1-3 0 16,-2 3 0-16,3-3-1 0,-3-2 0 0,0 3 0 16,0-3-11-16,0 0 12 0,-3 0-12 15,3-7 12-15,0 2-12 0,0-2 0 0,-2 7 0 0,2-7-11 32,0 0-54-32,0 0-11 0,-6 5-3 0,6-5-519 0,0 0-104 0</inkml:trace>
  <inkml:trace contextRef="#ctx0" brushRef="#br0" timeOffset="21805.71">18299 9580 691 0,'0'0'61'0,"2"-5"-49"16,1 5-12-16,2-2 0 0,3 2 105 0,0-5 19 15,0 3 3-15,3-3 1 0,-1 5-59 0,3-7-11 16,-2 5-2-16,2-3-1 0,0 5 6 0,1-5 2 15,-1 3 0-15,0 2 0 0,-2 0-30 0,2-5-5 16,0 5-2-16,-2-2 0 0,2-3-15 0,-5 5-3 16,2-2-8-16,-2-3 12 0,0 5-12 0,0-2 0 15,-2-3 0-15,-4 5-500 16,-2 0-102-16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7T23:07:37.4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17941 6341 57 0,'-2'-2'0'0,"-1"-3"0"15,0-2 0-15,3 7 0 0,0 0 236 0,0 0 43 16,0 0 8-16,6 0 1 0,-6-4-222 0,0 4-45 0,0 0-9 0,5 0-1 15,-2 0 4-15,5-3 1 0,-8 3 0 0,5 0 0 16,0 0 22-16,3 0 5 0,-3 3 1 0,3-3 0 16,0 4 2-16,0-4 1 0,3 0 0 0,2 3 0 15,-2 1-4-15,-1 1-1 0,3-3 0 0,1-2 0 16,-1 0-3-16,3 7-1 0,0-7 0 0,0 0 0 16,2 0-6-16,3 0 0 0,0 0-1 0,1 0 0 15,4-2-1-15,-2-3 0 0,2 3 0 0,3-3 0 16,1 5-22-16,-4 0-8 0,0-4 0 0,-2 1 0 15,0 3 19-15,0-4-3 0,0 4 0 0,-3-3 0 16,0-1-2-16,-2 1-1 0,2-2 0 0,-3 3 0 16,3 2-1-16,-2-5 0 0,2 5 0 0,-2 0 0 15,-6-2-2-15,3-3-1 0,-3 5 0 0,3 0 0 16,0-2 2-16,0-3 0 0,-6 5 0 0,3-4 0 0,-2 4 1 16,2-3 0-16,-2 3 0 0,-1 0 0 0,-2 0 0 0,3 0 0 15,-3 0 0-15,-3 0 0 0,3 0 4 0,-3-4 0 16,3 4 1-16,-2 0 0 0,-6 0 3 0,7 0 0 15,-7 0 0-15,6 0 0 0,-6 0 0 0,0 0 0 16,5 0 0-16,-5 0 0 0,0 0-9 0,0 0-2 16,0 0 0-16,5 4 0 0,-5-4-9 0,0 0 0 15,0 0 9-15,0 0-9 0,0 0 9 0,0 0-9 16,0 0 12-16,0 0-12 0,0 0 0 0,0 0 0 16,-5 0 0-16,0 0 0 0,-1 0 14 0,-1 0 2 15,-4 3 1-15,0 1 0 0,1-4-17 0,-3 0 0 16,-6 0 8-16,1 0-8 0,-1 5 13 0,3-5-1 0,-2 2 0 15,-1-2 0-15,1 5-12 0,2-5 0 0,-3 0 0 16,3 2 0-16,-2-2 0 0,-3 0-15 0,2 5 3 16,1-3 1-16,-1-2 11 0,-2 0 0 0,0 0 0 15,0 0 0-15,-1 0 0 0,-1 0 0 0,-4 0 0 0,1 0 0 16,-1 0 12-16,3 5-1 0,-2-2-1 0,2-3 0 16,0 4-10-16,0-1-17 0,3 1 4 0,0-4 1 15,3 3 12-15,-1 1 0 0,3-4 0 0,0 0 0 16,3 5 0-16,-3-3 0 0,6-2 0 0,-4 0 0 15,4 0 0-15,-1 0 0 0,3 0 0 0,0 0 0 16,0 0 0-16,1 5 0 0,-1-3 0 0,2-2 0 16,1 0 0-16,5 0 0 0,0 0-8 0,0 0 8 15,-5 5 0-15,5-5-9 0,0 0 9 0,0 0-8 16,0 0 8-16,0 0-10 0,0 0 10 0,8 2-10 16,-3 3 10-16,3-2 0 0,-3-3 0 0,6 4 0 0,-3-4-8 15,2 0 8-15,4 0-8 0,-1 0 8 0,3 0 0 0,2 0 0 16,3 0 0-16,3-4 0 0,3 4-8 0,-1-3 8 15,0-2-8-15,4 3 8 0,-1 2 0 0,5 0 0 16,0 0 0-16,-2 0-8 0,0 0 8 0,0-5 0 16,-1 5 0-16,1 0 0 0,0-2 0 0,0 2 0 15,-3 0 0-15,0 0 0 0,3-5 0 0,-3 5 0 16,0 0 0-16,-3 5 0 0,-2-3 0 0,-3-2 0 16,1 5 0-16,-7-3 0 0,4-2 0 0,-3-2 0 15,-3 2 0-15,0 0 0 0,-2 2 0 0,-1-2 0 16,-2 0 0-16,-2 0 0 0,2-2 8 0,-3 2-8 15,-5 0 10-15,0 0-10 0,0 0 17 0,0 0-2 16,0 0-1-16,0 0 0 0,0 0 3 0,0 0 1 0,0 0 0 16,0 0 0-16,-8 0-6 0,-3 0 0 0,6 0-1 0,-3 0 0 15,-2-5-3-15,-1 5-8 0,0 0 12 0,-2-2-4 16,0 2-8-16,-3-5 0 0,-2 5 0 0,-1-2 8 16,-2 4-8-16,-3-2 0 0,0 0 0 0,0-2 0 15,-2 4 0-15,-1-2 0 0,-2 0 0 0,0 0 0 16,3 5 0-16,-3-5 0 0,0 0 0 0,-1-5 0 15,1 5 0-15,-2 0 0 0,-4 0 0 0,1 0 0 16,2 0 0-16,-2 0 0 0,2 0 8 0,0 0-8 16,0 0 0-16,1 5 0 0,2-10 0 0,-3 10 0 15,0-3 0-15,0-2 0 0,1 0 0 0,-1 0 0 16,3 0 0-16,0 0 0 0,-3 7 0 0,3-7 0 16,2 5 0-16,4-2 0 0,-1-3 0 0,3 0-11 15,2 4 11-15,0-1 0 0,6 1 0 0,-3-4 8 0,6 0-8 16,-1 0 0-16,1 5 0 0,-1-3-8 0,3-2 8 0,0 0 0 15,3-2 0-15,-3 2 0 0,5 2 0 0,3-2 0 16,0 0 0-16,0 0 0 0,0 0 0 0,0 0-10 16,0 0 10-16,0 0-10 0,8 0 10 0,0 5-10 15,0-3 10-15,3-2-10 0,2 0 10 0,-2 0 0 16,7-2-9-16,1-3 9 0,2 5 0 0,5 0-9 16,-2-7 9-16,8 7 0 0,-1-4 0 0,4 4 0 15,2 0 0-15,0 0 0 0,0 0 0 0,-3-3 0 16,3 3-10-16,3-4 10 0,0 4 0 0,2-3 0 15,-2 3 0-15,0-5 0 0,2 5 0 0,-2 0 0 16,-3 0 9-16,0 0-9 0,0 0 0 0,2-2 0 16,1 2 0-16,-3-5-12 0,-3 5 12 0,1 0 0 0,-3 0 0 0,-1-2 0 15,-4 2 0-15,-1 0 10 0,-2 0-10 0,0-5 8 16,-6 5-8-16,1 0 0 0,-3 0 0 0,-3-2-11 16,0-3 11-16,1 5 0 0,-7-4 0 0,1 1 8 15,-8 3 0-15,6 0 0 0,-1-4 0 0,0 4 0 16,-5 0 4-16,0 0 2 0,0 0 0 0,0 0 0 15,0 0 2-15,-5-3 1 0,-3-1 0 0,0 1 0 16,0 3-6-16,-5-5-2 0,0 5 0 0,-3-2 0 16,0-3 3-16,-5 5 0 0,-3 0 0 0,0 0 0 15,0 0-12-15,-5 0-16 0,0 0 4 0,-3 0 1 16,1 0 11-16,2 5 0 0,-1-5 0 0,1 0 0 16,3 0 0-16,-1 0 0 0,-2-5 0 0,0 10 0 15,0-3 0-15,0-2 0 0,0 0 8 0,0 0-8 0,0 0 0 16,2 5 0-16,1-5 0 0,-1 3-8 0,4-3 8 15,-4 4 0-15,3-4 0 0,-2 3 0 16,5-3 0-16,-3 0 0 0,-3 4 0 0,6-4 0 0,-5 0 0 0,5 0 0 16,2 3 8-16,1 1-8 0,-1-4 0 0,6 0 0 15,0 0 0-15,2 7-8 0,0-7 8 0,3 7 0 16,3-7 0-16,0 5 0 0,2-3 0 0,3-2-12 16,0 0 4-16,0 0 0 0,0 8 8 0,3-4 16 15,-3-4-4-15,8 7-1 0,0-7-29 0,5 7-6 16,0-2 0-16,6-3-1 0,2 3 16 0,3-3 9 15,2 3-10-15,3-5 10 0,6 3-9 0,2-3 9 16,2 0-8-16,6 0 8 0,0-3 0 0,3 3-8 16,0 0 8-16,-1-5 0 0,1 5 0 0,-3 0 0 0,-3 0 0 15,0 0-8-15,-2 0 8 0,-3-2 0 0,-5 2 0 0,0 0 0 16,-3 2 0-16,-8-2 11 0,-3 0-11 0,-4 0 12 16,-4 0-12-16,-4 0 0 0,-6 0-12 0,0 0 12 31,-6 0-172-31,-4 5-26 0,-6-5-6 0</inkml:trace>
  <inkml:trace contextRef="#ctx0" brushRef="#br0" timeOffset="3233.39">16084 7259 576 0,'0'0'51'0,"0"0"-41"16,0 0-10-16,0 0 0 0,0 0 92 0,0 0 17 16,0 0 3-16,0 0 1 0,0 0-21 0,0 0-5 15,0 0-1-15,0 0 0 0,0 0-4 0,-3 0-1 16,-2 4 0-16,5-4 0 0,0 0-25 0,0 0-4 16,0 0-2-16,0 0 0 0,0 0 1 0,0 0 0 15,5 3 0-15,1 4 0 0,-6-7-3 0,5 0 0 0,6 4 0 0,-1-4 0 16,1 3-13-16,-1-3-3 0,4 0-1 0,1 0 0 15,4 0-10-15,-1 0-1 0,-2 0-1 0,3-3 0 16,7 3-4-16,-2 0-1 0,-5 0 0 0,2-4 0 16,0 4-5-16,3 0-1 0,0 0 0 0,-3 0 0 15,-3 0 0-15,6-3-8 0,0 3 12 0,0 0-4 16,-3 0-8-16,3-4 10 0,5 4-10 0,0 0 10 16,-3 0-10-16,3 0 8 0,1-3-8 0,1 3 8 15,1 3-8-15,0-3 10 0,-6-3-10 0,3 3 10 16,3 0-1-16,-5 0 0 0,-1-4 0 0,1 4 0 15,2 0-1-15,2 0 0 0,-2 0 0 0,3 0 0 16,-3 0 0-16,3 0 0 0,0 0 0 0,0 0 0 16,-1 0 0-16,-2 0-8 0,1 0 12 0,1 0-4 15,-2 0-8-15,0 0 8 0,1 0-8 0,1 0 8 0,4 0-8 16,-1-3 12-16,1-1-12 0,-4 4 12 0,1 0-4 0,-3-3-8 16,0 3 12-16,0-5-4 0,0 5-8 0,3-7 8 15,0 7-8-15,0-4 8 0,-1 1-8 0,1-1 0 16,0 4 9-16,-3-3-9 0,3 3 8 0,-6 0-8 15,3 0 8-15,-2-4-8 0,-3 4 0 0,2 0 9 16,-2 0-9-16,0-3 0 0,0 3 8 0,-1 0-8 16,4-4 0-16,-1 4 0 0,-5 4 8 0,3-4-8 15,0 0 0-15,-3 0 0 0,3 3 0 0,0-3 8 16,-3 0-8-16,-2 4 0 0,-1-1 8 0,1-3-8 16,-4 0 0-16,1 0 0 0,0 4 12 0,-3-1-4 0,3-3 0 15,0 0-8-15,-3 0 10 0,1 0-10 16,2 0 8-16,-6 0-8 0,3 0 12 0,1 4-4 0,-1-4 0 15,0 0 0-15,0 0 0 0,-2 0 0 0,-3 0 0 0,0 0 0 16,2 0 1-16,1 0 0 0,-6 0 0 0,0 0 0 16,6 0 1-16,-3 0 0 0,0 0 0 0,0 0 0 15,-3 0-10-15,3 0 0 0,3 0 0 0,-3 0 0 16,-8 0 0-16,5 0 0 0,3 0 0 0,-3 0 0 16,-5 0 0-16,8 0 0 0,-8 0 11 0,8 0-11 15,-8 0 14-15,0 0-3 0,0 0-1 0,8 0 0 16,-3-4-2-16,-5 4 0 0,0 0 0 0,0 0 0 15,0 0 0-15,0 0-8 0,0 0 12 0,0 0-4 16,0 0-8-16,0 0 0 0,0 0 0 0,0 0 8 16,0 0-8-16,0 0 8 0,0 0-8 0,0 0 8 15,0 0-8-15,0 0 0 0,0 0 0 0,3-3 8 0,-3-1-8 0,0 1 8 16,-3-1-8-16,1 4 8 0,2 0-8 0,-3 0 0 16,-5 0 0-16,3 0 8 15,-3 0-8-15,2-3 0 0,-1-1 0 0,-4 4 8 0,0 0-8 16,1 0 0-16,-3 0 0 0,-1 0 0 0,1 0 0 0,-3 0 8 15,0-3-8-15,-2 3 0 0,2 3 0 0,-3-3 0 16,1 0 0-16,-1 0 0 0,4 0 0 0,-4 0 0 16,0 0 0-16,1 0 0 0,-1 0 0 0,1 0 0 15,-3 0 0-15,0-3 0 0,-3 3 0 0,0-4 0 16,-3 4 0-16,1-5 0 0,2 5 0 0,0 0 0 16,1 0 0-16,-4 5 0 0,3-5 0 0,3 0-9 15,-3 0 9-15,3 0 0 0,0-5-9 0,0 5 9 16,0-3 0-16,-3 3-9 0,0 0 9 0,3-4 0 0,-3 4 0 0,0 0 0 15,-5 0 0-15,5 0-10 0,1 0 10 0,-1 0 0 16,-3 4 0-16,1-4-8 0,2 3 8 0,-2 2 0 16,2-5 0-16,0 0 0 0,-3 0-8 0,4 0 8 15,-4 0 0-15,1 0 0 0,-1 4-8 0,1-4 8 16,-3 3 0-16,0-3 0 0,2 4 0 0,6-1 0 16,-3-3 0-16,0 4-8 0,3-1 8 0,3 4 0 15,-1-7 0-15,1 4 0 0,-1-4 0 0,-2 3 0 16,2 1-8-16,1-4 8 0,-1 8 0 0,3-8 0 15,1 4 0-15,-4-1-8 0,-2-3 8 0,5 0 0 16,0 4 0-16,0-1 0 0,-5 1 0 0,0-4 0 16,2 3 0-16,1-3 0 0,-1 4 0 0,1-4 0 15,-1 0 0-15,1 3 0 0,5-3 0 0,-3 4 0 16,0-4 0-16,-3 3 0 0,6-3 0 0,0 0 0 16,0 5 0-16,-3-5 0 0,0 0 0 0,3-5 0 0,2 5 0 15,-2-3 0-15,-8 3-8 0,2 0 8 0,9 0 0 0,-6 0 0 16,-3 0 0-16,1 0 0 0,-3 0 0 0,2 0 0 15,6 0 0-15,-3 0 0 0,-5-4 0 0,2 4 0 16,6 4 0-16,-3-4 0 0,-2 0 0 0,2 0 0 16,0-4 0-16,5 4 0 0,-2 0 0 0,-3 0 0 15,0-3 0-15,3 3 0 0,2 0 0 0,-2 0 0 16,-3 0 0-16,0 0 0 0,6-4 0 0,-1 4 0 16,-5 0 0-16,1 0 0 0,-7 0 0 0,7 0 0 15,4 0 0-15,-5 0 0 0,-2 0 0 0,2 0 0 16,2 0 0-16,4 0 0 0,-3 0 0 0,-1 0 0 15,4 0 0-15,-1 4 0 0,1-4 0 0,-1 3 0 0,0-3 0 0,1 0 0 16,-1 0 0-16,1 0 0 0,-1 0 0 0,1 0 0 16,-1 0 0-16,0 0 0 0,3 4 0 0,-2-4 0 15,-1 0 0-15,1 0 0 0,2 0 0 0,0 0 0 16,0 0 0-16,0 0 0 0,3 0 0 0,-3 0 0 16,2 3 0-16,1 2 0 0,2-10 0 0,-2 5 0 15,0 5 0-15,2-5 0 0,-2 0 0 0,0-5 0 16,-1 5 0-16,4 0 0 0,2 0 0 0,-3 5 0 15,-2-5 0-15,2 0 0 0,3 0 0 0,-2 0 0 16,-4 0 0-16,4 0 0 0,-4 0 0 0,6 0 0 16,0 0 0-16,0 0 0 0,0 0 0 0,0 0 0 15,0 0-20-15,0 0 2 0,0 0 1 0,0 0 0 16,3 4-83-16,2 3-17 0,-5-7-3 16,6 3-1-16,4 1-131 0,1-1-25 0</inkml:trace>
  <inkml:trace contextRef="#ctx0" brushRef="#br0" timeOffset="13948.12">13195 8282 57 0,'0'0'0'0,"0"0"0"16,2-5 0-16,1-2 0 0,0 5 148 0,-1-6 25 16,1 4 5-16,2-3 1 0,1 0-123 0,-4 2-24 15,4-2-4-15,-4 5-2 0,1-5-3 0,-1 2-1 16,1-2 0-16,-3 7 0 0,0 0 6 0,0-3 2 15,0-1 0-15,0 4 0 0,0 0 28 0,0-7 6 16,0 7 0-16,0 0 1 0,-3-5-12 0,3 5-2 16,0 0-1-16,0 0 0 0,0 0-9 0,0 0-1 15,0 0-1-15,0 0 0 0,0 0 8 0,0 0 1 16,6-2 1-16,2-3 0 0,0 5 3 0,0 0 1 16,0 0 0-16,2 0 0 0,-2 0-18 0,3 0-4 0,-3 0-1 0,2 0 0 15,1 0-11-15,2 0-3 0,-2 0 0 0,-1 0 0 16,3 0-6-16,1 0-2 0,-6 0 0 0,2 0 0 15,1 5 0-15,-1-5 0 0,1 0 0 0,-1 0 0 16,-2 0 5-16,0 0 1 0,0 0 0 0,-2 0 0 16,-1 0 5-16,-5 0 1 0,5-5 0 0,-5 5 0 15,5 0-4-15,-5 0 0 0,0 0 0 0,0 0 0 16,0 0 8-16,-5-2 0 0,0 2 1 0,-3-5 0 16,-3 5-5-16,1-3 0 0,-1-1-1 0,-2 4 0 15,-6 0-9-15,4 0-2 0,-1 0 0 0,0 0 0 16,0-3 2-16,0 3 0 0,3 0 0 0,0 0 0 15,-1 0-2-15,1 0-8 0,0 0 12 0,2 0-4 16,1 0-8-16,2 0 0 0,0 0 0 0,0 3 0 16,3-3 0-16,-1 0 0 0,1 0 0 0,5 0 0 15,-3 4-8-15,3-4 8 0,0 0 0 0,0 0 0 0,0 0 0 0,0 0-11 16,0 0 11-16,3 3-8 0,-3-3 8 0,3 7 0 16,-3-7-9-16,8 7 9 0,2-2 0 0,1-5-9 15,-1 2 9-15,4 3 0 0,-1-5 0 0,0 4 0 16,0-4 0-16,0 0 0 0,1 0 0 0,-1 0 0 15,0 0 0-15,-2 3 0 0,-3-3 0 0,0 0 0 16,0 0 0-16,0 0 0 0,-8 0 0 0,0 0 0 16,0 0 9-16,0 0-9 0,0 0 16 0,0 0-3 15,0 0 0-15,0 0 0 0,0 0 3 0,0 0 1 16,-11 0 0-16,0-3 0 0,3-1-9 0,-2 4-8 16,-1 0 12-16,1 0-12 0,-4 0 10 0,1 4-10 15,0-4 8-15,-3 3-8 0,0-3 8 0,3 4-8 0,-3-1 8 16,3-3-8-16,2 5 0 0,3-3 0 0,-2 3 8 0,2-3-8 15,3-2 0-15,2 5 0 0,3-5 0 0,0 0 0 16,0 0 0-16,0 0-9 0,0 0 9 0,0 0-10 16,5 2-10-16,3 3-3 0,0-1 0 0,3-1-1140 15</inkml:trace>
  <inkml:trace contextRef="#ctx0" brushRef="#br0" timeOffset="15385.53">15203 8256 1497 0,'0'0'66'0,"-5"0"14"0,5 0-64 0,-6 0-16 0,6 0 0 0,0 0 0 15,0 0 0-15,0 0 0 0,0 0 0 0,0 0 0 16,3 0 0-16,5 4 0 0,-3-4 0 0,6 3 0 16,-1 2 16-16,4-5-1 0,-1 2 0 0,5-2 0 15,1 5 9-15,2-3 3 0,3-2 0 0,2 0 0 16,1 5-6-16,5-3-1 0,2-2 0 0,3 0 0 16,-3 5-6-16,6-5-2 0,-3 0 0 0,-2 4 0 0,2-1-4 15,2-3 0-15,1 0-8 0,-3 0 12 0,0 4 2 0,0-1 0 16,-5-3 0-16,0 5 0 0,-3-3 13 0,0-2 2 15,-5 0 1-15,-3 0 0 0,0 0 10 0,-3 0 3 16,-4-2 0-16,-1 2 0 0,0 0 3 0,-2-5 1 16,-3 5 0-16,-3 0 0 0,0-3-6 0,-2-1-1 15,0 1 0-15,-3 3 0 0,0-4-3 0,0-3-1 16,-3 2 0-16,-5 3 0 0,0-3-11 0,0 3-2 16,0-3-1-16,-2-2 0 0,-1 4-13 0,-2-1-9 15,0-3 12-15,-3 2-12 0,-3 3 8 0,1 2-8 16,-1-5 0-16,1 3 0 0,-4-3 21 0,1 5-2 15,3-2-1-15,-6 2 0 0,3-5-29 0,-3 5-5 0,0 0-2 16,3 0 0-16,0-3 18 0,0-1 0 16,-3 4 0-16,3 0 0 0,2 0 0 0,-2 0 0 0,0 0 0 15,0 0 0-15,2 0 0 0,-5 0 0 0,6 4 0 0,-3-1 0 16,-1-3-17-16,7 5 3 0,-1-3 1 0,0-2 0 16,0 5 13-16,3-3 16 0,-1-2-3 0,4 5-1 15,-1-3-12-15,3 3 0 0,0-5 0 0,3 7 0 16,0-7-14-16,5 0 4 0,0 0 1 0,0 0 0 15,5 4 9-15,0 3 0 0,3-4 0 0,0 2 0 16,6-3 0-16,-1 3-13 0,5-3 5 0,6-2 8 16,3 0-12-16,4 5 12 0,-2-5-10 0,6 0 10 15,-3 0-8-15,2 0 8 0,3 0 0 0,3 0-9 16,-3 0 9-16,2 0 0 0,1 0 0 0,0 0 0 16,-6 0 0-16,1 0 0 0,-4 0 0 0,-2 0 0 15,1 0 0-15,-4 0 0 0,-2 2 0 0,-3-2 0 0,-3 0 0 0,1 0 0 16,-3-2 0-16,-3 2 8 0,3 0 2 0,-8 0 1 15,-8 0 0-15,0 0 0 0,0 0 9 0,0 0 3 16,-5-5 0-16,-6 3 0 0,-2-3-8 16,-3 3-2-16,-3-6 0 0,-2 4 0 0,-8 4-13 0,0-3 0 15,-8-1 0-15,0 4 0 0,-3 0 0 0,-2-3 8 16,0 3-8-16,-1 0 0 0,6 0 0 0,3-4 0 16,2 4-13-16,0 0 4 0,6 4 9 0,2-1 0 15,6-3 0-15,-1 0-8 16,6 4-23-16,2-1-4 0,3-3-1 0,6 0 0 15,2 0-216-15,0 0-43 0</inkml:trace>
  <inkml:trace contextRef="#ctx0" brushRef="#br0" timeOffset="17213.98">15057 8173 982 0,'0'0'21'0,"0"0"5"0,-5 0 1 0,-3 3 1 0,0-3-28 0,8 0 0 0,0 0 0 0,-5 0 0 0,5 0 50 0,0 0 4 16,0 0 1-16,0 0 0 0,0 0 4 0,0 0 1 15,0 0 0-15,0 0 0 0,0 0-12 0,0 0-3 16,5 5 0-16,3-5 0 0,3 2-13 0,-1-2-4 15,4 0 0-15,1 0 0 0,4 0-11 0,0 0-2 16,2 0-1-16,3 0 0 0,2 0-1 0,0 5 0 16,4-5 0-16,1 0 0 0,-2 0-1 0,3 0 0 0,0 2 0 15,5-2 0-15,3 0 4 0,-1 5 1 0,-2-5 0 0,3 0 0 16,-3 2 0-16,3-2 0 0,-6 5 0 0,3-5 0 16,3 0 3-16,0 0 0 0,-1 0 0 0,-2 0 0 15,0 0-6-15,-2 0-1 0,-1 0 0 0,-2 4 0 16,-3-4 1-16,-3 0 0 0,-2 0 0 0,-3 0 0 15,-5 0 9-15,5 0 1 0,-2 0 1 0,-3 0 0 16,-11 0 4-16,6 0 1 0,5-4 0 0,-6 4 0 16,-2 0-6-16,-3 0-2 0,3 0 0 0,3 0 0 15,-3 0-8-15,-3 0-2 0,-5 0 0 0,0 0 0 16,13 0 7-16,-7 0 1 0,-6 0 0 0,0 0 0 16,0 0-20-16,0 0 0 0,0 0 0 0,0 0 0 15,0 0 11-15,0 0-11 0,0 0 10 0,0 0-10 16,-6 0 16-16,6 0-4 0,0 0 0 0,0 0 0 15,0 0-12-15,0 0 0 0,0 0 8 0,0 0-8 0,6 0 0 16,-6 0 9-16,0 0-9 0,0 0 8 0,8 0-8 0,-8 0 0 16,-6 4 0-16,6-4 8 0,0 0-8 0,0 0 0 15,0 0 0-15,-5 0 8 16,-3 0-60-16,8 0-12 0,0 0-2 0,0 0-659 16,-13 0-132-16</inkml:trace>
  <inkml:trace contextRef="#ctx0" brushRef="#br0" timeOffset="21057.24">11361 9218 810 0,'0'0'36'0,"0"0"7"0,-5 2-35 0,5-2-8 0,-3 5 0 0,3-5 0 16,0 0 25-16,0 0 3 0,0 0 1 0,0 0 0 15,0 0 19-15,0 0 3 0,3 2 1 0,2-2 0 0,-5 0-1 16,8 0 0-16,3 5 0 0,-3-5 0 0,0 0-7 0,2 0-2 15,1 0 0-15,5-5 0 0,0 5-4 0,2 0-1 16,-2 0 0-16,5-2 0 0,0-3-9 0,-2 5-1 16,2-2-1-16,-3 2 0 0,4-5-11 0,-1 5-3 15,0-2 0-15,0-3 0 0,0 5 0 0,3-2-1 16,-3-3 0-16,-2 5 0 0,-3-5 3 0,0 5 1 16,-3 0 0-16,-3 0 0 0,1-2 15 0,-3 2 3 15,-8 0 1-15,0 0 0 0,0 0 27 0,0 0 6 16,0 0 1-16,0 0 0 0,0 0-28 0,0 0-6 15,-5 0-1-15,-1 0 0 0,-2 0-19 0,0-5-4 16,-2 5-1-16,2 0 0 0,-3 0-9 0,1 0 0 0,-3 5 0 16,2-5 0-16,-2 0 0 0,2 0 8 0,-5 0-8 0,3 0 0 15,0 0 0-15,0 0 0 0,-3 2 0 0,2-2 0 16,1 5 0-16,-3-5 0 0,0 0 8 0,3 0-8 16,0 0 0-16,0 0 0 0,-3 5 0 0,3-3 0 15,-1-2 0-15,4 0 0 0,-1 5 0 0,1-3 0 16,2-2 0-16,0 0 0 0,0 0 0 0,5 0 0 15,-2 5 0-15,5-5 0 0,0 0 0 0,0 0 0 16,0 0-10-16,0 0 10 0,0 0 0 0,8 2-9 16,0-2 9-16,0 5 0 0,0-3 0 0,2-2 0 15,1 0 0-15,-1 5 0 0,1-5 0 0,0 0 0 16,-1 2 0-16,1-2 0 0,-1 0 0 0,-2 5 0 16,3-5 0-16,-3 0 0 0,0 5 0 0,0-3 0 15,-3-2 0-15,0 0 0 0,-5 0 0 0,8 0 0 16,-8 0 0-16,0 0 0 0,0 0 0 0,0 0 0 15,0 0 0-15,0 0 0 0,0 0 0 0,0 0 0 0,0 0 0 0,0 0 0 16,0 0 0-16,0 7 8 0,0-7-8 0,-5 7-15 16,2-2 4-16,1-3-671 15,-4 5-134-15</inkml:trace>
  <inkml:trace contextRef="#ctx0" brushRef="#br0" timeOffset="24946.37">12819 9220 615 0,'0'0'27'0,"-3"-2"6"0,3 2-33 0,0 0 0 0,-2 0 0 0,2 0 0 15,0 0 73-15,0 0 8 0,0 0 2 0,0 0 0 16,0 0-23-16,5-5-5 0,0 3-1 0,3-3 0 16,0 3-4-16,0-3-1 0,3 0 0 0,2 3 0 15,0 2-2-15,3-5-1 0,0 3 0 0,0-3 0 16,8 3-5-16,-6-3-1 0,1 3 0 0,2-3 0 16,5 3-9-16,1-3-3 0,-1 0 0 0,1 3 0 15,-1 2-1-15,3-5-1 0,0 3 0 0,0-3 0 16,1 5-17-16,1-2-9 0,4-3 10 0,-1 3-10 15,1-3 16-15,2 5-2 0,-3 0-1 0,3 0 0 16,0 0-5-16,-3 0-8 0,-2 0 11 0,0 0-11 16,2 0 16-16,-5 0-3 0,1 0-1 0,-1 0 0 15,0 0 13-15,-3 0 3 0,-2 0 0 0,0 0 0 16,0 5-15-16,-1-3-2 0,1-2-1 0,0 5 0 0,0-5-10 16,2 2 0-16,1-2 0 0,-1 0 8 0,1 0-8 0,4 5 0 15,4-5 0-15,-1 0 8 0,-2-5-8 0,2 5 12 16,1 0-12-16,-3 5 12 0,-1-5-12 0,-2 2 0 15,-2-2 0-15,-1 0-11 0,3 0 11 0,-2 0 0 16,-1 0 0-16,-2 0 0 0,3 0 0 0,-1 0 0 16,-2 5 8-16,0-5-8 0,2 2 0 0,-2-2 8 15,-3 5-8-15,3-5 0 0,-3 5 0 0,3-3 0 16,-6-2 0-16,4 0 8 0,1 0-8 0,-1 0 0 16,-1 0 0-16,3 0 8 0,2 0-8 0,0 0 9 15,-2-7-9-15,0 7 10 0,5 0-10 0,-5-5 0 16,2 5 0-16,-2-2 0 0,3 2 0 0,-3 0 0 15,-1 0 0-15,-1 0 0 0,-1-5 16 0,0 5-1 0,0-2-1 16,0-3 0-16,-2 5-1 0,-1-2 0 0,3-3 0 0,3 3 0 16,-3 2-5-16,1-5 0 0,-4 5-8 0,3-2 12 15,0-3-3-15,6 5-1 0,-6-2 0 0,3-3 0 16,-3 5-8-16,0 0 8 0,-2 0-8 0,-1-5 8 16,1 3 0-16,-3 2-8 0,2 0 12 0,-2-5-4 15,0 5 3-15,2-2 0 0,1 2 0 0,2-5 0 16,-2 5-3-16,-1 0 0 0,3 0 0 0,0 0 0 15,-2-2-8-15,0 2 0 0,-1-5 9 0,3 5-9 16,-2 0 0-16,5-2 0 0,-9-3 0 0,7 5 8 16,-4-7-8-16,3 7 0 0,-2 0 0 0,2 0 0 15,0-5 0-15,0 3 0 0,-2 2 0 0,2-5 8 16,5 3-8-16,-4 2 0 0,-1-5 0 0,-3 5 0 16,1 0 0-16,-1-2 0 0,4-3 8 0,-7 5-8 0,1-2 8 15,-3-3-8-15,6 5 8 0,0 0-8 0,-4 0 0 0,1 0 0 16,0-2 0-16,0 2 8 0,3-5-8 0,-4 5 0 15,1 0 0-15,3 0 8 0,-1 0-8 0,1 0 0 16,-3 0 0-16,2 0 0 0,3 0 0 0,-5 0 0 16,-2-2 0-16,-1 2 0 0,0-5 0 0,3 5 0 15,0 0 0-15,0 0 8 0,-6-5-8 0,3 3 0 16,6 2 8-16,-3-5-8 0,-3 5 0 0,3 0 9 16,0-2-9-16,0-3 0 0,2 5 8 0,-2-2-8 15,-5 2 0-15,5-5 0 0,5 5 0 0,-5 0 0 16,-3 0 0-16,5 0 0 0,6 0 0 0,-5 0 0 15,-1-2 0-15,1-3 0 0,-3 5 0 0,2 0 0 0,9 0 8 0,-4 0-8 16,-1 0 0-16,-1 0 0 16,3 0 0-16,-3 0 0 0,0-2 0 0,-3 2 0 0,1-5 0 15,-1 5 0-15,-2 0 0 0,0 0 0 0,0 0 0 0,0 0 0 16,-6 0 0-16,6-5 0 0,-2 5 0 0,1-2 0 16,-4 2 8-16,5 0-8 0,-3 0 0 0,3 0 0 15,-3 0 8-15,3 0-8 0,-3 0 12 0,1 0-12 16,1 0 0-16,1 0 0 0,-2 0 0 0,-1 0 0 15,0 0 0-15,0 0 0 0,3 0 0 0,-3 0 0 16,-2 0 0-16,0 0 0 0,2 0 0 0,-3 0 0 16,-2-5 10-16,3 5-10 0,-3 0 8 0,2 0-8 15,1 0 0-15,-3 0 0 0,2 0 0 0,-2 0 0 16,0-2 0-16,0 2 0 0,3 0 0 0,-1 0 0 16,-2 0 0-16,3 0 0 0,0 0 0 0,2 0 0 15,-3 0 0-15,1 0 0 0,2-5 0 0,-5 5 0 0,3 0 0 16,-3-2 0-16,0-3 0 0,2 5 0 0,-2-2 0 0,0-3 0 15,-3 5 0-15,3 0 0 0,-2-7 11 16,-1 7-3-16,0-2-8 0,-5 2 12 0,3-5-12 0,-3 5 11 16,0 0-11-16,0 0 10 0,0-7-18 0,0 7-4 15,0 0-1-15,2 0-742 16,-2-5-148-16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39:32.4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17058 5050 655 0,'0'0'28'0,"0"0"8"0,-3-2-36 0,3 2 0 0,0 0 0 16,0 0 0-16,-5-5 92 0,5 5 11 0,5-7 2 16,3 5 1-16,-3-3 18 0,-5 5 3 0,-2 0 1 0,2 0 0 15,0 0-52-15,0 0-9 0,-3-7-3 0,3 7 0 16,0 0 0-16,0 0 0 0,-8 0 0 0,0-5 0 15,0 5-51-15,3 5-13 0,-6-5 0 0,1 2 0 16,-6 3 39-16,3 0 5 0,-1 2 0 0,1 0 1 16,-5 0-21-16,2 0-4 0,3 0 0 0,2 7-1 15,0-7-29-15,6 5-6 0,-3-5 0 0,3 0-1 16,7 7 7-16,-2-7 2 0,0 0 0 0,6 0 0 16,2 0 8-16,2-2-10 0,-2 2 10 0,3-7-10 0,-1 5 10 15,4-5 0-15,2 0 0 0,-3-5 0 0,-5 5 0 0,8-7 0 16,2 2 9-16,-2-2-9 0,-11 5 27 0,1-3-2 15,4-2 0-15,1 0 0 0,-1 0 19 0,-2-5 4 16,-10 5 1-16,4 0 0 0,9 0-2 0,-6 0-1 16,-10 0 0-16,2 0 0 0,8 2-10 0,-5 5-3 15,0 0 0-15,-5-2 0 0,0-3-33 0,5 5 0 16,5-2 0-16,-5 2 0 0,-8 0 0 0,8 0 0 16,0 0 0-16,6 2 0 0,-4 5 0 0,3 0 0 15,-2 5 0-15,5-5 0 0,3 7 0 0,-3-2 0 16,-3 2 0-16,3 0 0 0,5-2 0 0,-2 7 0 15,-3-5 0-15,-1-5 0 0,-1 3 46 0,-1 2 2 16,3-7 1-16,0 5 0 0,-3 0-27 0,3-5-6 16,0 0 0-16,-3-5-1 0,-5-2-15 0,0 0 0 15,6 7 0-15,-6-7 0 16,0 0-202-16,0 0-43 0,0 0-9 0,8-2-2 0</inkml:trace>
  <inkml:trace contextRef="#ctx0" brushRef="#br0" timeOffset="390.53">17365 5069 1670 0,'0'0'74'0,"0"0"15"0,0 0-71 0,0 0-18 0,0 0 0 0,0 2 0 15,-3 3 169-15,3 2 31 0,0 0 5 0,0 0 2 16,0 0-114-16,0 5-22 0,0 0-5 0,3 2-1 16,-1 0-17-16,1 0-3 0,-6 0-1 0,6-2 0 15,-3 0-28-15,3-3-7 0,-3-2-1 0,0 0 0 16,0 0-8-16,0-2 10 0,0-5-10 0,0 0 10 0,0 0-10 0,0 0 10 15,0 0-10-15,0 0 10 0,5-5-10 0,0-4 10 16,-2-3-10-16,-1-2 10 16,4 2-10-16,-1-2-9 0,-2 0 9 0,5 0-13 0,0 0-8 0,-1 0-2 15,4-3 0-15,2 3 0 16,1 0-11-16,1 7-2 0,-1-5-1 0,1 10 0 0,1-5 37 0,-2 2 0 16,1 3 0-16,1-3 0 0,-2 5 0 0,1 5 0 15,-1-3 0-15,-1 3 0 0,0 2 44 0,-5 0 16 16,0 0 3-16,3 0 1 0,-6 0-52 0,3 5-12 15,0-3 0-15,-6 3 0 0,6-5 0 0,-2 7 0 16,-1-7 0-16,3 5 0 0,-5 0 18 0,-1-3 1 16,1-2 0-16,-1 0 0 0,1-2-10 0,0 2-1 15,-3-7-8-15,0 0 12 0,0 0-27 0,2 5-5 16,-2-5-2-16,0 0 0 16,0 0-190-16,6 0-39 0</inkml:trace>
  <inkml:trace contextRef="#ctx0" brushRef="#br0" timeOffset="781.06">17912 5069 748 0,'0'0'33'0,"0"0"7"0,0 0-32 0,0 0-8 0,0 0 0 0,0 0 0 16,0 0 322-16,0 7 62 0,0-2 13 0,3 2 3 16,0 0-242-16,-1 0-48 0,4 0-10 0,-1 0-1 15,3 0-63-15,2 7-12 0,1-7-2 0,2 5-1 16,-2-5-13-16,2 5-8 0,0-5 8 0,0 0-8 0,1-5 8 15,-4 3-8-15,3-5 8 0,1 2-8 0,-4-2 0 16,1-2 8-16,2-3-8 0,-2-2 0 0,-3 0 0 0,0 0-10 16,2 0 1-16,-5-5 0 0,1 5-38 0,2-2-7 0,-3-3-2 0,3 0 0 0,-3 3 38 0,-2 2 7 31,2 2 2-31,-2-2 0 0,2 0 9 0,-5 7 0 0,3-7 0 0,-3 7 0 0,0 0 0 0,0 0 12 31,0 0-2-31,0 0-1 0,0 0 37 0,2 7 7 16,1 0 2-16,0 0 0 0,-1 5-7 0,-2-3-2 15,0 3 0-15,0 2 0 16,0 0-6-16,-2 5-2 0,-1 0 0 0,0 2 0 0,-2-2-10 0,-3-5-3 16,0 7 0-16,0-7 0 0,3 3-13 0,0-3-2 15,-3 0-1-15,5 0 0 0,-2-7-9 0,-1 5 0 16,4-3 9-16,-1-2-9 0,3 5 0 0,-2-5 0 16,4-2 0-16,-2 2 0 15,0-7-40-15,0 0-12 0,0 0-2 0,0 0-818 0,0 0-163 0</inkml:trace>
  <inkml:trace contextRef="#ctx0" brushRef="#br0" timeOffset="1562.14">18767 4829 1497 0,'0'0'32'0,"0"0"8"0,0 0 0 0,0 0 4 0,0 0-36 0,0 0-8 0,0 0 0 0,0 7 0 15,-3 0 103-15,3 5 18 0,0 2 4 0,0-2 1 32,3 2-48-32,-3 0-10 0,3 5-1 0,-1 0-1 15,3 2-2-15,-2-7 0 0,0 7 0 0,-1 0 0 0,4 3 0 0,-4-3 0 0,1 0 0 0,2-2 0 16,-2 2-51-16,0-7-13 0,2 0 0 0,-2 3 0 15,-1-8 0-15,1 3 0 0,-1-5 0 0,1 5 0 0,0-10 32 16,-1 5 4-16,-2-7 1 0,0 0 0 0,0 0-8 0,3-2-1 16,0-3-1-16,-1-2 0 0,1 0-27 0,2-5 0 31,-2 5 0-31,2-2 0 0,-2-3 0 0,2 0 0 16,0 5 0-16,1-7 0 0,-1 7 0 0,0 0 0 15,1-5 0-15,-1 10-11 0,3-5 11 0,-3 2 0 0,0 5 10 0,1 0-10 0,4 0 0 0,-2 0 0 16,0 0 0-16,3 0 0 0,-1 5 0 0,1-3 0 31,2 3 0-31,3-3 0 0,-3 5 0 0,6 3-8 0,-6-3-1 0,3 2 0 0,-3-2 9 0,-2 5 12 16,-1-5-2-16,-2 5-1 0,-2-3-9 0,-4 3 0 15,1-5 0-15,-1 5 0 0,1-5 16 0,-3 2 2 16,0-2 0-16,-3-2 0 0,3 2-8 0,0-2-2 16,0-5 0-16,0 0 0 0,0 0-8 0,6 2 0 15,-6-2 0-15,2 5 8 16,-2-5-58-16,6 0-12 0,-1 0-2 0,3-5-780 0,2-2-156 0</inkml:trace>
  <inkml:trace contextRef="#ctx0" brushRef="#br0" timeOffset="1983.9">19262 5135 2012 0,'0'0'44'0,"0"0"10"0,5-5 2 0,-5 5 0 0,3 0-45 0,-3 0-11 0,5 0 0 0,0 0 0 15,-2 0 92-15,5 5 17 0,-3-3 3 0,3 3 1 0,0-3-90 0,0 5-23 16,0-2 0-16,-3-3 0 31,0 3 0-31,3 0 0 0,-2-3 0 0,-4 5 0 0,6-2 15 0,-5-3-2 0,5-2 0 0,2 5 0 0,1-3-13 0,0-2 9 32,-1 0-9-32,-2-2 8 0,3-3-8 0,-3 5 0 15,0-7 9-15,-1 5-9 0,-1-5-12 0,2 2-6 0,0-2-2 0,0 0 0 16,-3-5-35-16,3 5-7 0,-3 0-2 0,3-5 0 0,-3 5 52 0,3 0 12 15,-2 5 0-15,-4-5 0 0,3 2 0 0,1-2 0 16,-4 0 0-16,1 7 0 0,-3 0 0 0,3-5 0 16,-3 5 0-16,5 0 0 0,-2 5 48 0,-1-5 13 31,4 7 3-31,-4-2 0 0,-2 2 0 0,3 0 0 0,-3 2 0 0,-3 8 0 0,3-1 0 0,-5 3 0 16,0 0 0-16,2-3 0 0,3 3-43 0,-3 2-8 15,-5-2-1-15,3 0-1 0,2-5-11 0,1 0 8 0,-1 5-8 16,1-5 8-16,-4 0-8 0,4-7 0 15,-4 5 0-15,-2-5 8 0,0 0-8 0,3 0 0 0,0 5 0 0,2-5 0 32,1-5-60-32,2-2-18 0,0 0-3 0,0 0-1 15,0 0-139-15,0 0-28 0</inkml:trace>
  <inkml:trace contextRef="#ctx0" brushRef="#br0" timeOffset="2436.93">19759 5191 1324 0,'0'0'118'0,"0"0"-94"0,0 0-24 0,0 0 0 0,0 0 140 0,0 7 23 15,0 3 5-15,0-1 0 0,0-2-77 0,0 5-16 16,0 2-3-16,0 0-1 0,3-2-6 0,-3 2-1 16,0 0 0-16,2 0 0 0,-2 0 0 0,0 3 0 15,3-3 0-15,-3-7 0 0,0 0-51 0,0 5-13 16,0-5 0-16,0 2 0 0,0-2 0 0,0 0 0 15,0-2 0-15,0-5 0 0,0 0 54 0,0 0 8 16,0 0 2-16,0 0 0 0,0 0-52 0,-3 0-12 16,1-12 0-16,2 5 0 0,0-7 0 0,0 0 0 15,0-5 0-15,2 3 0 16,-2-8-48-16,3 10-13 0,0-7-3 0,-1 2 0 16,1-2 29-16,0 0 6 0,-1-3 1 0,1 8 0 15,0-3-7-15,-1 0-1 0,3 5 0 0,1-5 0 0,-1 5 36 0,0 5 0 16,1-3 0-16,2 0 0 0,0 5 44 0,2 0 16 15,1 5 4-15,-1 2 0 0,1 0-64 0,2 0 0 0,-2 2-9 0,2 3 0 16,-3 2 9-16,4 0 12 0,-6 0-2 0,2 7-1 16,-4-2-9-16,1-3 0 0,-4 3 0 0,-3 0 0 15,-3-3 53-15,1 3 9 0,-3-5 2 0,-1 7 0 16,-4-7-52-16,2 0-12 0,-6 0 0 0,4-2 0 16,-3 2 0-16,-1-2 0 0,1-3 0 0,0 3 0 15,2-5-65-15,3 2-16 0,3-2-3 0,0-2-1 16,0-3-120-16,2-2-24 0,3 5-5 0,0-8-1 15</inkml:trace>
  <inkml:trace contextRef="#ctx0" brushRef="#br0" timeOffset="2811.89">20092 5144 1728 0,'0'0'76'0,"0"0"16"0,0 0-73 0,0 0-19 16,8 0 0-16,-2 0 0 0,-1 0 106 0,3 0 18 15,0 0 3-15,0 0 1 0,0 0-104 0,2 5-24 16,-2-5 0-16,5-5 0 0,-2 5 0 0,2 0 0 16,-2 0 0-16,2 0 0 0,-2-2 0 0,-1-3 0 15,1 3 0-15,-3-3 0 0,-8 5 0 0,5-7 0 16,3-5 0-16,-3 5 0 0,-5 7 0 0,0-7 0 31,3 0 0-31,-3 0 0 0,-3 0 36 0,-2 0 0 0,0 0 1 0,-1 2 0 16,1-2-24-16,-3 5-5 0,3-3 0 0,-3 5-8 0,0-7 0 0,3 7 0 15,-3 0 0-15,-3 0 0 0,3 5 0 0,-2-3 0 0,2 3 10 16,0-3-10-16,0 5 0 0,0 5 0 0,0 0 0 0,0-3 0 16,3 5 10-16,2-2-10 0,1 2 12 0,-1 0-12 15,0-2 0-15,3 2 0 0,0 0 0 0,3-2 0 16,0 0 0-16,2-3 0 0,0 5 0 0,3-7 0 16,0 5 0-16,8 0 0 0,-3-5 10 0,6 0-10 31,-1-5-16-31,3-2-9 0,0 0-2 0,3 0-663 0,0 0-133 0</inkml:trace>
  <inkml:trace contextRef="#ctx0" brushRef="#br0" timeOffset="3093.01">20452 5090 288 0,'0'0'25'0,"0"0"-25"16,0 0 0-16,0 0 0 0,0 0 368 0,0 0 68 16,0 0 13-16,0 0 3 0,3 7-250 0,2-2-50 15,-2 2-11-15,2 0-1 0,0 0-61 0,1 7-12 16,-1-2-3-16,0-3 0 15,1 3-51-15,-4 2-13 0,1-2 0 0,2-5 0 0,-2 7 20 0,0-7 0 16,-3 0 1-16,0-7 0 0,0 0-4 0,0 0-1 16,0 0 0-16,0 0 0 0,0 0 0 0,0 0-1 15,0-2 0-15,2-5 0 0,-2-5-15 0,0 0 0 16,0 3 0-16,3-3 0 16,-1-2-44-16,4 0-4 0,-1 0-2 0,0 2 0 15,3-2-11-15,0 0-3 0,0 2 0 0,0 5 0 0,0-5 33 0,0 5 7 16,3 0 0-16,-1 5 1 0,-5-3 37 0,6 3 7 15,0-3 2-15,2 5 0 16,-3 0-139-16,4 0-28 0</inkml:trace>
  <inkml:trace contextRef="#ctx0" brushRef="#br0" timeOffset="3639.76">20907 5102 1497 0,'3'2'66'0,"0"-2"14"0,-3 0-64 0,2 0-16 0,1 0 0 0,0 0 0 15,2 0 55-15,0 0 7 0,3 5 2 0,3-5 0 16,-3-5 0-16,5 5 0 0,0 0 0 0,0 0 0 16,1 0-52-16,1 0-12 0,1-2 0 0,0-3 0 15,-3 5 0-15,1-2 0 0,-1 2 0 0,-5 0 0 16,-3-5 0-16,0 3 0 0,1 2 0 0,2 0 0 0</inkml:trace>
  <inkml:trace contextRef="#ctx0" brushRef="#br0" timeOffset="4124.26">21328 5090 864 0,'0'0'38'0,"0"0"8"0,0 0-37 0,8 0-9 15,-8 0 0-15,5 0 0 0,-5 0 194 0,6 5 37 16,-1 2 7-16,3-5 2 0,-6 10-141 0,4-5-28 15,-4 7-6-15,1 5-1 0,0-5 12 0,-1 5 1 16,-2-5 1-16,3 5 0 0,-3-3-21 0,0 3-4 16,0 0-1-16,0-5 0 0,0 0-11 0,0 0-2 15,0-2-1-15,0 2 0 0,0-2-12 0,0-3-2 16,0-2-1-16,0 5 0 0,0-7-23 0,0 2 0 16,0-7 0-16,0 0 8 0,0 0 20 0,0 0 5 0,0 0 1 0,0 0 0 15,0 0-14-15,0-12-2 0,-3 5-1 0,3-5 0 16,0-2-17-16,-2-5 0 0,2 3 8 0,0-10-8 15,0 5-39-15,0-5-11 0,0 5-2 16,2-5-1-16,-2 0 42 0,3 5 11 0,2 0 0 0,-2-3 0 16,5 10 0-16,-3-5 0 0,3 5 0 0,3 0 0 15,-1 5 0-15,3-3 0 0,1 5 0 0,-1-5 0 16,0 5-53-16,0 7-9 0,-2-2-2 0,2 4 0 16,-2-2 79-16,2 5 15 0,3-3 3 0,0 5 1 0,-3 0-16 15,-2 5-3-15,-1 0-1 0,1-3 0 0,-6 5 2 16,0 3 0-16,-2-1 0 0,-3-2 0 0,-3-2-16 0,1 2 0 15,-9 0 0-15,1-2 0 16,-4 2 0-16,4-7 0 0,-6 0 0 0,3 0 0 16,-3-2 33-16,0 2 4 0,0-2 1 0,0-3 0 15,0 3-116-15,3-5-23 0,0 0-5 0,2 0-655 16,3-5-131-16</inkml:trace>
  <inkml:trace contextRef="#ctx0" brushRef="#br0" timeOffset="4561.6">21955 5081 1497 0,'0'0'66'0,"0"0"14"0,0 0-64 0,0 0-16 0,0 0 0 0,0-5 0 16,0-2 106-16,0 7 18 0,-3-5 3 0,1 3 1 15,2 2-52-15,-3-5-9 0,-5 5-3 0,0 5 0 16,-5-3-51-16,0 3-13 0,2-3 0 0,-2 8 0 15,0-3 0-15,2 0 0 0,1 2 0 0,2 3 0 16,0 0 0-16,0-3 0 0,5 5 0 0,3-2 0 16,0 0 0-16,3-3 0 0,2 3 0 0,3-5 0 15,0 5 0-15,3-5 0 0,2-5 0 0,3 5 0 16,0-2 0-16,-3-3 0 0,3-2 0 0,-3 0 0 16,0 0 0-16,0 0 0 0,1-2 0 0,-4-3 0 0,1-2 0 15,-1 0 0-15,-2-2 0 0,0-3 0 0,-2 5 54 0,-4-5 8 16,1 5 2-16,-3-7 0 0,0 7 0 0,-3-5 0 15,3 5 0-15,-5 0 0 0,2 0-52 0,1 2-12 16,2 3 0-16,0 2 0 0,0 0 0 0,0 0 0 16,0 0 0-16,0 0 0 0,5 2 0 0,0 3 0 15,3 2 0-15,3 0 0 0,-3 0 0 0,0 5 0 16,2-3 0-16,-2 3 0 0,0-5 0 0,-3 5 8 16,3-5-8-16,0 0 0 0,-3 0 0 0,1 0 9 15,-1-2-9-15,0-3-785 16,-5-2-163-16</inkml:trace>
  <inkml:trace contextRef="#ctx0" brushRef="#br0" timeOffset="4889.52">22199 5064 2098 0,'0'0'46'0,"0"0"10"0,0 0 1 0,0 0 3 0,0 0-48 0,0 0-12 0,2 7 0 0,1-2 0 16,-1 2 64-16,-2 5 12 0,3-3 1 0,0 3 1 15,-1-5-22-15,1 7-4 0,0 0 0 0,2-2-1 16,-2 2-24-16,-3-2-5 0,5-5-1 0,-5 0 0 16,3 0-5-16,-3 0 0 0,0-2-1 0,0-5 0 15,0 0-3-15,0 0 0 0,0 0 0 0,0 0 0 16,0 0 2-16,2-5 0 0,-2 3 0 0,6-5 0 16,-4-3-6-16,1 3-8 0,-1-2 11 0,4-3-11 15,2-2-28-15,0 2-13 0,0-2-3 0,2 0 0 0,1 7 36 0,2-5 8 16,-5 5 0-16,2 0 0 0,1 0 0 0,0 0 0 15,2 2 0-15,0 5 0 0,-2-2 0 0,-1-3 0 16,4 5 0-16,-4 0 0 0,1 0 0 0,2 0 0 16,0 7 0-16,0-7 0 15,1 5-53-15,-1-3-9 0,3 3-2 0,-3 2-682 16,0 0-137-16</inkml:trace>
  <inkml:trace contextRef="#ctx0" brushRef="#br0" timeOffset="5328.19">22871 5102 633 0,'0'0'56'0,"0"0"-44"0,0 0-12 0,0 0 0 16,-3-5 194-16,0-2 37 0,-2 7 7 0,2-7 2 15,-2 5-141-15,-3-3-28 0,3 5-6 0,-6 0-1 16,1 0 0-16,2 0 0 0,0 5 0 0,-3-3 0 16,1 5-64-16,-4-2-27 0,4-3 2 0,-3 5 0 15,-1 0 25-15,1 3 9 0,3-1 0 0,2-2 0 16,0 0 3-16,2 5 1 0,1-5 0 0,2 7 0 16,3-2-13-16,3-5 11 0,0 0-11 0,2 5 10 15,3-5-10-15,3-5 0 0,-1 5 9 0,3-2-9 0,3-3 10 0,-3-2-2 16,1 0-8-16,2 0 12 0,-1-7 1 0,-4 7 0 15,2-7 0-15,-2 0 0 0,-1 5 16 0,1-5 3 16,-6-3 1-16,3 3 0 0,-5-2 5 0,5-3 1 16,-6 5 0-16,4-5 0 0,-4 5-22 0,1 0-4 15,0 5-1-15,-3 2 0 0,0 0-12 0,0 0 0 16,0 0 0-16,0 0 0 0,5 0 0 0,0 2 0 16,1 5 0-16,-1 0 0 0,3 0 0 0,-3 5 0 15,0 0 0-15,1-3 0 0,2 3 11 0,-3-5 9 16,0 7 1-16,3-7 1 0,-3 5-22 0,3-5 0 15,-2 0 0-15,-1 5 0 0,0-10 0 0,3 5 0 16,-3-2 10-16,3-5-1086 0</inkml:trace>
  <inkml:trace contextRef="#ctx0" brushRef="#br0" timeOffset="6359.36">23170 5109 1036 0,'0'0'46'0,"0"0"10"0,0 0-45 0,0 0-11 0,0 0 0 0,0 0 0 16,0 0 104-16,0 0 20 0,0 7 3 0,0-2 1 15,0-3-20-15,0 5-4 0,2 0-1 0,-2 0 0 16,-2 5-25-16,2-5-5 0,0 7-1 0,2-2 0 0,-2-3-16 0,3 3-4 15,0 0-1-15,-1-3 0 0,3-2-17 0,-2 0-3 16,-3 5-1-16,3-5 0 0,-1-2-30 0,-2-5 0 16,0 2 0-16,0-2 0 0,0 0 36 0,0 0 2 15,0 0 0-15,0 0 0 0,0 0-21 0,0-7-4 0,3 0-1 0,0 0 0 0,-3-5 2 0,0 3 0 32,2-5 0-32,-2-3 0 15,3 3-62-15,0 0-13 0,-1 0-3 0,1 7 0 0,2-5 52 0,0 5 12 16,-2 0 0-16,0 0 0 0,5 0 0 0,-3 2 0 0,0-2 0 0,3 5 0 0,-2-3 0 0,4 3 0 31,-2-3 0-31,3 5 0 0,-3 0 0 0,2 5 0 16,-2-3 0-16,3 3 0 0,-1-3 0 0,-2 3 0 15,0-3 0-15,0 5 0 0,-3-2 0 0,1 2 0 16,-1 0 0-16,0 0 0 0,-2 0 28 0,0 0 9 0,-3-2 2 0,0 2 0 0,0-7-19 0,0 0-3 0,0 0-1 0,0 7 0 31,0 0-5-31,0-7-2 0,0 0 0 0,0 0 0 16,0 0-9-16,0 0 10 0,0 0-10 0,0 0 10 0,5-7-10 0,0 0 0 0,3 0 0 0,0 2 0 31,0-4 0-31,0-3 0 0,0 5-9 0,5 0 9 16,0 0 0-16,3 0 0 0,0 0 0 0,-3 0 0 0,0 2 0 0,-2-2 0 0,2 7 0 0,-7 0 0 15,-6 0-20-15,0 0 2 0,5 0 1 0,0 7 0 16,-2 0 27-16,2 0 6 0,0 0 0 0,1 5 1 16,-1 2-9-16,0-2-8 0,-2-3 9 0,0-2-9 15,-1 5 23-15,1-5-2 0,-1 0 0 0,1 0 0 16,0 0-10-16,-1 3-3 0,-2-10 0 0,0 2 0 0,0-2 0 0,0 0 0 15,0 0 0-15,0 0 0 32,6 7-59-32,-6-7-12 0,0 0-2 0,8-7-725 0,0 5-145 0</inkml:trace>
  <inkml:trace contextRef="#ctx0" brushRef="#br0" timeOffset="6734.05">23797 5144 1497 0,'0'0'32'0,"0"0"8"0,0 0 0 0,0 0 4 0,0 0-36 0,0 0-8 0,0 0 0 0,0 0 0 0,0 0 98 0,8 0 18 15,-3-2 3-15,3 2 1 0,0 2-78 0,2-2-15 16,-4 0-3-16,7 0-1 0,-3 5-23 0,1-5-20 16,2-5 4-16,0 5 1 0,-2 0 33 0,2-2 6 0,-5 2 2 0,3-5 0 15,-6-2-12-15,0 0-2 0,1 0-1 0,-4 2 0 16,1-2 5-16,-3 0 2 0,-3 0 0 0,1 0 0 31,-4 0-7-31,1 0-2 0,-3 2 0 0,0 3 0 16,0-3-9-16,0-2 0 0,-2 7 0 0,2-2 0 15,-5 2 0-15,2 0 0 0,0 2 0 0,3 5 0 16,-2-2 0-16,2-3 0 0,-3 3 0 0,3 7 0 0,1-3 0 0,1 3 0 0,1-5 0 0,0 7 0 31,2 0 0-31,0 0 0 0,3-2 0 0,0 2 0 0,3-2 0 0,0-3 0 0,2 3 0 0,3 2 0 16,-3-7 32-16,6 0 4 0,-1 0 0 0,4 3 1 0,1-8-37 15,1 5 0-15,5-7 0 0,3 0 0 32,3-2-24-32,2-3-10 0,0 3-2 0,5-3-629 0,-2-2-127 0</inkml:trace>
  <inkml:trace contextRef="#ctx0" brushRef="#br0" timeOffset="6953.06">24252 4883 1328 0,'0'0'59'0,"0"0"12"0,0 0-57 0,0 0-14 0,0 0 0 0,0 0 0 0,0 0 108 0,0 0 18 0,-3 7 4 0,0 0 1 15,3 5-70-15,-2 2-13 0,2 0-4 0,0 3 0 32,0-1 22-32,2 3 4 0,-2-5 1 0,3 5 0 0,0 2-36 0,-1-2-7 0,-2-5-2 0,3 7 0 15,-3-7-10-15,3 5-3 0,-3-7 0 0,2 2 0 16,-2-2-5-16,0-3 0 0,3-2-8 0,-3 0 12 31,0-2-12-31,0-5-10 0,0 0 2 0,0 0-1042 16</inkml:trace>
  <inkml:trace contextRef="#ctx0" brushRef="#br0" timeOffset="7109.36">24119 5050 1382 0,'11'0'123'16,"0"5"-99"-16,2-5-24 0,3 0 0 15,-3 2 82-15,3-2 11 0,0 0 3 0,2 0 0 0,-2 0-34 16,5 0-6-16,-2 0-2 0,2 0 0 0,0 0-38 0,-2 0-7 16,-1 0-1-16</inkml:trace>
  <inkml:trace contextRef="#ctx0" brushRef="#br0" timeOffset="7499.55">24543 5123 1663 0,'0'0'36'0,"0"0"8"0,0 0 2 0,0 0 1 0,2-7-38 0,4 7-9 0,-1-7 0 0,6 7 0 0,-1 0 28 0,1-5 4 0,2 5 1 0,0 0 0 16,0 0-25-16,1 0-8 0,-1-2 0 0,0 2 0 15,0 0 0-15,-2 0-20 0,0-5 2 0,-1 3 1 31,-2-3 33-31,0 5 6 0,-5-7 2 0,-1 7 0 16,1-7-6-16,-3 0-1 0,-3 2 0 0,1-2 0 16,-4 5-1-16,1-3-1 0,-3 3 0 0,3-3 0 15,-6 3-15-15,3-3 0 0,3 5 8 0,-6 0-8 16,1 0 0-16,2 0 0 0,0 0 0 0,3 0 0 16,-6 0 0-16,3 5 9 0,-2-3-1 0,2 5 0 15,-3 0-8-15,0 0 0 0,1 0-10 0,5 5 10 0,-3-5 8 0,0 0 7 0,0 5 1 0,5 2 1 16,-2-7 7-16,2 5 0 0,3-3 1 0,0 3 0 15,3 0-5-15,2-3 0 0,-2-2-1 0,2 0 0 0,6 5-11 16,-1-5-8-16,1 0 12 0,5 0-12 0,0 0 9 16,-1-2-9-16,1-5 0 0,5 2 9 15,-2-2-108-15,2-2-21 0,-2 2-5 0</inkml:trace>
  <inkml:trace contextRef="#ctx0" brushRef="#br0" timeOffset="7811.92">24995 5156 633 0,'-2'-12'56'0,"2"12"-44"16,0 0-12-16,0 0 0 0,0 0 256 0,0 7 50 15,2 0 10-15,1 5 1 0,-1-5-173 0,1 5-34 16,0-3-7-16,2 8-2 0,0-3-41 0,1 0-8 0,-1 0-1 16,-2-2-1-16,5-3-18 0,-6 3-4 0,1 0-1 0,2-3 0 15,-2-2-5-15,-1 0-1 0,1-2 0 0,-3-5 0 16,0 0-8-16,0 0-1 0,0 0-1 0,0 0 0 15,0 0 4-15,0 0 1 0,5-5 0 0,-2-2 0 16,0 0-16-16,-1-7 0 0,1 2 0 0,2 3 0 31,1-5-52-31,1-3-14 0,-1 3-2 0,4 5-1 16,-2-3-31-16,3 0-5 0,-1 5-2 0,4-2 0 0,-1 2 87 0,-3 2 20 0,4-2 0 0,-1 2 0 16,-2 3 9-16,4-3 1 0,-1 5 0 0,-1 0 0 15,0 0 25-15,0 5 5 0,3-5 0 0,0 2 1 16,0 3-23-16,-3 0-5 0,-2-3-1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41:29.6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11398 7948 864 0,'0'0'38'0,"0"0"8"0,0 0-37 0,0 0-9 16,0 0 0-16,0 0 0 0,0 0 143 0,-5 4 26 15,5-4 6-15,0 0 1 0,0 0-39 0,0 0-7 16,-3 3-2-16,-2 4 0 0,5-7-102 0,-3 7-26 0,3 0 0 0,-2 5 0 16,2-5 56-16,0 0 7 0,-3 0 1 0,3 5 0 15,-3-1-8-15,1-1 0 0,-1 2-1 0,1-3 0 16,-1 3-16-16,0 2-3 0,1 0-1 0,-1-2 0 16,0 2-15-16,1-2-2 0,-1 2-1 0,0-3 0 15,3-1-4-15,-2 4-1 0,2-7 0 0,-3 5 0 16,6-5-2-16,-3 5-1 0,2-5 0 0,1 0 0 15,-3-3-9-15,0-4 0 0,0 0 0 0,0 0 0 16,0 0 0-16,0 0 0 0,0 0 0 0,5 3 0 16,-5-3 53-16,0 0 9 0,6 0 2 0,-1-3 0 15,-2-1-52-15,-1-3-12 0,1 2 0 0,2 3 0 16,-2-5 0-16,2-1 12 0,-2 1-3 0,-1-2-1 16,4 2-8-16,-1 0 8 0,-2 0-8 0,-1 0 8 0,3 0-8 15,3 0-16-15,0 0 4 0,3 0 1 0,0-1 11 0,-4-3 11 16,7 4-3-16,-4 0 0 0,1 0-8 0,-1 0-11 15,-2-5 3-15,3 5 0 0,0 0 8 0,-4 2 0 16,1-2 0-16,-2 5 0 0,2-3 0 0,-6 2 0 16,-2 3 0-16,0 0 0 0,0 0 0 0,0 0 0 15,0 0 0-15,0 0 0 0,0 0 0 0,0 0 0 16,0 0 0-16,0 0 0 0,0 0 0 0,0 0 8 16,0 0-8-16,0 0 11 15,0 3-79-15,-2 2-15 0,-1-5-3 0,0 2-1 16,-2 3-159-16,0-3-32 0</inkml:trace>
  <inkml:trace contextRef="#ctx0" brushRef="#br0" timeOffset="218.33">11430 8162 518 0,'-3'0'23'0,"3"0"5"0,0 0-28 0,0 0 0 0,0 0 0 0,0 0 0 16,11 0 325-16,-3 7 60 0,2-3 12 0,4 4 3 15,-1-6-218-15,-2 5-43 0,-1 0-9 0,1-2-2 16,-3 2-65-16,2 0-14 0,1 0-2 0,-3 5-1 15,0-5-22-15,2 0-5 0,-4 4-1 0,1-3 0 16,-1-1-18-16,-1 0 0 0,0-5 0 0,1 3 0 16,-6-5 0-16,2 7 0 0,4 0 0 0,-4-2 0 15,-2-5 16-15,0 0-1 0,0 0 0 0,0 0 0 16,0 0-127-16,0 0-24 0,0 0-6 0</inkml:trace>
  <inkml:trace contextRef="#ctx0" brushRef="#br0" timeOffset="753.64">12406 8133 1497 0,'0'0'32'0,"0"0"8"0,-5-4 0 0,0 4 4 0,-1 0-36 0,1-7-8 16,3 7 0-16,-6 0 0 0,0-3 92 0,2-1 17 15,1 4 3-15,-3 0 1 0,-2 0-78 0,-1 0-16 16,0 4-3-16,-2-1-1 0,3 4 38 0,-4 0 8 15,-2-2 2-15,6 2 0 0,5 0-50 0,-3 4-13 16,0-1 0-16,2 2 0 0,4-3 0 0,-4 3 0 16,4 2 0-16,2-2 0 0,2-1 41 0,1-1 3 15,2 2 1-15,3-3 0 0,0-2-28 0,6 2-5 16,1-2-2-16,4-4 0 0,-1 4-1 0,4-7 0 0,-4 5 0 0,3-3 0 16,0-2-9-16,-2 0 0 0,-3-2 0 0,0-3-715 15,0 3-145-15</inkml:trace>
  <inkml:trace contextRef="#ctx0" brushRef="#br0" timeOffset="1193.59">12578 7948 1382 0,'0'0'123'15,"-2"-7"-99"-15,2 7-24 0,0 0 0 16,-3 0 176-16,3 0 29 0,-5 0 7 0,5 0 0 15,-3 4-113-15,0 3-23 0,1 0-5 0,-1 3-1 0,3 6-44 0,0 1-9 16,3 2-1-16,-1-1-1 0,1-1-2 0,2 6 0 16,-2-6 0-16,2 6 0 0,-2-6-3 0,2 2-1 15,1-1 0-15,-4-1 0 0,3-1-9 0,-2-1 12 16,0-1-12-16,-1 0 12 0,1-3 11 0,0-1 2 16,-1-3 1-16,1-2 0 15,-3-5-26-15,0 0 0 0,0 0 0 0,0 0 0 0,0 0 0 0,3-5 0 16,2-2 0-16,0 0 0 0,1-3 0 0,1-1 0 15,-1-1 0-15,2-2 0 0,0 4 0 0,2-1 0 0,1-1 0 16,-1 5 0 0,1 0-46-16,2 0-14 0,-5 0-4 0,3 2 0 0,-1 3 64 0,4 2 8 0,-4 0 4 0,1 2 1 15,-3-2-5-15,2 5 0 0,-2-1-8 0,0-1 12 16,0 4 15-16,-3 0 2 0,1 0 1 0,-1 0 0 16,0-2-4-16,0 6-1 0,-2-4 0 0,0 1 0 15,-3-1-25-15,2 0-12 0,-2 0 0 0,6 0 1 16,-6 0 11-16,2 0 0 0,-2-2 0 0,3 2 0 15,-3-7 0-15,0 0 0 0,0 0 0 0,0 0 0 16,3 2-208-16,-3-2-40 0,0 0-8 16,0 0-664-16</inkml:trace>
  <inkml:trace contextRef="#ctx0" brushRef="#br0" timeOffset="1552.87">12970 8136 1324 0,'0'0'59'0,"0"0"12"0,0 0-57 0,0 0-14 15,0 0 0-15,0 0 0 0,0 0 195 0,0 0 36 16,0 0 7-16,0 7 2 16,-3-2-143-16,1 2-28 0,-1 0-5 0,0 0-2 0,1 0-50 0,2 0-12 15,0 0 0-15,2 5 0 0,1-5 0 0,0 5 0 16,2-5 0-16,0 0 0 0,0-5 0 0,3 3 8 16,-2 2-8-16,2-7 0 0,0 0 0 0,0 0 0 15,2 0 0-15,-2 0 0 0,-3-3 0 0,3-1 0 16,0-3 0-16,-3 2 0 0,-2-2 21 0,2 0 2 15,-2 0 0-15,0 0 0 0,2 2 14 0,-2 3 3 16,-1-5 1-16,1 0 0 0,0 2-33 0,-3 2-8 16,0-1 0-16,0 4 0 15,2-7-22-15,-2 7-6 0,0 0-2 0,0 0 0 0,0 0 48 0,0 0 10 0,0 0 1 0,0 0 1 16,0 0-38-16,6 7-8 0,-4-7-2 0,3 7 0 16,1 0 29-16,-1 0 5 0,-2-2 2 0,-1 6 0 15,4-1-18-15,-4-3-9 0,4 0 1 0,-4 0 0 16,1 5 8-16,2-5 11 0,-2 0-3 0,-1 0 0 15,1-2-57-15,0 2-12 0,-3-5-3 0,0-2-1049 16</inkml:trace>
  <inkml:trace contextRef="#ctx0" brushRef="#br0" timeOffset="1912.17">13219 8181 1951 0,'0'0'86'0,"0"0"18"0,0 0-83 0,2 2-21 15,-2-2 0-15,6 7 0 0,-4-2 100 0,1 2 15 16,-3 4 3-16,5-3 1 0,-2-1-49 0,-1 0-10 16,1 0-1-16,0 0-1 0,-3 0-34 0,2 0-6 15,1 0-2-15,0 0 0 0,-1-2-16 0,-2 2 0 16,0-7 0-16,0 0 0 0,0 0 0 0,0 0 0 16,0 0 0-16,0 0 0 0,0 0 25 0,0 0-1 15,6-7-1-15,-1 2 0 0,-2-4-37 0,2 1-7 16,0-3-2-16,-2-1 0 15,2 3-5-15,0-3-2 0,3-2 0 0,0 7 0 16,0-5-1-16,-3 5 0 0,6 4 0 0,-3-4 0 0,-3 3 19 0,3 1 3 16,0-1 1-16,0 4 0 0,0 0 8 0,3 0 0 0,-6 4 10 0,3-1-10 15,-3 4 40-15,3 0 3 0,0 0 0 0,-3 0 0 16,1-2-12-16,-1 6-3 0,-3-1 0 0,1-3 0 16,2 0-28-16,-2 0 0 0,0 2-11 0,2-2 11 15,-5-7 22-15,3 7 12 0,-1 1 2 0,-2-8 1 16,0 0-8-16,0 0-1 0,0 0-1 0,0 0 0 31,0 0-177-31,0 0-35 0,0 0-7 0,6-5-2 0</inkml:trace>
  <inkml:trace contextRef="#ctx0" brushRef="#br0" timeOffset="2318.32">13568 8009 748 0,'0'0'33'0,"0"0"7"0,0 0-32 0,0 0-8 16,0 0 0-16,0 0 0 0,0 0 300 0,0 0 57 15,5 7 12-15,3 0 3 0,-3 5-240 0,1-5-47 16,-1 5-9-16,-2 2-3 0,2-3-33 0,0 4-6 16,0-6-2-16,-2 7 0 0,0-6-7 0,-1 4-1 15,-2-2-1-15,3 2 0 0,-3-2-5 0,5-3-1 16,-5 3 0-16,3 2 0 0,0-7-1 0,-1 0-1 15,1 0 0-15,0 2 0 0,2-6 3 0,-2 4 1 16,-3-7 0-16,5 0 0 0,0 0 17 0,0-3 4 16,1-1 1-16,2-3 0 0,-3 2-29 0,3-2-12 0,2-7 11 15,-2 4-11-15,3-1 16 0,-3-3-4 0,2 2 0 0,1-2 0 16,0 2-12-16,-1 2 0 0,1-1 0 0,2-3 0 16,-2 7 0-16,-1 0 0 0,-5-5 0 0,3 5 0 15,3 0 0-15,-3 2 0 0,3 3 0 0,-4-3 0 16,1-2 0-16,0 7 0 0,0-3 0 0,0-1 0 15,-2 4 0-15,1 0 0 0,-1-3 0 0,-6 3 0 16,0 0-23-16,0 0 3 0,0 0 0 0,0 0 0 16,0 0-128-16,-3 3-24 0,-2 4-6 0,0 0-562 15,-3-2-112-15</inkml:trace>
  <inkml:trace contextRef="#ctx0" brushRef="#br0" timeOffset="2490.16">13782 8150 230 0,'0'0'20'0,"0"0"-20"15,5 5 0-15,-2-5 0 0,-3 0 286 0,5 0 53 16,1 4 10-16,-1-1 3 0,3-3-180 0,-3 4-35 16,0-1-7-16,3 1-2 0,3-4-51 0,0 3-10 15,-1 2-3-15,1-3 0 0,2-2-24 0,-2 5-4 16,-3-3-2-16,2-2 0 0,-2 5-26 0,3-5-8 16,-3 0 0-16,-1 7 0 15,1-7-139-15,-8 0-34 0</inkml:trace>
  <inkml:trace contextRef="#ctx0" brushRef="#br0" timeOffset="2943.17">14364 8056 864 0,'0'0'38'0,"0"-2"8"15,-2-3-37-15,2-2-9 0,-3 4 0 0,0-1 0 16,1-3 180-16,-4 2 35 0,1 3 6 0,-3-3 2 16,0 3-114-16,0-3-22 0,-2 5-5 0,2 0-1 15,0 0-13-15,0 0-4 0,-3 0 0 0,3 5 0 0,0-3-51 0,-2 3-13 16,-1 2 0-16,1 0 0 0,2-3 0 0,-3-1 0 15,3 4 0-15,3 0 0 0,0 0 0 0,-1 5 0 16,4-5 0-16,-1 0 0 0,3 0 0 0,0 0 0 16,3 5 0-16,-1-1 0 0,6-1-17 0,0-3-7 15,3 5 0-15,2 2-1 0,0-7 25 0,0 5 0 16,1-5 0-16,-1 7 0 0,0-7 0 0,0 5 0 16,-2-5 0-16,0 4 8 0,-6-1 3 0,3-3 1 15,-3 0 0-15,-2 0 0 0,-1-2 48 0,-4 2 11 16,2 0 1-16,-6 0 1 0,1-7-7 0,-3 5-2 15,0-3 0-15,-2-2 0 0,-1 5-51 0,-2-5-13 16,0 0 0-16,-1 0 0 0,4 0 0 0,-6-5 0 16,0 5 0-16,0-2-782 15,3-3-159-15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26.6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189 72 7368 0 0,'9'-29'1739'0'0,"-8"-1"3464"0"0,-1 20-2770 0 0,-23 8-1991 0 0,19 2-435 0 0,1 1 0 0 0,-1 0-1 0 0,1 0 1 0 0,0 0 0 0 0,0 0 0 0 0,0 1 0 0 0,-1-1 0 0 0,1 1 0 0 0,0 0-1 0 0,1 0 1 0 0,-1 0 0 0 0,0 0 0 0 0,0 0 0 0 0,1 0 0 0 0,0 1 0 0 0,-1 0-1 0 0,1-1 1 0 0,0 1 0 0 0,0 0 0 0 0,0 0 0 0 0,0 2-7 0 0,1-4 1 0 0,1 1 0 0 0,-1-1 0 0 0,1 0 0 0 0,0 0 0 0 0,0 0 0 0 0,-1 0 0 0 0,1 1 0 0 0,0-1 0 0 0,0 0 0 0 0,0 0 0 0 0,0 1 0 0 0,1-1 1 0 0,-1 0-1 0 0,0 0 0 0 0,0 0 0 0 0,1 0 0 0 0,-1 1 0 0 0,1-1 0 0 0,-1 0 0 0 0,1 0 0 0 0,-1 0 0 0 0,1 0 0 0 0,0 0 0 0 0,-1 0 0 0 0,1 0 0 0 0,0 0 0 0 0,0 0 0 0 0,0-1 0 0 0,1 2-1 0 0,-1-1-4 0 0,51 38-699 0 0,-46-36 679 0 0,0 0 1 0 0,0 0-1 0 0,-1 1 0 0 0,0 0 1 0 0,1 0-1 0 0,-1 0 0 0 0,0 1 0 0 0,-1 0 1 0 0,1 0-1 0 0,-1 0 0 0 0,0 0 0 0 0,0 2 25 0 0,-3-5-8 0 0,1 1 16 0 0,0 0 1 0 0,0 1-1 0 0,0-1 1 0 0,-1 1-1 0 0,1-1 0 0 0,-1 1 1 0 0,0-1-1 0 0,0 1 1 0 0,0 0-1 0 0,-1-1 0 0 0,1 1 1 0 0,-1 0-1 0 0,0 0 1 0 0,0-1-1 0 0,-1 5-9 0 0,-2 9 163 0 0,3-14-74 0 0,0 1-1 0 0,0-1 1 0 0,-1 0 0 0 0,0 0 0 0 0,1 1-1 0 0,-1-1 1 0 0,0 0 0 0 0,0 0-1 0 0,-1 0 1 0 0,1 0 0 0 0,-1 0 0 0 0,0-1-1 0 0,1 1 1 0 0,-1 0 0 0 0,0-1 0 0 0,-1 1-1 0 0,1-1 1 0 0,0 0 0 0 0,-1 0-1 0 0,1 1-88 0 0,-39 18 1256 0 0,-22-9-1310 0 0,-26-9-549 0 0,67-4-1521 0 0,12-1-4014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29.4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239 402 6912 0 0,'0'0'314'0'0,"6"-12"116"0"0,-7 12-391 0 0,-28-32 9252 0 0,6 32-7702 0 0,13 1-1529 0 0,0 1-1 0 0,0 0 1 0 0,0 1-1 0 0,0 0 1 0 0,1 1-1 0 0,-1 0 1 0 0,1 1-1 0 0,0 0 1 0 0,0 0-1 0 0,1 0 1 0 0,0 2-1 0 0,0-1 1 0 0,0 1-1 0 0,1 0 1 0 0,-1 0-1 0 0,0 2-59 0 0,-25 46-66 0 0,32-53 61 0 0,0 0-1 0 0,0 0 1 0 0,0 0 0 0 0,0 1 0 0 0,1-1 0 0 0,-1 0-1 0 0,1 0 1 0 0,-1 1 0 0 0,1-1 0 0 0,0 0-1 0 0,0 1 1 0 0,0-1 0 0 0,0 0 0 0 0,0 1 0 0 0,1-1-1 0 0,-1 0 1 0 0,1 1 0 0 0,-1-1 0 0 0,1 0 0 0 0,0 0-1 0 0,0 0 1 0 0,0 0 0 0 0,0 0 0 0 0,0 0 0 0 0,1 0-1 0 0,-1 0 1 0 0,1 0 0 0 0,-1 0 0 0 0,1 0 0 0 0,-1-1-1 0 0,1 1 1 0 0,0-1 0 0 0,0 1 0 0 0,0-1 0 0 0,0 0-1 0 0,0 0 1 0 0,0 0 0 0 0,0 0 0 0 0,0 0-1 0 0,1 0 1 0 0,-1-1 0 0 0,2 1 5 0 0,9-1 22 0 0,1-1 0 0 0,-1 0 0 0 0,0-1-1 0 0,0 0 1 0 0,-1-1 0 0 0,1-1 0 0 0,-1 0 0 0 0,2-1-22 0 0,1 0 14 0 0,-9 3-2 0 0,-1-1 0 0 0,0 0 0 0 0,-1-1 0 0 0,1 1-1 0 0,-1-1 1 0 0,1 0 0 0 0,-1 0 0 0 0,0 0 0 0 0,0 0-1 0 0,-1-1 1 0 0,2-2-12 0 0,3-2 141 0 0,-5 2-39 0 0,0 1-1 0 0,0-1 1 0 0,-1 0-1 0 0,0 0 1 0 0,0 0-1 0 0,0 0 1 0 0,-1-1-1 0 0,0 1 1 0 0,-1 0-1 0 0,0-1 1 0 0,0 1-1 0 0,0 0 1 0 0,-1-1-1 0 0,0 1 1 0 0,0 0-1 0 0,-1 0 1 0 0,0 0-1 0 0,0 0 1 0 0,-1 0-1 0 0,0 0 1 0 0,-1-1-102 0 0,-90-200 1533 0 0,51 124-1389 0 0,30 43-144 0 0,29 49 0 0 0,-7 0 0 0 0,1 1 0 0 0,-1 1 0 0 0,-1-1 0 0 0,0 1 0 0 0,0 1 0 0 0,-1 0 0 0 0,0 0 0 0 0,-1 0 0 0 0,0 0 0 0 0,4 13 0 0 0,52 119 320 0 0,-23-30-408 0 0,13-24 1255 0 0,-27-68-698 0 0,-23-20-1114 0 0,0-1-304 0 0,6 2-61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31.5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7 456 0 0,'38'-6'368'0'0,"-36"6"1540"0"0,-5 9 3924 0 0,0 5-2584 0 0,26 67 748 0 0,7-16-2725 0 0,13 16 1139 0 0,-26-58-2090 0 0,-16-23 58 0 0,-1 0 34 0 0,0 0-38 0 0,0 0-181 0 0,-5-30 1043 0 0,5 13-1243 0 0,0 1 0 0 0,0-1 0 0 0,2 1 0 0 0,0-1 1 0 0,1 1-1 0 0,4-15 7 0 0,-4 24-80 0 0,1-1 0 0 0,-1 1 0 0 0,1 1 0 0 0,1-1 0 0 0,-1 0 0 0 0,1 1 0 0 0,0 0 0 0 0,0 0 0 0 0,1 1 1 0 0,4-5 79 0 0,-3 4-80 0 0,-1 2 48 0 0,1 0 0 0 0,0 0-1 0 0,0 1 1 0 0,0 0 0 0 0,1 0 0 0 0,-1 1 0 0 0,1 0-1 0 0,-1 0 1 0 0,1 1 0 0 0,0 0 0 0 0,6 0 32 0 0,-5 0-41 0 0,72 0-151 0 0,-69 0 184 0 0,1 1 0 0 0,-1 1 0 0 0,0 0 0 0 0,1 0 0 0 0,-1 1 0 0 0,0 1 0 0 0,0 0 0 0 0,0 0 0 0 0,-1 1 0 0 0,4 2 8 0 0,20 18-3449 0 0,-28-18-2925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35.3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266 437 10136 0 0,'-5'-4'169'0'0,"1"0"1"0"0,0 0 0 0 0,-1 0 0 0 0,1 1 0 0 0,-1-1-1 0 0,0 1 1 0 0,-1 0 0 0 0,1 1 0 0 0,0-1-1 0 0,-1 1 1 0 0,1 0 0 0 0,-1 0 0 0 0,0 1 0 0 0,1 0-1 0 0,-1 0 1 0 0,0 0 0 0 0,0 0 0 0 0,0 1-1 0 0,0 0 1 0 0,0 1 0 0 0,0-1 0 0 0,0 1-1 0 0,1 0 1 0 0,-1 0 0 0 0,0 1 0 0 0,1 0 0 0 0,-3 1-170 0 0,2-2-5 0 0,1 0 1 0 0,-1 1 0 0 0,0 0 0 0 0,1 0-1 0 0,-1 1 1 0 0,1 0 0 0 0,-1 0 0 0 0,1 0-1 0 0,0 0 1 0 0,0 1 0 0 0,1 0 0 0 0,-1 0-1 0 0,1 0 1 0 0,0 0 0 0 0,0 1 0 0 0,0 0 0 0 0,1-1-1 0 0,-1 2 1 0 0,1-1 0 0 0,0 0 0 0 0,1 1-1 0 0,-1-1 1 0 0,1 1 0 0 0,0-1 0 0 0,1 1-1 0 0,-1 0 1 0 0,1 0 0 0 0,1 0 4 0 0,-1-2-1 0 0,1 1-1 0 0,0-1 1 0 0,0 0 0 0 0,1 0-1 0 0,-1 0 1 0 0,1 0 0 0 0,0 1-1 0 0,0-1 1 0 0,1 0 0 0 0,-1 0-1 0 0,1-1 1 0 0,0 1 0 0 0,0 0-1 0 0,0 0 1 0 0,0-1 0 0 0,0 1-1 0 0,1-1 1 0 0,0 0 0 0 0,0 0-1 0 0,0 0 1 0 0,0 0 0 0 0,0 0-1 0 0,1-1 1 0 0,-1 0 0 0 0,1 1-1 0 0,-1-1 1 0 0,1 0 0 0 0,0-1-1 0 0,2 2 2 0 0,7 1 86 0 0,1-1 0 0 0,0 0-1 0 0,0 0 1 0 0,0-2 0 0 0,1 1-1 0 0,-1-2 1 0 0,0 0 0 0 0,4-1-86 0 0,-12 1 137 0 0,0-1 1 0 0,0 0 0 0 0,0 0 0 0 0,-1 0 0 0 0,1-1-1 0 0,0 0 1 0 0,-1 0 0 0 0,1 0 0 0 0,-1-1 0 0 0,0 0-1 0 0,0 0 1 0 0,0 0 0 0 0,0-1 0 0 0,0 1 0 0 0,-1-1 0 0 0,1 0-1 0 0,-1-1 1 0 0,0 1 0 0 0,0-1 0 0 0,-1 0 0 0 0,1 0-1 0 0,0-2-137 0 0,0-3 200 0 0,-1-1-1 0 0,0 0 1 0 0,-1-1-1 0 0,0 1 0 0 0,0 0 1 0 0,-1-1-1 0 0,-1 1 0 0 0,0-1 1 0 0,-1 1-1 0 0,0 0 0 0 0,0-1 1 0 0,-1 1-1 0 0,-1 0 1 0 0,0 0-1 0 0,-1 0 0 0 0,0 0 1 0 0,0 1-1 0 0,-1-1 0 0 0,-5-7-199 0 0,7 10 75 0 0,-23-47 364 0 0,-2 1-1 0 0,-3 0 1 0 0,-31-39-439 0 0,22 34-105 0 0,35 51 156 0 0,6 8-66 0 0,-1 0-1 0 0,0 0 1 0 0,0 0-1 0 0,1 0 1 0 0,-1 0-1 0 0,0 0 0 0 0,1 0 1 0 0,-1 0-1 0 0,0 0 1 0 0,0 0-1 0 0,1 0 1 0 0,-1 0-1 0 0,0 0 0 0 0,1 0 1 0 0,-1 0-1 0 0,0 0 1 0 0,0 0-1 0 0,1-1 1 0 0,-1 1-1 0 0,0 0 0 0 0,1 0 1 0 0,-1 0-1 0 0,0 0 1 0 0,0-1-1 0 0,0 1 1 0 0,1 0-1 0 0,-1 0 0 0 0,0 0 1 0 0,0-1-1 0 0,0 1 1 0 0,1 0-1 0 0,-1 0 1 0 0,0-1-1 0 0,0 1 0 0 0,0 0 1 0 0,0-1-1 0 0,0 1 1 0 0,0 0-1 0 0,0 0 1 0 0,0-1-1 0 0,1 1 0 0 0,-1 0 1 0 0,0-1-1 0 0,0 1 1 0 0,0 0-1 0 0,0 0 1 0 0,-1-1 15 0 0,54 47-1086 0 0,-39-30 1066 0 0,72 94 211 0 0,-12 35 774 0 0,-33-45-721 0 0,8 19 276 0 0,-42-99-1560 0 0,-6-18-4373 0 0,-1-2-1893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35.7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4 7368 0 0,'-3'-4'1869'0'0,"3"4"-660"0"0,0 0 58 0 0,-2 40 2942 0 0,45 64-2509 0 0,19 59-1835 0 0,-31-40 1189 0 0,-28-93-1310 0 0,-3-9-4575 0 0,0-6-943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36.0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70 0 8288 0 0,'0'0'190'0'0,"0"0"28"0"0,0 0 7 0 0,-8 0 6 0 0,-43 13 494 0 0,51-13-733 0 0,0 0 0 0 0,-1 0 0 0 0,1 0-1 0 0,-1 0 1 0 0,1 0 0 0 0,-1 0 0 0 0,1 0 0 0 0,0 0 0 0 0,-1 0 0 0 0,1 0-1 0 0,-1 0 1 0 0,1 1 0 0 0,0-1 0 0 0,-1 0 0 0 0,1 0 0 0 0,0 0 0 0 0,-1 1 0 0 0,1-1-1 0 0,0 0 1 0 0,-1 0 0 0 0,1 1 0 0 0,0-1 0 0 0,-1 0 0 0 0,1 1 0 0 0,0-1-1 0 0,0 0 1 0 0,-1 1 0 0 0,1-1 0 0 0,0 0 0 0 0,0 1 0 0 0,0-1 0 0 0,0 1-1 0 0,-1-1 1 0 0,1 0 0 0 0,0 1 0 0 0,0-1 0 0 0,0 1 0 0 0,0-1 0 0 0,0 0-1 0 0,0 1 1 0 0,0-1 0 0 0,0 1 0 0 0,0-1 0 0 0,0 1 0 0 0,0-1 0 0 0,1 0-1 0 0,-1 1 1 0 0,0-1 0 0 0,0 1 0 0 0,0-1 0 0 0,0 0 0 0 0,1 1 0 0 0,-1-1-1 0 0,0 0 1 0 0,0 1 0 0 0,1-1 0 0 0,-1 0 0 0 0,0 1 0 0 0,1-1 0 0 0,-1 0-1 0 0,0 0 1 0 0,1 1 0 0 0,-1-1 0 0 0,0 0 0 0 0,1 0 0 0 0,-1 0 8 0 0,30 11 569 0 0,9-14 430 0 0,-35 1-907 0 0,-4 1 4 0 0,0 1 0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31.9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249 384 11288 0 0,'0'-11'1204'0'0,"0"9"-1058"0"0,0 0-1 0 0,0 0 1 0 0,0 1 0 0 0,0-1 0 0 0,0 0 0 0 0,0 0 0 0 0,0 0 0 0 0,0 1 0 0 0,-1-1 0 0 0,1 0-1 0 0,-1 1 1 0 0,1-1 0 0 0,-1 0 0 0 0,0 1 0 0 0,0-1 0 0 0,0 1 0 0 0,0-1 0 0 0,0 1 0 0 0,0-1-1 0 0,0 1 1 0 0,0 0 0 0 0,0-1 0 0 0,-1 1 0 0 0,1 0 0 0 0,0 0 0 0 0,-1 0 0 0 0,1 0 0 0 0,-1 0-1 0 0,1 0 1 0 0,-1 0 0 0 0,0 1 0 0 0,1-1 0 0 0,-1 1 0 0 0,0-1 0 0 0,0 1 0 0 0,1 0 0 0 0,-1-1 0 0 0,0 1-1 0 0,0 0 1 0 0,1 0 0 0 0,-1 0 0 0 0,0 0 0 0 0,0 1 0 0 0,0-1 0 0 0,1 0-146 0 0,-13 3 37 0 0,1 0 1 0 0,1 1-1 0 0,-1 0 1 0 0,0 1-1 0 0,1 1 1 0 0,0 0-1 0 0,1 0 0 0 0,-1 1 1 0 0,1 0-1 0 0,-4 5-37 0 0,3-3-4 0 0,9-8-1 0 0,0 1 0 0 0,1 0 1 0 0,-1 0-1 0 0,1 0 0 0 0,-1 0 1 0 0,1 0-1 0 0,0 0 0 0 0,0 1 0 0 0,0-1 1 0 0,0 1-1 0 0,1-1 0 0 0,-1 1 1 0 0,1 0-1 0 0,-1 0 0 0 0,1-1 0 0 0,-1 3 5 0 0,-12 54-224 0 0,16-52 191 0 0,-2-5 20 0 0,0 0-1 0 0,0 0 1 0 0,1 0 0 0 0,-1 0-1 0 0,0 0 1 0 0,1 0-1 0 0,0-1 1 0 0,-1 1 0 0 0,1 0-1 0 0,0 0 1 0 0,0-1-1 0 0,0 1 1 0 0,0 0 0 0 0,0-1-1 0 0,0 1 1 0 0,1-1-1 0 0,-1 1 1 0 0,1-1 0 0 0,-1 0-1 0 0,1 0 1 0 0,-1 1-1 0 0,2-1 14 0 0,0 2 0 0 0,1-1 0 0 0,0-1 0 0 0,0 1 0 0 0,0 0 0 0 0,-1-1 0 0 0,1 0 0 0 0,1 0 0 0 0,-1 0 0 0 0,0 0 0 0 0,0 0 0 0 0,0-1 0 0 0,0 0 0 0 0,0 0 0 0 0,4 0 0 0 0,-3 0 21 0 0,0-1 0 0 0,0 1-1 0 0,0-1 1 0 0,0 0 0 0 0,1 0-1 0 0,-1 0 1 0 0,0-1 0 0 0,-1 0-1 0 0,1 0 1 0 0,0 0 0 0 0,0 0-1 0 0,-1-1 1 0 0,0 0 0 0 0,1 0-1 0 0,-1 0 1 0 0,0 0 0 0 0,0-1-1 0 0,-1 1 1 0 0,1-1 0 0 0,-1 0-1 0 0,0 0 1 0 0,0 0 0 0 0,0-1-1 0 0,0 1 1 0 0,-1-1 0 0 0,0 0-1 0 0,0 1 1 0 0,0-1 0 0 0,-1 0-1 0 0,1-3-20 0 0,2-52 71 0 0,-4 59 230 0 0,0 1 94 0 0,0 0 18 0 0,9 7-10 0 0,28 31-686 0 0,-14-11 307 0 0,25 26-1097 0 0,-39-47 410 0 0</inkml:trace>
  <inkml:trace contextRef="#ctx0" brushRef="#br0" timeOffset="406.14">423 307 14280 0 0,'1'1'24'0'0,"-1"-1"1"0"0,0 0 0 0 0,1 0 0 0 0,-1 0-1 0 0,1 0 1 0 0,-1 0 0 0 0,0 0 0 0 0,1 0-1 0 0,-1 0 1 0 0,1 0 0 0 0,-1 0 0 0 0,0 0-1 0 0,1 0 1 0 0,-1 0 0 0 0,0 0 0 0 0,1 0-1 0 0,-1 0 1 0 0,1 0 0 0 0,-1-1 0 0 0,0 1-1 0 0,1 0 1 0 0,-1 0 0 0 0,0 0 0 0 0,1-1-1 0 0,-1 1 1 0 0,0 0 0 0 0,1 0 0 0 0,-1-1-1 0 0,0 1 1 0 0,0 0 0 0 0,1-1 0 0 0,-1 1-1 0 0,0 0 1 0 0,0-1 0 0 0,0 1 0 0 0,0 0-1 0 0,1-1 1 0 0,-1 1 0 0 0,0 0 0 0 0,0-1-1 0 0,0 1 1 0 0,0-1 0 0 0,0 1 0 0 0,0 0-1 0 0,0-1 1 0 0,0 1 0 0 0,0-1 0 0 0,0 1-1 0 0,0 0 1 0 0,0-1 0 0 0,0 1 0 0 0,0 0-1 0 0,0-1 1 0 0,-1 1 0 0 0,1-1 0 0 0,0 1-1 0 0,0 0 1 0 0,0-1 0 0 0,0 1 0 0 0,-1 0-1 0 0,1-1 1 0 0,0 1 0 0 0,0 0 0 0 0,-1 0-25 0 0,5 1 129 0 0,0 1 0 0 0,-1 0 0 0 0,1 0 1 0 0,0 0-1 0 0,-1 1 0 0 0,0-1 0 0 0,0 1 1 0 0,0 0-1 0 0,0 0 0 0 0,0 0 0 0 0,0 0 1 0 0,-1 0-1 0 0,1 1 0 0 0,-1-1 0 0 0,0 1 1 0 0,0-1-1 0 0,0 1 0 0 0,-1 0 0 0 0,2 3-129 0 0,13 54 1800 0 0,-8 13-480 0 0,-8-60-1270 0 0,0-13 199 0 0,-6 1 767 0 0,8-6-493 0 0,-1 3-577 0 0,6-12-182 0 0,1 1-1 0 0,1 1 0 0 0,0-1 0 0 0,1 2 0 0 0,0-1 1 0 0,1 1-1 0 0,-1 1 0 0 0,2 0 0 0 0,0 1 0 0 0,0 0 1 0 0,0 0-1 0 0,1 1 0 0 0,0 1 0 0 0,0 0 0 0 0,5 0 237 0 0,-12 4-71 0 0,-4 1 66 0 0,1 0-1 0 0,-1 1 0 0 0,1-1 0 0 0,-1 0 0 0 0,1 1 0 0 0,0 0 1 0 0,-1 0-1 0 0,1-1 0 0 0,-1 1 0 0 0,1 1 0 0 0,0-1 0 0 0,-1 0 1 0 0,1 1-1 0 0,-1-1 0 0 0,1 1 0 0 0,-1 0 0 0 0,1 0 0 0 0,0 0 6 0 0,33 21-72 0 0,12 35 423 0 0,22 14 1120 0 0,-20-17-1245 0 0,-47-47-1178 0 0,-3-6-4002 0 0,0-1-1731 0 0</inkml:trace>
  <inkml:trace contextRef="#ctx0" brushRef="#br0" timeOffset="921.65">1395 384 9672 0 0,'-4'-3'874'0'0,"-1"0"-578"0"0,0 0-1 0 0,0 0 1 0 0,-1 0-1 0 0,1 1 1 0 0,-1 0 0 0 0,1 0-1 0 0,-1 0 1 0 0,1 1-1 0 0,-1 0 1 0 0,0 0-1 0 0,0 0 1 0 0,0 1-1 0 0,0-1 1 0 0,1 2-1 0 0,-1-1 1 0 0,0 0-1 0 0,0 1 1 0 0,0 0-1 0 0,0 1 1 0 0,1-1-1 0 0,-1 1 1 0 0,1 0-1 0 0,-2 2-295 0 0,0-1 44 0 0,1 0-1 0 0,0 0 0 0 0,0 1 0 0 0,0 0 0 0 0,1 1 1 0 0,-1-1-1 0 0,1 1 0 0 0,0 0 0 0 0,1 0 0 0 0,-1 1 0 0 0,1 0 1 0 0,0-1-1 0 0,-2 6-43 0 0,2-5-42 0 0,2-4 27 0 0,-1 1-1 0 0,1 0 1 0 0,0 0 0 0 0,0 0 0 0 0,0 0 0 0 0,1 0 0 0 0,-1 0 0 0 0,1 0 0 0 0,0 1-1 0 0,0-1 1 0 0,0 0 0 0 0,0 1 0 0 0,0-1 0 0 0,1 1 0 0 0,0-1 0 0 0,-1 1 0 0 0,1-1 0 0 0,1 1-1 0 0,-1-1 1 0 0,0 1 0 0 0,1-1 0 0 0,0 1 0 0 0,0-1 0 0 0,0 0 0 0 0,0 1 0 0 0,0-1 0 0 0,1 0-1 0 0,0 1 16 0 0,1 0 25 0 0,0-1-1 0 0,1 1 0 0 0,0-1 0 0 0,-1 0 0 0 0,1 0 1 0 0,1 0-1 0 0,-1 0 0 0 0,0-1 0 0 0,1 0 0 0 0,-1 0 1 0 0,1 0-1 0 0,0 0 0 0 0,-1-1 0 0 0,1 0 0 0 0,0 0 1 0 0,0 0-1 0 0,0 0 0 0 0,0-1 0 0 0,0 0 0 0 0,0 0 1 0 0,0 0-1 0 0,3-1-24 0 0,3 0 126 0 0,-1-1 1 0 0,0 0 0 0 0,0 0-1 0 0,0-1 1 0 0,0-1 0 0 0,0 0-1 0 0,-1 0 1 0 0,1 0-1 0 0,-1-1 1 0 0,5-4-127 0 0,-9 4 82 0 0,0 0 0 0 0,0 0 1 0 0,0-1-1 0 0,-1 1 0 0 0,1-1 0 0 0,-1 0 0 0 0,-1-1 0 0 0,1 1 0 0 0,-1-1 1 0 0,0 1-1 0 0,-1-1 0 0 0,1 0 0 0 0,-1 0 0 0 0,-1 0 0 0 0,1 0 1 0 0,-1 0-1 0 0,-1 0 0 0 0,1-1 0 0 0,-1 1 0 0 0,0 0 0 0 0,-1 0 0 0 0,0-1 1 0 0,0 1-1 0 0,0 0 0 0 0,-1 0 0 0 0,0 0 0 0 0,-1 0 0 0 0,1 0 1 0 0,-1 1-1 0 0,0-1 0 0 0,-1 1 0 0 0,0 0 0 0 0,0 0 0 0 0,-1-1-82 0 0,-158-266 1944 0 0,143 237-588 0 0,20 35-1580 0 0,0 1-37 0 0,0 0-6 0 0,3 7-225 0 0,137 254 404 0 0,-72-132 138 0 0,-32-64-493 0 0,-35-63 180 0 0,8 21 590 0 0,0-10-6924 0 0,0-6-740 0 0</inkml:trace>
  <inkml:trace contextRef="#ctx0" brushRef="#br0" timeOffset="1280.97">1814 331 13824 0 0,'0'0'314'0'0,"-4"-11"760"0"0,4 10-1027 0 0,-1 0 1 0 0,1 1-1 0 0,-1-1 1 0 0,1 1 0 0 0,-1-1-1 0 0,1 1 1 0 0,-1 0 0 0 0,1-1-1 0 0,-1 1 1 0 0,0-1 0 0 0,1 1-1 0 0,-1 0 1 0 0,0 0-1 0 0,1-1 1 0 0,-1 1 0 0 0,0 0-1 0 0,1 0 1 0 0,-1 0 0 0 0,0 0-1 0 0,0 0 1 0 0,1 0 0 0 0,-1 0-1 0 0,0 0 1 0 0,1 0-1 0 0,-1 0 1 0 0,0 0 0 0 0,0 0-1 0 0,1 0 1 0 0,-1 1 0 0 0,0-1-1 0 0,1 0 1 0 0,-1 0 0 0 0,1 1-1 0 0,-1-1 1 0 0,0 1 0 0 0,1-1-1 0 0,-1 0 1 0 0,1 1-1 0 0,-1-1 1 0 0,1 1-48 0 0,-2 0 176 0 0,-58 58 883 0 0,48-43-1025 0 0,7-10-74 0 0,0 0 1 0 0,1 1-1 0 0,0-1 0 0 0,0 1 1 0 0,1 0-1 0 0,0 0 0 0 0,0 0 1 0 0,0 1-1 0 0,1-1 0 0 0,1 1 1 0 0,-1-1-1 0 0,1 1 0 0 0,0-1 1 0 0,1 1-1 0 0,-1 0 0 0 0,2 2 40 0 0,-1-7-11 0 0,1-1 0 0 0,-1 1-1 0 0,1-1 1 0 0,0 0 0 0 0,0 1-1 0 0,0-1 1 0 0,1 0 0 0 0,-1 1-1 0 0,0-1 1 0 0,1 0-1 0 0,-1 0 1 0 0,1 0 0 0 0,0 0-1 0 0,0-1 1 0 0,0 1 0 0 0,0 0-1 0 0,0-1 1 0 0,0 1 0 0 0,0-1-1 0 0,0 0 1 0 0,1 0 0 0 0,-1 0-1 0 0,0 0 1 0 0,1 0-1 0 0,-1 0 1 0 0,1 0 0 0 0,1-1 11 0 0,71 3 52 0 0,-64-4 1 0 0,1 0 1 0 0,-1-1-1 0 0,1 0 1 0 0,-1-1-1 0 0,0-1 1 0 0,0 0-1 0 0,0 0 1 0 0,-1-1-1 0 0,1 0 0 0 0,5-5-53 0 0,-3 2 43 0 0,-10 6 3 0 0,1 0-1 0 0,-1 0 1 0 0,0 0 0 0 0,0-1-1 0 0,1 1 1 0 0,-2-1 0 0 0,1 1 0 0 0,0-1-1 0 0,0 0 1 0 0,-1-1 0 0 0,0 1-1 0 0,0 0 1 0 0,0 0 0 0 0,0-1-1 0 0,1-1-45 0 0,-3 4 21 0 0,2-3 50 0 0,1 1 0 0 0,-1 0 1 0 0,-1-1-1 0 0,1 0 0 0 0,0 1 1 0 0,-1-1-1 0 0,0 0 0 0 0,0 0 1 0 0,0 0-1 0 0,0 0 0 0 0,0 0 0 0 0,-1 0 1 0 0,0 0-1 0 0,0 0 0 0 0,0 0 1 0 0,0 0-1 0 0,-1 0 0 0 0,0 0 0 0 0,0 0 1 0 0,0 0-1 0 0,0 1 0 0 0,0-1 1 0 0,-1 0-1 0 0,1 0 0 0 0,-1 1 0 0 0,0-1 1 0 0,0 1-1 0 0,-1 0 0 0 0,-1-2-71 0 0,-75-37 1600 0 0,62 39-1862 0 0,10 3-2513 0 0,3 0-470 0 0,-2 0-3704 0 0</inkml:trace>
  <inkml:trace contextRef="#ctx0" brushRef="#br0" timeOffset="1874.55">2185 354 6912 0 0,'0'0'314'0'0,"0"0"-6"0"0,0 0 59 0 0,0 0 981 0 0,8 5 2341 0 0,-3-2-3317 0 0,-1 1 0 0 0,0 1 0 0 0,0-1 0 0 0,0 0 0 0 0,0 1 0 0 0,-1 0 0 0 0,0 0 0 0 0,0 0 0 0 0,0 0 0 0 0,-1 1 0 0 0,0-1 0 0 0,0 1 0 0 0,1 3-372 0 0,4 8 952 0 0,6 31 660 0 0,-12-40-1111 0 0,-1-7-63 0 0,0 1-285 0 0,0 4-61 0 0,0-5 291 0 0,0-1 113 0 0,0 0 14 0 0,13-23 98 0 0,-9 11-1502 0 0,1 1-1 0 0,-1 0 1 0 0,2 1-1 0 0,0-1 1 0 0,0 1-1 0 0,1 0 1 0 0,0 0-1 0 0,0 1 1 0 0,1 0-1 0 0,1 0 1 0 0,-1 1 0 0 0,8-5 894 0 0,41-28-1366 0 0,-54 40 1507 0 0,-1 0 0 0 0,1 1 0 0 0,0-1 0 0 0,-1 1 1 0 0,1 0-1 0 0,0-1 0 0 0,-1 1 0 0 0,1 0 0 0 0,0 1 1 0 0,-1-1-1 0 0,1 0 0 0 0,0 1 0 0 0,-1 0 0 0 0,1-1 0 0 0,-1 1 1 0 0,1 0-1 0 0,-1 0 0 0 0,1 0 0 0 0,-1 1 0 0 0,0-1 1 0 0,1 1-1 0 0,-1-1 0 0 0,0 1 0 0 0,0 0 0 0 0,0 0 1 0 0,0-1-1 0 0,0 2 0 0 0,-1-1 0 0 0,1 0 0 0 0,-1 0 1 0 0,1 0-1 0 0,-1 1 0 0 0,0-1 0 0 0,0 1 0 0 0,0-1 0 0 0,0 1 1 0 0,0-1-1 0 0,0 1-141 0 0,22 32 1173 0 0,2 7 1759 0 0,-24-41-2803 0 0,-1-1-29 0 0,16 7 107 0 0,3-6-67 0 0,47-39-127 0 0,10-13-78 0 0,-11 16-1870 0 0,-62 35 1935 0 0,1 1-1 0 0,-1 0 1 0 0,1 0-1 0 0,-1 0 1 0 0,0 0-1 0 0,1 1 0 0 0,-1-1 1 0 0,0 1-1 0 0,0 0 1 0 0,0 0-1 0 0,0 0 1 0 0,0 1-1 0 0,-1-1 0 0 0,1 0 1 0 0,-1 1-1 0 0,1 0 1 0 0,-1-1-1 0 0,0 1 1 0 0,0 0-1 0 0,0 0 0 0 0,-1 1 1 0 0,1-1-1 0 0,-1 0 1 0 0,1 0-1 0 0,-1 2 1 0 0,3 2 22 0 0,38 90 1930 0 0,-41-92-1955 0 0,0 3-269 0 0,0-5-5338 0 0,-1-3-1064 0 0</inkml:trace>
  <inkml:trace contextRef="#ctx0" brushRef="#br0" timeOffset="2376.15">3117 117 13760 0 0,'0'0'608'0'0,"0"0"128"0"0,3-6-584 0 0,-3 6-152 0 0,0 0 0 0 0,8-3 0 0 0,2-1 0 0 0,-4 2 0 0 0,1 4 64 0 0,3 2-64 0 0,3-1 0 0 0,0 3 0 0 0,-3 0 0 0 0,4 3-6112 0 0</inkml:trace>
  <inkml:trace contextRef="#ctx0" brushRef="#br0" timeOffset="2124.52">3197 337 15232 0 0,'0'0'348'0'0,"0"0"49"0"0,0 0 19 0 0,0 0-50 0 0,4 7-222 0 0,13 51 2231 0 0,9 19-2243 0 0,-26-76-488 0 0,0-1-108 0 0,0-1-16 0 0,0-3-7 0 0</inkml:trace>
  <inkml:trace contextRef="#ctx0" brushRef="#br0" timeOffset="2641.74">3335 310 12176 0 0,'0'0'273'0'0,"0"0"40"0"0,0 0 23 0 0,0 0-34 0 0,11-5-190 0 0,66-2 2706 0 0,-51 8-2862 0 0,64-7-612 0 0,-23 6 1607 0 0,-13 8-941 0 0,-52-8 3 0 0,0 0 0 0 0,0 1 0 0 0,0-1-1 0 0,0 1 1 0 0,0 0 0 0 0,-1-1-1 0 0,1 1 1 0 0,0 0 0 0 0,-1 0-1 0 0,1 0 1 0 0,0 0 0 0 0,-1 1 0 0 0,1-1-1 0 0,-1 0 1 0 0,0 1 0 0 0,1-1-1 0 0,-1 0 1 0 0,0 1 0 0 0,0 0-1 0 0,0-1 1 0 0,0 1 0 0 0,0 0 0 0 0,0-1-1 0 0,0 1 1 0 0,-1 0 0 0 0,1 0-1 0 0,-1 0 1 0 0,1 0 0 0 0,-1 0-1 0 0,0 0 1 0 0,0-1 0 0 0,1 1-1 0 0,-1 0 1 0 0,-1 0 0 0 0,1 0 0 0 0,0 0-1 0 0,0 0 1 0 0,-1 0 0 0 0,1 0-1 0 0,-1 0 1 0 0,0-1 0 0 0,1 1-1 0 0,-1 0 1 0 0,0 0-13 0 0,-33 87 201 0 0,34-85-201 0 0,-1 0 0 0 0,1 0 0 0 0,0 0 0 0 0,0 0 0 0 0,0 0 0 0 0,0 0 0 0 0,1 0 0 0 0,0 0 0 0 0,-1 0 0 0 0,2 0 0 0 0,-1 0 0 0 0,0 0 0 0 0,1 0 0 0 0,0-1 0 0 0,-1 1 0 0 0,1 0 0 0 0,1-1 0 0 0,-1 0 0 0 0,2 2 0 0 0,0-2 57 0 0,-1 0-1 0 0,2 0 0 0 0,-1-1 0 0 0,0 1 0 0 0,0-1 0 0 0,1 0 0 0 0,-1 0 0 0 0,1-1 0 0 0,0 1 0 0 0,-1-1 1 0 0,1 0-1 0 0,0 0 0 0 0,0-1 0 0 0,0 1 0 0 0,0-1 0 0 0,0 0 0 0 0,-1 0 0 0 0,1-1 0 0 0,0 0 1 0 0,1 0-57 0 0,37-9-5094 0 0,-29 2-646 0 0</inkml:trace>
  <inkml:trace contextRef="#ctx0" brushRef="#br0" timeOffset="2938.51">3965 367 10136 0 0,'0'0'230'0'0,"8"3"309"0"0,78 11-30 0 0,-82-14-419 0 0,3 1-44 0 0,-1-1-1 0 0,1 0 1 0 0,-1 0 0 0 0,0-1-1 0 0,1 0 1 0 0,-1 0 0 0 0,0 0 0 0 0,1-1-1 0 0,-1 0 1 0 0,0 0 0 0 0,0 0-1 0 0,0-1 1 0 0,-1 0 0 0 0,2-1-46 0 0,-6 4 31 0 0,0-1 1 0 0,-1 0 0 0 0,1 0 0 0 0,0 0 0 0 0,-1 0 0 0 0,1 0 0 0 0,-1 0-1 0 0,1 0 1 0 0,-1 0 0 0 0,1 0 0 0 0,-1 0 0 0 0,0 0 0 0 0,1 0 0 0 0,-1 0-1 0 0,0-1 1 0 0,0 1 0 0 0,0 0 0 0 0,0 0 0 0 0,0 0 0 0 0,0 0-1 0 0,0 0 1 0 0,0-1 0 0 0,0 1 0 0 0,-1 0 0 0 0,1 0 0 0 0,0 0 0 0 0,-1 0-1 0 0,1 0 1 0 0,-1 0 0 0 0,1 0 0 0 0,-1 0 0 0 0,0 0 0 0 0,1 0 0 0 0,-1 0-1 0 0,0 0 1 0 0,0 0 0 0 0,0 0-32 0 0,-35-30 1076 0 0,30 27-1024 0 0,0 1-1 0 0,0-1 1 0 0,1 2 0 0 0,-2-1-1 0 0,1 1 1 0 0,0 0-1 0 0,0 0 1 0 0,-1 0 0 0 0,1 1-1 0 0,-1 0 1 0 0,0 0 0 0 0,1 1-1 0 0,-1 0 1 0 0,1 0-1 0 0,-1 1 1 0 0,0-1 0 0 0,1 2-1 0 0,-1-1 1 0 0,1 1-1 0 0,0-1 1 0 0,-1 2 0 0 0,1-1-1 0 0,0 1 1 0 0,-1 0-52 0 0,-1 5-19 0 0,-1 0 1 0 0,1 0-1 0 0,1 1 0 0 0,-1 0 1 0 0,1 0-1 0 0,1 1 0 0 0,0-1 1 0 0,0 1-1 0 0,1 1 0 0 0,0-1 1 0 0,1 1-1 0 0,0 0 0 0 0,1 0 1 0 0,0 1 18 0 0,3-9 0 0 0,-1 1 0 0 0,1-1 0 0 0,0 1 0 0 0,0-1 0 0 0,1 1 0 0 0,-1-1 0 0 0,1 0 0 0 0,-1 1 0 0 0,1-1 0 0 0,0 0 0 0 0,0 1 0 0 0,1-1 0 0 0,-1 0 0 0 0,1 0 0 0 0,-1 0 0 0 0,1 0 0 0 0,0 0 0 0 0,0 0 0 0 0,1-1 0 0 0,-1 1 0 0 0,0-1 0 0 0,1 1 0 0 0,0-1 0 0 0,-1 0 0 0 0,1 0 0 0 0,0 0 0 0 0,0 0 0 0 0,0-1 0 0 0,0 1 0 0 0,1-1 0 0 0,0 2-12 0 0,1 0-153 0 0,0 0 0 0 0,0 0 0 0 0,0-1 0 0 0,1 1 0 0 0,-1-1-1 0 0,1 0 1 0 0,-1-1 0 0 0,1 1 0 0 0,0-1 0 0 0,0 0 0 0 0,5 0 165 0 0,30 2-1014 0 0,0 2-8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7T22:33:55.7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921 5384 1324 0,'0'0'59'0,"0"0"12"0,-8-2-57 0,8 2-14 0,0 0 0 0,0 0 0 16,0-5 38-16,8 0 5 0,-6 3 1 0,9 2 0 15,2-5-12-15,0 5-3 0,3-2 0 0,3-3 0 16,5 5-19-16,-3 0-10 0,5-2 10 0,3 2-10 15,3-5 17-15,5 5-2 0,3 0-1 0,2 0 0 16,6 0 11-16,2 0 3 0,3 0 0 0,-3 0 0 0,8 0-4 0,-2 0 0 16,8 0 0-16,-4 0 0 0,4 0 0 0,-1 0-1 15,1 0 0-15,-9 5 0 0,6-5-13 0,-5 2-2 16,-1-2-8-16,1 5 12 0,-3-5 0 0,-3 0 0 16,-5 0 0-16,3 0 0 0,2 2 7 0,-5-2 1 15,-8 0 0-15,3 0 0 0,-3-2 4 0,3 2 0 16,-3 0 1-16,-8-5 0 0,-3 3-3 0,1-3-1 15,-1 5 0-15,-7 0 0 0,-1 0-1 0,-2-2-1 16,-5-3 0-16,-1 5 0 0,-2-2 8 0,0-3 1 16,-5 5 1-16,-3 0 0 0,5-5-1 0,-5 5 0 15,0-2 0-15,0 2 0 0,0 0-28 0,0 0 0 16,-8 0 0-16,3-5-10 16,-6 5-215-16,3 0-43 0</inkml:trace>
  <inkml:trace contextRef="#ctx0" brushRef="#br0" timeOffset="1845.01">1328 5859 741 0,'0'0'32'0,"0"0"8"0,0 0-32 16,0 0-8-16,0 0 0 0,0 0 0 0,0 0 68 0,0 0 11 0,0 0 2 0,0 0 1 15,0 0 22-15,0 0 5 0,0 0 1 0,0 7 0 16,-2-2-42-16,2 2-9 0,0 2-2 0,0 3 0 15,0 0 4-15,0 2 1 0,0 0 0 0,0 0 0 0,2 5-6 0,-2 0 0 16,-2 2-1-16,2-2 0 0,0-3-15 16,0 6-4-16,2 1 0 0,-2-2 0 15,0 0-28-15,0-2-8 0,0 2 0 0,0 5 0 0,-2-5 48 0,2 1 9 16,2-4 2-16,4 1 0 0,-6 2 8 0,2-6 1 16,-2 3 1-16,3-4 0 0,2 1-55 0,-5-8-14 15,8 4 0-15,-5-4 0 0,5 0 54 0,-8 1 8 16,0-8 2-16,0 0 0 15,0 0-52-15,0 0-12 0,0 0 0 0,0 0 0 0,0 0 0 0,0 0 0 16,0 0 0-16,0 0 0 0,0 0 0 0,8-3 0 16,-1-4 0-16,-4 0 0 15,0 2-101-15,2-2-23 0,3 0-5 0,-5 3-1021 0</inkml:trace>
  <inkml:trace contextRef="#ctx0" brushRef="#br0" timeOffset="2719.81">1876 6200 864 0,'0'0'76'0,"0"0"-60"15,0 0-16-15,0 0 0 0,0 0 41 0,0 0 6 16,0 0 1-16,0 0 0 0,0 0 64 0,3 7 12 16,-3 0 4-16,5 0 0 0,-5 0 0 0,0 1 0 15,0 3 0-15,0-4 0 0,0 0-68 0,0 5-12 16,2-9-4-16,-2 4 0 0,0 2-19 0,0-2-4 0,0-7-1 15,0 2 0-15,0-2 36 0,0 0 6 0,0 0 2 0,0 0 0 16,0 0-52-16,0 0-12 0,0 0 0 0,0 0 0 16,0 0 0-16,0-2 0 0,0-5 0 0,0-2 0 15,0 2 0-15,0-1 0 0,0-1 0 0,6-3 0 16,-6 1 0-16,2-4 0 0,1 6 0 0,2-3 0 16,3 1 0-16,-5 3 0 0,0-1 0 0,5-3 0 15,-3 5 0-15,5 3 0 0,-7-4 0 0,2 1 0 16,3 0 0-16,-2 5 0 0,2-3 0 0,-3 3 0 15,5-3 20-15,-2 5 0 0,0 0 1 0,-2 0 0 16,-1 5 18-16,3-3 3 0,2 3 1 0,-2-3 0 16,-5 3-35-16,5-3-8 0,0 3 0 0,0-3 0 15,-6 6 0-15,6-4-17 0,-5 3 4 0,2 0 1 0,-2-2 12 0,5-3 12 16,-8-2-3-16,0 0 0 0,0 0-9 0,0 0 0 16,0 0 9-16,0 0-9 0,0 0 0 0,0 0 0 15,0 0 0-15,0 0 0 0,0 0 0 0,0 0 0 16,3-7 0-16,4 5 0 0,-1-7 0 0,-4 2 0 15,6-1 0-15,0 1 0 0,0 0 0 0,3-2 0 16,-3 0 0-16,-3 6 0 0,8-2 0 0,-2-2 0 16,-1 5 0-16,-2-3 0 0,3 5 0 0,-3-2 0 15,0 2 0-15,0 2-8 0,0-2 8 0,2 5 0 16,-2-3 8-16,0 5-8 0,-5-2 0 0,5 2 0 16,0 0 0-16,-3 0 8 0,0 5 5 0,3-5 2 15,-5 0 0-15,5 5 0 0,-8-3 26 0,2-2 6 16,4 1 1-16,-6-1 0 0,2 4-39 0,4-4-9 0,-6 0 0 0,0 0 0 15,0-2 0-15,0-5 0 16,2 3 0-16,-2-3 0 0,0 0 0 0,0 7 0 16,3-3 0-16,-3-4 0 15,0 0-38-15,0 0-10 0,8 5-1 0,0-5-1 16,0-5-227-16,0 5-46 0</inkml:trace>
  <inkml:trace contextRef="#ctx0" brushRef="#br0" timeOffset="2922.88">2559 6174 1861 0,'0'0'40'0,"0"0"9"0,0 0 2 0,0 5 2 15,0-3-42-15,0 6-11 0,0-4 0 0,0 3 0 0,-6-2 55 0,4 2 9 16,4 0 1-16,4 0 1 0,-6-5-33 0,0 6-6 16,0-4-2-16,2 3 0 0,-2-2-25 0,0-3 0 15,0-2 0-15,0 0 0 0,0 0 0 0,0 0 0 16,0 0 0-16,0 0 0 15,0 0-213-15,0 0-48 0,-2-11-10 0,4 1-1 0</inkml:trace>
  <inkml:trace contextRef="#ctx0" brushRef="#br0" timeOffset="3063.48">2577 6019 2131 0,'0'0'47'0,"0"0"9"0,0 0 3 0,-5-5 1 0,2 3-48 0,3 2-12 16,0 0 0-16,-5-5 0 0,2-2 17 0,1 7 2 15,2 0 0-15,0 0 0 0,0 0-31 0,0 0-5 16,0 0-2-16,10 0-621 0,-2 0-125 0</inkml:trace>
  <inkml:trace contextRef="#ctx0" brushRef="#br0" timeOffset="3469.63">2760 6160 1746 0,'0'0'38'16,"2"7"8"-16,4-2 2 0,-4-3 1 0,3 5-39 0,-2-2-10 0,2-2 0 0,-2 4 0 16,0-3 88-16,2 3 15 0,-5 0 3 0,8 0 1 15,-8 0-73-15,0 1-14 0,3-4-4 0,-1 3 0 16,-2 0 39-16,0 0 7 0,0 0 2 0,0 1 0 0,0-8-52 0,0 0-12 16,0 0 0-16,0 0 0 0,0 0 21 0,0 0 2 15,0 0 0-15,0 0 0 0,0 0-37 0,6-8-7 16,-4 6-2-16,3-3 0 0,-5-4 23 0,3-3 0 15,2 5 0-15,6-5 0 0,-8-2 0 0,5 3 12 16,2 4-2-16,3-8 0 16,-2 8-30-16,-3-4-7 0,-3 4-1 0,8-1 0 0,6 6 16 0,-1-3 2 15,-7 3 1-15,5 2 0 0,-3 0 9 0,0 0 11 16,-2 2-3-16,0 3 0 0,-4-3 9 0,1 6 2 16,3-4 0-16,-3-1 0 0,0 6 29 0,0-7 5 15,-3 5 2-15,0 0 0 0,3 1-37 0,-2 3-7 16,-1-4-2-16,3 5 0 0,0-3 44 0,-8-1 9 15,5 3 2-15,0-4 0 0,-2 5-52 0,2-5-12 16,-5-7 0-16,0 7 0 0,0-7 0 0,0 7 0 16,0-7 0-16,0 7 0 15,-5 0-48-15,5-7-13 0,0 0-3 0,0 0-751 0,0 0-150 0</inkml:trace>
  <inkml:trace contextRef="#ctx0" brushRef="#br0" timeOffset="107567.68">8612 8536 806 0,'-13'-5'36'0,"13"5"7"0,8-2-35 0,-8 2-8 0,0 0 0 0,3-5 0 16,2-2 104-16,0 4 18 0,-5 3 4 0,0 0 1 16,0 0-3-16,0 0 0 0,5-4 0 0,-5 4 0 15,-5 0-36-15,5 0-7 0,0 0-1 0,0 0-1 16,3 7-11-16,-1 0-1 0,1 0-1 0,2 5 0 15,3 2-6-15,-5-2-2 0,-3 2 0 0,3 5 0 16,2-3 0-16,0 3 0 0,-2 2 0 0,-1 2 0 16,4-1-46-16,2-1-12 0,-3 5 0 0,3-5 0 15,-3 0 24-15,3 3 4 0,0-8 0 0,0 3 0 16,0-5-4-16,-3 0-1 0,3 0 0 0,-3 3 0 16,1-8-6-16,-1-2-1 0,0 5 0 0,-2-5 0 15,0 0-2-15,-1 0-1 0,-2-7 0 0,3 7 0 0,-3-2-23 0,0-5-5 16,0 0-1-16,0 0 0 0,0 0 34 0,0 0 6 15,0 0 2-15,0 0 0 16,0 0-93-16,0 0-18 0,0 0-4 0,0 0-738 16,-3-5-147-16</inkml:trace>
  <inkml:trace contextRef="#ctx0" brushRef="#br0" timeOffset="108130.33">8985 8825 1267 0,'0'0'28'0,"0"0"5"0,0 0 2 0,0 0 1 0,0 0-36 0,0 0 0 0,6 0 0 0,-6 0 0 15,0 0 109-15,0 0 15 0,0 0 4 0,5 0 0 16,-5 0-27-16,0 0-5 0,0 0 0 0,5 0-1 16,6 0-52-16,-3 0-11 0,-3 0-1 0,6-2-1 15,-1-3-22-15,1 5-8 0,-1-2 0 0,1-3 9 16,-1 0 19-16,4 3 4 0,-1-3 1 0,0-2 0 16,-2 5-13-16,-1-5-4 0,-2 0 0 0,3-1 0 0,-3-1 0 15,-3 2-1-15,-2 0 0 0,-1 0 0 0,4 0 39 16,-6 0 8-16,2 0 2 0,-2 0 0 0,-2 2-52 15,-1-2-12-15,0 5 0 0,-2-3 0 0,0-2 0 0,-1 0 0 16,1 2 0-16,-3 3 0 0,0-3 0 0,0 5 0 16,0 0 0-16,0 0 0 0,-2 0 0 0,2 0 0 15,-3-2 0-15,1 4 0 0,-1-2 0 0,1 5 0 16,-1-3 0-16,3 3 0 0,3 2 0 0,-3 0 0 16,0-2 0-16,0 2 0 0,0 2 54 0,0-4 8 15,0 9 2-15,0-2 0 0,0-3-52 0,0 3-12 16,0 2 0-16,6-2 0 15,-3-3-20-15,2 3-6 0,0 2-2 0,3-2 0 0,-2-3 28 0,2 3 0 16,2 0 0-16,1-3 0 0,2-2 0 0,0 5 0 16,1-5 0-16,2 0 0 0,2-2 0 0,-2 2 0 15,0-5 0-15,3 3 0 0,5-3-12 0,-1 3 2 16,1-5 1-16,3 0 0 16,-3 5-83-16,2-10-16 0,1 5-3 0,-1 0-1 15,1-5-132-15,-1 3-28 0</inkml:trace>
  <inkml:trace contextRef="#ctx0" brushRef="#br0" timeOffset="108551.84">9454 8771 57 0,'-6'0'0'0,"6"-7"0"0,0 2 0 0,3 3 0 16,-3-3 325-16,-3-2 60 0,1 5 12 0,2-3 3 16,0-2-218-16,-3 5-43 0,-5-3-9 0,3-2-2 15,5 7-51-15,0 0-10 0,-8 0-3 0,3-5 0 16,-6 5 0-16,3 0 0 0,0 5 0 0,0-5 0 0,-2 0-51 0,-1 7-13 15,3-2 0-15,0-3 0 0,-2 5 0 0,2 5 0 16,0-5 0-16,2 0 0 0,1 7 0 0,-3-7 0 16,3 7 0-16,2-2 0 0,3 0 16 0,0-3 1 15,0 3 0-15,3-5 0 0,2 7-17 0,0-7 0 16,-2 0 0-16,2 5 0 0,3-5 0 0,3-2 0 16,-1-3 0-16,1 3 0 0,0-3 0 0,-1-2 0 15,-2 0 0-15,5 0-9 0,-2 0-3 0,0-7-1 16,2 7 0-16,-3-7 0 0,-2 2 13 0,0 3 0 15,0-5 0-15,-3 2 0 0,3-2 31 0,-5 5 9 16,-3-3 1-16,3-2 1 0,-3 5-16 0,0 2-3 16,0 0-1-16,-3-5 0 0,-2 0 4 0,5 5 1 15,0 0 0-15,-6 5 0 0,1-5-19 0,5 0-8 16,0 0 8-16,0 7-8 0,3 0 0 0,-1-2 0 0,-2 2 0 16,3 0 0-16,0 0 0 0,2 0 0 0,-2 0 0 0,2-2 0 15,0 2 0-15,3-5 0 0,-5 5 0 0,2-2 0 16,0-3-13-16,3 3 1 0,-2-5 1 0,2 5 0 31,-3-5-169-31,3 0-33 0,0 0-7 0</inkml:trace>
  <inkml:trace contextRef="#ctx0" brushRef="#br0" timeOffset="108942.34">9805 8745 1324 0,'8'0'118'0,"-5"-2"-94"16,-3-3-24-16,3-2 0 0,-3 7 94 0,0 0 14 16,-3-2 4-16,0-3 0 0,-2 0 12 0,0 3 4 15,2-3 0-15,-2-2 0 0,-3 7-52 0,0 0-9 16,0-2-3-16,0 2 0 0,-2 0-51 0,-1 0-13 16,3 0 0-16,0 0 0 0,0 2 54 0,3-2 8 15,-3 0 2-15,0 7 0 0,3-7-52 0,-1 5-12 16,4 2 0-16,-1-2 0 0,3-5 0 0,-3 9 0 15,3-2 0-15,3 0 0 16,2-2-18-16,1 6-6 0,-1-3-2 0,3 1 0 0,0-2 26 0,2 5 0 16,4-5 0-16,2 5-8 0,-6-3 8 0,6-2 0 15,-3 5 0-15,0 0 0 0,-2-3 0 0,-3 3 0 16,0-3 0-16,0 3 0 0,2 0 0 0,-4-3 9 0,-6-2-9 0,-3 5 10 16,3-5 9-16,-3 0 1 15,1 0 1-15,-3 5 0 0,-3-5-21 0,0 0 0 0,2 0 0 16,-2-2 0-16,-5 2 56 0,0-5 6 0,0 3 2 0,-1-3 0 15,4 3-52-15,-1-5-12 0,3 0 0 0,0 0 0 32,3 0-176-32,5 0-37 0,-5-5-8 0</inkml:trace>
  <inkml:trace contextRef="#ctx0" brushRef="#br0" timeOffset="109364.12">9943 8590 1152 0,'0'0'51'0,"0"0"10"0,0 0-49 0,0 0-12 16,0 0 0-16,3 0 0 0,-1 7 243 0,-2 0 45 15,3 0 10-15,2 5 2 0,1-3-199 0,-1 8-39 16,0-3-8-16,0 7-2 0,3 0-41 0,-2-2-11 16,-4 2 0-16,1-2 0 0,0 2 20 0,-1-2 3 15,1-5 0-15,-3 7 0 0,-3-9-15 0,3 2-8 16,-2 0 10-16,-1 0-10 0,0 3 8 0,-2-8-8 15,5-2 0-15,-3-2 9 16,1 2-33-16,-1 0-6 0,3-7-2 0,0 0 0 16,0 0-76-16,0 0-15 0,-3-7-3 0,1 0-1 15,4 0 31-15,-2-5 5 0,0 3 2 0,0-3 0 16,0 0 40-16,0-2 8 0,0 0 1 0,-2 2 1 0,-1 5 56 0,1-2 11 16,2-3 3-16,-6 5 0 0,1 0 46 0,2 0 10 15,-2 0 1-15,5 7 1 0,0 0-24 0,0 0-5 0,0 0 0 0,0 0-1 16,0 0-37-16,8 0-7 0,0 2-2 0,0-2 0 15,2 5 17-15,-2-3 3 0,3-2 1 0,-3 7 0 16,2-7-25-16,1 5-9 0,0-5 0 0,-1 2 9 16,-2-2-9-16,3 5 0 0,-1-5 9 0,1 0-9 15,-6 0 0-15,3 0 0 0,0 0 0 0,0 0 0 16,-3 0-130-16,-5 0-30 16</inkml:trace>
  <inkml:trace contextRef="#ctx0" brushRef="#br0" timeOffset="110549.43">9292 9279 806 0,'0'0'72'0,"0"0"-58"15,0 0-14-15,0 0 0 0,0 0 105 0,0 0 19 16,0 0 3-16,0 0 1 0,0 0 24 0,0 0 6 15,0 0 1-15,0 0 0 0,0 0-56 0,0 0-11 16,0 0-3-16,0 0 0 0,0 12-25 0,0-5-4 16,3 0-2-16,-3 2 0 0,0-2-14 0,0 5-4 15,0 2 0-15,0 0 0 0,0 3-8 0,0-3-3 16,-3 2 0-16,3 3 0 0,-2-5-16 0,-1 5-3 16,0 2-1-16,3-2 0 0,0 2-9 0,0 0 0 15,0 5 0-15,-2-7 0 0,2 2 53 0,0 0 9 16,-3 5 2-16,0-2 0 0,1-3-64 0,2 0-8 0,-6 0-4 15,6 5-1-15,-2 0 29 0,2-5 5 0,-3 5 2 0,3-5 0 16,0 0-23-16,0 3-12 0,-3-3 2 0,3 0 0 16,-2 0 59-16,2 5 12 0,-3-5 3 0,3 10 0 15,-3-3-54-15,1-2-10 0,2 0 0 0,-3-3 0 16,3 3 12-16,0 0 7 0,0 2 1 0,0-2 1 16,3 0-12-16,-3 0-9 0,5 2 12 0,-2-2-12 15,-1 0-12-15,1-5-10 0,0 7-2 0,-1-2 0 16,1-5 44-16,0 10 8 0,-1-10 1 0,1 7 1 15,2-2-22-15,-5 2-8 0,3-2 0 0,0 0 9 16,-1 2 18-16,-2-2 3 0,3 2 1 0,-1 3 0 16,1-3-31-16,-3-2 0 0,3 2 0 0,-1 5 0 15,1-5 0-15,0 3-18 0,-1-3 2 0,1 1 1 16,0 1 15-16,-3-4 0 0,2 2 0 0,4 0 10 16,-4-2 1-16,1 0 0 0,2 0 0 0,-2-2 0 0,-3 1-11 15,2-3 0-15,1 1 0 0,-3-2 0 0,3 5 0 0,-3-5 0 16,0 0-10-16,2 5 10 0,-2-7 0 0,0 2 0 15,0-2 0-15,0 2 0 0,0-2 0 0,0-2 0 16,0 1 0-16,0 1 0 0,3-5 0 0,-3 0 0 16,0 1 8-16,0-1-8 0,0-3 0 0,0 4 0 15,0-4 0-15,0-4 0 0,0 7 21 0,3-7-2 16,-3 5-1-16,0-5 0 0,0 0-18 0,0 0-17 16,0 0 3-16,0 1 1 0,2-1 13 0,-2-3 0 15,3 3 0-15,-3-4 0 0,3 6 11 0,-3-7-11 16,0-2 10-16,2 8-10 0,-2-4 8 0,0-4-8 15,3 7 0-15,0-4 9 0,-3-3-21 0,0 0-4 0,-6 4 0 16,4-4-1-16,-4 3 17 0,6-3 0 0,0 0 0 0,0 0 0 16,6 0 0-16,-4 4 0 0,4 1 0 0,-6-5 0 15,0 2 0-15,2 3 0 0,-2-3 0 0,3 6 0 16,-1-4 0-16,1-1 0 0,-3-3 0 0,3 7 0 16,-3-7 0-16,0 0 0 0,0 0 0 0,0 0 0 15,0 0 0-15,0 0 0 0,0 0 0 0,0 0 0 31,0 0-55-31,0 0-7 0,-3-10-2 0,0 3 0 0,1-5-153 0,-3 5-31 16,2 0-7-16</inkml:trace>
  <inkml:trace contextRef="#ctx0" brushRef="#br0" timeOffset="111002.47">9043 11633 1497 0,'0'0'66'0,"0"0"14"0,0 0-64 0,6 2-16 16,-4 3 0-16,4-3 0 0,-4 6 88 0,4-4 15 16,-1 3 2-16,0 0 1 0,3 0-18 0,-3 7-4 15,3 1-1-15,0-4 0 0,0 3-13 0,3 1-2 16,-3 3-1-16,0-3 0 0,0-1-54 0,0 4-13 15,2-3 0-15,-2-1 0 0,0-3 54 0,0 4 8 16,-3-4 2-16,3-4 0 0,5 0-52 0,1 0-12 0,-4 1 0 0,3-1 0 16,-2-3 0-16,0-1 0 15,-1 4 0-15,3-7 0 0,1 0 54 0,-4 0 8 0,1-7 2 0,2 7 0 16,-2-7-52-16,-1 0-12 0,-2-1 0 0,3-3 0 16,2-3 0-16,-2-1 0 0,2-3 0 0,0 4 0 15,0-3 54-15,3-2 8 0,0 0 2 0,0 5 0 16,-3 0-52-16,3 0-12 0,-3 2 0 0,0 1 0 15,3-4 0-15,-2 8 0 0,-4-4 0 0,3 4 0 16,1 0 0-16,-4 0 0 0,-5-1 0 0,3 1 0 16,-2 5 0-16,-1-3 0 0,0 1 0 0,-2 1 0 15,-3 3 0-15,0 0 0 0,5 0 0 0,-5 0 0 16,0 0 0-16,0 0 0 0,0 0 0 0,0 0 0 16,0 0-100-16,0 0-22 0,0 0-5 0,0 0-1127 15</inkml:trace>
  <inkml:trace contextRef="#ctx0" brushRef="#br0" timeOffset="112049.11">8567 12539 518 0,'8'-5'23'0,"-8"5"5"0,0 0-28 0,0 0 0 15,0 0 0-15,3-3 0 0,2-1 193 0,-5 4 34 16,-10 0 6-16,10 0 2 0,10-3-112 0,-2-1-23 16,-8 4-4-16,0 0 0 0,0 0-13 0,0 0-3 15,0 0 0-15,0 0 0 0,-8 7-22 0,8-7-5 16,3 4-1-16,-6 4 0 0,-5-1-12 0,6 4-4 15,9-4 0-15,-4 3 0 0,0 2-9 0,-1-1-3 16,4-1 0-16,-1 1 0 0,6-3-7 0,-4 6-1 16,-1-7-1-16,-1 0 0 0,6 0-3 0,-6 5-1 15,-2-5 0-15,-1 0 0 0,1-3-3 0,-3-4 0 0,0 0 0 16,0 0 0-16,0 7 0 0,0-7-8 0,0 0 12 0,0 0-4 16,-5 0 3-16,5 0 0 0,0 0 0 0,0 0 0 15,0-7-11-15,0 0 12 0,-3-4-12 0,6-1 12 16,2-2-12-16,3 0 0 0,-8 2 0 0,5 2 0 15,3-1 0-15,0-3-9 0,-3 2 9 0,1 5-10 16,-1 0 10-16,3 0 0 0,-3 0 0 0,3 0-8 16,0-1 8-16,0 1-8 0,0 3 8 0,2-3-8 15,-2 0 8-15,3 0 0 0,-3 2 0 0,2 2-8 16,4-1 8-16,-4 1-8 0,1-1 8 0,-1 1-8 16,1 3 8-16,0 0 0 0,-3 0 0 0,-3 3 0 15,3-3 0-15,-3 7 0 0,-2-7 10 0,2 4-10 16,-2 4 15-16,-1-1-3 0,4 0-1 0,-4-3 0 0,-2 3-3 15,3-4-8-15,-3-3 12 0,0 7-4 0,0-2-8 0,0-5 0 16,0 0 9-16,0 0-9 0,0 0 0 0,0 0 0 16,0 0 0-16,5 2 8 0,-2-2-8 15,2 0 0-15,0-2 8 0,-2 2-8 0,2-8 0 0,-2 4 8 16,5 1-8-16,-3-4 0 0,3 0 0 0,-3-4 8 16,-2 3-8-16,5 1 0 0,3 0 0 0,2 3 0 15,-5-3 0-15,2 0 0 0,-2 7 0 0,3-5 0 16,-1 5-9-16,-2 0 9 0,0 0 0 0,0 5 0 15,3-1-9-15,-3-1 9 0,0 4 0 0,2 0 0 16,-2 4 0-16,3 1 0 0,-1-2 0 0,-2 1 0 16,3-1 8-16,-3 2-8 0,0-1 16 0,-3-1-2 15,0 1-1-15,-2-3 0 0,0 6-1 0,2-7 0 0,-2 0 0 0,-1 5 0 16,-2-5-1-16,0-3-1 0,0 3 0 0,0-7 0 16,0 0-10-16,0 7 12 0,-2-4-12 0,2-3 12 15,0 0-12-15,0 0 0 0,-3 4-12 0,3-4 12 31,0 0-136-31,-5-4-20 0,2 4-4 0,0-3-916 0</inkml:trace>
  <inkml:trace contextRef="#ctx0" brushRef="#br0" timeOffset="112486.7">9485 12477 1785 0,'0'0'39'0,"0"0"8"0,-5-4 1 0,0 1 4 0,2-1-42 0,0 1-10 16,-4-1 0-16,-1 4 0 0,2 0 42 0,-2 0 6 16,3 0 2-16,-3 0 0 0,0 7-20 0,0-7-4 15,0 7-1-15,0 0 0 0,3 0-5 0,-3 5-2 16,3-1 0-16,0-1 0 0,-3 4-1 0,0-2 0 15,5 2 0-15,-2 0 0 0,2 5-9 0,0-5-8 16,3 0 9-16,0-2-9 0,3 2 0 0,0-3 0 16,5-1 0-16,0 2 0 0,0-5 0 0,2 0 0 15,-2 0 0-15,5-3 0 0,3-4 0 0,0 0 0 16,3 0 0-16,-1-4 9 0,1 1-1 0,2-4 0 0,-3 0 0 16,1-4 0-16,-3 4 9 0,0-5 2 0,-3-2 0 0,-3 0 0 15,1 2 21-15,-3-2 4 0,0 4 0 0,-6-2 1 16,1 1 3-16,0 4 0 0,-3 0 0 0,-3 0 0 15,0 0 0-15,-2-1 0 0,3 4 0 0,-6-3 0 16,0 4-21-16,0-1-4 0,0 1-1 0,-3-1 0 16,3 4-22-16,-2-3 0 0,-1 3-10 0,3-4 10 31,0 4-99-31,-2 0-13 0,2 4-2 0,2-4-1045 0</inkml:trace>
  <inkml:trace contextRef="#ctx0" brushRef="#br0" timeOffset="112892.64">10014 12444 1152 0,'-7'-4'51'0,"1"-3"10"0,1 4-49 0,0-1-12 16,-1-3 0-16,1 0 0 0,0 2 124 0,-3 2 23 15,0-1 4-15,0 1 1 0,0-1-69 0,0 1-14 16,3-1-2-16,-3 4-1 0,0-3-22 0,3 3-4 16,-1 0 0-16,-2 3-1 0,3-3-15 0,-3 4-4 15,3-1 0-15,0 1 0 0,-1-1-20 0,-2 1 9 16,0 4-9-16,3-1 0 0,0 0 0 0,2-3 0 0,1 3 0 0,-1-4 0 16,3 4 0-16,3 0 0 0,-1 2-13 0,4 1 5 15,4-3 8-15,1 0-12 0,2-3 12 0,0 8-12 16,3-5 12-16,-3 0-10 0,3 0 10 0,0 0-10 15,-3 1 10-15,0-1 0 0,-2 0 0 0,-3 4 0 16,0-4 0-16,-5 0 19 0,-1 1-3 0,-2 3-1 16,0-1 30-16,-2-3 7 0,-1 0 0 0,-5 5 1 15,0-5 5-15,-3 0 1 0,1 0 0 0,-6 0 0 16,-3-2-23-16,4 2-4 0,-4 0 0 0,3-3-1 16,-2-1-23-16,2 1-8 0,3-1 0 0,-1-3 9 15,-2 0-144-15,6-3-29 0,-1-1-5 0</inkml:trace>
  <inkml:trace contextRef="#ctx0" brushRef="#br0" timeOffset="113126.95">10208 12299 2257 0,'0'0'100'0,"0"0"20"0,0 0-96 0,0 4-24 15,0 6 0-15,0-3 0 0,2 5 9 0,-2-5-9 16,-2 7 10-16,2-3-10 0,2 1 18 0,4 2-2 16,-4 0-1-16,4 1 0 0,1-1-15 0,-1 0 8 15,-1 2-8-15,-2-6 0 0,2 4 8 0,-2 2-8 16,2-2 0-16,-5-4 9 0,0 2-9 0,-5-1-14 0,-1-1 3 0,-2 1 1 31,0-4-158-31,1 1-32 0,4-1-7 0,-5 0-1 0</inkml:trace>
  <inkml:trace contextRef="#ctx0" brushRef="#br0" timeOffset="113298.79">10049 12491 1328 0,'0'0'59'0,"0"0"12"0,0 0-57 0,8 0-14 0,2-4 0 0,-2 4 0 16,3-3 85-16,5-1 15 0,0 1 2 0,0-1 1 15,-1-3-23-15,7 4-4 0,7-1 0 0,-3-4-1 16,6 1-51-16,-6 0-9 0,1 0-3 0,-3 3 0 15,-6-3-56-15,-2 0-12 0,-3-1-3 0</inkml:trace>
  <inkml:trace contextRef="#ctx0" brushRef="#br0" timeOffset="114267.31">10962 9067 1252 0,'0'0'56'0,"0"0"11"0,0 0-54 0,5-2-13 0,-5 2 0 0,3-7 0 16,2 0 108-16,-2 0 20 0,-3-5 3 0,2 5 1 15,1-5-11-15,2 3-1 0,0-3-1 0,-2-2 0 16,2-5-49-16,-2 3-10 0,5-3-1 0,-3-2-1 16,1-3-34-16,1 1-8 0,1-3 0 0,3 0-1 15,0 0 39-15,-1 0 8 0,1 5 2 0,-1-5 0 16,1 5-52-16,0 2-12 0,-4-2 0 0,1 2 0 15,3 5 0-15,-3 0-16 0,-5 2 3 0,4 3 1 16,-4-3 26-16,2 5 6 0,1 0 0 0,-4 0 1 16,-2 7 5-16,3-5 1 0,-3 5 0 0,0 0 0 15,0 0-13-15,5 0-2 0,1 0-1 0,2 5 0 16,-3-3-3-16,0 3-8 0,0 2 12 0,3 5-4 0,0-3 0 16,-2 3-8-16,4 2 12 0,-2 0-4 0,0 0-8 0,3 5 0 15,-1 2 9-15,1 3-9 0,-1-3 0 0,1 0 0 16,2-2 0-16,0 7 0 0,-5-10 0 0,3 3 0 15,2 2 0-15,-2-2 0 0,-3-5 16 0,0 5 0 16,2-5-1-16,-2 5 0 0,-5-5-7 0,-1 0-8 16,6-2 11-16,-2-3-11 0,2 3-10 0,-3 2-9 15,-2-2-1-15,2-5-1 0,0 0 21 0,-2 0 0 16,-1 0 0-16,-2 0 0 0,-2-2 0 0,2-5 0 16,0 0 0-16,-6 0 0 15,1 0-107-15,0-5-17 0,0 3-3 0,-3-3-1025 0</inkml:trace>
  <inkml:trace contextRef="#ctx0" brushRef="#br0" timeOffset="114486.01">11030 8903 1904 0,'0'0'42'0,"0"0"9"0,0 0 1 0,0 0 1 0,8-5-42 0,0 5-11 0,-2 0 0 0,2 0 0 16,2 0 71-16,6 0 12 0,0 0 2 0,2 0 1 15,1 0-50-15,-1 0-9 0,1 0-3 0,0 5 0 16,-1-5-12-16,-2 2-4 0,2-2 0 0,-2 0 0 16,0 0-8-16,0 0 0 0,-3 5 9 0,1-5-9 15,-1 2 0-15,-5-2 0 0,-3 0 0 0,3 0-697 16,0 0-132-16</inkml:trace>
  <inkml:trace contextRef="#ctx0" brushRef="#br0" timeOffset="117250.98">11274 11784 864 0,'0'0'38'0,"0"0"8"0,0 0-37 0,-5 0-9 16,-1-3 0-16,4-1 0 0,-4 4 143 0,1-8 26 16,0 8 6-16,-3-7 1 0,3 7-90 0,-1 0-18 15,-2-4-3-15,3 4-1 0,-3 0 0 0,3 0 0 16,-6 0 0-16,3 4 0 0,0-4-15 0,-2 0-3 0,-3 7-1 16,2-7 0-16,0 8-15 0,3-1-3 0,-2-3-1 15,-6-1 0-15,-3 4-26 0,4 4 0 0,4-4-12 0,-2 1 12 16,2 3 22-16,1-4 12 0,2 7 2 0,2-6 1 15,-2 6-19-15,1-7-4 0,-1 4-1 0,0 4 0 16,0-1 16-16,0 2 3 0,-3-2 1 0,6 0 0 16,0 5-20-16,2-2-4 0,0 1-1 0,3 1 0 15,-2-5 7-15,4 8 1 0,1-4 0 0,0 4 0 16,-1-8-7-16,4 4-1 0,4 4 0 0,1-4 0 16,-3 1-8-16,2-2 0 0,-2-6 0 0,5 4 0 15,3-8 0-15,3 4 18 0,2-4-2 0,0 1 0 16,3-1-16-16,0-3 0 0,2-1 0 0,6 1 0 15,-6-1 0-15,4-3 0 0,-4 0 0 0,-5 0 0 16,-5-3 55-16,3 3 7 0,4-4 2 0,-4 4 0 16,-9-3-52-16,1-1-12 0,2 4 0 0,-5 0 0 0,-8 0 0 0,0 0 0 15,8-3 0-15,0-1 0 0,0 4 14 0,-3-5 0 16,-5 5 0-16,0 0 0 16,0 0-125-16,0 0-25 0,0 0-4 0,0 0-2 0</inkml:trace>
  <inkml:trace contextRef="#ctx0" brushRef="#br0" timeOffset="161417.25">19897 4084 1209 0,'-16'-12'53'0,"11"7"12"0,2 3-52 0,-2-3-13 0,-1 3 0 0,4-3 0 16,2-2 73-16,0 5 12 0,5-5 3 0,-2 2 0 15,2-2-76-15,0 2-12 0,8 3 0 0,-2-3-12 16,0-2 20-16,-4 5 4 0,4-5 1 0,0 2 0 15,2 0 40-15,0 3 8 0,0-3 2 0,1 5 0 16,-1-2-16-16,0 2-3 0,3 0-1 0,-3-5 0 16,6 5-14-16,-3 0-2 0,2 0-1 0,1 0 0 0,2 0-26 15,0 0 0-15,0 5 0 0,3-5 0 0,-3 2 0 0,0 3-17 16,0 2 2-16,-5 0 1 0,-5 0 61 0,-3 0 12 16,0 0 2-16,-3 5 1 15,0-5-89-15,-2 5-17 0,-6-3-4 0,3 3-1 0,0 2 39 0,-2 0 10 16,-4-7 0-16,1 5 0 0,0 0 16 0,-3-3 4 15,0-2 2-15,3 5 0 0,-3-5-5 0,2 0-1 16,-2 0 0-16,3 0 0 0,0 0 8 0,2-2 0 16,-2 2 1-16,2-2 0 0,1-3-12 0,-1 3-2 15,3-5-1-15,-3 2 0 0,-2 3 2 0,5-5 0 16,0 0 0-16,0 0 0 0,0 0-12 0,5 7 8 16,-5-7-8-16,6 2 8 0,2 3-8 0,5-3 0 0,0 3 0 15,3 2 8-15,2 0-8 0,1 0 0 0,2-2 0 16,0 2 0-16,-2 0 0 0,-1 0 0 0,1 5 0 0,-3-3 0 15,-3-2 0-15,-2 5 0 0,-4 0 0 0,-1-3 0 16,-4 5 0-16,-2-2 10 0,-5 0-1 0,0-3 0 16,-3 3 33-16,-3 2 6 0,-2-2 2 0,-3-3 0 15,3 3-4-15,-3 0-1 0,-2-3 0 0,2-2 0 16,-3 0-15-16,3 5-3 0,0-5-1 0,1 0 0 16,-1 0-7-16,0-7-2 0,0 5 0 0,3-3 0 15,-1-2-8-15,1 5-1 0,-3-3-8 0,6-2 12 16,-1 0-12-16,1 0 0 0,-1 0 0 0,3 0-860 15,0 0-168-15</inkml:trace>
  <inkml:trace contextRef="#ctx0" brushRef="#br0" timeOffset="162541.72">9829 4787 460 0,'0'0'41'0,"0"0"-33"15,0 0-8-15,0 0 0 0,0 0 299 0,0 0 57 16,6-5 12-16,2 5 3 0,-1 0-299 0,4 0-59 16,0-2-13-16,-1 2 0 0,1 0 8 0,-1 0 1 15,1 2 1-15,0-2 0 0,-1 0-10 0,3 0 0 16,-2 0 0-16,0 0 0 0,2 0 10 0,0 0 0 0,0 0 0 15,0 0 0-15,3 0 9 0,-2 0 1 0,1 0 1 16,4 0 0-16,-1 0-5 0,4 0-2 0,-4-7 0 16,1 7 0-16,-1 0 1 0,3 0 0 0,1-2 0 0,1-3 0 15,-4 5-2-15,-1 0 0 0,-2 0 0 0,-3 0 0 16,1 0-1-16,-6 0-1 0,2 0 0 0,-4 0 0 16,-6 0-2-16,0 0 0 0,0 0 0 0,0 0 0 15,0 0 0-15,0 0 0 0,0 0 0 0,0 0 0 31,0 0-44-31,0 0-9 0,0 7-1 0,0-7-883 0</inkml:trace>
  <inkml:trace contextRef="#ctx0" brushRef="#br0" timeOffset="163197.77">11184 4803 1324 0,'0'0'59'0,"0"0"12"16,-3-2-57-16,3 2-14 0,0 0 0 0,0 0 0 15,3-5 43-15,2-2 5 0,1 5 2 0,-1-3 0 0,0 5 2 0,3 0 1 16,0 0 0-16,0-2 0 0,0-3-8 0,2 5-1 15,1-2-1-15,2 2 0 0,0 0-21 0,1-5-4 16,2 5-1-16,5 0 0 0,0-5-2 0,0 5-1 16,-5 0 0-16,5 0 0 0,0-2-6 0,0 2-8 15,3 0 11-15,-3 0-11 0,-2 0 16 0,2 2-3 16,-2 3-1-16,-1 0 0 0,-2-5-4 0,0 2-8 16,-3 3 11-16,0-3-11 0,1-2 9 0,-1 0-9 15,-5 5 0-15,2-3 9 0,-2-2-9 0,0 5 0 16,0-5 0-16,-3 2 0 15,-5-2-78-15,6 5-18 0,-4-3-3 0,-2-2-716 0</inkml:trace>
  <inkml:trace contextRef="#ctx0" brushRef="#br0" timeOffset="163963.2">14790 4888 1440 0,'0'0'64'0,"0"-5"12"0,3 5-60 0,0-2-16 16,2 2 0-16,0-5 0 0,6 5 52 0,-3 0 8 16,2-2 2-16,3 2 0 0,1 0-20 0,-1-5-4 15,3 5-1-15,0 0 0 0,2 0-21 0,1 0-5 16,2 0-1-16,-3 0 0 0,4 0 14 0,1 0 2 16,-1 0 1-16,-1 0 0 0,2-2 1 0,-1 2 1 15,1 0 0-15,-1 0 0 0,-1-5-9 0,-3 5-1 16,1 0-1-16,-3 0 0 0,0 0 3 0,-3-2 1 15,0 2 0-15,0-5 0 0,-2 5-8 0,-3 0-2 16,0 0 0-16,-3 0 0 0,0 0-12 0,1 0 8 16,-1 0-8-16,-5 0 0 0,0 0 0 0,0 0-18 15,0 0 2-15,0 0-961 0</inkml:trace>
  <inkml:trace contextRef="#ctx0" brushRef="#br0" timeOffset="171071.07">11250 5920 1382 0,'0'0'61'0,"0"0"13"0,0 0-59 0,0 0-15 0,0 0 0 0,0 0 0 16,0 0 12-16,8 0 0 15,0 0 0-15,0 0 0 0,0 5 4 0,2-5 0 0,1-5 0 0,2 5 0 16,3 5 2-16,0-10 1 0,3 3 0 0,-4-3 0 16,4 5 2-16,-3 0 1 0,5 0 0 0,-3-2 0 15,4-3 2-15,-1 5 1 0,0-2 0 0,-3-3 0 16,4 5-6-16,-4 0-2 0,1-4 0 0,-3 1 0 16,-1 3-5-16,1 0-2 0,0 0 0 0,-3 0 0 15,1 0-2-15,-1-5-8 0,-5 5 12 0,2 0-4 16,1 0-8-16,-3 0 8 0,0 0-8 0,-3 0 8 15,-2-2-8-15,-3 2 12 0,0 0-12 0,0 0 12 32,0 0-77-32,0 0-15 0,0 0-4 0</inkml:trace>
  <inkml:trace contextRef="#ctx0" brushRef="#br0" timeOffset="171727.59">14838 5805 1605 0,'-5'-5'71'0,"5"5"15"0,0 0-69 0,0 0-17 16,0 0 0-16,0 0 0 0,0 0 9 0,7-2-1 16,4-3-8-16,-3 5 12 0,3 0 2 0,-1 0 0 15,6 0 0-15,0 0 0 0,0 0-14 0,5 0 0 16,5 0 8-16,1 0-8 0,2 5 8 0,0-5 0 16,0 0-8-16,3 2 12 0,2-2 8 0,1 5 2 15,-4-2 0-15,1 1 0 0,-3-4-12 0,0 5-2 16,3-3-8-16,-3-2 12 0,-2 5 6 0,2-5 1 15,-3-5 0-15,-2 5 0 0,-3 0 15 0,0 0 3 16,-2 0 1-16,0 0 0 0,-6 0-18 0,0 0-4 0,-2 0-1 0,-6 0 0 16,0-2-3-16,-5 2-1 0,0 0 0 0,0 0 0 31,0 0-63-31,-3-5-12 0,-4 5-2 0,-4 0-808 0</inkml:trace>
  <inkml:trace contextRef="#ctx0" brushRef="#br0" timeOffset="172414.63">20143 5911 1173 0,'0'0'52'0,"0"0"11"0,0 0-51 0,0 0-12 16,0 0 0-16,0 0 0 0,0 0 34 15,0 0 4-15,8-5 1 0,0 5 0 0,2 0 8 0,3 0 1 16,3 0 1-16,0-2 0 0,5-3-2 0,3 5-1 16,-3 0 0-16,3-4 0 0,3 4-2 0,2-3 0 15,-3 3 0-15,3-5 0 0,0 5-8 0,0 0-1 16,-2 0-1-16,-1 0 0 0,1 0-16 0,-1 0-3 16,1 0-1-16,-3 0 0 0,-3 0-6 0,3 0 0 15,-6-2-8-15,-2 2 12 0,2 0-12 0,-4 0 8 16,-1-5-8-16,-5 5-895 0</inkml:trace>
  <inkml:trace contextRef="#ctx0" brushRef="#br0" timeOffset="173586.1">24646 5130 57 0,'0'0'0'0,"0"0"0"0,0 0 0 0,0 0 0 16,0 0 138-16,0 0 22 0,0 0 5 15,0 0 1-15,0 0-103 0,0 0-21 0,0 0-4 0,0 0-1 16,5 0 6-16,-5 0 1 0,0 0 0 0,6 7 0 16,-4-2 8-16,3-3 3 0,-5-2 0 0,0 0 0 15,0 0 5-15,6 7 0 0,-1-7 1 0,0 5 0 16,-5-5-1-16,6 7-1 0,2-2 0 0,-3 2 0 15,0-5-11-15,0 5-3 0,1-2 0 0,2-3 0 16,0 3-9-16,0 2-1 0,-6 0-1 0,3 0 0 16,1 0-10-16,-1 0-1 0,-5 0-1 0,0 5 0 15,0-5 2-15,0 0 1 0,0 5 0 0,-3-5 0 16,1 7 0-16,-1-7 0 0,3 5 0 0,0-3 0 16,-3-2 8-16,3 5 2 0,0 0 0 0,3-3 0 15,0-4-35-15,2 2 0 0,-2 0 0 0,2 0 0 16,-5 0 0-16,5-2 13 0,1-5-1 0,2 2 0 15,-1-2 11-15,4 0 1 0,0 5 1 0,-1-5 0 16,6 0-3-16,0-5-1 0,-3 5 0 0,3-2 0 0,-3 2-6 0,1-5-2 16,1 3 0-16,-1-3 0 0,-4 5-4 0,3-7-1 15,-5 7 0-15,3-2 0 0,0-3-8 0,-4 5 10 16,4-7-10-16,-3 7 10 0,0-5-10 0,3 5 0 16,-4 0 9-16,1-2-9 0,0-3 0 0,-2 5 0 15,4 0 0-15,-2-2 0 0,0-3 0 0,0 5 0 16,3 0 0-16,-3-2 0 0,-3-3 0 0,-5 5 0 15,5 0 0-15,-5 0-12 16,0 0-33-16,0 0-7 0,0 0-2 0,0 0 0 16,0 0-145-16,0 0-29 0,-3-2-5 0</inkml:trace>
  <inkml:trace contextRef="#ctx0" brushRef="#br0" timeOffset="173961.01">25127 5304 1094 0,'-2'-14'97'0,"2"14"-77"0,0-5-20 0,-3 3 0 0,1-3 66 0,2 5 10 0,2-2 1 0,-2 2 1 16,3-7-26-16,-3 7-6 0,2-5-1 0,-2 5 0 15,0 0-20-15,0 0-4 0,6 0-1 0,-6 0 0 16,5 0 15-16,-5 0 2 0,0 0 1 0,5 5 0 16,-5-5 1-16,3 7 0 0,0 0 0 0,-1 0 0 15,-2 0-5-15,0 0-1 0,0 0 0 0,0 5 0 16,-2-3-7-16,2 3-2 0,0 2 0 0,0-7 0 15,-3 5-4-15,3 2 0 0,0 0-1 0,0-2 0 16,0 2-6-16,0 0-1 0,3-2 0 0,-1 9 0 0,1-7 8 0,0 5 0 16,-1 0 1-16,1-5 0 0,0 0 0 0,2 5 0 15,-5-3 0-15,2 3 0 0,1-5 3 0,0-2 0 16,-1 2 0-16,1 0 0 0,0 1-8 0,-1 1 0 16,1-7-1-16,2 3 0 0,-2 2-3 0,0-2-1 15,2-5 0-15,-2 0 0 0,-1 0-1 0,3 0 0 16,-2 0 0-16,2 0 0 0,-2-2-2 0,-3-5 0 15,0 0 0-15,5 2 0 0,-5-2 0 0,0 0 0 16,0 0 0-16,0 0 0 0,0 0-8 0,0 0 0 16,0 0 0-16,3-2 8 15,0-3-85-15,-1-2-18 0,-2 0-3 0</inkml:trace>
  <inkml:trace contextRef="#ctx0" brushRef="#br0" timeOffset="175991.84">9856 6925 806 0,'0'0'36'0,"0"0"7"0,0 0-35 0,0 0-8 16,0 0 0-16,0 0 0 0,0 0 98 0,0 0 18 16,5 0 3-16,0 0 1 0,1 0-56 0,2 0-12 15,-1 0-1-15,4 0-1 0,-3-3 0 0,3 3 0 16,-3 0 0-16,2-4 0 0,3 4-2 0,-2-3 0 16,0 3 0-16,2 0 0 0,0-4-4 0,-2 4-2 15,2 0 0-15,0 0 0 0,0 0-19 0,-2 0-4 16,2 0-1-16,3 0 0 0,-3 0-18 0,0 0 10 15,3-3-10-15,0 3 8 0,-3-5-8 0,3 5 0 0,-5 0 0 16,5 0 0-16,-6-2 8 0,4-3-8 0,-4 5 0 0,1 0 8 16,-1 0-8-16,1-4 8 0,-3 8-8 0,0-4 8 15,0 0-8-15,-3 0 0 0,-5 0 0 0,0 0 0 32,5 7-142-32,3-7-24 0</inkml:trace>
  <inkml:trace contextRef="#ctx0" brushRef="#br0" timeOffset="176476.04">11173 6939 1375 0,'0'0'60'0,"0"0"14"0,0 0-59 0,0 0-15 0,0 0 0 0,0 0 0 16,8 4 12-16,-2-4 0 0,2 0 0 0,-1 5 0 15,1-2 13-15,3-3 3 0,0 0 0 0,4 0 0 16,-4 4 0-16,5-1 1 0,2-3 0 0,1 0 0 16,-1 0-5-16,4 0 0 0,-1 0-1 0,5 0 0 15,1 0 1-15,2 0 0 0,0 0 0 0,-3 0 0 16,3 0-24-16,3 0 0 0,-5-3 0 0,2 3-12 15,0 0 12-15,-3 0 0 0,3-4 8 0,-5 4-8 16,0 0 12-16,-3 0-1 0,3 0-1 0,-5 0 0 16,-1-3-10-16,-5 3 0 0,1 0 0 0,-4 0 0 15,-2 0 0-15,-3 0 0 0,-5 0 0 0,0 0-813 16</inkml:trace>
  <inkml:trace contextRef="#ctx0" brushRef="#br0" timeOffset="177070.2">14782 6965 403 0,'-5'-3'17'0,"5"3"5"0,-3-4-22 0,3 4 0 15,0 0 0-15,0 0 0 0,3-7 232 0,2 7 41 16,3-3 9-16,3-2 2 0,-1 5-199 0,4 0-39 16,1-7-8-16,1 7-2 0,-2-4-16 0,4 4-4 15,3 0-1-15,0-7 0 0,1 7 11 0,1-3 2 16,1-1 1-16,3 1 0 0,-1-1 2 0,1 4 0 16,-4 0 0-16,4 0 0 0,-6-3-21 0,3-2-10 15,-3 5 10-15,-2 0-10 0,2-2 12 0,-5-3-4 16,-1 5-8-16,-1-4 12 0,-1 4-4 0,-2 0 0 15,-4-3-8-15,1 3 12 0,0-4-12 0,-2 4 11 16,-6 0-11-16,5 0 10 16,-5 0-149-16,5-3-29 0</inkml:trace>
  <inkml:trace contextRef="#ctx0" brushRef="#br0" timeOffset="177616.8">18113 6903 345 0,'0'0'31'0,"0"0"-31"16,0 0 0-16,0 0 0 0,8 0 256 0,0 0 46 15,3 0 9-15,2 0 1 0,-2 0-244 0,-1 5-48 16,1-5-11-16,5 3-1 0,-3-3 8 0,3 0 3 0,0 4 0 0,2-4 0 16,1-4-1-16,-1 4 0 0,1 0 0 0,2 0 0 15,3 0 0-15,-3-3 0 0,0 3 0 0,0-5 0 16,3 5-5-16,-3 0-1 0,3-2 0 0,-3-3 0 15,3 5 4-15,0-4 1 0,0 1 0 0,-3 3 0 16,0-4-5-16,0 4 0 0,-2-3-1 0,-3-1 0 16,-1 4-11-16,-4 0 12 0,2-3-12 0,-5 3 12 31,3-4-84-31,-6 4-16 0,-5 0-3 0,0 0-1 0</inkml:trace>
  <inkml:trace contextRef="#ctx0" brushRef="#br0" timeOffset="178225.63">21691 6885 1324 0,'0'0'118'0,"0"0"-94"16,0 0-24-16,0 0 0 0,0 0 43 0,0 0 4 15,0 0 1-15,5 4 0 0,3-4-34 0,0 3-6 16,0-3-8-16,0 4 11 0,2-8 17 0,1 4 4 16,-1 4 1-16,4-4 0 0,1-4 4 0,1 4 1 15,0 0 0-15,3 0 0 0,2 0-7 0,0-3-2 16,0-1 0-16,0 4 0 0,3 0-13 0,0 0-4 15,0-3 0-15,-3-1 0 0,0 4-12 0,0-3 11 16,-2-1-11-16,-1 4 10 0,1-3-10 0,-6-2 0 16,0 5 0-16,-2-2-570 15,2-3-121-15</inkml:trace>
  <inkml:trace contextRef="#ctx0" brushRef="#br0" timeOffset="179131.75">24379 6266 889 0,'0'0'39'0,"0"0"9"0,-3-5-39 0,3 5-9 0,0 0 0 0,0 0 0 16,5-2 40-16,-2-3 7 0,2-2 1 0,-5 7 0 16,0 0-4-16,0 0-1 0,0 0 0 0,6 0 0 0,-6 0 14 15,0 0 3-15,5 7 1 0,-2-2 0 0,-1 2-10 0,1 0-3 16,-1 0 0-16,1 0 0 0,-3 0-23 0,0 7-5 16,3-2 0-16,-3-2-1 0,2 1 8 0,-2 1 1 15,0 2 1-15,0-2 0 0,3-3-13 0,0 6-4 16,-3-4 0-16,0-4 0 0,2 0-1 0,-2 0-1 15,3 5 0-15,0-9 0 0,-3-3 3 0,0 7 1 16,0-7 0-16,0 0 0 0,0 0 14 0,0 0 4 16,0 0 0-16,0 0 0 0,0 0-21 0,8 4-11 15,-8-4 12-15,8-4-12 0,-1 1 16 0,1 3-4 16,3-4-1-16,0 4 0 0,2-3-11 0,0-1 0 16,0 4 0-16,6 4 0 15,-3-4-9-15,5 3 9 0,-3-3-12 0,6 4 12 0,-3-1 0 0,3 1-8 0,5 3 8 0,-10 0 0 16,-1-2 0-16,1 2 0 0,-1 0 0 0,1 0 0 15,-1 0 0-15,-2 5 0 0,-3-5 0 0,3 3 0 16,-5-3 0-16,-3 4 0 0,-3-4 0 0,-5 5 0 16,-3-9 17-16,-2 4 4 0,-5 0 1 0,-4 4 0 15,-4-4 6-15,2-2 2 0,-3-2 0 0,-4 4 0 16,1-3-44-16,-1-1-9 0,-4 1-1 0,3 1-1 31,1-3-109-31,-9-2-22 0,0 0-4 0</inkml:trace>
  <inkml:trace contextRef="#ctx0" brushRef="#br0" timeOffset="179381.61">24395 6261 1670 0,'2'-2'148'16,"1"-3"-118"-16,0 3-30 0,2-3 0 0,0 1 40 0,3 1 3 15,3 3 0-15,-3 0 0 0,2-4-43 0,3 4 0 16,1 0-11-16,-4-3 3 0,6 3 8 0,-3 0 0 16,3 0 0-16,3 0 0 15,-1 3-12-15,1-3-1 0,5 4 0 0,-1-1 0 0,4 1 13 0,-6-4-11 16,3 0 11-16,2 7-10 16,3-7-30-16,0 7-7 0,1 0-1 0</inkml:trace>
  <inkml:trace contextRef="#ctx0" brushRef="#br0" timeOffset="180397.28">9925 7941 1324 0,'0'0'118'0,"0"0"-94"0,0 0-24 0,0 0 0 15,5 0 25-15,0 7 1 0,0-7 0 0,1 4 0 16,-1-1-26-16,3-3 0 0,0 0 0 0,2 4 0 15,-2-4 11-15,3 0 3 0,0 0 1 0,2-4 0 16,0 4 13-16,0 0 2 0,6-7 1 0,-1 7 0 16,1-7 4-16,2 7 1 0,0-7 0 0,0 2 0 15,6 5-11-15,-1-2-1 0,1-3-1 0,-4 2 0 16,4-1-13-16,-3 1-2 0,-3-1-8 0,3 4 12 16,-6-3-12-16,1-1 0 0,-1 4 0 0,1-3 0 0,-6-1 0 15,0 4 0-15,1 0 0 0,-4-5-535 16,1 3-109-16</inkml:trace>
  <inkml:trace contextRef="#ctx0" brushRef="#br0" timeOffset="180974.97">11314 7955 1306 0,'0'0'58'0,"0"0"12"0,0 0-56 0,0 0-14 16,0 0 0-16,8 0 0 0,-1 0 32 0,1 4 3 15,3-4 1-15,0 0 0 0,-1 0-8 0,3 0-2 16,1 0 0-16,1 0 0 0,4 0-5 0,2 0-1 16,-2 0 0-16,2 0 0 0,0 3-5 0,3-3-2 15,-3 0 0-15,3 0 0 0,-3 0 4 0,3 0 1 16,-3-3 0-16,3 3 0 0,2-4-6 0,-2 4-2 15,0-3 0-15,0-1 0 0,2 1-10 0,-5-1 8 16,3 4-8-16,-5-5 8 0,-1 3-8 0,-2 2 10 16,-3 0-10-16,-2 0 10 15,-1 0-83-15,-4 0-17 0</inkml:trace>
  <inkml:trace contextRef="#ctx0" brushRef="#br0" timeOffset="181552.97">14930 8063 1396 0,'0'0'62'0,"0"0"13"0,0 0-60 0,0 0-15 0,0 0 0 0,0 0 0 15,0 0 22-15,0 0 2 0,0 0 0 0,6-2 0 16,-6 2 10-16,5 0 2 0,0 0 1 0,1 0 0 16,2 0 7-16,-1-5 2 0,4 5 0 0,0 0 0 15,2 0-12-15,0 0-2 0,6 0-1 0,2-2 0 16,0-3-9-16,5 5-2 0,1-3 0 0,-1 3 0 16,3-4-12-16,-2 4-8 0,2-3 10 0,0-1-10 15,0 1 0-15,-2-1 8 0,-4 4-8 0,4-7 0 16,-3 7 0-16,0-5 9 0,-6 5-9 0,1 0 8 15,-6-2-62-15,0-3-13 0,0 5-2 0</inkml:trace>
  <inkml:trace contextRef="#ctx0" brushRef="#br0" timeOffset="182146.58">18510 7934 172 0,'0'0'8'0,"-5"-5"1"0,-3 5-9 0,3 0 0 16,-1 0 0-16,1 0 0 0,3 0 244 0,2 0 48 15,-6 0 8-15,6 0 3 0,0 0-201 0,0 0-40 16,0 0-8-16,0 0-2 0,0 0 3 0,0 0 0 15,0 0 0-15,0 0 0 0,0 0-7 0,0 0-2 16,8 0 0-16,3-2 0 0,-1-3-2 0,4 5-1 16,-1-3 0-16,3 3 0 0,2-4-17 0,1 4-3 15,2-3-1-15,3 3 0 0,2 0-14 0,3-4-8 0,-2 4 8 0,-1 0-8 16,3 0 8-16,-2-3-8 0,-3-1 8 0,-3 4-8 16,0 0 0-16,-3 0 9 0,-2 0-9 0,0 0 0 31,-3 0-75-31,1 0-21 0,-4 0-5 0</inkml:trace>
  <inkml:trace contextRef="#ctx0" brushRef="#br0" timeOffset="183068.25">23815 7085 1166 0,'-2'-15'52'0,"4"8"10"0,-2 7-50 15,0 0-12-15,0-4 0 0,3 1 0 0,-1-1 12 0,1-3 0 16,-3 7 0-16,5 0 0 0,-2-7 8 0,2 4 0 16,-5 3 1-16,3-5 0 0,-3 5 19 0,0 0 3 15,8 0 1-15,-8 0 0 0,3 5 1 0,2-2 1 16,0-3 0-16,0 0 0 0,-2 7-18 0,0-3-3 0,2 3-1 0,-2-4 0 16,-1 4-2-16,1 5-1 0,0-1 0 15,-1-1 0-15,1-3-6 0,0 4-2 0,-1 4 0 0,1-4 0 16,-1 3-3-16,4 1-1 0,-4-4 0 0,4 3 0 15,-1 1-1-15,0-4-8 0,1-1 12 0,2-3-4 16,2 5 8-16,-2-1 2 0,0-4 0 0,0-4 0 16,2 4 5-16,1-3 1 0,0 4 0 0,-1-1 0 15,1-7-8-15,2 7 0 0,-2-7-1 0,2 0 0 16,0 0 7-16,0 0 2 0,3 0 0 0,-3-3 0 16,1-1-6-16,-1 1-1 0,3-1 0 0,-3-1 0 15,3 2-17-15,0-1 10 0,0-3-10 0,-1 4 8 16,-1-1-8-16,2 1 0 0,-1-1 0 0,4-3 8 15,-3-1-8-15,-6 4 8 0,-2 1-8 0,3-4 8 16,-3 0-87-16,0 3-17 0,-3 1-4 0</inkml:trace>
  <inkml:trace contextRef="#ctx0" brushRef="#br0" timeOffset="183365.04">24270 7117 1670 0,'-8'-11'74'0,"6"11"15"16,-4-3-71-16,6 3-18 0,0 0 0 0,0 0 0 0,0 0 38 0,0 0 4 15,0 0 1-15,0 0 0 0,0 0-31 0,0 0-12 16,0 0 11-16,0 0-11 0,0 7 44 0,3 8 4 16,-6-4 0-16,3-1 0 0,3 9 0 0,0-5 0 15,-3 4 0-15,0 4 0 0,0-4-15 0,2 4-2 0,-2-8-1 0,3 9 0 16,-3-6-18-16,3 2-4 0,-1 2-8 0,4-7 12 15,-4 5-12-15,3-5 8 0,1 5-8 0,2-1 0 16,-3-8 8-16,0 4-8 0,-2 2 0 0,2-6 9 16,-2-3-9-16,2 5 10 0,-2-5-10 0,-1 4 10 15,1-1-10-15,0 2-16 0,-1-5 4 0,4 0-681 16,-4 0-137-16</inkml:trace>
  <inkml:trace contextRef="#ctx0" brushRef="#br0" timeOffset="-193965.62">10276 10236 907 0,'-8'0'40'0,"8"0"8"0,0 0-38 0,0 0-10 15,-2 0 0-15,-1-5 0 0,-2 5 36 0,5 0 4 16,0 0 2-16,0 0 0 0,0 0 12 0,0 0 2 0,0 0 1 16,0 0 0-16,0 0-1 0,0 0 0 0,0 0 0 0,0 0 0 15,0 0 0-15,0 0-1 0,0 7 0 0,0 5 0 16,0-5-1-16,0 5 0 0,5-3 0 0,-2 3 0 16,-3 2-15-16,2 0-3 0,-2 3-1 0,3-1 0 15,2-2-7-15,1 5 0 0,-4-5-1 0,4 5 0 16,-4 0-8-16,4-5-2 0,-1 0 0 0,0 0 0 15,0 0-3-15,3-2-1 0,-2 0 0 0,2-3 0 16,-6 3 7-16,1-5 0 0,0 7 1 0,-1-7 0 16,-2 0 11-16,0-2 1 0,0 2 1 0,0 0 0 15,-2 0-6-15,2-7 0 0,0 0-1 0,-3 0 0 16,3 0-27-16,-5 0 0 0,-1 0 0 0,4-7 0 16,-1 2 8-16,0-2 7 0,-2-2 1 0,2-3 0 15,-2-2-16-15,3 2 0 0,-1-2 8 0,0 0-8 16,-2-5 0-16,5 5 0 0,-3 0 0 0,1 0 0 15,2-5 0-15,0 0 0 0,0 3 0 0,-3-3 0 0,3 7 0 0,-3-2 0 16,3 0 0-16,0 2 0 0,0-2 0 0,0 5 0 16,0-3 0-16,3 0 0 0,0-2-8 0,-1 5 8 15,1-3 0-15,2 0 0 0,3 3-10 0,-3-3 10 16,3 5-8-16,3-5 8 0,-3 3-11 0,5-3 11 16,-2 5-13-16,-1 0 5 0,1 2 8 0,2-2-8 15,-2 0 8-15,2 0-8 0,-2 0 8 0,-1 7 0 16,3-7 0-16,-2 2 0 0,2 5 0 0,-2 0 0 15,-1-2 0-15,1 2 0 0,-1 0 0 0,1 0 0 16,-3 2 0-16,3 3 0 0,-1 0 0 0,1-3 0 16,-1 5 0-16,-2 0 0 0,0 0 0 0,-2 5 0 0,-1-5 0 15,-3 0 8-15,-2 7 11 0,0-7 2 0,-5 5 1 0,0 2 0 16,0 0 3-16,-3 0 1 0,2-2 0 0,-2 2 0 16,0-2-14-16,-2 0-2 0,-1 2-1 0,1-5 0 15,-1 3-9-15,-2 2 0 0,2-2 9 0,1-3-9 16,-1-2 0-16,3 5 0 0,0-5 0 0,0 0 0 15,0-2 0-15,0-3 0 0,1 5 0 0,1-2 0 16,1-5 0-16,0 2 0 0,5-2 0 0,0 0 0 16,0 0 0-16,0 0 0 0,0 0-10 0,0 0 10 15,5 5-22-15,3 2 2 0,2-2 1 0,1-3 0 16,2 5 19-16,6-2 0 0,-1-3 0 0,3 5 0 16,1 3-12-16,1-3 4 0,1 0 8 0,3 2-13 15,-1-2 13-15,-2 0 0 0,-5 5 0 0,-1-5 0 16,-2 5 10-16,-5-5-10 0,-1 5 8 0,-2-3-8 15,-5-2 14-15,-3 5-2 0,-3-5-1 0,-2 5 0 0,-3-3 11 16,-3 3 2-16,-2-5 1 0,-6 5 0 0,-2-5 12 0,-3 2 3 16,3-2 0-16,-2 0 0 0,-1-2 4 0,0 2 0 15,3 0 1-15,0-7 0 0,-3 7-17 0,3-2-4 16,-3-5-1-16,3 2 0 0,2 3-23 0,1-5 9 16,2 0-9-16,0 0 0 0,3 0 0 0,2 0 0 15,0-5 0-15,6 5-9 16,0 0-79-16,5 0-15 0,0 0-3 0,0 0-751 15,10-7-151-15</inkml:trace>
  <inkml:trace contextRef="#ctx0" brushRef="#br0" timeOffset="-193215.97">11152 10596 1094 0,'0'0'48'0,"0"0"11"15,-2-5-47-15,2 5-12 0,0 0 0 0,0 0 0 16,0 0 168-16,0 0 31 0,-6 0 6 0,4 0 2 0,2 7-95 0,-3 0-20 16,0 0-3-16,-2 5-1 0,2 2-46 0,1 0-10 15,-1 0-1-15,0 5-1 0,-2-5-20 0,0 5-10 16,2 0 10-16,1-5-10 0,-1 0 0 0,0 0 8 16,3 0-8-16,-2-2 0 0,2 0 0 0,0-3 0 15,-3-2 0-15,0 0 0 0,3-2 8 0,-5 2-8 16,2-7 0-16,3 0 0 15,-5 0-93-15,0 0-25 0,-3-7-5 0</inkml:trace>
  <inkml:trace contextRef="#ctx0" brushRef="#br0" timeOffset="-192403.12">11591 10255 1425 0,'0'0'63'0,"-2"2"13"0,2-2-60 0,0 0-16 15,0 0 0-15,0 0 0 0,0 0 43 0,0 0 5 16,0 0 2-16,0 0 0 0,0 0-5 0,0 0-1 16,0 0 0-16,2 5 0 0,1 4 2 0,0-4 0 15,-1 2 0-15,-2 5 0 0,3-3-6 0,0 3 0 16,-1 2-1-16,1 0 0 0,0 0-15 0,-1-2-4 15,1 7 0-15,0-3 0 0,-1 3 4 0,1-5 1 16,-1 5 0-16,-2 2 0 0,3-7 4 0,0 5 1 16,-1 0 0-16,4 0 0 0,-6-3-5 0,0-2-1 15,2 5 0-15,-2-5 0 0,0-2-4 0,3 2 0 16,0-2-1-16,-3-3 0 0,2-2-5 0,-2 0-1 16,0-2 0-16,0-5 0 0,0 0 0 0,0 0 0 0,0 0 0 15,0 0 0-15,0-7 13 0,-2-5 2 16,-1 3 1-16,0-5 0 0,1-3-12 0,-1 1-2 0,-2-3-1 0,2-2 0 15,-2-3-14-15,2 3 0 0,-2 0 8 0,0 2-8 16,2-7 0-16,0 5 0 0,3 0 0 0,-2 0 0 16,-1-5 0-16,3 7 0 0,3-2 0 0,-1 2-10 15,1 3 2-15,2-3 0 0,-2 0 0 0,5 5 0 16,0 0-3-16,2 0 0 0,1 2 0 0,-1 0 0 16,1 3 3-16,2-3 0 0,3 5 0 0,0-5 0 15,5 5 8-15,-2 5-8 0,2-3 8 0,3 5-8 16,0-2 8-16,5 4 0 0,-3-2 0 0,3 5 0 15,0-3 0-15,0 5 0 0,1-2 0 0,-1 7 0 16,-6-3 0-16,1 5 0 0,0-2 0 0,-3 2 0 16,0 0 0-16,-5-2 8 0,0 2-8 0,-5 5 11 0,5-5 11 15,-8 5 2-15,-3-3 1 0,-3 1 0 0,-2-1-3 16,0 3-1-16,-2 0 0 0,-3-3 0 0,-3 3 11 16,-3 0 1-16,-5-5 1 0,0 5 0 0,-5-3-2 0,0-4-1 15,0 9 0-15,-3-7 0 0,-3 3-7 0,1-3-2 16,-3 0 0-16,2 0 0 0,1 0-7 0,0-2-2 15,-1 2 0-15,6-2 0 0,2-5-5 0,4 0-8 16,-1 0 11-16,2-7-11 0,1 7 8 0,3-7-8 16,-1 0 0-16,3 0 0 0,0 0 0 0,0 0 0 15,8 0 0-15,-5-7-12 16,0 2-89-16,5-2-18 0,0 5-3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30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8208 0 0,'0'0'182'0'0,"0"0"29"0"0,0 0 13 0 0,1 0-32 0 0,19 39 943 0 0,-13-15-94 0 0,26 86 3036 0 0,13 130-941 0 0,-38-169-2165 0 0,-4-53 209 0 0,2-29-162 0 0,-4 5-989 0 0,1 0 0 0 0,-1 0 0 0 0,2 0 0 0 0,-1 1 0 0 0,1-1 0 0 0,-1 1 0 0 0,2 0 0 0 0,-1 0 0 0 0,0 0 0 0 0,1 0-1 0 0,0 1 1 0 0,0 0 0 0 0,1-1-29 0 0,4 0-26 0 0,0 1 0 0 0,0 0 0 0 0,0 0 0 0 0,0 1 0 0 0,1 0 0 0 0,-1 0 0 0 0,1 2-1 0 0,0-1 1 0 0,-1 1 0 0 0,1 1 0 0 0,0 0 0 0 0,0 0 0 0 0,0 1 0 0 0,-1 1 0 0 0,1 0 0 0 0,0 0-1 0 0,-1 1 1 0 0,0 0 0 0 0,1 1 0 0 0,-1 0 0 0 0,-1 0 0 0 0,1 1 0 0 0,-1 1 0 0 0,9 5 26 0 0,-14-7-10 0 0,1-1 1 0 0,-1 1-1 0 0,1 0 1 0 0,-1 0 0 0 0,-1 0-1 0 0,1 0 1 0 0,0 1-1 0 0,-1 0 1 0 0,0 0-1 0 0,0 0 1 0 0,0 0 0 0 0,-1 0-1 0 0,0 0 1 0 0,2 5 9 0 0,-4-7 48 0 0,0 0 0 0 0,0-1 1 0 0,0 1-1 0 0,0 0 1 0 0,-1 0-1 0 0,1 0 0 0 0,-1-1 1 0 0,0 1-1 0 0,1 0 0 0 0,-1-1 1 0 0,0 1-1 0 0,-1 0 1 0 0,1-1-1 0 0,0 1 0 0 0,-1-1 1 0 0,1 0-1 0 0,-1 1 0 0 0,0-1 1 0 0,0 0-1 0 0,0 0 1 0 0,0 0-1 0 0,0 0 0 0 0,0-1 1 0 0,0 1-1 0 0,-1-1 1 0 0,1 1-1 0 0,-2 0-48 0 0,-73 27 852 0 0,66-28-872 0 0,-1 0 0 0 0,0 0 0 0 0,0-1 0 0 0,0-1 0 0 0,0 0 0 0 0,0 0 0 0 0,0-1 0 0 0,1-1 0 0 0,-9-2 20 0 0,-31-15-2436 0 0,37 14 244 0 0</inkml:trace>
  <inkml:trace contextRef="#ctx0" brushRef="#br0" timeOffset="390.58">674 483 12872 0 0,'0'0'588'0'0,"0"0"-12"0"0,0 0-290 0 0,0 0 156 0 0,7 0 682 0 0,85 5 339 0 0,-10-20-1463 0 0,-14-16 660 0 0,-66 30-625 0 0,-1 0 1 0 0,1 0-1 0 0,-1 0 0 0 0,0-1 0 0 0,0 1 0 0 0,0 0 0 0 0,0-1 0 0 0,0 1 0 0 0,0-1 0 0 0,0 1 0 0 0,0-1 1 0 0,0 0-1 0 0,-1 1 0 0 0,1-1 0 0 0,-1 0 0 0 0,1 1 0 0 0,-1-1 0 0 0,0 0 0 0 0,1 0 0 0 0,-1 0 1 0 0,0 1-1 0 0,0-1 0 0 0,0 0 0 0 0,-1 0 0 0 0,1 1 0 0 0,0-1 0 0 0,-1 0 0 0 0,1 0 0 0 0,-1 1 0 0 0,1-1 1 0 0,-1 0-1 0 0,0 1 0 0 0,0-1 0 0 0,0 1 0 0 0,0-1 0 0 0,0 1 0 0 0,0-1 0 0 0,0 1 0 0 0,0 0 0 0 0,-1-1-35 0 0,-61-34 0 0 0,58 36 58 0 0,0-1 0 0 0,1 1-1 0 0,-1 0 1 0 0,0 0-1 0 0,0 0 1 0 0,1 0 0 0 0,-1 1-1 0 0,0 0 1 0 0,1 0-1 0 0,-1 0 1 0 0,1 1 0 0 0,-1-1-1 0 0,1 1 1 0 0,0 0-1 0 0,-1 1 1 0 0,1-1 0 0 0,0 1-1 0 0,1-1 1 0 0,-1 1-1 0 0,-1 1-57 0 0,-2 3-50 0 0,0 0 0 0 0,1 1 0 0 0,-1-1-1 0 0,1 1 1 0 0,1 1 0 0 0,0-1-1 0 0,0 1 1 0 0,0 0 0 0 0,1 0 0 0 0,0 0-1 0 0,1 1 1 0 0,0-1 0 0 0,1 1-1 0 0,0 0 1 0 0,0-1 0 0 0,1 1 0 0 0,1 0-1 0 0,-1 0 1 0 0,1 0 0 0 0,1 0-1 0 0,1 8 51 0 0,0-12 0 0 0,1 0 0 0 0,-1-1 0 0 0,1 1 0 0 0,0-1 0 0 0,0 0 0 0 0,1 0 0 0 0,-1 0 0 0 0,1 0 0 0 0,0-1 0 0 0,0 1 0 0 0,1-1 0 0 0,-1 0 0 0 0,1 0 0 0 0,0-1 0 0 0,0 0 0 0 0,1 1 0 0 0,-1-2 0 0 0,0 1 0 0 0,1-1 0 0 0,0 1 0 0 0,0-2 0 0 0,-1 1 0 0 0,1 0 0 0 0,0-1 0 0 0,0 0 0 0 0,0-1 0 0 0,1 0 0 0 0,-1 1 0 0 0,0-2 0 0 0,0 1 0 0 0,0-1 0 0 0,0 0 0 0 0,2-1 0 0 0,117-20-961 0 0,-86 11 450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27.4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249 179 10680 0 0,'0'0'241'0'0,"-5"-7"683"0"0,-14-9-288 0 0,-43 9 2497 0 0,46 10-3074 0 0,0 1 1 0 0,0 0-1 0 0,0 1 0 0 0,1 1 0 0 0,0 0 0 0 0,0 1 0 0 0,1 1 1 0 0,-5 3-60 0 0,18-10-17 0 0,-1 0 0 0 0,1 0 0 0 0,-1 1 0 0 0,1-1 1 0 0,-1 0-1 0 0,1 1 0 0 0,0-1 0 0 0,0 1 1 0 0,-1 0-1 0 0,1-1 0 0 0,0 1 0 0 0,1 0 1 0 0,-1-1-1 0 0,0 1 0 0 0,0 0 0 0 0,1 0 1 0 0,-1 0-1 0 0,1 0 0 0 0,0 0 0 0 0,-1 0 1 0 0,1 0-1 0 0,0 0 0 0 0,0 0 0 0 0,0 0 1 0 0,0 0-1 0 0,1 0 0 0 0,-1 0 0 0 0,1-1 0 0 0,-1 1 1 0 0,1 0-1 0 0,-1 0 0 0 0,1 0 0 0 0,0 0 1 0 0,0-1-1 0 0,0 1 0 0 0,0 0 0 0 0,0-1 1 0 0,1 1 16 0 0,52 56-45 0 0,100 32-257 0 0,-144-85 286 0 0,11 6 13 0 0,75 47 838 0 0,-95-57-765 0 0,1-1 0 0 0,-1 1 0 0 0,-1 0 1 0 0,1 0-1 0 0,0-1 0 0 0,0 1 1 0 0,0 0-1 0 0,0 0 0 0 0,0 0 1 0 0,-1 0-1 0 0,1 0 0 0 0,0 0 0 0 0,-1 0 1 0 0,1 0-1 0 0,-1 0 0 0 0,1 0 1 0 0,-1 1-1 0 0,0-1 0 0 0,1 0 1 0 0,-1 0-1 0 0,0 0 0 0 0,0 0 1 0 0,0 1-1 0 0,0-1 0 0 0,0 0 0 0 0,0 0 1 0 0,0 1-1 0 0,0-1 0 0 0,-1 0 1 0 0,1 0-1 0 0,0 0 0 0 0,-1 0 1 0 0,1 0-1 0 0,-1 1 0 0 0,1-1 1 0 0,-1 0-1 0 0,1 0 0 0 0,-1 0 0 0 0,0 0 1 0 0,0 0-1 0 0,1 0 0 0 0,-1-1 1 0 0,0 1-1 0 0,0 0 0 0 0,0 0 1 0 0,0-1-1 0 0,0 1 0 0 0,0 0 1 0 0,0-1-1 0 0,0 1 0 0 0,0-1 0 0 0,-1 1-70 0 0,-15 6 258 0 0,-1-1-1 0 0,1-1 0 0 0,-1 0 0 0 0,0-2 0 0 0,0 0 0 0 0,-1-1 1 0 0,1 0-1 0 0,-1-2 0 0 0,-9-1-257 0 0,-70-8-3297 0 0,85 1 1863 0 0</inkml:trace>
  <inkml:trace contextRef="#ctx0" brushRef="#br0" timeOffset="468.67">453 63 6912 0 0,'-17'-38'858'0'0,"18"37"-672"0"0,-1 0 0 0 0,0 1 0 0 0,1-1 0 0 0,-1 0 0 0 0,1 1 0 0 0,-1-1 0 0 0,1 0 0 0 0,-1 1 0 0 0,1-1 0 0 0,-1 1 0 0 0,1-1 0 0 0,0 1 0 0 0,-1-1 0 0 0,1 1 0 0 0,0-1 0 0 0,-1 1 0 0 0,1 0 0 0 0,0-1 0 0 0,-1 1 0 0 0,1 0 0 0 0,0 0 0 0 0,0-1 0 0 0,0 1 0 0 0,-1 0 0 0 0,1 0 0 0 0,0 0 0 0 0,0 0 0 0 0,0 0 0 0 0,-1 0 0 0 0,1 0 0 0 0,0 0 0 0 0,0 1 0 0 0,0-1 0 0 0,-1 0 0 0 0,1 0 0 0 0,0 1 0 0 0,0-1 0 0 0,-1 0 0 0 0,1 1-186 0 0,8 5 262 0 0,-1 1 1 0 0,0 0 0 0 0,-1 0-1 0 0,1 1 1 0 0,-1 0 0 0 0,-1 0 0 0 0,0 1-1 0 0,0 0 1 0 0,-1 0 0 0 0,0 0-1 0 0,0 1 1 0 0,-1-1 0 0 0,0 1 0 0 0,-1 0-1 0 0,0 1 1 0 0,-1-1 0 0 0,0 1-263 0 0,7 15 235 0 0,1 7 203 0 0,-1 0 1 0 0,-1 0 0 0 0,-2 1-1 0 0,1 23-438 0 0,-3-7 616 0 0,-4-48-414 0 0,0-2-61 0 0,0 0-21 0 0,0 0-7 0 0,0 0-1 0 0,0 0 0 0 0,0 0 0 0 0,9-16 112 0 0,-5 8-234 0 0,0 1 0 0 0,1 0 0 0 0,-1 1-1 0 0,1-1 1 0 0,0 1 0 0 0,1 0 0 0 0,0 0-1 0 0,0 0 1 0 0,0 1 0 0 0,0 0-1 0 0,1 0 1 0 0,0 1 0 0 0,7-4 10 0 0,-1 1 160 0 0,-9 4-196 0 0,1 0-1 0 0,0 0 1 0 0,-1 1 0 0 0,1 0-1 0 0,0 0 1 0 0,1 0 0 0 0,-1 0-1 0 0,0 1 1 0 0,0 0 0 0 0,1 0-1 0 0,-1 1 1 0 0,3-1 36 0 0,1 1-105 0 0,-4 0 117 0 0,1 0 0 0 0,0 0 0 0 0,-1 0 1 0 0,1 0-1 0 0,0 1 0 0 0,-1 0 1 0 0,1 0-1 0 0,-1 1 0 0 0,1-1 0 0 0,-1 1 1 0 0,0 1-1 0 0,0-1 0 0 0,1 1 1 0 0,-1 0-13 0 0,64 54 646 0 0,-49-32-646 0 0,6 1-344 0 0,0-7 486 0 0,-25-18-467 0 0,4 1 383 0 0,-1-2-3626 0 0,1-3-3594 0 0</inkml:trace>
  <inkml:trace contextRef="#ctx0" brushRef="#br0" timeOffset="859.16">1264 253 5984 0 0,'0'0'273'0'0,"1"0"-5"0"0,2-2-172 0 0,0-1 208 0 0,-3 2 1217 0 0,0 1 525 0 0,0 0 104 0 0,0 0-154 0 0,0 0-742 0 0,0 0-328 0 0,-16 11 1357 0 0,10-5-2241 0 0,0 0 1 0 0,1 0 0 0 0,0 1-1 0 0,0 0 1 0 0,0 0 0 0 0,1 0-1 0 0,0 1 1 0 0,1 0 0 0 0,-1-1-1 0 0,0 6-42 0 0,3-7-9 0 0,0 0 0 0 0,0 0 0 0 0,0 0 0 0 0,1 0 0 0 0,0 1 0 0 0,0-1 0 0 0,1 0-1 0 0,0 0 1 0 0,0 0 0 0 0,0 0 0 0 0,1 0 0 0 0,0 0 0 0 0,0 0 0 0 0,0 0 0 0 0,1-1-1 0 0,0 1 1 0 0,0-1 0 0 0,0 0 0 0 0,4 5 9 0 0,-4-8 14 0 0,0 1-1 0 0,0-1 1 0 0,1 0 0 0 0,-1-1-1 0 0,0 1 1 0 0,1-1-1 0 0,0 1 1 0 0,-1-1 0 0 0,1 0-1 0 0,-1 0 1 0 0,1-1 0 0 0,0 1-1 0 0,0-1 1 0 0,-1 0-1 0 0,1 0 1 0 0,0 0 0 0 0,0 0-1 0 0,-1 0 1 0 0,1-1 0 0 0,0 0-1 0 0,0 0 1 0 0,-1 0-1 0 0,1 0 1 0 0,-1-1 0 0 0,1 1-1 0 0,-1-1 1 0 0,1 0-14 0 0,16-4 264 0 0,-16 5-244 0 0,0 0 0 0 0,0 0 0 0 0,0 0 0 0 0,0 0 0 0 0,0-1 0 0 0,-1 0 1 0 0,1 1-1 0 0,0-1 0 0 0,-1-1 0 0 0,1 1 0 0 0,-1 0 0 0 0,0-1 0 0 0,0 0 0 0 0,0 0 0 0 0,0 0 0 0 0,0 0 0 0 0,-1 0 0 0 0,0 0 0 0 0,1-1 0 0 0,-1 1 1 0 0,0-1-1 0 0,0 0 0 0 0,-1 0 0 0 0,1 1 0 0 0,-1-1 0 0 0,0 0 0 0 0,0 0 0 0 0,0 0 0 0 0,-1 0 0 0 0,1-1 0 0 0,-1 1 0 0 0,0 0 0 0 0,0 0 0 0 0,-1 0 1 0 0,1 0-1 0 0,-1 0 0 0 0,0-1-20 0 0,-26-44 1238 0 0,21 44-1148 0 0,0-1 0 0 0,0 1 0 0 0,0 1 0 0 0,-1-1 0 0 0,1 1 0 0 0,-1 0 0 0 0,0 0 0 0 0,0 1 0 0 0,-1 0 0 0 0,1 0 0 0 0,-1 1 0 0 0,-5-1-90 0 0,12 3-505 0 0,-6-2 1249 0 0,5 3-7088 0 0,5 6 4690 0 0</inkml:trace>
  <inkml:trace contextRef="#ctx0" brushRef="#br0" timeOffset="1294.74">1600 242 11544 0 0,'0'0'529'0'0,"0"0"-12"0"0,0 0-195 0 0,0 0 387 0 0,0 0 203 0 0,0 0 44 0 0,0 0-72 0 0,7 4 389 0 0,38 53-425 0 0,-24-23-644 0 0,-17-30-181 0 0,0-1-1 0 0,0 0 1 0 0,0 0-1 0 0,1 0 1 0 0,-1 0-1 0 0,1-1 1 0 0,-1 0-1 0 0,1 0 1 0 0,0 0-1 0 0,0 0 1 0 0,0-1-1 0 0,0 0 1 0 0,0 0-1 0 0,1-1 1 0 0,-1 1-1 0 0,0-1 1 0 0,0 0-1 0 0,0 0 1 0 0,1-1-1 0 0,-1 1 1 0 0,0-1-1 0 0,0 0 1 0 0,0-1-1 0 0,0 1 1 0 0,4-3-23 0 0,64-51 170 0 0,-45 7 1262 0 0,-1-2-672 0 0,-26 49-688 0 0,12 3-236 0 0,3 23 152 0 0,-14-20 12 0 0,0 1 0 0 0,1 0 0 0 0,0-1 0 0 0,0 1 0 0 0,0-1 0 0 0,1 0 0 0 0,0 0 0 0 0,0 0 0 0 0,0-1 0 0 0,1 1 0 0 0,-1-1 0 0 0,1 0 0 0 0,2 1 0 0 0,1 2 0 0 0,55 47 0 0 0,18 2 0 0 0,-73-50-70 0 0,-7-5-296 0 0,8-7-1892 0 0,-4 3-4567 0 0</inkml:trace>
  <inkml:trace contextRef="#ctx0" brushRef="#br0" timeOffset="1560.14">2263 1 10592 0 0,'0'0'818'0'0,"7"1"2012"0"0,31 72 713 0 0,-6 4-1920 0 0,2 21-1606 0 0,-26-69 7 0 0,0 26 1168 0 0,-17 10-384 0 0,15-51-1005 0 0,-6-13-838 0 0,7-1-1911 0 0,2-2 1413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25.9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8288 0 0,'0'0'381'0'0,"0"0"-6"0"0,2 1-242 0 0,1 4 226 0 0,1 1 0 0 0,-1-1-1 0 0,0 1 1 0 0,0 0 0 0 0,0-1 0 0 0,-1 1-1 0 0,0 0 1 0 0,0 0 0 0 0,-1 1 0 0 0,1-1-1 0 0,-2 0 1 0 0,1 0 0 0 0,0 1 0 0 0,-1-1 0 0 0,0 0-1 0 0,-1 1 1 0 0,0-1 0 0 0,-1 6-359 0 0,2 34 1312 0 0,20 165 2502 0 0,-4-154-3474 0 0,4 4-299 0 0,18-131 1132 0 0,11 34-2029 0 0,-28 27 754 0 0,-16 6 81 0 0,-1 0 0 0 0,1 1 0 0 0,0-1 0 0 0,-1 1 0 0 0,1 0-1 0 0,0 1 1 0 0,0-1 0 0 0,0 1 0 0 0,0 0 0 0 0,1 0 0 0 0,-1 0 0 0 0,0 1 0 0 0,0 0-1 0 0,1 0 1 0 0,-1 0 0 0 0,0 1 0 0 0,0 0 0 0 0,0 0 0 0 0,1 0 0 0 0,-1 0 0 0 0,0 1-1 0 0,-1 0 1 0 0,6 2 21 0 0,-3 2 88 0 0,0 0-1 0 0,0 1 1 0 0,0 0 0 0 0,-1 0-1 0 0,0 0 1 0 0,0 1-1 0 0,-1 0 1 0 0,0 0-1 0 0,0 0 1 0 0,-1 1-1 0 0,1 2-87 0 0,14 25 657 0 0,8 14 161 0 0,-26-49-754 0 0,-1-1 17 0 0,0 0-36 0 0,0 0-110 0 0,0 0-16 0 0,0 0-247 0 0,-1-2-1067 0 0,-3-37-2414 0 0,1 15 1836 0 0</inkml:trace>
  <inkml:trace contextRef="#ctx0" brushRef="#br0" timeOffset="249.91">540 306 5064 0 0,'0'0'389'0'0,"8"9"3722"0"0,-7-8-3663 0 0,15 30 6202 0 0,3 51-2755 0 0,-9-12-3329 0 0,-10-68-2271 0 0,-3-5-639 0 0,-5-9-125 0 0,2-3-24 0 0</inkml:trace>
  <inkml:trace contextRef="#ctx0" brushRef="#br0" timeOffset="421.75">568 221 12296 0 0,'0'-15'544'0'0,"0"15"112"0"0,2-6-528 0 0,-2 6-128 0 0,0-6 0 0 0,4 3 0 0 0,-4-3 328 0 0,0 6 40 0 0,0 0 8 0 0,0 0 0 0 0,0 0-264 0 0,0 0-48 0 0,0 0-64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5:25.1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231 85 6072 0 0,'0'0'274'0'0,"1"-1"0"0"0,-1 0-130 0 0,0 0 1 0 0,1 1-1 0 0,-1-1 1 0 0,0 0-1 0 0,1 0 1 0 0,-1 1-1 0 0,0-1 1 0 0,1 0-1 0 0,-1 1 1 0 0,1-1-1 0 0,0 1 1 0 0,-1-1-1 0 0,1 1 1 0 0,-1-1-1 0 0,1 1 1 0 0,0-1-1 0 0,-1 1 1 0 0,1-1-1 0 0,0 1 1 0 0,0 0-1 0 0,-1-1 1 0 0,1 1-1 0 0,0 0 1 0 0,0 0-1 0 0,-1-1 1 0 0,1 1-1 0 0,0 0 1 0 0,0 0-1 0 0,0 0 0 0 0,0 0 1 0 0,-1 0-1 0 0,1 0 1 0 0,0 0-1 0 0,0 1 1 0 0,0-1-1 0 0,-1 0 1 0 0,1 0-1 0 0,0 1 1 0 0,0-1-1 0 0,-1 0 1 0 0,1 1-1 0 0,0-1 1 0 0,-1 1-1 0 0,1-1 1 0 0,0 0-1 0 0,-1 1 1 0 0,1 0-1 0 0,-1-1 1 0 0,1 1-1 0 0,-1-1 1 0 0,1 1-1 0 0,-1 0 1 0 0,1-1-1 0 0,-1 1-144 0 0,4 4 257 0 0,1 0 0 0 0,-2 0 0 0 0,1 0-1 0 0,-1 1 1 0 0,0-1 0 0 0,0 1 0 0 0,0 0 0 0 0,-1 0-1 0 0,0 0 1 0 0,0 0 0 0 0,1 5-257 0 0,3 9 544 0 0,41 154 3080 0 0,-8-71-1520 0 0,-38-95-2104 0 0,0-7 0 0 0,0-1 1 0 0,-1 0-1 0 0,1 1 0 0 0,-1-1 0 0 0,1 1 1 0 0,-1 0-1 0 0,1-1 0 0 0,-1 1 0 0 0,0-1 0 0 0,1 1 1 0 0,-1 0-1 0 0,0-1 0 0 0,1 1 0 0 0,-1 0 0 0 0,0-1 1 0 0,0 1-1 0 0,0 0 0 0 0,0 0 0 0 0,1-1 1 0 0,-1 1-1 0 0,0 0 0 0 0,0 0 0 0 0,0-1 0 0 0,-1 1 1 0 0,1 0-1 0 0,0-1 0 0 0,0 1 0 0 0,0 0 0 0 0,0-1 1 0 0,-1 1-1 0 0,1 0 0 0 0,0-1 0 0 0,-1 1 1 0 0,1 0-1 0 0,0-1 0 0 0,-1 1 0 0 0,1 0 0 0 0,-1-1 1 0 0,1 1-1 0 0,-1-1 0 0 0,1 1 0 0 0,-1-1 0 0 0,1 0 1 0 0,-1 1-1 0 0,0-1 0 0 0,1 1 0 0 0,-1-1 1 0 0,0 0-1 0 0,1 1 0 0 0,-1-1 0 0 0,-47-38-2627 0 0,33 29 1083 0 0</inkml:trace>
  <inkml:trace contextRef="#ctx0" brushRef="#br0" timeOffset="296.8">17 59 8752 0 0,'-16'-26'1465'0'0,"16"25"-1186"0"0,0 1 23 0 0,0 0 96 0 0,0 0 39 0 0,0 0 10 0 0,0 0-17 0 0,0 0-72 0 0,0 0-34 0 0,16 8 428 0 0,-12-6-711 0 0,1 0 1 0 0,0 0 0 0 0,0-1-1 0 0,-1 0 1 0 0,1 0 0 0 0,0 0 0 0 0,0-1-1 0 0,0 0 1 0 0,0 0 0 0 0,1 0-1 0 0,-1 0 1 0 0,0-1 0 0 0,-1 0 0 0 0,2 0-42 0 0,108-14 381 0 0,83-8-200 0 0,-73 14-493 0 0,-107 11-3246 0 0,-3 2-1262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42:53.8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12581 13698 403 0,'0'0'36'0,"0"0"-36"15,0 0 0-15,0 0 0 0,0 0 154 0,0 0 24 16,0 0 5-16,0 0 1 0,0 0-69 0,0 0-14 15,0 0-2-15,0 0-1 16,0 0-22-16,0 0-4 0,0 0 0 0,0 0-1 0,0 0-10 0,0 0-1 16,8 7-1-16,0-7 0 0,0 5-10 0,-3-5-1 15,-5 0-1-15,0 0 0 0,16 7-19 0,-3-7-3 16,0 4-1-16,1-1 0 0,-1-3-10 0,0 5-2 0,-2-3-1 0,-1-2 0 16,1 0-11-16,-1 0 12 0,1 0-12 0,-3 5 12 15,-8-5 3-15,11 0 1 0,-1 0 0 0,-10 0 0 16,0 0 2-16,8 0 1 0,-8 0 0 0,0 0 0 15,0 0 7-15,0 0 2 0,0 0 0 0,0 0 0 16,0 0-1-16,0 0 0 0,0 0 0 0,0-5 0 16,-3 5-12-16,1-2-3 0,-4-3 0 0,-1 5 0 15,1-7-12-15,-4 7 11 0,2 0-11 0,-6 0 10 16,4 0-10-16,-1 0 0 0,-2 0 9 0,2 0-9 16,1 0 0-16,-1 0 0 0,1 0 0 0,-1 4 0 15,3-1 0-15,-2-3 0 0,-1 0 0 0,3 0 0 16,3 5 0-16,0-5 0 0,-3 0 0 0,2 2 0 15,6-2 0-15,-5 0 0 0,5 0 0 0,-5 5-8 16,5-5 8-16,0 0-8 0,0 0 8 0,0 0-8 16,0 0 8-16,0 0 0 0,0 0-9 0,0 0 9 0,0 0 0 0,0 0-9 15,0 0 9-15,5 2 0 0,0 3 0 0,3-5 0 16,-2 2 0-16,1-2 0 0,1 0 0 0,3 0 0 16,0 0 0-16,-1-2 0 0,-2 2 0 0,0 0 0 15,3-5 0-15,-1 5 0 0,-5-2 0 0,1-3 0 16,-6 5 0-16,0 0 0 0,0 0 0 0,0 0 9 15,0 0-9-15,0 0 12 0,0 0 0 0,0 0 0 16,-6 0 0-16,4-2 0 0,-6-3-4 0,3 5-8 16,-3 0 12-16,-3 0-4 0,1 0-8 0,-1 0 0 15,0 0 0-15,1 0 8 0,-3 0-8 0,-1 0 0 0,6 5 0 16,0-3 0-16,-2-2 0 0,2 0 0 0,0 5 0 0,0-5 0 16,3 2 0-16,5-2 0 0,-6 0 0 0,6 0 0 15,0 0 0-15,-5 5 0 0,5-5-9 16,0 0 9-16,0 0 0 0,0 0 0 0,0 0-8 0,0 0 8 15,0 0 0-15,0 0 0 0,0 0-8 0,0 0 8 16,0 0 0-16,5 0-10 0,1 0 10 0,2-5-8 16,2 5 8-16,1 0 0 0,2 0 0 0,0 0-8 15,6 0 8-15,-3 0 0 0,-3-2-9 0,0 2 9 16,3 0 0-16,-3 0 0 0,-2 0 0 0,-3 0 0 16,0 0 0-16,-3 0 0 0,-5 0 0 0,0 0 0 15,0 0 31-15,0 0 1 0,-5 2 0 0,-1-2 0 16,-2 5-20-16,1-5-3 0,-4 2-1 0,3-2 0 15,-3 0-8-15,-2 0 0 0,0 5 0 0,2-5 0 16,1 0 8-16,-1 0-8 0,1 0 0 0,-1 2 8 0,3-2-8 16,0 0 0-16,0 0 0 0,0 0 0 0,8 0 0 0,0 0 0 15,0 0 0-15,-5 0 0 0,0 5 0 0,5-5 0 16,0 0 0-16,0 0 0 0,0 0-9 0,0 0 9 16,0 0 0-16,0 0 0 0,2-5-8 0,4 3 8 15,-4 2 0-15,4-5 0 0,2 5-14 0,-6 0 4 16,-2 0 1-16,0 0 0 15,5-2-127-15,-5 2-26 0,0 0-5 0</inkml:trace>
  <inkml:trace contextRef="#ctx0" brushRef="#br0" timeOffset="19827.68">19563 4629 1558 0,'0'0'34'0,"0"0"7"0,0 0 2 0,0 0 1 0,0 0-35 0,0 0-9 16,-2 5 0-16,2-5 0 0,0 0 68 0,0 0 12 15,0 0 3-15,0 0 0 0,5 0-19 0,3-5-4 16,0 3-1-16,5-3 0 0,-2-4 1 0,5-3 0 15,2-7 0-15,3 5 0 0,0-5-29 0,3 3-6 16,3-10-1-16,2 0 0 0,0 5 5 0,3-5 1 16,2-2 0-16,0-5 0 0,3 7-19 0,-2 0-11 15,-1-2 12-15,1 2-12 0,-4 0 13 0,1 5-4 16,0-5-1-16,-3 5 0 0,0 0 0 0,-2 2-8 16,-1-2 12-16,3 2-4 0,-2 5 1 0,-4-5 0 15,4 5 0-15,-6 0 0 0,0 2 7 0,-2 5 0 0,-1-7 1 0,1 2 0 16,-6 5-17-16,0 0 0 0,-2 0 0 0,-1 0 0 15,1 0 0-15,-3 0 0 0,0 2 0 16,-3 3 0-16,0-3 0 0,1 5 0 16,-1 0 0-16,-2-2 0 0,-1-3 16 0,1 5-1 0,2-7 0 0,-5 7 0 15,0 0-24-15,0 0-5 0,0 0-1 0,0 0 0 16,0 0-141-16,0 0-29 0,0 0-6 0,-2 7-1 16</inkml:trace>
  <inkml:trace contextRef="#ctx0" brushRef="#br0" timeOffset="20280.55">20296 3877 806 0,'0'0'72'0,"0"0"-58"16,3-5-14-16,-3 5 0 0,0 0 155 0,2-7 28 15,-2 5 5-15,6-3 2 0,2-2-99 0,0 2-20 0,0 3-4 0,5-3-1 16,0-2-2-16,3 7 0 0,2-7 0 0,4 0 0 16,1 0-15-16,-1 2-3 15,-1-2-1-15,3 5 0 0,-3-5-17 0,3 2-4 0,-6-2-1 0,3 5 0 16,-2-3-6-16,-1 5-1 0,-2 0 0 0,-5 0 0 15,-3 7 11-15,-3 0 1 0,0 0 1 0,-2 5 0 16,-6-3 30-16,1 3 5 0,-4 2 2 0,-2 5 0 16,0 0-27-16,1-3-6 0,-1 8-1 0,2-8 0 15,4-4-19-15,-6 7-4 0,2-5-1 0,1 0 0 16,2 0-8-16,1 0 0 0,-1-2 0 0,-2 7 0 16,5-10 0-16,-3-2 0 0,3 0 0 0,0 3 0 15,-2-8 0-15,2 5 0 0,0-7 9 0,0 7-9 16,0-7 11-16,0 0-3 0,0 0 0 0,0 0 0 15,0 0-8-15,0 0 10 0,0 0-10 0,0 0 10 16,0 0-226-16,-3-7-46 0,3 7-9 0,-3-14-1 16</inkml:trace>
  <inkml:trace contextRef="#ctx0" brushRef="#br0" timeOffset="20796.05">20918 3691 1630 0,'0'0'36'0,"0"0"7"0,0 0 1 0,0 0 3 0,0 0-38 0,0 0-9 0,0 0 0 0,0 0 0 15,0 0 75-15,0 0 13 0,5 0 2 0,1 7 1 16,-4 0-22-16,3 5-4 0,1-3-1 0,-1 3 0 16,3 2 0-16,-3-2 0 0,3 2 0 0,0 5 0 15,0-10 0-15,3 3 0 0,-3 2 0 0,2 0 0 16,3-2-55-16,-5-5-9 0,3 5 0 0,0-5-10 15,-1 0 10-15,1 0 0 0,-3-5 10 0,2 3-10 16,-2 0 57-16,-3-3 6 0,1-2 1 0,-1-2 0 16,3-3-52-16,-3 0-12 0,3-2 0 0,0 0 0 0,-3-2 0 15,3-5 0-15,-2-3 0 0,2-4 0 0,0 2 0 0,-1 5 0 16,1-7 0-16,0 7 0 0,-2-5 0 0,-1 5 0 16,-2-5 0-16,2 5 0 0,0 0 28 0,-2 2 4 15,-1 5 0-15,1-7 0 0,0 7-24 0,-1-5-8 16,-2 5 0-16,0 0 9 0,3 0-9 0,-3 0 0 15,0 7 0-15,0-7 0 0,0 7 0 0,0 0 0 16,0 0 0-16,0 0 0 16,0 0-28-16,0 0-5 0,0 0-1 0,0 0 0 15,0 7-229-15,0 0-45 0</inkml:trace>
  <inkml:trace contextRef="#ctx0" brushRef="#br0" timeOffset="21264.69">21561 3665 1267 0,'0'0'28'0,"0"0"5"0,0 0 2 0,3-7 1 0,2 5-36 0,-5-3 0 0,0-2 0 0,0 7 0 15,0 0 109-15,-3-5 15 0,1 3 4 0,-4 2 0 16,1-5-52-16,-3 10-9 0,3-5-3 0,-3 2 0 15,3 3-8-15,-3 2-3 0,-3-2 0 0,3 4 0 16,-3-4-35-16,1 2-7 0,-1 4-2 0,1-1 0 16,2 2-9-16,2-3 0 0,-1 3 0 0,4 0 8 15,0-3-8-15,3 3 0 0,0-5 0 0,0 5 0 0,3-5 0 0,0 0 0 16,7 0 0-16,-2-5 0 0,3 3 0 0,2-5 0 16,0 0 0-16,0 0 0 0,-2 0 0 0,-3 0 12 15,5-5-4-15,-2 3 0 0,-1-3 13 0,-2 3 3 16,3-5 0-16,-3 0 0 0,-3 2 19 0,0-2 4 15,1 0 1-15,-4 2 0 0,4-2 0 0,-4 0 1 16,-2 0 0-16,3 5 0 0,-3 2-20 0,0 0-4 16,0-5-1-16,0 5 0 0,0 0-9 0,0 0-3 15,0 0 0-15,0 0 0 0,0 0-12 0,0 0 8 16,0 0-8-16,8 5 0 0,-6-3 8 0,4 5-8 16,2 0 0-16,-3 5 0 0,3-10 8 0,0 8-8 15,-3-8 0-15,0 5 0 0,3 0 9 0,-2 0-9 0,-1-2 8 0,3 2-8 16,-3 0 10-16,-2 0-10 0,2 0 12 0,-5-7-12 15,0 0 0-15,0 0 0 16,0 0 0-16,0 0 0 16,0 0-189-16,0 0-45 0,0 0-9 0,0 0-1 0</inkml:trace>
  <inkml:trace contextRef="#ctx0" brushRef="#br0" timeOffset="21545.86">21802 3411 1882 0,'0'0'84'0,"0"0"16"16,0 0-80-16,0 0-20 0,0 0 0 0,0 0 0 15,0 0 72-15,0 5 11 0,0 2 1 0,2 4 1 0,4-1-17 0,-4 2-3 16,1-3-1-16,0 10 0 0,-1 0 0 0,1-5 0 16,2 5 0-16,-2 2 0 0,2 0-51 0,3 5-13 15,-3-5 0-15,1 5 0 0,-1 0 39 0,0-7 5 16,-2-3 0-16,-1 3 1 0,1 2-23 0,-3-9-5 15,3 2-1-15,-3 0 0 0,0-2-4 0,0-5-2 16,0 5 0-16,0-5 0 0,0-5-2 0,0-2 0 16,0 0 0-16,0 0 0 15,5 0-39-15,-2 0-8 0,-3 0-1 0,2 0-805 16,1-7-161-16</inkml:trace>
  <inkml:trace contextRef="#ctx0" brushRef="#br0" timeOffset="22108.23">22318 3804 1267 0,'0'0'56'0,"0"0"12"0,0 0-55 0,0 0-13 16,0 0 0-16,0 0 0 0,0 0 119 0,5 7 21 15,-2-7 4-15,-1 7 0 0,-2 0-46 0,3 0-10 0,-3 0-1 0,2 0-1 16,1 0-20-16,-3 5-4 0,0 0-1 16,0-3 0-16,3 5-26 0,-1-2-6 0,-2 2-1 0,3-2 0 15,0 2 29-15,-1-2 6 0,-2-3 1 0,0 3 0 16,3 2-52-16,-3-7-12 0,0 0 0 0,0 5 0 16,3-5 15-16,-1 0 0 0,1-2 0 0,-3-5 0 15,0 0-15-15,0 0 9 0,0 0-9 0,0 0 8 16,0 0-65-16,0 0-14 15,0 0-2-15,0-5-688 0,-5-2-138 0</inkml:trace>
  <inkml:trace contextRef="#ctx0" brushRef="#br0" timeOffset="22295.68">22275 3830 1728 0,'0'0'76'0,"0"0"16"15,0 0-73-15,0 0-19 0,0 0 0 0,-2 9 0 0,-4-4 106 0,4-3 18 16,-4 5 3-16,1 3 1 0,-3-3-68 0,3 0-14 15,0 2-2-15,-1-4-1 0,1 4-33 0,0 1-10 16,-1-1 0-16,4-2 0 0,-4 0 22 0,4-2-2 16,-1 7-1-16,1-5 0 15,2-5-169-15,0 5-34 0,-6 0-6 0,6-2-693 16</inkml:trace>
  <inkml:trace contextRef="#ctx0" brushRef="#br0" timeOffset="22498.77">22135 4152 633 0,'0'0'28'0,"0"0"6"0,8 0-34 0,0 0 0 0,0 2 0 0,2-2 0 15,1 5 265-15,0-5 47 0,7 0 8 0,1 0 3 16,-1 0-191-16,3 0-39 0,3 0-7 0,-3 0-2 16,0 0-30-16,-2 0-6 0,0 0-2 15,-1 0 0-15,-2 0-15 0,-3 0-3 0,0 0-1 0,-2 0 0 16,-3 5-11-16,0-5-1 0,-8 0-1 0,0 0 0 31,8 2-61-31,-8-2-12 0,0 0-2 0</inkml:trace>
  <inkml:trace contextRef="#ctx0" brushRef="#br0" timeOffset="23514.18">19862 6292 982 0,'0'0'44'0,"0"0"8"0,0 0-41 0,0 0-11 0,0 0 0 0,0 0 0 16,0 0 106-16,0 0 19 0,0 0 4 0,0 0 1 15,0 0-22-15,0 0-4 0,0 0 0 0,6 2-1 16,-1 5-31-16,-2-2-5 0,2 2-2 0,0 3 0 16,-2-6-3-16,5 10-1 0,0-2 0 0,-3-2 0 15,-2 1-17-15,2 3-3 0,0 1-1 0,3-4 0 16,0 1-1-16,0-3-1 0,-3-1 0 0,3 3 0 16,0-4-19-16,0 0-4 0,-3 0-1 0,-5-7 0 15,8 5-2-15,-8-5 0 0,8 2 0 0,-2-2 0 0,1-2 17 16,1-3 3-16,-5 3 1 0,5-5 0 0,-5-5-5 15,2 1-2-15,0-4 0 0,0 1 0 0,-2-5-17 0,2 5-9 16,3-4 10-16,-2-4-10 0,-1 8 0 0,0 0 0 16,1-5 0-16,-4 8 0 0,3-4 0 0,-2 1 0 15,0 3 0-15,-1 4 0 0,1-3 0 0,0 5 0 16,-1-2 0-16,-2 0 0 0,0 7 0 0,3-2 0 16,-3-7 0-16,0 9 0 0,0 0 0 0,0 0 0 15,0-3 0-15,0 3 0 0,0 0 0 0,0 0 0 16,0 0-13-16,0 0 4 15,0 0-160-15,0 0-32 0,0 0-7 0,0 7-850 0</inkml:trace>
  <inkml:trace contextRef="#ctx0" brushRef="#br0" timeOffset="23935.92">20381 6299 748 0,'0'0'33'0,"0"-5"7"0,3 3-32 0,-3-3-8 0,2-2 0 0,1 3 0 16,-1-4 168-16,-2 6 32 0,0-3 7 0,3-2 1 16,0 0-84-16,-6 0-17 0,0 3-3 0,-2 4-1 15,0-3-63-15,-3-2-12 0,-3 10-2 0,3-2-1 16,0-3 30-16,1 4 5 0,-1 3 2 0,-3 5 0 16,-2-3-34-16,2-1-8 0,-2 8 0 0,0-2-1 15,2 0-29-15,1 0-6 0,2 5 0 0,2-5-1 16,1 0 17-16,2-2 0 0,3 2 11 0,3 0-11 15,2-2 0-15,-2-2 0 0,5-3 0 0,3-3-12 0,2 3 12 0,-3-2-11 16,1-3 11-16,-1-2-10 0,6 0 10 0,0-7 0 16,3 3 0-16,-3-3 0 0,-3 4 0 0,3-4 0 15,-3 0 10-15,0-5-10 0,-2 5 57 0,-1-4 6 16,-4 1 1-16,2 3 0 0,-3 0 0 0,-2 2 0 16,-3-2 0-16,2 3 0 0,-2 4-52 0,0 0-12 15,0 0 0-15,0 0 0 0,0 0 0 0,0 0 0 16,0 0 0-16,0 7 0 0,0-3 0 0,0 8 0 15,3-5 0-15,-1 0 0 0,1 0 0 0,2-4 0 16,-2 4 0-16,2 2 0 0,1-2 0 0,-1-5 0 16,0 6 0-16,-2-4 0 0,-3-4 0 0,5 7 0 15,0-4 0-15,-5-3 0 16,0 0-161-16,0 0-35 0,0 0-8 0,0 0 0 0</inkml:trace>
  <inkml:trace contextRef="#ctx0" brushRef="#br0" timeOffset="24170.55">20579 6080 1612 0,'0'0'72'0,"0"-7"14"0,0 7-69 0,0 0-17 0,0 0 0 0,0 0 0 16,0 0 132-16,0 0 22 0,0 0 5 0,0 7 1 16,3 0-56-16,0 5-12 0,-1 2-1 0,4 0-1 15,-4-2-39-15,1 2-8 0,-1 7-2 0,4-2 0 16,-4 2-41-16,1 1 0 0,0 1 0 0,-1-2 0 15,6-7 0-15,-2 8 0 0,-4-8 0 0,4 4 0 0,-4-6 0 0,3 2 0 16,1 0 0-16,-4-7 0 0,4 1 29 0,-4-1 7 16,4 0 2-16,-4-3 0 0,-2-4-38 0,0 0 0 15,0 0 0-15,0 0 0 16,0 0-135-16,6 0-21 0,-6 0-5 0</inkml:trace>
  <inkml:trace contextRef="#ctx0" brushRef="#br0" timeOffset="24670.4">20918 6461 979 0,'-3'-7'87'0,"3"7"-70"0,0 0-17 0,0 0 0 16,0 0 148-16,0 0 27 0,0 0 5 0,0 0 0 16,3-4-63-16,-3 4-13 0,3-7-2 0,-3 7-1 15,5-8-37-15,0 6-8 0,0-3-2 0,3-2 0 16,-2 3-38-16,2 1-7 0,2-1-1 0,3 4-8 15,1-7 0-15,-1 7 0 0,0-3-10 0,0 3 10 16,1 0 44-16,-4 0 16 0,1 3 3 0,-3-3 1 0,0 7-52 0,-3-3-12 16,3-1 0-16,-3 6 0 0,-2 0 0 0,-3-1 0 15,0 3 0-15,0 1 0 0,-3-3 45 0,1 6 7 16,-1-4 0-16,-2 3 1 0,-1-7-33 0,1 8-8 16,2-8 0-16,3 4-1 0,0 1-11 0,0-5 0 15,3 3 0-15,2-6 0 0,3 3 0 0,-2-7 0 16,1 7 0-16,4-7 0 0,0 0 0 0,5 0 0 15,2 0 0-15,1-2 8 0,-1-3 4 0,3 1 0 16,-2 1 0-16,-1-1 0 0,-2 1-3 0,-3-1 0 16,1 1 0-16,-1-1 0 0,-8 4-9 0,-5 0-12 15,0 0 2-15,0 0-1196 0</inkml:trace>
  <inkml:trace contextRef="#ctx0" brushRef="#br0" timeOffset="25544.98">19897 8006 864 0,'0'0'76'0,"0"0"-60"15,0 0-16-15,0 0 0 0,0 0 132 0,0 0 23 16,5 3 5-16,-2 4 0 0,2 5-48 0,0-5-11 16,0 4-1-16,3-1-1 0,0 2-22 0,0 2-4 15,0 0-1-15,3-2 0 0,2 6-28 0,-2-3-7 16,-6-1-1-16,0 0 0 0,3 0 18 0,0-2 3 15,0 2 1-15,-3 0 0 0,3-7 10 0,-2 5 1 16,1-5 1-16,-1 0 0 0,-1-3-56 0,-5-4-14 16,0 0 0-16,0 0 0 0,0 0 32 0,8-4 4 15,-3-3 1-15,3 0 0 0,-2-5-3 0,-1-2-1 16,0 0 0-16,-2-5 0 0,2-2-20 0,-2 2-4 16,2-2-1-16,-2 2 0 15,2 2-17-15,-2-1-4 0,2-1-1 0,0-2 0 0,0 2 14 0,-2 5 0 16,2-5 0-16,-2 2 0 0,0-1 0 0,-1 6 0 15,1-2 0-15,0 4 0 0,-1-1 9 0,-2 4 5 0,0 2 1 16,3 2 0-16,-3 3-24 0,0 0-5 0,0-4-1 0,0 4 0 16,0 0 15-16,0 0 0 0,0 0 0 0,3 7 0 31,-1 0-54-31,-2 2-8 0,0 1-2 0,3-3-751 0,-1 5-150 0</inkml:trace>
  <inkml:trace contextRef="#ctx0" brushRef="#br0" timeOffset="26029.18">20524 8075 576 0,'-6'-12'51'0,"6"5"-41"0,-2 5-10 0,2-10 0 0,-3 5 164 0,3 0 32 15,-2-5 5-15,-1 5 2 0,0 0-74 0,1 0-14 16,-1 0-3-16,-2 4-1 0,-3-1-33 0,2-1-6 15,-2 3-2-15,-2 2 0 0,-1 0-16 0,1 2-3 16,-4 3-1-16,1-1 0 0,-3-1-23 0,1 8-5 16,-1-4-1-16,0 3 0 0,-3 2-13 0,6-1-8 15,5 4 8-15,0-1-8 0,3-3 0 0,0 4-13 16,2-1 1-16,0 0 1 0,3-3 11 0,3-1 0 16,2 2 0-16,3 2 0 0,3-7 0 0,5 0-10 15,-1-2 10-15,4-3-10 0,0-2 10 0,-1 0-8 16,1 0 8-16,-1-2-8 0,-2-3 8 0,-3-2 14 15,0 0-3-15,1 0-1 0,-6 0 18 0,0 0 3 16,-1-5 1-16,1 5 0 0,-2-7 3 0,-4 7 1 16,-2 2 0-16,3-2 0 0,0 0-12 0,-3 0-3 0,2 0 0 0,-2 7 0 15,-2-3 4-15,2 3 1 0,0 0 0 0,0 0 0 16,0 0-11-16,0 0-3 0,0 0 0 0,2 10 0 16,-2-3-12-16,3 0 0 0,2 0 0 0,-2 5 0 15,2-1-8-15,0-4 8 0,1 3 0 0,2-3 0 16,-3 2 0-16,0 1 0 0,1-3 0 0,-1 0 0 15,0 0 0-15,0 0 0 0,1-2 0 0,-1 2 0 16,-5-7-44-16,0 0-16 0,5 7-2 0,-5-7-684 16,0 0-137-16</inkml:trace>
  <inkml:trace contextRef="#ctx0" brushRef="#br0" timeOffset="26294.99">20712 7840 172 0,'-14'-8'16'0,"9"4"-16"16,5 4 0-16,-3-3 0 0,-2-1 348 0,5 4 66 15,0 0 14-15,0 0 2 0,-3 4-262 0,1 3-53 16,2 1-11-16,2 1-1 0,-2 7-61 0,3-2-12 16,0 5-2-16,2-2-1 0,0 4 29 0,3 2 7 15,-2-1 1-15,-1 3 0 0,0-3-32 0,0-1-7 16,1-2-1-16,-4 2 0 0,4-2-10 0,-4-1-2 15,4-3-1-15,-1-1 0 0,-2-3-3 0,-1-1-8 16,1-3 12-16,2 0-4 0,-2 0-8 0,-3-7 12 0,0 0-12 16,0 0 12-1,0 0-148-15,5-2-30 0,3-12-6 0,-3-1 0 0</inkml:trace>
  <inkml:trace contextRef="#ctx0" brushRef="#br0" timeOffset="26779">20915 8108 1292 0,'0'0'57'0,"0"0"12"16,0 0-55-16,0 0-14 0,0 0 0 0,3-5 0 0,-3 5 113 16,0 0 20-16,3-7 4 0,2 5 1 0,-5 2-50 0,0 0-11 15,5-5-1-15,0 2-1 0,3-1-28 0,0 4-6 16,-2-7-1-16,2 7 0 0,0-3-40 0,2-1 0 15,-2 4 0-15,3 0 0 0,-1 0 27 0,3 0 9 16,-2 0 3-16,0 4 0 0,-1-1-19 0,1-3-3 16,-1 7-1-16,-4-3 0 0,2-1-1 0,-3 4-1 15,-2 0 0-15,2-2 0 0,-3 2 6 0,-2 0 0 16,3 0 1-16,-3-3 0 0,-3 4 1 0,1-6 0 16,-1 5 0-16,-2 2 0 0,5-9-8 0,-5 3-2 15,2 4 0-15,3-7 0 0,-5 4-12 0,5-4 9 16,-3 3-9-16,3-3 8 0,0 0-8 0,-5 7 0 15,5-7 0-15,0 0 0 0,0 0-9 0,5 5 9 16,-2-3 0-16,5-2 0 0,-3 0-12 0,3 0 4 0,0 0 8 0,0 0-13 16,5 0 13-16,-2 0 16 0,2 0-3 15,0 0-1-15,0 5-23 0,-2-5-5 0,-1 2 0 16,1 3-1-16,-3 2 27 0,0 0 6 0,-3-2 0 0,-2 2 1 16,-1 0-17-16,-4 0 0 0,2 0 0 0,-3 4 0 15,-5-3 0-15,0 1 0 0,0-4 0 0,0 6 0 16,-5-4 55-16,0 1 7 0,-6 1 2 0,6-4 0 15,3 2-52-15,-1-3-12 0,-2-1 0 0,0 1 0 16,5-1-48-16,-3-3-13 0,3 0-3 0,0 5 0 16,0-5-124-16,3 0-26 0,0-5-5 0</inkml:trace>
  <inkml:trace contextRef="#ctx0" brushRef="#br0" timeOffset="27606.93">20619 10017 1267 0,'-5'-7'28'0,"5"7"5"0,-3 0 2 0,3 0 1 0,0 0-36 0,0 0 0 15,0 0 0-15,0 0 0 0,0 0 58 0,0 0 5 16,0 0 1-16,0 0 0 0,0 0 0 0,5 5 0 16,1 2 0-16,2 0 0 0,-3 5 8 0,0-3 1 15,0 3 1-15,1 2 0 0,2 0-11 0,0-2-3 16,0 2 0-16,-3-2 0 0,3 2-1 0,-3-5-1 0,6 3 0 0,-3 0 0 16,-6-3-46-16,4 3-12 0,-1-5 0 0,0 0 0 15,0 0 27-15,-2-2 3 0,2-3 1 0,1 3 0 16,-6-5 1-16,0 0 1 0,0 0 0 0,0 0 0 15,8-5-33-15,-6-2 0 0,4 0 0 0,-1 0 0 16,0-7 0-16,-2 2 0 0,-3-2 0 0,5 0 0 16,-5 2 58-16,3-2 5 0,-1 0 1 0,-2 2 0 15,6 3-103-15,-6-3-20 0,2-2-4 0,4 7-1 16,-6-5 77-16,2 5 15 0,-2-2 4 0,3-1 0 16,-1 3-32-16,-2 0 0 0,3 0 0 0,-3 0 0 15,3 5-22-15,-3-3-7 0,0 5-2 0,0 0 0 16,0 0-26-16,0 0-6 0,0 0-1 0,0 0-682 15,0 0-137-15</inkml:trace>
  <inkml:trace contextRef="#ctx0" brushRef="#br0" timeOffset="28044.49">21026 10069 806 0,'0'0'72'0,"0"0"-58"15,0 0-14-15,0 0 0 0,0-7 105 0,0 2 19 16,0-2 3-16,0 7 1 0,-5-7-34 0,5 7-6 16,-2 0-2-16,-4-2 0 0,1-3-35 0,0 5-7 15,-1 0-2-15,1 5 0 0,-3-3 6 0,0 3 0 0,0-3 1 0,0 5 0 16,-2 5-29-16,2-5-5 0,-3 5-2 0,1-3 0 16,2 3-13-16,-3 2 0 0,1-2 0 0,4-3 0 15,-2 8 0-15,3-8 0 0,0 5 0 0,5-2 0 16,0 2 0-16,5-7 8 0,-2 5-8 0,2-5 0 15,3 0-8-15,0-7-5 0,2 7-1 0,4-7 0 16,-1 0 22-16,0-7 5 0,3 7 1 0,-3-7 0 16,0 0-2-16,-2-5-1 0,0 5 0 0,-1 0 0 15,-2-5 47-15,-3 3 10 0,-2-3 1 0,0 5 1 16,-1 0-20-16,-2-5-4 0,0 5-1 0,0 0 0 16,-2 0-34-16,2 5-11 0,0 2 0 0,0 0 0 15,0 0 34-15,0 0 0 0,0 0 0 0,0 0 0 16,0 0-34-16,0 0 0 0,0 0 0 0,0 0 0 0,5 2 0 0,0 5 0 15,1 0 0-15,-1 0 0 16,3-2-30-16,0 2 0 0,-3-2 0 0,6-3 0 0,-3 5 75 0,-6-2 15 16,3 2 4-16,-2-5 0 15,2 3-103-15,-2-3-20 0,-3-2-4 0,0 0-683 16,5 5-137-16</inkml:trace>
  <inkml:trace contextRef="#ctx0" brushRef="#br0" timeOffset="28325.52">21177 9836 1497 0,'0'0'66'0,"0"0"14"0,3-2-64 0,-3 2-16 16,0 0 0-16,0 0 0 0,0 0 102 0,0 0 17 0,0 0 3 0,3 2 1 15,-3 10-46-15,2-5-9 0,1 7-1 0,-1 0-1 16,-2 3-21-16,0-1-4 0,6 3-1 0,-4 0 0 15,1 2-6-15,0 0-2 0,-1-2 0 0,-2 2 0 16,3 0-12-16,0-2-4 0,2-5 0 0,-2 5 0 16,-1-5-7-16,1 0-1 0,0-2-8 0,-1 2 12 15,1-2 20-15,-1-3 3 0,-2-2 1 0,3 5 0 16,-3-7-49-16,0-5-10 0,0 0-1 0,0 0-1 16,0 0-63-16,0 0-12 0,0 0-2 0,0 0-933 15</inkml:trace>
  <inkml:trace contextRef="#ctx0" brushRef="#br0" timeOffset="28903.57">21378 10149 864 0,'0'0'76'0,"0"0"-60"0,0 0-16 0,0 0 0 16,0 0 143-16,0 0 25 0,0 0 6 0,3 7 1 16,-3-7-59-16,3 7-11 0,-1 0-2 0,1 0-1 15,0 5-9-15,-3-5-1 0,-3 7-1 0,3-2 0 16,0 2-73-16,3-2-18 0,-3-3 0 0,0 3 0 16,0-3 55-16,2 8 7 0,-2-8 2 0,0 5 0 15,-2-2-52-15,4 0-12 0,-2-5 0 0,3 2 0 16,0-4 0-16,-1 2 0 0,1 0 0 0,-3-7 0 15,0 0 0-15,0 0 0 0,2 0 0 0,-2 0 0 0,8 0 54 0,-5-7 8 16,0 2 2-16,2-2 0 0,0 0-52 0,-2-2-12 16,0-3 0-16,2 0 0 0,0 3 0 0,3-3 0 15,0 3 0-15,0-3 0 0,0 0 0 0,2 3 0 16,-2-3 0-16,3 5 0 0,-3-5 0 0,0 5 0 16,-3 0 0-16,3-2 0 0,-3-1 0 0,3 3 0 15,0 0 0-15,-2 0 0 0,-1 5 0 0,-3-3 0 16,4-2 0-16,-6 7 0 0,0 0 0 0,0 0 0 15,0 0 0-15,0 0 0 16,0 0-48-16,0 0-13 0,-8 5-3 0,3-3 0 16,-1-2-118-16,-2 7-24 0,-2-2-5 0,2 2-378 15,5-5-76-15</inkml:trace>
  <inkml:trace contextRef="#ctx0" brushRef="#br0" timeOffset="29060.08">21487 10248 806 0,'0'0'36'0,"0"0"7"0,2 2-35 0,1 5-8 15,-3 0 0-15,0-7 0 0,0 0 156 0,3 5 28 0,2-3 7 0,0 5 1 16,3-2-103-16,-2 2-20 0,-1-2-4 0,0-3-1 15,0 5 44-15,3-2 9 0,0-3 2 0,3 5 0 16,-3-2-54-16,0-3-10 0,2 3-3 0,1 2 0 16,0 0-24-16,-4-2-6 0,4-3-1 0,0 3 0 15,-3-3-21-15,0 3 0 0,-8-5 0 0,7 7 0 16,-7-7 20-16,0 0-1 0,0 0 0 0,0 0-747 16,0 0-150-16</inkml:trace>
  <inkml:trace contextRef="#ctx0" brushRef="#br0" timeOffset="33480.81">22445 9674 748 0,'0'0'67'0,"0"0"-54"16,0 0-13-16,0 0 0 0,0-5 169 0,0 5 31 15,0-2 7-15,0 2 1 0,2-5-64 0,-2 5-13 16,0 0-3-16,0 0 0 0,0 0-58 0,0 0-12 16,6 0-2-16,1 5-1 0,-1 2-6 0,-1 0-1 15,3 0 0-15,0 0 0 0,0 0-18 0,-3 5-4 0,3 2-1 0,0-2 0 16,0-3 15-16,0 3 2 0,3 2 1 0,-4 0 0 15,1 5-18-15,0-5-3 0,0-2-1 0,3 2 0 16,-3 0-21-16,2-7 0 0,-2 5 0 0,0-5 0 16,0 0 56-16,-3 0 6 0,-5-2 2 0,3-3 0 15,2 3-64-15,1-3 0 0,-6-2-14 0,2 0 2 16,4 0 12-16,-1-2 16 0,0-3-4 0,1-2-1 16,-1 5 35-16,-3-10 7 0,4 0 2 0,-1 3 0 15,0-10-37-15,1 5-7 0,-1-5-2 0,0 0 0 16,0 3-9-16,3-3 0 0,0 0-10 0,0 3 10 15,3-1 0-15,-3 1 0 0,0-3 0 0,2 7 0 16,1-2 0-16,-3 0 0 0,0 2 0 0,0 5 0 0,2-2 0 0,-4 2 0 16,-1-5 0-16,0 5 10 0,0 2-10 0,1-2 10 15,-6 5-10-15,0 2 10 0,0 0-10 0,0 0 0 16,0 0 9-16,0 0-9 0,0 0 0 0,0 0 0 16,0 0 0-16,0 7 0 15,-6 0-92-15,4 0-16 0,-3 0-3 0,2 0-749 16,3 5-151-16</inkml:trace>
  <inkml:trace contextRef="#ctx0" brushRef="#br0" timeOffset="34074.17">23117 9688 1519 0,'-3'-2'33'0,"0"-3"7"0,3 3 2 0,-2-3 1 0,2 5-35 0,-3-5-8 0,-2 3 0 0,2-3 0 15,-2 5 104-15,2-2 18 0,-2 2 4 0,0 0 1 16,-3 0-59-16,2 2-11 0,-2-2-2 0,1 7-1 0,-1-2-30 16,0 2-5-16,2 0-2 0,-2 0 0 0,0 5-17 0,3-5 0 15,0 7 0-15,-3-2 0 0,5 2 0 0,-2-2-16 16,2 2 4-16,1-5 0 0,-1 10 12 0,3-5 0 16,3-2 0-16,-1-3 0 15,4 3 0-15,-4-5 0 0,6 5 0 0,0-5 0 0,-3-5 0 0,6 3-11 16,0-3 11-16,-1 3-10 0,1-5 10 0,2 0 0 15,3 0 0-15,-3 0 0 0,-2-7 0 0,-1 2 0 16,-2-2 10-16,0 0-10 0,0 0 57 0,-3-7 6 16,1 2 1-16,2 3 0 0,-6-3 0 0,4-2 0 15,-4 2 0-15,1 3 0 0,-3-3-52 0,0 5-12 16,0-5 0-16,0 10 0 0,-3-5 33 0,3 2 4 16,-2-2 1-16,2 7 0 0,0 0-17 0,0 0-3 15,0 0-1-15,0 0 0 0,0 0-17 0,0 0 0 0,2 7-11 0,1 0 11 16,5 0-8-16,-3 0 8 0,0 5 0 0,3-5 0 15,0 5-8-15,0-3 8 0,-3 3 0 0,3-5 0 16,-2 7 0-16,-1-7 0 0,0 5 0 0,1-5 0 16,-4 0 0-16,1 0 0 0,0 0 0 0,-1 0 0 15,1 0-38 1,-3-7-7-16,0 0-2 0,0 0 0 16,-3 5-218-16,3-5-44 0,0 0-9 0,0 0-2 0</inkml:trace>
  <inkml:trace contextRef="#ctx0" brushRef="#br0" timeOffset="34339.73">23360 9448 1728 0,'0'0'76'0,"0"0"16"0,0 0-73 0,0 0-19 16,0 0 0-16,0 0 0 0,0 0 55 0,0 7 7 15,3 5 2-15,-3 2 0 0,2 0 0 0,1 10 0 16,2-3 0-16,1 0 0 0,-4 5-5 0,4 0-1 15,-1-5 0-15,0 7 0 0,0-2-29 0,1 0-5 16,-1 0-2-16,-2-5 0 0,2 5 21 0,0-5 4 16,-2-2 1-16,2-3 0 0,-2 3-39 0,-1-5-9 15,1 5 0-15,-3-5 0 0,3-2-14 0,-1-5-5 16,1 0-1-16,0 0 0 0,-3 0 20 0,0-7 9 16,0 0-1-16,0 0 0 15,0 0-68-15,0-7-13 0,2 0-3 0,-2-5-1006 0</inkml:trace>
  <inkml:trace contextRef="#ctx0" brushRef="#br0" timeOffset="35090.73">23807 10017 576 0,'0'0'51'0,"0"0"-41"0,0 0-10 0,0 0 0 15,0 0 188-15,0 0 35 0,-2-2 7 0,2 2 2 16,-3-5-73-16,3 3-15 0,-3-5-2 0,3 7-1 15,-2-5-61-15,2 5-13 0,0 0-3 0,-6 0 0 16,-2 0-30-16,3 0-6 0,-3 5-2 0,3-3 0 16,-3 5-11-16,-3-2-3 0,3 2 0 0,0 0 0 15,-2 0-31-15,2 0-6 16,-3 5-2-16,3-5 0 0,3 5 44 0,0-3 9 0,-3-2 2 0,5 5 0 16,-2-5-45-16,5 0-9 0,-3 5-2 15,3-5 0-15,3 0 28 0,0-5 0 0,2 3 0 0,0 2 0 16,3-2 0-16,0-3 0 0,3-2 0 0,2 0 0 15,0 0 0-15,0 0 0 0,-2 0 0 0,0-2 0 16,-1-3 0-16,-2 5 0 0,0-7 0 0,-3 2 0 16,1-2 56-16,-1 5 16 0,-2-5 3 0,-1 0 1 0,1 2-37 15,-3-2-7-15,2 2-2 0,-2 3 0 0,3-3-15 0,-3 5-3 16,0 0-1-16,0 0 0 0,0 0 0 0,0 0 0 16,0 0 0-16,0 0 0 0,0 0-11 0,0 0 0 15,0 0 0-15,0 0 0 0,0 0 0 0,0 0 0 16,3 5 0-16,2 2 0 0,-2 0 0 0,-1 0 0 15,1 0 0-15,0 5 0 0,-1-5 0 0,1 0 0 16,0 0 0-16,2 0 0 0,-5 5 0 0,2-5 0 16,4 0 0-16,-4 0 0 0,1 0 0 0,0-2 0 15,-1-3 0-15,1 5 0 0,-3-7 0 0,0 0 0 16,5 0 0-16,-5 0 0 16,0 0-100-16,0 0-23 0,0 0-4 0,0 0-581 15,3-2-116-15</inkml:trace>
  <inkml:trace contextRef="#ctx0" brushRef="#br0" timeOffset="35465.64">23932 9921 1728 0,'0'0'38'0,"0"0"8"0,0 0 2 0,0 0 0 0,0 0-39 0,0 0-9 16,0 2 0-16,0 10 0 0,0-5 76 0,0 5 12 15,0-3 4-15,2 3 0 0,-2 2-32 0,3 0-5 16,0 0-2-16,-1 5 0 0,1-5-11 0,-1 5-2 15,1-5-1-15,0 5 0 0,-1-5-3 0,4 0 0 16,-4 5 0-16,4-5 0 0,-4-2 0 0,1-3 0 16,0 3 0-16,-1 2 0 0,1-2-28 0,-3-3-8 15,2-4 0-15,-2 2 0 0,3 0 0 0,0-2 0 16,-3-5 0-16,0 2 0 0,0-2 0 0,0 0 0 16,0 0 0-16,0 0 0 15,0 0-50-15,0 0-11 0,0 0-3 0,0 0-682 0,0 0-137 0</inkml:trace>
  <inkml:trace contextRef="#ctx0" brushRef="#br0" timeOffset="35871.79">24286 10156 1728 0,'0'0'38'0,"0"0"8"0,0 0 2 0,0 0 0 0,0 0-39 0,-3-5-9 16,1 3 0-16,-1-3 0 0,3 5 104 0,-5-2 20 15,5 2 3-15,-3-5 1 0,-2 5-64 0,5 0-13 16,-3-2-3-16,3 2 0 0,-5-5-20 0,5 5-5 15,-5 0-1-15,-3 0 0 0,2 5-22 0,1-3 0 16,3-2-10-16,-4 5 10 0,1-3 0 0,0 3 0 16,-1-5 0-16,4 7 0 0,-4-2 0 0,4-3 0 15,-1 5 0-15,-2-2 0 0,5-5 0 0,-3 2 0 16,3-2 0-16,0 7 0 0,-2-2 0 0,2-5 0 16,0 2 0-16,0-2 0 0,0 0 0 0,2 10 0 15,1-8 0-15,-3-2 0 0,3 7 0 0,-3-7 0 0,0 0 0 16,0 0 0-16,0 0 0 0,0 0 0 0,0 0 0 0,7-2-1082 15</inkml:trace>
  <inkml:trace contextRef="#ctx0" brushRef="#br0" timeOffset="36543.51">23913 10062 892 0,'0'0'40'0,"0"0"8"0,0 0-39 0,0 0-9 16,0 0 0-16,0 0 0 0,0 0 85 0,0 0 15 16,0 0 4-16,0 0 0 0,0-5 8 0,0 5 3 15,0 0 0-15,0 0 0 0,0 0-29 0,0 0-6 16,0 0 0-16,0 0-1 0,0 0-16 0,0 0-3 0,3 7-1 0,-1 3 0 15,4-3-8-15,-4 0-2 0,4 2 0 0,-1-2 0 16,0 5-25-16,0 0-4 0,-2-3-2 0,5 3 0 16,-3 0 37-16,1-3 7 0,-1 5 2 0,0-2 0 15,0 0-52-15,1-3-12 0,-1-2 0 0,3 5 0 16,-3-5 0-16,3 5 0 0,-2-5 0 0,-1 0 0 16,0-5 0-16,0 5 0 0,-2-2 0 0,5 0 0 15,-5-3 0-15,-3-2 0 0,5 0 0 0,3 5 0 16,-3-5 30-16,0-5 3 0,3 5 1 0,-2-2 0 15,2-8-3-15,-3 3-1 0,3 0 0 0,0-2 0 16,0-3-30-16,0 0 0 0,0-2 0 0,0 0 0 16,2 0 0-16,-2 2 0 0,-3-2 0 0,3 2 0 15,-2 3 24-15,-1-3 0 0,0 3-1 0,0-3 0 16,1 5-15-16,-4 0-8 0,4 0 8 0,-4-5-8 16,1 5 11-16,-3 2-3 0,3 3 0 0,-1-3 0 0,1-2 0 0,0 5-8 15,-3 2 12-15,0 0-4 0,0 0-8 0,2-5 8 16,-2 5-8-16,0 0 8 0,0 0-8 0,0 0 0 15,0 0 0-15,0 0 0 0,0 0 0 0,0 0 0 16,0 0 0-16,0 0 0 0,0 0 0 0,0 0-12 16,0 0 0-16,0 0 1 15,0 0-71-15,0 0-14 0,0 0-4 0,0 0-732 16,0 0-146-16</inkml:trace>
  <inkml:trace contextRef="#ctx0" brushRef="#br0" timeOffset="37215.24">24511 10123 691 0,'0'0'61'0,"0"0"-49"0,0 0-12 0,0-2 0 15,0-3 182-15,-3 3 34 0,3-3 6 0,0 5 2 16,-2-7-82-16,2 7-16 0,-3-5-3 0,0 5-1 16,1-2-44-16,2 2-9 0,-6-5-1 0,1 3-1 0,3-3-28 15,-4 5-6-15,-2 0-1 0,0 0 0 0,0 5 3 0,-2-5 0 16,-1 2 0-16,1 5 0 0,2-2-35 0,-3 2 0 15,3 0 0-15,0 0 0 0,0 0-13 0,0 0-10 16,6 5-1-16,-4-5-1 16,4 0-11-16,-1 5-3 0,3-3 0 0,0-2 0 0,3 5 39 0,2-5 0 15,-2 0 0-15,5-2 0 0,-3 2 0 0,3-5 0 16,0 3 0-16,0-5 0 0,2 2 0 0,4 3 0 16,-4-5 0-16,1 0 0 0,-1-5 0 0,4 3 0 15,-4 2 0-15,1-5 0 0,-1 3 0 0,-2-3 0 16,3 3 0-16,-3-5 0 0,0 2 42 0,-3-2 16 15,0 0 3-15,3 0 1 0,-2 2-48 0,-4-2-14 0,1 5 0 0,2-3 8 16,-2 3 27-16,-3 2 5 0,5-5 2 0,-5 5 0 16,0 0-16-16,0 0-3 0,3 0-1 0,5 0 0 15,-6 5-22-15,6-3 0 0,-2 5 0 0,-1 0 0 16,0 0-12-16,0 5-6 0,1 0-2 0,2-3 0 16,0 3 32-16,-3 2 7 0,3 0 1 0,-3 0 0 15,0 3-30-15,1-1-6 0,-4-4 0 0,1 2-1 16,-3 0 25-16,0-2 4 0,-3 2 2 0,1-2 0 15,-4-3-14-15,1 3 8 0,0 0-8 0,0-3 0 16,-3-2 40-16,-3 0 1 0,0-2 1 0,1 2 0 16,-6-7-22-16,0 7-5 0,0-7-1 0,-2 0 0 15,-1 5-6-15,-2-5-8 0,0 0 11 0,0-5-11 16,2 5 9-16,-2 0-9 0,2-7 0 0,1 2 9 16,-1 3-9-16,6 2 0 0,-3-5-12 0,3 3 12 15,0-3-136-15,5 3-20 0,-3-3-4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43:51.6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9329 5452 946 0,'0'0'42'0,"0"0"9"0,0 0-41 0,0 0-10 15,0 0 0-15,0 0 0 0,0 0 93 0,0 0 17 16,0 0 3-16,0 0 1 0,0 0-13 0,0 0-2 16,0 0-1-16,0 0 0 0,0 0-40 0,0 0-8 15,0 0-2-15,0 0 0 0,0 0-8 0,6 5-3 16,-1 2 0-16,0-7 0 0,-2 5-18 0,2-3-4 15,6-2-1-15,-3 5 0 0,-3-3-4 0,5-2-1 16,-2 0 0-16,6 0 0 0,-1 0-9 0,0 0 12 16,0 5-12-16,1-3 12 0,1-2-12 0,1 0 10 15,0 5-10-15,0-3 10 0,0-4-2 0,0 4 0 16,0-2 0-16,2 0 0 0,-2 0 14 0,3 5 2 16,-4-5 1-16,4 0 0 0,-3 0-25 0,2 0 0 0,1 0 0 15,-1 0 0-15,4 0 0 0,-4 0 10 0,-2 0 1 0,2 0 0 16,-2 0 1-16,3-5 1 0,-1 5 0 0,-2-2 0 15,3-3-13-15,-1 5 9 0,-2 0-9 0,0 0 8 16,3 0 0-16,-4 0 0 0,1 0 0 0,-2 0 0 16,1 0-8-16,1 0 10 0,0 0-10 0,0-2 10 15,3 2-10-15,-4 0 0 0,7 0 0 0,-4 0 0 16,1 0 0-16,-1 0 0 0,3-5-12 0,3 5 12 16,0 0 0-16,2 0 0 0,-4 0 0 0,1 0 0 15,-4 0 0-15,5 0 0 0,-3 0 0 0,0 0 0 16,-2 0 21-16,2 5 9 0,-3-3 2 0,-2 3 0 0,0-3-32 0,3-2 0 15,-1 0 0-15,1 5 0 16,2-5 0-16,-3 0 0 0,3 2 0 0,1 3 0 0,-1-5 0 0,0 7 0 16,3-7 0-16,2 5 0 15,-2-3 0-15,2-2-13 0,-2 5 1 0,3-5 0 16,-3 0 12-16,-1 2 16 0,1-2-3 0,3 0-1 0,-4 0-12 0,4 0-18 16,2 0 4-16,0 0 1 15,-2 0 21-15,2 5 4 0,-3-5 0 0,6 0 1 16,-6 0-13-16,3 0 0 0,-2 0 0 0,5-5 0 0,-3 5 9 0,3 0-1 15,-3 0 0-15,2 0 0 0,-4 0-8 0,2 0 0 16,0 0 0-16,-2 0 0 0,-1 0 8 0,0 5-8 16,1-5 0-16,-1 0 8 0,-2 0-8 0,0 2 0 15,0-2 0-15,2 0 0 16,1 0 0-16,2 0 0 0,0 5 0 0,3-5 0 16,-3 0 11-16,0 0-3 0,-3 0-8 0,6-5 12 0,-3 5-12 0,-2 0 0 0,-4 0 0 15,1 0 0-15,3 0 0 0,-3 0 0 16,-1 5 0-16,1-5 0 0,-3 0 8 0,3 0-8 0,0 0 11 0,2 0-11 15,1 2 0-15,-3-2 0 0,2 0 0 0,-5 0 0 16,0 0 0-16,3 0 13 0,-3 0-4 0,3 0-1 16,0 5-8-16,0-5 0 0,2 0 0 0,9 2 0 15,-1 3 12-15,1-5 1 0,-4 0 0 0,4 0 0 16,-4 0-13-16,1 7-18 0,0-7 4 0,-3 0 1 16,-3 5 13-16,1-3 0 0,-1-2 0 0,1 5 0 15,-3-3 0-15,2-2 0 0,3 5 0 0,-2-3 0 16,2-2 0-16,-3 5 0 0,3-3 0 0,-2 3 0 15,-1-5 0-15,1 0 0 0,-3 0 0 0,2 2 0 0,-2 3 0 16,0-5 0-16,-1 0 0 0,4 0 0 0,-1 0 0 0,1 0 0 16,2 0 0-16,0 0 0 0,0 0 0 0,-2 0 0 15,-1 0 0-15,3 5 0 0,-2-3 0 0,-4-2 0 16,1 0 0-16,0 5 0 0,-3-5 0 0,-2 2 0 16,-1-2 0-16,3 0 0 15,1 0 0-15,-4 0 0 0,3 0 0 0,0 0 0 0,3 0 0 0,5 0 0 16,-2 5 0-16,2-5 10 0,-3 0-10 0,1 0 0 15,-1 0 0-15,1 0 0 0,-1 0 0 0,1 0 0 16,-4 0 0-16,4 0-11 0,-3 0 11 0,2-5 0 16,-5 5 0-16,3 0 0 0,-3 0 0 0,3 0 0 15,-3 0 12-15,3 0-4 0,0 0-8 0,-3 0 0 16,0 5 0-16,3-5 8 0,-5 2-8 0,2 3 0 16,3-5 0-16,-1 0 0 0,-1 2 0 0,1-2-12 15,4 0 4-15,2 0 0 0,-3 0 8 0,4 0 11 0,-4 0-3 16,0 0 0-16,4 5-8 0,-1-5 0 0,-3 0 0 0,1 0 0 15,-1 0 0-15,0 0 0 0,1 0 0 0,2 2 0 16,-2-2 0-16,-4 5-11 0,1-5 3 0,0 0 0 16,-3 0 16-16,0 5 4 0,0-3 1 0,-5-2 0 15,3 0-13-15,-3 0 0 0,2 5 0 0,1-3 0 16,2 3 0-16,-3-3 0 0,1-2 0 0,7 5 0 16,-2-5 0-16,-3 2 0 0,1-2 0 0,1 0 0 15,1 0 0-15,-3 0-18 0,3 5 4 0,3-5 1 16,-4 0 13-16,1 0 13 0,0 0-2 0,0 2-1 15,-3-2-10-15,0 0 0 0,0 5 0 0,1-5 0 16,-4 0 0-16,1 3 0 0,-1-3 0 0,-2 4 0 0,0-4 0 0,2 0 0 16,-2 0 0-16,3 0 8 15,-1 0-8-15,1 0-17 0,2 0 4 0,3 0 1 0,-3 0 12 16,3 0 16-16,0-4-3 0,-1 4-1 0,-1 0-12 0,-1 0 0 16,0 0 0-16,0 0 0 0,0 0 0 0,-2 0 0 15,-3-3 0-15,2 3 0 0,-2 0 0 0,0 0 0 16,0 0 0-16,0-5 0 0,-3 5 0 0,3-2 8 15,0 2-8-15,0-5 0 0,-1 5 16 0,-1-2 1 16,1-3 0-16,1 3 0 0,0 2-17 0,0-5-19 16,0 5 4-16,3-7 1 0,-4 7 14 0,1-2 0 15,0-3 0-15,3 5 0 0,-1-5 0 0,-2 3 0 16,0 2 0-16,2 0 0 0,-2-5 0 0,-2 5 0 16,-1 0 0-16,0 0 0 0,0-2 0 0,0 2 0 15,3-5 0-15,-2 5 0 0,-1 0 0 0,3 0 0 16,0 0 0-16,2 0 0 0,-2 0 0 0,0 5 0 0,0-5 0 0,2 0 0 15,1-5 0-15,2 10 0 16,-3-5 0-16,1 0 0 0,-3 0 0 0,5 0 0 0,-5 0 0 0,2 0 0 16,-2 0 0-16,0-5-9 15,-3 5 9-15,3 0-8 0,-3 0 8 0,1 0 0 0,-1-2 0 0,0 2 0 16,-2-5 0-16,2 5 0 0,3-2 0 0,0-3 0 16,0 5 0-16,-1-2 0 0,-4-3 8 0,2 5-8 15,3 0 0-15,3-5 0 16,-3 3 0-16,-1 2 0 0,-1 0 0 0,2-5 0 0,-6 3 0 0,1 2 0 15,2-5 0-15,-2 5 0 0,2 0 0 0,-3 0 8 16,4-2-8-16,-7 2 0 0,4-5 0 0,0 5 0 16,-3 0 0-16,2 0 0 0,-5 0 0 15,3 0 0-15,-2 0 0 0,-1 0 9 0,-2 0-9 0,2 0 0 16,-2 0 11-16,2 0-11 0,-5 0 10 0,5 0-10 0,-2 0 8 0,2 0-8 16,-5 0 0-16,5 0 0 0,1-2 0 0,-6 2 8 15,0 0-8-15,0 0 0 16,0 0-11-16,0 0-5 0,0 0 0 0,0 0-1 15,0 0-89-15,0 0-18 0,0 0-3 0,-6 2-1 0</inkml:trace>
  <inkml:trace contextRef="#ctx0" brushRef="#br0" timeOffset="2892.15">18373 5050 403 0,'0'0'36'0,"0"0"-36"16,0 0 0-16,0 0 0 0,2-2 198 0,-2 2 33 16,0 0 6-16,0 0 2 0,0 0-88 0,0 0-18 15,0 0-3-15,0 0-1 0,0 0-52 0,3 2-10 16,-3 5-3-16,3 0 0 0,-3 0 0 0,0 5 0 0,2 2 0 0,-2 0 0 16,3-2 0-16,0 0 0 0,-1-3 0 0,-2 5 0 15,0-2-43-15,3 0-9 0,-3-3-1 0,2-2-1 16,1 3 5-16,0-3 1 0,-3-7 0 0,0 0 0 15,-3 2-6-15,3-2-1 0,0 0 0 0,0-7 0 16,-3 0-145-16,1 0-30 0,2-5-6 0,-3 3 0 16</inkml:trace>
  <inkml:trace contextRef="#ctx0" brushRef="#br0" timeOffset="3048.09">18471 4869 1094 0,'-11'-7'48'0,"8"5"11"0,1-3-47 0,-1 0-12 15,-2 3 0-15,2 2 0 0,0-5 156 0,1 5 30 16,-1 0 6-16,3-2 0 0,0 2-130 0,0 0-26 16,-2 0-6-16,2 0-1 0,0 0-29 0,0 0 0 15,0 2 0-15,2 10-842 0</inkml:trace>
  <inkml:trace contextRef="#ctx0" brushRef="#br0" timeOffset="3329.27">18688 4883 864 0,'0'0'76'0,"0"0"-60"0,0 0-16 0,0 0 0 15,0 0 144-15,0 0 25 0,0 5 6 0,2 2 1 16,-4 0-39-16,2 0-7 0,0 5-2 0,2 2 0 15,-2 0-65-15,3 0-14 0,-1 5-2 0,-2 2-1 16,3-2-6-16,0 2 0 0,-6-7-1 0,6 10 0 16,2-8 3-16,-2-2 1 0,-3 5 0 0,0-5 0 15,2 0-43-15,1 3-9 0,-6-8-2 0,3 3 0 16,0-5 19-16,0 0 3 0,0-2 1 0,0-3 0 16,-2 3-124-16,2-5-24 0,0 0-4 0</inkml:trace>
  <inkml:trace contextRef="#ctx0" brushRef="#br0" timeOffset="3501.19">18613 5064 921 0,'0'0'82'0,"0"0"-66"15,0 0-16-15,0 0 0 0,0 0 228 0,0 0 41 16,6 0 9-16,-1 0 2 0,3 0-167 0,0 0-33 16,5 0-6-16,-2 0-2 0,2 0-57 0,0 0-15 15,0-2 0-15,1-3 0 0,2 5 0 0,-1 0 0 16,4 0 0-16,-3 0 0 15,-3 0-57-15,3 0-15 0,-6 0-2 0,1 0-1 0</inkml:trace>
  <inkml:trace contextRef="#ctx0" brushRef="#br0" timeOffset="3829.29">18955 5109 1508 0,'0'0'67'0,"0"0"13"0,0 0-64 0,5 0-16 0,-5 0 0 0,5 0 0 16,-2 0 86-16,5 0 14 0,0-5 2 0,0 5 1 15,0-7-44-15,0 5-9 0,2-3-2 0,1 3 0 16,-3-3-34-16,2-2-14 0,-2 2 11 0,-2 3-11 16,-1-3 16-16,-2-2-4 0,-1 0 0 0,1 5 0 15,-6-3 8-15,1-2 0 0,-4 5 1 0,1-3 0 16,0 0-21-16,-3 3 0 0,0 2 0 0,0-5 0 16,-3 5 21-16,-2 0 0 0,2 5 0 0,4-5 0 15,1 2-33-15,-4 3-8 0,2 2 0 0,0 0-1 0,0 0 29 0,3 0 5 16,-3 0 2-16,0 10 0 0,2-8-24 0,1 5-5 15,5-2-1-15,-3 0 0 0,6-3 27 16,-3 5 6-16,5-2 1 0,-2 0 0 0,5-3-9 0,0 3-2 16,0-5 0-16,2 0 0 0,4 0-8 0,-1-2 0 15,0-3 0-15,3-2 0 16,2 5-33-16,1-5-9 0,-3 0-2 0,0 0 0 16,0-5-209-16,5 3-43 0,11-17-8 0,-11 7-1 0</inkml:trace>
  <inkml:trace contextRef="#ctx0" brushRef="#br0" timeOffset="4110.74">19211 5069 345 0,'0'0'31'0,"0"0"-31"16,0 0 0-16,3-5 0 0,0-2 211 0,-3 7 36 16,0 0 7-16,0 0 2 0,0 0-60 0,0 0-12 15,0 0-3-15,2 7 0 0,1 0-85 0,0 3-16 16,-1-1-4-16,1 3-1 0,2-5-9 0,-2 0-2 0,2 7 0 0,-2-2 0 16,-1-3 0-16,1-2 0 0,0 5 0 0,-1-5 0 15,-2 5-51-15,0-10-13 0,3 3 0 0,0 2 0 16,-3-2 0-16,0-3 0 0,0-2 0 0,0 0 0 15,0 0 0-15,-3-2 0 0,3-3 0 0,-3-2 0 16,3-5 0-16,-2 5 0 0,2-7 0 0,2 2 0 16,1-2-48-16,0 0-13 0,2 2-3 0,0 3 0 15,3-5 0-15,-3 2 0 0,3 0 0 0,0 5 0 16,0 0 52-16,-2 0 12 0,-1 0 0 0,3 0 0 16,-3 2 0-16,0 3 0 0,1-3 0 0,4 5 0 15,-2 0 0-15,3-2 0 0,-3 2 0 0,2 0 0 0,-2 2 0 16,0-2 0-16,0 5 0 0,3-3-976 15</inkml:trace>
  <inkml:trace contextRef="#ctx0" brushRef="#br0" timeOffset="4516.49">19656 5069 633 0,'0'0'28'0,"0"0"6"0,3 0-34 0,-1-5 0 16,-2 5 0-16,0 0 0 0,3-7 289 0,-3 7 51 15,0 0 11-15,0 0 1 0,-3-2-206 0,3 2-42 16,0 0-8-16,-5-5-1 0,0 5-51 0,-3 0-9 16,0 5-3-16,0-5 0 0,-3 2-12 0,1 3-2 15,-1-3-1-15,3 3 0 0,0 2-17 0,-2 0 0 16,-1 0-8-16,3 5 8 0,8-5 0 0,-3 5 0 16,1-5 0-16,-4 0 10 0,4 2-20 0,2-2-4 15,8 0-1-15,-3-2 0 0,-5 2 15 0,5 0-9 0,6-7 9 0,0 5-8 16,2-5 8-16,0 0 0 0,0-5 0 0,0 5-8 15,1-2 8-15,-1-3 0 0,-3-2 0 0,1 0 0 16,-3 2 0-16,0 3 0 0,-3-3 0 0,1-2 8 16,-4 0 0-16,1 5 1 0,-3 2 0 0,0 0 0 15,2-7 0-15,-2 7 0 0,0 0 0 0,0 0 0 16,0 0 44-16,0 0 9 0,0 0 2 0,0 0 0 16,0 0-52-16,3 7-12 0,0-5 0 0,5 5 0 15,-3 5-17-15,-2-5-7 0,5 0 0 0,0 0-1 0,2 0 25 16,-2 0 0-16,-3 0 0 0,3-2 0 0,0 2 0 15,-3-2 0-15,1-3 0 0,-1-2 8 16,3 5-92-16,-3-5-19 0,1 0-3 0</inkml:trace>
  <inkml:trace contextRef="#ctx0" brushRef="#br0" timeOffset="4704.2">19923 4862 1958 0,'0'0'87'0,"0"0"17"0,0 0-83 15,0 0-21-15,0 0 0 0,0 7 0 16,0-2 107-16,0 4 17 0,-5-2 3 0,2 5 1 0,3 2-103 0,3 0-25 16,-1-2 0-16,4 9 0 0,-1-2 56 0,3 0 7 15,-3-3 1-15,1 8 0 0,-1-8-52 0,0-2-12 16,0 5 0-16,-2-5 0 0,0-2 0 0,-1 2 0 0,-2-7 0 16,-2 5 0-1,-1-10-222-15,3 3-47 0</inkml:trace>
  <inkml:trace contextRef="#ctx0" brushRef="#br0" timeOffset="5172.6">19918 5069 460 0,'-5'0'41'0,"5"0"-33"0,0 0-8 0,0 0 0 15,2-7 359-15,1 2 69 0,2 3 15 0,0-3 2 16,3 5-286-16,0 0-58 0,0 0-11 0,3 0-2 16,5 0-62-16,0 0-12 0,-3 0-2 0,3 0-1 15,0 0-11-15,-1 0 0 0,1 0 0 0,-2 0 0 16,-1 5-15-16,0-5-5 0,0 2 0 0,0-2-1 15,-5 0-171-15,3 5-35 0,-6-3-6 0,3-2-2 16,0 0 116-16,0 5 23 0,-3-5 5 0,3 0 1 16,0 0 38-16,-2 0 7 0,-1 0 1 0,-3 0 1 15,4-5 86-15,-4 5 17 0,4 0 3 0,-1 0 1 0,0 0 52 0,3-2 10 16,0 2 2-16,3-5 1 0,2 3-46 0,-2-3-10 16,2 5-1-16,0-2-1 0,0-3-59 0,0 5-12 15,-2-2 0-15,0-3 0 0,-3 5 22 0,0-7 10 16,-3 7 1-16,0-5 1 0,0 3-3 0,-5-3-1 15,3 3 0-15,-3-3 0 0,0 3-30 0,-3-3 0 16,1-2 0-16,-4 7 0 0,-1-2 36 0,-1-3 0 16,0 0 1-16,0 3 0 0,-6-3-22 0,7 5-5 15,1 0-1-15,-2 0 0 0,-2 5-9 0,-1-5 0 16,3 7 0-16,-2 0 0 0,-1-2 0 0,0 2 0 16,1 2 0-16,2 3 0 0,0-5 0 0,0 7 0 15,3 0 0-15,2-2-11 0,3 2 11 0,0 0-10 16,-3-2 10-16,6 2-10 0,2 0 10 0,3-7 0 0,0 5 0 15,0 0 0-15,0-5 0 0,5 0 8 0,3-5-8 0,0 5 11 16,3-2-11-16,2 0 12 0,3-3-12 0,5-2 12 16,0 0-3-16,3 0 0 0,-1-2 0 0,6-3-1069 15</inkml:trace>
  <inkml:trace contextRef="#ctx0" brushRef="#br0" timeOffset="5860.35">21341 4970 1206 0,'0'0'26'0,"0"0"6"0,0 0 0 0,0 0 3 0,0 0-35 0,0 0 0 0,0 0 0 0,0 0 0 15,0 0 72-15,-2 0 7 0,2 0 1 0,0 0 1 16,-6-2-13-16,4-3-4 0,-4 5 0 0,1 0 0 0,0 0 0 0,0 0 0 16,-1 0 0-16,-2 0 0 0,0 5-13 0,0-3-3 15,1 5-1-15,-4 0 0 0,3 3-38 0,-3-1-9 16,3 3 0-16,1-5 0 0,-1 7 0 0,5 0 0 16,-2-2 0-16,5 2 0 0,0-2 0 0,2-3 0 15,4 5 0-15,2-2 0 16,2-5-36-16,3 5-8 0,-2-5-3 0,5 0 0 0,-3-5 80 0,6 3 16 15,-1-5 3-15,1 0 1 0,-1-7-45 0,1 2-8 16,-1 3 0-16,-2-5 0 0,3 0 28 0,-4-5 10 16,-4 0 2-16,0 5 1 0,-3-2 19 0,-1-3 4 15,-7-2 1-15,-2 2 0 0,-3 5-7 0,-1-2-2 16,-2-3 0-16,0 5 0 0,-8 0-20 0,6 0-4 16,-1-5 0-16,3 10-1 0,-2-3-15 0,-1-2-2 15,3 7-1-15,0-5 0 0,3 3-25 0,0 2-6 16,-1-5-1-16,6 5 0 15,0 0-123-15,0 0-25 0,0 0-5 0,0 0-904 0</inkml:trace>
  <inkml:trace contextRef="#ctx0" brushRef="#br0" timeOffset="6187.97">21630 4989 1670 0,'0'0'148'0,"0"0"-118"0,0 0-30 0,0 0 0 15,0 0 70-15,0 0 8 0,0 7 2 0,2 0 0 16,1 0-13-16,2 0-3 0,3 0 0 0,0 5 0 16,3-5-22-16,-3 5-5 0,0-3-1 0,2-2 0 0,-2 5-13 0,3-5-3 15,-3 0-1-15,-3 0 0 0,0-2-8 0,3-3-2 16,0-2 0-16,-3 0 0 0,1 5 44 0,-1-10 9 16,3 3 2-16,0-3 0 0,0 3 0 0,0-5 0 15,0-5 0-15,0 5 0 0,2-5-64 0,-2 3 0 16,0-3 0-16,0-2-10 0,0 2 10 0,0-2 14 15,-3 5-3-15,0-3-1 0,1 5-10 0,-1-5 0 16,0 5 0-16,1 0 0 0,-1 5 0 0,-2-3 0 16,-1-2 8-16,1 2-8 0,0 3 0 0,-1 2 0 15,3-5-10-15,-5 5 10 16,0 0-108-16,3 5-16 0,5-5-4 0,0 2-1024 0</inkml:trace>
  <inkml:trace contextRef="#ctx0" brushRef="#br0" timeOffset="6531.96">22077 5024 403 0,'0'0'17'0,"0"0"5"0,0 0-22 0,0 0 0 0,0 0 0 0,0 0 0 15,8 5 299-15,0-5 55 0,0 0 11 0,0 0 3 16,2 0-244-16,1 0-48 0,-1 0-9 0,1 0-3 16,-3-5-10-16,2 3-2 0,1-3-1 0,0 3 0 15,-3-3-31-15,-1 3-5 0,-1-3-2 0,-1-2 0 16,0 0 12-16,-2 2 3 0,-3-2 0 0,0 5 0 15,-5-5 2-15,2 2 1 0,-5-2 0 0,0 0 0 16,3 5-21-16,-3-3-10 0,0 0 10 0,-3 3-10 16,-2 2 23-16,3 0-2 0,-1 0 0 0,-2 0 0 15,0 0-33-15,2 2-8 0,-2 3 0 0,2 0-1 0,1 2 21 0,-1-5 10 16,3 5-1-16,0 0 0 0,0 0-9 0,6 5-12 16,2 0 2-16,0-3 1 0,2 3 9 15,1 0 0-15,2-3 0 0,0 3-8 0,3 2 8 0,0-7 0 16,6 7 0-16,-4-7 0 0,1 0 0 0,2 0 0 15,3 3 0-15,0-8 0 0,2 5-16 0,3-7-7 16,1 0-1-16,1 0-678 16,-1 0-135-16</inkml:trace>
  <inkml:trace contextRef="#ctx0" brushRef="#br0" timeOffset="6813.04">22474 4923 1479 0,'0'0'65'0,"0"0"15"0,0 0-64 0,0 0-16 15,0 0 0-15,2 7 0 0,1 0 113 0,0 5 20 0,-1-5 4 16,1 0 1-16,2 7-63 0,1-2-13 0,-1 0-2 0,0 2-1 16,0-5 4-16,-2 3 1 0,0 2 0 0,2-7 0 15,-5 5-52-15,3-5-12 0,-3 0 0 0,0 0 0 16,0-7 54-16,0 0 8 0,0 0 2 0,0 0 0 16,0 0-52-16,0 0-12 0,0 0 0 0,0-2 0 15,-3-5 0-15,3-3 0 0,3 3 0 0,-1-2 0 16,4-3 0-16,2-2 0 0,-1 2 0 0,4 3 0 15,0-3 0-15,4-2 0 0,1 2 0 0,-5 5 0 16,0 0-28-16,-1 0-8 0,3 0-1 0,1 2-1 16,1-2 28-16,1 7 10 0,3-2 0 0,5-3-9 15,-1 5 9-15,-1 0 0 0,-1 0 0 0,0 0-8 16,0 5-97-16,-5-3-19 0</inkml:trace>
  <inkml:trace contextRef="#ctx0" brushRef="#br0" timeOffset="8031.42">19547 5417 518 0,'0'0'23'0,"0"0"5"0,0 0-28 0,0 0 0 16,0 0 0-16,0 0 0 0,0 0 164 0,0 0 28 16,0 0 6-16,0 0 1 0,6 7-101 0,-6-7-20 15,0 0-4-15,0 0-1 0,5 0-7 0,0 7-2 16,-5 0 0-16,3-2 0 0,0 4 0 0,-1 3 0 15,4 2 0-15,-4 0 0 0,-2 5 0 0,0 0 0 16,8-5 0-16,-5 7 0 0,-1-2-30 0,1 0-6 16,0-3-2-16,-1 3 0 0,1-5 6 0,-3 0 2 15,0 1 0-15,5 1 0 0,-2-7-14 0,0 3-4 16,-3-5 0-16,0 5 0 0,2-5-16 0,-2 0-16 0,0-5 4 16,0 3 0-16,0-3 60 0,0-2 13 0,0 0 3 0,0 0 0 15,0 0-64-15,0 0-15 0,0-7-1 0,0 0-1 16,3 0 17-16,0 0 12 0,2 0-1 0,-3-5-1 15,4 5-10-15,-1 0 0 0,0-7 0 0,3 7 0 16,0 0 0-16,0 2-9 0,0-2 9 0,0 5-10 16,3-3 10-16,-1-2-8 0,-2 7 8 0,0 0-8 15,5 0 8-15,-5 0-10 0,0 0 10 0,0 7-10 16,3-2 10-16,-1-3 0 0,-2 5 0 0,0 5 0 0,-3-5 0 16,1 0 0-16,2 0 8 0,-3 5-8 15,0-5 12-15,1 0-3 0,-4 0 0 0,3 5 0 0,-2-5-1 16,2 0 0-16,-2 0 0 0,0-4 0 0,2 1-8 0,-5 3 10 15,0-7-10-15,3 7 10 0,-3-7-2 0,5 5-8 16,-2-3 12-16,-3-2-4 16,0 0-67-16,0 0-13 0,0 0-4 0,0 0-1043 15</inkml:trace>
  <inkml:trace contextRef="#ctx0" brushRef="#br0" timeOffset="8515.72">20037 5626 1861 0,'0'0'40'0,"0"0"9"0,0 0 2 0,0 0 2 0,0 0-42 0,0 0-11 0,0 0 0 0,0 0 0 16,0 0 51-16,5 5 8 16,-2 2 1-16,2 0 1 0,-5 0-16 0,5 0-3 0,-2 0-1 15,0 0 0-15,-1 1 10 0,1 1 1 0,2-2 1 0,-2 0 0 16,0-5-42-16,2 5-11 0,0-2 0 0,0 2 0 15,-5-7 0-15,8 5 0 0,-2-3 0 0,2 3 0 16,0-5 0-16,0 0 0 0,2-5 0 0,-2 5 0 16,0-2 24-16,0-3 4 0,0 5 0 0,0-7 0 15,-3 2-64-15,0 5-13 0,-2-7-3 0,2 0 0 16,-2 0-31-16,2 0-6 0,-2 3-2 0,-3-4 0 16,3 1 10-16,-3 0 1 0,-3 0 1 0,3 0 0 0,3 0 52 15,-3 2 11-15,-3 3 1 0,3-5 1 0,0 7 14 16,0 0 16-16,0 0-3 0,0 0-1 0,0 0 40 0,0 0 8 15,0 0 2-15,0 0 0 0,0 0 4 0,0 0 1 16,3 7 0-16,2 0 0 0,-5 5-13 0,2-3-2 16,-2 3-1-16,0 2 0 0,3-2-10 0,-6 2-1 15,1 0-1-15,-3 0 0 0,2 0-16 0,-2 1-3 16,-1 1-1-16,1-2 0 0,2 0-11 0,1 5-8 16,-4-5 9-16,4 0-9 0,-4 0 20 0,4 0-3 15,-1-2 0-15,1 2 0 0,2-7-17 0,-3 0 0 16,3 1 0-16,-3 1 0 0,1 0 0 0,-1-2 0 15,3-7 0-15,0 0 0 16,3 5-150-16,-3-5-34 0,0 0-6 0,0 0-2 0</inkml:trace>
  <inkml:trace contextRef="#ctx0" brushRef="#br0" timeOffset="8984.21">20455 5685 1695 0,'0'0'37'0,"0"0"8"0,0 0 2 0,0 0 1 0,0 7-39 0,3 0-9 0,-3-2 0 0,0 4 0 16,0-2 60-16,2 5 11 0,-2 2 1 0,3-2 1 16,0-2-7-16,-3 1-2 0,2 3 0 0,1-2 0 15,-3 7-51-15,0-3-13 0,0 1 0 0,0-3 0 16,2-5 54-16,-2 3 8 0,0 0 2 0,0-3 0 0,3 3-52 0,0-2-12 15,-3-1 0-15,-3-2 0 0,6-5 33 0,-6 5 4 16,3-2 1-16,0-5 0 0,0 0-17 0,0 0-3 16,0-12-1-16,0 5 0 0,0 0-6 0,-3 0-2 15,3-7 0-15,-2-5 0 0,2 5-9 0,-3-5 0 16,3-2 0-16,0 0 0 0,0-3 0 0,-2 3 0 16,2 0 0-16,2 0 0 15,1 2-49-15,-1 0-12 0,4 5-3 0,-1 0 0 0,3 2 52 0,0-2 12 16,0 2 0-16,0 5 0 0,2 0 0 0,-2 0 0 15,0 5 0-15,0-3 0 0,0 3 0 0,-3-3 0 16,3 10 0-16,0-3 0 0,0-2 0 0,0 7 0 16,-3 0 0-16,1 0 0 0,-4 0 48 0,-2 5 13 15,0-5 3-15,0 5 0 0,0-3-52 0,-2 3-12 16,-4-5 0-16,1 5 0 0,-3-5 0 0,3 0 0 16,-3 0 0-16,0 0 0 0,0-2 0 0,0-3 0 15,3 5 0-15,0-7 0 16,-1 5-151-16,6-5-33 0,-5 0-6 0,2-5-795 0</inkml:trace>
  <inkml:trace contextRef="#ctx0" brushRef="#br0" timeOffset="9374.78">20709 5685 864 0,'0'0'76'15,"0"0"-60"-15,0 0-16 0,0 0 0 16,0 0 142-16,5 0 26 0,1 5 4 0,-1-3 2 0,-5-2-86 0,8 0-18 15,2 5-3-15,4-3-1 0,-4-2 13 0,-2 0 2 16,3 5 1-16,-1-5 0 0,3 0-22 0,-2 0-4 16,0 0 0-16,-1 0-1 0,1 0-15 0,-3 0-4 15,0-5 0-15,2 5 0 0,-4-2-14 0,2-3-3 16,-8 5-1-16,5 0 0 0,3-7-6 0,-8 7-2 16,2-4 0-16,1 1 0 0,0-4-10 0,-3 2-12 15,0-2 2-15,-3 5 1 0,0-5 32 0,1 2 6 16,-1-2 2-16,0 2 0 0,-2 3-19 0,0-3-3 15,0 3-1-15,-3-3 0 0,0 5-8 0,-3-2 0 16,6 2 0-16,-6 0 0 0,3 0 0 0,-2 2 0 16,2-2 0-16,0 7 0 0,-3-2 0 0,1 2 0 15,2 0 0-15,-3 0 0 0,3 5-12 0,3-5 12 16,2 3-10-16,1 1 10 16,2-4-31-16,0 5 0 0,0-5 0 0,2 7 0 0,1-7 43 0,2 5 9 0,3-5 2 15,0 3 0-15,0-1-23 0,3-2 0 0,-3 0 0 0,-1-5 0 16,4 5 0-16,0-2 9 0,-1 2-9 0,1-7 0 31,2 0-168-31,-2 0-40 0</inkml:trace>
  <inkml:trace contextRef="#ctx0" brushRef="#br0" timeOffset="9702.8">21135 5631 518 0,'0'0'46'16,"0"0"-37"-16,-3 0-9 0,1 2 0 15,-1 3 322-15,3 0 62 0,0-5 13 0,0 7 3 16,0 0-231-16,0 0-45 0,0 0-10 0,3 0-2 0,-1 0-56 0,1 0-11 16,-3 0-2-16,3 0-1 0,2 0-14 0,-2 0-4 15,-3-7 0-15,2 10 0 0,-2-10-12 0,3 7-2 16,-3-7-1-16,0 0 0 0,0 0-9 0,0 0 10 16,0 0-10-16,0 0 10 0,0 0 4 0,0 0 1 15,0 0 0-15,0 0 0 0,-3-5-24 0,1-2-5 16,-1 0-1-16,0 0 0 15,3 0-39-15,0-5-8 0,3-2-2 0,-3 2 0 16,3 3 0-16,-1-3 0 0,3 0 0 0,1 5 0 0,-1 0 48 0,3 0 16 16,3 0-12-16,-4 0 12 0,4 0-12 0,-3 2 3 15,3 3 1-15,-1-3 0 0,1 5 8 0,-1 0 0 16,1 0 0-16,0 5 0 0,-4-5 0 0,4 0 0 16,-3 2 0-16,0 3-952 0</inkml:trace>
  <inkml:trace contextRef="#ctx0" brushRef="#br0" timeOffset="10327.63">21556 5671 633 0,'0'0'56'0,"0"0"-44"16,0 0-12-16,0 7 0 0,0-7 163 0,2 7 30 16,1 0 7-16,0 0 0 0,-1 0-88 0,1 0-17 15,-1 5-4-15,1 0-1 0,0-3-10 0,2 3-3 16,-2-5 0-16,2 7 0 0,-2-2-5 0,-1-3-2 16,1 3 0-16,0 0 0 0,-3-3-10 0,2-2-1 15,1 0-1-15,-3 5 0 0,3-5-46 0,-3 5-12 0,2-3 0 16,1-4 0-16,-3-2 53 0,2 1 9 0,-2-4 2 0,0 0 0 15,0 0-52-15,0 0-12 0,0 0 0 0,0 0 0 16,-2-7 0-16,2 2 0 0,-3-4 0 0,1-3 0 16,2-2 34-16,0 2 4 0,0-2 1 0,0-7 0 15,0 7-31-15,0-9-8 0,0 6 0 0,2-4 0 16,1-3-11-16,-1 3-6 0,4 2-2 0,-4 3 0 16,6-3-2-16,-2 5-1 0,-1 0 0 0,3 2 0 15,2 0 22-15,-2 5 0 0,0 0 0 0,3 0 0 16,-3 5 0-16,2-3 0 0,1 5 0 0,0 7 0 15,-1-7-19-15,1 7-2 0,2 0-1 0,0 0 0 16,-2 5 22-16,-3-5 0 0,-3 7 0 0,0-7 8 16,1 5 2-16,-4-5 0 0,-4 7 0 0,2-7 0 0,-6 0-2 15,1 5 0-15,-3-5 0 0,0 0 0 0,-2 0 9 0,-1 0 2 16,-2-2 0-16,2-3 0 16,-2 3-53-16,0-3-10 0,-1 3-3 0,4-5 0 15,-1 0-196-15,3 0-39 0</inkml:trace>
  <inkml:trace contextRef="#ctx0" brushRef="#br0" timeOffset="10765.01">22106 5631 1036 0,'0'0'92'0,"0"0"-73"16,0 0-19-16,0 0 0 0,0-5 147 0,-3 3 25 15,3-3 6-15,-2 3 1 0,2 2-59 0,-3 0-12 0,-2-5-3 0,-3 5 0 16,0 0-60-16,-3 0-12 0,3 5-2 0,-5-3-1 16,3 3-17-16,-4-3-3 0,4 3-1 0,-1 2 0 15,1 0-9-15,-1 0 0 0,3-2 0 0,3 2 0 16,-1 0 0-16,4 0 0 0,-1 0 0 0,6 0 0 16,2 0-13-16,0 0 5 0,1 0 8 0,-1-2-13 15,3-3 13-15,0 3 8 0,0 2 0 0,0-2-8 16,0-3 0-16,0-2 0 0,2 5 0 0,-2-5 0 15,0-5 0-15,0 5 0 0,0-7 0 0,0 5 0 16,-3-3 16-16,0-2-3 0,1 2-1 0,-1-2 0 16,-2 0-2-16,-1 0-1 0,1-4 0 0,0 3 0 15,-1 1-9-15,1 0 10 0,-3 0-10 0,3 0 10 16,-1 0-10-16,-2 7 0 0,0 0 0 0,0 0 0 0,0 0 0 0,0 0 0 16,0 0 0-16,8 5 0 0,-3-3 12 0,1 3-2 15,-1-3-1-15,0 5 0 0,1 0-9 0,-4 0 8 16,4-2-8-16,-1 7 8 0,3-5-8 0,-3 0 0 15,-2 0 9-15,5 0-9 16,-6 0-52-16,4 0-14 0,-4 0-3 0,3-2-1 0</inkml:trace>
  <inkml:trace contextRef="#ctx0" brushRef="#br0" timeOffset="11062.03">22307 5619 979 0,'0'0'43'0,"0"0"9"0,0 0-41 0,3 7-11 0,-1-2 0 0,1-3 0 16,0 3 252-16,2 2 48 0,-2 0 9 0,2 5 3 16,0-10-187-16,0 10-37 0,1-5-7 15,-1 5-1-15,0-10-44 0,1 5-8 0,-4 0-1 0,1-2-1 16,0 2-10-16,-3-7-3 0,0 0 0 0,0 0 0 16,0 0-1-16,0 0 0 0,0 0 0 0,0 0 0 15,0 0 5-15,0 0 1 0,0 0 0 0,2-7 0 16,-2 0-18-16,3-5-9 0,-1 3 1 0,1-3 0 15,0 0-60-15,2 3-12 16,0-3-3-16,3 0 0 0,3 5 12 0,-3 0 3 0,0-2 0 0,0 2 0 16,5 2 40-16,-5-2 9 0,-8 7 2 0,13 0 0 15,-5 0 17-15,-8 0 0 0,13-5-8 0,-13 5 8 16,11 5 0-16,-1-5-8 0,1 2 8 0</inkml:trace>
  <inkml:trace contextRef="#ctx0" brushRef="#br0" timeOffset="11483.62">22900 5593 748 0,'-6'0'67'0,"6"-2"-54"0,-2 2-13 0,-4 0 0 0,1 0 153 0,0 0 28 15,0 0 6-15,-1 0 1 0,-4 0-74 0,4 0-14 16,-2 0-4-16,1 7 0 0,-4-7-66 0,3 7-14 15,-3-7-2-15,4 7-1 0,4-2-30 0,-2 2-7 16,-1-5 0-16,1 5-1 0,0 3 39 0,-1-3 8 0,-2 0 2 0,6 2 0 16,-3-4-24-16,2 2 0 0,3 0 0 0,0 0 0 15,0 0 0-15,3-2 0 0,2-3-9 0,-3 5 9 16,-2-7-20-16,8 5 1 0,6-5 0 0,-4 2 0 16,1 3 39-16,2-5 7 0,0 0 1 0,0 0 1 15,1-5 5-15,-1 3 1 0,-2-3 0 0,-4 5 0 16,4-7-16-16,-6 5-3 0,1-3-1 0,-4-2 0 15,1 0 23-15,0 0 5 0,-3 0 1 0,0 0 0 16,-3 0-26-16,0 2-5 0,3-2-1 0,0 5 0 16,0 2-12-16,0 0-8 0,0 0 8 0,0 0-13 15,0 0 13-15,0 0 8 0,0 0 0 0,0 0-8 16,3 2 0-16,2 5 0 0,-2 0 0 0,2 0-12 0,0-2 12 0,1 2 0 16,2 0 0-16,-3 0 0 0,3 0 0 0,-3-2 0 15,3-3 0-15,0 5-655 16,-3-2-125-16</inkml:trace>
  <inkml:trace contextRef="#ctx0" brushRef="#br0" timeOffset="12014.72">23111 5610 230 0,'3'2'20'0,"0"-2"-20"15,2 0 0-15,0 5 0 0,1-3 351 0,-1 3 65 16,0-3 14-16,0 3 2 0,3 2-256 0,-2 0-52 15,-1 0-11-15,-2 0-1 0,-3 0-69 0,2-2-14 0,1 2-2 16,-3 0-1-16,0 0-7 0,0-2-2 0,3-3 0 16,-3-2 0-16,0 0-3 0,0 0-1 0,2 7 0 0,-2-7 0 15,0 0 0-15,0 0 0 0,0 0 0 0,0 0 0 16,5 0-4-16,-5 0-1 0,6-7 0 0,-4 5 0 16,4-3-8-16,-1-2 0 0,0-5 0 0,1 5 0 15,-1 0-28-15,5-2-5 16,-2-3-1-16,6 5 0 0,-6 2 5 0,-1-2 1 0,4 0 0 0,0 7 0 15,-3-7 16-15,2 7 3 0,-2-2 1 0,0 2 0 16,0 0 8-16,-3 2 12 0,3-2-2 0,-3 7-1 16,3-7 17-16,-2 7 3 0,-1-2 1 0,-2 2 0 15,2-5-9-15,0 3-1 0,1 2-1 0,-1 0 0 16,0-2-8-16,-2 2-2 0,2-5 0 0,0 3 0 0,1-3-9 0,-4 3-12 16,4-5 2-16,-1 3 1 0,0 1 23 0,-5-4 5 15,8 0 1-15,0 0 0 0,-3-4-32 0,1 1-7 16,2 3-1-16,-1-5 0 0,-1 3 38 0,2-3 7 15,0 3 2-15,2-5 0 16,-2 2-43-16,0-2-9 0,3 0-2 0,-3 0 0 0,-3 2 27 0,0 5 8 16,1-2 0-16,-1-3 0 0,0 5-8 0,0-2-10 15,1 2 10-15,2 0-13 0,0 0 13 0,-3 2-11 16,-5-2 11-16,5 5-10 0,3 2 10 0,-3 0 12 16,1 0-2-16,-1 0-1 0,-2 0 4 0,2 0 1 15,0-2 0-15,-2 2 0 0,-1 0-2 0,1 0-1 16,2 0 0-16,-5-2 0 0,0 2-11 0,3-5 10 15,0 3-10-15,2 2-747 0,-2-2-155 0</inkml:trace>
  <inkml:trace contextRef="#ctx0" brushRef="#br0" timeOffset="12374.01">23863 5666 576 0,'0'0'51'0,"0"0"-41"0,0 0-10 0,0 0 0 15,0 0 248-15,0 0 47 0,0 0 9 0,5 0 3 16,0 0-175-16,1 0-34 0,-1 0-7 0,0 0-2 16,3 0-57-16,0 0-12 0,0 0-3 0,5-2 0 15,-5 2-9-15,3 0-8 0,-3-5 9 0,2 5-9 16,1 0 11-16,-3-2-11 0,-3-3 12 0,3 3-12 16,-3-3 19-16,-2-2-3 0,0 0-1 0,-3 2 0 15,0-2 4-15,-3 5 1 0,0-5 0 0,-2 2 0 0,2-2-12 0,-2 0-8 16,0 2 12-16,-3 3-12 0,0-3 0 0,0 3 0 15,0-3 0-15,0 5-9 0,-2 0-4 0,2 5-1 16,-3-5 0-16,3 2 0 0,0 3 14 0,-2-3-12 16,4 5 12-16,-2 3-12 0,0-3 12 0,0 0-11 15,1 0 11-15,1 0-10 0,1 5 10 0,0-3-8 16,2 3 8-16,0-5-8 0,-2 7 8 0,5-7-10 16,3 5 10-16,-3-5-10 0,2 0 10 0,4 0 0 15,-1 0 0-15,0 0 0 0,3-2 20 0,3-3 0 16,-1 5 0-16,6-7 0 0,0 5-20 0,3-5-10 15,-1 0 1-15,3 0-635 16,3-5-126-16</inkml:trace>
  <inkml:trace contextRef="#ctx0" brushRef="#br0" timeOffset="12592.7">24178 5405 1688 0,'0'0'75'0,"0"0"15"0,2 5-72 0,4-3-18 0,-4 5 0 0,1 3 0 16,0-1 64-16,-1 5 8 0,3-2 3 0,1 7 0 16,-4 2-2-16,6 0 0 0,-2-2 0 0,-1 2 0 15,0-2-43-15,-2-5-9 0,2 5-1 0,-2-5-1 16,-1 0-6-16,4-2-1 0,-6-3 0 0,2 3 0 16,-4-5-12-16,2 0 0 0,0 0-12 0,0 0 12 15,0 0-210-15,-3-2-35 0</inkml:trace>
  <inkml:trace contextRef="#ctx0" brushRef="#br0" timeOffset="12733.36">24156 5619 864 0,'0'0'38'0,"0"0"8"0,6 0-37 0,2 5-9 16,-3-10 0-16,3 5 0 0,0 5 182 0,2-5 34 16,-2 0 8-16,3 0 0 0,0 0-167 0,2 0-33 15,-3 2-8-15,4-2 0 0,1-2-16 0,1 2 0 16,3-5 0-16</inkml:trace>
  <inkml:trace contextRef="#ctx0" brushRef="#br0" timeOffset="13077.26">24453 5591 403 0,'0'0'17'0,"0"0"5"15,0 0-22-15,8 0 0 0,-3 0 0 0,3 0 0 0,0 2 224 0,0 3 40 0,0-5 8 0,2 0 1 16,4 5-189-16,-1-3-39 0,3-2-7 0,0 0-2 15,-1 0-36-15,-1 0 0 0,2 0 0 0,-3 0-12 16,-3 0 28-16,1 0 4 0,-3-2 2 0,0-3 0 16,-3-2-9-16,0 2-1 0,-5 3-1 0,0-3 0 15,-2-2 24-15,-1 5 5 0,0-3 0 0,-2-2 1 16,-5 7-17-16,2-7-4 0,0 7-1 0,-3-5 0 16,-2 3-19-16,-3 2 0 0,3 2 8 0,0 3-8 15,5-5 0-15,-6 7 0 0,-1-7 0 0,-1 7 0 16,2 0 0-16,1 0-9 0,3 0 9 0,2 0-8 0,0 5 8 0,2-5 0 15,1 7-9-15,3-7 9 0,-1 5-22 0,3 2 0 16,0-2 0-16,5-5 0 0,-2 5 42 0,2-3 9 16,0-2 2-16,6 0 0 0,0 0-16 0,2 3-3 15,-3-3-1-15,6 0 0 0,3-5-2 0,-3 3 0 16,2-3 0-16,1-2 0 16,-3 5-48-16,2-5-9 0,-2 0-3 0</inkml:trace>
  <inkml:trace contextRef="#ctx0" brushRef="#br0" timeOffset="13373.79">24818 5577 1180 0,'0'0'52'0,"0"0"12"0,0 0-52 15,0 0-12-15,0 0 0 0,0 2 0 0,0-2 105 0,0 5 19 0,0 2 3 0,0 0 1 16,3 0-36-16,-3 7-8 0,2-7 0 0,1 5-1 16,2 2-15-16,-2 0-4 0,-1-2 0 0,1-5 0 15,0 5-13-15,2-3-3 0,-2-2-1 0,-1 5 0 16,1-5-20-16,0 0-4 0,-3-2-1 0,0-5 0 15,0 0-5-15,0 0-1 0,0 0 0 0,0 0 0 16,0 0 4-16,0 0 0 0,0 0 0 0,0-7 0 16,0 0-20-16,0-5 0 0,0 5 0 0,2-5-9 15,4-2-40-15,-4 2-8 0,6-2-2 0,0 5 0 16,0-3 0-16,3 0 0 0,-1 5 0 0,1 0 0 16,2 5 14-16,0-3 2 0,0 3 1 0,1-3 0 15,-1 5 62-15,0 5 13 0,0-3 3 0,1 5 0 0,1-2-17 16,-4-3-3-16,2 5-1 0,1-2 0 15,-4 2-104-15,1 0-21 0</inkml:trace>
  <inkml:trace contextRef="#ctx0" brushRef="#br0" timeOffset="14133.71">22339 6040 345 0,'-3'0'31'0,"-2"0"-31"15,0 0 0-15,-3-2 0 0,2 2 149 0,1 0 24 16,-3-5 5-16,3 5 1 0,-3 0-96 0,3 0-19 16,-3 0-4-16,-3 5-1 0,3-3-6 0,0-2-1 15,-2 7 0-15,2-2 0 0,0-3-17 0,2 3-4 16,-2-2-1-16,1 1 0 0,1 3 2 0,4 0 1 16,-1 0 0-16,0 0 0 0,3 0-33 0,0-2 0 0,3 2 0 0,0 0 0 15,2 0-20-15,3 0-10 0,0 0-2 0,2 1-1 0,4-4 77 0,-1 3 16 16,3 0 4-16,0 0 0 0,2 0-52 0,1 1-12 15,-4-1 0-15,4-3 0 0,-3 3 54 0,0 0 8 16,-3 0 2-16,0-2 0 0,-5 2-52 0,0 0-12 16,-3 0 0-16,1 0 0 0,-4 0 54 0,-2-2 8 15,-2-3 2-15,-1 6 0 0,0-4 0 0,-5 3 0 16,3 0 0-16,-5 0 0 0,-1-2 0 0,-2-3 0 16,0 3 0-16,-1-5 0 0,-2 0-52 0,1 3-12 15,-4-3 0-15,1 0 0 0,2-3 0 0,0 3 0 0,3-5 0 16,-1 3 0-1,1-3-151-15,2-2-33 0,1 5-6 0,2-3-795 0</inkml:trace>
  <inkml:trace contextRef="#ctx0" brushRef="#br0" timeOffset="14539.9">22670 6167 806 0,'0'0'36'0,"-3"0"7"0,-2 0-35 16,5 0-8-16,0-7 0 0,0 7 0 0,0 0 258 16,0 0 50-16,0 0 9 0,0 0 3 0,5 5-244 0,5-3-49 15,-2-2-10-15,3 5-1 0,2-3 4 0,-2-2 2 16,2 0 0-16,-2 0 0 0,-1 0-10 0,1 0-1 16,-3 0-1-16,2-2 0 0,-2-3 1 0,0 3 0 15,-3-3 0-15,1 1 0 0,-4 1 1 0,1-1 1 16,-3-4 0-16,0 1 0 0,-3 5-1 0,-2-5-1 15,2 2 0-15,-2-2 0 0,-3 0-11 0,0 2 12 16,0-2-12-16,-2 5 12 0,-3-3-12 0,-3 5 0 16,0 0 0-16,0 0 0 0,0-2 0 0,0 4 0 15,3-2 0-15,-3 0 0 0,3 7 0 0,0-2 0 16,2 2 0-16,0 0 0 0,1 0 0 0,2 5 0 16,3-3 0-16,-1 3 0 0,1-5 0 0,5 7 0 15,0-2 0-15,3-2 8 0,2 1-8 0,0 3 0 0,6 1 0 16,-1-4 0-1,6-4-19-15,-8 0-5 0,0 0-2 0,3 1 0 0,2-8 50 0,0 4 9 0,3-1 3 16,3 1 0 0,2-4-160-16,3 0-32 0,21-4-7 0,-11-3-1 0</inkml:trace>
  <inkml:trace contextRef="#ctx0" brushRef="#br0" timeOffset="14758.55">22987 5993 1209 0,'0'0'108'0,"-3"0"-87"0,3 0-21 0,0 0 0 0,0 0 183 16,0 0 32-16,-2 7 6 0,-1 0 2 0,3 0-111 0,0 5-21 15,3 2-5-15,2 0-1 0,-2-2-41 0,2 2-9 16,-2 0-2-16,2 5 0 0,0-5-9 0,-2 5-3 16,-1-5 0-16,4 0 0 0,-4 1 14 0,1 1 2 15,0-2 1-15,2-5 0 0,-2 3-47 0,-1 2-10 16,1-7-1-16,0 5-1 0,-3-5 33 0,2-4 8 15,-2-3 0-15,0 0 1 16,0 0-170-16,0 0-35 0</inkml:trace>
  <inkml:trace contextRef="#ctx0" brushRef="#br0" timeOffset="14961.85">23122 5974 1094 0,'3'0'97'16,"-3"5"-77"-16,2-5-20 0,1 0 0 0,0 3 193 0,2 1 35 0,0 3 8 0,0 5 0 15,-2-3-135-15,2 8-27 0,1-3-6 0,-1 3 0 16,0-6-10-16,1 8-2 0,-1-2 0 0,0 1 0 16,0-4-28-16,1-2-7 0,-1 7-1 0,0-5 0 15,-2-4-20-15,0 1-15 0,-3 3 3 0,2-7 0 16,-4 5 60-16,2-5 13 0,0 0 3 0,-3 0 0 16,0-7-256-16,-2 0-52 0,-6-2-9 15,-4-3-668-15</inkml:trace>
  <inkml:trace contextRef="#ctx0" brushRef="#br0" timeOffset="15133.53">22939 6160 1893 0,'0'0'41'0,"0"0"9"0,8 0 2 0,3 0 2 0,-3 0-43 0,0 0-11 16,5 0 0-16,0 0 0 0,0 0 52 0,6 0 9 15,0 0 2-15,4 0 0 0,1-4-35 0,-3 1-8 16,0 3 0-16,1 0-1 0,-1 0-19 0,-3 0 0 15,3-4-8-15,-2 4-639 16,0-3-127-16</inkml:trace>
  <inkml:trace contextRef="#ctx0" brushRef="#br0" timeOffset="15305.3">23450 6127 576 0,'3'0'51'0,"-3"0"-41"15,2 0-10-15,-2 0 0 0,0 0 242 0,0 5 46 0,3-3 10 0,0 5 2 16,-3-7-122-16,2 8-24 0,1-4-5 0,0 3-1 15,2 0-67-15,-3 0-13 16,4-2-4-16,-1-3 0 0,0 6-51 0,1-1-13 0,-1 2 0 0,0-7 0 16,3 5 0-16,-3 0 0 0,-2-2 0 0,0-3 0 31,-1 3-48-31,-2-5-13 0,0 0-3 0,0 0 0 0</inkml:trace>
  <inkml:trace contextRef="#ctx0" brushRef="#br0" timeOffset="15461.52">23432 5993 1648 0,'5'0'73'0,"-3"0"15"0,1 0-70 15,2 0-18-15,-5 0 0 0,0 0 0 0,0 0 24 0,3 0 0 16,5 5 1-16,-3-3-529 16,6 5-105-16</inkml:trace>
  <inkml:trace contextRef="#ctx0" brushRef="#br0" timeOffset="15852.06">23675 6153 57 0,'0'0'0'0,"0"0"0"0,0 0 0 0,0 0 0 15,3 0 0-15,2 7 0 0,0-2 375 0,-2-3 69 16,2 5 15-16,-2-2 2 0,2-3-316 0,-2 6-63 15,2-4-13-15,-2 3-2 0,-3-7-3 0,2 5 0 0,-2-5 0 0,0 0 0 16,0 0-51-16,0 7-13 0,0-7 0 0,0 0 0 16,0 0 28-16,0 0 2 0,0 0 1 0,0 0 0 31,6-5-50-31,-4 3-9 0,3-3-3 0,1-2 0 0,-1 0 23 0,3 0 8 0,0 0 0 0,0 0-9 16,0-5-42-1,2 8-8-15,1-4-1 0,-3 1-1 0,3 0 49 0,-4 7 12 0,1-7 0 0,3 7 0 16,-3 0-9-16,2 0 1 0,-2 0 0 0,0 0 0 15,0 7 37-15,-2-7 8 0,2 5 2 0,2 2 0 16,-2 0-2-16,0 0 0 0,-3 0 0 0,3 0 0 16,-2-2-37-16,-1 2 0 0,0 0 0 0,-2 0 0 15,2 0 41-15,-2 0 14 0,-3-7 2 0,2 7 1 0,1-2-42 16,-3-5-8-16,0 0-8 0,3 7 12 0,-1-5-12 16,-2-2 0-16,0 0 0 0,6 5 0 15,-1-2-152-15,3 1-32 0</inkml:trace>
  <inkml:trace contextRef="#ctx0" brushRef="#br0" timeOffset="16320.68">24323 6141 1731 0,'-5'-9'38'0,"5"4"8"0,-3 3 2 0,1-3 0 0,-1 3-38 16,-2-3-10-16,-1 1 0 0,1 1 0 0,0 3 75 0,-3-5 13 15,-3 5 2-15,3 0 1 0,-2 0-60 0,-4 0-12 16,1 5-3-16,3-5 0 0,-4 3-16 0,1 1 0 0,-3 3 0 0,6 0 0 16,-3-2 0-16,5 2-12 0,0 0 1 0,2 0 1 31,4-4-19-31,2 6-4 0,2-2-1 0,1 0 0 0,2-5 34 0,3 6 0 0,0-4 0 0,3 3 0 16,-3-2 0-16,2-3 0 0,1 3 0 0,-1-3 0 15,1-2 0-15,0 5 0 0,-3-5 0 0,2 0 0 16,-2 0 0-16,0-5 0 0,0 5 0 0,-3-2 0 15,1-3 29-15,-1-2 13 0,-3 7 2 0,4-7 1 16,-4 3-21-16,1 1-4 0,0-4 0 0,-3 7-1 16,0 0-6-16,0 0-1 0,0 0 0 0,2-5 0 15,-2 5-12-15,6 0 0 0,-6 0-9 0,8 0 9 16,-3 0-12-16,0 5 12 0,0-3-13 0,3 6 5 0,-2-4 8 16,-4 3 0-16,4 5 0 0,-1-5 0 0,0 0 0 0,-2 3 0 15,2-3 0-15,-2 4 0 16,-1 1 0-16,1-2 0 0,-3 1 0 0,3-4 0 0,-3 5 0 15,0-5 0-15,-3-4 0 0,0 8 0 0,1-4 0 0,-4 5 0 16,1-5 0-16,-5 0 0 0,2-4 49 0,-6 4 12 16,4-3 3-16,-1 3 0 15,-2-7-103-15,2 5-20 0,1-3-4 0,-1-2-1 16,3 0-104-16,0 0-20 0,0-7-5 0,3 5-586 0</inkml:trace>
  <inkml:trace contextRef="#ctx0" brushRef="#br0" timeOffset="16664.44">24723 6087 1497 0,'0'0'66'0,"0"-2"14"0,0-3-64 0,0 3-16 0,-3-3 0 0,3 5 0 15,-3-7 106-15,-2 3 18 0,-3 1 3 0,0-2 1 16,-2 3-52-16,-1 2-9 0,-2-5-3 0,0 5 0 15,-1 0-51-15,1 0-13 0,-3 5 0 0,3-3 0 16,0-2 0-16,0 5 0 0,2-2 0 0,3 1 0 16,3 3 0-16,2 0 0 0,3 0 0 0,3 0 0 15,5 0 0-15,0 5-12 0,2-5 3 0,6 7 0 16,-3-2 9-16,1-5 12 0,-1 7-2 0,0-2-1 16,0-2-9-16,-2 1-16 0,-3 3 4 0,0-2 1 0,-3-2 11 15,0 1 16-15,1-4-4 0,-6 5-1 0,-3-2 42 0,0-3 9 16,-2 4 2-16,-3 1 0 0,-5-5 0 0,0 0 0 15,-6 0 0-15,1-4 0 0,-1 1-52 0,-2-4-12 16,0 0 0-16,2 0 0 0,-2 5 0 0,5-3 0 16,-2-4 0-16</inkml:trace>
  <inkml:trace contextRef="#ctx0" brushRef="#br0" timeOffset="37340.68">20100 7212 939 0,'0'0'20'0,"0"0"5"0,0 0 1 0,0 0 1 0,0 0-27 0,-2 0 0 15,-1 0 0-15,0 0 0 0,1 0 68 0,-1 0 8 16,1 0 1-16,-1 0 1 0,0 4-11 0,3-4-3 16,-2 0 0-16,2 0 0 0,0 0 0 0,0 0-1 15,0 0 0-15,0 0 0 0,0 0-15 0,0 0-2 16,0 0-1-16,0 0 0 0,0 0 6 0,5 3 1 16,-5-3 0-16,8 4 0 0,-8-4-32 0,8 0-7 15,-3 3-1-15,3 1 0 0,-8-4 10 0,8 3 2 16,0-3 0-16,0 0 0 0,-3 4-13 0,3-4-3 0,0 0 0 15,3 0 0-15,-4 3 10 0,4 1 2 0,2-4 0 0,1 0 0 16,-1 0-12-16,0 0-8 0,0 0 12 0,3 0-12 16,0 0-13-16,2 0-10 0,1 0-1 0,0 0-1 15,2 0 47-15,0 0 10 0,-3 0 1 0,1 5 1 16,-1-2-21-16,1-3-4 0,-3 0-1 0,0 0 0 16,0 4 1-16,-1-4 0 0,-1 3 0 0,2-3 0 15,-3 0-9-15,3 4 0 0,-3-4 0 0,5 0 0 16,-2 3 0-16,0-3 0 0,3 0 0 0,2 0 0 15,-3 0 12-15,4 0 1 0,-4 0 0 0,6 4 0 16,-3-4-13-16,3 0 8 0,0 3-8 0,-3-3 0 16,0 0 8-16,0 0-8 0,3 0 0 0,-3 4 0 15,0-8 0-15,3 4 0 0,0 0 0 0,0 0-10 0,0 0 10 0,-3 0 11 16,-3 0-3-16,3 0 0 0,-5 0-8 0,3 0-11 16,-3 0 3-16,2 0 0 0,1 0 8 0,-1 0 0 15,-2 0 0-15,3 0 0 0,-3 0 0 0,2 0 0 16,-2-3 0-16,0 3 0 0,0 0 17 0,0 0 6 15,-1 0 1-15,4 0 0 0,-1 0-24 0,1 0 0 16,-1-4 0-16,1 4 0 0,0 0 0 0,-1 0 8 16,-2 0-8-16,2 0 0 0,-4 0 0 0,2 0 0 15,-3 0 0-15,3 0 8 0,-3 4-8 0,3-4 0 16,-6 0 0-16,4 3 0 0,-4-3 0 0,3-3 8 16,-2 3-8-16,2 0 0 0,-5 0 32 0,3 0 1 15,-1 0 1-15,4 0 0 16,-4-4-51-16,1 4-11 0,2 0-1 0,3 0-1 0,-3-3 30 0,3 3 0 15,0 0 0-15,2 0 0 0,-2 0 0 0,0-4 0 16,-3 4 8-16,3 0-8 0,-3-3 0 0,3-1 10 0,0 4-10 16,-3 0 8-16,3 0-8 0,-3 0 10 0,3 0-10 0,-2 0 10 15,-1 0-10-15,0-3 0 0,0 3 9 0,0 0-9 16,-2 0 0-16,0 0 0 0,2 0 0 0,0 0 8 16,0-5-8-16,1 5 0 0,-4 0 0 0,1 0 0 15,2 0 0-15,0-4 8 0,3 1-8 0,-5 3 0 16,5 0 0-16,-3 0 0 0,0 0 0 0,0 0 8 15,3-4-8-15,0 4 0 0,-3 0 8 0,3 0-8 16,-3-3 0-16,1 3 8 0,-4 0-8 0,3 0 0 16,1 0 0-16,-1-4 9 0,-3 4-9 0,1 0 0 15,0 0 0-15,-1 0 0 0,1 0 0 16,-1 0 0-16,-2 0 0 0,3 0 0 0,-3-3 0 0,2 3 0 0,-2-4 0 0,3 4 0 16,-6 0 0-16,3 0 0 0,0 0 12 0,3 0-12 15,-3 0 12-15,-8 0-12 0,0 0 8 0,7-3-8 16,1 3 0-16,0-4 0 0,0 4 0 0,0 0 0 15,0 0-13-15,0 0 5 0,0-3 8 0,5 3 9 16,-2-4-1-16,-1 4-8 0,-2 0 0 0,3 0 0 16,-3 0-10-16,-8 0 10 0,8 0 0 0,2 0 8 15,-10 0 2-15,8 0 0 0,-8 0-10 0,8 0 10 16,-8 0-10-16,11 0 10 0,-11 0-10 0,0 0 12 16,8 0-12-16,0 0 12 0,-3 0-12 0,3 0 10 15,0 0-10-15,-8 0 10 0,8 0-10 0,0 0 0 16,-3 0 0-16,-5 0 8 0,8 0-8 0,3 0 0 15,-11 0 0-15,10 0 8 0,-2 0-8 0,0-5 0 0,-8 5 0 0,11 0 0 16,-3 0 0-16,-8 0 0 0,8 0 0 16,-8 0 0-16,10 0 0 0,-10 0 0 0,8 0 0 0,-8 0 0 15,0 0 0-15,8 0 0 0,-8 0 0 0,0 0 0 16,0 0 8-16,0 0-8 0,0 0 0 0,0 0 8 16,8 0-8-16,-8 0 0 0,0 0 9 0,0 0-9 15,0 0 0-15,0 0 8 0,0 0-8 0,0 0 0 16,0 0 0-16,0 0 9 0,0 0-9 0,0 0 0 15,0 0 10-15,0 0-10 0,0 0 8 0,0 0-8 16,0 0 11-16,0 0-3 0,0 0-8 0,0 0 12 16,0 0-12-16,0 0 9 0,0 0-9 0,0 0 8 15,0 0-8-15,0 0 0 0,0 0 9 0,0 0-9 16,0 0 0-16,-3-3 0 0,1 3 0 0,-1 0 8 0,0 0-8 16,1 0 0-16,-4 0 0 0,1-4 0 0,0 4 0 0,0 0 0 15,2 0 0-15,-5-3 8 0,0 3-8 0,3 0 8 16,-6-4-8-16,3 4 8 0,-2-3-8 0,-4 3 0 15,4 0 0-15,-3-4 8 0,2 4-8 0,-2 0 0 16,0 0 0-16,-1-3 8 0,-2 3-8 0,1 0 0 16,1 0 0-16,1 0 0 0,0 0 0 0,0 0 0 15,-1 0 0-15,4 0 0 0,-3 3 0 0,2-3-10 16,-2 0 10-16,2 0-13 0,1 4 13 0,-1-4 8 16,-2 3 0-16,2-3-8 0,-2 0 0 0,2 0 0 15,-4 0 0-15,1 0 0 0,1 0 0 0,-3 0 0 16,3 0 0-16,-3 0 0 0,3 0 0 0,-6 4 0 15,3-4 0-15,-2 0 0 0,2 3 0 0,-2-3 0 16,2 4 0-16,0-4 0 0,0 8 0 0,-3-8 0 16,4 4 0-16,-1-1 0 0,2-3 0 0,1 0 0 0,-3 4 0 15,0-1 0-15,3-3-9 0,-3 0 9 0,3 0-8 0,-3 4 8 16,0-4 0-16,3 3 0 0,-5-3 0 0,2 0 0 16,-3 0 0-16,1 0 0 0,-1 4 0 0,1-4 0 15,2 3 0-15,3-3 0 0,-6 0 0 0,3 4-8 16,0-4 8-16,0 3 0 0,3-3 0 0,-3 4 0 15,0-4 0-15,3 0 0 0,0 0 0 0,0 0-8 16,0 5 8-16,-1-2 0 0,-2-3 0 0,3 0 0 16,0 0 0-16,0 0 0 0,-6 0 0 0,3 0 0 15,-2 0 0-15,2 0 0 0,-5 0 0 0,2 0-8 16,1 0 8-16,2 0 0 0,-3 0 0 0,1 0 0 0,2 0 0 16,0 0 0-16,0 0 0 0,0 0 8 0,0 0-8 0,1 0-15 15,1 0 4-15,1-3 1 16,0 3 10-16,0 0 0 0,-1 0 10 0,1-5-10 0,0 5 0 15,-3 0 0-15,3 0 0 0,-3 0 0 0,-3 0 0 0,1-4 0 16,2 4 0-16,-2 0 0 0,-4 0 0 0,4 0 0 16,-1 0 0-16,3 0 0 0,1 0 0 0,-1 4 0 15,0-4-8-15,0 0 8 0,-3 0 0 0,4 0 0 16,-1 5 0-16,-3-5 0 0,3 0 0 0,0 0 0 16,3 3 0-16,0-3 0 0,-3 0 0 0,3 0 0 15,0 0 0-15,-1 0 0 0,-1 0 0 0,1 0 0 16,1 0 0-16,-3 0 0 0,0 0 0 0,0 0 0 15,1 0 0-15,-4 0 0 0,3 0 0 0,-2 0 0 16,2 0 0-16,-3 0 0 0,1 0 0 0,2 0 0 16,-3 4 0-16,3-4 0 0,1 0 0 0,4 0 0 15,-2 0 0-15,2 3 0 0,-2-6 0 0,0 6 0 0,-3-3 0 0,3 0 0 16,-3 0 0-16,-5 4 0 0,2-4 0 0,3 3 0 16,-2-3 0-16,2 0 0 0,-3 4 0 0,3-4 0 15,3 0 0-15,0 3 0 0,0-3 0 0,-3 0 0 16,5 0 0-16,-2 0-8 0,2 0 8 0,1 0 0 15,2 0 0-15,0 0 0 0,0 0 0 0,3 0 0 16,-6 0 0-16,1 0 0 0,2 0 0 0,-6-3 0 16,1 3 0-16,3 0 0 0,-1 0 0 0,3-4 0 15,0 4 0-15,0 0 0 0,0 4 0 0,-2-8 0 16,2 4 0-16,0 0 0 0,0-3 0 0,-3-1 0 16,3 4 0-16,0 0 0 0,0-3 0 0,1-1 0 15,-1 4 0-15,0-3 0 0,2 3 0 0,1-5 0 0,-3 5 0 0,3 0 0 16,-3-4 0-16,3 1 0 0,2 3 0 0,-2 0-10 15,-3-4 2-15,0 4 0 0,3 0 8 0,-3 0 0 16,5 0 0-16,-5-3 0 0,3 3 0 0,-1 0 0 16,1-4 0-16,0 4 0 0,0 0 0 0,2 0 0 15,-2 0 0-15,2 0 0 0,-2 0 0 0,2 0 0 16,0 0 0-16,3 0 0 0,0 0 0 0,0 0 0 16,-5 0 0-16,5 0 0 15,0 0-143-15,0 0-26 0,-3 4-6 0,1-1-895 0</inkml:trace>
  <inkml:trace contextRef="#ctx0" brushRef="#br0" timeOffset="55316.6">18457 8230 460 0,'0'0'41'0,"0"0"-33"0,0 0-8 0,0 0 0 15,0 0 123-15,0 0 22 0,0 0 5 0,0 0 1 16,0 0-28-16,0 0-6 0,0-7-1 0,0 7 0 15,0-2-39-15,0 2-8 0,3-5-1 0,-3 5-1 16,0 0-16-16,0 0-3 0,3-7-1 0,-3 7 0 16,5 0 2-16,0-7 1 0,-5 7 0 0,8 0 0 15,0 0-10-15,0 0-1 0,0-5-1 0,-3 5 0 0,-5 0-6 0,8 0 0 16,3-2-1-16,2 2 0 0,-2 0-7 0,2 0-2 16,0 0 0-16,3 0 0 0,0 0-6 0,0 0-2 15,2 0 0-15,-2 0 0 0,3 0-5 0,-4 0-1 16,4 0 0-16,0 0 0 0,-4 0-8 0,4 0 0 15,-1-5 0-15,-2 5 0 0,0 0 0 0,0 0 0 16,-3 0 0-16,1 0 0 0,-1 5 0 0,0-5 0 16,3 0 0-16,-6 0 0 15,4 2 53-15,-4-2 9 0,1 0 2 0,2 0 0 0,0 0-52 0,3 5-12 16,-3-5 0-16,9 0 0 0,-1 0 0 0,-3 0-10 16,1 0 2-16,-1 0 0 0,3 0 8 0,1 0 12 15,-1-5-2-15,-3 3-1 0,3 2-9 0,-2 0 12 16,0 0-12-16,-1 0 12 0,1 0-4 0,-4 0-8 15,-1 0 12-15,-1 0-4 0,-3 0-17 0,4 0-4 0,-4 0-1 16,4-5 0-16,-1 5 30 0,0 0 5 0,0 0 2 0,3 0 0 16,-3 0-23-16,3 0 0 0,0 0 0 0,3 0 0 15,-4 5 0-15,1-5 0 0,3 0 0 0,-1 2 0 16,-2 3-16-16,3-5-5 0,-1 0-1 0,-2 0 0 16,3 4 41-16,-3-4 8 0,-1 3 1 0,-1-3 1 15,-1 0-46 1,0 0-10-16,-5 0-1 0,3 0-1 0,-1 0 29 0,3 0 0 0,-5 0 0 0,3 4 0 15,0-4 0-15,-1 3 0 0,3-3 0 0,1 0 0 16,-4 0 0-16,3 0 0 0,-2-3 0 0,0 3 0 16,2 0 0-16,-3 0 0 0,1 0 0 0,2-4 0 15,-2 4 0-15,-1 0 0 0,1 0 0 0,0 0 0 16,-1 0 45-16,-2 0 15 0,3-3 4 0,-1 3 0 0,-2 0-64 0,0 0-15 16,0 3-1-16,3-3-1 0,-6 0 17 0,3 0 0 15,0-3 0-15,-3 3 0 0,3 3 8 0,0-3 8 16,0 0 1-16,-3 0 1 0,0 0-18 0,1 4 0 15,-1-4 0-15,0 0 0 0,1 3 0 0,-6-3 0 16,0 0 0-16,0 0 0 0,5 0 0 0,-5 0 0 16,0 0 0-16,5 0 0 0,-5 0 9 0,6 0-1 15,-6 0-8-15,0 0 12 0,0 0-4 0,5 0 0 16,-5 0-8-16,0 0 12 0,0 0-12 0,0 0 11 16,0 0-11-16,0 0 10 0,0 0-10 0,0 0 8 15,2 0-8-15,-2 0 8 0,3 0-8 0,-3 0 0 16,0 0 9-16,0 0-9 0,5 0 8 0,-5 0-8 15,3 0 8-15,-3 0-8 16,0 0-20-16,0 0-8 0,5-3-1 0,-5 3-1 0,0 0 30 0,0 0 0 16,0 0 11-16,0 0-3 15,0 0-64-15,0 0-12 0,0-4-2 0,3 4-1 16,-3 0-97-16,0 0-19 0,0 0-4 0,0 0-1 16,0 0-15-16,0 0-3 0</inkml:trace>
  <inkml:trace contextRef="#ctx0" brushRef="#br0" timeOffset="66099">10528 9145 525 0,'0'0'23'0,"0"0"5"0,0 0-28 0,0 0 0 16,0 0 0-16,0 0 0 0,0 0 100 0,0 0 13 16,0 0 3-16,0 0 1 0,0 0-10 0,0 0-3 15,0 0 0-15,0 0 0 0,0 0-32 0,0 0-6 16,0 0-2-16,0 0 0 0,0 0-24 0,0 0-4 0,0 0-2 0,0 0 0 15,5 0 18-15,-5 0 3 0,5-5 1 0,3 5 0 16,0 0-18-16,0-2-3 0,0 2-1 0,0 2 0 16,0-2-11-16,3 0-3 0,-1 0 0 0,3 0 0 15,1 0 0-15,1 0-1 0,4 5 0 0,0-5 0 16,-1 0 1-16,3 0 0 0,0 0 0 0,1 0 0 16,1 0-4-16,1 0-1 0,-3 0 0 0,3 0 0 15,3-5-5-15,-4 5-1 0,4 0 0 0,-3-2 0 16,0 2-9-16,2-5 12 0,0 5-12 0,1 0 12 15,-1 0 12-15,-2 0 4 0,-3 0 0 0,0 0 0 16,3 0-28-16,-5 0 0 0,2 0 0 0,-2 0 0 0,2 0 26 16,0 0 0-16,0 0 0 0,0-2 0 0,0 2-10 0,-2 0-3 15,-1 0 0-15,1 0 0 0,-1-5-4 16,4 5-1-16,-1 0 0 0,3-2 0 0,-6 2-8 0,3-5 10 16,-2 5-10-16,-1 0 10 0,1 0-10 0,-1 0 10 15,-2 0-10-15,5 0 10 0,-5 0-10 0,5 0 12 16,-2-2-12-16,2 2 12 0,0 0-12 0,3-5 0 15,-3 5 0-15,3 0 8 0,-5 0-8 0,2 0 0 16,3-5 0-16,-3 3 0 0,3 2 0 0,-6 0 0 16,3 0 0-16,0 0 0 0,-2 0 8 0,-1 0 2 15,1 0 1-15,-1 0 0 0,1 0-11 0,0 0-16 16,-1 0 4-16,3 0 1 0,-2 0 31 0,-1 2 5 16,-2-2 2-16,3 0 0 0,-1 5-27 0,1-5 0 15,2-5-9-15,0 5 9 0,-2 0 0 0,2 5 0 16,-3-5 0-16,3 0 0 0,-2-5 0 0,-1 5 0 0,1 0 0 15,-6 0 0-15,3 0 8 0,-3-2-8 0,6 2 0 16,-6 0 9-16,6 0 2 0,-4 0 0 0,4 0 0 0,5 0 0 16,-6 0-11-16,3 0 0 0,1-5 0 0,-1 5 0 15,-3 5 0-15,1-5 0 0,-1 0 0 0,1 0 0 16,-1 0 0-16,-2-5 0 0,3 5 9 0,-3 0-9 16,2 0 0-16,-5 0 8 0,6-2-8 0,-3 2 0 15,0 0 0-15,2 0 8 16,-2 0-8-16,0 0 0 0,-3-5 8 0,3 5-8 0,0 0 8 0,0 0-8 15,2-2 0-15,4 2 8 0,-1-5-8 0,0 5 0 16,-3 0 0-16,4 0 8 0,-4-2-8 0,1 2 0 16,-4-5 0-16,1 5 8 0,3-2-8 0,-3 2 0 0,2 0 0 15,-2-5 8-15,-3 5-8 0,1 0 0 0,-4 0 0 0,3 0 9 16,1-5-9-16,-1 5 0 0,0-2 11 0,0 2-11 16,1 0 10-16,1 0-10 0,-1 0 13 0,-4 0-3 15,3 0-1-15,-2 0 0 0,-3 0-9 0,0-5 12 16,0 5-12-16,0 0 12 0,0 0-12 0,2 0 8 15,-2 0-8-15,3 0 8 0,-1 0-8 0,-2 0 10 16,-2-2-10-16,2 2 10 0,0 0-10 0,-3 0 10 16,3 0-10-16,-3 0 10 0,3 0-10 0,0 0 8 15,-3-5-8-15,3 5 8 0,0 0-8 0,-3 0 8 16,3 0-8-16,-2 0 8 0,2-2-8 0,-1 2 0 16,1-5 9-16,0 5-9 0,-2 0 8 0,2 0-8 15,-3-2 8-15,0 2-8 0,0 0 8 0,1-5-8 16,-1 5 10-16,0 0-10 0,-2-2 8 0,0 2-8 15,2-5 0-15,-2 5 9 0,2 0-9 0,-3 0 0 0,1 0 0 16,2 0 8-16,-2 0 0 0,0 0 0 0,-3 0 0 0,2 0 0 16,1 0-8-16,-3 0 0 0,0 0-12 0,3 0 12 15,-3 0 0-15,0 0 0 0,0 0 0 0,0 0 0 16,0 0-13-16,0 0 1 0,0 0 1 0,0 0 0 16,0 0-100-16,0 0-20 15,0 0-4-15,-6 5-1085 0</inkml:trace>
  <inkml:trace contextRef="#ctx0" brushRef="#br0" timeOffset="77064.86">14494 9970 1036 0,'0'0'23'0,"0"0"5"0,0 0 0 0,0 0 1 0,0 0-29 0,0 0 0 0,0 0 0 0,0 0 0 15,0 0 88-15,0 0 12 0,0 0 3 0,0 0 0 16,0 0-63-16,0 0-12 0,0 0-2 0,0 0-1 16,0 0 31-16,5 5 7 0,0-3 1 0,1 3 0 15,2 0-1-15,0-5 0 0,0 2 0 0,2-2 0 16,3 0-50-16,1-2-13 0,1 2 0 0,4 0 0 16,-3 0 37-16,5-5 3 0,-2 5 0 0,-1 0 0 15,1 0-20-15,-1 0-3 0,1 0-1 0,-3 0 0 16,-1-5-6-16,-4 5-2 0,2-2 0 0,-5 2 0 0,0 0 40 0,-8 0 8 15,0 0 2-15,0 0 0 0,0 0-14 0,0 0-4 16,0 0 0-16,0 0 0 0,0 0-21 0,0 0-5 16,0 0-1-16,0 0 0 0,0 0-13 0,0 0 0 15,0 0 0-15,-3-5 0 16,3 5-121-16,0 0-18 0,0 0-3 0,0 0-861 16</inkml:trace>
  <inkml:trace contextRef="#ctx0" brushRef="#br0" timeOffset="78689.84">19513 9996 518 0,'-3'0'46'0,"1"0"-37"0,2 0-9 0,0 0 0 15,0 0 168-15,0 0 32 0,0 0 7 0,0 0 1 16,0 0-116-16,0 0-22 0,10 0-5 0,-2-2-1 16,-8 2-16-16,13 0-3 0,1-5-1 0,2 5 0 15,-3-2-1-15,3-3-1 0,0 5 0 0,2 0 0 16,1-5 0-16,-1 3 0 0,1 2 0 0,-1-5 0 16,1 3-7-16,2-3-2 0,3 3 0 0,5-3 0 15,0-2-9-15,-3 5-1 0,-2-3-1 0,0 3 0 16,0-3-10-16,0 5-3 0,2-7 0 0,1 7 0 15,-6-5-1-15,2 5-8 0,1-2 12 0,0-3-4 16,-3 3 10-16,6-3 2 0,-1 3 0 0,1-3 0 0,-1 5-20 16,1-2 0-16,-1-3 0 0,6 5-9 0,0-7 9 0,-1 7 0 15,-2-5 10-15,-5 5-10 16,3 0 11-16,-6 0-11 0,3 0 12 0,-1-2-12 0,1 2 14 0,0 0-4 16,0 0-1-16,13-5 0 0,-5 5 1 0,2 0 0 15,-5 0 0-15,6-2 0 0,-6 2 2 0,-3 0 0 16,1 0 0-16,-1 0 0 0,-5-5-3 0,3 5 0 15,-3 5 0-15,0-5 0 0,1 0-1 0,-1 0-8 16,5 0 12-16,1 0-4 0,-1 0-8 0,-2 0 0 16,2 0 9-16,1 0-9 0,2-5 0 0,3 5 9 15,-1 0-9-15,-1 0 0 0,-4 0 8 0,0 0-8 16,1 0 0-16,-1-2 0 0,1 2 9 0,-1-5-1 16,3 5-8-16,-2 0 12 0,-6 0 17 0,3 0 3 15,0-2 1-15,-1 2 0 0,-1-5-33 0,-1 5-14 16,0 0 1-16,-3 0 0 0,1 0 13 0,-1-2 0 0,4 2 9 0,-4 0-9 15,1 0 0-15,2 0 8 0,-3 0-8 0,6 0 0 16,3 0 0-16,-6-5 0 0,-3 5 8 0,1 0-8 16,-1-5 0-16,1 3 0 0,2 2 0 0,-2-5 0 15,-4 5 0-15,4 0 8 0,0 0-8 0,-1-2 0 16,-2 2 0-16,0 0 8 0,-3 0-8 0,0 0 0 16,-2 0 0-16,2 0 0 0,-2 0 0 0,2 0 0 15,-3 0 0-15,4 0 0 0,-4-5 0 0,-2 5 0 16,3 0 11-16,-1 0-11 0,1 0 12 0,0 0-12 15,2 0 11-15,-3 0-11 0,4 0 10 0,-1 5-10 16,0-5 14-16,-2 0-3 0,2 0-1 0,-3 0 0 16,4 0 1-16,-6 0 0 0,2 0 0 0,1 0 0 15,-1 0-3-15,1 0 0 0,-3-5 0 0,0 5 0 0,-3 0 0 0,0 0-8 16,1 0 12-16,-1 0-4 0,0 0 1 0,1-2 0 16,1 4 0-16,-4-2 0 0,2 0-9 0,1-2 10 15,-1 2-10-15,-5 0 10 0,5-5 0 0,-5 5 0 16,0 0 0-16,6 0 0 0,-6 0-10 0,0 0 0 15,5-2 0-15,-5 2 0 16,5-5-8-16,-5 5 8 0,0 0-10 0,0 0 10 0,0 0 0 0,0 0 0 16,0 0 0-16,0 0 0 0,0 0 0 0,0 0 0 15,0 0-8-15,0 0 8 16,3-7-104-16,-3 7-19 0,0 0-3 0,0 0-650 16,-3 0-129-16</inkml:trace>
  <inkml:trace contextRef="#ctx0" brushRef="#br0" timeOffset="88075">16312 10831 172 0,'0'0'16'0,"0"0"-16"16,5 0 0-16,3 0 0 0,-3-5 144 0,3 5 25 16,-3 0 6-16,3-2 1 0,3 2-94 0,-1 0-18 15,-2 0-4-15,3 0-1 0,0 0 7 0,2 0 2 16,-3-5 0-16,1 5 0 0,0 0-8 0,2 0-2 15,5 0 0-15,-2 0 0 0,-3 0-16 0,3 0-3 16,3 0-1-16,5-2 0 0,-1-3-13 0,1 5-2 16,-3 0-1-16,8 0 0 0,3-2-10 0,0-3-1 15,-3 5-1-15,3 0 0 0,0 0 12 0,-1 0 2 16,1 0 1-16,0 0 0 0,0 0 0 0,-1 0 0 0,4 0 0 16,-1 5 0-16,-5-3 0 0,6-2 0 0,-4 5 0 0,4-3 0 15,-3-2-1-15,-3 5 0 0,2-5 0 0,-4 2 0 16,-6-2-1-16,-5 5-1 0,0-5 0 0,0 0 0 15,-1 2 3-15,1-2 1 0,0 0 0 0,0 0 0 16,0 5 16-16,0-5 3 0,2 0 1 0,-2 0 0 16,0 0-30-16,0 0-5 0,0 0-2 0,-3 0 0 15,3 0 3-15,-3 0 0 0,0 0 0 0,1 0 0 16,-4 0 0-16,3 0 1 0,1-5 0 0,-4 5 0 16,-2 0 0-16,0 0 0 0,0 0 0 0,0-2 0 15,-3 2 3-15,-2-5 1 0,2 5 0 0,3-2 0 16,0-3-4-16,-3 5-1 0,-2-2 0 0,2-3 0 0,-2 3-4 15,2-3 0-15,-2 5-8 0,2 0 12 0,-2-5-12 0,2 3 11 16,0 2-11-16,1-5 10 0,-1 5-10 0,0 0 0 16,3 0 0-16,-2-2 0 0,-1 2 0 0,-5 0 0 15,5-5 8-15,0 5-8 0,1 0 0 0,-6 0 0 16,0 0 0-16,5 0 0 0,-2 0 0 0,2 0 0 16,-5 0 0-16,3 0 8 0,2 0-8 0,-5 0 0 15,0 0 9-15,5 0-9 0,-5 0 0 0,6 0 0 16,-6 0 0-16,0 0 0 0,0 0 0 0,5 0 0 15,-3 0 0-15,-2 0 8 0,0 0-8 0,0 0 8 16,6-2-8-16,-6 2 8 0,0 0-8 0,5 0 0 16,-2-5 8-16,2 5-8 0,0 0 8 0,-5 0-8 15,0 0 8-15,0 0-8 0,3-2 0 0,-3 2 0 16,0 0 0-16,0 0 0 16,0-5-104-16,0 5-21 0,0 0-5 0,-8 0-984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6:27.5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218 364 4144 0 0,'0'0'319'0'0,"0"-1"-210"0"0,0-12 4281 0 0,-2 10-4117 0 0,0 0-1 0 0,0 1 0 0 0,0-1 1 0 0,-1 1-1 0 0,1-1 0 0 0,0 1 1 0 0,-1 0-1 0 0,0 0 0 0 0,0 0 1 0 0,1 0-1 0 0,-1 0 0 0 0,0 1 1 0 0,0 0-1 0 0,-1-1 0 0 0,1 1 1 0 0,0 0-1 0 0,0 0 1 0 0,0 1-1 0 0,-1-1 0 0 0,1 1 1 0 0,0-1-1 0 0,-1 1 0 0 0,-2 0-272 0 0,-8 0 351 0 0,-35 9 264 0 0,44-6-609 0 0,0 0-24 0 0,-1 0 1 0 0,1 0-1 0 0,-1 1 1 0 0,1 0-1 0 0,1 0 0 0 0,-1 0 1 0 0,0 0-1 0 0,1 1 1 0 0,0 0-1 0 0,0-1 0 0 0,0 2 1 0 0,1-1-1 0 0,0 0 1 0 0,-2 5 17 0 0,3-8-11 0 0,1 0 0 0 0,0 0 1 0 0,0 0-1 0 0,0 0 0 0 0,0 1 1 0 0,0-1-1 0 0,0 0 0 0 0,1 0 1 0 0,-1 1-1 0 0,1-1 0 0 0,0 1 1 0 0,-1-1-1 0 0,1 0 0 0 0,0 1 1 0 0,1-1-1 0 0,-1 0 0 0 0,0 1 1 0 0,1-1-1 0 0,-1 1 0 0 0,1-1 1 0 0,0 0-1 0 0,-1 0 0 0 0,1 1 1 0 0,0-1-1 0 0,1 0 0 0 0,-1 0 1 0 0,0 0-1 0 0,1 0 0 0 0,-1 0 1 0 0,1-1-1 0 0,-1 1 0 0 0,1 0 1 0 0,1 0 10 0 0,1 2-13 0 0,1-1 1 0 0,0 0-1 0 0,1 0 1 0 0,-1-1 0 0 0,0 1-1 0 0,1-1 1 0 0,0 0 0 0 0,-1-1-1 0 0,1 1 1 0 0,0-1 0 0 0,0 0-1 0 0,0-1 1 0 0,0 1 0 0 0,-1-1-1 0 0,6-1 13 0 0,-2 1 39 0 0,0 0 0 0 0,0-1 0 0 0,-1 0 0 0 0,1-1 0 0 0,0 0 0 0 0,-1 0 0 0 0,1-1 0 0 0,-1 0-1 0 0,0 0 1 0 0,0-1 0 0 0,0 0 0 0 0,0 0 0 0 0,-1-1 0 0 0,1 0 0 0 0,-1-1 0 0 0,-1 0 0 0 0,1 0 0 0 0,-1 0 0 0 0,0-1 0 0 0,0 1 0 0 0,1-4-39 0 0,-2-1 31 0 0,-1 1 0 0 0,-1-1 0 0 0,0 0 0 0 0,-1 0 0 0 0,0 0 0 0 0,0 0 1 0 0,-1-1-1 0 0,0 1 0 0 0,-1 0 0 0 0,-1-1 0 0 0,0 1 0 0 0,0 0 1 0 0,-1 0-1 0 0,-1 0 0 0 0,0 0 0 0 0,-2-6-31 0 0,-48-105 289 0 0,19 50 82 0 0,19 52 320 0 0,14 19-491 0 0,1 1 6 0 0,0 0-2 0 0,0 0-17 0 0,0 0-10 0 0,0 7 146 0 0,0 34-294 0 0,7-18 144 0 0,0-1 0 0 0,2 0-1 0 0,0-1 1 0 0,2 0-1 0 0,0-1 1 0 0,1 0-1 0 0,2 1-172 0 0,63 92 176 0 0,-7-8-29 0 0,-33-49-94 0 0,-34-51-278 0 0,-2-4-951 0 0,-1-1-432 0 0,2-1-917 0 0,13-7-3332 0 0</inkml:trace>
  <inkml:trace contextRef="#ctx0" brushRef="#br0" timeOffset="484.23">805 341 8752 0 0,'0'0'673'0'0,"-1"-6"-312"0"0,-1 4-266 0 0,1 0 0 0 0,-1 0 0 0 0,0 0 0 0 0,1 0-1 0 0,-1 1 1 0 0,0-1 0 0 0,0 1 0 0 0,0-1 0 0 0,0 1 0 0 0,0 0-1 0 0,0 0 1 0 0,0 0 0 0 0,0 0 0 0 0,-1 0 0 0 0,1 0-1 0 0,0 0 1 0 0,-1 1 0 0 0,1-1 0 0 0,0 1 0 0 0,-1 0 0 0 0,1 0-1 0 0,-1 0 1 0 0,1 0 0 0 0,0 0 0 0 0,-1 0 0 0 0,1 1-1 0 0,-1-1 1 0 0,1 1 0 0 0,0 0 0 0 0,-1 0-95 0 0,-67 31 2697 0 0,63-28-2626 0 0,1 0 1 0 0,-1 0-1 0 0,1 0 1 0 0,0 1-1 0 0,1 0 1 0 0,-1 0 0 0 0,1 0-1 0 0,0 1 1 0 0,0-1-1 0 0,0 1 1 0 0,1 0 0 0 0,0 1-1 0 0,-2 5-71 0 0,4-10 43 0 0,1 1 0 0 0,0-1 0 0 0,0 1 0 0 0,0 0 0 0 0,0 0 0 0 0,0-1 0 0 0,1 1 0 0 0,-1 0 0 0 0,1 0 0 0 0,0 0 0 0 0,-1 0 0 0 0,1 0 0 0 0,1 0 0 0 0,-1-1 0 0 0,0 1 0 0 0,1 0 0 0 0,0 0 0 0 0,-1 0 0 0 0,1 0 0 0 0,0-1 0 0 0,0 1 0 0 0,1 0 0 0 0,-1-1 0 0 0,0 1 0 0 0,1-1-1 0 0,0 1-42 0 0,3 1 0 0 0,0-1 0 0 0,-1 0 0 0 0,1 0-1 0 0,1 0 1 0 0,-1 0 0 0 0,0-1-1 0 0,1 0 1 0 0,-1 0 0 0 0,1-1 0 0 0,-1 1-1 0 0,1-1 1 0 0,0 0 0 0 0,0-1-1 0 0,-1 1 1 0 0,1-1 0 0 0,0 0-1 0 0,0-1 1 0 0,2 0 0 0 0,1 0 127 0 0,-1 0 1 0 0,0-1-1 0 0,1 0 0 0 0,-1 0 1 0 0,0-1-1 0 0,0 0 0 0 0,0 0 1 0 0,0-1-1 0 0,-1 0 0 0 0,0 0 1 0 0,1-1-1 0 0,-2 0 0 0 0,1-1 1 0 0,0 1-1 0 0,-1-1 0 0 0,2-3-127 0 0,-6 7 26 0 0,0 0 0 0 0,-1 0 0 0 0,1 0 0 0 0,-1 0 0 0 0,0 0-1 0 0,0-1 1 0 0,0 1 0 0 0,0 0 0 0 0,0-1 0 0 0,0 1 0 0 0,0 0-1 0 0,-1-1 1 0 0,0 1 0 0 0,1-1 0 0 0,-1 1 0 0 0,0-1-1 0 0,0 1 1 0 0,0-1 0 0 0,0 0 0 0 0,-1 1 0 0 0,1 0 0 0 0,-1-1-1 0 0,1 1 1 0 0,-1-1 0 0 0,0 1 0 0 0,0 0 0 0 0,0-1 0 0 0,0 1-1 0 0,-1 0 1 0 0,1 0 0 0 0,0 0 0 0 0,-1 0 0 0 0,0 0 0 0 0,1 0-1 0 0,-2 0-25 0 0,-5-4 396 0 0,11 32-442 0 0,3-16 33 0 0,2-1 0 0 0,-1-1 0 0 0,1 1 0 0 0,0-1 0 0 0,1-1 0 0 0,0 1 0 0 0,0-1 0 0 0,1-1 0 0 0,0 0 0 0 0,7 4 13 0 0,28 18 204 0 0,25 10-869 0 0,-68-38-4173 0 0,4-5-1698 0 0</inkml:trace>
  <inkml:trace contextRef="#ctx0" brushRef="#br0" timeOffset="765.41">1046 25 7832 0 0,'0'0'356'0'0,"0"0"-7"0"0,10 10 2056 0 0,7 32 2027 0 0,-1 29-1933 0 0,-9-36-1878 0 0,5 20-174 0 0,-3 1-1 0 0,-3 1 1 0 0,0 51-447 0 0,-6-107 213 0 0,0-1-166 0 0,0 0-710 0 0,-3 2-2343 0 0,-4-2-3067 0 0</inkml:trace>
  <inkml:trace contextRef="#ctx0" brushRef="#br0" timeOffset="1015.35">945 281 4144 0 0,'0'0'191'0'0,"2"0"-11"0"0,59 0 8706 0 0,130 3-6318 0 0,-113 14-4508 0 0,-69-13 1199 0 0</inkml:trace>
  <inkml:trace contextRef="#ctx0" brushRef="#br0" timeOffset="1171.59">1438 278 10136 0 0,'0'0'230'0'0,"0"0"30"0"0,1 0 19 0 0,48 21 1877 0 0,0 68 2811 0 0,-42-71-4188 0 0,4 26-163 0 0,-11-23-680 0 0,0-20-272 0 0,0-1-130 0 0,0 0-760 0 0,0-1-3075 0 0,-4-4-1313 0 0</inkml:trace>
  <inkml:trace contextRef="#ctx0" brushRef="#br0" timeOffset="1359.08">1522 99 10136 0 0,'0'0'224'0'0,"0"0"40"0"0,0 0 16 0 0,0 0 8 0 0,0 0-288 0 0,0 0 0 0 0,0 0 0 0 0,0 0 0 0 0,0 0 0 0 0,0 0 0 0 0,0 0 0 0 0,0 0 0 0 0,0 9 0 0 0,3 0 0 0 0,-3-9 0 0 0</inkml:trace>
  <inkml:trace contextRef="#ctx0" brushRef="#br0" timeOffset="1905.76">1907 335 456 0 0,'-2'-2'484'0'0,"0"1"1"0"0,1 0-1 0 0,-1 0 0 0 0,0-1 1 0 0,0 1-1 0 0,0 1 0 0 0,0-1 1 0 0,0 0-1 0 0,0 0 0 0 0,0 1 0 0 0,0-1 1 0 0,0 1-1 0 0,0 0 0 0 0,0 0 1 0 0,-1 0-1 0 0,1 0 0 0 0,0 0 1 0 0,0 0-1 0 0,0 0 0 0 0,0 1 1 0 0,-2 0-485 0 0,-10 0 923 0 0,-19 4 631 0 0,24 1-1394 0 0,-6 1-194 0 0,11-6 117 0 0,0 0 0 0 0,1 1 1 0 0,-1 0-1 0 0,0 0 0 0 0,1 0 0 0 0,-1 1 1 0 0,1-1-1 0 0,-1 1 0 0 0,1 0 0 0 0,0-1 1 0 0,0 1-1 0 0,1 1 0 0 0,-1-1 1 0 0,-1 2-84 0 0,-19 43 706 0 0,22-45-695 0 0,1 1 1 0 0,0-1-1 0 0,0 0 0 0 0,0 0 0 0 0,0 0 0 0 0,0 0 0 0 0,1 0 1 0 0,-1 0-1 0 0,1 0 0 0 0,0 0 0 0 0,0 0 0 0 0,0 0 0 0 0,1 0 1 0 0,-1 0-1 0 0,1 0 0 0 0,-1-1 0 0 0,1 1 0 0 0,0 0 1 0 0,0-1-1 0 0,0 0 0 0 0,0 1 0 0 0,0-1 0 0 0,1 0 0 0 0,-1 0 1 0 0,1 0-1 0 0,-1-1 0 0 0,1 1 0 0 0,0-1 0 0 0,0 1 0 0 0,0-1 1 0 0,0 0-1 0 0,0 0 0 0 0,1 0-11 0 0,6 3 137 0 0,0-1 1 0 0,0-1 0 0 0,0 0-1 0 0,1 0 1 0 0,-1-1-1 0 0,0-1 1 0 0,1 0-1 0 0,-1 0 1 0 0,0-1-1 0 0,1 0-137 0 0,0 0 210 0 0,-1-1-1 0 0,0 0 0 0 0,0-1 1 0 0,0 0-1 0 0,-1-1 1 0 0,1 0-1 0 0,-1 0 1 0 0,0-1-1 0 0,0 0 1 0 0,0-1-1 0 0,5-5-209 0 0,-13 11 43 0 0,0-1 0 0 0,0 0 0 0 0,0 0 1 0 0,0 0-1 0 0,0 0 0 0 0,0 0 0 0 0,0-1 0 0 0,-1 1 0 0 0,1 0 0 0 0,0 0 1 0 0,-1 0-1 0 0,1-1 0 0 0,-1 1 0 0 0,1 0 0 0 0,-1-1 0 0 0,0 1 0 0 0,1 0 0 0 0,-1-1 1 0 0,0 1-1 0 0,0-1 0 0 0,0 1 0 0 0,0 0 0 0 0,0-1 0 0 0,-1 1 0 0 0,1 0 1 0 0,0-1-1 0 0,-1 1 0 0 0,1 0 0 0 0,0-1 0 0 0,-1 1 0 0 0,0 0 0 0 0,1 0 0 0 0,-1-1 1 0 0,0 1-1 0 0,1 0 0 0 0,-1 0 0 0 0,0 0 0 0 0,0 0 0 0 0,0 0 0 0 0,0 0 1 0 0,0 0-1 0 0,0 0 0 0 0,-1 1 0 0 0,1-1-43 0 0,-55-30 391 0 0,-11 25-2984 0 0,64 6 2102 0 0,2 0-1417 0 0</inkml:trace>
  <inkml:trace contextRef="#ctx0" brushRef="#br0" timeOffset="2296.59">2121 346 11776 0 0,'0'0'266'0'0,"1"1"44"0"0,41 55 986 0 0,9 36 2377 0 0,-47-78-3608 0 0,-4-13 190 0 0,-10-5 1303 0 0,8-2-1683 0 0,0 1 0 0 0,1-1 0 0 0,-1-1 0 0 0,1 1 0 0 0,0 0 0 0 0,1 0 0 0 0,-1 0 0 0 0,1 0 0 0 0,1-1 0 0 0,-1 1 0 0 0,1 0 0 0 0,0 0 0 0 0,0 0 0 0 0,1 0 0 0 0,-1 0 0 0 0,2 0 0 0 0,-1 0 0 0 0,0 1-1 0 0,1-1 1 0 0,0 1 0 0 0,1-1 0 0 0,-1 1 0 0 0,1 0 0 0 0,2-2 125 0 0,-1 3-78 0 0,0-1-1 0 0,0 1 1 0 0,1 0-1 0 0,0 0 1 0 0,0 0-1 0 0,0 1 1 0 0,0 0-1 0 0,0 0 1 0 0,1 0-1 0 0,-1 1 1 0 0,1 0-1 0 0,0 1 1 0 0,-1-1-1 0 0,1 1 1 0 0,0 0-1 0 0,0 1 1 0 0,0 0-1 0 0,0 0 1 0 0,0 0-1 0 0,0 1 1 0 0,0 0-1 0 0,-1 1 1 0 0,1-1-1 0 0,0 1 1 0 0,0 1 78 0 0,7 2 349 0 0,0 1 0 0 0,-1 1 0 0 0,1 0 0 0 0,-1 0 0 0 0,-1 2 0 0 0,0 0 0 0 0,0 0 0 0 0,-1 1 0 0 0,0 0 1 0 0,0 1-1 0 0,-1 0 0 0 0,4 7-349 0 0,29 51 2134 0 0,-40-37-1676 0 0,-3-31-1334 0 0,0-1-3983 0 0,0 0-1703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6:25.4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1 234 3224 0 0,'0'0'437'0'0,"0"0"627"0"0,0 0 273 0 0,0 0 58 0 0,0 0-52 0 0,0 0-266 0 0,7 15 1704 0 0,93 112 1902 0 0,-19-66-3274 0 0,-70-55-1288 0 0,-9-5-92 0 0,0 0-1 0 0,0 1 1 0 0,0-1-1 0 0,0 0 1 0 0,0 0-1 0 0,1 0 1 0 0,-1-1-1 0 0,0 1 1 0 0,1 0-1 0 0,-1-1 1 0 0,0 0-1 0 0,1 1 0 0 0,-1-1 1 0 0,1 0-1 0 0,-1 0 1 0 0,0 0-1 0 0,1-1 1 0 0,-1 1-1 0 0,0-1 1 0 0,2 0-29 0 0,6-1 243 0 0,-9 2-215 0 0,0 0-1 0 0,0 0 1 0 0,0 0-1 0 0,0 0 1 0 0,0 0-1 0 0,-1 0 0 0 0,1 0 1 0 0,0 0-1 0 0,0-1 1 0 0,0 1-1 0 0,0 0 1 0 0,0-1-1 0 0,-1 1 1 0 0,1 0-1 0 0,0-1 0 0 0,0 1 1 0 0,-1-1-1 0 0,1 1 1 0 0,0-1-1 0 0,-1 0 1 0 0,1 1-1 0 0,0-1 1 0 0,-1 0-1 0 0,1 1 0 0 0,-1-1 1 0 0,1 0-1 0 0,-1 0 1 0 0,1 0-1 0 0,-1 1 1 0 0,0-1-1 0 0,0 0 1 0 0,1 0-1 0 0,-1 0-27 0 0,13-29 563 0 0,-2-5-125 0 0,-12 28-423 0 0,0-1 0 0 0,1 1 0 0 0,0-1-1 0 0,0 1 1 0 0,0-1 0 0 0,1 1 0 0 0,1 0-1 0 0,-1-1 1 0 0,1 1 0 0 0,0 0 0 0 0,1 0 0 0 0,-1 0-1 0 0,4-5-14 0 0,34-44-190 0 0,-27 50 116 0 0,-6 9-62 0 0,3 14-1509 0 0,-7-8 658 0 0</inkml:trace>
  <inkml:trace contextRef="#ctx0" brushRef="#br0" timeOffset="499.87">816 291 5984 0 0,'0'0'273'0'0,"-1"-7"91"0"0,-6-15-147 0 0,-12 3 5195 0 0,15 17-5261 0 0,0-1-1 0 0,0 1 1 0 0,0 0 0 0 0,0 1-1 0 0,0-1 1 0 0,-1 1-1 0 0,1 0 1 0 0,-1 0 0 0 0,1 0-1 0 0,-1 1 1 0 0,1-1-1 0 0,-1 1 1 0 0,1 0 0 0 0,-1 0-1 0 0,1 1 1 0 0,-1-1-1 0 0,1 1 1 0 0,-1 0 0 0 0,1 0-1 0 0,0 1 1 0 0,-3 0-151 0 0,-3 3 17 0 0,-1-1 0 0 0,1 1 0 0 0,0 1 1 0 0,0 0-1 0 0,0 0 0 0 0,1 1 0 0 0,0 0 0 0 0,1 1 0 0 0,-1 0 1 0 0,1 0-1 0 0,1 1 0 0 0,0 0 0 0 0,0 0 0 0 0,1 1 0 0 0,0-1 1 0 0,0 2-18 0 0,5-8-4 0 0,0 0 0 0 0,1 0 0 0 0,0 0 1 0 0,0 0-1 0 0,0-1 0 0 0,0 1 0 0 0,0 0 1 0 0,0 0-1 0 0,1 0 0 0 0,-1-1 0 0 0,1 1 1 0 0,0 0-1 0 0,0 0 0 0 0,0-1 1 0 0,0 1-1 0 0,0-1 0 0 0,1 1 0 0 0,-1-1 1 0 0,1 1-1 0 0,-1-1 0 0 0,1 0 0 0 0,0 0 1 0 0,0 0-1 0 0,0 0 0 0 0,0 0 0 0 0,1 0 1 0 0,-1-1-1 0 0,0 1 0 0 0,1-1 1 0 0,-1 1-1 0 0,1-1 0 0 0,-1 0 0 0 0,1 0 1 0 0,0 0-1 0 0,-1 0 0 0 0,1-1 0 0 0,0 1 1 0 0,0-1-1 0 0,0 1 0 0 0,-1-1 0 0 0,1 0 1 0 0,0 0-1 0 0,0 0 0 0 0,0-1 1 0 0,2 0 3 0 0,7 0 5 0 0,1-1 0 0 0,0 0 0 0 0,-1-1 0 0 0,0 0 0 0 0,0-1 1 0 0,0-1-1 0 0,10-5-5 0 0,-18 8 41 0 0,0 0 0 0 0,0 0 0 0 0,0 0 0 0 0,0-1 1 0 0,-1 1-1 0 0,1-1 0 0 0,-1 0 0 0 0,0 0 0 0 0,0 0 0 0 0,0-1 0 0 0,0 1 1 0 0,-1-1-1 0 0,1 1 0 0 0,-1-1 0 0 0,0 0 0 0 0,0 0 0 0 0,-1 0 1 0 0,1 0-1 0 0,-1 0 0 0 0,1 0 0 0 0,-1-1 0 0 0,-1 1 0 0 0,1 0 1 0 0,0-4-43 0 0,-20-27 1265 0 0,18 34-1064 0 0,1 1 0 0 0,0 0-22 0 0,1 5-164 0 0,0-1 1 0 0,1 1-1 0 0,0-1 0 0 0,0 1 1 0 0,0-1-1 0 0,0 0 1 0 0,1 0-1 0 0,0 0 1 0 0,-1 0-1 0 0,2 0 0 0 0,-1-1 1 0 0,0 1-1 0 0,1-1 1 0 0,-1 0-1 0 0,1 0 1 0 0,0 0-1 0 0,0 0 0 0 0,0-1 1 0 0,0 0-1 0 0,1 1 1 0 0,-1-2-1 0 0,2 2-14 0 0,20 13 145 0 0,52 29 265 0 0,-36-16-249 0 0,-31-23-742 0 0,-9-6-4250 0 0,-2 0-1191 0 0</inkml:trace>
  <inkml:trace contextRef="#ctx0" brushRef="#br0" timeOffset="781.06">1044 1 10912 0 0,'0'0'248'0'0,"0"0"34"0"0,0 0 20 0 0,0 0-38 0 0,2 7-160 0 0,36 112 4543 0 0,1 11-2119 0 0,-2 52-1052 0 0,-26-126-1272 0 0,-9-51-534 0 0,-1-4-1381 0 0,-1-1-560 0 0</inkml:trace>
  <inkml:trace contextRef="#ctx0" brushRef="#br0" timeOffset="1031">1331 296 4608 0 0,'0'0'353'0'0,"1"1"113"0"0,15 23 7109 0 0,-2 2-3578 0 0,11 60-846 0 0,-27-63-3094 0 0,-2-16-6002 0 0,-2-3-189 0 0</inkml:trace>
  <inkml:trace contextRef="#ctx0" brushRef="#br0" timeOffset="1202.83">1352 162 920 0 0,'6'-20'1278'0'0,"7"5"7409"0"0,-12 14-5508 0 0,-1 1-1674 0 0,0 0-731 0 0,0 0-144 0 0,5 1 470 0 0,15 18-2672 0 0,-19-18 1063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6:39.1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2304 0 0,'7'2'200'0'0,"77"0"7990"0"0,140-2-557 0 0,-108 1-6630 0 0,-75-4-896 0 0,-35 1-206 0 0,-4 2-474 0 0,-2 0-222 0 0,0 0-1063 0 0,0 0-4070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6:43.6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0 306 4608 0 0,'0'0'353'0'0,"11"13"4031"0"0,5 88 2869 0 0,-15-70-5945 0 0,-1-29-1099 0 0,0-2-38 0 0,0 0-10 0 0,0 0-9 0 0,0 0-34 0 0,0 0-20 0 0,0 0-2 0 0,0 0 0 0 0,4-17 192 0 0,-3 10-295 0 0,0 0-1 0 0,1 0 0 0 0,-1 1 1 0 0,1-1-1 0 0,1 1 1 0 0,0-1-1 0 0,-1 1 0 0 0,2 0 1 0 0,-1 0-1 0 0,1 0 0 0 0,0 1 1 0 0,0-1-1 0 0,1 1 0 0 0,-1 0 1 0 0,1 0-1 0 0,0 0 0 0 0,1 1 1 0 0,-1 0-1 0 0,1 0 0 0 0,0 0 1 0 0,0 1-1 0 0,0 0 0 0 0,6-2 8 0 0,49-7-117 0 0,-54 12 132 0 0,1 0-1 0 0,-1 1 1 0 0,1 0-1 0 0,-1 0 0 0 0,0 1 1 0 0,1 0-1 0 0,-1 0 1 0 0,0 0-1 0 0,0 1 1 0 0,0 0-1 0 0,-1 1 1 0 0,1-1-1 0 0,-1 1 1 0 0,0 0-15 0 0,22 17 545 0 0,-15-20 1168 0 0,37-40-1713 0 0,-44 35-3 0 0,-1 1 0 0 0,1 0 0 0 0,-1 0 0 0 0,1 0 0 0 0,0 0 0 0 0,0 1 0 0 0,0 0 0 0 0,1 0 0 0 0,-1 1 0 0 0,0 0 0 0 0,1 0 0 0 0,-1 0 0 0 0,1 1 0 0 0,-1 0 0 0 0,0 0 0 0 0,1 1 0 0 0,-1-1 0 0 0,1 2 0 0 0,-1-1 0 0 0,0 1 0 0 0,1-1 0 0 0,2 3 3 0 0,41 47-14 0 0,0 23 78 0 0,-33-47-64 0 0,-10-23 0 0 0,-1-6 0 0 0,11-21-2153 0 0,-14 14 922 0 0</inkml:trace>
  <inkml:trace contextRef="#ctx0" brushRef="#br0" timeOffset="812.33">795 268 456 0 0,'0'0'1447'0'0,"0"0"163"0"0,0 0 77 0 0,0 0-86 0 0,0 0-397 0 0,0 0-173 0 0,0 0-37 0 0,3 7 696 0 0,65 145 4749 0 0,-61-134-6052 0 0,-1 0-1 0 0,0 0 0 0 0,-1 1 0 0 0,-1 0 0 0 0,-1 0 0 0 0,0 0 0 0 0,-1 20-386 0 0,-5 35 1009 0 0,-8-86-682 0 0,5-1-307 0 0,1 0 1 0 0,1-1 0 0 0,0 1-1 0 0,0-1 1 0 0,2 0-1 0 0,-1 0 1 0 0,2 0-21 0 0,-2-4-87 0 0,0-7-175 0 0,2 1-1 0 0,0 0 1 0 0,2 0 0 0 0,0-1-1 0 0,2 1 1 0 0,3-12 262 0 0,-5 29-29 0 0,1 0 0 0 0,-1-1 0 0 0,1 1 0 0 0,1 0 0 0 0,-1 1 0 0 0,1-1 0 0 0,0 0 1 0 0,1 1-1 0 0,0-1 0 0 0,0 1 0 0 0,0 0 0 0 0,1 1 0 0 0,-1-1 0 0 0,2 1 0 0 0,-1 0 0 0 0,0 0 0 0 0,1 0 1 0 0,0 1-1 0 0,0 0 0 0 0,0 0 0 0 0,1 0 0 0 0,-1 1 0 0 0,1 0 0 0 0,0 0 0 0 0,0 1 0 0 0,0 0 0 0 0,0 0 1 0 0,0 1-1 0 0,0-1 0 0 0,1 2 0 0 0,-1-1 0 0 0,0 1 0 0 0,1 0 0 0 0,-1 0 0 0 0,0 1 0 0 0,1 0 0 0 0,0 1 29 0 0,3 2 10 0 0,-1 0-1 0 0,1 0 1 0 0,-1 1-1 0 0,0 1 1 0 0,0-1-1 0 0,-1 2 1 0 0,0-1-1 0 0,2 3-9 0 0,-8-7 44 0 0,0 1-1 0 0,0 0 1 0 0,0-1-1 0 0,0 1 1 0 0,-1 0-1 0 0,1 0 1 0 0,-1 1-1 0 0,0-1 1 0 0,0 0-1 0 0,0 1 1 0 0,0-1-1 0 0,-1 1 1 0 0,1 0-1 0 0,-1 0 1 0 0,0-1-1 0 0,0 1 1 0 0,-1 0-1 0 0,1 0 1 0 0,-1 0-1 0 0,0 0 1 0 0,0 0-1 0 0,0 0 1 0 0,0 0-1 0 0,-1 3-43 0 0,-2 0 62 0 0,-1 1 0 0 0,0-1 0 0 0,0-1 0 0 0,-1 1 0 0 0,0-1 0 0 0,0 1 0 0 0,0-1 0 0 0,-1-1-1 0 0,0 1 1 0 0,0-1 0 0 0,-1 0 0 0 0,1 0 0 0 0,-1-1 0 0 0,-7 4-62 0 0,-55 14-915 0 0,22-29-4027 0 0,33 0 2993 0 0</inkml:trace>
  <inkml:trace contextRef="#ctx0" brushRef="#br0" timeOffset="1124.73">1358 1 5064 0 0,'0'0'54'0'0,"0"0"0"0"0,1 0 0 0 0,-1 1 1 0 0,0-1-1 0 0,1 0 0 0 0,-1 0 0 0 0,0 1 1 0 0,1-1-1 0 0,-1 0 0 0 0,0 1 0 0 0,1-1 0 0 0,-1 0 1 0 0,0 1-1 0 0,0-1 0 0 0,0 1 0 0 0,0-1 0 0 0,1 1 1 0 0,-1-1-1 0 0,0 0 0 0 0,0 1 0 0 0,0-1 1 0 0,0 1-1 0 0,0-1 0 0 0,0 1 0 0 0,0-1 0 0 0,0 0 1 0 0,0 1-1 0 0,0-1 0 0 0,0 1 0 0 0,0-1 0 0 0,0 1 1 0 0,-1-1-1 0 0,1 0 0 0 0,0 1 0 0 0,0-1 1 0 0,0 1-1 0 0,-1-1 0 0 0,1 0 0 0 0,0 1 0 0 0,0-1 1 0 0,-1 0-1 0 0,1 1 0 0 0,0-1 0 0 0,-1 0 0 0 0,1 1 1 0 0,0-1-1 0 0,-1 0 0 0 0,1 0 0 0 0,0 1 1 0 0,-1-1-1 0 0,1 0 0 0 0,-1 0 0 0 0,1 0 0 0 0,0 0 1 0 0,-1 1-1 0 0,1-1 0 0 0,-1 0 0 0 0,1 0 0 0 0,-1 0 1 0 0,1 0-1 0 0,-1 0 0 0 0,1 0 0 0 0,0 0 1 0 0,-1 0-1 0 0,1-1-54 0 0,3 10 425 0 0,41 157 6831 0 0,-35-126-6476 0 0,-2 1 1 0 0,-2 0 0 0 0,-1 0-1 0 0,-2 22-780 0 0,2-47 358 0 0,-1-6-4377 0 0,-3-10-1799 0 0</inkml:trace>
  <inkml:trace contextRef="#ctx0" brushRef="#br0" timeOffset="1484.02">1607 266 6448 0 0,'0'0'498'0'0,"12"3"3333"0"0,34 16 274 0 0,25-6-3482 0 0,-52-12-731 0 0,-14 0 150 0 0,0-1 1 0 0,0 1-1 0 0,0-1 0 0 0,1 0 0 0 0,-1-1 1 0 0,0 1-1 0 0,0-1 0 0 0,0 0 0 0 0,0 0 1 0 0,0-1-1 0 0,0 1 0 0 0,0-1 1 0 0,0 0-1 0 0,3-3-42 0 0,-8 4 17 0 0,0 0 1 0 0,1-1-1 0 0,-1 1 0 0 0,0 0 1 0 0,0-1-1 0 0,0 1 0 0 0,0 0 1 0 0,0-1-1 0 0,0 1 0 0 0,0 0 1 0 0,0-1-1 0 0,-1 1 0 0 0,1 0 1 0 0,-1-1-1 0 0,1 1 0 0 0,-1 0 1 0 0,1-1-1 0 0,-1 1 0 0 0,1 0 1 0 0,-1 0-1 0 0,0 0 0 0 0,0 0 1 0 0,0 0-1 0 0,0 0 0 0 0,0 0 1 0 0,0 0-1 0 0,0 0 0 0 0,0 0 1 0 0,0 0-1 0 0,0 1 0 0 0,0-1 1 0 0,0 0-1 0 0,-1 1 0 0 0,1-1 1 0 0,0 1-1 0 0,-1-1 0 0 0,1 1 1 0 0,0 0-19 0 0,-72-19 353 0 0,64 17-339 0 0,-1-1-1 0 0,1 2 1 0 0,-1 0-1 0 0,1 0 1 0 0,-1 0-1 0 0,1 1 0 0 0,-1 1 1 0 0,0 0-1 0 0,1 0 1 0 0,0 1-1 0 0,-1 0 0 0 0,1 0 1 0 0,0 1-1 0 0,0 0 1 0 0,0 1-1 0 0,0 0 0 0 0,1 0 1 0 0,0 1-1 0 0,-1 0 1 0 0,2 1-1 0 0,-1 0 0 0 0,1 0 1 0 0,-2 2-13 0 0,7-5-3 0 0,-1 1 1 0 0,1 0 0 0 0,0 0-1 0 0,0 0 1 0 0,0 0 0 0 0,0 0-1 0 0,1 0 1 0 0,0 0 0 0 0,-1 0-1 0 0,2 0 1 0 0,-1 1 0 0 0,0-1-1 0 0,1 1 1 0 0,0-1-1 0 0,0 0 1 0 0,0 1 0 0 0,1-1-1 0 0,-1 0 1 0 0,1 1 0 0 0,0-1-1 0 0,0 0 1 0 0,1 0 0 0 0,-1 0-1 0 0,1 0 1 0 0,0 0 0 0 0,0 0-1 0 0,0 0 1 0 0,1 0-1 0 0,-1-1 1 0 0,1 1 0 0 0,0-1-1 0 0,0 0 1 0 0,0 0 0 0 0,0 0-1 0 0,1 0 1 0 0,-1 0 0 0 0,1-1-1 0 0,0 0 1 0 0,-1 0 0 0 0,1 0-1 0 0,0 0 1 0 0,0 0-1 0 0,2 0 3 0 0,32 6-4813 0 0,-15-4-509 0 0</inkml:trace>
  <inkml:trace contextRef="#ctx0" brushRef="#br0" timeOffset="1733.96">1907 200 10224 0 0,'0'0'464'0'0,"0"0"-8"0"0,1 1-291 0 0,93 117 4084 0 0,15-8-1962 0 0,-69-72-2767 0 0,-38-38 96 0 0,-2 0-120 0 0,0 0-1005 0 0,0 0-3939 0 0</inkml:trace>
  <inkml:trace contextRef="#ctx0" brushRef="#br0" timeOffset="1937.07">2102 230 9616 0 0,'0'0'438'0'0,"0"0"-8"0"0,-8-3 1619 0 0,-54 53 2816 0 0,-33 63-3640 0 0,62-71-1819 0 0,27-33-712 0 0,2-4-2644 0 0,1-1-1543 0 0</inkml:trace>
  <inkml:trace contextRef="#ctx0" brushRef="#br0" timeOffset="2155.76">2263 215 11112 0 0,'0'0'506'0'0,"0"0"-4"0"0,-1 8 339 0 0,-3 103 3655 0 0,5-67-4578 0 0,-8-17-1075 0 0,1-24-4629 0 0</inkml:trace>
  <inkml:trace contextRef="#ctx0" brushRef="#br0" timeOffset="2343.19">2116 69 10512 0 0,'3'-7'949'0'0,"18"-21"-188"0"0,-19 27-123 0 0,2-6 1055 0 0,-1 3-5332 0 0,-3 4-1059 0 0</inkml:trace>
  <inkml:trace contextRef="#ctx0" brushRef="#br0" timeOffset="2624.4">2390 9 1840 0 0,'11'12'3265'0'0,"9"23"1591"0"0,-14-19-4101 0 0,-1 0 1 0 0,0 1-1 0 0,-1-1 1 0 0,-1 1-1 0 0,0 0 0 0 0,-1 0 1 0 0,-1 0-1 0 0,-1 0 0 0 0,0 0-755 0 0,3 122 616 0 0,-6-108-600 0 0,3-31-728 0 0,0 0-285 0 0,0 0-53 0 0,0 0-6 0 0</inkml:trace>
  <inkml:trace contextRef="#ctx0" brushRef="#br0" timeOffset="2913.88">2357 242 3224 0 0,'7'0'288'0'0,"56"8"7713"0"0,68 22-6062 0 0,-114-27-2039 0 0</inkml:trace>
  <inkml:trace contextRef="#ctx0" brushRef="#br0" timeOffset="3175.7">2735 259 2760 0 0,'0'0'473'0'0,"0"0"946"0"0,7 13 4129 0 0,6 10-1351 0 0,2 13-2344 0 0,-14-33-1814 0 0,0 1 0 0 0,1-1 0 0 0,0 1 0 0 0,-1-1 0 0 0,1 1 0 0 0,1-1 0 0 0,-1 0 0 0 0,0 0 0 0 0,1 0 0 0 0,-1 0 0 0 0,1 0 0 0 0,0-1 0 0 0,0 1 0 0 0,0-1 0 0 0,0 0 0 0 0,1 0 0 0 0,-1 0 0 0 0,1 0 0 0 0,-1 0 0 0 0,1-1 0 0 0,-1 0 0 0 0,1 1 1 0 0,0-1-1 0 0,0-1 0 0 0,0 1 0 0 0,0-1 0 0 0,-1 1 0 0 0,1-1 0 0 0,0 0 0 0 0,0 0 0 0 0,0-1 0 0 0,0 1 0 0 0,0-1 0 0 0,-1 0 0 0 0,1 0 0 0 0,0 0 0 0 0,0-1 0 0 0,-1 1 0 0 0,1-1 0 0 0,-1 0 0 0 0,0 0 0 0 0,1 0-39 0 0,19-35 774 0 0,-2 3-699 0 0,-21 33-22 0 0,0 1 33 0 0,0 0 87 0 0,0 0 34 0 0,0 0 7 0 0,0 0 12 0 0,0 19 612 0 0,-1-12-679 0 0,-1 0-1 0 0,0 1 1 0 0,0-1-1 0 0,0-1 1 0 0,-1 1 0 0 0,0 0-1 0 0,0-1 1 0 0,-1 1-1 0 0,0-1 1 0 0,0 0-1 0 0,-1 0 1 0 0,1 0-1 0 0,-6 4-158 0 0,4-2 315 0 0,-106 81 293 0 0,15-11-2390 0 0,89-75 772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7:25.9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76 1 1376 0 0,'-45'2'1035'0'0,"24"-4"2674"0"0,19 2-3208 0 0,-6 0 919 0 0,8 1 2288 0 0,80 8-3473 0 0,88-5-214 0 0,-20 6 78 0 0,-14-9 245 0 0,-70-11 222 0 0,-61 14 744 0 0,-20 1-347 0 0,15-4-1178 0 0,-132 17 747 0 0,31-8-408 0 0,-54-7-60 0 0,122-3-136 0 0,59 4 0 0 0,35-15 72 0 0,21 8 0 0 0,-31-11 0 0 0,-43 13 10 0 0,-4 1 44 0 0,-2 0 15 0 0,-64-7 232 0 0,-16-10 11 0 0,51 13-116 0 0,26 4-183 0 0,0-1 0 0 0,0 0-1 0 0,0 0 1 0 0,0 1 0 0 0,0 0 0 0 0,0 0 0 0 0,0-1-1 0 0,0 2 1 0 0,0-1 0 0 0,0 0 0 0 0,0 1 0 0 0,0-1-1 0 0,0 1 1 0 0,0 0 0 0 0,0 0 0 0 0,0 0-1 0 0,-2 2-12 0 0,-31 25-1703 0 0,32-21-3737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6:42.6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249 9 3224 0 0,'-17'-2'412'0'0,"14"2"521"0"0,3 0 231 0 0,0 0 48 0 0,0 0-85 0 0,0 0-402 0 0,0 0-174 0 0,-25-5 1413 0 0,-41 3 717 0 0,45 8-1999 0 0,15-5-635 0 0,1 0 0 0 0,-1 0-1 0 0,1 1 1 0 0,-1 0 0 0 0,1 0-1 0 0,0 0 1 0 0,0 1 0 0 0,0 0 0 0 0,0 0-1 0 0,0 0 1 0 0,0 0 0 0 0,1 1-1 0 0,-2 2-46 0 0,1-2 60 0 0,1 1-1 0 0,0 0 1 0 0,0 0-1 0 0,1 0 0 0 0,-1 0 1 0 0,1 1-1 0 0,1-1 1 0 0,-1 1-1 0 0,1 0 1 0 0,-1 0-1 0 0,2 0 1 0 0,-1 0-1 0 0,1 0 1 0 0,0 0-1 0 0,0 0 0 0 0,1 1 1 0 0,-1-1-1 0 0,1 0 1 0 0,1 0-1 0 0,-1 1 1 0 0,1-1-1 0 0,1 4-59 0 0,2-4 14 0 0,-1-2 0 0 0,1 1-1 0 0,0 0 1 0 0,0-1 0 0 0,0 0-1 0 0,1 0 1 0 0,-1 0 0 0 0,1 0-1 0 0,0-1 1 0 0,0 1 0 0 0,0-2-1 0 0,1 1 1 0 0,-1 0 0 0 0,1-1-1 0 0,-1 0 1 0 0,1 0 0 0 0,0-1-1 0 0,4 1-13 0 0,5 3 49 0 0,-1 0-23 0 0,0-2 1 0 0,1 0-1 0 0,-1 0 0 0 0,1-1 1 0 0,0-1-1 0 0,0 0 1 0 0,-1-1-1 0 0,1-1 0 0 0,0-1 1 0 0,0 0-1 0 0,-1 0 1 0 0,6-3-27 0 0,62-20-5666 0 0,-62 18 698 0 0</inkml:trace>
  <inkml:trace contextRef="#ctx0" brushRef="#br0" timeOffset="359.28">738 36 9848 0 0,'-4'-2'114'0'0,"0"1"1"0"0,-1-1 0 0 0,1 0-1 0 0,0 1 1 0 0,-1 0 0 0 0,1 0-1 0 0,-1 1 1 0 0,1-1 0 0 0,-1 1-1 0 0,0 0 1 0 0,1 0 0 0 0,-1 0-1 0 0,1 1 1 0 0,-1-1 0 0 0,1 1-1 0 0,-1 0 1 0 0,1 1 0 0 0,0-1-1 0 0,-1 1 1 0 0,1 0 0 0 0,0 0-1 0 0,0 0 1 0 0,0 0 0 0 0,0 1-1 0 0,1-1 1 0 0,-1 1 0 0 0,-1 1-115 0 0,0 0 98 0 0,-1 0 1 0 0,0-1 0 0 0,1 2-1 0 0,0-1 1 0 0,0 1 0 0 0,0 0-1 0 0,0 0 1 0 0,1 0 0 0 0,0 0-1 0 0,0 1 1 0 0,0 0 0 0 0,1 0-1 0 0,0 0 1 0 0,0 0 0 0 0,1 0-1 0 0,-1 1 1 0 0,1-1 0 0 0,1 1-1 0 0,-1-1 1 0 0,1 1 0 0 0,0 0-1 0 0,1 0 1 0 0,-1 0 0 0 0,2 5-99 0 0,0-10 0 0 0,0 0 1 0 0,0-1 0 0 0,0 1-1 0 0,0 0 1 0 0,0-1-1 0 0,1 1 1 0 0,-1-1 0 0 0,1 1-1 0 0,-1-1 1 0 0,1 0 0 0 0,-1 0-1 0 0,1 1 1 0 0,0-1 0 0 0,0 0-1 0 0,0-1 1 0 0,-1 1 0 0 0,1 0-1 0 0,0 0 1 0 0,0-1 0 0 0,0 1-1 0 0,0-1 1 0 0,0 0 0 0 0,0 1-1 0 0,0-1 1 0 0,0 0 0 0 0,1 0-1 0 0,8 2-1 0 0,49-8 977 0 0,-55 6-877 0 0,0-1 0 0 0,1 1 0 0 0,-1-1 0 0 0,0 0 0 0 0,0-1 0 0 0,1 1 0 0 0,-1-1 1 0 0,0 0-1 0 0,-1 0 0 0 0,1-1 0 0 0,0 1 0 0 0,-1-1 0 0 0,1 0 0 0 0,-1 0 1 0 0,0-1-1 0 0,0 1 0 0 0,0-1 0 0 0,0 0 0 0 0,-1 0 0 0 0,0 0 0 0 0,1-1 1 0 0,-2 1-1 0 0,1-1 0 0 0,0 1 0 0 0,-1-1 0 0 0,0 0 0 0 0,0 0 0 0 0,0 0 0 0 0,-1 0 1 0 0,0-1-1 0 0,1-2-99 0 0,-3 3 56 0 0,0 0 0 0 0,-1 0 1 0 0,1 0-1 0 0,-1 1 0 0 0,0-1 0 0 0,0 1 1 0 0,-1-1-1 0 0,1 1 0 0 0,-1 0 0 0 0,0 0 1 0 0,0 0-1 0 0,0 0 0 0 0,-1 1 0 0 0,1-1 1 0 0,-2 0-57 0 0,-32-15 98 0 0,20 14-2783 0 0,8 2-789 0 0,-1 0-2614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6:41.3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103 9 7200 0 0,'0'0'330'0'0,"0"0"-8"0"0,2 0-210 0 0,1 2 135 0 0,-1 0-1 0 0,1 0 1 0 0,-1 0 0 0 0,1 1 0 0 0,-1-1-1 0 0,0 1 1 0 0,0-1 0 0 0,0 1 0 0 0,0 0 0 0 0,0 0-1 0 0,-1 0 1 0 0,1 0 0 0 0,-1 0 0 0 0,0 0-1 0 0,0 0 1 0 0,0 0 0 0 0,0 0 0 0 0,0 1 0 0 0,-1-1-1 0 0,1 0 1 0 0,-1 1 0 0 0,0 0-247 0 0,4 16 908 0 0,29 99 1597 0 0,-20-72-1909 0 0,11 72-567 0 0,-24-118-171 0 0,-1-1-1 0 0,0 1 0 0 0,1 0 0 0 0,-1-1 0 0 0,0 1 0 0 0,0 0 0 0 0,1-1 0 0 0,-1 1 1 0 0,0-1-1 0 0,0 0 0 0 0,0 1 0 0 0,0-1 0 0 0,0 0 0 0 0,0 1 0 0 0,0-1 0 0 0,0 0 0 0 0,1 0 1 0 0,-1 0-1 0 0,0 0 0 0 0,0 0 0 0 0,0 0 0 0 0,0 0 0 0 0,0 0 0 0 0,0 0 0 0 0,0 0 1 0 0,0-1-1 0 0,0 1 0 0 0,0 0 0 0 0,0-1 0 0 0,0 1 0 0 0,0-1 143 0 0,-1 1 172 0 0,-15-1-1706 0 0</inkml:trace>
  <inkml:trace contextRef="#ctx0" brushRef="#br0" timeOffset="265.53">0 225 10136 0 0,'0'0'448'0'0,"10"-2"96"0"0,2 2-440 0 0,2 0-104 0 0,0 0 0 0 0,3 0 0 0 0,3 0 256 0 0,-4 0 24 0 0,1 0 8 0 0,3 0 0 0 0,-3 0-56 0 0,3 0-8 0 0,-4 2 0 0 0,2-2 0 0 0,-5 0-344 0 0,3 0-72 0 0,-6-2-8 0 0</inkml:trace>
  <inkml:trace contextRef="#ctx0" brushRef="#br0" timeOffset="593.61">385 11 5984 0 0,'21'-11'505'0'0,"6"27"4523"0"0,-8 17 4 0 0,-12-14-4519 0 0,2 11 502 0 0,-2 1 1 0 0,-1 0-1 0 0,-2 1 0 0 0,1 20-1015 0 0,4 22 348 0 0,-6-53-348 0 0,-1-26 0 0 0,1-1 0 0 0,1 1 0 0 0,-1 0 0 0 0,1 0 0 0 0,0 0 0 0 0,0 1 0 0 0,0-1 0 0 0,1 1 0 0 0,0 0 0 0 0,0 0 0 0 0,0 1 0 0 0,0 0 0 0 0,2-2 0 0 0,3 1 11 0 0,0-1 0 0 0,1 2-1 0 0,-1-1 1 0 0,1 1-1 0 0,-1 1 1 0 0,1 0-1 0 0,0 1 1 0 0,0 0 0 0 0,0 0-1 0 0,0 1 1 0 0,0 0-1 0 0,0 1 1 0 0,-1 1-1 0 0,1 0 1 0 0,7 2-11 0 0,63 31 317 0 0,-61-23-225 0 0,20 24 988 0 0,-13-15-672 0 0,-20-16-422 0 0,0-4-34 0 0,12-31-4100 0 0,-15 22 2614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6:08.7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2477 0 3224 0 0,'0'0'379'0'0,"0"0"379"0"0,0 0 165 0 0,0 0 34 0 0,0 0-29 0 0,0 0-160 0 0,0 0-68 0 0,0 0-17 0 0,0 0-17 0 0,0 0-56 0 0,0 0-30 0 0,0 0-4 0 0,0 0-27 0 0,0 0-113 0 0,-10 1 1363 0 0,-52 11 307 0 0,-47 17-1098 0 0,55-5 72 0 0,-8-4-731 0 0,-24 13-45 0 0,20-6-224 0 0,-135 59 152 0 0,107-43 911 0 0,-150 52 376 0 0,159-57-1245 0 0,6 1-114 0 0,-5 9 59 0 0,24-15 5 0 0,-191 145 824 0 0,157-115-827 0 0,-1 24 201 0 0,-23 58-329 0 0,66-79 176 0 0,-45 50 243 0 0,-34 27-46 0 0,51-41-372 0 0,13 13-40 0 0,42-60 10 0 0,14-33-34 0 0,0 0 0 0 0,2 1 1 0 0,0 1-1 0 0,2 0 1 0 0,-2 12-31 0 0,-21 65 205 0 0,3 9-26 0 0,-13 75-41 0 0,34-143-124 0 0,2 1-1 0 0,1 0 1 0 0,3 0-1 0 0,2 8-13 0 0,-1 21 10 0 0,-8 54 108 0 0,7-113-122 0 0,0 1 0 0 0,0-1 0 0 0,1 1 0 0 0,1-1 0 0 0,1 0 0 0 0,-1 0 0 0 0,2 0 0 0 0,1 3 4 0 0,19 56-14 0 0,-12-25 78 0 0,-11-38-64 0 0,1-1 0 0 0,0 1 0 0 0,0 0 0 0 0,1-1 0 0 0,0 1 0 0 0,1-1 0 0 0,-1 0 0 0 0,2 0 0 0 0,3 6 0 0 0,0 0 0 0 0,29 43 0 0 0,-8-27 0 0 0,15 18 64 0 0,-7-12-64 0 0,4 5 64 0 0,-25-29-64 0 0,5 5 64 0 0,-13-12-64 0 0,26 14 64 0 0,-6 8 0 0 0,28 12-64 0 0,2 9 0 0 0,-35-34 0 0 0,21 19 0 0 0,-18-20 0 0 0,27 11 0 0 0,-33-13 0 0 0,11 5 64 0 0,-14-4-64 0 0,-1-2 64 0 0,-12-6-47 0 0,0-1-1 0 0,0 0 1 0 0,1 0 0 0 0,-1 0-1 0 0,0-1 1 0 0,1 1 0 0 0,0-1-1 0 0,0 0 1 0 0,-1-1 0 0 0,1 1-1 0 0,0-1 1 0 0,4 1-17 0 0,-7-2 96 0 0,24 6-328 0 0,-20-4 248 0 0,-5-2 64 0 0,-1 0 11 0 0,0 0-49 0 0,0 0-111 0 0,0 0-27 0 0,-4 0-2568 0 0,-2-2 1240 0 0</inkml:trace>
  <inkml:trace contextRef="#ctx0" brushRef="#br0" timeOffset="749.82">759 3141 9096 0 0,'0'0'414'0'0,"0"0"-6"0"0,-7-4-246 0 0,4 2-34 0 0,3 1 533 0 0,0 1 218 0 0,0 0 38 0 0,0 0-34 0 0,0 0-185 0 0,0 0-80 0 0,0 0-12 0 0,0 0-47 0 0,0 0-182 0 0,0 0-80 0 0,0 0-10 0 0,1 5-182 0 0,1-1 0 0 0,-1 0 1 0 0,1 0-1 0 0,0 0 0 0 0,0 0 0 0 0,1-1 0 0 0,-1 1 0 0 0,1 0 0 0 0,0-1 1 0 0,0 0-1 0 0,0 0 0 0 0,1 0 0 0 0,-1 0 0 0 0,0 0 0 0 0,1-1 0 0 0,0 1 0 0 0,0-1 1 0 0,0 0-1 0 0,1 1-105 0 0,0-1 74 0 0,132 94 865 0 0,-121-84-600 0 0,-2 1-1 0 0,0 0 1 0 0,0 1 0 0 0,-1 0 0 0 0,-1 1 0 0 0,6 8-339 0 0,-16-20 82 0 0,0-1-1 0 0,0 1 1 0 0,0-1-1 0 0,0 1 1 0 0,0 0-1 0 0,-1-1 1 0 0,1 1 0 0 0,-1 0-1 0 0,0 0 1 0 0,0 0-1 0 0,0 0 1 0 0,0 0-1 0 0,0 1 1 0 0,-1-1 0 0 0,0 0-1 0 0,1 0 1 0 0,-1 0-1 0 0,0 1 1 0 0,0-1-1 0 0,-1 0 1 0 0,1 0 0 0 0,-1 0-1 0 0,0 0 1 0 0,0 1-1 0 0,0-1 1 0 0,0 0-1 0 0,0 0 1 0 0,0 0-82 0 0,0-2 17 0 0,-2 3 87 0 0,0 0-1 0 0,0 0 1 0 0,0-1-1 0 0,0 1 1 0 0,-1-1-1 0 0,1 0 1 0 0,-1 0-1 0 0,0 0 0 0 0,0 0 1 0 0,0 0-1 0 0,0-1 1 0 0,0 0-1 0 0,-1 0 1 0 0,1 0-1 0 0,-1 0-103 0 0,-105 31 512 0 0,78-26-486 0 0,1 2-1 0 0,0 1 1 0 0,1 1 0 0 0,0 2-1 0 0,-11 7-25 0 0,-6 6 0 0 0,0 16 0 0 0,45-39-13 0 0,4 3-4087 0 0,8-8 2725 0 0</inkml:trace>
  <inkml:trace contextRef="#ctx0" brushRef="#br0" timeOffset="2218.84">1378 3191 6448 0 0,'0'0'297'0'0,"0"0"-9"0"0,1 0-188 0 0,4-3 37 0 0,-4 3 519 0 0,-1 0 222 0 0,0 0 39 0 0,14 6 1424 0 0,-9 2-1878 0 0,1 1 0 0 0,-1-1 0 0 0,0 1-1 0 0,-1 0 1 0 0,0 0 0 0 0,0 0 0 0 0,-1 1 0 0 0,-1-1-1 0 0,1 1 1 0 0,0 7-463 0 0,5 18 639 0 0,16 61 1586 0 0,3 14-248 0 0,-23-99-2106 0 0,-6-17-199 0 0,-6-19-6129 0 0,4 13 160 0 0</inkml:trace>
  <inkml:trace contextRef="#ctx0" brushRef="#br0" timeOffset="2500.02">1201 3194 10912 0 0,'0'0'248'0'0,"13"-3"600"0"0,10 0-662 0 0,4 3 1420 0 0,79-5-986 0 0,-68 2-381 0 0,0 1 0 0 0,0 3 0 0 0,0 0 0 0 0,9 4-239 0 0,57 13 0 0 0,-97-15 0 0 0</inkml:trace>
  <inkml:trace contextRef="#ctx0" brushRef="#br0" timeOffset="2767.64">1425 3584 10136 0 0,'0'0'464'0'0,"1"0"-10"0"0,52 24 1150 0 0,-33-20-666 0 0,0-1-1 0 0,0-1 0 0 0,0-1 0 0 0,0-1 0 0 0,17-1-937 0 0,4 0 7 0 0,39-2 1164 0 0,-62-1-522 0 0,7 0-3815 0 0,-25 4-2727 0 0</inkml:trace>
  <inkml:trace contextRef="#ctx0" brushRef="#br0" timeOffset="3236.25">1843 3465 4144 0 0,'0'0'319'0'0,"1"-1"-210"0"0,1-3 80 0 0,6 1 8626 0 0,8 19-7158 0 0,17 55 2629 0 0,-32-70-4120 0 0,-1-1-46 0 0,0 0-22 0 0,0 0-2 0 0,0 0-2 0 0,0 0-13 0 0,0 0-8 0 0,0 0-1 0 0,19-56 224 0 0,-17 51-321 0 0,-1 0 0 0 0,1 0-1 0 0,0 0 1 0 0,0 1-1 0 0,0-1 1 0 0,0 1 0 0 0,1 0-1 0 0,0-1 1 0 0,0 1-1 0 0,0 1 1 0 0,0-1 0 0 0,1 0-1 0 0,-1 1 1 0 0,1-1 0 0 0,0 1-1 0 0,0 0 1 0 0,0 0-1 0 0,0 1 1 0 0,1-1 0 0 0,-1 1-1 0 0,1 0 1 0 0,0 0-1 0 0,2 0 26 0 0,46 26-373 0 0,-31-9 298 0 0,48 38-22 0 0,0 3 1130 0 0,-69-55-897 0 0,-1-1-34 0 0,0 0-20 0 0,0 0-2 0 0,0 0 0 0 0,0 0 0 0 0,0 0 0 0 0,0 0 0 0 0,0 0-88 0 0,0 0-368 0 0,0 0-157 0 0,0 0-1268 0 0,0 0-4928 0 0</inkml:trace>
  <inkml:trace contextRef="#ctx0" brushRef="#br0" timeOffset="3548.68">2373 3200 6448 0 0,'0'0'297'0'0,"1"-1"-9"0"0,0 0-193 0 0,-1 1-1 0 0,1-1 1 0 0,-1 1 0 0 0,1 0-1 0 0,-1-1 1 0 0,1 1-1 0 0,-1-1 1 0 0,1 1 0 0 0,0 0-1 0 0,-1-1 1 0 0,1 1-1 0 0,-1 0 1 0 0,1 0 0 0 0,0-1-1 0 0,-1 1 1 0 0,1 0-1 0 0,0 0 1 0 0,-1 0 0 0 0,1 0-1 0 0,0 0 1 0 0,-1 0-1 0 0,1 0 1 0 0,0 0 0 0 0,0 0-1 0 0,-1 0 1 0 0,1 0-1 0 0,-1 1 1 0 0,1-1 0 0 0,0 0-1 0 0,-1 0 1 0 0,1 1-1 0 0,0-1 1 0 0,-1 0 0 0 0,1 1-1 0 0,-1-1 1 0 0,1 1-1 0 0,-1-1 1 0 0,1 1 0 0 0,-1-1-1 0 0,1 1 1 0 0,-1-1-1 0 0,1 1-94 0 0,25 85 5745 0 0,-8 27-2913 0 0,6 0-1965 0 0,-24-104-398 0 0,0-6-2371 0 0,-1 0-3482 0 0,1-3-497 0 0</inkml:trace>
  <inkml:trace contextRef="#ctx0" brushRef="#br0" timeOffset="3798.63">2297 3372 11976 0 0,'0'0'266'0'0,"0"0"44"0"0,0 0 15 0 0,5-3 75 0 0,37-9 1043 0 0,135 31 309 0 0,-151-18-1844 0 0,1 0-4736 0 0,-16-1-140 0 0</inkml:trace>
  <inkml:trace contextRef="#ctx0" brushRef="#br0" timeOffset="4126.67">2733 3393 920 0 0,'1'1'67'0'0,"48"-2"10000"0"0,10-16-7873 0 0,-53 14-2118 0 0,-5 2 312 0 0,-1 1 109 0 0,-6-14 606 0 0,-7-8-759 0 0,-24 4 875 0 0,-20 11-977 0 0,52 9-183 0 0,1 1 1 0 0,-1 1-1 0 0,1-1 1 0 0,0 1-1 0 0,0-1 1 0 0,0 1-1 0 0,0 0 0 0 0,1 1 1 0 0,0-1-1 0 0,0 1 1 0 0,0-1-1 0 0,0 1 1 0 0,1 0-1 0 0,-1 0 1 0 0,1 0-1 0 0,1 0 0 0 0,-2 5-59 0 0,0-1 46 0 0,0 0 0 0 0,0-1-1 0 0,1 1 1 0 0,0 1-1 0 0,1-1 1 0 0,0 0 0 0 0,0 0-1 0 0,1 0 1 0 0,1 1-1 0 0,-1-1-45 0 0,11 25 0 0 0,-11-33 0 0 0,1 2 0 0 0,1-1 0 0 0,-1 0 0 0 0,0 1 0 0 0,1-1 0 0 0,0 0 0 0 0,-1 0 0 0 0,1 0 0 0 0,0 0 0 0 0,0 0 0 0 0,0 0 0 0 0,0 0 0 0 0,1-1 0 0 0,-1 1 0 0 0,0-1 0 0 0,1 0 0 0 0,-1 1 0 0 0,1-1 0 0 0,-1 0 0 0 0,1-1 0 0 0,-1 1 0 0 0,3 0 0 0 0,9 2-196 0 0,0-1-1 0 0,1-1 0 0 0,-1 0 0 0 0,1-1 0 0 0,-1-1 1 0 0,1 0-1 0 0,-1-1 0 0 0,0 0 0 0 0,1-1 0 0 0,8-4 197 0 0,-6 1-5999 0 0</inkml:trace>
  <inkml:trace contextRef="#ctx0" brushRef="#br0" timeOffset="4501.58">3030 3361 8752 0 0,'0'0'398'0'0,"0"0"-3"0"0,0 0-83 0 0,3 9 1757 0 0,15 33 2435 0 0,8 20-2424 0 0,-8-12-1104 0 0,-18-50-964 0 0,-1 1 0 0 0,1-1 0 0 0,0 1 0 0 0,0-1 0 0 0,0 1 0 0 0,0-1 1 0 0,0 0-1 0 0,0 1 0 0 0,0-1 0 0 0,0 1 0 0 0,0-1 0 0 0,0 1 0 0 0,0-1 0 0 0,0 0 0 0 0,0 1 0 0 0,0-1 0 0 0,1 1 0 0 0,-1-1 0 0 0,0 0 0 0 0,0 1 0 0 0,0-1 1 0 0,1 1-1 0 0,-1-1 0 0 0,0 0 0 0 0,0 1 0 0 0,1-1 0 0 0,-1 0 0 0 0,0 0 0 0 0,1 1 0 0 0,-1-1 0 0 0,0 0 0 0 0,1 1 0 0 0,-1-1 0 0 0,1 0 0 0 0,-1 0 0 0 0,0 0 1 0 0,1 0-1 0 0,-1 1 0 0 0,1-1 0 0 0,-1 0 0 0 0,0 0 0 0 0,1 0 0 0 0,-1 0 0 0 0,1 0 0 0 0,-1 0 0 0 0,1 0 0 0 0,-1 0 0 0 0,0 0 0 0 0,1 0 0 0 0,-1 0 0 0 0,1-1 1 0 0,-1 1-1 0 0,1 0 0 0 0,-1 0-12 0 0,15-23 397 0 0,-4 6-499 0 0,43-30-1596 0 0,-41 41 1528 0 0,1 0-1 0 0,0 0 0 0 0,0 2 1 0 0,0 0-1 0 0,1 0 0 0 0,-1 1 0 0 0,2 1 171 0 0,-11 1-39 0 0,-4 1-415 0 0,7-1 1107 0 0,-6 0-5925 0 0,-2 1-76 0 0</inkml:trace>
  <inkml:trace contextRef="#ctx0" brushRef="#br0" timeOffset="5516.96">3516 3429 8984 0 0,'0'0'200'0'0,"0"0"33"0"0,0 0 15 0 0,0 0 87 0 0,0 2 338 0 0,20 136 6413 0 0,-3-28-5454 0 0,-1-21 448 0 0,-15-76-2085 0 0,-1-17 82 0 0,-5-85 1899 0 0,6-51-2696 0 0,13-9 1039 0 0,-13 147-365 0 0,-1-1 1 0 0,1 0-1 0 0,0 1 1 0 0,0-1-1 0 0,0 0 0 0 0,0 1 1 0 0,0 0-1 0 0,1-1 1 0 0,-1 1-1 0 0,1 0 0 0 0,0-1 1 0 0,0 1-1 0 0,-1 0 0 0 0,1 0 1 0 0,0 0-1 0 0,1 1 1 0 0,-1-1-1 0 0,0 0 0 0 0,1 1 1 0 0,-1 0-1 0 0,0-1 1 0 0,1 1-1 0 0,0 0 0 0 0,-1 0 1 0 0,1 0-1 0 0,-1 1 1 0 0,1-1-1 0 0,0 1 0 0 0,0-1 1 0 0,-1 1-1 0 0,1 0 1 0 0,0 0-1 0 0,0 0 0 0 0,0 1 46 0 0,13 0 0 0 0,-1 2 0 0 0,1 0 0 0 0,-1 1 0 0 0,1 0 0 0 0,-1 1 0 0 0,-1 1 0 0 0,1 1 0 0 0,-1 0 0 0 0,0 0 0 0 0,0 2 0 0 0,10 8 0 0 0,-21-16 23 0 0,0 1 0 0 0,-1-1 1 0 0,1 1-1 0 0,0 0 0 0 0,-1 0 0 0 0,1 0 0 0 0,-1 0 0 0 0,0 0 0 0 0,0 0 0 0 0,0 1 0 0 0,0-1 0 0 0,0 1 0 0 0,-1-1 0 0 0,1 1 0 0 0,-1 0 0 0 0,1 0 0 0 0,-1 0 0 0 0,0 0 1 0 0,0 0-1 0 0,0 0 0 0 0,-1 0 0 0 0,1 0 0 0 0,-1 0 0 0 0,1 0 0 0 0,-1 0 0 0 0,0 0 0 0 0,0 0 0 0 0,-1 1 0 0 0,1-1 0 0 0,-1 0 0 0 0,1 0 0 0 0,-1 0 0 0 0,0 0 0 0 0,0 0 1 0 0,-1 0-1 0 0,1-1 0 0 0,-1 3-23 0 0,-5 0 107 0 0,1 0 0 0 0,-1 0 0 0 0,0 0 0 0 0,0-1 0 0 0,0 0 0 0 0,-1 0 0 0 0,0-1 0 0 0,1 0 0 0 0,-1 0 0 0 0,0-1 1 0 0,0 0-1 0 0,-4 0-107 0 0,-1 0-314 0 0,-1-1 0 0 0,1 0 0 0 0,0-1-1 0 0,-1-1 1 0 0,1 0 0 0 0,-1 0 0 0 0,-3-3 314 0 0,-27-8-3782 0 0,30 6 1689 0 0</inkml:trace>
  <inkml:trace contextRef="#ctx0" brushRef="#br0" timeOffset="6032.47">4045 3378 3224 0 0,'0'0'505'0'0,"0"0"914"0"0,0 0 401 0 0,0 1 1867 0 0,1 7-2389 0 0,39 70 4464 0 0,0-13-4060 0 0,-30-149 307 0 0,-9 78-2191 0 0,0 0 0 0 0,0 0 0 0 0,1 0 0 0 0,0 0 0 0 0,0 0 0 0 0,1 0 0 0 0,-1 0 0 0 0,1 0-1 0 0,1 1 1 0 0,-1 0 0 0 0,1-1 0 0 0,0 1 0 0 0,0 1 0 0 0,0-1 0 0 0,1 1 0 0 0,-1-1 0 0 0,1 1 0 0 0,0 1 0 0 0,1-1 0 0 0,3-2 182 0 0,3 2-31 0 0,-1 0 0 0 0,1 1 1 0 0,1 0-1 0 0,-1 1 0 0 0,0 1 1 0 0,1 0-1 0 0,-1 0 0 0 0,0 1 1 0 0,1 0-1 0 0,-1 2 0 0 0,11 1 31 0 0,19 6-1783 0 0,-41-9-3857 0 0</inkml:trace>
  <inkml:trace contextRef="#ctx0" brushRef="#br0" timeOffset="6438.62">4548 3427 6104 0 0,'14'-1'645'0'0,"76"-17"2195"0"0,-86 17-2686 0 0,0 0 0 0 0,0 0 0 0 0,0 0 1 0 0,-1-1-1 0 0,1 1 0 0 0,0-1 0 0 0,-1 0 0 0 0,1 0 0 0 0,-1 0 0 0 0,0-1 0 0 0,0 1 1 0 0,1-1-1 0 0,-2 0 0 0 0,1 0 0 0 0,0 0 0 0 0,0 0 0 0 0,-1 0 0 0 0,0 0 0 0 0,0-1 1 0 0,1-1-155 0 0,-4-44 2440 0 0,-14 30-2248 0 0,12 18-171 0 0,0-1 1 0 0,1 1 0 0 0,-1 0-1 0 0,0 0 1 0 0,-1 0 0 0 0,1 1-1 0 0,0-1 1 0 0,0 1 0 0 0,0-1-1 0 0,0 1 1 0 0,0 0 0 0 0,0 1-1 0 0,-1-1 1 0 0,1 0 0 0 0,-2 1-22 0 0,-3 1 106 0 0,1 0 1 0 0,0 1-1 0 0,-1 0 1 0 0,1 0 0 0 0,0 0-1 0 0,0 1 1 0 0,1 0-1 0 0,-1 0 1 0 0,1 1-1 0 0,0 0 1 0 0,0 0-1 0 0,1 0 1 0 0,-1 1-1 0 0,1 0 1 0 0,0 0-1 0 0,1 0 1 0 0,-1 1 0 0 0,1-1-1 0 0,1 1 1 0 0,-1 0-1 0 0,0 4-106 0 0,-2 2 96 0 0,3-9-113 0 0,1 0 0 0 0,0 0 0 0 0,0 0 0 0 0,0 0 0 0 0,1 1 0 0 0,-1-1 0 0 0,1 0 0 0 0,0 1 0 0 0,0 0 0 0 0,1-1 0 0 0,-1 1 0 0 0,1 0 0 0 0,0-1 0 0 0,0 1 0 0 0,0-1 0 0 0,1 1 0 0 0,0 0 0 0 0,0-1 0 0 0,0 1 0 0 0,0-1 0 0 0,1 0 0 0 0,0 1 0 0 0,0-1 17 0 0,4 3-6 0 0,1-2 0 0 0,0 1-1 0 0,0 0 1 0 0,1-1 0 0 0,-1-1-1 0 0,1 1 1 0 0,0-1 0 0 0,0-1-1 0 0,1 1 1 0 0,-1-1-1 0 0,1-1 1 0 0,0 0 0 0 0,-1 0-1 0 0,1 0 1 0 0,0-1 0 0 0,0-1-1 0 0,0 0 1 0 0,0 0 0 0 0,0 0-1 0 0,0-1 1 0 0,0 0-1 0 0,1-1 7 0 0,64-16-1017 0 0,-54 12 467 0 0</inkml:trace>
  <inkml:trace contextRef="#ctx0" brushRef="#br0" timeOffset="7027.88">4957 3111 1376 0 0,'1'-1'107'0'0,"17"-4"67"0"0,-16 5 620 0 0,-2 0 264 0 0,20 10 6969 0 0,10 66-3839 0 0,10 36-1529 0 0,37 103 332 0 0,-61-167-4332 0 0,-16-47-3486 0 0,0-1-1699 0 0</inkml:trace>
  <inkml:trace contextRef="#ctx0" brushRef="#br0" timeOffset="7309.03">4968 3399 11976 0 0,'0'0'266'0'0,"0"0"44"0"0,1 0 15 0 0,14-5 177 0 0,0 1 0 0 0,-1 0 0 0 0,1 1-1 0 0,1 1 1 0 0,-1 0 0 0 0,0 2 0 0 0,2-1-502 0 0,117 13 409 0 0,-102-7-352 0 0,4-1-958 0 0,-15-1-2909 0 0,-3 1-1415 0 0</inkml:trace>
  <inkml:trace contextRef="#ctx0" brushRef="#br0" timeOffset="7699.57">5624 3361 8288 0 0,'-3'-3'146'0'0,"0"-1"0"0"0,-1 1 0 0 0,1 0 0 0 0,-1 1 0 0 0,0-1 0 0 0,0 1 1 0 0,0-1-1 0 0,0 1 0 0 0,0 0 0 0 0,0 1 0 0 0,-1-1 0 0 0,1 1 0 0 0,0 0 0 0 0,-1 0 0 0 0,1 0 1 0 0,-1 1-1 0 0,0-1 0 0 0,1 1 0 0 0,-1 0 0 0 0,1 0 0 0 0,-1 1 0 0 0,1-1 0 0 0,-1 1 0 0 0,1 0 1 0 0,-1 1-1 0 0,1-1 0 0 0,0 1 0 0 0,-1-1 0 0 0,1 1 0 0 0,0 1 0 0 0,0-1 0 0 0,0 0 0 0 0,1 1 1 0 0,-3 2-147 0 0,-1-1 97 0 0,1 1 0 0 0,1 0 0 0 0,-1 1 0 0 0,1-1 0 0 0,-1 1 0 0 0,2 0 1 0 0,-1 0-1 0 0,1 0 0 0 0,0 1 0 0 0,0 0 0 0 0,0 0 0 0 0,1 0 0 0 0,0 0 1 0 0,1 0-1 0 0,0 1 0 0 0,0-1 0 0 0,0 1 0 0 0,1-1 0 0 0,0 1 0 0 0,0 0 1 0 0,1 6-98 0 0,2-9 7 0 0,0-1-1 0 0,1 0 1 0 0,-1 0 0 0 0,1 0 0 0 0,0 0 0 0 0,0 0 0 0 0,0-1 0 0 0,1 1 0 0 0,-1-1 0 0 0,1 0 0 0 0,0 0 0 0 0,-1 0 0 0 0,1 0 0 0 0,1-1 0 0 0,-1 0 0 0 0,0 0 0 0 0,1 0 0 0 0,-1 0 0 0 0,1-1 0 0 0,-1 1 0 0 0,1-1 0 0 0,0 0 0 0 0,-1-1 0 0 0,1 1 0 0 0,0-1 0 0 0,0 0 0 0 0,0 0 0 0 0,-1-1 0 0 0,1 1 0 0 0,0-1 0 0 0,3-1-7 0 0,-3 2 58 0 0,0-1 0 0 0,0 0 1 0 0,0 0-1 0 0,1 0 1 0 0,-1-1-1 0 0,0 0 1 0 0,-1 0-1 0 0,1 0 0 0 0,0-1 1 0 0,0 1-1 0 0,-1-1 1 0 0,0 0-1 0 0,1-1 1 0 0,-1 1-1 0 0,-1-1 0 0 0,1 0 1 0 0,0 1-1 0 0,-1-2 1 0 0,0 1-1 0 0,0 0 1 0 0,0-1-1 0 0,0 1 0 0 0,-1-2-58 0 0,0 2 116 0 0,-1 2-38 0 0,0 0 0 0 0,0 0 0 0 0,0 0 0 0 0,-1-1-1 0 0,1 1 1 0 0,0 0 0 0 0,-1 0 0 0 0,0-1-1 0 0,1 1 1 0 0,-1 0 0 0 0,0-1 0 0 0,0 1 0 0 0,0-1-1 0 0,0 1 1 0 0,-1 0 0 0 0,1-1 0 0 0,-1 1-1 0 0,1 0 1 0 0,-1 0 0 0 0,0-1 0 0 0,0 1 0 0 0,0 0-1 0 0,0 0 1 0 0,0 0 0 0 0,-1 0 0 0 0,1 0-1 0 0,-2-1-77 0 0,2 2 296 0 0,1 1-32 0 0,0 0-9 0 0,0 0-6 0 0,0 0-27 0 0,0 0-106 0 0,1 3-114 0 0,-1 0 0 0 0,1 1 0 0 0,0-1 0 0 0,0 0 0 0 0,0 0 0 0 0,1 0 0 0 0,-1 0 0 0 0,1-1 1 0 0,0 1-1 0 0,0 0 0 0 0,0-1 0 0 0,0 1 0 0 0,0-1 0 0 0,0 0 0 0 0,1 1 0 0 0,-1-1 0 0 0,1 0 0 0 0,0 0-2 0 0,17 19-15 0 0,35 26 178 0 0,-16-18-690 0 0,-39-28-362 0 0,0-1-51 0 0,0 0-11 0 0</inkml:trace>
  <inkml:trace contextRef="#ctx0" brushRef="#br0" timeOffset="8027.71">5866 3075 10336 0 0,'0'0'233'0'0,"0"0"39"0"0,0 0 15 0 0,1 1-47 0 0,27 60 2996 0 0,15 43-114 0 0,-24-48-2556 0 0,-3 0 0 0 0,-2 0-1 0 0,1 26-565 0 0,-15-43 0 0 0,-9-36-5343 0 0,2-3-705 0 0</inkml:trace>
  <inkml:trace contextRef="#ctx0" brushRef="#br0" timeOffset="8293.18">5799 3336 5528 0 0,'0'0'422'0'0,"0"0"-26"0"0,11-2 4484 0 0,88 10 1045 0 0,71-4-5777 0 0,-136-4-1497 0 0,-20 0-4377 0 0</inkml:trace>
  <inkml:trace contextRef="#ctx0" brushRef="#br0" timeOffset="8558.74">6284 3334 3680 0 0,'0'0'284'0'0,"0"0"53"0"0,0 0 918 0 0,0 0 414 0 0,0 0 84 0 0,0 0-78 0 0,10 13 1726 0 0,0 52 1335 0 0,-7-25-4164 0 0,17 10-484 0 0,-20-49 88 0 0,0-1 45 0 0,0 0 3 0 0,0 0-126 0 0,0 0-532 0 0,0 0-227 0 0,0 0-1164 0 0,0 0-4480 0 0</inkml:trace>
  <inkml:trace contextRef="#ctx0" brushRef="#br0" timeOffset="8824.3">6324 3170 13824 0 0,'-17'-5'629'0'0,"34"-14"2632"0"0,-17 19-4304 0 0</inkml:trace>
  <inkml:trace contextRef="#ctx0" brushRef="#br0" timeOffset="9214.83">6612 3361 1840 0 0,'0'0'401'0'0,"-7"-9"4816"0"0,-14 0 306 0 0,-3 17-3640 0 0,16-3-1775 0 0,1 0 0 0 0,0 1 1 0 0,0-1-1 0 0,0 1 0 0 0,1 1 1 0 0,0-1-1 0 0,0 1 0 0 0,1 0 1 0 0,0 1-1 0 0,0-1 0 0 0,0 1 1 0 0,1 0-1 0 0,1 0 0 0 0,-1 0 1 0 0,1 1-1 0 0,1-1 0 0 0,-1 1 0 0 0,1-1 1 0 0,1 1-1 0 0,-1 2-108 0 0,3-7 10 0 0,-1 1 1 0 0,1-1-1 0 0,0 0 0 0 0,0 1 0 0 0,1-1 1 0 0,-1 0-1 0 0,1 0 0 0 0,0 0 0 0 0,0 0 1 0 0,0 0-1 0 0,0-1 0 0 0,1 1 0 0 0,0-1 0 0 0,-1 1 1 0 0,1-1-1 0 0,0 0 0 0 0,1 0 0 0 0,-1 0 1 0 0,1-1-1 0 0,-1 1 0 0 0,1-1 0 0 0,0 0 1 0 0,0 0-1 0 0,0 0 0 0 0,0 0 0 0 0,0-1 1 0 0,0 1-1 0 0,0-1 0 0 0,0 0 0 0 0,1-1 0 0 0,2 1-10 0 0,43 1 195 0 0,-45-2-117 0 0,0 0-1 0 0,-1 0 1 0 0,1-1 0 0 0,0 0-1 0 0,-1 0 1 0 0,0 0 0 0 0,1-1-1 0 0,-1 0 1 0 0,0 0-1 0 0,1 0 1 0 0,-1 0 0 0 0,0 0-1 0 0,0-1 1 0 0,-1 0 0 0 0,1 1-1 0 0,-1-2 1 0 0,1 1-1 0 0,-1 0 1 0 0,0-1 0 0 0,0 1-1 0 0,0-1 1 0 0,-1 0 0 0 0,1 0-1 0 0,-1 0 1 0 0,0 0-1 0 0,0 0 1 0 0,1-4-78 0 0,-3 6 31 0 0,1 0 0 0 0,-1 0 0 0 0,0 0 0 0 0,0 0 0 0 0,0 0 0 0 0,0 1 0 0 0,0-1 0 0 0,-1 0 0 0 0,1 0-1 0 0,-1 0 1 0 0,1 1 0 0 0,-1-1 0 0 0,1 0 0 0 0,-1 0 0 0 0,0 1 0 0 0,0-1 0 0 0,0 0 0 0 0,0 1 0 0 0,0-1 0 0 0,0 1 0 0 0,0 0 0 0 0,-1-1 0 0 0,1 1 0 0 0,0 0 0 0 0,-1 0 0 0 0,1-1 0 0 0,-1 1-1 0 0,1 1 1 0 0,-3-2-31 0 0,-56-26-410 0 0,37 26-2056 0 0,22 2 367 0 0</inkml:trace>
  <inkml:trace contextRef="#ctx0" brushRef="#br0" timeOffset="9636.61">6814 3378 920 0 0,'0'0'416'0'0,"0"0"1411"0"0,8 1 5548 0 0,37 47-1585 0 0,-21 11-2913 0 0,-20-45-2059 0 0,-4-13-695 0 0,0-1-22 0 0,0 0-6 0 0,0 0-6 0 0,0 0-2 0 0,0-2-19 0 0,4-7-94 0 0,0 0 0 0 0,1 0 0 0 0,0 0 1 0 0,1 1-1 0 0,0-1 0 0 0,0 1 0 0 0,1 1 0 0 0,0-1 0 0 0,0 1 0 0 0,3-2 26 0 0,-6 5-51 0 0,-1 1 0 0 0,1-1-1 0 0,1 1 1 0 0,-1-1 0 0 0,0 1 0 0 0,1 0-1 0 0,0 1 1 0 0,-1-1 0 0 0,1 1-1 0 0,0 0 1 0 0,0 0 0 0 0,1 1-1 0 0,-1-1 1 0 0,0 1 0 0 0,0 0 0 0 0,1 1-1 0 0,-1-1 1 0 0,1 1 0 0 0,-1 0-1 0 0,0 0 1 0 0,1 1 0 0 0,-1 0-1 0 0,0 0 1 0 0,1 0 0 0 0,0 1 51 0 0,9 4 41 0 0,-1 2 0 0 0,-1 0 1 0 0,1 0-1 0 0,-1 1 0 0 0,-1 1 1 0 0,0 0-1 0 0,0 1 0 0 0,4 5-41 0 0,21 41 959 0 0,-33-40-408 0 0,-2-11-316 0 0,-1-5-6022 0 0,-1-1-786 0 0</inkml:trace>
  <inkml:trace contextRef="#ctx0" brushRef="#br0" timeOffset="10183.35">7514 3141 2760 0 0,'3'-20'9418'0'0,"-3"19"-9406"0"0,-1 1 57 0 0,1-1 0 0 0,-1 0 0 0 0,1 1 0 0 0,-1-1 0 0 0,1 0 0 0 0,-1 1 0 0 0,1-1 0 0 0,-1 0 0 0 0,1 1 0 0 0,-1-1 0 0 0,0 1 0 0 0,1-1 0 0 0,-1 1 0 0 0,0 0 0 0 0,1-1 0 0 0,-1 1 0 0 0,0 0 0 0 0,0-1 0 0 0,1 1 0 0 0,-1 0 0 0 0,0 0 0 0 0,0 0 0 0 0,0 0 0 0 0,1-1 0 0 0,-1 1 0 0 0,0 0 0 0 0,0 1 0 0 0,0-1 0 0 0,0 0 0 0 0,1 0 0 0 0,-1 0 0 0 0,0 0 0 0 0,0 1 0 0 0,1-1 0 0 0,-1 0 0 0 0,0 1 0 0 0,0-1 0 0 0,1 0 0 0 0,-1 1 0 0 0,0-1 0 0 0,1 1 0 0 0,-1-1 1 0 0,0 1-1 0 0,1-1 0 0 0,-1 1-69 0 0,-24 26 64 0 0,22-19-64 0 0,12 2 0 0 0,-4-9-2 0 0,-4 0 1 0 0,1 0 1 0 0,0 0-1 0 0,0-1 0 0 0,-1 1 1 0 0,1-1-1 0 0,0 1 0 0 0,0-1 1 0 0,-1 0-1 0 0,1 0 0 0 0,0 0 0 0 0,0 0 1 0 0,0 0-1 0 0,-1 0 0 0 0,1 0 1 0 0,0-1-1 0 0,0 1 0 0 0,0 0 1 0 0,-1-1-1 0 0,1 0 0 0 0,0 1 1 0 0,-1-1-1 0 0,1 0 0 0 0,0 0 1 0 0,-1 0-81 0 0,-1 1-662 0 0,0 0-2787 0 0,0 0-1194 0 0</inkml:trace>
  <inkml:trace contextRef="#ctx0" brushRef="#br0" timeOffset="10620.79">7628 3450 8808 0 0,'0'0'197'0'0,"0"0"24"0"0,0 0 19 0 0,-1 0-29 0 0,-3 0-110 0 0,2 0 194 0 0,2 0 65 0 0,0 0 7 0 0,0 0-33 0 0,0 0-139 0 0,0 0-60 0 0,-30 17 1219 0 0,30-17-1300 0 0,0 0 15 0 0,11 12 198 0 0,27-11 126 0 0,-37-1-198 0 0,13-13 542 0 0,-5 3-174 0 0,-8 9-275 0 0,4-6 576 0 0,-46-1-1043 0 0,40 8-1442 0 0</inkml:trace>
  <inkml:trace contextRef="#ctx0" brushRef="#br0" timeOffset="12089.15">8513 3238 1376 0 0,'23'0'124'0'0,"-26"-7"82"0"0,-15-6 5698 0 0,-6 4-2194 0 0,23 9-3129 0 0,-17 0 427 0 0,10 2-931 0 0,0 0-1 0 0,0 0 1 0 0,0 0 0 0 0,1 1-1 0 0,0 0 1 0 0,-1 1 0 0 0,1 0 0 0 0,0 0-1 0 0,1 0 1 0 0,-1 1 0 0 0,1 0-1 0 0,0 1 1 0 0,0-1 0 0 0,0 1-1 0 0,1 0 1 0 0,0 0 0 0 0,-1 2-77 0 0,3-4 62 0 0,0 0 0 0 0,0 0 0 0 0,0 1 0 0 0,0-1 0 0 0,0 1-1 0 0,1 0 1 0 0,0 0 0 0 0,0 0 0 0 0,0 0 0 0 0,1 0 0 0 0,0 0 0 0 0,0 1 0 0 0,0-1 0 0 0,0 0 0 0 0,1 1 0 0 0,0-1 0 0 0,0 0 0 0 0,1 6-62 0 0,2-5 16 0 0,0 0 0 0 0,1-1 0 0 0,-1 1 1 0 0,1-1-1 0 0,0 1 0 0 0,0-1 0 0 0,1-1 1 0 0,-1 1-1 0 0,1-1 0 0 0,0 1 0 0 0,1-1 1 0 0,-1-1-1 0 0,1 1 0 0 0,-1-1 1 0 0,1 0-1 0 0,0 0 0 0 0,0-1 0 0 0,1 1 1 0 0,-1-1-1 0 0,0-1 0 0 0,1 1 0 0 0,-1-1 1 0 0,1 0-1 0 0,-1-1 0 0 0,1 0 0 0 0,0 0 1 0 0,-1 0-1 0 0,1-1 0 0 0,-1 1 1 0 0,3-2-17 0 0,4 0 106 0 0,-9 2-39 0 0,0 0 0 0 0,0 0 0 0 0,-1-1 0 0 0,1 0 0 0 0,0 1 0 0 0,0-1 0 0 0,-1 0 0 0 0,1-1 0 0 0,-1 1 0 0 0,1-1 1 0 0,-1 0-1 0 0,1 1 0 0 0,-1-1 0 0 0,0-1 0 0 0,0 1 0 0 0,0 0 0 0 0,0-1 0 0 0,-1 0 0 0 0,1 1 0 0 0,1-3-67 0 0,9-35 887 0 0,-26-21-142 0 0,-1 35-465 0 0,14 24-216 0 0,0 2 0 0 0,22 7 0 0 0,33 37 236 0 0,1 19 580 0 0,-11 2-413 0 0,-30-41-631 0 0,-14-23 159 0 0,-1-1-238 0 0,0 0-114 0 0,0 0-1291 0 0,0 0-5069 0 0</inkml:trace>
  <inkml:trace contextRef="#ctx0" brushRef="#br0" timeOffset="12479.73">8878 3280 6448 0 0,'0'0'498'0'0,"0"0"-50"0"0,0 0 1008 0 0,0 0 472 0 0,0 0 96 0 0,7 13 1733 0 0,0 4-3219 0 0,1 0-1 0 0,1-1 0 0 0,1 0 1 0 0,0-1-1 0 0,0 0 0 0 0,9 8-537 0 0,-15-18 71 0 0,1 0-1 0 0,0-1 1 0 0,0 1-1 0 0,0-1 1 0 0,0 0-1 0 0,1 0 1 0 0,-1 0-1 0 0,1-1 1 0 0,0 0-1 0 0,0 0 1 0 0,0-1-1 0 0,1 1 1 0 0,-1-1-1 0 0,1-1 1 0 0,-1 1-1 0 0,5-1-70 0 0,-6-3 46 0 0,0 0-1 0 0,1-1 1 0 0,-1 1 0 0 0,0-1-1 0 0,0-1 1 0 0,-1 1-1 0 0,1-1 1 0 0,-1 0-1 0 0,1 0 1 0 0,-1 0 0 0 0,-1 0-1 0 0,1-1 1 0 0,0 0-1 0 0,-1 1 1 0 0,0-1-1 0 0,0-1 1 0 0,-1 1-1 0 0,1 0 1 0 0,-1-1 0 0 0,0 1-1 0 0,-1-1 1 0 0,1 1-1 0 0,-1-5-45 0 0,23-94 176 0 0,-24 102-618 0 0,14-14 276 0 0,-9 15 76 0 0,2 0-1040 0 0,-5 0-3316 0 0,-2 1 2401 0 0</inkml:trace>
  <inkml:trace contextRef="#ctx0" brushRef="#br0" timeOffset="12854.6">9346 3346 11976 0 0,'0'0'266'0'0,"0"0"44"0"0,0 0 15 0 0,0 0-26 0 0,2 1-198 0 0,76-6-20 0 0,20-15 1889 0 0,-84 5-1970 0 0,-14 14 0 0 0,1 0 0 0 0,-1 1 0 0 0,0-1 0 0 0,0 0 0 0 0,0 0 0 0 0,0 0 0 0 0,0 1 0 0 0,0-1 0 0 0,0 0 0 0 0,0 0 0 0 0,0 1 0 0 0,0-1 0 0 0,0 0 0 0 0,0 0 0 0 0,-1 1 0 0 0,1-1 0 0 0,0 0 0 0 0,0 1 0 0 0,-1-1 0 0 0,1 0 0 0 0,-1 1 0 0 0,1-1 0 0 0,-1 0 0 0 0,1 1 0 0 0,-1-1 0 0 0,1 1 0 0 0,-1-1 0 0 0,1 1 0 0 0,-1-1 0 0 0,0 1 0 0 0,1-1 0 0 0,-1 1 0 0 0,0 0 0 0 0,1-1 0 0 0,-1 1 0 0 0,0 0 0 0 0,-7-6 0 0 0,-63-25 0 0 0,20 25 0 0 0,45 9 78 0 0,0 1 1 0 0,-1-1 0 0 0,2 1 0 0 0,-1 0 0 0 0,0 0 0 0 0,1 1 0 0 0,-1-1 0 0 0,1 1 0 0 0,1 0 0 0 0,-1 1 0 0 0,1-1 0 0 0,0 1-1 0 0,0 0 1 0 0,0 0 0 0 0,1 0 0 0 0,0 1 0 0 0,0-1 0 0 0,1 1 0 0 0,0-1 0 0 0,0 1 0 0 0,0 0 0 0 0,1 0 0 0 0,0 0 0 0 0,0 0 0 0 0,1 0-1 0 0,0 3-78 0 0,-1-5 1 0 0,0-1-1 0 0,1 1 0 0 0,-1 0 0 0 0,1-1 1 0 0,0 1-1 0 0,0 0 0 0 0,1-1 0 0 0,-1 1 0 0 0,1 0 1 0 0,0-1-1 0 0,0 1 0 0 0,1-1 0 0 0,-1 0 0 0 0,1 1 1 0 0,0-1-1 0 0,0 0 0 0 0,1 0 0 0 0,-1 0 0 0 0,1 0 1 0 0,0 0-1 0 0,0-1 0 0 0,0 1 0 0 0,0-1 0 0 0,1 0 1 0 0,-1 0-1 0 0,1 0 0 0 0,0-1 0 0 0,0 1 1 0 0,0-1-1 0 0,0 0 0 0 0,0 0 0 0 0,5 2 0 0 0,69 2-1074 0 0,-59-7-2898 0 0,-2-2-1336 0 0</inkml:trace>
  <inkml:trace contextRef="#ctx0" brushRef="#br0" timeOffset="13276.37">9702 3313 1376 0 0,'0'0'435'0'0,"0"0"1287"0"0,0 0 566 0 0,0 0 881 0 0,3 6-1709 0 0,12 59 4362 0 0,8 9-3096 0 0,-22-64-2098 0 0,1-21-143 0 0,1-5-750 0 0,3 0-370 0 0,0-1 0 0 0,2 1-1 0 0,0 1 1 0 0,0-1 0 0 0,2 1 0 0 0,0 1 0 0 0,4-5 635 0 0,-9 15-6 0 0,0 0 1 0 0,1 1 0 0 0,-1 0 0 0 0,1 0 0 0 0,0 0 0 0 0,-1 1-1 0 0,1 0 1 0 0,0 0 0 0 0,1 0 0 0 0,-1 1 0 0 0,0 0 0 0 0,0 0 0 0 0,0 1-1 0 0,1-1 1 0 0,-1 1 0 0 0,0 1 0 0 0,6 0 5 0 0,-6-1 0 0 0,87 7-816 0 0,-86-8-1146 0 0,-7 1 940 0 0</inkml:trace>
  <inkml:trace contextRef="#ctx0" brushRef="#br0" timeOffset="14416.73">10429 3355 4976 0 0,'0'0'231'0'0,"0"-1"-18"0"0,-6-22 4983 0 0,1 22-4982 0 0,0-1 0 0 0,-1 1 0 0 0,1 0 0 0 0,-1 1 1 0 0,1-1-1 0 0,0 1 0 0 0,-1 0 0 0 0,1 1 0 0 0,-1-1 0 0 0,1 1 1 0 0,0 0-1 0 0,0 1 0 0 0,-1-1 0 0 0,1 1 0 0 0,0 0 0 0 0,0 0 1 0 0,0 0-1 0 0,1 1 0 0 0,-1 0 0 0 0,0 0 0 0 0,1 0 1 0 0,-1 1-215 0 0,-53 69 512 0 0,56-69-510 0 0,0-1 0 0 0,0 0 0 0 0,1 0 1 0 0,0 1-1 0 0,0-1 0 0 0,0 0 1 0 0,0 1-1 0 0,0-1 0 0 0,0 1 1 0 0,1-1-1 0 0,0 1 0 0 0,0 0 1 0 0,0-1-1 0 0,0 1 0 0 0,0-1 1 0 0,1 1-1 0 0,0-1 0 0 0,0 1 1 0 0,0-1-1 0 0,0 1 0 0 0,0-1 1 0 0,0 0-1 0 0,1 0 0 0 0,0 1 1 0 0,0-1-1 0 0,0 0 0 0 0,1 1-2 0 0,5 0 35 0 0,0-1 1 0 0,0 0-1 0 0,1 0 0 0 0,-1-1 1 0 0,0 0-1 0 0,1-1 0 0 0,-1 0 0 0 0,1 0 1 0 0,0-1-1 0 0,-1 0 0 0 0,1 0 1 0 0,0-1-1 0 0,2-1-35 0 0,-2 2 43 0 0,0-1 0 0 0,0-1 0 0 0,0 1 0 0 0,1-2 0 0 0,-2 1 0 0 0,1-1 0 0 0,0-1 0 0 0,-1 1 1 0 0,1-2-1 0 0,-1 1 0 0 0,0-1 0 0 0,0 0 0 0 0,3-3-43 0 0,-10 7 11 0 0,-1 0 1 0 0,1 0 0 0 0,0 0-1 0 0,0 0 1 0 0,0 1 0 0 0,-1-1-1 0 0,1 0 1 0 0,-1 0-1 0 0,1-1 1 0 0,-1 1 0 0 0,1 0-1 0 0,-1 0 1 0 0,1 0-1 0 0,-1 0 1 0 0,0 0 0 0 0,0 0-1 0 0,0-1 1 0 0,1 1 0 0 0,-1 0-1 0 0,0 0 1 0 0,-1 0-1 0 0,1-1 1 0 0,0 1 0 0 0,0 0-1 0 0,0 0 1 0 0,-1 0 0 0 0,1 0-1 0 0,0 0 1 0 0,-1 0-1 0 0,1-1-11 0 0,-3-14 64 0 0,2 12 3 0 0,1 1-1 0 0,-1 0 1 0 0,0 0 0 0 0,0 0 0 0 0,0 0 0 0 0,-1 0 0 0 0,1 0-1 0 0,-1 0 1 0 0,1 0 0 0 0,-1 1 0 0 0,0-1 0 0 0,0 0-1 0 0,0 1 1 0 0,0 0 0 0 0,-1-1 0 0 0,1 1 0 0 0,-3-1-67 0 0,5 2 121 0 0,0 1-8 0 0,0 0-7 0 0,0 0-29 0 0,0 0-12 0 0,0 0-1 0 0,12 0 0 0 0,12 14 39 0 0,114 76 1590 0 0,-68-57-1355 0 0,-56-37-1885 0 0,-11 0-104 0 0</inkml:trace>
  <inkml:trace contextRef="#ctx0" brushRef="#br0" timeOffset="15150.94">10932 3361 8288 0 0,'13'-10'756'0'0,"-12"-1"-538"0"0,-1 9-48 0 0,0 0 0 0 0,0 0 0 0 0,0 0 0 0 0,0 1 0 0 0,0-1 0 0 0,0 0 0 0 0,0 0 0 0 0,-1 0-1 0 0,1 0 1 0 0,-1 0 0 0 0,1 1 0 0 0,-1-1 0 0 0,0 0 0 0 0,1 1 0 0 0,-1-1 0 0 0,0 0 0 0 0,0 1-1 0 0,0-1 1 0 0,-1 1 0 0 0,1-1 0 0 0,0 1 0 0 0,-1 0 0 0 0,1-1 0 0 0,0 1 0 0 0,-1 0 0 0 0,0 0-170 0 0,-1-1 97 0 0,-1 1 1 0 0,1 0 0 0 0,-1 0 0 0 0,1 1 0 0 0,-1-1 0 0 0,1 1 0 0 0,-1-1 0 0 0,1 1-1 0 0,-1 0 1 0 0,1 1 0 0 0,-1-1 0 0 0,0 0 0 0 0,1 1 0 0 0,-1 0 0 0 0,1 0 0 0 0,0 0 0 0 0,-2 1-98 0 0,-3 3 0 0 0,0 1 0 0 0,0-1 0 0 0,0 2 0 0 0,1-1 0 0 0,0 1 0 0 0,0 0 0 0 0,1 1 0 0 0,0 0 0 0 0,0 0 0 0 0,-1 2 0 0 0,5-8 22 0 0,1 1 0 0 0,-1-1 1 0 0,0 1-1 0 0,1 0 0 0 0,-1-1 1 0 0,1 1-1 0 0,0 0 0 0 0,0 0 1 0 0,0 0-1 0 0,1 0 0 0 0,-1 0 1 0 0,1 0-1 0 0,-1 0 0 0 0,1 1 1 0 0,0-1-1 0 0,0 0 1 0 0,0 0-1 0 0,1 0 0 0 0,-1 0 1 0 0,1 0-1 0 0,0 0 0 0 0,-1 0 1 0 0,1 0-1 0 0,1 0 0 0 0,-1 0 1 0 0,0-1-1 0 0,1 1 0 0 0,-1 0 1 0 0,1-1-1 0 0,0 1 0 0 0,0-1 1 0 0,0 1-1 0 0,0-1 0 0 0,1 1-21 0 0,4 1 11 0 0,-1-1 1 0 0,1 1-1 0 0,0-1 1 0 0,1-1 0 0 0,-1 1-1 0 0,0-1 1 0 0,1 0-1 0 0,-1-1 1 0 0,1 0 0 0 0,0 0-1 0 0,-1 0 1 0 0,1-1-1 0 0,0 0 1 0 0,-1-1 0 0 0,1 0-1 0 0,0 0 1 0 0,-1 0-1 0 0,1-1 1 0 0,-1-1 0 0 0,0 1-1 0 0,0-1 1 0 0,2 0-13 0 0,43-34 424 0 0,-51 36-358 0 0,5-7 196 0 0,-6 7-177 0 0,8 4-16 0 0,3 2-79 0 0,-1 1 0 0 0,1 0 0 0 0,-1 1 0 0 0,0 0 0 0 0,-1 0-1 0 0,0 1 1 0 0,0 0 0 0 0,4 5 10 0 0,25 22 101 0 0,64 81 1527 0 0,-73-78-1384 0 0,-27-36-210 0 0,1 1-1 0 0,0-1 1 0 0,-1 1-1 0 0,1-1 1 0 0,-1 1-1 0 0,0 0 1 0 0,0 0-1 0 0,0 0 1 0 0,0 0-1 0 0,-1 1 1 0 0,1-1-1 0 0,-1 0 0 0 0,0 1 1 0 0,0-1-1 0 0,0 0 1 0 0,0 1-1 0 0,-1 0 1 0 0,1-1-1 0 0,-1 1 1 0 0,0-1-1 0 0,0 1 1 0 0,0-1-1 0 0,-1 1 1 0 0,1 0-1 0 0,-1-1 0 0 0,0 1 1 0 0,0-1-1 0 0,0 0 1 0 0,0 1-1 0 0,-1-1 1 0 0,1 0-1 0 0,-1 0 1 0 0,0 1-1 0 0,0-1 1 0 0,0-1-1 0 0,0 1 1 0 0,0 0-1 0 0,-1 0 0 0 0,0-1 1 0 0,1 0-1 0 0,-3 2-33 0 0,-3 0 54 0 0,-1 0 1 0 0,1 0-1 0 0,-1-1 0 0 0,0 0 0 0 0,-1 0 0 0 0,1-1 0 0 0,0 0 0 0 0,-1-1 0 0 0,1 0 1 0 0,-1-1-1 0 0,1 0 0 0 0,-1 0 0 0 0,1-1 0 0 0,-1 0 0 0 0,1-1 0 0 0,-1 0 0 0 0,-6-2-54 0 0,-6-3-7 0 0,15 6-381 0 0,1-1 1 0 0,-1 0-1 0 0,1 0 0 0 0,0-1 0 0 0,0 0 0 0 0,0 0 1 0 0,0 0-1 0 0,0-1 0 0 0,0 0 0 0 0,-3-3 388 0 0,-2-6-6482 0 0</inkml:trace>
  <inkml:trace contextRef="#ctx0" brushRef="#br0" timeOffset="15588.33">11334 3372 3224 0 0,'13'-8'1924'0'0,"13"4"3874"0"0,12 1-3482 0 0,22-8-2298 0 0,-53 9 48 0 0,-5 2 41 0 0,1-1 0 0 0,0 0 0 0 0,-1 1 0 0 0,1-1 0 0 0,0 0-1 0 0,-1 0 1 0 0,0-1 0 0 0,1 1 0 0 0,-1 0 0 0 0,0-1 0 0 0,1 1 0 0 0,-1-1 0 0 0,0 0 0 0 0,0 0 0 0 0,0 0-1 0 0,0 0 1 0 0,-1 0 0 0 0,2-1-107 0 0,-14-12 82 0 0,7 11 14 0 0,-1 1 1 0 0,0 0 0 0 0,-1 1-1 0 0,1-1 1 0 0,0 1 0 0 0,-1 0-1 0 0,1 0 1 0 0,-1 1 0 0 0,1 0 0 0 0,-1 0-1 0 0,0 0 1 0 0,0 1 0 0 0,0-1-1 0 0,1 1 1 0 0,-1 1 0 0 0,0-1-1 0 0,0 1 1 0 0,1 0 0 0 0,-1 0-97 0 0,2 1 9 0 0,0-1 0 0 0,0 1 1 0 0,1-1-1 0 0,-1 1 0 0 0,1 0 0 0 0,-1 1 1 0 0,1-1-1 0 0,-1 1 0 0 0,1-1 1 0 0,0 1-1 0 0,1 0 0 0 0,-1 0 0 0 0,0 0 1 0 0,1 0-1 0 0,-1 1 0 0 0,1-1 0 0 0,0 1 1 0 0,0-1-1 0 0,1 1 0 0 0,-1 0 0 0 0,0 2-9 0 0,-1-2 118 0 0,1 1-1 0 0,0 0 0 0 0,0 0 0 0 0,0 0 0 0 0,0 1 0 0 0,1-1 1 0 0,0 0-1 0 0,0 1 0 0 0,0-1 0 0 0,1 0 0 0 0,0 1 0 0 0,0-1 1 0 0,0 1-1 0 0,1-1 0 0 0,0 1 0 0 0,0 2-117 0 0,1-3 12 0 0,0 1 0 0 0,0-1 0 0 0,0 1-1 0 0,0-1 1 0 0,1 0 0 0 0,0 1 0 0 0,0-2 0 0 0,1 1-1 0 0,0 0 1 0 0,-1-1 0 0 0,1 1 0 0 0,1-1 0 0 0,-1 0-1 0 0,3 2-11 0 0,-1-2 33 0 0,1-1-1 0 0,-1 1 1 0 0,1-1-1 0 0,0 0 0 0 0,0-1 1 0 0,0 1-1 0 0,0-1 1 0 0,0-1-1 0 0,1 1 0 0 0,-1-1 1 0 0,0-1-1 0 0,1 1 1 0 0,-1-1-1 0 0,0-1 0 0 0,1 1 1 0 0,3-2-33 0 0,67-15-1399 0 0,-29 1-3186 0 0,-28 8-1421 0 0</inkml:trace>
  <inkml:trace contextRef="#ctx0" brushRef="#br0" timeOffset="22555.43">1513 4135 6448 0 0,'0'0'297'0'0,"0"0"-9"0"0,-4 14 2453 0 0,5-11-2600 0 0,1 0-1 0 0,-1 0 1 0 0,1 1-1 0 0,0-1 0 0 0,0-1 1 0 0,0 1-1 0 0,0 0 1 0 0,1 0-1 0 0,-1-1 0 0 0,1 1 1 0 0,-1-1-1 0 0,1 0 1 0 0,0 0-1 0 0,0 0 0 0 0,0 0 1 0 0,0 0-1 0 0,0-1 1 0 0,1 1-1 0 0,-1-1 0 0 0,0 0 1 0 0,1 0-1 0 0,-1 0 1 0 0,1-1-1 0 0,-1 1 0 0 0,1-1 1 0 0,-1 1-1 0 0,1-1 1 0 0,-1-1-1 0 0,1 1 0 0 0,-1 0 1 0 0,1-1-1 0 0,-1 1 1 0 0,3-2-141 0 0,94-25 1121 0 0,-59 4 37 0 0,-40 21-1058 0 0,-1 1-1 0 0,1-1 0 0 0,-1 1 0 0 0,1-1 0 0 0,-1 1 1 0 0,0-1-1 0 0,0 1 0 0 0,0-1 0 0 0,0 0 0 0 0,0 1 1 0 0,0-1-1 0 0,0 1 0 0 0,0-1 0 0 0,0 1 0 0 0,-1-1 0 0 0,1 0 1 0 0,-1 1-1 0 0,1-1 0 0 0,-1 1 0 0 0,1 0 0 0 0,-1-1 1 0 0,0 1-1 0 0,0-1-99 0 0,-3-3 78 0 0,-1 0 0 0 0,1 1 0 0 0,-1 0 1 0 0,0 0-1 0 0,0 0 0 0 0,0 0 0 0 0,0 1 0 0 0,-1 0 0 0 0,1 0 1 0 0,-1 0-1 0 0,0 1 0 0 0,0-1 0 0 0,0 2 0 0 0,0-1 1 0 0,0 0-1 0 0,0 1 0 0 0,-1 1-78 0 0,-52 9 53 0 0,52-7-71 0 0,0 0 0 0 0,0 1-1 0 0,0 0 1 0 0,1 0-1 0 0,0 1 1 0 0,0-1-1 0 0,0 2 1 0 0,0-1 0 0 0,0 0-1 0 0,1 1 1 0 0,-1 1 18 0 0,-51 63-646 0 0,54-64 646 0 0,0 1 0 0 0,0 1 0 0 0,1-1 0 0 0,0 0 0 0 0,0 1 0 0 0,0-1 0 0 0,1 1 0 0 0,0 0 0 0 0,0-1 0 0 0,0 1 0 0 0,1 0 0 0 0,0 0 0 0 0,1-1 0 0 0,-1 1 0 0 0,1 0 0 0 0,0-1 0 0 0,1 1 0 0 0,0 0 0 0 0,0-1 0 0 0,0 0 0 0 0,1 1 0 0 0,0-1 0 0 0,0 0 0 0 0,1-1 0 0 0,-1 1 0 0 0,1 0 0 0 0,1-1 0 0 0,-1 0 0 0 0,1 0 0 0 0,-1 0 0 0 0,2 0 0 0 0,7 1-114 0 0,0-1 0 0 0,0-1-1 0 0,0 0 1 0 0,1 0-1 0 0,-1-2 1 0 0,1 1-1 0 0,0-2 1 0 0,-1 0 0 0 0,1 0-1 0 0,0-1 1 0 0,0-1-1 0 0,0-1 1 0 0,0 0 0 0 0,-1 0-1 0 0,1-1 1 0 0,-1-1-1 0 0,0-1 1 0 0,8-3 114 0 0,-3 3-1006 0 0,6-1-88 0 0</inkml:trace>
  <inkml:trace contextRef="#ctx0" brushRef="#br0" timeOffset="22933.75">1898 4126 4144 0 0,'0'0'191'0'0,"0"0"319"0"0,3 7 3527 0 0,16 23 2077 0 0,-2 2-4313 0 0,16 24-889 0 0,-11-17 418 0 0,-19-33-1404 0 0,3 3 1022 0 0,-6-15 2 0 0,-1-1-969 0 0,-1 0 0 0 0,1-1-1 0 0,0 1 1 0 0,1 0-1 0 0,-1 0 1 0 0,2 0 0 0 0,-1 0-1 0 0,1-1 1 0 0,0 1 0 0 0,0 0-1 0 0,1 0 1 0 0,0 0 0 0 0,0 1-1 0 0,1-1 1 0 0,0 0-1 0 0,0 1 1 0 0,0 0 0 0 0,1-1-1 0 0,0 1 1 0 0,0 1 0 0 0,1-1-1 0 0,-1 1 1 0 0,1-1-1 0 0,0 1 1 0 0,1 1 0 0 0,-1-1-1 0 0,1 1 1 0 0,0 0 0 0 0,0 0-1 0 0,0 0 1 0 0,1 1-1 0 0,1 0 20 0 0,35-10-132 0 0,7 13 172 0 0,-30 0-3628 0 0,-19 0-2503 0 0</inkml:trace>
  <inkml:trace contextRef="#ctx0" brushRef="#br0" timeOffset="23339.91">2326 4162 2304 0 0,'2'0'292'0'0,"0"1"1"0"0,-1-1-1 0 0,1 1 0 0 0,-1-1 0 0 0,1 1 1 0 0,-1 0-1 0 0,1-1 0 0 0,-1 1 1 0 0,0 0-1 0 0,1 0 0 0 0,-1 0 1 0 0,0 0-1 0 0,1 0 0 0 0,-1 0 0 0 0,0 0 1 0 0,0 1-1 0 0,0-1 0 0 0,0 0 1 0 0,0 1-1 0 0,0-1 0 0 0,-1 0 1 0 0,1 1-1 0 0,0-1 0 0 0,0 2-292 0 0,1 3 1430 0 0,30 51 3906 0 0,-9-5-3307 0 0,-23-32-808 0 0,-10-30-1157 0 0,6-45-101 0 0,28-15-1222 0 0,-21 66 1214 0 0,-1 0 0 0 0,1 1-1 0 0,0-1 1 0 0,1 1 0 0 0,-1-1-1 0 0,1 1 1 0 0,-1 0 0 0 0,1 0-1 0 0,0 0 1 0 0,0 1 0 0 0,0-1-1 0 0,1 1 1 0 0,-1 0 0 0 0,1 0-1 0 0,3 0 46 0 0,82-4-160 0 0,-85 8-4662 0 0,1-2-523 0 0</inkml:trace>
  <inkml:trace contextRef="#ctx0" brushRef="#br0" timeOffset="24046.01">2947 4141 4144 0 0,'0'0'319'0'0,"0"0"-9"0"0,0 0 746 0 0,0 0 345 0 0,-5-9 3815 0 0,-51 43-2374 0 0,14 24-2714 0 0,28-4-95 0 0,12-49 55 0 0,0 0 0 0 0,1 0 0 0 0,0 1 0 0 0,0-1 0 0 0,0 0 0 0 0,1 1 0 0 0,0-1 1 0 0,0 1-1 0 0,0-1 0 0 0,1 1 0 0 0,-1-1 0 0 0,1 0 0 0 0,1 1 0 0 0,-1-1 0 0 0,1 1-88 0 0,1-4 4 0 0,0 0 0 0 0,0 1 0 0 0,0-1 0 0 0,0 0 0 0 0,0 0 0 0 0,1-1 0 0 0,-1 1-1 0 0,1-1 1 0 0,-1 0 0 0 0,1 0 0 0 0,-1 0 0 0 0,1 0 0 0 0,0 0 0 0 0,0-1 0 0 0,-1 0 0 0 0,1 0 0 0 0,0 0-1 0 0,0 0 1 0 0,-1 0 0 0 0,1-1 0 0 0,0 1 0 0 0,-1-1 0 0 0,1 0 0 0 0,-1-1 0 0 0,1 1 0 0 0,-1 0 0 0 0,1-1 0 0 0,-1 0-4 0 0,7-1 58 0 0,-6 2 23 0 0,1 0-1 0 0,-1-1 1 0 0,1 0-1 0 0,-1 0 1 0 0,0 0-1 0 0,0 0 1 0 0,0-1 0 0 0,0 0-1 0 0,0 0 1 0 0,0 0-1 0 0,-1 0 1 0 0,1 0-1 0 0,-1-1 1 0 0,0 1-1 0 0,0-1 1 0 0,-1 0 0 0 0,1 0-1 0 0,-1 0 1 0 0,1-1-1 0 0,-1 1 1 0 0,-1 0-1 0 0,1-1 1 0 0,0 1-1 0 0,-1-1 1 0 0,0 0-1 0 0,0 1 1 0 0,-1-1 0 0 0,1 0-1 0 0,-1-1-80 0 0,-3 0 133 0 0,1 1 0 0 0,-1-1 0 0 0,-1 1 0 0 0,1 0 0 0 0,-1 0 0 0 0,0 0 0 0 0,0 0 0 0 0,0 1 0 0 0,0 0 0 0 0,-1 0 0 0 0,0 0 0 0 0,0 0 0 0 0,0 1 0 0 0,0-1 0 0 0,-1 1 0 0 0,1 1 0 0 0,-6-3-133 0 0,-14-9-26 0 0,19 10-242 0 0,-7-5 337 0 0,6 6-3834 0 0,7 3 2388 0 0</inkml:trace>
  <inkml:trace contextRef="#ctx0" brushRef="#br0" timeOffset="24436.55">3124 4156 7832 0 0,'0'0'602'0'0,"4"8"573"0"0,12 31 3324 0 0,21 42-1232 0 0,-30-67-2939 0 0,-7-14 34 0 0,0 0 12 0 0,0 5 537 0 0,-1-11-928 0 0,0-1 1 0 0,0 1-1 0 0,1-1 1 0 0,0 1-1 0 0,1-1 1 0 0,-1 1-1 0 0,1-1 0 0 0,0 1 1 0 0,1 0-1 0 0,0-1 1 0 0,0 1-1 0 0,0 0 0 0 0,1 0 1 0 0,0 0-1 0 0,0 0 1 0 0,3-4 16 0 0,37-50-200 0 0,34 1-86 0 0,-23 47 217 0 0,37 25 398 0 0,-54-5-1635 0 0,-37-8-4983 0 0</inkml:trace>
  <inkml:trace contextRef="#ctx0" brushRef="#br0" timeOffset="25202.02">4648 4108 7800 0 0,'0'0'356'0'0,"0"0"-7"0"0,-12-8-41 0 0,-10-3 4674 0 0,-13 6-2193 0 0,-3 12-1771 0 0,26-1-1024 0 0,0 1-1 0 0,0 0 1 0 0,0 1-1 0 0,1 0 0 0 0,0 1 1 0 0,1 0-1 0 0,0 1 1 0 0,0 0-1 0 0,1 1 1 0 0,-5 7 6 0 0,5-5-72 0 0,6-9 70 0 0,-1 0 0 0 0,1 0 0 0 0,1 0 0 0 0,-1 0 0 0 0,0 1 0 0 0,1-1 0 0 0,0 1-1 0 0,0 0 1 0 0,0-1 0 0 0,1 1 0 0 0,0 0 0 0 0,0 0 0 0 0,0 0 0 0 0,0 0 0 0 0,1 0-1 0 0,0 2 3 0 0,2-3 0 0 0,0 0 0 0 0,1 0 0 0 0,0 0 0 0 0,-1-1 0 0 0,1 1 0 0 0,1-1 0 0 0,-1 1 0 0 0,1-1 0 0 0,-1 0 0 0 0,1 0 0 0 0,0-1 0 0 0,0 1 0 0 0,0-1 0 0 0,0 0 0 0 0,0 0 0 0 0,1 0 0 0 0,-1 0 0 0 0,1-1 0 0 0,-1 0 0 0 0,1 0 0 0 0,0 0 0 0 0,1 0 0 0 0,6-1 2 0 0,-1 1 0 0 0,1-2 0 0 0,0 0 0 0 0,0 0-1 0 0,0-1 1 0 0,-1 0 0 0 0,1-1 0 0 0,-1-1 0 0 0,1 0-1 0 0,1-1-1 0 0,10-3 46 0 0,-18 6 37 0 0,-2 0-1 0 0,1 0 1 0 0,0 0-1 0 0,0-1 0 0 0,-1 1 1 0 0,1-1-1 0 0,-1 0 0 0 0,0 0 1 0 0,0-1-1 0 0,0 1 1 0 0,0-1-1 0 0,-1 1 0 0 0,1-1 1 0 0,-1 0-1 0 0,0 0 1 0 0,0 0-1 0 0,0 0 0 0 0,-1 0 1 0 0,1 0-1 0 0,-1-1 0 0 0,0 1 1 0 0,-1 0-1 0 0,1-1 1 0 0,-1 1-1 0 0,1-1 0 0 0,-1 1 1 0 0,-1-1-1 0 0,1 1 0 0 0,0 0 1 0 0,-1-1-1 0 0,0 1 1 0 0,0 0-1 0 0,-1-1 0 0 0,1 1 1 0 0,-1 0-1 0 0,0 0 0 0 0,0 0 1 0 0,0 0-1 0 0,0 0 1 0 0,-1 1-1 0 0,0-1 0 0 0,-2-2-82 0 0,-39-24-186 0 0,22 27-4267 0 0,21 3-1607 0 0</inkml:trace>
  <inkml:trace contextRef="#ctx0" brushRef="#br0" timeOffset="25639.39">5272 3959 10136 0 0,'-33'-30'1236'0'0,"5"-8"2696"0"0,27 35-3881 0 0,0 1 1 0 0,0-1-1 0 0,-1 1 1 0 0,1-1-1 0 0,-1 1 1 0 0,0 0 0 0 0,0 0-1 0 0,0 0 1 0 0,0 0-1 0 0,0 0 1 0 0,0 1-1 0 0,0-1 1 0 0,0 0 0 0 0,-1 1-1 0 0,1 0 1 0 0,-1-1-1 0 0,1 1 1 0 0,-1 0-1 0 0,1 0 1 0 0,-1 1 0 0 0,0-1-1 0 0,0 0 1 0 0,1 1-1 0 0,-1 0 1 0 0,0 0-1 0 0,0 0 1 0 0,1 0-1 0 0,-3 0-51 0 0,-1 1 44 0 0,0 0-1 0 0,0 0 0 0 0,0 1 0 0 0,0 0 0 0 0,0 0 0 0 0,1 0 0 0 0,-1 1 1 0 0,1 0-1 0 0,-1 0 0 0 0,1 0 0 0 0,0 1 0 0 0,0-1 0 0 0,1 1 0 0 0,-4 4-43 0 0,-18 25 0 0 0,14 23 208 0 0,13-39-25 0 0,1 0-1 0 0,2 0 1 0 0,-1 0-1 0 0,2-1 1 0 0,0 1-1 0 0,4 7-182 0 0,41 60 471 0 0,-20-30-359 0 0,-25-45-93 0 0,0 0 1 0 0,0 0-1 0 0,-1 1 1 0 0,0-1-1 0 0,-1 1 1 0 0,0 0-1 0 0,0 0 0 0 0,-1 1 1 0 0,-1-1-1 0 0,1 9-19 0 0,-1-19-70 0 0,-1 1-1 0 0,0-1 0 0 0,0 1 1 0 0,0-1-1 0 0,0 1 0 0 0,0-1 0 0 0,0 1 1 0 0,0-1-1 0 0,0 1 0 0 0,0-1 1 0 0,0 1-1 0 0,0-1 0 0 0,0 1 1 0 0,0-1-1 0 0,0 1 0 0 0,0-1 0 0 0,0 0 1 0 0,-1 1-1 0 0,1-1 0 0 0,0 1 1 0 0,0-1-1 0 0,0 1 0 0 0,-1-1 0 0 0,1 0 1 0 0,0 1-1 0 0,-1-1 0 0 0,1 1 1 0 0,0-1-1 0 0,-1 0 0 0 0,1 1 1 0 0,0-1-1 0 0,-1 0 0 0 0,1 0 0 0 0,-1 1 1 0 0,1-1-1 0 0,-1 0 0 0 0,1 0 1 0 0,-1 0-1 0 0,1 0 0 0 0,0 1 1 0 0,-1-1-1 0 0,1 0 0 0 0,-1 0 0 0 0,1 0 1 0 0,-1 0-1 0 0,1 0 0 0 0,-1 0 1 0 0,1 0-1 0 0,-1 0 0 0 0,1 0 0 0 0,-1-1 1 0 0,1 1-1 0 0,-1 0 0 0 0,1 0 1 0 0,-1 0-1 0 0,1-1 71 0 0,-2 1-251 0 0,-8-3-1282 0 0</inkml:trace>
  <inkml:trace contextRef="#ctx0" brushRef="#br0" timeOffset="25826.84">4911 4162 2304 0 0,'0'0'101'0'0,"0"0"363"0"0,7-3 3968 0 0,20-2 1183 0 0,20 8-3893 0 0,-29-2-1136 0 0,130 3 1989 0 0,-51-16-2127 0 0,-56 3-5250 0 0,-31 3 3053 0 0</inkml:trace>
  <inkml:trace contextRef="#ctx0" brushRef="#br0" timeOffset="27045.3">6164 4129 456 0 0,'0'0'1175'0'0,"0"0"129"0"0,0 0 58 0 0,0 0-65 0 0,0 0-322 0 0,3 5 7729 0 0,10 19-7723 0 0,24 48 196 0 0,-18-42 286 0 0,-18-30-1268 0 0,-1 0-71 0 0,0 0-18 0 0,0 0 24 0 0,0 0 104 0 0,-9-18 678 0 0,8 17-912 0 0,0-3 3 0 0,0 0 0 0 0,1 1-1 0 0,-1-1 1 0 0,1 0-1 0 0,-1 1 1 0 0,1-1-1 0 0,0 0 1 0 0,0 1 0 0 0,1-1-1 0 0,-1 0 1 0 0,1 1-1 0 0,0-1 1 0 0,0 0-1 0 0,0 1 1 0 0,2-4-3 0 0,-2 3-21 0 0,0 1 1 0 0,0-1-1 0 0,1 1 1 0 0,0-1-1 0 0,-1 1 1 0 0,1 0-1 0 0,1-1 0 0 0,-1 1 1 0 0,0 0-1 0 0,1 0 1 0 0,-1 1-1 0 0,1-1 1 0 0,0 0-1 0 0,0 1 0 0 0,0 0 1 0 0,0 0-1 0 0,1 0 1 0 0,-1 0-1 0 0,1 0 1 0 0,-1 1-1 0 0,1-1 0 0 0,-1 1 1 0 0,1 0-1 0 0,0 0 1 0 0,0 0-1 0 0,-1 1 1 0 0,1-1-1 0 0,2 1 21 0 0,71 22-135 0 0,-70-19 99 0 0,1 1 0 0 0,-1 0-1 0 0,-1 0 1 0 0,1 1 0 0 0,-1-1-1 0 0,1 2 1 0 0,-1-1 0 0 0,-1 1-1 0 0,1 0 1 0 0,-1 0 0 0 0,0 0-1 0 0,3 6 37 0 0,-7-7 38 0 0,-1-4 159 0 0,0-1 84 0 0,0 0 27 0 0,0 0-10 0 0,0 0-64 0 0,0 0-30 0 0,0 0-4 0 0,0 0-45 0 0,0 0-191 0 0,14-10-347 0 0,59-61 359 0 0,-69 67 12 0 0,0 1 0 0 0,1-1 0 0 0,-1 1 0 0 0,1 0 0 0 0,-1 1 0 0 0,1-1 0 0 0,0 1 0 0 0,0 0-1 0 0,0 0 1 0 0,0 0 0 0 0,0 1 0 0 0,0 0 0 0 0,2 0 12 0 0,42-2-157 0 0,-44 4 91 0 0,1 0-1 0 0,-1 1 1 0 0,0-1 0 0 0,0 1 0 0 0,0 1 0 0 0,0-1-1 0 0,0 1 1 0 0,-1-1 0 0 0,1 1 0 0 0,-1 1 0 0 0,0-1-1 0 0,0 0 1 0 0,0 1 0 0 0,0 0 0 0 0,0 0 0 0 0,-1 0-1 0 0,0 1 67 0 0,1 0 138 0 0,0 1-1 0 0,-1 0 0 0 0,1 0 0 0 0,-1 0 0 0 0,-1 0 0 0 0,1 0 0 0 0,-1 1 1 0 0,0-1-1 0 0,-1 1 0 0 0,1-1 0 0 0,-1 1 0 0 0,-1 0 0 0 0,1 0 0 0 0,-1 6-137 0 0,3 1-1732 0 0,-3-14 850 0 0,6 0-5943 0 0</inkml:trace>
  <inkml:trace contextRef="#ctx0" brushRef="#br0" timeOffset="27467.08">7239 4103 456 0 0,'-7'1'680'0'0,"0"0"0"0"0,0 0 0 0 0,1 1 0 0 0,-1 0 0 0 0,1 0 0 0 0,-1 1 0 0 0,1 0 0 0 0,0 0 0 0 0,0 0 0 0 0,0 1 0 0 0,0 0 0 0 0,-2 2-680 0 0,-7 4 81 0 0,10-6 98 0 0,0 1-1 0 0,1-1 1 0 0,-1 1-1 0 0,1 0 0 0 0,0 0 1 0 0,1 1-1 0 0,-1-1 1 0 0,1 1-1 0 0,0 0 1 0 0,0 0-1 0 0,1 0 1 0 0,0 0-1 0 0,0 1 1 0 0,0-1-1 0 0,0 3-178 0 0,2-5 27 0 0,1-1-1 0 0,-1 0 0 0 0,1 1 1 0 0,0-1-1 0 0,0 0 0 0 0,0 0 1 0 0,0 0-1 0 0,0 1 1 0 0,1-1-1 0 0,-1 0 0 0 0,1-1 1 0 0,0 1-1 0 0,0 0 0 0 0,0 0 1 0 0,0-1-1 0 0,1 1 0 0 0,-1-1 1 0 0,0 0-1 0 0,1 0 0 0 0,0 0 1 0 0,0 0-1 0 0,-1 0 0 0 0,1 0 1 0 0,0-1-1 0 0,1 1 1 0 0,-1-1-1 0 0,0 0 0 0 0,0 0 1 0 0,0 0-1 0 0,3 0-26 0 0,-1 0 189 0 0,1-1-1 0 0,0 0 1 0 0,0 0 0 0 0,0 0-1 0 0,-1-1 1 0 0,1 0 0 0 0,0 0-1 0 0,0 0 1 0 0,-1-1 0 0 0,1 1-1 0 0,-1-1 1 0 0,1-1 0 0 0,-1 1-1 0 0,0-1 1 0 0,0 0 0 0 0,0 0-1 0 0,0 0 1 0 0,-1-1 0 0 0,1 0-1 0 0,-1 0 1 0 0,0 0 0 0 0,0 0-1 0 0,0-1 1 0 0,2-4-189 0 0,-3 4-9 0 0,0 2 117 0 0,-1 1 0 0 0,0-1 0 0 0,0 0 0 0 0,0 0 0 0 0,0 0 0 0 0,0 0 0 0 0,-1 0 0 0 0,0-1 0 0 0,1 1 0 0 0,-1 0 0 0 0,0-1 0 0 0,-1 1 0 0 0,1-1 0 0 0,-1 1 0 0 0,1-1 0 0 0,-1 1 0 0 0,0-1 0 0 0,0 1 0 0 0,-1-1 0 0 0,1 1 0 0 0,-1-1 0 0 0,1 1 0 0 0,-1-1 0 0 0,0 1 0 0 0,-1-1-1 0 0,1 1 1 0 0,-1-1-108 0 0,-20-17 214 0 0,-7 15-2829 0 0,24 5-402 0 0,-2-1-3076 0 0</inkml:trace>
  <inkml:trace contextRef="#ctx0" brushRef="#br0" timeOffset="28232.53">7896 4099 920 0 0,'0'0'269'0'0,"0"0"795"0"0,0 0 346 0 0,0 0 66 0 0,0 0-61 0 0,0 0-320 0 0,0 0-139 0 0,-4-15 2268 0 0,0 13-2857 0 0,-1-1 0 0 0,0 1 1 0 0,0 0-1 0 0,0 0 0 0 0,0 0 0 0 0,0 1 1 0 0,0 0-1 0 0,0 0 0 0 0,-1 0 0 0 0,1 1 1 0 0,0-1-1 0 0,-5 1-367 0 0,2 1 96 0 0,0 0-1 0 0,0 1 1 0 0,0-1 0 0 0,0 1 0 0 0,0 1-1 0 0,0 0 1 0 0,0 0 0 0 0,1 0 0 0 0,0 1-1 0 0,-1 0 1 0 0,1 1 0 0 0,-4 3-96 0 0,7-5 6 0 0,0 1 0 0 0,0 1 1 0 0,0-1-1 0 0,1 0 0 0 0,0 1 1 0 0,0 0-1 0 0,0 0 0 0 0,0 0 1 0 0,1 0-1 0 0,0 0 0 0 0,0 0 1 0 0,0 0-1 0 0,0 1 0 0 0,1-1 0 0 0,0 3-6 0 0,0 7 11 0 0,1-12-15 0 0,-1 0 0 0 0,1 0 0 0 0,0 0 0 0 0,0 0 0 0 0,0 0 0 0 0,0 0 0 0 0,1 0 0 0 0,-1 0 1 0 0,1 0-1 0 0,0 0 0 0 0,-1 0 0 0 0,1-1 0 0 0,1 1 0 0 0,-1 0 0 0 0,0 0 0 0 0,1-1 0 0 0,-1 1 0 0 0,1-1 0 0 0,0 1 4 0 0,2 0-6 0 0,-1 0 0 0 0,0 0-1 0 0,1 0 1 0 0,-1-1-1 0 0,1 0 1 0 0,0 0-1 0 0,0 0 1 0 0,0 0 0 0 0,0 0-1 0 0,0-1 1 0 0,0 0-1 0 0,1 0 1 0 0,-1 0 0 0 0,0 0-1 0 0,1-1 1 0 0,-1 1-1 0 0,0-1 1 0 0,1 0-1 0 0,-1-1 1 0 0,1 1 0 0 0,-1-1-1 0 0,2 0 7 0 0,4-1 44 0 0,-1-1-1 0 0,0 0 1 0 0,0 0-1 0 0,0-1 1 0 0,0 0-1 0 0,-1 0 1 0 0,0-1-1 0 0,0 0 1 0 0,0-1-1 0 0,0 0 1 0 0,5-6-44 0 0,-8 7 136 0 0,-2 0 1 0 0,1-1-1 0 0,-1 1 1 0 0,0-1-1 0 0,0 0 0 0 0,0 0 1 0 0,-1 0-1 0 0,0 0 1 0 0,0-1-1 0 0,0 1 1 0 0,-1 0-1 0 0,0-1 1 0 0,0 1-1 0 0,-1-1 0 0 0,0-4-136 0 0,-6-54 447 0 0,4 47-415 0 0,0 0 0 0 0,-1 0 0 0 0,-1 1 0 0 0,0-1 0 0 0,-2 1 0 0 0,0 0 0 0 0,-5-9-32 0 0,-9-28 81 0 0,18 48-14 0 0,-1 0-1 0 0,1 0 0 0 0,-1 1 0 0 0,-1 0 0 0 0,1-1 0 0 0,-1 1 1 0 0,0 1-1 0 0,0-1 0 0 0,0 0 0 0 0,-1 1 0 0 0,0-1-66 0 0,8 26 176 0 0,41 68-368 0 0,23 12 927 0 0,44 62 106 0 0,-79-120-501 0 0,-28-38-3589 0 0,-4-5 1230 0 0</inkml:trace>
  <inkml:trace contextRef="#ctx0" brushRef="#br0" timeOffset="28654.33">8244 4090 4608 0 0,'0'0'208'0'0,"1"0"-9"0"0,40 1 5210 0 0,28 1-1344 0 0,21-11-3378 0 0,-89 8-661 0 0,0 1 1 0 0,0-1 0 0 0,0 0 0 0 0,0 1 0 0 0,0-1 0 0 0,0 0-1 0 0,0 0 1 0 0,0 1 0 0 0,-1-1 0 0 0,1 0 0 0 0,0 0 0 0 0,-1 0-1 0 0,1 0 1 0 0,0 0 0 0 0,-1 0 0 0 0,1 0 0 0 0,-1 0 0 0 0,0 0-1 0 0,1-1 1 0 0,-1 1 0 0 0,0 0 0 0 0,0 0 0 0 0,1 0 0 0 0,-1 0-1 0 0,0 0 1 0 0,0-1 0 0 0,0 1 0 0 0,-1 0 0 0 0,1 0 0 0 0,0 0-1 0 0,0 0 1 0 0,-1 0 0 0 0,1-1 0 0 0,0 1 0 0 0,-1 0-1 0 0,1 0 1 0 0,-1 0 0 0 0,1 0 0 0 0,-1 0 0 0 0,0 0 0 0 0,1 0-1 0 0,-1 0 1 0 0,0 1 0 0 0,0-1 0 0 0,0 0 0 0 0,0 0 0 0 0,0 1-1 0 0,0-1-25 0 0,-4-4 50 0 0,0 1 0 0 0,0 0 1 0 0,-1 0-1 0 0,1 1 1 0 0,-1-1-1 0 0,0 1 1 0 0,0 1-1 0 0,0-1 1 0 0,0 1-1 0 0,-1 0 1 0 0,1 0-1 0 0,-1 1 1 0 0,1 0-1 0 0,-1 0 1 0 0,0 0-1 0 0,0 1-51 0 0,1 1 10 0 0,1 0 0 0 0,-1 1 0 0 0,1 0 0 0 0,-1 0 0 0 0,1 0 0 0 0,0 0 0 0 0,0 1 0 0 0,0 0-1 0 0,0 0 1 0 0,0 0 0 0 0,1 1 0 0 0,0-1 0 0 0,-1 1 0 0 0,1 0 0 0 0,1 0 0 0 0,-1 1-1 0 0,-1 1-9 0 0,2 0 23 0 0,0-1 0 0 0,0 1 0 0 0,0 0 0 0 0,0 1 0 0 0,1-1 0 0 0,0 0-1 0 0,1 1 1 0 0,-1-1 0 0 0,1 1 0 0 0,1 0 0 0 0,-1-1 0 0 0,1 1 0 0 0,0 0-1 0 0,0-1-22 0 0,2 2-19 0 0,0-1-1 0 0,0 0 0 0 0,0 1 0 0 0,1-1 0 0 0,0 0 1 0 0,0-1-1 0 0,1 1 0 0 0,-1 0 0 0 0,2-1 0 0 0,-1 0 0 0 0,1 0 1 0 0,0 0-1 0 0,0-1 0 0 0,0 1 0 0 0,5 2 20 0 0,-3-4 58 0 0,0-1 0 0 0,0 1 0 0 0,0-2 1 0 0,0 1-1 0 0,0-1 0 0 0,0 0 0 0 0,1-1 0 0 0,-1 1 0 0 0,1-1 0 0 0,-1-1 0 0 0,1 0 0 0 0,7 0-58 0 0,51-18-1921 0 0,-53 6 1099 0 0</inkml:trace>
  <inkml:trace contextRef="#ctx0" brushRef="#br0" timeOffset="28951.1">8620 3757 12608 0 0,'0'0'289'0'0,"0"0"40"0"0,0 0 21 0 0,0 2-46 0 0,63 151 3218 0 0,-23-58-1839 0 0,4 25-305 0 0,-24-20-388 0 0,-17-97-1198 0 0,2-7-2495 0 0,5-7 1055 0 0,3-1-14 0 0</inkml:trace>
  <inkml:trace contextRef="#ctx0" brushRef="#br0" timeOffset="29404.12">9334 3917 6912 0 0,'0'0'528'0'0,"-11"-5"1081"0"0,-24-16 4646 0 0,-14 32-5903 0 0,33-5-350 0 0,12-5-5 0 0,1 0 0 0 0,-1-1-1 0 0,1 2 1 0 0,-1-1-1 0 0,1 0 1 0 0,0 1 0 0 0,-1-1-1 0 0,1 1 1 0 0,0 0-1 0 0,0 0 1 0 0,0 0 0 0 0,0 1-1 0 0,1-1 1 0 0,-1 1-1 0 0,1-1 1 0 0,-1 1 0 0 0,1 0-1 0 0,0 0 1 0 0,0 0-1 0 0,0 0 1 0 0,0 0 0 0 0,1 1 3 0 0,1-1-13 0 0,1 1 1 0 0,0 0 0 0 0,0 0 0 0 0,0 0 0 0 0,0-1 0 0 0,1 1 0 0 0,0-1 0 0 0,-1 1-1 0 0,1-1 1 0 0,0 0 0 0 0,1 1 0 0 0,-1-1 0 0 0,1 0 0 0 0,-1 0 0 0 0,1-1 0 0 0,0 1-1 0 0,0 0 1 0 0,0-1 0 0 0,0 0 0 0 0,0 0 0 0 0,1 0 0 0 0,-1 0 0 0 0,1 0-1 0 0,-1-1 1 0 0,1 0 0 0 0,0 1 0 0 0,2-1 12 0 0,5 5-8 0 0,99 57 408 0 0,-109-63-325 0 0,1 1 1 0 0,0 0-1 0 0,-1 0 1 0 0,1 1 0 0 0,0-1-1 0 0,-1 0 1 0 0,0 0-1 0 0,1 1 1 0 0,-1-1 0 0 0,0 1-1 0 0,1-1 1 0 0,-1 1 0 0 0,0 0-1 0 0,0-1 1 0 0,0 1-1 0 0,-1 0 1 0 0,1 0 0 0 0,0-1-1 0 0,-1 1 1 0 0,1 0-1 0 0,-1 0 1 0 0,1 0 0 0 0,-1 0-1 0 0,0 0 1 0 0,0 0 0 0 0,0 0-1 0 0,0 0 1 0 0,0 0-1 0 0,-1 0 1 0 0,1 0 0 0 0,0 0-1 0 0,-1-1 1 0 0,1 1-1 0 0,-1 0 1 0 0,0 0 0 0 0,0 0-1 0 0,0 0 1 0 0,0-1 0 0 0,0 1-1 0 0,0-1 1 0 0,0 1-1 0 0,0-1 1 0 0,-1 1 0 0 0,1-1-1 0 0,-1 1 1 0 0,1-1 0 0 0,-1 0-1 0 0,1 0 1 0 0,-2 1-76 0 0,-8 3 3 0 0,0-1 0 0 0,0 0 0 0 0,-1-1 0 0 0,1 0 0 0 0,-1 0 1 0 0,0-1-1 0 0,0-1 0 0 0,0 0 0 0 0,0-1 0 0 0,0 0 0 0 0,0 0 0 0 0,0-2 1 0 0,0 1-1 0 0,-1-2-3 0 0,-36-14-1912 0 0,38 11 75 0 0</inkml:trace>
  <inkml:trace contextRef="#ctx0" brushRef="#br0" timeOffset="30091.46">9085 4340 7688 0 0,'0'0'349'0'0,"0"0"-2"0"0,0 0-131 0 0,0 0 280 0 0,0 0 146 0 0,0 0 29 0 0,0 0-15 0 0,9 4 943 0 0,83 16 1985 0 0,-61-14-3159 0 0,0-3 1 0 0,0 0-1 0 0,0-2 1 0 0,0-1-1 0 0,0-1 1 0 0,0-2-1 0 0,25-6-425 0 0,-22 6 125 0 0,-27 0-273 0 0,-6 3-928 0 0,-1-4-1859 0 0,0 3 1431 0 0</inkml:trace>
  <inkml:trace contextRef="#ctx0" brushRef="#br0" timeOffset="31825.42">10851 4090 2792 0 0,'-13'-2'125'0'0,"10"2"61"0"0,3 0 168 0 0,0 0 78 0 0,0 0 15 0 0,0 0 46 0 0,0 0 191 0 0,0 0 85 0 0,0 0 21 0 0,0 0-10 0 0,0 0-51 0 0,0 0-22 0 0,0 0-3 0 0,0 0-11 0 0,0 0-46 0 0,0 0-27 0 0,0 0-4 0 0,0 0-19 0 0,0 0-78 0 0,0 0-37 0 0,0 9 162 0 0,8 70 1590 0 0,-8-76-2216 0 0,1-1 0 0 0,0 0-1 0 0,0 0 1 0 0,0-1 0 0 0,0 1 0 0 0,0 0-1 0 0,0 0 1 0 0,0 0 0 0 0,0-1 0 0 0,1 1-1 0 0,-1 0 1 0 0,1-1 0 0 0,-1 1 0 0 0,1-1-1 0 0,0 0 1 0 0,-1 1 0 0 0,1-1 0 0 0,0 0-1 0 0,0 0 1 0 0,0 0 0 0 0,0-1 0 0 0,0 1-1 0 0,0 0 1 0 0,0-1 0 0 0,0 1 0 0 0,0-1-1 0 0,0 0 1 0 0,1 1 0 0 0,-1-1-1 0 0,0 0 1 0 0,0 0 0 0 0,0-1 0 0 0,0 1-1 0 0,2-1-17 0 0,9 0 44 0 0,0-1 0 0 0,0-1 0 0 0,0 0 0 0 0,-1 0 0 0 0,1-1-1 0 0,-1-1 1 0 0,5-3-44 0 0,8-13 727 0 0,15-21-329 0 0,-27 26-142 0 0,-13 15-192 0 0,0 1 0 0 0,0 0 0 0 0,-3 6 54 0 0,1-3-122 0 0,0 0 0 0 0,1 1 1 0 0,0-1-1 0 0,0 1 1 0 0,0-1-1 0 0,0 1 0 0 0,0 0 1 0 0,1-1-1 0 0,0 1 0 0 0,-1 0 1 0 0,2 0-1 0 0,-1-1 0 0 0,0 1 1 0 0,1 0-1 0 0,-1-1 1 0 0,1 1-1 0 0,0 0 0 0 0,0-1 1 0 0,1 1-1 0 0,-1-1 0 0 0,1 0 1 0 0,-1 1-1 0 0,1-1 0 0 0,0 0 1 0 0,0 0-1 0 0,1 0 1 0 0,-1 0-1 0 0,1-1 0 0 0,-1 1 1 0 0,1 0-1 0 0,0-1 0 0 0,0 0 1 0 0,2 2 3 0 0,5 1-2 0 0,-1 1 1 0 0,1-1-1 0 0,0-1 1 0 0,1 0-1 0 0,-1 0 1 0 0,1-1-1 0 0,0-1 1 0 0,-1 1-1 0 0,11-1 2 0 0,63 1 0 0 0,-76-4 4 0 0,0-1-1 0 0,0 1 0 0 0,0-1 1 0 0,0 0-1 0 0,-1-1 0 0 0,1 0 1 0 0,-1 0-1 0 0,0-1 0 0 0,0 0 1 0 0,0 0-1 0 0,0 0 0 0 0,0-2-3 0 0,-4 3 110 0 0,-1 1-1 0 0,-1 0 1 0 0,1-1-1 0 0,0 1 1 0 0,-1-1-1 0 0,1 0 1 0 0,-1 0-1 0 0,0 1 1 0 0,0-1-1 0 0,0 0 1 0 0,0 0-1 0 0,0 0 1 0 0,-1 0-1 0 0,0 0 1 0 0,1 0-1 0 0,-1 0 0 0 0,0 0 1 0 0,0 0-1 0 0,-1 0 1 0 0,1 0-1 0 0,0 0 1 0 0,-1 0-1 0 0,0 0 1 0 0,0 0-1 0 0,0 0 1 0 0,0 0-1 0 0,0 0 1 0 0,-1 0-110 0 0,-21-18 134 0 0,18 21-506 0 0,2 0-6454 0 0,3 0 137 0 0</inkml:trace>
  <inkml:trace contextRef="#ctx0" brushRef="#br0" timeOffset="32106.61">11636 4114 1840 0 0,'6'6'160'0'0,"34"33"7065"0"0,-33-29-6615 0 0,-1 0 1 0 0,-1 0-1 0 0,0 0 0 0 0,0 1 0 0 0,-1 0 1 0 0,0 0-1 0 0,-1 0 0 0 0,0 0 0 0 0,-1 0 1 0 0,1 11-611 0 0,-3-21-59 0 0,0 0 0 0 0,-1-1 0 0 0,1 1 0 0 0,0-1 0 0 0,0 1 0 0 0,-1 0 0 0 0,1-1 1 0 0,0 1-1 0 0,-1-1 0 0 0,1 1 0 0 0,-1-1 0 0 0,1 1 0 0 0,-1-1 0 0 0,1 1 0 0 0,-1-1 1 0 0,1 1-1 0 0,-1-1 0 0 0,0 0 0 0 0,1 1 0 0 0,-1-1 0 0 0,1 0 0 0 0,-1 1 0 0 0,0-1 1 0 0,1 0-1 0 0,-1 0 0 0 0,0 0 0 0 0,1 0 0 0 0,-1 0 0 0 0,0 1 0 0 0,1-1 0 0 0,-1-1 1 0 0,0 1-1 0 0,0 0 0 0 0,1 0 0 0 0,-1 0 0 0 0,0 0 0 0 0,1 0 0 0 0,-1-1 59 0 0,-1 1-4778 0 0</inkml:trace>
  <inkml:trace contextRef="#ctx0" brushRef="#br0" timeOffset="32372.17">11605 4019 12840 0 0,'3'-9'1164'0'0,"-2"4"-918"0"0,-1 4-14 0 0,4-6 255 0 0,-4 7-1872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6:48.3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0 113 10136 0 0,'14'40'840'0'0,"-11"-21"-624"0"0,10 89 2288 0 0,-9-46-456 0 0,3-8-433 0 0,0 0-775 0 0,-6-42-187 0 0,-2-15-77 0 0,0 2-589 0 0,-25-105 512 0 0,16-88-915 0 0,10 185 415 0 0,0 0-1 0 0,1-1 0 0 0,0 1 1 0 0,0 0-1 0 0,1 0 1 0 0,0 0-1 0 0,1 0 1 0 0,0 1-1 0 0,0-1 1 0 0,1 1-1 0 0,0 0 0 0 0,2-2 2 0 0,-5 7 0 0 0,1 0 0 0 0,0 1 0 0 0,0-1 0 0 0,0 1 0 0 0,0-1 0 0 0,0 1 0 0 0,0 0 0 0 0,1-1 0 0 0,-1 1 0 0 0,1 0 0 0 0,-1 1 0 0 0,1-1 0 0 0,0 0 0 0 0,0 1 0 0 0,0 0 0 0 0,0 0 0 0 0,0-1 0 0 0,0 2 0 0 0,0-1 0 0 0,1 0 0 0 0,7 0-7 0 0,1 0 0 0 0,0 0 0 0 0,0 1 0 0 0,0 1-1 0 0,-1 0 1 0 0,1 0 0 0 0,0 1 0 0 0,-1 1 0 0 0,1 0-1 0 0,9 4 8 0 0,82 34 79 0 0,-99-39-12 0 0,0 0 0 0 0,0 1 0 0 0,0-1 1 0 0,-1 1-1 0 0,0 0 0 0 0,1 0 0 0 0,-1 0 0 0 0,0 0 0 0 0,0 1 0 0 0,0-1 0 0 0,-1 1 1 0 0,1 0-1 0 0,-1 0 0 0 0,0 0 0 0 0,0 0 0 0 0,0 0 0 0 0,-1 0 0 0 0,1 0 1 0 0,-1 0-1 0 0,0 1 0 0 0,-1-1 0 0 0,1 1 0 0 0,0 1-67 0 0,-3-2 72 0 0,1 1 1 0 0,0-1-1 0 0,-1 1 0 0 0,0-1 1 0 0,0 0-1 0 0,0 0 1 0 0,-1 0-1 0 0,0 0 0 0 0,1-1 1 0 0,-1 1-1 0 0,0 0 0 0 0,-1-1 1 0 0,1 0-1 0 0,-1 0 0 0 0,1 0 1 0 0,-1 0-1 0 0,0-1 0 0 0,0 1 1 0 0,0-1-1 0 0,0 0 1 0 0,0 0-1 0 0,-1-1 0 0 0,1 1 1 0 0,-1-1-1 0 0,1 0 0 0 0,-1 0-72 0 0,-130 10 608 0 0,55-19-2600 0 0,74 8 1920 0 0,5 0-298 0 0,1 0-118 0 0,0 0-840 0 0,0 0-3441 0 0,0 0-1475 0 0</inkml:trace>
  <inkml:trace contextRef="#ctx0" brushRef="#br0" timeOffset="374.88">560 304 11976 0 0,'0'0'266'0'0,"0"0"44"0"0,0 0 15 0 0,0 0-26 0 0,0 0-143 0 0,0 0 137 0 0,0 0 82 0 0,0 0 10 0 0,-11 9 310 0 0,-4 14 1668 0 0,15-22-2295 0 0,-4 4 50 0 0,1 0-97 0 0,2-4 32 0 0,16-8-1735 0 0,-12 3-4091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46:19.6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21495 8195 1018 0,'0'0'45'0,"0"0"10"0,0 0-44 0,0 0-11 16,-3-5 0-16,3 3 0 0,-3-3 95 0,3 5 17 15,0-2 3-15,0 2 1 0,0 0-18 0,0 0-3 16,-2-5-1-16,2 5 0 0,0 0-34 0,0 0-8 15,0 0 0-15,0 0-1 0,5-3 3 0,0-1 1 16,6 4 0-16,-3 0 0 0,-3 0-20 0,1 0-4 16,4 0-1-16,1 0 0 0,2 0 10 0,0 4 3 0,3-1 0 0,0 4 0 15,0-2-43-15,-3 2-14 0,-2 0 0 0,-1 0 0 16,1 5 22-16,-3-3 4 0,-3 3 0 0,-2 2 1 16,-1-2-13-16,1-3 0 0,-3 7 0 0,-3-1 0 15,3-1 37-15,-5-3 2 0,2 4 0 0,-2-6 0 16,0 3-15-16,-3 2-2 0,3-2-1 0,-1-3 0 15,-2 3-9-15,0-5-3 0,-2 5 0 0,4-5 0 16,-1 0 1-16,1 0 0 0,-2-5 0 0,3 7 0 16,0-6-1-16,-1 2 0 0,1-3 0 0,2 3 0 15,3-5-9-15,0 0 0 0,0 0 9 0,0 0-9 16,0 0-17-16,0 0-8 0,0 0-2 0,8 2 0 16,0 3 43-16,3-5 8 0,0 2 1 0,2-2 1 15,0 5-26-15,3-5 0 0,-6 2 0 0,6 3 0 0,-2-1-18 0,-1-1-6 16,0 4 0-16,-2 0-1 0,-1 0 43 0,-2 0 9 15,0-2 1-15,-3 2 1 0,1 0-21 0,-6 0-8 16,0 0 0-16,-3 0 9 0,0 5 11 0,3-5 3 16,-5 5 0-16,0-5 0 0,-3 2-11 0,3-2-3 15,-3 2 0-15,2 1 0 0,-2-5 2 0,3 2 0 16,-3 0 0-16,3 0 0 0,0-3-11 0,-1-1-16 16,4-3 4-16,-4 7 1 0,4-7 21 0,2 0 4 15,-6 0 1-15,4 7 0 0,2-2-24 0,0-5-5 16,0 0-1-16,0 0 0 0,0 0 15 0,0 0 0 15,2 2 0-15,6-2 0 0,-2 7 0 0,2-7 0 16,-3 5 0-16,3 2 0 0,-3 0 0 0,3-2 0 16,-3 2 0-16,1-5 0 0,-1 5 0 0,0-2 0 0,-2 2 0 0,2 0 0 15,-2 0 0-15,-1 5 0 16,-2-5 0-16,0 0 10 0,0 0-10 0,0 5 0 0,-2-3 0 16,-1-2 0-16,0 0 0 0,1 5 8 0,-1-5-8 0,3 5 0 15,-2-5 0-15,-1 0 0 0,0 0 0 0,1 5 0 16,-1-5 0-16,-2 2 0 0,2-4-12 0,-2 7 12 15,-1-3 0-15,1-2 0 0,-3 0 12 0,0 5-4 16,-2-5-8-16,-1 7-11 0,-2-7 3 0,0 0 0 16,-3 5 8-16,0-5 0 0,-3 0 0 0,3-2 0 15,3 2 0-15,0-5 0 0,0 3 0 0,-3-5 0 16,3 0 17-16,-1 0 6 0,4-5 1 0,2-2 0 16,0 0-40-16,0 0-7 0,5 0-1 0,1 0-1 15,2 0-184-15,0 0-37 0,5-5-7 0,0 5-2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05.54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231 24 6448 0 0,'0'0'297'0'0,"0"0"-9"0"0,-10-15 3599 0 0,8 14-3771 0 0,-1-1 0 0 0,1 1 0 0 0,-1 0 0 0 0,1 0 0 0 0,-1 1 0 0 0,0-1 0 0 0,1 0 0 0 0,-1 1 1 0 0,0 0-1 0 0,1-1 0 0 0,-1 1 0 0 0,0 0 0 0 0,0 1 0 0 0,1-1 0 0 0,-1 0 0 0 0,0 1 0 0 0,0-1 1 0 0,1 1-1 0 0,-1 0 0 0 0,1 0 0 0 0,-2 1-116 0 0,-8 1 499 0 0,-48 14 396 0 0,-6 25-557 0 0,64-41-332 0 0,0 1 1 0 0,0 0-1 0 0,0-1 0 0 0,1 1 0 0 0,-1 0 0 0 0,0 0 0 0 0,1 0 1 0 0,0 0-1 0 0,-1 0 0 0 0,1 0 0 0 0,0 1 0 0 0,0-1 0 0 0,0 0 1 0 0,0 0-1 0 0,1 1 0 0 0,-1-1 0 0 0,1 1 0 0 0,-1-1 1 0 0,1 1-7 0 0,10 12-12 0 0,-8-13 8 0 0,0 1 1 0 0,0-1 0 0 0,1 0 0 0 0,-1 0 0 0 0,1 0 0 0 0,0 0 0 0 0,0 0 0 0 0,-1 0 0 0 0,1-1 0 0 0,0 1 0 0 0,0-1 0 0 0,1 0 0 0 0,-1 0 0 0 0,0 0 0 0 0,0 0 0 0 0,0-1 0 0 0,1 1 0 0 0,0-1 3 0 0,11 3-5 0 0,69-8 170 0 0,-44-15 135 0 0,-27-6 555 0 0,15 26-736 0 0,-22 4-74 0 0,0 0 0 0 0,0 1 0 0 0,0 0 0 0 0,-1 0-1 0 0,1 1 1 0 0,-1-1 0 0 0,0 1 0 0 0,-1 0 0 0 0,0 0-1 0 0,3 6-44 0 0,4 7 246 0 0,-7-12-170 0 0,0-1 1 0 0,-1 0-1 0 0,0 1 1 0 0,0 0-1 0 0,0 0 1 0 0,-1 0-1 0 0,0 0 1 0 0,0 0-1 0 0,-1 0 1 0 0,0 1-1 0 0,0 2-76 0 0,-1-6 72 0 0,1 2-26 0 0,0-1 1 0 0,0 0-1 0 0,-1 0 0 0 0,0 0 0 0 0,0 0 1 0 0,0 0-1 0 0,0 0 0 0 0,-1 1 0 0 0,0-1 1 0 0,0 0-1 0 0,0 0 0 0 0,-1 0 1 0 0,0 0-1 0 0,0-1 0 0 0,0 1 0 0 0,0 0 1 0 0,-1-1-1 0 0,0 0 0 0 0,0 1 1 0 0,0-1-1 0 0,0 0 0 0 0,-1-1 0 0 0,1 1 1 0 0,-1 0-1 0 0,0-1 0 0 0,0 0 0 0 0,-4 3-46 0 0,-53 2 0 0 0,-22-19-3000 0 0,69 5 1913 0 0</inkml:trace>
  <inkml:trace contextRef="#ctx0" brushRef="#br0" timeOffset="437.39">606 60 8288 0 0,'0'0'190'0'0,"0"0"28"0"0,-14 3 238 0 0,8-1-295 0 0,0 0 0 0 0,1 0 0 0 0,-1 1 0 0 0,0 0 0 0 0,1 0 1 0 0,0 0-1 0 0,0 0 0 0 0,0 1 0 0 0,0 0 0 0 0,0 0 0 0 0,1 1 0 0 0,0-1 1 0 0,0 1-1 0 0,-4 5-161 0 0,5-8 88 0 0,0 1 0 0 0,1 0 0 0 0,-1 0 0 0 0,0 0 0 0 0,1 1 1 0 0,0-1-1 0 0,0 0 0 0 0,0 1 0 0 0,0 0 0 0 0,0-1 1 0 0,1 1-1 0 0,0 0 0 0 0,0 0 0 0 0,0 0 0 0 0,0 0 0 0 0,0 0 1 0 0,1 0-1 0 0,0 0 0 0 0,0 0 0 0 0,0 0 0 0 0,0 0 0 0 0,1 0 1 0 0,-1 0-1 0 0,1 0 0 0 0,0-1 0 0 0,0 1 0 0 0,0 0 0 0 0,1 0 1 0 0,0 0-1 0 0,-1-1 0 0 0,1 1 0 0 0,0-1 0 0 0,1 0 0 0 0,-1 1 1 0 0,1-1-1 0 0,-1 0 0 0 0,1 0 0 0 0,0-1 0 0 0,2 3-88 0 0,1-2 83 0 0,0 0-1 0 0,0-1 1 0 0,1 1-1 0 0,-1-2 0 0 0,0 1 1 0 0,1 0-1 0 0,-1-1 1 0 0,1 0-1 0 0,-1-1 1 0 0,1 0-1 0 0,-1 0 0 0 0,1 0 1 0 0,-1-1-1 0 0,1 1 1 0 0,-1-2-1 0 0,1 1 1 0 0,-1-1-1 0 0,0 0 0 0 0,0 0 1 0 0,1-1-1 0 0,-2 1 1 0 0,1-1-1 0 0,3-3-82 0 0,-4 5 114 0 0,-1-1-1 0 0,0 0 1 0 0,0 0 0 0 0,0 0-1 0 0,0 0 1 0 0,0-1 0 0 0,0 0-1 0 0,-1 1 1 0 0,1-1 0 0 0,-1-1-1 0 0,0 1 1 0 0,0 0 0 0 0,0-1-1 0 0,-1 1 1 0 0,1-1 0 0 0,-1 0-1 0 0,1 0 1 0 0,-1 0 0 0 0,-1 0-1 0 0,1-1 1 0 0,0 1-1 0 0,-1 0 1 0 0,0-1 0 0 0,0 1-1 0 0,0-1 1 0 0,-1 1 0 0 0,0-1-1 0 0,0 1 1 0 0,0-1-114 0 0,-1 1 63 0 0,-1 0 0 0 0,0 1 0 0 0,0-1 1 0 0,0 1-1 0 0,-1 0 0 0 0,1 0 0 0 0,-1 0 0 0 0,0 0 0 0 0,0 0 0 0 0,0 0 0 0 0,0 1 1 0 0,0-1-1 0 0,0 1 0 0 0,-1 0 0 0 0,1 0 0 0 0,-1 0 0 0 0,0 1 0 0 0,1-1 1 0 0,-1 1-1 0 0,-2-1-63 0 0,-50-9-84 0 0,25 17-2076 0 0,21-3 1006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04.2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130 37 6448 0 0,'0'0'498'0'0,"-1"-1"-327"0"0,-1-4-12 0 0,1 4 566 0 0,-19-17 2852 0 0,-12 7-1686 0 0,31 11-1720 0 0,-19 8-333 0 0,4 4 344 0 0,-9 18 747 0 0,13 9-862 0 0,14-35-73 0 0,-1-1 1 0 0,1 1 0 0 0,0-1 0 0 0,0 0 0 0 0,0 1-1 0 0,0-1 1 0 0,0 0 0 0 0,1 0 0 0 0,0-1 0 0 0,-1 1 0 0 0,1 0-1 0 0,0-1 1 0 0,0 0 0 0 0,0 0 0 0 0,1 0 0 0 0,-1 0-1 0 0,1 0 1 0 0,-1 0 0 0 0,1-1 0 0 0,-1 0 0 0 0,4 1 5 0 0,13 7-23 0 0,22 10 25 0 0,-34-17 106 0 0,-1 1 0 0 0,1 0 0 0 0,-1 1 0 0 0,1 0 0 0 0,-1 0 0 0 0,0 0-1 0 0,0 1 1 0 0,-1 0 0 0 0,1 0 0 0 0,-1 1 0 0 0,0 0 0 0 0,-1 0 0 0 0,2 2-108 0 0,-6-7 68 0 0,0 0 0 0 0,0 0 0 0 0,0 1 0 0 0,0-1 0 0 0,0 0 1 0 0,-1 1-1 0 0,1-1 0 0 0,0 1 0 0 0,-1-1 0 0 0,1 0 0 0 0,-1 1 0 0 0,0-1 0 0 0,1 1 0 0 0,-1 0 1 0 0,0-1-1 0 0,0 1 0 0 0,0-1 0 0 0,0 1 0 0 0,0-1 0 0 0,0 1 0 0 0,-1-1 0 0 0,1 1 1 0 0,0-1-1 0 0,-1 1 0 0 0,1-1 0 0 0,-1 1 0 0 0,1-1 0 0 0,-1 1 0 0 0,0-1 0 0 0,0 0 0 0 0,0 1 1 0 0,0-1-1 0 0,0 0 0 0 0,0 0 0 0 0,0 0 0 0 0,0 0 0 0 0,0 0 0 0 0,0 0 0 0 0,-1 0 1 0 0,1 0-1 0 0,0 0 0 0 0,-1 0 0 0 0,1-1 0 0 0,0 1 0 0 0,-1 0-68 0 0,-75 20-255 0 0,63-27-2647 0 0,8 3-2951 0 0</inkml:trace>
  <inkml:trace contextRef="#ctx0" brushRef="#br0" timeOffset="406.15">344 167 10136 0 0,'31'-9'1056'0'0,"-5"3"-1056"0"0,68-14 1480 0 0,-35-12 58 0 0,-57 30-1028 0 0,-2 2-494 0 0,1-1 1 0 0,-1 0-1 0 0,0 0 1 0 0,1 1-1 0 0,-1-1 1 0 0,0 0-1 0 0,1 0 1 0 0,-1 0 0 0 0,0 0-1 0 0,0 0 1 0 0,0 0-1 0 0,0 1 1 0 0,0-1-1 0 0,0 0 1 0 0,0 0-1 0 0,0 0 1 0 0,0 0-1 0 0,0 0 1 0 0,0 0 0 0 0,-1 0-1 0 0,1 1 1 0 0,0-1-1 0 0,-1 0 1 0 0,1 0-1 0 0,-1 0 1 0 0,1 1-1 0 0,-1-1 1 0 0,1 0 0 0 0,-1 0-1 0 0,1 1 1 0 0,-1-1-1 0 0,0 1 1 0 0,1-1-1 0 0,-2 0-16 0 0,-2-7 46 0 0,1 5 42 0 0,1 0 1 0 0,0 0 0 0 0,-1 1-1 0 0,1-1 1 0 0,-1 0 0 0 0,0 1-1 0 0,0 0 1 0 0,0 0 0 0 0,0 0-1 0 0,0 0 1 0 0,-1 0 0 0 0,1 0 0 0 0,0 1-1 0 0,-1 0 1 0 0,1 0 0 0 0,-1 0-1 0 0,0 0 1 0 0,1 0 0 0 0,-1 1-1 0 0,0-1 1 0 0,1 1 0 0 0,-1 0-1 0 0,-2 1-88 0 0,1 1 41 0 0,-1 0-1 0 0,1 1 0 0 0,-1 0 1 0 0,1 0-1 0 0,0 0 0 0 0,0 1 0 0 0,0 0 1 0 0,0 0-1 0 0,1 0 0 0 0,0 1 0 0 0,0-1 1 0 0,0 1-1 0 0,0 0 0 0 0,1 0 1 0 0,-1 0-1 0 0,1 1 0 0 0,1-1 0 0 0,-1 1 1 0 0,1 0-1 0 0,0-1 0 0 0,0 1 1 0 0,1 0-1 0 0,0 0 0 0 0,0 0 0 0 0,0 0 1 0 0,0 1-1 0 0,1-1 0 0 0,0 0 0 0 0,1 1-40 0 0,-1-3 6 0 0,-1-1 0 0 0,1 0-1 0 0,1 1 1 0 0,-1-1-1 0 0,0 0 1 0 0,1 1-1 0 0,-1-1 1 0 0,1 0-1 0 0,0 0 1 0 0,0 1-1 0 0,1-1 1 0 0,-1 0-1 0 0,1 0 1 0 0,-1 0 0 0 0,1 0-1 0 0,0-1 1 0 0,0 1-1 0 0,0 0 1 0 0,0-1-1 0 0,1 1 1 0 0,-1-1-1 0 0,1 0 1 0 0,-1 0-1 0 0,1 0 1 0 0,0 0-1 0 0,1 0-5 0 0,5 2-15 0 0,-1-1-1 0 0,1 0 0 0 0,0 0 0 0 0,0-1 0 0 0,0-1 0 0 0,1 1 1 0 0,-1-2-1 0 0,0 1 0 0 0,9-1 16 0 0,49-9-3236 0 0,-43 3-2409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02.6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134 26 2760 0 0,'0'0'388'0'0,"0"0"589"0"0,4-5 2699 0 0,-1 2 2723 0 0,0 7-6218 0 0,-1-1 0 0 0,1 0 0 0 0,-1 1 0 0 0,0 0 0 0 0,0 0 1 0 0,0 0-1 0 0,-1 0 0 0 0,1 0 0 0 0,-1 0 0 0 0,0 0 1 0 0,0 0-1 0 0,0 0 0 0 0,-1 0 0 0 0,1 1 0 0 0,-1-1 0 0 0,0 0 1 0 0,-1 0-1 0 0,0 4-181 0 0,3 16-22 0 0,18 110 2494 0 0,-17-88-2136 0 0,-3-45-413 0 0,-1 0-1 0 0,1 0 1 0 0,-1 0-1 0 0,0-1 0 0 0,1 1 1 0 0,-1 0-1 0 0,0 0 1 0 0,0-1-1 0 0,1 1 0 0 0,-1-1 1 0 0,0 1-1 0 0,0 0 1 0 0,0-1-1 0 0,0 0 1 0 0,0 1-1 0 0,0-1 0 0 0,0 1 1 0 0,0-1-1 0 0,0 0 1 0 0,0 0-1 0 0,0 0 0 0 0,0 0 1 0 0,0 1-1 0 0,0-1 1 0 0,0-1-1 0 0,0 1 0 0 0,0 0 1 0 0,0 0-1 0 0,0 0 1 0 0,0 0-1 0 0,0-1 78 0 0,-11-1-2090 0 0</inkml:trace>
  <inkml:trace contextRef="#ctx0" brushRef="#br0" timeOffset="249.94">1 232 11456 0 0,'0'0'264'0'0,"0"0"34"0"0,16-3 393 0 0,17 0-154 0 0,59 0 1817 0 0,100-11-2089 0 0,-151 8-1708 0 0,-24 5-91 0 0</inkml:trace>
  <inkml:trace contextRef="#ctx0" brushRef="#br0" timeOffset="702.98">459 0 11976 0 0,'0'0'266'0'0,"0"0"44"0"0,0 0 15 0 0,0 0-26 0 0,0 0-127 0 0,5 7 1200 0 0,42 103 3747 0 0,-9-15-4119 0 0,-8-25-381 0 0,-30-70-616 0 0,0 0 1 0 0,0-1-1 0 0,0 1 0 0 0,1 0 1 0 0,-1 0-1 0 0,0-1 0 0 0,0 1 1 0 0,0 0-1 0 0,1-1 0 0 0,-1 1 1 0 0,0 0-1 0 0,0 0 0 0 0,0 0 1 0 0,1-1-1 0 0,-1 1 0 0 0,0 0 1 0 0,1 0-1 0 0,-1 0 0 0 0,0 0 1 0 0,1-1-1 0 0,-1 1 0 0 0,0 0 1 0 0,0 0-1 0 0,1 0 1 0 0,-1 0-1 0 0,0 0 0 0 0,1 0 1 0 0,-1 0-1 0 0,0 0 0 0 0,1 0 1 0 0,-1 0-1 0 0,0 0 0 0 0,1 0 1 0 0,-1 0-1 0 0,0 0 0 0 0,1 0 1 0 0,-1 0-1 0 0,0 1 0 0 0,1-1 1 0 0,-1 0-1 0 0,0 0 0 0 0,1 0 1 0 0,-1 0-1 0 0,0 1 0 0 0,0-1 1 0 0,1 0-1 0 0,-1 0 0 0 0,0 1 1 0 0,0-1-1 0 0,0 0 0 0 0,1 0 1 0 0,-1 1-1 0 0,0-1 0 0 0,0 0 1 0 0,0 0-1 0 0,0 1 0 0 0,1-1 1 0 0,-1 0-1 0 0,0 1 0 0 0,0-1 1 0 0,0 0-1 0 0,0 1 0 0 0,0-1 1 0 0,0 0-1 0 0,0 1 0 0 0,0-1 1 0 0,0 1-4 0 0,9-12-11 0 0,69-41-589 0 0,-73 51 590 0 0,0-1 1 0 0,0 1-1 0 0,0 0 0 0 0,0 0 0 0 0,0 1 0 0 0,0 0 0 0 0,1-1 0 0 0,-1 2 1 0 0,0-1-1 0 0,0 1 0 0 0,0-1 0 0 0,0 1 0 0 0,0 1 0 0 0,0-1 0 0 0,5 3 10 0 0,37 22-60 0 0,19 3-410 0 0,-52-27-540 0 0,-13-2 294 0 0,-1 0-857 0 0,0 0-369 0 0</inkml:trace>
  <inkml:trace contextRef="#ctx0" brushRef="#br0" timeOffset="1171.59">1059 256 1376 0 0,'20'-12'1872'0'0,"-6"9"2090"0"0,47-5 68 0 0,-21-5-2000 0 0,-24-4-1404 0 0,-17 16-482 0 0,1 0-109 0 0,0 0 1 0 0,0 0 0 0 0,0 0 0 0 0,-1-1 0 0 0,1 1 0 0 0,0 0 0 0 0,-1 0 0 0 0,1 0-1 0 0,-1 0 1 0 0,1 0 0 0 0,-1 0 0 0 0,0 0 0 0 0,1 0 0 0 0,-1 0 0 0 0,0 0 0 0 0,0 0 0 0 0,0 1-1 0 0,0-1 1 0 0,0 0 0 0 0,1 0 0 0 0,-1 1 0 0 0,0-1 0 0 0,-1 1 0 0 0,1-1 0 0 0,0 1-1 0 0,0-1 1 0 0,0 1 0 0 0,0-1 0 0 0,0 1 0 0 0,0 0 0 0 0,-1 0-36 0 0,-13-7 66 0 0,14 6-59 0 0,0 0-1 0 0,-1 1 0 0 0,1-1 0 0 0,0 1 1 0 0,-1-1-1 0 0,1 1 0 0 0,-1-1 1 0 0,1 1-1 0 0,-1 0 0 0 0,1 0 1 0 0,0 0-1 0 0,-1 0 0 0 0,1 0 1 0 0,-1 0-1 0 0,1 0 0 0 0,-1 0 0 0 0,1 0 1 0 0,0 1-1 0 0,-1-1 0 0 0,1 1 1 0 0,-1-1-1 0 0,1 1 0 0 0,0-1 1 0 0,0 1-1 0 0,-1 0 0 0 0,1 0 1 0 0,-1 0-7 0 0,-16 6 173 0 0,14-6-149 0 0,1 1-1 0 0,0-1 1 0 0,0 1-1 0 0,0 0 1 0 0,0 0 0 0 0,0 0-1 0 0,1 0 1 0 0,-1 0-1 0 0,0 1 1 0 0,1-1-1 0 0,0 1 1 0 0,0 0-1 0 0,0 0 1 0 0,0 0 0 0 0,0 0-1 0 0,0 0 1 0 0,1 0-1 0 0,-1 2-23 0 0,-15 49 130 0 0,16-51-155 0 0,0 0 1 0 0,0 0-1 0 0,0 0 1 0 0,1 1-1 0 0,-1-1 1 0 0,1 0-1 0 0,0 0 1 0 0,0 1-1 0 0,0-1 1 0 0,1 0-1 0 0,-1 1 1 0 0,1-1-1 0 0,-1 0 1 0 0,1 0-1 0 0,0 0 1 0 0,0 0-1 0 0,1 0 1 0 0,-1 0-1 0 0,1 0 1 0 0,-1 0-1 0 0,1 0 1 0 0,0 0-1 0 0,0-1 1 0 0,0 1-1 0 0,1-1 1 0 0,-1 0-1 0 0,2 2 25 0 0,67 13-38 0 0,-40-22-295 0 0,-5 1-3609 0 0,-3 3-855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07.1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3224 0 0,'10'5'300'0'0,"-8"-4"52"0"0,-2-1 28 0 0,0 0 4 0 0,0 0 16 0 0,0 0 69 0 0,0 0 38 0 0,0 0 5 0 0,0 0 68 0 0,0 0 285 0 0,0 0 126 0 0,0 0 29 0 0,0 0-66 0 0,0 15 1270 0 0,7 77 1516 0 0,7 9-1484 0 0,9-19-1711 0 0,-20-57-745 0 0,-3-24 295 0 0,0-1 58 0 0,0 0 9 0 0,16-20 658 0 0,-11 7-746 0 0,15-3-172 0 0,-12 13 67 0 0,-1-1 0 0 0,1 1 0 0 0,0 1 0 0 0,0 0 0 0 0,0 0 0 0 0,0 0 0 0 0,0 1-1 0 0,0 1 1 0 0,1-1 0 0 0,-1 1 0 0 0,2 1 31 0 0,63 10-76 0 0,-64-9-6 0 0,-1 0-1 0 0,1 1 0 0 0,0 1 0 0 0,-1-1 0 0 0,0 1 1 0 0,1 1-1 0 0,-2-1 0 0 0,1 1 0 0 0,0 1 83 0 0,-3-1 65 0 0,0 0-1 0 0,0 0 1 0 0,0 0 0 0 0,-1 1-1 0 0,1-1 1 0 0,-2 1 0 0 0,1 0-1 0 0,0 0 1 0 0,-1 1-1 0 0,-1-1 1 0 0,1 1 0 0 0,-1-1-1 0 0,0 1 1 0 0,0 0 0 0 0,-1 0-1 0 0,0 0 1 0 0,0 0-1 0 0,0 0 1 0 0,-1 0 0 0 0,0 0-1 0 0,-1 2-64 0 0,1-4 11 0 0,0-4 42 0 0,1 4 351 0 0,-1-2-4776 0 0,3-11 3061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09.0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12 4608 0 0,'0'0'353'0'0,"0"0"-3"0"0,0 0 845 0 0,0 0 395 0 0,0 0 76 0 0,11-2 2594 0 0,82-1-931 0 0,-69 5-3301 0 0,-6-7 272 0 0,-17 4-140 0 0,10-1-708 0 0,-8 2-5185 0 0,-3 0 743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7:41.3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37 5528 0 0,'0'0'422'0'0,"0"0"-34"0"0,0 0 887 0 0,0 1 416 0 0,39 49 4905 0 0,-13-23-4727 0 0,-19-19-1722 0 0,0 1 0 0 0,1-1 0 0 0,0-1 0 0 0,0 1 0 0 0,1-1 0 0 0,0-1 0 0 0,0 1 0 0 0,0-2 0 0 0,1 1 0 0 0,0-1 0 0 0,0-1 0 0 0,1 0 0 0 0,-1 0 0 0 0,1-1 0 0 0,0 0 0 0 0,0-1 0 0 0,0-1 0 0 0,3 1-147 0 0,45-19-677 0 0,-53 12-70 0 0,1-1-1 0 0,-1 0 1 0 0,0 0-1 0 0,-1-1 1 0 0,1 1 0 0 0,-1-1-1 0 0,-1 0 1 0 0,1-1-1 0 0,-1 1 1 0 0,-1-1 0 0 0,1 0-1 0 0,-1 0 1 0 0,-1 0-1 0 0,2-9 748 0 0,-1 8-752 0 0,8-34-2363 0 0,-8 13 4104 0 0,-3 30 447 0 0,0 0 78 0 0,0 0 14 0 0,0 0-20 0 0,0 0-10 0 0,0 0-2 0 0,0 0-127 0 0,4 12 80 0 0,0 8-1030 0 0,-1 0 0 0 0,-1 1 0 0 0,0-1 0 0 0,-2 1-1 0 0,0 0 1 0 0,-2-1 0 0 0,0 1 0 0 0,-1-1 0 0 0,-1 0 0 0 0,-1 0 0 0 0,-1 0-1 0 0,-1 0 1 0 0,-2 5-419 0 0,-53 128 1271 0 0,39-87-2396 0 0,22-64-750 0 0,1-2-3642 0 0,0 0-1564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07.7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127 259 1376 0 0,'5'-5'2680'0'0,"-4"5"-2015"0"0,-1 0 4964 0 0,-12 1-2970 0 0,-27 10-2076 0 0,4 10 81 0 0,31-18-637 0 0,0 0 0 0 0,0 1 0 0 0,1-1 0 0 0,-1 1 0 0 0,1 0 0 0 0,0 0 0 0 0,0 0 0 0 0,0 1 0 0 0,1-1 0 0 0,0 1 0 0 0,0-1 0 0 0,0 1 0 0 0,0 0 0 0 0,1 0 0 0 0,-1-1 0 0 0,1 1 0 0 0,0 0 0 0 0,1 0 0 0 0,-1 1 0 0 0,1-1 0 0 0,0 0 0 0 0,1 0 0 0 0,-1 0 0 0 0,1 2-27 0 0,0-4 25 0 0,0 0 0 0 0,0-1 0 0 0,0 1 0 0 0,0 0 0 0 0,0 0 0 0 0,1 0 0 0 0,-1-1 0 0 0,1 1 0 0 0,0-1 0 0 0,0 1 0 0 0,0-1 0 0 0,0 0 0 0 0,0 0 0 0 0,0 0 0 0 0,1 0 0 0 0,2 2-25 0 0,14-6 0 0 0,-17 1 0 0 0,32-7 0 0 0,-19 0 0 0 0,-8 6 0 0 0,-1-1 0 0 0,0 0 0 0 0,-1 0 0 0 0,1-1 0 0 0,-1 1 0 0 0,1-1 0 0 0,-1-1 0 0 0,0 1 0 0 0,-1-1 0 0 0,1 1 0 0 0,-1-1 0 0 0,2-3 0 0 0,-5 6 0 0 0,0-1 0 0 0,0 1 0 0 0,-1 0 0 0 0,1 0 0 0 0,-1-1 0 0 0,0 1 0 0 0,0 0 0 0 0,1-1 0 0 0,-2 1 0 0 0,1 0 0 0 0,0-1 0 0 0,0 1 0 0 0,-1 0 0 0 0,1-1 0 0 0,-1 1 0 0 0,0 0 0 0 0,1 0 0 0 0,-1-1 0 0 0,0 1 0 0 0,-1 0 0 0 0,1 0 0 0 0,-1-2 0 0 0,2 5 47 0 0,0-1 1 0 0,0 0 0 0 0,0 1-1 0 0,0-1 1 0 0,0 1 0 0 0,0-1-1 0 0,0 0 1 0 0,0 1 0 0 0,-1-1-1 0 0,1 0 1 0 0,0 1 0 0 0,0-1-1 0 0,0 0 1 0 0,0 1 0 0 0,0-1-1 0 0,-1 0 1 0 0,1 0 0 0 0,0 1-1 0 0,0-1 1 0 0,0 0 0 0 0,-1 0-1 0 0,1 1 1 0 0,0-1 0 0 0,0 0-1 0 0,-1 0 1 0 0,1 1 0 0 0,0-1-1 0 0,-1 0 1 0 0,1 0-1 0 0,0 0 1 0 0,-1 0 0 0 0,1 0-1 0 0,0 1 1 0 0,-1-1 0 0 0,1 0-1 0 0,0 0 1 0 0,-1 0 0 0 0,1 0-1 0 0,0 0 1 0 0,-1 0-48 0 0,5 7 10 0 0,0 1-1 0 0,1-1 0 0 0,0 0 1 0 0,0 0-1 0 0,1 0 1 0 0,0-1-1 0 0,0 0 1 0 0,0 0-1 0 0,1 0 0 0 0,0-1 1 0 0,0 0-1 0 0,0 0 1 0 0,0-1-1 0 0,1 0 0 0 0,2 0-9 0 0,13 11 0 0 0,-16-14-1153 0 0,-1 1-4613 0 0</inkml:trace>
  <inkml:trace contextRef="#ctx0" brushRef="#br0" timeOffset="468.63">385 280 2760 0 0,'0'0'420'0'0,"0"0"721"0"0,0 0 314 0 0,3 14 2709 0 0,15 48 2910 0 0,-13-32-5601 0 0,-5-28-1183 0 0,1 13 299 0 0,2-7-556 0 0,7-45-33 0 0,17-17-16 0 0,20 26-660 0 0,-10 22 243 0 0,-1 15-8 0 0,5 26 154 0 0,-8 7 1675 0 0,-13-10-1115 0 0,-19-31-231 0 0,-1-1-97 0 0,0 0-45 0 0,0 0-839 0 0,0 0-3478 0 0,0 0-1489 0 0</inkml:trace>
  <inkml:trace contextRef="#ctx0" brushRef="#br0" timeOffset="1031">901 265 920 0 0,'3'10'289'0'0,"-3"-7"879"0"0,0-3 383 0 0,0 0 75 0 0,-13-15 3321 0 0,13 15-4608 0 0,-20 0 323 0 0,-4 17 172 0 0,-2 10-66 0 0,-5 24-382 0 0,34-29 336 0 0,-2-20-461 0 0,7 4 282 0 0,-5-4-530 0 0,1 1 1 0 0,1-1-1 0 0,-1 0 1 0 0,0 0 0 0 0,0 0-1 0 0,1 0 1 0 0,-1-1-1 0 0,1 0 1 0 0,-1 0 0 0 0,1 0-1 0 0,0 0 1 0 0,-1-1-1 0 0,1 0 1 0 0,0 0 0 0 0,0 0-1 0 0,-1-1 1 0 0,1 1-1 0 0,0-1 1 0 0,-1 0 0 0 0,3-1-14 0 0,13-6 301 0 0,17-15 733 0 0,-13-33 28 0 0,-15-6 199 0 0,-33-13-488 0 0,-53-73 294 0 0,58 118-938 0 0,18 29-65 0 0,1 1 27 0 0,0 2-3 0 0,37 136 897 0 0,-28-107-811 0 0,1-1 1 0 0,1-1-1 0 0,2 0 0 0 0,13 24-174 0 0,-17-36 367 0 0,15 20-775 0 0,-12-21-6406 0 0,-6-8-67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09.6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1 920 0 0,'0'0'349'0'0,"0"0"1133"0"0,0 0 498 0 0,0 0 99 0 0,0 0-136 0 0,0 0-664 0 0,0 0-294 0 0,0 0-60 0 0,1 2-57 0 0,12 84 4328 0 0,-7-32-3963 0 0,-2-23-1065 0 0,-2-25-366 0 0,-2-5-842 0 0,0-1-394 0 0,0-2-80 0 0,0-5-19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09.8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9 5984 0 0,'0'0'536'0'0,"0"0"-432"0"0,0 0-104 0 0,0 0 0 0 0,0 0 1040 0 0,6-3 184 0 0,-2-2 40 0 0,-4 5 8 0 0,0 0-856 0 0,0 0-176 0 0,0 0-32 0 0,0 0-8 0 0,6 5-200 0 0,-6-5 0 0 0,7 0 0 0 0,-7 0-4992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10.2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54 7632 0 0,'0'0'348'0'0,"0"0"-7"0"0,0 0-89 0 0,2 0 439 0 0,11 20 2097 0 0,-12-19-1974 0 0,0 0-50 0 0,5 14 711 0 0,-6-14-883 0 0,0-1-59 0 0,2 12 439 0 0,-1-2-816 0 0,-1-10-155 0 0,0 0-1 0 0,0 0 0 0 0,0-1 1 0 0,0 1-1 0 0,1 0 1 0 0,-1 0-1 0 0,0 0 1 0 0,0 0-1 0 0,0-1 1 0 0,0 1-1 0 0,1 0 1 0 0,-1 0-1 0 0,0 0 0 0 0,0 0 1 0 0,0 0-1 0 0,0 0 1 0 0,1 0-1 0 0,-1 0 1 0 0,0-1-1 0 0,0 1 1 0 0,0 0-1 0 0,1 0 1 0 0,-1 0-1 0 0,0 0 0 0 0,0 0 1 0 0,0 0-1 0 0,1 0 1 0 0,-1 0-1 0 0,0 0 1 0 0,0 0-1 0 0,0 0 1 0 0,1 1-1 0 0,-1-1 1 0 0,0 0-1 0 0,0 0 0 0 0,1-1 1 0 0,0-7 67 0 0,0 1-1 0 0,1-1 0 0 0,-1 0 0 0 0,2 1 0 0 0,-1 0 1 0 0,1-1-1 0 0,0 1 0 0 0,1 0 0 0 0,0 0 0 0 0,2-2-67 0 0,-3 6-43 0 0,0 1-1 0 0,0-1 0 0 0,0 1 1 0 0,0 0-1 0 0,1 1 0 0 0,-1-1 1 0 0,1 0-1 0 0,-1 1 0 0 0,1 0 1 0 0,0 0-1 0 0,-1 0 0 0 0,1 0 1 0 0,0 0-1 0 0,2 1 44 0 0,14-4-66 0 0,3 6 55 0 0,-20 0 14 0 0,0 0-1 0 0,0-1 0 0 0,-1 1 0 0 0,1 0 0 0 0,-1 0 0 0 0,1 0 1 0 0,-1 1-1 0 0,0-1 0 0 0,0 1 0 0 0,0-1 0 0 0,0 1 0 0 0,-1 0 0 0 0,1-1 1 0 0,0 1-1 0 0,-1 0 0 0 0,0 0 0 0 0,0 0 0 0 0,0 0 0 0 0,0 0 1 0 0,-1 0-1 0 0,1 1 0 0 0,-1-1 0 0 0,1 0 0 0 0,-1 0 0 0 0,0 0 0 0 0,0 1-2 0 0,10 53 1664 0 0,-7-52-1600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10.4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1376 0 0,'0'0'435'0'0,"0"0"1287"0"0,1 0 566 0 0,28 8 4443 0 0,25-8-3811 0 0,1-4-2592 0 0,-37 6-23 0 0,-18-2-34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13.2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99 274 8288 0 0,'7'-12'633'0'0,"8"-2"-402"0"0,-13 1-87 0 0,-5-13 5965 0 0,2 25-5972 0 0,1 1-17 0 0,-2 0-13 0 0,-2 0-91 0 0,0 1 0 0 0,0-1 0 0 0,0 1 0 0 0,0 0 0 0 0,0 0 0 0 0,0 1-1 0 0,0-1 1 0 0,1 1 0 0 0,-1-1 0 0 0,0 1 0 0 0,1 0 0 0 0,0 1 0 0 0,-1-1 0 0 0,1 1 0 0 0,0-1 0 0 0,0 1 0 0 0,1 0 0 0 0,-1 0 0 0 0,0 0 0 0 0,1 0 0 0 0,0 1 0 0 0,0-1 0 0 0,-1 2-16 0 0,-11 17-491 0 0,11-20 551 0 0,1 1 1 0 0,-1 1-1 0 0,1-1 0 0 0,0 0 0 0 0,1 1 1 0 0,-1-1-1 0 0,0 1 0 0 0,1-1 0 0 0,0 1 1 0 0,0 0-1 0 0,0-1 0 0 0,0 1 0 0 0,1 0 1 0 0,-1 0-1 0 0,1 3-60 0 0,0-4 18 0 0,0 0 0 0 0,0 1 0 0 0,0-1 0 0 0,0 0 1 0 0,1 0-1 0 0,-1 1 0 0 0,1-1 0 0 0,0 0 0 0 0,0 0 0 0 0,0 0 1 0 0,0 0-1 0 0,0 0 0 0 0,1 0 0 0 0,0 0 0 0 0,-1 0 0 0 0,1 0 1 0 0,0-1-1 0 0,0 1 0 0 0,0-1 0 0 0,1 0 0 0 0,-1 1 0 0 0,1-1 1 0 0,-1 0-1 0 0,1 0 0 0 0,0-1 0 0 0,0 1 0 0 0,0 0 0 0 0,-1-1 1 0 0,2 0-1 0 0,-1 0 0 0 0,0 0 0 0 0,0 0 0 0 0,0 0 0 0 0,0 0 0 0 0,1-1 1 0 0,-1 0-1 0 0,1 0-18 0 0,1 1 55 0 0,1 0 0 0 0,-1-1 0 0 0,0 0 0 0 0,0 0 0 0 0,1 0 0 0 0,-1 0 0 0 0,0-1 0 0 0,0 0 0 0 0,0 0 0 0 0,0-1 0 0 0,0 1 0 0 0,0-1 0 0 0,0 0 0 0 0,0-1 0 0 0,-1 1 0 0 0,1-1 0 0 0,-1 0 0 0 0,0 0 0 0 0,1 0 0 0 0,-2 0 0 0 0,1-1 0 0 0,0 0 0 0 0,-1 0 0 0 0,1 0 0 0 0,-1 0 0 0 0,0 0 0 0 0,0-1 0 0 0,-1 1 0 0 0,1-1 0 0 0,0-3-55 0 0,15-61 736 0 0,-14 63-736 0 0,-2 0-1 0 0,1 0 1 0 0,-1 0-1 0 0,0 0 1 0 0,0 0-1 0 0,0-1 0 0 0,-1 1 1 0 0,0-1-1 0 0,0 1 1 0 0,-1-1-1 0 0,0 1 1 0 0,0-1-1 0 0,0 1 0 0 0,-1-1 1 0 0,-1-4 171 0 0,1 0-1 0 0,-2 1 0 0 0,1-1 0 0 0,-2 1 0 0 0,1-1 0 0 0,-1 1 1 0 0,-1 0-1 0 0,0 1 0 0 0,0-1 0 0 0,-1 1 0 0 0,-3-4-170 0 0,-39-44 0 0 0,44 55-251 0 0,1 3 2197 0 0,6 6-1806 0 0,31 59-667 0 0,-13-7 1194 0 0,-16-45-661 0 0,0 0 0 0 0,0 1 0 0 0,-2-1 0 0 0,1 1-1 0 0,-2 0 1 0 0,0 0 0 0 0,-1 3-6 0 0,21 109 378 0 0,5-29-172 0 0,-24-93-136 0 0,-2-4 15 0 0,-1-1-44 0 0,0 0-123 0 0,0 0-57 0 0,5-5-6612 0 0,-4 4-680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11.7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2304 0 0,'0'0'101'0'0,"0"0"226"0"0,0 0 862 0 0,0 0 379 0 0,0 0 80 0 0,13 6 1867 0 0,-11-4-3229 0 0,1 1 0 0 0,-1 0 0 0 0,1 0 0 0 0,-1 0 0 0 0,0 0 0 0 0,0 0 0 0 0,-1 1 0 0 0,1-1 0 0 0,-1 0 0 0 0,1 1-1 0 0,-1-1 1 0 0,0 1 0 0 0,-1 0 0 0 0,1-1 0 0 0,-1 1 0 0 0,1 0 0 0 0,-1 0-286 0 0,4 16 815 0 0,6 52 767 0 0,3 62-245 0 0,1-46-569 0 0,-8-49 296 0 0,28-134-696 0 0,-31 90-368 0 0,1-1 0 0 0,-1 1 0 0 0,1 0 0 0 0,1 0 0 0 0,-1 0 0 0 0,0 1 0 0 0,1 0 0 0 0,0-1 0 0 0,0 2 0 0 0,1-1 0 0 0,-1 0 0 0 0,1 1 0 0 0,-1 0 0 0 0,1 1 0 0 0,0-1 0 0 0,0 1 0 0 0,6-2 0 0 0,88 2-377 0 0,-94 3 372 0 0,1 0 0 0 0,-1 0-1 0 0,0 1 1 0 0,0 0 0 0 0,0 0-1 0 0,0 0 1 0 0,0 1 0 0 0,0 0 0 0 0,-1 0-1 0 0,1 0 1 0 0,-1 1 0 0 0,0 0 0 0 0,0 0-1 0 0,0 0 1 0 0,0 1 0 0 0,-1-1 0 0 0,0 1-1 0 0,1 1 6 0 0,1 5 113 0 0,0 0 1 0 0,0 1-1 0 0,-1 0 0 0 0,0-1 0 0 0,-1 2 0 0 0,-1-1 0 0 0,2 11-113 0 0,4 4 359 0 0,9-28-1455 0 0,-12-1-220 0 0,2-2-55 0 0</inkml:trace>
  <inkml:trace contextRef="#ctx0" brushRef="#br0" timeOffset="468.63">828 280 10136 0 0,'-13'-9'1056'0'0,"12"5"-979"0"0,1 3 316 0 0,-7-11 1225 0 0,3 12-1511 0 0,1-1 0 0 0,0 1 1 0 0,-1 1-1 0 0,1-1 0 0 0,-1 0 1 0 0,1 1-1 0 0,-1 0 1 0 0,1 0-1 0 0,0 0 0 0 0,0 0 1 0 0,-1 0-1 0 0,1 1 0 0 0,0 0 1 0 0,0-1-1 0 0,0 1 0 0 0,0 0 1 0 0,1 0-1 0 0,-1 1 1 0 0,-1 1-108 0 0,-3 1 2 0 0,-1 0 27 0 0,0 1-1 0 0,0 0 1 0 0,0 0-1 0 0,1 1 1 0 0,0 0-1 0 0,1 1 1 0 0,-1-1-1 0 0,1 1 0 0 0,1 0 1 0 0,-1 1-1 0 0,2-1 1 0 0,-1 1-1 0 0,1 0 1 0 0,-1 5-29 0 0,3-12 31 0 0,1 1 1 0 0,1-1-1 0 0,-1 1 1 0 0,0 0-1 0 0,1-1 1 0 0,-1 1-1 0 0,1 0 1 0 0,0 0-1 0 0,0-1 1 0 0,0 1-1 0 0,0 0 1 0 0,0 0-1 0 0,1-1 1 0 0,-1 1 0 0 0,1 0-1 0 0,0 0 1 0 0,0-1-1 0 0,0 1 1 0 0,0-1-1 0 0,0 1 1 0 0,1-1-1 0 0,-1 1 1 0 0,1-1-1 0 0,-1 0 1 0 0,1 0-1 0 0,0 0 1 0 0,0 0-1 0 0,0 0 1 0 0,0 0-1 0 0,1 0-31 0 0,2 0 30 0 0,1 0 0 0 0,-1-1-1 0 0,1 1 1 0 0,-1-1 0 0 0,1-1 0 0 0,0 1-1 0 0,-1-1 1 0 0,1 0 0 0 0,0 0 0 0 0,-1-1-1 0 0,1 0 1 0 0,0 0 0 0 0,-1 0 0 0 0,1 0 0 0 0,-1-1-1 0 0,0 0 1 0 0,1 0 0 0 0,-1-1 0 0 0,0 1-1 0 0,0-1 1 0 0,-1 0 0 0 0,4-3-30 0 0,42-52 724 0 0,-36 28-434 0 0,-16 22-228 0 0,-16-20 172 0 0,17 28-170 0 0,1 0 0 0 0,-1 0-10 0 0,-4 0-33 0 0,21 18-66 0 0,52 33-73 0 0,-28-19-1126 0 0,-30-28 544 0 0</inkml:trace>
  <inkml:trace contextRef="#ctx0" brushRef="#br0" timeOffset="890.41">1069 319 11976 0 0,'0'0'546'0'0,"0"0"-10"0"0,4 6-249 0 0,6 42 2328 0 0,-4-19-377 0 0,4 12-143 0 0,-10-40-1989 0 0,0-1-2 0 0,0 0-1 0 0,0 0-7 0 0,0 0-7 0 0,0 0-1 0 0,0-6 0 0 0,0-1-268 0 0,0 0 0 0 0,1 0-1 0 0,0 0 1 0 0,0 0 0 0 0,1 0-1 0 0,0 0 1 0 0,0 1 0 0 0,1-1-1 0 0,-1 0 1 0 0,1 1 0 0 0,1 0-1 0 0,-1 0 1 0 0,1 0 0 0 0,0 0-1 0 0,1 0 1 0 0,-1 1 0 0 0,1 0-1 0 0,0 0 1 0 0,0 0 0 0 0,5-3 180 0 0,-7 6-7 0 0,0 1 0 0 0,0-1 0 0 0,1 1 0 0 0,-1-1 0 0 0,0 1-1 0 0,0 0 1 0 0,1 0 0 0 0,-1 1 0 0 0,0-1 0 0 0,1 1 0 0 0,-1-1 0 0 0,1 1 0 0 0,-1 0 0 0 0,1 1 0 0 0,-1-1 0 0 0,0 0 0 0 0,1 1 0 0 0,-1 0 0 0 0,0 0 0 0 0,1 0 0 0 0,-1 0 0 0 0,0 0 0 0 0,0 1 0 0 0,0-1-1 0 0,0 1 1 0 0,0 0 0 0 0,0 0 0 0 0,0 0 0 0 0,-1 0 0 0 0,1 1 0 0 0,1 2 7 0 0,31 36 1092 0 0,12 41 936 0 0,-47-81-1957 0 0,0-1 14 0 0,0 0-118 0 0,0 0-438 0 0,0 0-192 0 0,0 0-1169 0 0,0 0-4531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50:36.4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1135 5111 1382 0,'-16'-9'30'0,"8"4"6"0,-2 3 2 0,2-3 2 0,0-2-32 0,5 0-8 16,-2 0 0-16,2 2 0 0,-2-2 8 0,2 5 0 16,3-5 0-16,0 2 0 0,0 5 37 0,0 0 8 15,0 0 2-15,0 0 0 0,0 0 21 0,0 0 4 16,0 0 0-16,8 5 1 0,0-3-18 0,3 5-4 16,-3 0-1-16,2 5 0 0,6 2-10 0,-5-2-3 15,7 2 0-15,6 5 0 0,-3 2-10 0,6 0-3 0,-1 0 0 0,3 3 0 16,6-3 4-16,2 7 0 0,5-4 0 0,-2-1 0 15,2 8-10-15,-5-8-2 16,5 8 0-16,-5-3 0 0,0-2-8 0,1 0-3 16,-4-5 0-16,-2 5 0 0,2-5-13 0,-2-2 0 15,-3 2 0-15,-3-2 0 0,1-3 30 0,-6 3 3 0,3-5 1 0,-6 0 0 16,1-2-3-16,-3 2-1 0,-3-7 0 0,3 5 0 16,-6-5-30-16,1 0 0 0,2 0 0 0,-7 0 0 15,1-2 0-15,1-3 0 0,0-2 0 0,-5 5 0 0,2-5 0 16,-5 0 0-16,0 0 0 0,0 0 0 0,0 0 0 0,0 0-18 15,-8-5 2-15,6 5 1 16,-6-7-185-16,2 0-36 0,-1 5-8 0</inkml:trace>
  <inkml:trace contextRef="#ctx0" brushRef="#br0" timeOffset="531.4">1929 4956 1324 0,'-5'-7'118'15,"5"7"-94"-15,0 0-24 0,0 0 0 0,0 0 82 0,0 0 12 16,0 0 2-16,-3 7 1 0,-5 0-14 0,0 5-3 16,0 2-1-16,-3 0 0 0,1 5-7 0,-9 2 0 15,-4 5-1-15,1 2 0 0,-4 3-20 0,-1 4-4 16,-2-2-1-16,-5 7 0 0,0-5-3 0,-1 3-1 16,3-3 0-16,-2 5 0 0,-3 0-18 0,3-5-3 15,5 5-1-15,-3 0 0 0,3 0 18 0,7-7 3 16,-1 0 1-16,4-5 0 0,3 3-26 0,3-3-6 15,-3-2-1-15,6 0 0 0,-1-10 1 0,3 8 0 16,0-8 0-16,0 3 0 0,6-5 2 0,-4 0 0 16,4-6 0-16,-4 1 0 0,4 0-12 0,2-4 0 15,0-3 0-15,-3 5 8 16,3-7-56-16,0 0-12 0,0 0-3 0,-5-7-1151 0</inkml:trace>
  <inkml:trace contextRef="#ctx0" brushRef="#br0" timeOffset="1327.89">1209 6276 115 0,'0'0'0'0,"0"0"10"0,0 0-10 0,0 0 0 16,-5 7 0-16,2 4 0 0,3-4 360 0,0 5 71 15,0 2 13-15,0 0 4 0,-2 0-256 0,-4-2-52 16,6 7-9-16,0-2-3 0,-2-3-51 0,2 4-10 15,0 1-3-15,0 0 0 0,0-5 0 0,0 0 0 16,0 0 0-16,0 1 0 0,0-1-51 0,2-3-13 16,-2 4 0-16,6-4 0 0,-4-4 0 0,1 5 0 15,2-3 0-15,-5-1 0 0,3 3 54 0,2-8 8 16,-5 1 2-16,3 3 0 0,-3-2-64 0,5-3 0 0,-5-2-9 16,0 0 0-16,0 0 9 0,0 0 0 0,0 0 0 0,3 5-8 31,-3-5-88-31,0 0-16 0,0 0-4 0,0 3-656 0,2 4-130 0</inkml:trace>
  <inkml:trace contextRef="#ctx0" brushRef="#br0" timeOffset="1905.65">1487 6715 345 0,'0'0'31'0,"0"0"-31"15,0 0 0-15,0 0 0 0,0 0 108 0,0 0 16 16,3-4 4-16,-3 4 0 0,0 0 0 0,0 0 0 16,0 0 0-16,0 0 0 0,0-3 0 0,0 3 0 15,0 0 0-15,0 0 0 0,0 0-52 0,0 0-9 16,0 0-3-16,0 0 0 0,0 0-51 0,0 0-13 0,0 0 0 16,0 0 0-16,0 0 0 0,0 0 0 0,0 0 0 0,0 0 0 15,0 0 0-15,0 0 0 0,0 0 0 0,0 0 0 16,0 0 34-16,0 0 4 0,0 0 1 0,0 0 0 15,0 0-31-15,0 0-8 0,0 0 0 0,0 0 0 16,0 0 24-16,0 0 0 0,0 0 0 0,0 0 0 16,0 0-39-16,0 0-7 0,0 0-2 0,0 0 0 15,8-4 39-15,-8 4 7 0,0 0 2 0,0 0 0 16,0 0-24-16,2-3 0 0,3-4 0 0,-2 2 0 16,-3 5 0-16,0 0 0 0,0 0 0 0,0 0 0 15,5-7 0-15,-5 0 0 0,0 7 0 0,0 0 0 16,0 0 0-16,0 0 0 0,0 0 0 0,0 0 0 0,0 0 0 0,0 0 0 15,0 0 0-15,0 0 0 16,0 0 0-16,-5 3 0 0,2 1 0 0,-2 3 0 0,3-2 0 0,-4 2 0 16,4-4 0-16,-1 4 0 15,-2-7-47-15,5 0-13 0,0 0-4 0,0 0 0 0</inkml:trace>
  <inkml:trace contextRef="#ctx0" brushRef="#br0" timeOffset="2499.68">1794 6273 1267 0,'-13'0'28'0,"13"0"5"0,0 0 2 0,0 0 1 0,-6 0-36 0,6 0 0 16,0 0 0-16,0 0 0 0,0 0 109 0,-5 3 15 16,2 1 4-16,3 3 0 0,0-7-52 0,0 7-9 15,-8 0-3-15,8 0 0 0,3 5-4 0,-3-5-2 16,0 5 0-16,0-3 0 0,-3-2-42 0,3 5-8 16,0-5-8-16,3 5 12 0,-3-3 41 0,5-1 9 15,3-1 2-15,-5 0 0 0,0 4-52 0,5-4-12 16,5-2 0-16,-3 2 0 0,4-4 38 0,2 1 5 15,-1 3 1-15,4-2 0 0,2-3-23 0,3 5-4 16,-6-7-1-16,1 7 0 0,-1-2-6 0,6-2-2 16,-5 4 0-16,7-3 0 0,-7 3 0 0,2 0 0 15,3 5 0-15,-3 2 0 0,-3 0 7 0,-2 1 1 16,0-1 0-16,-11-3 0 0,3 3 4 0,-2-2 0 16,-6 2 1-16,0 0 0 0,-6-2-5 0,4 2 0 15,-9-2-1-15,-2-2 0 0,0 4-15 0,-3-7 0 0,-3-3 0 16,3 3 0-1,-2-7-134-15,5 5-30 0,-8-10-5 0,2 5-2 16,6-7-136-16,-6 0-27 0,-12-11-6 0,12-1 0 0</inkml:trace>
  <inkml:trace contextRef="#ctx0" brushRef="#br0" timeOffset="2702.34">1786 6254 1951 0,'0'-11'86'0,"0"11"18"15,0 0-83-15,0 0-21 0,0 0 0 0,0 0 0 16,8-3 63-16,0-1 8 0,-6 1 1 0,6-2 1 0,3 3-21 0,0 2-5 16,4-5-1-16,1 3 0 0,-2-3-33 0,4-2-13 15,6 0 11-15,-6 3-11 0,1-3 0 0,5-1 8 16,-3 1-8-16,5 5 0 0,-7-3 0 0,-3 3 0 16,2-3 0-16,-4 1 0 15,7 4-98-15,-11 4-19 0,1-4-4 0,-1 0-1 0</inkml:trace>
  <inkml:trace contextRef="#ctx0" brushRef="#br0" timeOffset="3623.99">2707 6461 979 0,'0'0'43'0,"0"0"9"0,0 0-41 0,0 0-11 16,0 0 0-16,0 0 0 0,0 0 117 0,0 0 22 15,5 7 4-15,-2-2 1 0,-3-3-13 0,2 5-3 16,4 1 0-16,-6-1 0 0,0-3-51 0,0 8-10 16,2-3-3-16,4-1 0 0,-12-1 0 0,6-3 0 15,0 3 0-15,6 0 0 0,-6 0-51 0,0-2-13 16,0 2 0-16,0-7 0 0,0 0 27 0,0 0 2 15,0 0 1-15,0 0 0 0,0 0-19 0,0 0-11 0,0 0 12 0,0 0-12 16,0 0 29-16,0-7-1 0,2 2 0 0,-2-2 0 16,0-4-28-16,5 4 0 0,-5-3 0 0,6-2 0 15,-1 5 0-15,3-4 0 0,-3 1 0 0,3-2 0 16,0 3-13-16,0-3-9 0,0 1-2 0,3 3 0 16,-3 1 24-16,2 0 0 0,-5 3 0 0,6 1 0 15,-3-1 0-15,3 4 0 0,-4-3 0 0,4 3 0 16,-3 3 8-16,0-3 5 0,5 4 2 0,-5 3 0 15,0 0-5-15,0 5-1 0,0-5 0 0,-3 0 0 16,8 0-9-16,-5 7 0 0,-5-7 0 0,0 1 0 16,5-1 25-16,-3 4 3 0,-5-4 1 0,3 0 0 15,4-2-29-15,-4-2 8 0,-3-3-8 0,0 0 0 0,0 0 0 0,0 0 0 16,8 0 8-16,0 0-8 0,-8 0 28 0,8-8 4 16,0 6 0-16,2-5 0 15,-2-5-48-15,3 1-10 0,-3 3-2 0,5-6 0 0,0 7 45 0,1-4 9 16,-1 1 2-16,0-2 0 15,3 5-47-15,0 0-9 0,-6 0-1 0,4 0-1 0,-1 2 48 0,0 3 10 16,0-3 1-16,-2 5 1 16,-3 5-48-16,0-5-10 0,5 2-1 0,-5 6-1 0,0-1 48 0,0-3 10 15,0 8 1-15,-3-3 1 0,3 3-30 0,0-5 0 16,-5 7 0-16,4-2 0 0,1-2 0 0,-2-3 0 16,-6 4 0-16,0-4 0 0,0 0 20 0,2 5-1 15,-2-9-1-15,0 4 0 0,0 2-29 0,0-7-5 16,3 5-2-16,-3-2 0 15,0-5-37-15,0 0-7 0,0 0-2 0,0 0 0 16,0 0-102-16,5 0-21 0,3 0-4 0,3-5-1 0</inkml:trace>
  <inkml:trace contextRef="#ctx0" brushRef="#br0" timeOffset="3842.68">3625 6466 1209 0,'-13'-5'53'16,"13"5"12"-16,0 0-52 0,0 0-13 0,0 0 0 0,0 0 0 16,0 0 177-16,0 5 33 0,2-3 6 0,1 5 2 15,-3 0-98-15,5-2-19 0,-5 2-4 0,0-4-1 0,0 4-58 0,0 2-12 16,3-2-2-16,-3 0-1 0,0-4-15 0,5 4-8 16,-5-3 8-16,0-4-8 0,0 0 0 0,0 0 0 15,0 0 0-15,0 0-12 16,0 0-195-16,0 0-39 0,0 0-8 15,0-11-565-15</inkml:trace>
  <inkml:trace contextRef="#ctx0" brushRef="#br0" timeOffset="3999.11">3635 6266 518 0,'-5'-5'46'0,"5"-2"-37"16,-5 5-9-16,2-3 0 0,-5-2 322 0,3 3 62 15,2-4 13-15,3 8 3 0,0 0-269 0,0 0-54 16,0 0-10-16,0 0-3 0,-2-2 0 0,2 2 0 15,0-5 0-15,0 5 0 16,0 0-176-16,-8 7-35 0,2-2-7 0,4-2-765 0</inkml:trace>
  <inkml:trace contextRef="#ctx0" brushRef="#br0" timeOffset="4420.69">3731 6468 1267 0,'0'0'56'0,"0"0"12"16,8 0-55-16,-8 0-13 0,2 0 0 0,6-2 0 15,-8 2 105-15,0 2 19 0,0-2 3 0,8 0 1 16,-5 0-8-16,2 7 0 0,0-7-1 0,1 7 0 0,-4 1-37 0,4-4-7 16,-4-1-2-16,1 1 0 0,2 3-58 0,-5 0-15 15,3-2 0-15,2-3 0 0,-5-2 24 0,3 8 3 16,-3-8 0-16,0 0 0 0,0 0-16 0,0 0-3 15,0 0-8-15,0 0 12 0,5-3-12 0,0-2 11 16,3-2-11-16,0 0 10 0,0 0-10 0,3-4 0 16,-3 3 0-16,2-1 0 0,1-3 22 0,5 5 2 15,0-4 1-15,2 1 0 16,-5-2-43-16,1 5-9 0,4 3-1 0,-7-3-1 0,5 4 46 0,-3-2 10 16,3-2 1-16,-1 7 1 0,-1 0-29 0,-1 5 0 15,0-3 0-15,3 6 0 0,0-1 0 0,-3-3 0 16,0 8 0-16,-2-3 0 0,2 3 41 0,0-2 3 15,-2 1 0-15,0 1 0 0,-1 2-20 0,-2-7-3 16,-3 7-1-16,3-2 0 0,-5-2-20 0,0 1 0 16,2-4 0-16,-5 5 0 0,0-5 9 0,3 3-9 0,-3-6 12 0,0 8-12 31,-3-5-49-31,3 0-17 0,0-4-3 0,-5 4-749 0,-1 0-150 0</inkml:trace>
  <inkml:trace contextRef="#ctx0" brushRef="#br0" timeOffset="163871.42">20651 8103 57 0,'0'0'0'0,"0"0"0"0,0 0 0 0,0 0 0 16,0 0 209-16,0 0 37 0,0 0 7 0,0 0 2 15,0 0-75-15,0 0-14 0,0 0-3 0,0 0-1 16,0 0-44-16,0 0-9 0,0 0-1 0,0 0-1 16,0 0-40-16,2 0-8 0,1 5-2 0,0 2 0 15,-3 4-7-15,2-1-2 0,1-3 0 0,2 5 0 16,-5 2-16-16,3 0-4 0,0-2-1 0,2 6 0 16,-3-1 22-16,1 2 5 0,0 0 1 0,-3-5 0 15,0 7-37-15,2-2-7 0,1 2-2 0,-3-2 0 16,3-1 24-16,-3-1 5 0,0-3 1 0,2 5 0 15,1-5-12-15,0-2-3 0,-1 2 0 0,-2-2 0 16,3-3-2-16,0-2-1 0,-1 5 0 0,-2-5 0 0,-2 0-3 0,2-7-1 16,2 5 0-16,-2-5 0 0,0 0-2 0,0 0-1 15,0 0 0-15,0 0 0 0,0 0 1 0,0 0 0 16,0-5 0-16,0-2 0 0,-2-7-3 0,2 2 0 16,0-4 0-16,0-3 0 0,-3-7-12 0,0 5 9 15,3-5-9-15,-2 0 8 0,-1 2-8 0,0 1 0 16,3-3 0-16,-2 5 0 0,-1 0-15 0,0 2-1 15,3 2-1-15,0 1 0 0,0-1 25 0,-2-1 4 16,-1 6 2-16,3-2 0 0,0 0-14 0,0 2 0 16,3-2 0-16,-1 0 0 0,1 7-16 0,0-5 4 15,2 2 1-15,0 3 0 0,1 0 11 0,2-2 0 16,-3 7 10-16,3-3-10 0,-3 3 0 0,3-3 0 16,5 5-8-16,0 0 8 0,3 5-11 0,-2-3 11 15,1 3-10-15,-1-3 10 0,-4 7-8 0,1-2 8 0,2 0 0 16,-2 3-9-16,-3-3 9 0,0 5 0 0,-3-5 0 0,0 7 0 15,-2-7 0-15,-1 5 0 0,-2-1 0 0,0-1 0 16,-2 2 8-16,2-5-8 0,-3 0 8 0,-2 4-8 16,2-1 8-16,-5-3-8 0,0 0 8 0,0 2-8 15,0-2 0-15,0 1 9 0,-2-6-9 0,-1 5 0 16,1-2 0-16,-1-3 0 0,-5-2 0 0,6 5 0 16,-1-5 0-16,-2-5 0 0,-3 5 0 0,0-2 0 15,0-3 0-15,0 5 16 0,6-2-1 0,-1-3-1 16,1 3-14-16,2 2 0 0,2-5 0 0,1-2 0 15,2 7-11-15,3 0-1 16,0 0-1-16,3-7 0 0,-3 7-92 0,5-7-19 0,3 7-3 0,6-5-1127 16</inkml:trace>
  <inkml:trace contextRef="#ctx0" brushRef="#br0" timeOffset="164779.21">21508 7948 1544 0,'0'0'34'0,"0"0"7"0,0 0 2 0,0 0 0 0,0 0-35 0,0 0-8 15,0 0 0-15,0 0 0 0,0 0 94 0,0 0 17 16,0 0 3-16,3 7 1 0,-3 0-41 0,2 5-8 16,-2 2-2-16,0 0 0 0,0 0 0 0,0 5-1 15,3 2 0-15,-3-2 0 0,0-5-28 0,0 5-6 16,3-1-1-16,-3-1 0 0,0-5 8 0,0 6 0 15,0-1 1-15,2-5 0 0,-2 2-29 0,0-2-8 16,3-5 0-16,-3 4 0 0,0-1 0 0,0-6 0 16,0 4 0-16,0-8 0 15,0 0-50-15,-5 0-11 0,-1 0-3 0,-2-5-682 16,-2-2-137-16</inkml:trace>
  <inkml:trace contextRef="#ctx0" brushRef="#br0" timeOffset="164935.28">21320 8129 1152 0,'0'0'51'0,"0"0"10"0,0 0-49 0,8 0-12 0,0-3 0 0,0 3 0 16,3 0 168-16,-1 0 30 0,3 0 6 0,1 0 2 15,1 0-141-15,4 3-28 0,2-3-5 0,-2 0-2 16,-3 0-30-16,-1 0-13 0,4 0 1 0,-1 0 0 16,1 4-131-16,-3-4-25 0,-3 3-6 15,0-3-1-15</inkml:trace>
  <inkml:trace contextRef="#ctx0" brushRef="#br0" timeOffset="165123">21704 8103 1497 0,'0'0'66'0,"0"0"14"0,0 0-64 0,0 0-16 16,0 0 0-16,0 0 0 0,2 5 131 0,4 2 22 16,-4-7 5-16,1 7 1 0,0 0-74 0,-1 0-14 15,1 0-3-15,0 0-1 0,2-2-30 0,-2 2-5 16,-1 0-2-16,1 0 0 0,-1 0-30 0,1 0-13 15,0-2 1-15,-1 2 0 0,1-3 12 0,0-1-11 16,-3-3 11-16,0 0-706 16,0 0-135-16</inkml:trace>
  <inkml:trace contextRef="#ctx0" brushRef="#br0" timeOffset="165278.97">21736 8035 1094 0,'0'0'48'0,"-3"-7"11"0,3 0-47 0,0 2-12 0,0 5 0 0,0-7 0 15,0 7 207-15,0 0 39 0,0 0 8 0,0 0 2 16,0 0-184-16,0 0-37 0,0 0-7 0,5 5-2 31,-2-3-63-31,5-2-13 0,-6 5-2 0,6-5-833 0</inkml:trace>
  <inkml:trace contextRef="#ctx0" brushRef="#br0" timeOffset="165802.42">21876 8133 1036 0,'0'0'92'0,"0"0"-73"0,0 0-19 0,0 0 0 0,0 0 157 0,0 8 28 16,0-8 6-16,0 2 1 0,0 10-52 0,0-5-9 15,0-3-3-15,0 3 0 0,0 1-102 0,2-1-26 16,-2-5 0-16,3 5 0 0,0-2 41 0,-1 2 3 16,-2-3 1-16,6-1 0 0,-6-3-28 0,0 0-5 15,0 0-2-15,0 0 0 0,0 0-2 0,0 0 0 16,0 0 0-16,2 0 0 0,4 0-8 0,-1-7 0 15,0 4 0-15,0-6 0 0,1 7 0 0,-4-3 8 16,-2-4-8-16,6 1 0 0,-1 4-9 0,3-3-7 16,2 0-2-16,1 0 0 0,-3 2 5 0,0-2 1 15,3 4 0-15,-4-1 0 0,4 4 12 0,0-3 0 16,-3-1 0-16,0 8-9 0,-1-1 33 0,4-3 6 16,-6 0 2-16,3 7 0 0,0-2 12 0,-3-3 4 15,-5-2 0-15,8 7 0 0,-5-2-18 0,2 2-3 16,1 0-1-16,-6-7 0 0,0 7-26 0,2-2-14 0,-2-5 2 0,6 2 0 15,-6-2 12-15,0 0 0 0,0 0 0 0,2 7 0 16,-2-7 0-16,0 0 0 0,0 0 0 0,0 0 0 16,0 0 27-16,8 0 8 0,-3 0 1 0,3-2 1 15,-2-3-37-15,2-2 0 0,0 0 0 0,-3 0 0 16,3 4-24 0,-3-6-10-16,3 7-2 0,-3-3 0 0,1-2 45 0,2 7 9 0,-6-3 2 0,6-1 0 15,-5 4-20-15,5 0 0 0,-3 0-8 0,0 0 8 16,-2 4 0-16,2-1 0 0,-5-3 0 0,3 5 0 15,2-3 0-15,3 5 10 0,-3-2-2 0,1 2 0 16,2 0-25-16,-3 0-6 0,-2-2-1 0,2 2 0 0,-2-5 51 0,2 3 9 16,-3 2 3-16,4-7 0 0,-4 7-31 0,4-7-8 0,-4 4 0 0,4-1 0 31,-4-6-152-31,4 3-32 0,-1-4-7 0,0 4-1 0</inkml:trace>
  <inkml:trace contextRef="#ctx0" brushRef="#br0" timeOffset="166130.46">22405 8148 1094 0,'0'0'48'0,"0"0"11"0,0 0-47 0,0 0-12 0,0 0 0 0,5 0 0 16,-5 0 194-16,8 0 37 0,0 0 7 0,0 2 2 15,0-2-136-15,0 0-28 0,-3 0-4 0,6 0-2 16,-1 0-51-16,-2 0-11 0,3 0-8 0,-1-2 12 16,1 2-12-16,0 0-17 0,-1-5 4 0,1 5 1 15,-3-7 26-15,0 7 6 0,-3-7 0 0,3 7 1 0,-5-7-33 0,2 4-8 16,-5-1 0-16,0-3-1 0,-3 2 49 0,1 3 9 15,-1-3 3-15,-5-2 0 0,3 4-28 0,-3-1-4 16,-3 4-8-16,3 0 11 0,-2-3-11 0,-1 3 0 16,0 3 0-16,1-3 8 0,-3 0-8 0,2 4 0 15,3-1 0-15,-2 4 0 0,-1-7 8 0,3 7-8 16,0-2 8-16,0 6-8 0,3-4 0 0,0 0 8 16,5 1-8-16,-3-1 0 0,3 4 0 0,0-1 0 15,0-3 8-15,5 0-8 16,1 0 0-16,1 0 0 0,1 2 0 0,3 1 8 0,-3-5-8 0,5 2-12 15,0-5 2-15,3 3 1 16,0-5-186-16,0 2-37 0,3-2-7 0,-1 0-571 0</inkml:trace>
  <inkml:trace contextRef="#ctx0" brushRef="#br0" timeOffset="166411.7">22961 8056 460 0,'0'0'20'0,"0"0"5"0,-3-7-25 0,0 4 0 0,-5-1 0 0,3 4 0 15,0-7 236-15,-6 7 41 0,-2 0 9 0,2 0 2 16,-5 4-130-16,3-1-26 0,0 1-4 0,0-1-2 16,2 2-77-16,-2 2-15 0,5 0-3 0,3 0-1 15,2 0-46-15,3 5-10 0,-3-3-2 16,3-2 0-16,3 5 28 0,0-5 0 0,-1 5 0 0,6-5 0 16,0 0 26-16,0 4 10 0,0-1 3 0,3-3 0 15,-3 5-15-15,2-1-4 0,-2-1 0 0,0-3 0 16,-3 5-12-16,3-5-8 0,-2 0 10 0,-4 0-10 0,1 0 33 0,-3 0 1 15,3 0 0-15,-6-2 0 0,3 6-3 0,-5-4-1 16,-1 1 0-16,-2-1 0 0,3-5-30 0,-5 5 0 16,2 2 0-16,-3-2-717 15,0-4-140-15</inkml:trace>
  <inkml:trace contextRef="#ctx0" brushRef="#br0" timeOffset="167333.3">18976 8604 1090 0,'0'0'24'0,"0"0"4"0,0 0 2 0,0 0 2 0,0 0-32 0,0 0 0 0,0 0 0 0,0 0 0 16,0 0 126-16,0 7 19 0,0-2 4 0,0-3 1 16,0 5-47-16,0 5-10 0,0-5-1 0,0 5-1 15,0-3-23-15,3 3-4 0,-1 2 0 0,1 0-1 16,-3 5-19-16,3-5-3 0,-1 5-1 0,3 2 0 16,-2-2-12-16,0 0-2 0,-1-3-1 0,4-2 0 15,-4 5-15-15,1-7-10 0,0-3 12 0,-1 3-12 16,1 2 17-16,0-7-3 0,-3 0-1 0,2-2 0 15,1 2-4-15,-3-7-1 0,0 7 0 0,0-7 0 0,0 0 4 0,0 0 1 16,0 0 0-16,0-2 0 0,-3-3 3 0,1-2 1 16,-1-5 0-16,0 5 0 0,1-2-8 0,-1-3-1 15,3 0-8-15,3-2 12 0,-3 0-12 0,2 2 0 16,-2 3 0-16,0-3 0 0,6-2 0 0,-4 2 0 16,3-2 0-16,1 4-10 0,-4-1 10 0,6-1 0 15,-2 3 8-15,-1-3-8 0,6 5 0 0,-4-5 0 16,4 5 0-16,-3-2 0 0,0-3 0 0,0 5 0 15,2 2 0-15,-2-2-12 0,-2 0 12 0,-1 0 0 16,3 7 10-16,0-7-10 0,-3 7 0 0,0-7 0 16,1 7 0-16,-6 0 0 0,0 0 0 0,0 0 0 15,0 0 0-15,0 0 0 0,0 0 0 0,0 0 0 16,-6 2 0-16,4 7 0 16,-6-1-148-16,3-1-35 0,-3 0-7 0,0 0-2 15,-3 0-51-15,1 0-10 0,-6 14-3 0,0-9 0 0</inkml:trace>
  <inkml:trace contextRef="#ctx0" brushRef="#br0" timeOffset="167505.17">18997 8797 1638 0,'0'0'36'0,"0"0"7"0,0 0 1 0,0 0 3 0,5 2-38 0,-2 3-9 0,-3-5 0 0,8 2 0 15,0 3 108-15,0 0 20 0,5-3 4 0,0 5 1 16,-2-2-48-16,5-3-9 0,-3 5-3 0,3-2 0 16,0-5-49-16,0 7-11 0,-3-2-1 0,3-3-1 15,-3 5 1-15,0-7 1 0,-2 5 0 0,-1-3 0 16,1 3-5-16,-3-3 0 0,0-2-8 0,-8 0 12 15,0 0-25-15,8 5-6 0,-8-5-1 0,0 0 0 16,0 0-156-16,0 0-32 0</inkml:trace>
  <inkml:trace contextRef="#ctx0" brushRef="#br0" timeOffset="167864.43">19738 8637 1094 0,'0'0'97'0,"0"0"-77"0,0 0-20 16,0 0 0-16,0-7 136 0,0 7 24 0,0 0 5 0,0 0 1 16,0 0-42-16,0 0-9 0,3 7-2 0,-1 5 0 15,-2-3-56-15,3 3-11 0,0 2-2 0,-3-2-1 16,2 2-12-16,-2 0-3 0,0 5 0 0,0-3 0 16,0 3-7-16,0 0-1 0,0-5-1 0,0 12 0 15,-2-12-11-15,2 5-8 0,0-5 9 0,0 0-9 16,0 0 11-16,-3-7-11 0,3 5 12 0,0-5-12 15,-3 0-43-15,3 0-15 0,0-7-3 0,0 0-631 16,-2 0-127-16</inkml:trace>
  <inkml:trace contextRef="#ctx0" brushRef="#br0" timeOffset="168020.71">19637 8846 1720 0,'0'0'76'0,"6"-2"16"0,2 2-73 0,0 0-19 16,-1 0 0-16,4 0 0 0,-3-5 76 0,3 5 12 15,-1 0 3-15,3 0 0 0,1 0-61 0,-4 0-12 16,-2 0-2-16,3 0-1 0,-3 0 7 0,0 0 2 16,0 0 0-16,-1 0 0 15,1 0-211-15,-2 0-41 0</inkml:trace>
  <inkml:trace contextRef="#ctx0" brushRef="#br0" timeOffset="168208.09">19931 8825 1209 0,'0'0'108'0,"0"0"-87"0,0 0-21 0,8 0 0 16,-3 5 197-16,1-3 35 0,-6-2 8 0,5 7 0 16,-5-7-119-16,10 12-24 0,-10-5-5 0,0 0 0 15,3 5-55-15,0-5-10 0,2 0-3 0,0 5 0 16,-7-5-35-16,2 0-7 0,0 0-2 0,0 0 0 16,0 0 20-16,0 0 0 0,0-7 0 0,0 0 0 15,0 0-189-15,0 0-35 0</inkml:trace>
  <inkml:trace contextRef="#ctx0" brushRef="#br0" timeOffset="168348.74">19995 8736 1555 0,'0'0'138'0,"0"0"-110"16,0-7-28-16,5 2 0 0,0 0 128 0,-5 5 21 16,0 0 4-16,0 0 1 0,3-2-106 0,-3 2-20 15,0 0-5-15,0 0-1 0,0 0 14 0,0 0 2 16,5 7 1-16,-5 0 0 15,3 0-165-15,-1 0-33 0</inkml:trace>
  <inkml:trace contextRef="#ctx0" brushRef="#br0" timeOffset="168880.26">20095 8844 748 0,'0'0'67'0,"0"0"-54"16,0 0-13-16,0 0 0 0,0 0 244 0,0 0 45 0,0 0 10 0,5 7 1 15,-2 0-160-15,0 0-33 16,-3-7-7-16,2 7 0 0,1 0-51 0,2 0-9 0,-5-7-3 16,3 7 0-16,-3-7-14 0,0 0-3 0,0 10-1 0,0-10 0 15,3 2-4-15,-3-2-1 0,0 0 0 0,0 0 0 16,0 0-14-16,0 0 0 0,5 7-12 0,-5-7 12 16,0 0 0-16,5-2 0 0,0-3 0 0,-2 3 0 15,2-3 0-15,1-2 0 0,-1 0 0 0,0 0 0 16,3 0 0-16,-3 2 0 0,3-2 0 0,0 0 0 15,0 0 0-15,0 2 12 0,-2 3 0 0,-1 2 0 16,3-5-12-16,-3 5 0 0,3 0 0 0,0 5 0 16,0-5 0-16,-3 2 11 0,0 3-2 0,-2-3 0 15,2 3 9-15,-2 2 2 0,2-7 0 0,1 7 0 0,-1-2 3 0,-2 2 1 16,2-5 0-16,0 5 0 0,0-2-10 0,-2 2-2 16,2-2 0-16,-2-3 0 0,0 3-3 0,-3-5-1 15,0 0 0-15,5 2 0 0,-2-2-8 0,2 0 12 16,-2 0-12-16,-1 0 12 0,3-7-12 0,-2 7 0 15,0-7 9-15,5 2-9 0,-3 3 0 0,3-5 0 16,-3 2 0-16,3-2 0 0,-3 0-10 0,6 0 10 16,-3 5-12-16,0-3 12 0,0-2-10 0,0 7 10 15,-3-5-8-15,3 5 8 0,-3 5 0 0,3-5-10 16,0 0 10-16,0 2 0 0,0 3-16 0,-3 2 3 16,3-7 1-16,-2 7 0 0,2-2 12 0,-3-3 0 15,0 5 0-15,0-7 0 16,1 5 13-16,-1 2 6 0,0-5 1 0,-5-2 0 0,3 5-9 0,-3-5-2 15,5 7 0-15,-5-7 0 0,5 5-9 0,-5-5 0 16,0 0 0-16,0 0 0 16,0 0-92-16,0 0-18 0,0 0-3 0,8 2-634 0,-8-2-126 0</inkml:trace>
  <inkml:trace contextRef="#ctx0" brushRef="#br0" timeOffset="169285.96">20635 8825 633 0,'0'0'28'0,"0"0"6"0,0 0-34 0,5 0 0 0,-5 0 0 0,5 5 0 16,-5-5 281-16,0 0 50 0,0 0 9 0,6 0 3 16,-1 2-223-16,0-2-44 0,3 0-8 0,0 5-3 15,3-5-43-15,-1 0-9 0,4 0-1 0,-4 0-1 16,1 0-11-16,2-5 10 0,-2 5-10 0,-1-2 10 0,-2 2-2 0,0-5 0 16,0 3 0-16,-3-3 0 0,1 3 1 0,-6 2 0 15,2-5 0-15,1-2 0 0,-3 0 3 0,0 7 0 16,-3-7 0-16,3 0 0 0,0 2-27 0,0 5-5 15,-2-7 0-15,-6 7-1 0,0-7 39 0,0 7 8 16,2-5 2-16,-4 5 0 16,-1-2-45-16,1 2-9 0,-1 2-2 0,3 3 0 0,0-1 28 0,0-1 0 15,-2 4 0-15,4-2 0 16,-2 2 14-16,3 0 8 0,-3 0 2 0,3 0 0 0,0 0-24 0,2 0 0 16,0 0 0-16,1 5-8 0,-1 0 8 0,3-3-10 15,0-2 10-15,3 0-10 0,-3 5 10 0,2-5 0 16,4 0 0-16,-4 5 0 0,4-5 13 0,2 0-1 15,-3-5-1-15,0 8 0 0,3-8-11 0,3 5 12 16,-3-7-12-16,2 7 12 0,1-7-12 0,2 5 0 16,-2-3 9-16,2-2-9 0,0-2 0 0,0 2 0 0,3-5 0 0,-3 3-8 31,1-3-174-31,-1 3-34 0,0-3-8 0</inkml:trace>
  <inkml:trace contextRef="#ctx0" brushRef="#br0" timeOffset="169660.87">21124 8797 806 0,'0'0'36'0,"0"0"7"15,3-5-35-15,-3 5-8 0,0-2 0 0,0 2 0 16,0-5 187-16,0 5 35 0,0 0 7 0,0-7 2 0,-5 7-119 0,2-2-23 16,0-3-5-16,-2 5 0 0,2 0-38 0,-2 0-7 15,-3 0-2-15,3 0 0 0,0 0-16 0,-3 0-3 16,0 5-1-16,2-3 0 15,-1 3-17-15,1-3 8 0,1-2-8 0,0 7 0 0,-3-2 0 0,5-3 0 16,0 5 0-16,-2 5 0 0,3-5 0 0,2 0 0 16,2 0 0-16,1 0 0 0,-1 5 0 0,4-5 0 15,2 0 0-15,0 5 0 0,2-5 15 0,1 0-1 16,-1 0 0-16,1 5 0 0,2-5-14 0,-5 0 0 16,3 0 0-16,2 0 0 0,-2 0 53 0,-4 0 8 15,1 0 2-15,0 5 0 0,-2-5 1 0,-1 0 1 16,0 5 0-16,-5-3 0 0,-2-4-48 0,-1 2-9 15,-2 0-8-15,-6 0 9 0,0 0-9 0,1 0 0 16,2-2-10-16,-5 2 10 0,-1-7 45 0,-1 7 15 16,-7-7 4-16,4 5 0 15,-1-3-154-15,1-2-30 0,2 0-7 0,0-2-649 0,0-3-131 0</inkml:trace>
  <inkml:trace contextRef="#ctx0" brushRef="#br0" timeOffset="-185922.12">8432 9453 1220 0,'0'0'54'0,"0"0"11"0,0 0-52 0,0 0-13 0,0 0 0 0,0 0 0 15,3 7 79-15,-3-7 13 0,0 5 2 0,0 2 1 16,0-7 27-16,3 7 6 0,-3-5 0 0,5 5 1 16,0 0-52-16,0 3-10 0,-5-1-3 0,3-2 0 15,8 7-25-15,-1-2-6 0,-2 2-1 0,0 5 0 16,0-5 7-16,0 5 1 16,3-5 0-16,-3 7 0 0,-1-7-16 0,9 5-2 0,6-5-1 0,1 5 0 15,-2-5-4-15,-5 0-1 0,0 0 0 0,-3 3 0 16,3-8 24-16,-2 5 4 0,-1-7 0 0,0 5 1 15,0-5-21-15,-2 0-4 0,-1-2 0 0,1-3-1 16,-6-2 13-16,3 0 2 0,0-7 1 0,0 5 0 0,0-10 0 0,-3 0 0 16,3-2 0-16,0-2 0 0,3-8-11 0,-3 1-1 15,0-8-1-15,2-2 0 0,3-2 11 0,3 2 3 16,-2-2 0-16,-1-3 0 16,3 3-52-16,2 2-9 0,1 0-3 0,-1 0 0 0,1 5 28 0,2-5-8 15,3 7 8-15,2-7 0 0,-5 5 0 0,3-5-8 16,-3 7 8-16,3-2 0 0,-3 0 0 0,-2 2 0 15,2 0 0-15,-8 7 0 0,3-2 0 0,-3 2 0 16,1 3 0-16,-4-3 0 0,3 5 0 0,-2-5 0 16,0 5 0-16,-1-5 8 0,1 0-8 0,-3 5 0 15,0 0 0-15,0 0 0 0,-3 2 0 0,0 3 8 16,0-3-8-16,-2 5 0 0,2-5 24 0,-2 5 1 0,0 0 0 0,-1 0 0 31,-2 7-122-31,0 0-25 0,0 0-5 0,0 0-785 0,0 0-158 0</inkml:trace>
  <inkml:trace contextRef="#ctx0" brushRef="#br0" timeOffset="-173600.66">15401 12651 288 0,'0'0'12'0,"-8"0"4"0,6 0-16 0,-3-4 0 0,-1 4 0 0,1 0 0 31,5 0 182-31,-5 0 34 0,5 0 6 0,0 0 2 0,0 0-92 0,0 0-17 0,0 0-4 0,0 0-1 16,0 0-22-16,0 0-4 0,0 0 0 0,0 0-1 16,0 0-14-16,8 0-2 0,-3 4-1 0,5-4 0 15,1 0-34-15,0 3-6 0,2-3-2 0,-5 0 0 16,0 0 12-16,2-3 1 0,1 3 1 0,2 0 0 16,0-4-22-16,3 4-5 0,3 0-1 0,2 0 0 15,3 0-10-15,-3 0 8 0,3 0-8 0,0 0 8 16,-3 0-8-16,0-3 0 0,3 3 0 0,-1 0 0 15,4 0 0-15,-1 0 12 0,4-4-12 0,1 4 12 16,4 0-2-16,-4 0 0 0,1 0 0 0,-3 0 0 16,0 0-2-16,0 0 0 0,-5 0 0 0,0 0 0 15,0 0 16-15,0-3 4 0,0 3 0 0,-1-4 0 16,1 4-28-16,0 0 0 0,2-3 0 0,-2-1 0 0,-3 4 12 16,3 0-4-16,0-5 0 0,0 2 0 0,-6 3-8 15,4 0 0-15,-1 0 0 0,0 0 0 0,-3-4 0 16,-2 4 12-16,-3 0-4 0,3 0 0 0,0 0 18 15,0 0 3-15,-3 0 1 0,3 4 0 0,0-4-30 0,0 3 0 16,2-3 0-16,-2 5 0 0,3-5 0 0,-1 4 0 16,1-1 0-16,-6-3 0 0,0 4 0 0,3-1-13 15,3-3 1-15,-3 0 0 0,2 4 12 0,1-1 0 16,-1-3 0-16,3 0 0 0,3 0 8 0,-3 0-8 16,-5 0 0-16,5 0 0 0,3 0 10 0,-3 0-10 15,-5 0 8-15,3 0-8 16,-1 4 8-16,6-4-8 0,0 0 0 0,0-4 8 0,0 4-8 0,-1 0 0 15,1 0 0-15,0 0 0 0,2-3 9 0,-4 3 0 0,-1-4 0 16,-3 4 0-16,1-3-9 0,-1-1 0 0,1 4 0 0,-1 0 8 16,-2-7-8-16,3 7-16 0,2 0 4 0,-3-5 1 15,1 2 11-15,2 3 0 0,3-4 0 0,-3 4 0 16,3 0 0-16,-3 0 0 0,3-3 0 0,-6-1 0 16,4 4 0-16,-4 0 0 0,-2 0 0 0,0-3 0 15,-3 3 0-15,0 0 0 0,1-4 0 0,-1 4 0 16,0 0 0-16,3 0 0 0,0 0 0 0,2 0 0 15,1-3 49-15,2-1 12 16,3 4 3-16,8 0 0 16,-1 0-73-16,-2-3-15 0,1-1-2 0,-1 4-1 0,-3-5 27 0,-2 2 0 0,0 3 0 0,0-4 0 15,-1 4 0-15,-2 0 0 0,1-3 0 0,1-1-8 0,1 4 8 0,3-3 8 16,-1 3-8-16,1-4 11 0,-1 4-11 0,3-3 10 16,-2-1-10-16,-1 4 10 0,1 0 6 0,-1-3 0 15,1-1 1-15,-4 4 0 0,1 0-17 0,3 0 0 16,-1-5 0-16,3 5 0 0,0-2 0 0,0 2 0 15,0 0 0-15,3 0 0 0,-3 0 0 0,-2 0 0 16,2 2 0-16,-3-2 0 0,-2 0 0 0,-3 0-17 16,3 0 3-16,0 0 1 0,0 0 13 0,2 0 0 15,3 0 0-15,0 0 0 0,3 0 0 0,0 0 0 16,0 0 8-16,-3 0-8 0,3 0 0 0,-3 0 0 16,0 0 0-16,-5 0 0 0,-1 5 0 0,-1-5 0 15,-1 0 0-15,3 0 0 0,2 0 0 0,-2 0 0 0,2 0 8 0,1 0-8 16,-1 0 0-16,1 0 0 0,-1 4 8 15,-2-1-8-15,0-3 0 0,0 0 0 0,-1 0 0 16,1 0 0-16,-5 0 0 0,-1 4 0 0,1-4 0 0,-1 3 0 16,-2-3 0-16,3 0 0 0,-1 4 0 0,3-4 0 15,0 3 0-15,1-3 0 0,-1 4 12 0,0-4-12 16,0 0 0-16,-2 0 0 0,2-4 0 0,-3 4 0 16,1 0 0-16,-3 4 0 0,0-4 0 0,-1 0 0 15,-1 0 0-15,-1 0 0 0,3 0 0 0,-3 0 0 16,0 3 0-16,1-3 0 0,-1 0 8 0,0 0-8 15,3 0 0-15,-3 4 0 0,3-4 0 0,0 0 0 16,0 0 0-16,2 0 0 0,-2 0 0 0,0 0 0 16,0 0 0-16,0 0 0 0,-3 0 0 0,3 0 0 15,-6 0 0-15,1 0 0 0,0 0 10 0,-3 0-10 0,-1-4 15 16,-1 4-3-16,-1 0 0 0,0 0 0 0,1 0 3 0,-1 0 0 16,-5 0 0-16,0 0 0 15,5 4-36-15,-5-4-7 0,0 0-2 0,0 0 0 0,0 0 49 0,0 0 9 16,3 0 3-16,2 0 0 0,0-4-21 0,-2 4-10 15,-3 0 10-15,5 0-10 0,-2 0 0 0,2 0 0 16,-5 0 0-16,3-3-10 16,0-1-69-16,-3 4-13 0,0 0-4 0,0 0-1137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2T23:15:28.1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5329 10679 22 0,'-3'-2'11'0,"19"0"-34"0,-8 4 16 15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56:11.13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13425 11737 889 0,'0'0'39'0,"0"0"9"0,0 0-39 0,-3-3-9 16,6-2 0-16,-6 3 0 0,1-3 86 0,-1 3 15 16,3-3 3-16,0 1 1 0,-3 1-33 0,1-1-6 15,-4 1-2-15,6 3 0 0,0 0 0 0,0 0 0 16,0-4 0-16,0 4 0 0,0 0 0 0,0 0 0 15,0 0 0-15,0 0 0 0,0 0-51 0,0 0-13 16,0 0 0-16,-2 7 0 0,-3 4 48 0,5-4 6 16,2 8 2-16,-2-4 0 0,0 3-39 0,0 1-7 0,0-1-2 0,0 2 0 15,3-2 45-15,-3 3 9 0,-3-6 2 16,3 4 0-16,3-1-56 0,-1 2-8 0,1-6 0 16,-3 1-10-16,0-1 22 0,3 1 4 0,-3-4 0 0,0 1 1 15,-3-1 11-15,3-3 1 0,5-1 1 0,-5-3 0 16,0 0-3-16,0 0-1 0,0 0 0 0,0 0 0 15,0 0 6-15,0 0 0 0,0-7 1 0,0 0 0 16,3-1-5-16,-3-6-2 0,-3 3 0 0,3 1 0 16,0-2-26-16,0-2 0 0,-2 3 8 0,2-4-8 15,-3 1 11-15,3 3 0 0,3-4 0 0,-3 1 0 16,-3 3-11-16,6 1 0 0,-1-2 9 0,1 5-9 16,-8-4 0-16,5 4-18 0,-3-3 3 0,3 5 1 15,0-2 26-15,0 7 6 0,0 0 1 0,0 0 0 0,0 0-31 0,0 0-5 16,0 0-2-16,0 0 0 0,0 0 19 0,0 0 0 15,0 0 0-15,-3 12 0 0,3-5 0 0,0 3 0 16,0 6 0-16,3-2 0 0,-6 0 0 0,3 0 0 16,3 1 0-16,0-1 0 0,-3 4 0 0,2-3 0 15,1-1 0-15,-3 5 0 0,3-5 0 0,-3-3 0 16,-3 3 0-16,3-2 0 0,5-2 17 0,-2-3 7 16,-3 2 2-16,0-2 0 0,0 0-18 0,0-7-8 15,0 0 0-15,0 0 8 0,-5 3-8 0,5-3 10 16,0 0-10-16,0 0 10 0,0 0-2 0,0-3-8 15,2-4 12-15,4-5-4 0,-4 5-8 0,1-7 10 16,-3 0-10-16,0-5 10 0,5 1 6 0,-2-1 2 16,-6 5 0-16,3-8 0 0,5 8-18 0,-2-5-17 15,-3 5 3-15,0-4 1 0,-3 3 13 0,3 1 0 0,3 3 0 16,0 1 0-16,-3 3 0 0,2-5 0 0,-2 8 0 0,0-3 0 16,-2 4 0-16,2-1 0 0,0 4 0 0,0 0 0 15,0 0 0-15,0 0 0 0,0 0 0 0,-3 7 0 16,3 4 0-16,0 3 0 0,0-2-10 0,0 2 10 15,0 8 8-15,0-8 7 0,0 4 1 0,3 4 0 16,-3-4-16-16,2 1 0 0,-2-2 0 0,0 2 0 16,3 2 0-16,-3-5 0 0,0 1 0 0,0-3 0 15,0 2-9-15,0-6-5 0,0 1-1 0,0-4 0 16,0 5 15-16,3-9 0 0,-3-3 0 0,0 0 0 16,0 0 0-16,0 0 10 0,0 0-10 0,0 0 8 15,0 0 0-15,0-8 0 0,0 1 0 0,0-4 0 16,0-6-8-16,0-2 8 0,0 1-8 0,2-4 8 0,1 4-8 0,-3 1 0 15,3-6 0-15,-1 1 0 0,1 4 0 0,-3 1 0 16,3-2 0-16,-3 1 0 0,2 3 0 0,1 1 0 16,-3 3 0-16,0-4 0 0,0 8 0 0,0 0 0 15,-3 0 0-15,3 3 0 0,0-4 0 0,0 8 0 16,0 0 0-16,0 0 0 0,0 0 0 0,0 0 0 16,-2 8 0-16,2 3 0 0,-3-4-12 0,3 7 12 15,0 1-12-15,-3 3 12 0,3 1 0 0,-2-2 0 16,2 1 0-16,0 1 12 0,0 0-12 0,-3-2-11 15,3 1 3-15,0 1 0 0,-3-2 8 0,1-1 0 16,2-2 0-16,0 0 0 0,0-2 0 0,0-2 0 16,0 1 0-16,0-4 0 0,0 0 0 0,2-4 0 15,-2-3 0-15,0 0 8 0,0 0-8 0,0 0 0 0,0 0 0 16,0 0 0-16,6-3 8 0,-4-8-8 16,1 4 8-16,0-8-8 0,2 1 0 0,-5-4 0 0,3-1 0 15,-3 2 0-15,0-2 9 0,0-2-9 0,0 2 12 0,0 1-12 16,0 1 0-16,-3-2 0 0,3 5 0 0,-3 0 0 15,1 2 0-15,2 1 0 0,-3 1 0 0,0 3 0 16,1 0 0-16,-1 2 0 0,3 5 0 0,0 0 0 16,0 0 0-16,0 0 0 0,0 0 0 0,0 0-9 15,-3 7 9-15,1 1-10 0,-1 3 10 0,3 3-10 16,0 1 10-16,0-1-10 0,0 4 10 0,0 1-10 16,0-2 10-16,0 2 12 0,0-1-2 0,0 4-1 15,0-8-9-15,-3 4-14 0,3 1 3 0,0-5 1 16,0 0 10-16,0-2 0 0,0-2 0 0,0 1 0 0,0-4 11 15,3 1-3-15,-3-8 0 0,0 0 0 0,0 0-8 0,0 0 0 16,0 0-10-16,0 0 10 0,0 0 0 0,0 0 0 16,0-8 0-16,0 1 10 0,0-4-10 0,0-3 12 15,0-1-12-15,-3-3 12 0,3 3-12 0,0-3 0 16,0-3-12-16,0 6 12 0,0 1 0 0,3 0 0 16,-3-2 0-16,3 2 0 0,-3 4 0 0,2-2 0 15,-2 1 0-15,3 4 0 0,-3 0 0 0,0 4 0 16,0 3 0-16,0 0 0 0,0 0 0 0,0 0 0 15,0 0 0-15,0 0 0 0,0 7 0 0,0 3 0 16,0 1 0-16,0 4 0 0,0 3 0 0,0-4 0 16,-3 8 0-16,3-4 0 0,0 1 0 0,-2-2 0 15,2 2 0-15,-3-1 0 0,3-4 0 0,0 5 0 16,-3-9 0-16,3 6 0 0,0-6 0 0,0 1 0 0,0-4 0 16,0-4 0-16,0 1 0 0,0-4 0 0,0 0 0 0,0 0 0 31,0 0-65-31,0 0-6 0,0-7-1 0,0 3-806 0,-5-6-162 0</inkml:trace>
  <inkml:trace contextRef="#ctx0" brushRef="#br0" timeOffset="1171.74">13272 12049 576 0,'0'0'25'0,"0"0"6"0,0 0-31 0,0 0 0 0,0 0 0 0,0 0 0 16,2-4 170-16,-2 4 28 0,0 0 6 0,0 0 0 16,0 0-64-16,5 0-14 0,-5 0-2 0,0 0-1 15,0 0-15-15,0 0-2 0,0 0-1 0,0 0 0 16,0 0-25-16,0 0-6 0,0 0-1 0,0 0 0 15,0 0-2-15,-5 0-1 0,3-3 0 0,-6 3 0 0,0 0-59 0,0 0-11 16,0 0 0-16,0 0 0 0,0 0 0 0,-3 0 0 16,1 0 0-16,-1 0 0 0,1 3 0 0,-4-3 0 15,4 0 0-15,-1 4 0 0,-5-4 41 0,6 3 3 16,-4-3 1-16,1 4 0 0,0-4-29 0,0 0-7 16,0 0-1-16,-1 0 0 0,4 3 3 0,-3-3 0 15,-1 4 0-15,4-4 0 0,-1 0-11 0,-2 0-9 16,0 5 9-16,2-5-13 0,0 2 13 0,1-2 0 15,-1 0 0-15,-2 0 0 0,0 0 9 0,-3 5-9 16,3-2 0-16,-6-3 9 0,3 0-9 0,-2 4 8 16,-1-4-8-16,1 0 8 0,-1 3 7 0,1-3 1 15,-3 0 0-15,-1 0 0 0,4 0-16 0,-3 4 0 0,2-4 0 16,-2 3-10-16,3-3 10 0,-1 0 8 0,0 0-8 0,1 4 11 16,2-4-11-16,0 3 12 0,-2-3-12 0,-3 0 12 15,2 0-12-15,-2 0 0 0,0 0 9 0,0 0-9 16,-1 4 0-16,-1-4 0 0,1 0 0 0,1 7 8 15,0-7-8-15,0 8 0 0,0-8 0 0,0 7 0 16,2-7 0-16,0 4 0 0,1 3 0 0,2-4 0 16,-2 1 0-16,2-1 0 0,-3 1 0 0,1 4 0 15,-1-1 0-15,-2-3 0 0,-3 3 0 0,-8 0 0 16,3 0 0-16,3 0 0 0,-3 1 0 0,2-1 0 16,1 0 0-16,2 0 0 0,-2-3 0 0,2 8 0 15,0-2 0-15,0-3 0 0,0 4 0 0,0-4 0 16,1 5 0-16,-1-2 0 0,-3-3 0 0,-2 0 0 15,3 4 0-15,-3-3 0 0,2 3 0 0,1-1 0 16,-1 1 0-16,-2-3 0 0,3-1 0 0,2 4 0 0,-2-1 0 16,-1-6 0-16,3 8 0 0,-2-5 0 0,-1 0 0 15,-2 3 0-15,0-6 0 0,3 3 0 0,-3 5 0 0,2-2 0 16,1-3 0-16,-3 0 0 0,2 5 0 0,1-5 0 16,2 0 0-16,0 0 0 0,0 0 0 0,3 0 0 15,0 0 0-15,0 2 0 0,0-2 8 0,2 0-8 16,-2 0 8-16,2 0-8 0,-2 1 0 0,3-1 9 15,-1-3-9-15,1-1 0 0,2 4 8 0,0-3-8 16,3-1 0-16,2 4 0 0,-2-2 0 0,0-5 0 16,-1 7 0-16,1-7 0 0,0 7 0 0,0-7 0 15,2 7 0-15,3-3 0 0,-2-1 0 0,2 1 0 16,0-1 0-16,0 2 0 0,0-3 0 0,0 3 0 16,0 2 0-16,0-3 0 0,0 3 0 0,3-4 0 15,-3 4 0-15,3 0 0 0,-1 2-13 0,-2-2 3 16,6-4 1-16,-4 4 0 0,1 0-11 0,2 0-3 0,-2-2 0 0,2-3 0 31,1 3-17-31,-1 2-4 0,3-7-1 0,0 7 0 16,0-7-99-16,0 4-19 0,0-4-4 0,5 3-881 0</inkml:trace>
  <inkml:trace contextRef="#ctx0" brushRef="#br0" timeOffset="1827.68">12975 12028 345 0,'13'-5'31'0,"-13"5"-31"0,0 0 0 16,6-4 0-16,-4 1 96 0,1-1 12 0,-3 4 4 0,3-3 0 15,-3-1-7-15,0 4-1 0,-3-7 0 0,0 4 0 16,3 3 5-16,0-4 1 0,0 4 0 0,0 0 0 16,0-3-32-16,0 3-6 0,3-5-2 0,-3 5 0 15,0 0-22-15,3-7-5 0,-1 7-1 0,4-4 0 16,-1 1-20-16,5-1-4 0,1 4-1 0,0 0 0 15,-1 0-5-15,1 0 0 0,-3 0-1 0,5 0 0 16,3 0 0-16,0 0 0 0,-3 4 0 0,0-4 0 16,3 7 6-16,-3-2 2 0,-2 2 0 0,2 0 0 15,-2 3 7-15,-1-3 2 0,1 0 0 0,-3 5 0 0,0-1 8 16,-3-1 1-16,0 1 1 0,1 4 0 0,-1-1 32 0,-2-3 6 16,-1-4 2-16,1 8 0 0,-1-4-52 0,1-4-10 15,-3 8-3-15,3-4 0 0,-3-1 31 0,2-3 5 16,-2 4 2-16,0-3 0 0,0-1-41 0,-2 0-10 15,2-7 0-15,0 0 0 0,0 0 0 0,0 0 0 16,0 0 0-16,0 0 0 0,-3 0 0 0,3 0 0 16,-5 4 0-16,5-4 0 15,0 0-49-15,0 0-12 0,-5-4-3 0,5 4-751 16,-6 0-150-16</inkml:trace>
  <inkml:trace contextRef="#ctx0" brushRef="#br0" timeOffset="3171.14">9051 12701 1036 0,'-13'-7'46'0,"8"7"10"0,0-3-45 0,-1-1-11 16,6 4 0-16,-2-7 0 0,-6 7 91 0,2-7 16 16,4 7 3-16,-1-7 1 0,-2 2-24 0,2 5-5 15,3 0-1-15,-2-3 0 0,-4-1-13 0,1 1-4 16,0 3 0-16,5 0 0 0,0 0 14 0,-8-4 2 16,-3 4 1-16,1 0 0 0,-1 0-81 0,3 4-11 15,-3-1-5-15,1 1 0 0,-1-1 49 0,3 2 11 16,-2 2 1-16,-1 4 1 0,3-4-33 0,-2 3-13 0,4-3 11 15,-2 5-11-15,1-5 0 0,1 7 0 16,1-7 0-16,5 9 0 0,-3-2 0 0,3-4-12 0,0 2 12 16,0 2-10-16,3 0 10 0,2 0 0 0,-2 2 0 0,5 1-8 31,0-1-27-31,2 1-5 0,-4-3 0 0,2 9-1 0,-1-6 84 0,4 2 17 0,-3-5 3 0,3 5 1 16,-3-1-52-16,-1-1-12 0,7-1 0 0,-9 1 0 15,-5-3 17-15,3 2 1 0,-1-2 0 0,1 1 0 16,-3-1-4-16,0-3-1 0,-5-1 0 0,-1-3 0 15,4 5 6-15,-6-5 1 0,0 0 0 0,-5-3 0 16,-1-1-12-16,4 2-8 0,-6-5 12 0,5-5-12 16,-2 5-139-16,3-7-34 0,-4 0-7 0</inkml:trace>
  <inkml:trace contextRef="#ctx0" brushRef="#br0" timeOffset="3374.2">8668 12992 864 0,'0'0'76'0,"0"0"-60"0,0 0-16 0,0 0 0 0,5-4 195 0,3 4 36 16,0 0 7-16,3 0 2 0,-1 0-141 0,1 0-28 15,2 0-6-15,3 0-1 0,2 0 1 0,1 0 0 16,-1 0 0-16,1 0 0 0,-1-3-47 0,4-1-10 16,1 4-8-16,1 0 12 0,-5 0-12 0,-3 0 0 15,-6-3 0-15,3 3 0 0,3 0 0 0,0-4-9 16,-3 4 9-16,1 0-658 15,1 0-124-15</inkml:trace>
  <inkml:trace contextRef="#ctx0" brushRef="#br0" timeOffset="3577.34">9221 12959 1036 0,'0'0'92'0,"0"0"-73"0,0 0-19 0,0 3 0 16,0 4 157-16,0-2 28 0,2 2 6 0,-2 0 1 15,0 0-52-15,3 5-9 0,2-5-3 0,-2 7 0 16,-3-7-102-16,3 0-26 0,-1 0 0 0,4 5 0 16,-4-1 0-16,1-1 0 0,-3-3 0 0,2 5 0 15,1-5 36-15,0 7 3 0,-3-7 0 0,0 0 0 16,5 0-216-16,-5-2-43 0</inkml:trace>
  <inkml:trace contextRef="#ctx0" brushRef="#br0" timeOffset="3733.52">9260 12880 1152 0,'-2'-8'51'0,"2"8"10"0,-3-4-49 0,3-3-12 15,0 4 0-15,-3-1 0 0,1-3 180 0,2 7 32 16,0 0 8-16,0 0 0 0,0 0-173 0,0 0-35 16,0 0-12-16,0 0 0 0,5 0 0 0,-5 0 0 15,0 0 0-15,0 0 0 16,5 0-155-16,1 7-37 0</inkml:trace>
  <inkml:trace contextRef="#ctx0" brushRef="#br0" timeOffset="3967.81">9342 12974 1267 0,'0'0'28'0,"0"0"5"0,11 0 2 0,-6 4 1 0,-5-4-36 0,0 0 0 0,11 7 0 0,-6-4 0 16,0 4 109-16,6 0 15 0,0 0 4 0,2-2 0 15,0 6-52-15,-2-1-9 0,-1-6-3 0,1 4 0 16,2-1-32-16,0 0-8 0,-5 0 0 0,3 4-1 16,-1-4-37-16,1 3-7 0,0-5-2 0,-3 2 0 15,-1 0 48-15,-1 0 10 0,2-3 1 0,0 4 1 16,-3-8-23-16,0 2-5 0,1 3-1 0,-4-5 0 16,-2 0-93-16,5 0-19 0,-5 0-4 15,6 0-726-15</inkml:trace>
  <inkml:trace contextRef="#ctx0" brushRef="#br0" timeOffset="4202.12">9639 12934 576 0,'0'0'51'0,"0"0"-41"16,0 0-10-16,0 0 0 0,0 0 258 0,0 0 50 16,0 0 9-16,0 0 3 0,0 0-159 0,-6 4-31 15,1-1-6-15,0 4-2 0,-6 0-51 0,3 0-11 16,0 5-1-16,1 2-1 0,-7 0-37 0,1 0-7 15,2 5-2-15,-4 2 0 0,1-2-12 0,-2 2 0 16,-2-2 0-16,2 2 0 0,8-2 24 0,-5 2 1 16,-3-7 1-16,0 5 0 0,8-5-35 0,3 5-7 0,-3-8-2 0,0-1 0 31,-3 2-46-31,6-5-8 0,3 4-3 0,-1-3 0 16,-2-6-142-16,-1-2-29 0,6 0-6 0,0 0-463 0</inkml:trace>
  <inkml:trace contextRef="#ctx0" brushRef="#br0" timeOffset="6342.25">12930 11943 288 0,'-8'-2'12'0,"6"2"4"0,-1-5-16 0,-2 5 0 0,-1 0 0 0,1-7 0 15,0 7 191-15,0-4 35 0,-1 4 7 0,4 0 2 16,-4-3-121-16,1-1-24 0,5 4-5 0,0 0-1 16,-3 0-22-16,3 0-5 0,0 0-1 0,0 0 0 15,0 0-27-15,0 0-5 0,0 0-2 0,0 0 0 16,0 0-22-16,0 0-12 0,0 0 2 0,0 0 0 15,8-3 34-15,-2 6 6 0,2-3 2 0,-3 0 0 16,-5 0-16-16,10 4-4 0,-2-1 0 0,6 1 0 16,-1-1-3-16,0 1-1 0,3 3 0 0,0 1 0 15,0-4 0-15,0-1-8 0,2 1 12 0,1-1-4 0,2 1 0 0,3-4 0 16,-3 3 0-16,-3 1 0 0,1 3 0 0,-1-7 0 16,1 5 0-16,-3-2 0 0,-3-3 18 0,0 0 3 15,-5 4 1-15,3-1 0 0,-3-3 10 0,0 4 3 16,-3-4 0-16,-5 0 0 15,5 3 11-15,-2 1 2 0,-3-4 1 0,5 3 0 0,-5-3-45 0,3 4-12 16,-3-4 0-16,5 7 0 0,-5-7 31 0,3 8 4 16,-3-8 1-16,2 4 0 0,-2-4-24 0,3 3-4 15,2 1 0-15,-5-4-8 0,3 3 24 0,-3-3-3 16,5 4 0-16,-5-4 0 16,0 0-21-16,3 3 0 0,-3-3 0 0,5 4 0 0,-5-4 0 0,0 0 0 15,0 0 0-15,0 0 0 0,0 0 0 0,0 0 0 16,0 7 0-16,0-7 0 0,-3 7 38 0,1 1 3 15,2-8 1-15,-3 7 0 0,3-3-16 0,-3-1-3 16,-2 4-1-16,3 4 0 0,-4-3-22 0,4-1 0 0,-4-3 0 0,4 3 0 16,-4 0 0-16,1 5-16 0,0-2 2 0,0 1 1 15,-1-1 13-15,4 1 0 0,-4 1 0 0,1 2 0 16,0-7 0-16,-1 8 0 0,1-4 0 16,0 3 10-16,0-7-1 0,-3 8 0 15,2-8 0-15,1 7 0 0,-3-7-9 0,3 5 0 16,-1-5 0-16,1 0 0 0,0 0 0 0,0-3 0 0,2 3 0 0,-2-7 0 15,2 8 0-15,0-8 0 0,3 0 0 0,-2 4-11 16,2-4 11-16,-3 3 0 0,3-3 0 0,0 0 0 16,0 0 0-16,-5 0 0 0,5 0 0 0,0 0 0 15,0 0 0-15,0 0 8 16,-3 0-8-16,3 0 0 0,-2 0 0 0,2 0 0 0,-3 0 0 0,3 0-8 16,0 0-105-16,0 0-21 0,-3-7-4 0</inkml:trace>
  <inkml:trace contextRef="#ctx0" brushRef="#br0" timeOffset="31780.81">13531 10457 273 0,'0'0'12'16,"0"0"3"-16,0 0-15 0,0 0 0 0,0 0 0 0,0 0 0 16,0 0 59-16,0 0 9 0,0 0 1 0,0 0 1 0,0 0 34 15,0 0 8-15,0 0 0 0,0 0 1 16,0 0-21-16,0 0-4 0,0 0 0 0,0 0-1 0,0 0-19 0,0 0-4 16,0 0-1-16,0 0 0 0,0 0-26 0,5 0-5 15,-5 0 0-15,5 0-1 16,-5 0 7-16,6 0 2 0,-6 0 0 0,5-5 0 15,-2 3-32-15,5 2-8 0,-3-5 0 0,0-2 0 0,0 5 0 0,3-5 0 16,-5-5 0-16,2 5 0 0,1 0 0 0,-1-5 0 16,-2 5 0-16,2-7 0 0,-3 7 52 0,1-5 10 15,2 3 2-15,-2-3 0 0,-3 0-36 0,5-2-6 16,-2 0-2-16,0 2 0 16,2-2 6-16,-2 0 1 0,-1 2 0 0,4-2 0 15,-4 5-8-15,3-3-2 0,-2 0 0 0,2-2 0 0,1 5-6 0,-1-8-2 16,-2 3 0-16,2 5 0 0,-2-3 0 0,2-2 0 15,0 2 0-15,0-2 0 0,-2 0 5 0,2 0 1 16,-2-5 0-16,2 5 0 0,-2 2 1 16,0-2 0-16,2 0 0 0,-2 2 0 0,-1 3-4 0,1-5-1 0,2 2 0 15,-2 0 0-15,2-2-2 0,-2 2 0 0,-1 5 0 16,1-7 0-16,2 5-9 0,1-3 8 16,-1 0-8-16,-2 5 8 0,2 0-8 0,-5 0 8 15,2 0-8-15,1-5 8 0,-3 5-8 0,3 0 0 0,2-7 9 0,-2 7-9 16,2-5 0-16,-2 5 0 0,-1 0 0 0,4 0 8 15,-4-5-8-15,3 5 0 0,-2 0 0 0,2-2 0 16,-2 2 0-16,2-5 0 16,1 5 8-16,-4 2-8 0,4-2 8 0,-4 0-8 15,1 0 8-15,2 0-8 0,-2 0 9 0,-1 2-9 16,4 3 12-16,-4-3-12 0,1-2 8 0,0 0-8 0,-1 0 0 0,1-5 0 0,0 5 9 0,2-7-9 16,-2 0 0-16,2 2 9 0,-2-2-9 0,2 0 0 15,-3 0 0-15,4 2 0 0,-4-2 8 0,1 0-8 16,2 2 0-16,-2 5 8 0,0-2-8 0,-1-3 0 15,1 5 0-15,2 0 0 0,-2 0 8 0,-1 2-8 16,1-2 8-16,0 0-8 0,-1 0 8 0,1 2-8 16,0-2 0-16,-1 0 8 0,1 0-8 0,2 0 0 15,-2 0 0-15,0 0 0 0,-1 2 0 0,1-2 0 16,0 0 0-16,-1-2 0 0,1-3 0 0,2 7 8 16,-2-4-8-16,2-3 0 0,-2-2 0 0,2 7 0 15,-2-5 0-15,-1 5 0 0,1-7 0 0,0 7 0 16,-1-5 8-16,4 5-8 15,-4-2 0-15,1-3 0 0,-1 0 0 0,4 5 8 16,-4-2-8-16,1-3 0 0,0 0 0 0,2 5 8 16,-2-2-8-16,2-3 0 0,-2 5 0 0,2-5 0 0,0 3 0 0,0-3 0 15,1 5 0-15,-1-5 0 0,0 3 0 0,-2-3 0 16,2 5 8-16,1-5-8 0,-1 5 0 0,0-2 0 0,0-3 0 0,1 5 8 16,-1-5-8-16,0 3 0 0,1-3 0 0,-1 0 0 15,0 3 0-15,0 2 0 0,1-5 0 0,-1-2 0 16,0 2 0-16,1 5 0 15,-1-7 8-15,0 7-8 0,-2-5 0 0,2 3 0 0,-2-3 9 0,2 2-9 16,-2-1 0-16,-1-1 0 0,1 3 0 0,0-3 8 16,2 0-8-16,-2 5 0 0,-1-2 0 0,4-3 0 15,-1-2 0-15,-3 7 8 0,1-5-8 0,2-2 0 16,1 7 0-16,-4-5 0 0,4 3 0 0,2-3 8 0,-6 0-8 0,1 5 0 16,2 0 0-16,0-2 8 0,1-3-8 15,-4 5 0 1,4-5 0-16,-1 5 8 0,0 0-8 0,-2-3-13 0,0-1 3 0,-1 4 1 15,1 0 9-15,-1-5 16 0,4 0-4 0,-4 5-1 16,1-2-11-16,0-3 0 0,-1 5 0 0,1-5 0 0,0 5 8 0,-1 0-8 16,1-7 0-16,0 7 8 0,-1 0-8 0,1-5 0 15,0 5 0-15,-1 0 8 0,-2-3-8 0,3-1 0 16,-1 4 0-16,1 0 8 0,-3-5-8 0,3 0 0 16,-3 5 0-16,5-2 0 15,-5-3 0-15,3 5 8 0,-3-5-8 0,2 5 0 16,1-2 0-16,0 1 8 0,-3-3-8 0,2 4 0 0,1 0 0 0,0 0 0 15,-1-5 8-15,1 5-8 0,2 0 0 0,-5 0 0 16,3 0 0-16,-1-1 0 0,-2-3 0 0,3 4 0 16,-3 0 8-16,3-5-8 0,-3 5 0 0,0 0 0 15,2-3 0-15,1-1 0 0,0 4 0 0,-3-1 8 0,2-3-8 0,-2 4 0 16,6-5 0-16,-4 5 0 0,-2-3 8 0,3-1-8 16,2 4 0-16,-2-5 0 15,-1 5 0-15,1 0 0 0,0-3 9 0,-3 1-9 16,2 2 10-16,-2-3-10 0,-2-1 0 0,4 4 0 0,4 0 0 0,-4-5 0 15,4 5 0-15,-6 0 0 0,2-3 0 0,1-1 9 16,-3 4-9-16,3-1 0 0,-1-3 0 0,1 4 0 16,0 0 0-16,-1-5 0 0,3 5 0 0,1 0 0 15,-1-3 0-15,0-1 0 16,1 6 0-16,-4-5 0 0,4 3 0 0,-4-4 0 16,4 4 0-16,-4 0 0 0,1-5 0 0,2 5 0 0,0 0 0 0,1-5 0 15,-1 5 0-15,-2 0 0 0,-1 0 0 0,4 0 0 16,-4 0 0-16,-2 0 0 0,5-5 0 0,-5 5 0 0,3 0 0 0,0-3 0 15,2-1 0-15,-2-1 8 0,-1 5-8 0,4 0 0 16,-4-3 0-16,4 1 0 0,-4 2 0 0,1-3 0 16,0-1 0-16,2 4 8 0,-3-1-8 0,1-3 0 15,0 4 0-15,2 0 0 0,0-5 0 0,-2 2 0 16,0 3 0-16,2 0 0 0,-2-4 0 0,2 4 0 16,-2-5 0-16,2 5 0 0,-3 0 0 0,1 0 0 15,0-5 8-15,2 5-8 0,-2 0 0 0,2 0 0 16,-2-3 0-16,2 3 0 0,-5-5 0 0,3 8 0 15,2-6 0-15,-3 3 0 0,1-4 0 0,2 3 0 16,-2-3 0-16,0 4 0 0,-1 0 0 0,4-3 8 16,-4-2-8-16,4 5 0 0,-4 0 0 0,4-4 8 15,-4 4-8-15,1-5 0 0,-1 5 0 0,1 0 0 16,2 0 8-16,-2-3-8 0,2-2 0 0,1 8 0 0,-4-6 0 0,4-1 0 16,-4 3 0-16,4-3 0 0,-4 4 0 0,3-3 0 15,1-1 0-15,-4-1 0 0,1 2 0 0,2-1 0 16,-2 4 0-16,2-5 0 0,-2 5 0 0,2-3 0 15,-2-1 0-15,-1 3 0 0,1-3 0 0,0 4 0 16,-1 0 0-16,1 0 0 0,-3 0 0 0,5-5 0 16,-2 5 0-16,0 0 0 0,-3-3 8 0,5 3-8 15,-2-5 0-15,-1 5 0 0,1-4 0 0,2 4 0 16,-2-3 0-16,-1-2 0 0,1 5 0 0,2-4 0 16,-2 1 0-16,2-2 0 0,-2 5 0 0,2 0 0 0,-2-4 0 0,0 3 0 15,-1-6 0-15,1 10 0 16,0-6 0-16,2-2 8 0,-3 5-8 0,1-4 0 0,2 4 0 15,-2-7 0-15,2 6 8 0,-2-3-8 0,0 4 0 0,2-3 0 16,-2-2 0-16,2 5 0 0,-3-4 0 0,4 4 0 16,-4-3 0-16,4-2 0 0,-4 5 0 0,4-4 0 15,-1 4 0-15,-2-3 0 0,2-2 0 0,-2 5 0 16,2 0 0-16,-3-4 0 0,4 3 0 0,-4-1 0 16,1-3 0-16,2 5 0 0,-2 0 0 0,0 0 0 15,2-5 0-15,-2 5 0 0,-1-4 0 0,1 4 0 16,0-1 0-16,2-1 0 0,-3-3 0 0,4 8 0 15,-4-3 0-15,4-3 0 0,-4 3 0 0,4-5 0 16,-4 1 0-16,1 1 0 0,2-2 0 0,-2 5 0 16,2 0 0-16,-2-4 0 0,2 3 0 0,-2-1 0 15,2 2 0-15,0-5 0 0,-2 5 0 0,2 0 0 16,-2-5 0-16,0 5 0 0,2 0 0 0,0 0 0 0,0 0 8 0,-2 0-8 16,2 0 0-16,-2-5 0 15,2 5 0-15,-2 3 0 0,2-4 0 0,-2 1 8 16,2 0-8-16,-2 0 0 0,2 0 0 0,-2-5 0 0,2 10 8 0,-2-10-8 15,2 5 0-15,-2 0 0 0,-1 3 9 0,1-4-9 16,2 1 0-16,-2 0 0 0,-1 0 0 0,1 5 8 16,0-7-8-16,-3 2 0 0,2-1 0 0,4 6 0 15,-6-3 0-15,2-2 0 0,1 0 0 0,0-4 0 16,-1 3 0-16,-2 1 0 0,3 0 0 0,0 0 8 16,-1 0-8-16,1 0 0 0,0 0 0 0,-1 0 0 15,1 2 0-15,-3-2 0 0,2 0 0 0,1 0 8 16,0 0-8-16,-1 2 0 0,-2-2 0 0,3 5 8 0,0-3-8 0,-3-2 9 15,2 0-9-15,-2 0 10 0,0 7-10 0,0 0 0 16,0 0 9-16,3-5-9 0,-3-2 12 0,3 7-1 16,-1-7-1-16,-2 7 0 0,0 0-10 0,0 0 0 15,0 0-12-15,0 0 12 0,0 0 0 0,0 0 0 16,0 0 0-16,0 0 0 0,0 0 0 0,0 0 0 16,0 0 0-16,0 0 0 0,0 0 8 0,0 0-8 15,0 0 0-15,0 0 8 0,0 0-8 0,0 0 0 16,0 0 0-16,0 0 0 15,0 0-71-15,-2 7-9 0,2-7-3 0,-3 7 0 16,0 5-120-16,1-5-24 0,-4 7-5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28T01:17:45.0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249 31 6448 0 0,'0'0'141'0'0,"0"0"23"0"0,0 0 13 0 0,-4-3 13 0 0,-20-21 4520 0 0,24 23-4052 0 0,-17-1 1542 0 0,-30 11-1568 0 0,40-6-548 0 0,0 0 0 0 0,0 1 1 0 0,0-1-1 0 0,1 2 0 0 0,-1-1 1 0 0,1 0-1 0 0,0 1 0 0 0,1 0 1 0 0,-1 1-1 0 0,1-1 0 0 0,0 1 1 0 0,0 0-1 0 0,1 1 0 0 0,0-1 0 0 0,0 1 1 0 0,-2 4-85 0 0,-30 67 74 0 0,31-64-73 0 0,2-9 0 0 0,0 1-1 0 0,1 0 1 0 0,-1-1-1 0 0,1 1 1 0 0,1 0-1 0 0,-1 0 1 0 0,1 0-1 0 0,0 1 1 0 0,1-1 0 0 0,-1 0-1 0 0,1 0 1 0 0,0 1-1 0 0,1-1 1 0 0,-1 0-1 0 0,1 0 1 0 0,1 0-1 0 0,-1 0 1 0 0,1 0-1 0 0,0 2 0 0 0,1-3 16 0 0,-1 0 0 0 0,1 0 0 0 0,1 0 0 0 0,-1-1 0 0 0,0 1 0 0 0,1-1-1 0 0,0 1 1 0 0,0-1 0 0 0,0-1 0 0 0,1 1 0 0 0,0 0 0 0 0,-1-1 0 0 0,1 0 0 0 0,0 0 0 0 0,0-1-1 0 0,1 1 1 0 0,-1-1 0 0 0,0 0 0 0 0,1 0 0 0 0,-1-1 0 0 0,1 0 0 0 0,0 0 0 0 0,-1 0 0 0 0,1-1 0 0 0,0 0-1 0 0,1 0-15 0 0,6 0 56 0 0,-1 0 0 0 0,0-1 0 0 0,0 0 0 0 0,0-2 0 0 0,0 1 0 0 0,0-1 0 0 0,0-1 0 0 0,0 0 0 0 0,-1 0 0 0 0,0-2 0 0 0,0 1 0 0 0,0-1 0 0 0,-1-1 0 0 0,4-3-56 0 0,-9 6 95 0 0,0 0 0 0 0,-1-1 0 0 0,0 0 0 0 0,0 0-1 0 0,0 0 1 0 0,0 0 0 0 0,-1 0 0 0 0,0-1-1 0 0,0 0 1 0 0,0 1 0 0 0,-1-1 0 0 0,0 0-1 0 0,0 0 1 0 0,-1-1 0 0 0,1 1 0 0 0,-2 0-1 0 0,1 0 1 0 0,0-1 0 0 0,-1 1 0 0 0,0 0 0 0 0,-1-1-1 0 0,1 1 1 0 0,-1 0 0 0 0,-1 0 0 0 0,1-1-1 0 0,-2-3-94 0 0,1 3 58 0 0,0 1 0 0 0,0 0 0 0 0,0 0-1 0 0,-1-1 1 0 0,0 1 0 0 0,0 1 0 0 0,0-1 0 0 0,-1 0-1 0 0,0 1 1 0 0,0 0 0 0 0,-1 0 0 0 0,1 0-1 0 0,-1 0 1 0 0,0 1 0 0 0,0 0 0 0 0,-1 0 0 0 0,1 0-1 0 0,-3-1-57 0 0,-60-16 0 0 0,32 16-152 0 0,34 5 31 0 0,1 1-207 0 0,-7 5-179 0 0,-2 1-5398 0 0,5-3-313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57:15.48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16372 9648 0 0,'-15'0'0'0,"15"0"0"0,-6-2 0 0,6 2 0 16,0 0 0-16,0 0 0 0,-8-5 316 0,6 5-64 16,2 0 52-16,0 0 9 0,0 0-170 0,0 0-35 15,0 0-6-15,0 0-2 0,0 0-28 0,0 5-7 16,0 2-1-16,2 0 0 0,6 0 0 0,-5 0 0 16,-3 5 0-16,0-3 0 0,3 3-4 0,-3-3-2 15,0 8 0-15,0-3 0 0,-3 0-42 0,3 0-8 16,3 0-8-16,-3 5 12 0,-3 2 41 0,3-7 9 15,0 3 2-15,3-1 0 0,-6-2-27 0,3 5-5 16,-3-7 0-16,1 2-1 0,4 0 1 0,-2-2 1 16,-2-3 0-16,-1-2 0 0,6 5-21 0,-1-5-12 15,-4 0 12-15,2 0-12 0,0-7 0 0,0 0 0 16,0 0 0-16,0 0-12 0,-11 0 31 0,6 0 6 0,5 0 2 16,0-7 0-1,-3-2-95-15,0-3-18 0,3 0-4 0,3-2-669 0,0 0-133 0</inkml:trace>
  <inkml:trace contextRef="#ctx0" brushRef="#br0" timeOffset="265.92">16301 9667 1472 0,'0'0'65'0,"0"0"14"16,-8 0-63-16,8 0-16 0,0 0 0 0,-3-5 0 15,-7 3 95-15,5-3 16 0,5 5 3 0,0 0 1 0,0 0-43 16,0 0-8-16,0 0-1 0,0 0-1 0,0 0-26 0,0 0-6 16,0 0-1-16,-3 7 0 0,3-7-9 0,-3 5-3 15,-10 2 0-15,2 0 0 0,1 0-4 0,-3 0-1 16,-1 0 0-16,1 0 0 0,-5 5-4 0,4-5 0 16,1 0-8-16,3 0 12 0,-1 0-12 0,0 0 0 15,3 3 0-15,3-3 0 16,0 0-83-16,2 0-19 0,1-5-4 0,2 5-829 0</inkml:trace>
  <inkml:trace contextRef="#ctx0" brushRef="#br0" timeOffset="593.6">16034 10083 518 0,'0'0'46'0,"0"0"-37"0,0 0-9 0,5 5 0 16,-2 2 220-16,2-5 41 0,0-2 9 0,3 5 2 15,-2-3-130-15,1 3-26 0,4-5-4 0,0 5-2 16,4-3-34-16,4-2-8 0,0 0 0 0,4 5-1 16,-1-5-42-16,4 2-8 0,3-2-1 0,0 0-1 15,-8 0 39-15,6 0 8 0,2 0 2 0,-3 0 0 16,1 0-31-16,-6 0-5 0,0 0-2 0,3 0 0 15,0 0 10-15,-6 0 1 0,1-2 1 0,-1 2 0 0,1-5-26 0,-3 5-12 16,-3 0 10-16,-2-2-10 0,-1 2 15 0,1-5-3 16,-1 5-1-16,-4 0 0 0,-6 0 0 0,2 0 0 15,6-5 0-15,-5 5 0 16,-3 0-50-16,0 0-9 0,0 0-3 0,2 0-732 16,-2 0-146-16</inkml:trace>
  <inkml:trace contextRef="#ctx0" brushRef="#br0" timeOffset="4842.65">17380 8804 345 0,'0'0'31'0,"0"0"-31"0,0 0 0 0,0 0 0 16,0 0 52-16,0 0 4 0,0 0 0 0,0 0 1 15,0 0-5-15,0 0 0 0,0 0-1 0,0 0 0 16,0 0 26-16,0 0 6 0,0 0 1 0,0 0 0 0,0 0-16 15,0 0-4-15,0-5 0 0,0 5 0 0,0 0-19 0,0 0-4 16,0 0-1-16,0 0 0 0,0 0 7 0,0 0 1 16,0 0 0-16,0 0 0 0,0 0-14 0,0 0-2 15,0 0-1-15,0 0 0 0,3 5-7 0,-3 2-2 16,0 0 0-16,-3 0 0 0,1 0-5 0,-1 5-1 16,1-5 0-16,-1 5 0 0,-2-3 2 0,2 3 0 15,0-5 0-15,1 7 0 0,2-7-7 0,0 5-2 16,0-5 0-16,0 0 0 0,5 5 3 0,-2-5 1 15,2 0 0-15,0-5 0 0,0-2 4 0,6 5 1 16,-3-3 0-16,3 3 0 0,2-5 5 0,-3 0 1 16,4 0 0-16,-1-5 0 0,-3 3-6 0,1 2-1 15,0-5 0-15,-1-2 0 0,3 5-17 0,-5-3 0 16,-2-2 0-16,2 0 0 0,-3 2 44 0,0 3 4 16,0-5 2-16,-2 2 0 0,-3-2-27 0,3 5-6 0,-3 2-1 0,0-5 0 15,0-2-6-15,0 7-2 0,0 0 0 0,0 0 0 16,-3 0-8-16,3 0-14 0,0 0 3 0,0 0 1 15,0 0 10-15,0 0 0 0,0 0 0 0,3 7 0 16,-3-7 0-16,5 7 0 0,-5-2 0 0,5 2 0 16,1 0 0-16,-1 0 0 0,-5-7 10 0,8 5-10 15,-8-5 0-15,10 2 0 0,-2 3 0 0,3-3 0 16,0 3 0-16,-1-5 0 0,-2 0-8 0,5 0 8 16,-2-5 0-16,-1 5 0 0,1-7 0 0,0 7 0 15,-1-7 21-15,-2 0 8 0,-3 0 2 0,1 0 0 16,-1 2 17-16,0-2 3 0,-2-5 1 0,2 5 0 15,-2 0-28-15,-3 0-4 0,3 0-2 0,-1 0 0 0,-2-5 7 0,0 5 2 16,-2 0 0-16,-1 0 0 0,3 0-27 0,0 5 0 16,-5-8 0-16,2 8 0 0,3 2 0 15,0 0 0-15,-3-5 0 0,3 5 0 16,0 0-46-16,0 0-14 0,0-7-4 0,0 7-751 16,0 0-150-16</inkml:trace>
  <inkml:trace contextRef="#ctx0" brushRef="#br0" timeOffset="6014.2">17460 8684 57 0,'0'0'0'0,"0"0"0"16,0 0 0-16,0 0 0 0,0 0 172 0,0 0 28 15,0 0 7-15,0 0 1 0,0 0-52 0,0 0-11 16,0 0-1-16,0 0-1 0,0 0-75 0,0 0-16 16,0 0-2-16,0 0-1 0,0 0 12 0,0 0 3 15,5 0 0-15,-5 0 0 0,0 0 0 0,0 0 0 16,5-3 0-16,1-1 0 0,-1-8-52 0,0 5-12 0,1 0 0 0,-1 0 0 15,3 0 0-15,0 0 0 0,-3 0 0 0,0-5 0 16,1 5 0-16,-1 0 0 0,3-5 0 0,-3 5 0 16,-2 0 33-16,2 0 4 0,0 0 1 0,1 0 0 15,-4 0-10-15,1 2-1 0,2 3-1 0,-2-3 0 16,0 3-26-16,-1-3-9 0,-2 5 0 0,0 0 0 16,0 0 9-16,0 0 12 0,0 0-2 0,0 0-1 15,8-2-9-15,-8 2 0 0,0 0-10 0,0 0 10 16,0 0 0-16,0 0 0 0,11 2 0 0,-11-2 0 15,5 7 0-15,3 0 0 0,-3 0 8 0,1 2-8 16,-1-1 25-16,-3-1 2 0,4 2 0 0,-4-2 0 16,6 5-7-16,-5-5 0 0,2 0-1 0,1 0 0 0,-4 0-1 15,4 0 0-15,-4 2 0 0,1-6 0 16,-1 4-18-16,1-7 0 0,2 7 0 0,-2-7 0 0,2 5 0 0,-5-5 0 16,0 0 0-16,6 2 0 0,-6-2 0 0,0 0 0 15,0 0 0-15,5-2 0 0,-5 2 41 0,5-5 5 16,-2-2 1-16,0 0-792 15,-3 4-159-15</inkml:trace>
  <inkml:trace contextRef="#ctx0" brushRef="#br0" timeOffset="7013.96">17891 8966 1173 0,'-3'0'25'0,"3"0"6"0,0 0 1 0,0 0 2 0,0 0-34 0,0 0 0 16,6-2 0-16,-1-3 0 0,6 5 84 0,-3-2 11 16,-3 2 1-16,5-5 1 0,1 5-26 0,0 0-6 15,-1 0-1-15,1 0 0 0,-3-2-24 0,2 4-4 16,1-2-2-16,-3 0 0 0,-8 0-5 0,10 5-1 16,-2 2 0-16,0-5 0 0,-5 5 1 0,2 0 0 15,-5 5 0-15,3 0 0 0,-6-3 1 0,1 3 0 16,-4 2 0-16,4 0 0 0,-4-2-30 0,1 2 0 15,0-2 0-15,-3 2 0 0,5 0 44 0,1-2 4 16,-4-3 0-16,4 3 0 0,2-5-32 0,0 0-7 0,0 0-1 16,5 0 0-16,0 0-8 0,3-2 8 0,0 2-8 0,3-2 8 15,2-5 8-15,0 2 0 0,3-2 1 0,0-2 0 16,0-3 4-16,2 5 1 0,1 0 0 0,-1-5 0 16,3 3-2-16,1 2 0 0,-9-5 0 0,3 3 0 15,0-3-8-15,-3 5-3 0,-3-2 0 0,1 2 0 16,-6-5-9-16,1 5 0 0,2-7 0 0,-6 7-783 15,-2 0-158-15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57:59.3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17185 6487 806 0,'-11'0'72'0,"11"0"-58"0,0 0-14 0,0 0 0 16,-8 3 111-16,6-3 19 0,2 0 4 0,0 0 1 15,0 0-27-15,0 0-6 0,0 0-1 0,0 0 0 0,0 0-65 0,0 0-12 16,0 0-4-16,7 7 0 0,-1-7 21 0,2 4 4 16,-8-4 1-16,8 3 0 0,0 1-11 0,0 1-3 15,2-3 0-15,1-2 0 0,-3 0 15 0,2 0 2 16,1 5 1-16,2-5 0 0,-2 0-40 0,4 2-10 16,-1-2 0-16,-1 0 0 0,0 0 53 0,0-2 9 15,1 2 2-15,1-5 0 0,-1 5-56 0,2 0-8 16,2 0 0-16,1 0-10 0,4 0 10 0,4 0 0 15,2 0 10-15,-3 0-10 0,1 0 0 0,-1 0 0 16,1 0 0-16,-1 0 0 0,-2 0 0 0,0 5 0 16,0-10 0-16,-3 5 0 0,3 0 0 0,0 0 0 15,2 0 0-15,-5-2 0 0,3 2 0 0,2 0 0 16,1 0 0-16,-3 0 0 0,0 0 24 0,2 0 0 16,-2 0-1-16,5 0 0 0,0-5 14 0,-3 5 3 15,1 0 1-15,-1 0 0 0,1 0-33 0,-1 0-8 0,1 0 0 16,-1 0 0-16,1-4 0 0,-1 4 0 0,-2 0 0 0,2 0 0 31,-2 0-21-31,3-3-7 0,-6 3 0 0,3 0-1 0,-3 0 46 0,0 0 10 0,0 0 1 0,0-4 1 16,0 4-39-16,1 0-8 0,1 0-2 0,-1 0 0 15,-4 0 32-15,3 0 7 0,-2 0 1 0,2 0 0 16,-2 0-20-16,2 0-11 0,0 0 2 0,-3 0 0 16,1 0 9-16,-1 4 12 0,1-4-2 0,-3 0-1 15,-3 0-9-15,3 0 0 0,0 3 0 0,-3 1 0 16,6-4 0-16,-4 0 0 0,1 0 0 0,3 0 0 15,-6 0 0-15,6 0 0 0,-1 0 0 0,1 0 0 16,-4 0 0-16,4 0 0 0,-6 0 0 0,3 0 0 0,3 0 0 16,-6 0 0-16,0 0 0 0,0-4 0 0,-2 8 0 0,2-4 0 15,-2 0 0-15,-1 0 0 0,1 0 0 0,-1 5 0 16,1-5 0-16,0 0 0 0,-1 0 0 0,1 0 0 16,-1 0 0-16,4 2 0 0,-1-2 26 0,-3 0 3 15,1 0 1-15,-6 5 0 16,1-5-48-16,-4 2-10 0,6-2-1 0,-5 0-1 0,2 0 56 0,0 0 11 15,1 0 3-15,2 0 0 0,-3 0-18 0,0 0-3 16,3 0-1-16,0 0 0 0,0 0-6 0,0 0-2 16,-3 0 0-16,3-2 0 0,-3 2-10 0,1 0 12 15,-6 0-12-15,8 0 12 0,-6-5-12 0,-2 5-14 16,0 0 3-16,0 0 1 0,0 0 21 0,0 0 4 16,0 0 1-16,0 0 0 15,0 0-128-15,0 0-26 0,-5-7-5 0,0 7-1 0</inkml:trace>
  <inkml:trace contextRef="#ctx0" brushRef="#br0" timeOffset="718.38">18201 6689 518 0,'0'0'46'0,"0"0"-37"0,0 0-9 0,0 0 0 16,0 0 117-16,0 0 22 0,0 0 4 0,0 0 1 15,-3 0-27-15,3 0-5 0,0 0 0 0,0 0-1 16,0 0-31-16,0 0-5 0,0 0-2 0,0 0 0 16,0 0-1-16,0 0 0 0,0 0 0 0,3 8 0 15,-3-1-25-15,2 0-6 0,4-7-1 0,-4 7 0 16,6 4 2-16,0-4 0 0,3 5 0 0,-3-2 0 15,2-3-9-15,-2 4-1 0,3 4-1 0,-1-4 0 16,1 1-13-16,0-2-2 0,-1 4-1 0,3-3 0 16,1 1 9-16,-4-2 1 0,3 1 1 0,1-1 0 15,1 1-5-15,-1-3-1 0,2-1 0 0,-1 0 0 0,-1 4-1 0,2-4-1 16,-3-2 0-16,0 2 0 0,3 0-18 0,-6-4 0 16,4 4 0-16,-4-7 0 0,1 4 46 0,-3 3 6 15,0-7 0-15,2 5 1 0,-2-3-31 0,3-2-6 16,-6 5-2-16,6-2 0 0,-1-3-5 0,1 4-1 15,-1-4 0-15,1 0 0 0,0 0-8 0,-1 0-16 16,-2 0 4-16,3 0 1 0,-1 0 11 0,-2 0 0 16,0 0 0-16,-8 0 0 0,0 0 0 0,0 0 0 15,0 0 0-15,0 0 0 16,0 0-69-16,0 0-12 0,0 0-3 0,0 0-719 16,0 0-144-16</inkml:trace>
  <inkml:trace contextRef="#ctx0" brushRef="#br0" timeOffset="1124.47">18643 6875 1036 0,'0'0'92'0,"0"0"-73"0,0 0-19 0,0 0 0 16,5-4 109-16,0 4 19 0,0 0 3 0,3 0 1 16,3 0-33-16,-3 0-7 0,0 0 0 0,2 4-1 15,-2-1-28-15,3 1-6 0,5-1-1 0,0 1 0 16,-3 3-12-16,0 0-2 0,0 1-1 0,1 3 0 0,-1-8-16 0,-3 8-3 16,1-4-1-16,-3 5 0 0,0-5 14 0,-3 3 2 15,0-6 1-15,-2 10 0 0,0-6 25 0,-1 3 5 16,-7-1 0-16,2 1 1 0,-4-3-55 0,-1 3-14 15,-3-1 0-15,-2-3 0 0,-3 5 54 0,-3-5 8 16,3 0 2-16,-2 0 0 0,2 0-52 0,3 4-12 16,-3-3 0-16,0-1 0 0,6-3 8 0,-4 3 0 15,4-4-8-15,2 1 12 16,-3-4-12-16,3 3-8 0,0 1 8 0,3-4-13 0,0 0 13 0,2 5 0 16,3-5 0-16,0 0 0 15,0 0-70-15,0 0-11 0,0 0-3 0,3-12-1112 0</inkml:trace>
  <inkml:trace contextRef="#ctx0" brushRef="#br0" timeOffset="2405.43">19227 7059 1267 0,'0'0'56'0,"0"0"12"0,0 0-55 0,0 0-13 16,0 0 0-16,0 0 0 0,3 4 105 0,2-1 19 16,-2 1 3-16,0 4 1 0,-1-1-17 0,1 4-3 15,2-4-1-15,0 0 0 0,1 5-42 0,-4-2-8 0,4 1-1 0,-1-4-1 16,-2 8-16-16,2-8-3 0,-3 0-1 0,4 0 0 16,-4 0-14-16,1 0-2 0,0 2-1 0,-1-6 0 15,-2-3-5-15,0 0-1 16,0 0 0-16,0 0 0 0,0 0-4 0,0 0 0 0,0 0-8 0,-2-7 12 31,-1-1-149-31,0-3-31 0,1 1-5 0</inkml:trace>
  <inkml:trace contextRef="#ctx0" brushRef="#br0" timeOffset="2546.38">19256 6925 1670 0,'0'0'36'0,"-2"0"8"0,2-3 2 0,-3-1 2 16,3-3-39-16,0 7-9 0,-3 0 0 0,3 0 0 0,0 0 66 0,0 0 11 15,0 0 3-15,0 0 0 0,0 0-64 0,0 0-16 16,0 0 0-16,0 0 0 16,6 0-84-16,-4 4-19 0,4 3-4 0</inkml:trace>
  <inkml:trace contextRef="#ctx0" brushRef="#br0" timeOffset="2967.84">19370 7070 806 0,'0'0'36'0,"0"0"7"0,0 0-35 0,0 0-8 16,0 8 0-16,0-8 0 0,-2 7 206 0,2-7 39 15,0 0 8-15,0 4 2 0,2 6-152 0,-2-3-31 16,3 0-5-16,-1 5-2 0,1-1-2 0,0-4-1 0,-1 0 0 0,4 0 0 16,-4 1-26-16,1-1-6 0,-3-7-1 0,3 4 0 15,-3-4-10-15,0 0-3 0,0 0 0 0,0 0 0 16,0 0-2-16,0 0-1 0,0 0 0 0,0 0 0 15,0 0-3-15,2-4-1 0,1-3 0 0,2-1 0 16,0 1-21-16,3 0-4 0,-2-4 0 0,2 4-1 16,0-5-25-16,0 5-5 0,-1 0-1 0,1 0 0 15,0 0 36-15,3 0 12 0,0 4 0 0,-1-2-9 16,1 1 9-16,-1 1-10 0,1-1 10 0,-1 4-10 16,1 0 26-16,-3 0 4 0,3 0 2 0,-1 4 0 15,-2-4 11-15,3 3 3 0,-3 1 0 0,2 4 0 0,-2-1-18 16,0-3-3-16,-3 3-1 0,3 3 0 15,-2 1 24-15,-1-3 5 0,0 3 1 0,-2-1 0 0,2-6-27 16,-2 3-5-16,-1 5 0 0,1-5-1 0,0 0-3 0,-3-4 0 16,0-3 0-16,0 0 0 0,0 0-8 0,0 0 0 15,0 0 0-15,0 0 0 16,0 0-50-16,0 0-15 0,0 0-3 0,0 0-1041 16</inkml:trace>
  <inkml:trace contextRef="#ctx0" brushRef="#br0" timeOffset="3311.89">19973 7059 806 0,'0'0'36'0,"0"0"7"0,0 0-35 0,0 0-8 0,0 0 0 0,-8-3 0 16,-2 3 207-16,10 0 39 0,0 0 8 0,-11-4 2 16,3 4-165-16,8 0-33 0,-8 4-6 0,0-1-2 15,3-3-29-15,-5 4-5 0,-1 3-2 0,0-2 0 16,1-2 21-16,-3 4 4 0,2 0 1 0,0 0 0 16,-2 4-20-16,3-4-3 0,2 5-1 0,2-2 0 15,1 1-6-15,2 1-2 0,1-2 0 0,-1 1 0 16,3-1-8-16,3 2 0 0,-1-5 0 0,4 0 0 15,2 0 0-15,2 0 0 0,1-3 0 0,5-1 0 0,0 1 0 0,2 1 0 16,1-2 0-16,2-3 0 0,0 0-12 0,-2 0-4 16,2-3 0-16,0-2-623 15,-3 5-124-15</inkml:trace>
  <inkml:trace contextRef="#ctx0" brushRef="#br0" timeOffset="3639.52">20156 7110 1497 0,'0'0'66'0,"0"0"14"0,0 0-64 0,0 0-16 16,5 0 0-16,-5 0 0 0,0 0 142 0,3 7 25 16,-3-7 5-16,3 12 0 0,-1-2-74 0,1 1-15 15,-1-4-3-15,-2 8-1 0,3-4-32 0,0-4-7 16,-1 3 0-16,1 2-1 0,-3-1-22 0,3-4-4 16,-1 0-1-16,1 0 0 0,2 1-12 0,-2-1 11 0,-3-7-11 0,0 0 10 15,5 4 2-15,-5-4 0 0,0 0 0 0,0 0 0 16,0 0-12-16,0-4 0 0,3 1 0 0,-3-1 0 15,0-8-11-15,3 5-4 0,2-7-1 0,-5 0 0 32,2 2-32-32,1-2-6 0,0 4-2 0,2-2 0 0,-2 1 24 15,2 1 4-15,0 3 0 0,1 0 1 0,2 2-1 0,-1-2-1 0,1 0 0 16,-2 3 0-16,2 1 29 0,-3-1 0 0,0 4 0 0,0-3 0 16,3-1 0-16,0 4 0 0,3-3 0 0,-3 3 0 15,0-4 0-15,2 8 0 0,-2-1 0 0,3-3 0 16,-3 4-108-16,0-1-16 0,0 1-4 0</inkml:trace>
  <inkml:trace contextRef="#ctx0" brushRef="#br0" timeOffset="3998.8">20452 7165 864 0,'0'0'76'0,"0"0"-60"0,0 0-16 0,0 0 0 0,8 4 159 0,0-1 29 16,0-3 5-16,3 4 2 0,-6-4-104 0,3 3-21 15,3-3-4-15,-1 4-1 0,1-4-43 0,2-4-9 16,0 4-1-16,-2 0-1 0,-1-3-11 0,1-1 0 16,2 4 9-16,-5-7-9 15,-3 7 10-15,1-8-2 0,-1 4-8 0,-2 1 12 0,2-1 3 0,-2-3 0 16,-1 0 0-16,-2 0 0 0,0-1 29 0,0 1 7 16,-2 3 1-16,-1-3 0 0,0 0-26 0,1 0-5 0,-4 0-1 0,4 7 0 15,-6-8-20-15,2 8 0 16,1 0 0-16,-3 0 0 0,0 0 0 0,0 5 0 0,0-2 0 0,0-3 0 15,-2 7 25-15,2 0 1 0,-3-3 0 0,1 3 0 16,2 0-26-16,0 5 0 0,0-2 0 0,5 1 0 16,-2-4-11-16,2 8 3 0,1-8 0 0,2 4 0 15,2-4 8-15,1 3 0 0,0 2-9 0,2-1 9 16,0-1-14-16,3-6 2 0,-3 3 0 0,9 8 0 16,-4-8 12-16,1 0-11 0,2-3 11 0,0-1-10 15,-2-3-146-15,5 4-28 0,0-4-7 0</inkml:trace>
  <inkml:trace contextRef="#ctx0" brushRef="#br0" timeOffset="4373.71">21021 7150 576 0,'8'-14'25'0,"-8"14"6"16,0 0-31-16,0-4 0 0,0-3 0 0,-3 4 0 0,3 3 300 0,-2-5 55 16,-3-2 10-16,-1 3 3 0,-2 4-217 0,-2-3-43 15,2-1-9-15,-3 8-2 0,3-1-57 0,-2 1-12 16,-4-4-3-16,1 7 0 0,0 1-17 0,0-1-8 15,0 0 0-15,-1 0 8 0,1-3-8 0,0 11 0 16,2-8 0-16,3 0 0 0,0 4-14 0,3-4 5 16,0 5 1-16,5-2 0 15,5-3-18-15,0 0-3 0,1-3-1 0,2 3 0 16,0 1-18-16,2-1-4 0,3-3-1 0,-2-1 0 16,2-3 20-16,0 0 4 0,1 4 1 0,-4-4 0 0,3-4 28 0,1 4 15 15,-6-3-2-15,2-1 0 0,-2-3 4 0,0 7 1 0,0-8 0 16,0 1 0-16,-3 3 22 0,-5-3 5 0,3 0 1 15,0 0 0-15,-3 0 14 0,0 7 4 0,0 0 0 0,0 0 0 16,0 0-52-16,0 0-12 0,0 0 0 0,0 0 0 16,0 0 0-16,0 0 0 0,0 0 0 0,2 7 0 15,3-3 8-15,-2 3-8 0,5-4 11 0,-3 4-11 16,1-3 0-16,2 3 0 0,-3-2 0 0,5-2 0 16,-2 4 0-16,0 0 0 0,0-3-8 0,0-1 8 15,0 1-108 1,0-4-16-16</inkml:trace>
  <inkml:trace contextRef="#ctx0" brushRef="#br0" timeOffset="4717.37">21349 7106 1911 0,'0'0'84'0,"0"0"19"15,0-7-83-15,-2 4-20 0,2-4 0 0,0 7 0 0,0 0 83 0,0 0 12 16,-3-4 2-16,0 1 1 0,3 3-48 0,0 0-10 15,-5-4-1-15,2 4-1 0,-2 0-25 0,-3 0-5 16,3 0 0-16,0 0-8 16,-3 7 9-16,2-7-9 0,-2 7 0 0,3 0 9 15,0 0-9-15,0-3 0 0,-1 3 0 0,4 5 0 0,-1-5 0 0,3 3 0 16,0-6-10-16,5 11 10 0,-2-8-10 0,2 4 10 16,3-4-10-16,0 0 10 0,0 8-11 0,0-8 11 15,0 4-12-15,2-4 12 16,-2 0 0-16,3 5 11 0,-3-5 0 0,-3 3 0 15,0-3-11-15,1-3-16 0,-4 4 4 0,1-1 1 0,0 0 11 0,-6-3 16 0,3 3-4 0,-5-4-1 16,-1 1 28-16,1-1 5 0,-3 2 2 0,0-1 0 16,-5-1-22-16,2-3-5 0,-2 4-1 0,0-1 0 15,2-3 3-15,-4 0 1 0,1 4 0 0,1-1 0 32,5-3-95-32,3 0-19 0,0 0-4 0</inkml:trace>
  <inkml:trace contextRef="#ctx0" brushRef="#br0" timeOffset="5061.35">21582 7172 1094 0,'0'0'97'0,"0"0"-77"0,0 0-20 0,0 0 0 0,5 0 183 0,1 4 33 16,-1-1 6-16,3-3 2 0,0 4-122 15,0-1-24-15,0-3-5 0,0 4-1 0,2-4-48 0,1 3-9 16,-3 1-3-16,0-1 0 0,2-3-12 0,-2 0 0 15,0 0 8-15,3-3-8 0,-6 3 9 0,0 0-1 16,-2-4 0-16,2 1 0 0,-5 3 12 0,3-4 1 16,-3-3 1-16,0 0 0 0,0 0 9 0,0-1 1 15,-5 1 1-15,-1 0 0 0,1 3-33 0,-3-3 0 16,-3 4 0-16,4-1-9 0,-4 1 29 0,-2-2 5 16,-6 5 2-16,1 5 0 0,-1-2-19 0,3-3-8 15,0 7 0-15,-2-3 8 0,-1 3-8 0,4 0 0 16,-1 0 0-16,2 1 0 0,4 3-12 0,-1-1 12 15,3 1-12-15,3 4 12 0,5-1-24 0,3-3 2 0,-1 1 1 16,6-2 0-16,0 1 21 0,3-4 12 0,-1 3-2 0,4 2 0 16,1-5-10-16,1 4-9 0,3-8 9 0,-1 1-729 15,1-1-139-15</inkml:trace>
  <inkml:trace contextRef="#ctx0" brushRef="#br0" timeOffset="5545.36">22368 7172 230 0,'24'0'20'0,"-24"0"-20"16,0 0 0-16,-6 0 0 0,1-3 224 0,-3-1 40 15,0 4 8-15,0 0 1 0,0-3-138 0,3-2-28 16,-3 10-6-16,0-5-1 0,0 3-41 0,0-3-9 16,-2 0-2-16,-1 7 0 0,3-3-9 0,-2 3-3 15,2 0 0-15,-3 0 0 0,3 1-13 0,-2 3-3 16,-1-1-1-16,6 1 0 0,-3-4-11 0,5 8-8 15,0-8 9-15,3 4-9 0,3-4 0 0,0 1 0 16,5 6 0-16,0-7 0 0,0 0 0 0,2-3 0 0,6 4 0 0,0-4 0 16,2-1 0-16,4-3 0 0,-1 0 0 0,0 0 0 15,0 0 0-15,0 0 8 0,-2 0-8 0,5-7 0 16,-6-1 36-16,1 4 5 0,-6-3 1 0,-3-3 0 16,1-1 45-16,-3-1 9 0,-5 2 1 0,-3-1 1 15,0-4-34-15,-6 4-8 0,-2-3 0 0,0 4-1 16,-5-2-24-16,0 5-5 0,-3-4-1 0,-2 4 0 15,2 0-25-15,3 4-19 0,-3-2 3 0,5 1-793 16,-5 4-159-16</inkml:trace>
  <inkml:trace contextRef="#ctx0" brushRef="#br0" timeOffset="5873.35">22945 7005 1267 0,'2'-7'112'0,"-2"-1"-89"15,0-3-23-15,0 4 0 0,-5 0 152 0,2 0 25 16,-2 0 6-16,0-5 1 0,0 5-90 0,-3 4-18 16,0-4-3-16,0 3-1 0,2-3-31 0,-4 4-6 15,-3-2-2-15,-1 5 0 0,4 0-21 0,-3 0-4 16,-1 0 0-16,-2 8-8 0,6-4 0 0,-1 3 0 15,1-4 0-15,2 8 0 16,-3-4-32-16,6 8-4 0,0-4-1 0,2 3 0 0,0 5 37 0,3-2 0 0,6 2 0 0,-1 2 0 16,3-2 8-16,-3 2 10 0,0-3 2 0,3 4 0 15,3 1-20-15,0-2 0 0,-6-4 0 0,3 2 0 16,-3-1 0-16,0-3 0 0,-2-1 0 0,2-3 0 16,-7-1 12-16,2 2-4 0,2-5 0 0,-4 0-8 31,-1 0-65-31,-2-3-20 0,2-4-4 0</inkml:trace>
  <inkml:trace contextRef="#ctx0" brushRef="#br0" timeOffset="6029.66">22667 7169 1036 0,'0'0'92'0,"0"0"-73"16,0 0-19-16,0 0 0 16,5-4 219-16,6 4 40 0,-1 0 8 0,4-3 1 0,1 3-149 0,7 0-31 15,-1 0-5-15,0 0-2 0,5 3-53 0,3 1-10 16,-2-1-2-16,-1-3-1 0,-4 4-7 0,-1-4 0 15,-3 0-8-15,1 3 12 16,-3-3-116-16,-3 0-24 0</inkml:trace>
  <inkml:trace contextRef="#ctx0" brushRef="#br0" timeOffset="6435.78">23490 6955 115 0,'13'0'10'16,"-5"0"-10"-16,-3 3 0 0,0 1 0 15,1-1 321-15,-4 4 63 0,-2-7 12 0,3 4 2 16,0 8-229-16,-1-2-45 0,1 1-10 0,-3-1-2 16,3 6-48-16,-1-6-9 0,1 4-3 0,-3-3 0 15,-3 4-12-15,3-1-4 0,3 0 0 0,0-2 0 0,-1 2-11 0,4-3-2 16,-4 1-1-16,3-2 0 0,1 4-12 0,-1-3-2 15,-2-3-8-15,5 6 12 0,0-3-4 0,-3-4 0 16,0 0-8-16,0 1 12 0,1-1-12 0,-1-3 0 16,-5-4 0-16,0 0 0 15,0 0-104-15,0 0-21 0,0 0-4 0</inkml:trace>
  <inkml:trace contextRef="#ctx0" brushRef="#br0" timeOffset="6654.41">23453 6998 691 0,'0'0'61'0,"0"0"-49"0,0 0-12 0,0 0 0 15,0 0 233-15,0 0 44 0,0 0 9 0,0 0 2 16,0 0-180-16,-3 4-35 0,3 3-7 0,-5 0-2 16,5 0-6-16,-3 0-2 0,-2 1 0 0,0 3 0 15,-1-1-40-15,-4 6-8 0,-1-6-8 0,3 4 12 31,-2 0-33-31,2-2-7 0,-3-1 0 0,3-1-1 16,0-3-176-16,0 5-35 0</inkml:trace>
  <inkml:trace contextRef="#ctx0" brushRef="#br0" timeOffset="6888.77">23373 7371 1638 0,'16'3'72'0,"-11"2"16"0,3-5-71 0,6 0-17 16,-1 0 0-16,3 0 0 0,2 0 116 0,1 0 19 15,5 0 4-15,2 0 1 0,6 0-51 0,0-5-9 16,-3 2-3-16,-3 3 0 0,3-4-61 0,3 4-16 16,-6 0 0-16,-4-3 0 0,-7 3 0 0,-1-4 0 15,-4 4 0-15,1 0 0 0,-6 0 0 0,-2-3 0 16,2-1 0-16,-5 4-714 15,0 0-146-15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1:59:07.3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10620 9561 403 0,'-10'7'17'0,"10"-7"5"0,2 0-22 0,-2 5 0 0,-2-5 0 0,2 2 0 16,0-2 53-16,-3 0 7 0,3 5 0 0,-2-5 1 15,2 0-5-15,0 0-2 0,0 0 0 0,0 0 0 16,0 0-2-16,0 0 0 0,0 0 0 0,0 0 0 16,0 0 0-16,5-5-1 0,-5 5 0 0,5-2 0 15,0-5-3-15,-2 2-1 0,-3-2 0 0,0 0 0 16,3 0-8-16,-3 2-2 0,0-4 0 0,0 2 0 0,0-5-4 0,0 5-1 15,0 0 0-15,0 0 0 0,0-5-12 0,0 5-4 16,2 0 0-16,-2-5 0 0,3 3-4 0,0-3-2 16,-3-2 0-16,0 2 0 15,0-2 1-15,0 0 0 0,2 0 0 0,1-5 0 0,0 5 4 0,-3-5 1 16,0-2 0-16,0 2 0 0,0-2-3 0,0 2 0 16,-6-2 0-16,4 2 0 0,-1-2-3 0,0-5-1 15,1 5 0-15,2 0 0 0,-3 0 11 0,3-3 3 16,-5 8 0-16,2-3 0 0,0 0-23 0,1-2-12 15,2 7 2-15,-3-5 0 0,1 0 10 0,-1 5 0 16,3-7 10-16,-3 7-10 0,3-5 8 0,0 0-8 16,0 3 0-16,0-3 0 0,0 0 0 0,0-2 8 15,-2 2-8-15,2-2 0 0,2 2 0 0,-2 3 0 16,0-8 8-16,0 3-8 0,0 2 0 0,0-2 0 16,0 2 0-16,0 3 0 0,0-3 0 0,3 0 0 0,-3-2 8 15,0 2-8-15,3 3 0 0,-3-3 11 0,-3 0-11 0,3 2 10 16,3-1-10-16,-3-4 12 0,2 4-12 0,-2-1 12 15,0 0-12-15,3 5 0 0,-3-3 0 0,0 1 8 16,0-1-18-16,0-1-4 0,2 4-1 0,1-12 0 16,-3 7 15-16,0-2 0 0,3 2 0 0,-1 2 0 15,1-6 9-15,0 2 5 0,-3 0 1 0,2-5 0 16,1 5-15-16,0-5 0 0,-3 0 0 0,2 5 0 16,4-1 0-16,-4-3 0 0,-2 6 0 0,3-2 0 15,-3 2 0-15,2-2 0 0,1 2 0 0,0 2 0 16,-1-1 0-16,1-1-20 0,-3-2 4 0,0 2 0 15,3-2 16-15,-3-1 0 0,0-3 0 0,0-1 0 0,0 0 0 16,0 5 0-16,2-5 0 0,1 5 0 0,-3-5 0 0,3 12 0 16,-3-5 0-16,0 2 0 0,0-1 12 0,0-1 7 15,2 2 1-15,1-2 0 0,0 1-32 0,-3-4-7 16,2-3-1-16,-2-1 0 0,3 2 35 0,0 1 6 16,-6-6 2-16,3 4 0 0,3-1-37 0,-3 2-7 15,0 1-2-15,0 2 0 0,2 2 23 0,-2-10 0 16,0 4 0-16,3 3 0 0,-3-3 20 0,0 3 9 15,0 1 2-15,0-5 0 0,2 0-23 0,-2 1-8 16,3 1 0-16,-3-2 9 0,0-4-9 0,3 8 0 16,-3-3 9-16,0 8-9 15,2-6-25-15,-2 6-10 0,3-2-1 0,-3 1-1 0,3-4 61 0,-3 4 13 16,2 1 3-16,1-6 0 0,-3 1-31 0,3 4-9 0,-3-11 0 16,2 8 0-16,-2-9 8 0,3 6-8 15,0-2 0-15,-3 5 0 0,2-2 0 0,-2 6 0 0,0-2 0 16,3 5 0-16,0-5 23 0,-3 1-3 0,2 1 0 15,-2-2 0-15,0 0-20 0,0-6 0 16,3 3 0-16,-3-3 0 0,0 3-9 0,0-3-7 16,0 1 0-16,2 0-1 0,-2 1 27 0,3-1 6 0,-3 1 0 0,0-1 1 15,0-1-17-15,3 3 0 0,-3-4 0 0,0 12 0 16,0-7-10-16,0 7-6 0,2-5 0 0,1 0-1 16,0 3 17-16,-3-3 0 0,2-7 0 0,1-2 0 15,0-5 0-15,-3 7 0 0,2-7 0 0,1 10 0 16,0-1 12-16,-3-4 4 0,0 2 0 0,2 5 0 15,-2 7-16-15,3-5 0 0,-3-7 0 0,2 5 0 0,-2 2 0 16,3-2-18-16,-3 2 4 0,3-4 1 0,-3-3 21 0,2-5 4 16,1 3 0-16,-3 2 1 0,3-2-13 0,-3 2-15 15,2 0 3-15,1 3 1 0,0-8 11 0,-1 5 0 16,-2 5 0-16,3 0 0 0,0 0 0 0,-1-3 0 16,-2 1 0-16,6-8 0 0,-4 3 0 0,-2 2 0 15,3-2 0-15,-1 0 0 0,-2 2 12 0,3 0-3 16,-3 5 0-16,0-5 0 0,0 5-9 0,0-3-11 15,3 3 3-15,-3 0 0 0,2 2 8 0,1-2 11 16,-3 2-3-16,3-2 0 0,-1-5-8 0,1 0 0 16,0-2 0-16,-1 2 0 0,1-2 0 0,0 7 0 15,-3-5-10-15,2 5 10 0,1-3 0 0,0 1 0 16,-1-1 0-16,1 3 10 0,-3 0-10 0,0 2 0 16,0-7-10-16,2 5 10 0,-2 0 0 0,0-5 0 15,0 0-8-15,3-2 8 0,0 2 0 0,-3 0 0 0,0 5 0 16,5-5 0-16,-2 5 0 0,-3 0 0 0,0-5 0 0,0 7 0 15,2-9 0-15,1 9 0 0,-3-7 0 0,0 5 0 16,3-12 0-16,-3 5 0 0,2-5 0 0,-2 0 0 16,-2 5 0-16,2-5 0 0,2 0 0 0,-2 7 0 15,0-2 0-15,3 2 0 0,-3 5 0 0,3-5 0 16,-3 0 8-16,0 5-8 0,0-7 0 0,0-3 0 16,2-4 0-16,-2 9 0 0,0-7 0 0,3 2 0 15,-1 8 0-15,1-10 0 0,-3 9 0 0,3-1 0 16,-1-1 0-16,1 0 0 0,2 0 0 0,-2-2 0 15,0-5 0-15,2-2 0 0,-2-3 0 0,2 3 0 16,-2 2 0-16,-1 0 0 0,1 5 0 0,2-5 0 0,-2 7 0 0,-1-2 0 16,4-1 0-16,-4-1 0 0,4-6 0 15,-1-1 0-15,-2 2 0 0,5-5 0 0,-3 4 0 0,0 6 0 16,0-3 0-16,1 5 0 0,-1 2 0 0,-2 0 0 16,2-5 0-16,-2 1 0 0,2-3 0 0,0 0 0 15,-2 5 0-15,2-15 0 0,0 6 0 0,1 1 0 16,2-1 0-16,-3 1 0 0,0 4 0 0,0-1 0 15,1-3 0-15,-4-1 0 0,4 1 0 0,-1 1 0 16,0-3 0-16,1 6 0 0,-1-4 0 0,0 8 0 16,-2-10 0-16,2 6 0 0,0 6 0 0,-2-5 0 15,0 0 0-15,2-1 0 0,-2 3 0 0,2-4 0 16,-2 5 0-16,2-2 0 0,-3 1 0 0,1 1 0 16,2 2 0-16,1 0 0 0,-1-2 0 0,0 2 0 15,-2 0 0-15,5 3 0 0,-3-8 0 0,3 6 0 16,-3-4 0-16,3 3 0 0,-2-2 0 0,2 2 0 15,0-2 0-15,-1 2 0 0,-1 0 0 0,-1 5 0 0,3-5 0 16,3 0 0-16,-6 5 0 0,5 0 0 0,-2-5 0 0,3 5 0 16,0-5 0-16,-1 5 0 0,-5 0 0 0,3-3 0 15,0 3 0-15,-2 7 8 0,2-5-8 0,-3 0 0 16,0 5 13-16,3 0-4 0,-3 0-1 0,1 7 0 16,-1-5-8-16,0-2 12 0,-2 7-12 0,2 0 12 15,0 0-12-15,1 2 0 0,-4-2 9 0,6 0-9 16,-2 5 0-16,-1-3 8 0,0 5-8 0,3-5 0 15,-3 5 0-15,1 0 0 0,2 0 0 0,2 0 0 16,-4 0 0-16,1 0 0 0,1 0 0 0,0 5 0 0,0 2 0 16,-5 0 0-16,2 0 0 0,0 0 0 0,-2 5 0 0,0 2 0 15,-1-2 0-15,1 4 8 0,0 3-8 0,-3 2 0 16,0-2 0-16,0 2 0 0,2-2 0 0,-2 2-8 16,0 5 8-16,0-5-12 0,3-2-2 0,-3 2-1 15,0 5 0-15,3-5 0 0,-1-2 15 0,-2 2 0 16,0 5 0-16,0-5 0 0,0 5 0 0,0-4 0 15,0 8 0-15,-2-4-9 0,2-3 9 0,-3 3 0 16,0 5 0-16,3-3 0 0,-5-2 0 0,2 2 0 16,1 0 0-16,-4-2 0 0,4 3 0 0,-1-4 0 15,1 1 0-15,-1 7 0 0,0-12 0 0,3 8 0 16,-2-4 0-16,-1 1 0 0,6 3 0 0,-3-4 0 16,-3 6 0-16,3-3 0 0,0 0 0 0,-3 3 0 15,3 0 0-15,-2 6 0 0,-1-9 0 0,0 5 0 16,1 0 0-16,-1 0 0 0,-2 0 0 0,2-5 0 15,1 5 0-15,-1 3 0 0,0-11 0 0,3 8 0 16,-2 0 0-16,2 3 0 0,2-11 0 0,-2 11 0 0,0-6 0 0,0 3 0 16,0-5 0-16,3 5 0 0,-3-4 0 0,0 4 0 15,0-5 0-15,0 5 0 0,0-3 0 0,0 1 0 16,-3 2 0-16,3 0 0 0,-2 4 0 0,-1-1 0 16,3-3 0-16,-3-1 0 0,3 4 0 0,0-6 0 15,-2 1 0-15,2-1 0 0,-3-1 0 0,3-1 0 16,0 5 0-16,3-3 0 0,-3 3 0 0,2-2 0 15,1 2 0-15,0 0 0 0,-1-3 0 0,1 1 0 16,-3 2 0-16,3-7 0 0,-1 2 0 0,1 5 0 16,-1 0 0-16,-2-5 0 0,3 10 0 0,0-10 0 15,-3 5 0-15,2 4 0 0,-2-6 0 0,0 9 0 0,0-7 0 16,0 0 0-16,0 0 0 0,0 7 0 0,0 0 0 0,0-5 0 16,0-2 0-16,0 7 0 0,0-12 0 0,0 10 0 15,0-10 0-15,-2 12 0 0,2-7 0 0,-3 2 0 16,0 5 0-16,3-9 0 0,-2-3 0 0,-1 0 0 15,1 10 0-15,2-3 0 0,-3-2 0 0,3 0 0 16,-3-5 0-16,3 12 0 0,0-7 0 0,3 0 0 16,-3-5 0-16,3 10 0 0,-3-5 0 0,5 2 0 15,-5-2 0-15,2 0 0 0,-2-5 0 0,3 3 0 16,0-3 0-16,-1 0 0 0,-2-7 0 0,0 5 0 16,0-2 0-16,0-1 0 0,0 3 0 0,0 2 0 15,-2 5 0-15,2 5 0 0,-3-3 0 0,0-2 0 16,1 0 0-16,-3 2 0 0,2 3 0 0,0-10 0 15,1 0 0-15,-1 5 0 0,0-7 0 0,1 7 0 16,2 2 0-16,-3-2 0 0,3 0 0 0,0 0 0 0,-3-5 0 16,3 5 0-16,0-2 0 0,0-3-8 0,0-2 8 0,0 2 0 15,0-2 0-15,-2 2 0 0,2-2 0 0,0 7-8 16,0-5 8-16,0 5 0 0,0-5 0 0,0 5-8 16,0-7 8-16,0 2 0 0,0-2-9 0,2 0 9 15,-2-5 0-15,0 0 0 0,0 5-9 0,0-4 9 16,0 3 0-16,3-1 0 0,-3-1 0 0,0 3 0 15,0 0 0-15,3 0 0 0,-3-5 0 0,2 0 0 16,-2 5 0-16,3-5 0 0,-3-2 0 0,0 2 0 16,3-2 0-16,-1 2 0 0,-2 1 0 0,0-4 0 0,0 1 0 15,0 2 0-15,0 0 0 0,0-2 0 0,0 7-8 0,0-5 8 16,0 5 0-16,0 0 0 16,0-5 0-16,3 0 0 0,-3 1 0 0,0 3 0 0,3-6 0 0,-3 2 0 15,0-2 0-15,0 2 0 0,0 1 0 0,0-4 0 16,0 4 0-16,0-4 0 0,2 1 0 0,-2 2 0 15,3 1 0-15,-3-4 0 0,2 4 0 0,1-1-8 16,0 2 8-16,-1-2 0 0,1 5 0 0,0-5 0 16,-1 1 0-16,1-4 0 0,0 4 0 0,-1-1 0 15,1-2 0-15,2 6 0 0,-2-3 0 0,-1-1 0 16,-2 5 0-16,6-1 0 0,-4 4 0 0,4-3 0 16,-4-1 0-16,4 4 0 0,-4-6 0 0,1 1 0 15,2-5 0-15,-2 6 0 0,0-6 0 0,-1 2 0 16,1 1 0-16,-1 3 0 0,-2 1 0 0,3-2 0 15,0-1 0-15,2-2 0 0,-2 5 0 0,-1 3 0 16,4-4 0-16,-1 4 0 0,0-3 0 0,-2-1 0 0,0 1 0 16,2-2 0-16,0 2 0 0,0-5 0 0,1 9 0 0,-4-1 0 15,6-1 0-15,-5 2 0 0,5-1 0 16,-3 4 0-16,-2-1 0 0,2-3 0 0,0-3 0 0,3 2 0 16,0-2 0-16,0-5-8 0,0-2 8 0,3 2 0 15,-1-7-8-15,-2 5 8 0,0 0 0 0,3-1 0 16,-1-1-8-16,1 2 8 0,-3 2 0 0,2-2 0 15,4 2 0-15,-4 0-8 0,1 2 8 0,2-1 0 16,-2-4 0-16,-1-1 0 0,3 2-8 0,-2-5 8 16,2 0 0-16,-2-2-10 0,-1-5 10 0,1 5-8 15,0-10 8-15,-3 5-13 0,2 0 5 0,-2-2 8 16,0-1-12-16,0-4 12 0,-3 3-10 0,3-6 10 0,0-1-23 16,0 4 2-16,-3-7 0 0,3 2 0 0,0-4 21 0,-3-3 0 15,3-2 0-15,-2 0 0 0,-1-1 0 0,3-3 0 16,-3-1 0-16,6-2 0 0,-6 7 24 0,0-5 10 15,6 0 2-15,-3-2 0 0,3-5-26 0,-1-2-10 16,-2 6 8-16,3-8-8 0,-1-1 8 0,-2-6-8 16,-3 4 8-16,3-7-8 0,3 7 8 0,0-7-8 15,-4 5 8-15,1 2-8 0,3 0 18 0,0 0-2 16,-3-9 0-16,2-3 0 0,-2-2-16 0,0 0-9 16,0 11 1-16,0-4 0 0,0 3 8 0,0 6 0 15,-3-2 10-15,3-4-10 0,-5 9 12 0,5-5-4 16,-3-3-8-16,0-1 12 0,0-3-1 0,-2 7-1 15,2-3 0-15,1 8 0 0,-1-2-10 0,-2 1 0 16,2 4 9-16,-2-4-9 0,2 4 0 0,-3-4 9 16,4-4-9-16,-1 0 0 0,-2 1-9 0,-1-4-9 0,1-1-2 15,0 4 0-15,-1 2 37 0,1 1 7 0,0 4 2 0,-1-3 0 16,1 8-17-16,-3-5-9 0,2 8 10 0,-2-4-10 16,3 1 15-16,0-5-3 0,-3 5-1 0,0-9 0 15,0 6-3-15,2-2-8 0,-2 0 12 0,0 1-4 16,0 3-8-16,0-4 12 0,0 5-12 0,0 0 12 15,0 2-12-15,0-2 0 0,0 2 9 0,0 1-9 16,3-4 0-16,-3 4 0 0,0-4 0 0,0 1 0 16,3-5 0-16,-3 5 0 0,0-5 0 0,2 7 0 15,1 3 0-15,0-3 8 0,-1 0-8 0,-2 3 0 16,3-8 0-16,0 10 0 0,-1-5 0 0,1 3 0 16,0-3 0-16,-3 5 8 0,5 0-8 0,-3-10 0 15,-2 8 0-15,3-3 8 0,0 0-8 0,2-2 0 0,-5 2 0 0,5 3 0 16,-5-8 0-16,3 8 0 0,2-8 0 0,-2 8 0 15,-3-3 0-15,0 0 0 0,3 3 0 0,2-3 0 16,-5 7 0-16,0-2 0 0,0 0 0 0,0 2 0 16,3-2 0-16,-3 2 0 0,-3 5 0 0,6-7 0 15,-3 7 0-15,2-2 0 0,-2-3 0 0,0 5 0 16,3-5 0-16,-3 3 0 0,2-3 13 0,-2 0-1 16,0-2-1-16,3 0 0 0,0 2-11 0,-1-2 0 15,-2 0 0-15,3 0 0 0,-3 2 0 0,3-2 0 16,-3-5 0-16,0 5 0 0,2 0 0 0,-2 2 0 15,3-2 0-15,-3 0 0 0,-3 2 0 0,1 3 0 16,4-3 0-16,1-2 0 0,-3 2 0 0,3 3 0 16,-1-3 0-16,1-2 0 0,0 2 0 0,2 5 0 0,-5-7 0 0,2 7 0 15,4-5 0-15,-4 3 0 16,-2-3 0-16,3 3 0 0,0-3 0 0,-1 5 0 16,1-5 0-16,-3 5 0 0,-3-5 0 0,3 5 0 0,3 0 0 0,0 0 0 15,-3-2 0-15,0 2 0 0,2 2 0 0,1-2 0 16,2-5 0-16,-2 5 0 0,2-7 0 0,0 2 0 15,-2-2 0-15,2 0 0 0,1-5 0 0,-1 5 0 16,-2 0 0-16,2 0 0 0,-2 0 0 0,-1 2 0 16,1 0 0-16,0 5 0 0,-1-2 0 0,1 2 0 15,-1-5 0-15,1 5 0 0,-3 2 8 0,3-2-8 16,-1 5 0-16,1-3 0 0,-3-2 0 0,3 0 8 16,-1 0-8-16,1 0 0 0,2 0 0 0,-2-5 0 15,2-2 0-15,-2 2 0 0,-1-2 0 0,4 0 0 0,-4 2 0 0,4 3 0 16,-4-3 0-16,1 5 0 0,0 0 0 0,-1 0 0 15,-2-5 0-15,3 5 0 0,0 0 0 0,-3-2 0 16,0-3 0-16,0 0 0 0,2-2 0 0,-2 2 0 16,0 5 8-16,3-2-8 0,-3-3 0 0,3 5 0 15,-3-5 0-15,2 5 8 0,1-2-8 0,-3-3 0 16,2 5 0-16,-2 0 0 0,3-5 0 0,0 10 0 16,-1-3 0-16,-2-2 0 0,3 0 0 0,0 0 0 15,-1 0 0-15,1 2 0 0,-3-2 0 0,3 0 0 16,-3 0 0-16,0 0 0 0,2 2 0 0,-2 5 0 15,0-2 0-15,0 2 8 0,0 0 1 0,0 0 0 16,0 0 0-16,0 0 0 0,0 0-9 0,3-5 8 16,0 3-8-16,-3 2 8 0,0 0-8 0,5-5 0 15,-2 5 0-15,2 0 0 0,-5 0 0 0,2-7 0 16,4 7 0-16,-4-2 0 0,-2 2 0 0,6-5 0 16,-4 5 0-16,-2 0 0 0,0 0 0 0,0 0 0 0,0 0 0 0,0 0 0 15,8 0 0-15,-8 0 0 0,0 0 0 0,3 7 0 16,-3 0 9-16,3 0-9 0,-3 5 10 0,-3-5-10 15,3 7 0-15,0-7 0 0,0 5 0 0,0 0 0 16,-3-3 0-16,3 3 0 0,0-3 0 0,0 3 0 16,0 2 0-16,0-7 0 0,3 5 0 0,-3 0 0 15,0-3 0-15,0 5 0 0,0-2 0 0,0 2 0 16,3 0 0-16,-3-2-8 0,-3 2 8 0,3 5 0 16,0-5 0-16,0 5-8 0,-3-5 8 0,1 0 0 15,2 0-8-15,-3 0 8 0,3 5 0 0,0-5 0 0,0 0-9 16,0 3 9-16,0-3 0 0,0-5-9 15,3 10-15-15,-1-7-2 0,-2 2-1 0,3 0 0 0,0 0 41 0,-1 0 8 16,-2 3 2-16,3-3 0 0,-3-5-24 0,2 3 0 16,1 2 0-16,0 0 0 0,-3-2 0 0,2 2 0 15,-2 0 0-15,3 0 0 0,0-2 0 0,-3 2 0 16,0 0 0-16,2-2-8 0,-2 2-10 0,3 0-2 16,-3-2 0-16,0 2 0 0,3 0 20 0,-3 5 17 15,0-5-3-15,0 0-1 0,0-2-13 0,0 2-18 16,2 5 4-16,-2-5 1 0,0 0 13 0,3 0 0 15,-3 5 0-15,3-5 0 16,-3 0 0-16,0 5 10 0,0 0-2 0,0-5 0 0,0 5-8 0,0-3-11 16,0 1 3-16,0-1 0 0,0-2 8 0,0 5 11 15,2-5-3-15,-2 0 0 0,3 5-8 0,-3 0 0 16,0-5 0-16,0 5 0 16,0-5 0-16,0 7 0 0,0-7 0 0,0 5 0 0,3 0 0 0,-1-5 0 0,-2 0 0 15,3 5 0-15,-3-5-9 0,0 0 9 0,2 0-12 0,-2 5 12 16,0-5 0-16,0 0 0 0,3-2 8 0,0 2-8 15,-1-7 0-15,-2 5 0 0,3-2-8 0,0 1 8 16,-1-4 0-16,1 0 0 0,0 0 0 0,-1-2 0 16,-2-5 0-16,3 7 0 0,-3-7 0 0,5 5 0 15,-5-5 0-15,0 0 0 0,0 0 0 0,0 0 0 16,0 0 0-16,0 0 0 0,6 2 0 0,-6-2 0 16,0 0 0-16,0 0 0 0,7 0 0 0,-7 0 0 15,0 0 0-15,8-2 0 0,-2-3 0 0,2-2 0 16,-3 0 0-16,0-5 0 0,-2 5 0 0,2-4 0 0,3 1 0 0,-5 5 0 15,-1-2 0-15,1-2 0 0,0-3 0 0,2-2 8 16,-2 0-8-16,-1-5 0 0,1 0 9 0,0-7-9 16,-1 5 8-16,1 0-8 0,2 2 11 0,-2 3-3 15,-3-1-8-15,2 1 12 0,-2-1-4 0,3 3-8 16,0 0 11-16,-1 0-11 0,1 2 13 0,0-2-4 16,-3 0-1-16,2 2 0 0,-2-4-8 0,0-3 10 15,0 5-10-15,0-7 10 0,0-3-10 0,0 3 0 16,3 2 9-16,0-9-9 0,-3 2 24 0,2 5 1 15,1 2 0-15,2-2 0 0,-2 2-33 0,-1-2-8 16,1 2 0-16,0-2-1 0,-1 2 17 0,1-4 11 16,0-3-2-16,-3 0 0 0,2 0-1 0,-2 0 0 15,3 3 0-15,0-3 0 0,-3 0 4 0,0 0 0 16,2 5 0-16,-2 0 0 0,0 2-12 0,3 0-17 16,-3-2 4-16,3 7 1 0,-9 0 31 0,6-5 6 0,-2 5 2 15,-1-5 0-15,0-2-19 0,3 2-8 16,0-2 0-16,0 2 8 0,0-7-8 0,0 5 0 0,0-7 0 0,0 2 8 15,6 0-8-15,-6-7 0 0,2 5 0 0,4 2 0 16,-6 5 0-16,5-5 0 0,-3 5 8 0,1-5-8 16,0 5 0-16,-3-5 0 0,2-2 0 0,1-5 0 15,0 0 0-15,-1 0 0 0,1 0 0 0,0 5 8 16,-1 2-8-16,1 0 0 0,0-2 0 0,-1-5 0 16,4 0 0-16,-4 0 0 0,3-2 0 0,1-12 0 15,2-5 0-15,-3 5 0 0,3 0 8 0,0-7-8 16,-3 7 0-16,3-3 0 0,0-6 0 0,3 2 0 15,-3 0 0-15,-1 0 0 0,4 2 0 0,0-9 0 0,-1 7 0 16,-2-5 0-16,3 3 0 0,2-10 0 0,-2 7 0 0,-1 5 0 16,1-7 0-16,2-5 0 0,0 5 0 0,-2-1 0 15,-1 1 0-15,1-2 0 0,0 2 0 0,-1 4 0 16,1-2 0-16,-3-6 0 0,2 6 0 0,-2 9 0 16,-3-8 0-16,3 4 0 0,-2-1 0 0,2 4 0 15,-6-3 9-15,4-1-9 0,1 6 9 0,-1 2-9 16,-1-5 12-16,0 1-12 0,1 4 0 0,-1 0 0 15,3-1 0-15,-3-1-12 0,3 4 12 0,3 3 0 16,-3-3 0-16,0 5 0 0,0 5 0 0,-1 2 0 16,1-4 0-16,-2 1-9 0,2 10 9 0,0-7 0 15,-6 5 0-15,3 7 0 0,1 0 0 0,-4 2 11 16,1 0-3-16,0 5 0 0,-1 0-8 0,1 2 0 16,0 5 0-16,-1-4 0 0,1 3 0 0,-3 6-11 0,3 2 3 15,-3 0 0-15,5-5 8 0,-5 5 0 0,0 0-9 0,5 5 9 16,3-3 0-16,-3 6-11 0,1-4 11 0,-1 10-8 15,0-2 8-15,1-3-10 0,2 8 10 0,-3 4-10 16,0-7 10-16,3 12 0 0,0-5 0 0,0 5-8 16,0 2 8-16,0 3-8 0,0-3 8 0,2 0-8 15,-2 5 8-15,3 3-13 0,-6 1 5 0,8 3 8 16,-2 0-14-16,0-5 5 0,-4 12 1 0,4-2 0 16,-3-2 8-16,0-4-12 0,2 9 12 0,-2 6-12 15,-2-3 12-15,2 3-8 0,0 1 8 0,0-4-8 16,-1-4 8-16,1 0 0 0,0 0 0 0,3 7 0 15,-3 1 0-15,2 3-8 0,1-8 8 0,-3 9 0 0,3-12 0 0,-4 7 0 16,1-3 0-16,3 11 0 0,-6-1 0 16,1-7 0-16,-1 9 0 0,-5 1-8 0,0-5 8 15,0 6 0-15,-3 1 0 0,-2 10 0 0,0-4 0 0,-3-3 0 16,0 4 8-16,0 7-8 0,0-12 0 0,0 0 0 16,3 3 0-16,-1 4 0 0,1-2 0 0,2-5 0 15,-2 0 0-15,3 12 0 0,-1 0 0 0,3-7 0 16,0-7 0-16,0 14 0 15,0-7 0-15,3 2 0 0,-3 0 0 0,2 10 0 0,1-12 0 0,-3 2 0 16,0 12 0-16,2 5 0 16,1-10 0-16,2 3 0 0,-2-3 0 0,5 5 0 0,-3-7 0 0,1 2 0 15,-1 3 0-15,3 4 0 0,0-2 0 0,2-2 0 16,-2 2 0-16,0 7 0 0,3-7 0 0,-3-5 0 16,2-2 0-16,-2 7 0 0,0-7 0 15,0 0 0-15,0 7 0 0,0 5 0 0,0-12 0 0,2 2 0 0,-2-2 0 16,3 7 0-16,-3-11 0 0,3-3 0 0,-1-1 0 0,-5-13 0 15,3 2 0-15,-2 5 0 16,-4 2 0-16,4 5 0 0,-1 3 0 0,0-3 0 0,-2 2 0 0,2 24 8 16,0-24-8-16,3 2 0 0,-2-1 0 0,-1 4 8 15,0-12-8-15,0-9 0 0,1-5 0 0,2 0 0 16,-3-7 0-16,3 0 0 0,0 5 0 0,0-5 0 16,0-3 0-16,-3-8 0 0,3-1 0 0,0-9 0 15,0 0 0-15,0-5 0 0,0-7 0 0,0 2 0 16,0-6-13-16,-3-3 2 0,0 0 1 0,3-7 0 15,-3 5 10-15,1-10 0 0,-4 5 0 0,4-7 0 16,-4 0 8-16,4 0 4 0,-4-7 1 0,4 0 0 0,-4-5-13 16,1 0 0-16,-1-9 0 0,4 2 0 0,-4-7 0 0,1 0 0 15,0-2 0-15,-1-1 0 0,4-4-10 0,-4-18-2 16,1-1 0-16,0-2 0 0,-1 14 20 0,1-5 4 16,-3 3 1-16,0-3 0 0,0-2-13 0,-3 0 0 15,3 0 0-15,-2-8 0 0,2 4 0 0,-6-1 9 16,4 2-9-16,-4-9 8 0,4 12-8 0,-1-7 0 15,-2-2 0-15,5 2 0 0,-3-1 0 0,0-3 8 16,1-4-8-16,2-4 0 0,0 1 8 0,0 3-8 16,2-4 0-16,1 1 8 0,0-4-8 0,-1 3 0 15,1 8 0-15,0-4 0 0,-1 3 0 0,1-2 0 16,0 2 0-16,-1-9 0 0,1 9 0 0,0 17 0 16,-1-8 8-16,1 1-8 0,2-3 0 0,-2-2 0 15,2 2 0-15,-2 5 0 0,2 0 0 0,0-19 0 16,-5 0 0-16,3-2 8 0,0 9-8 0,-1 5 0 0,1 7 0 15,-3-5 0-15,3 0 0 0,-3 3 0 0,0-3 8 0,0-2-8 16,0 9 0-16,0 5 0 0,2 0 0 0,-2 0 0 16,0 5 0-16,0-5 0 0,0-5 0 0,0 3 0 15,0 4 0-15,0 3 0 0,-2-3 0 0,2 5 0 16,2 7 0-16,-2 0 8 0,-2-7-8 0,-1 5 0 16,3-3 0-16,0 3 0 0,-3 0 0 0,3-3 0 15,-2 3 0-15,2-12 0 0,0 2 0 0,0-2 0 16,-3 7 0-16,0-7 0 0,6 7 0 0,0-2 0 15,-3 2 0-15,2 0 0 0,-2 0 0 0,3-5 0 16,2 10 0-16,-5-5 0 0,0-3 0 0,3-1 0 16,-1 1 0-16,-2-1 0 0,3 4 0 0,0 0 0 15,-3-3 0-15,0-1 0 0,0 4 0 0,0-7 0 0,-3 4 0 0,3-1 0 16,0 1 0-16,0-1 0 0,-3 4 0 0,3-3 0 16,0 3 8-16,0-4-8 0,0 4 0 0,0 0 0 15,-2 0 0-15,2-3 0 0,2-1 0 0,1 8 0 16,-3-4 0-16,3 0 0 0,-1 1 0 0,1 3 0 15,0-1 0-15,2-3 0 0,0 7 0 0,1 0 0 16,-1-3 0-16,-2 4 0 0,-1 3 0 0,1 3 0 16,2 5 0-16,0 0 0 0,-2 2 0 0,2 5 0 15,1-2 0-15,-1 9 0 0,0-3-8 0,1 6 8 16,-1-3 0-16,0-1 0 0,3 8-8 0,3 5 8 16,-3-2-10-16,2 4 10 0,1 4-14 0,5 3 3 15,-3 8 1-15,3-4 0 0,2 4 10 0,1 11-12 16,-3-1 12-16,2 11-12 0,1 1 12 0,-3 4 0 0,-1 6-9 15,-1 14 9-15,-1 5 0 0,0 7-9 0,-2 0 9 16,2 14 0-16,-3-7 0 0,1 7 0 0,-3 7 0 16,3 17 0-16,-1-17 0 0,1 7-8 0,-1 5 8 0,4 14 0 15,-4-21 0-15,3 2 0 0,1 7 0 0,4 12 0 16,-2-19 0-16,0 5 0 0,2-2 0 0,6 11 0 16,-3-16-9-16,1-3 9 0,-1 3 0 0,3 7-9 15,-1-12 9-15,-1-7 0 0,-1 0 0 0,2 7 0 16,1-16 0-16,-3-3 0 0,1-4 0 0,1 2 0 15,1-17 0-15,-3-4 0 0,1 2 0 0,-1-7 0 16,0-9 0-16,-3-3 0 0,1-2 0 0,-1-7 8 16,-2-7-8-16,0-5 0 0,0-2 0 0,0-5 8 15,-3-2 1-15,-2-10 1 0,-1-4 0 0,1-3 0 0,0-4 4 0,-1-10 1 16,-2 0 0-16,3-9 0 0,-1-5-1 0,1 0 0 16,2-9 0-16,-2-15 0 0,5 1-14 0,-1-3 9 15,1-2-9-15,3-7 8 0,-1-3-8 0,-2 3 0 16,-3-7 0-16,3-5 0 0,3 7 8 0,-3 0-8 15,-3 0 0-15,0 5 8 0,-2 2-8 0,5 0 0 16,-6 3 0-16,3-8 0 0,1 8 0 0,-4-3 0 16,1 7 8-16,2-2-8 0,-2 7 0 0,-1 7 0 15,-2 0 0-15,3 2 0 0,-1 3 0 0,-2 4 0 16,0 3 0-16,0 9 0 0,3 0 0 0,-3 10 0 16,-3-3 0-16,3 7 0 0,0 5 0 0,-3 0 0 15,0 7 0-15,3 5 0 0,0-3 0 0,0 10 0 16,5-3-9-16,-2 10 9 0,-6 7 0 0,9 0-8 15,4 2 8-15,-5 5 0 0,-2 0 0 0,-1 2 0 0,6 12 0 16,0 0 0-16,3 0 0 0,-3 5 0 0,-6 2 0 0,6 0 0 16,3-2 0-16,-6 2 0 0,-3 0 0 0,1 0 0 15,2-7 0-15,0 0 0 0,1 0 0 0,-4-7 0 16,-2 0 0-16,3-7 0 0,2 0 0 0,0-5 0 16,-7-2 0-16,4-5 0 0,1-2 0 0,-1-7 0 15,-2-3 0-15,3-2 0 0,-6-2 0 0,3-10 0 16,5-2 0-16,-7-2 14 0,-6-10-4 0,7-2-1 15,9-10 4-15,-5 1 1 0,-6-8 0 0,3-11 0 16,5-10-14-16,-2 5 11 0,2-12-11 0,-8-2 10 16,-5-3-10-16,8-4 8 0,11 0-8 0,-6-3 8 15,-10 15-8-15,5-8 8 0,2 3-8 0,4-5 8 0,-1 0-8 0,-3 17 10 16,-2-3-10-16,3 0 10 0,-3 5-10 0,2 7 0 16,-4 0 9-16,4 0-9 0,1 12 0 0,2 4 0 15,-5-2 0-15,0 10 8 0,0 4-8 0,0 0 0 16,0 5 0-16,0 9 0 0,-3-2-9 0,3 12 9 15,3 2-10-15,-4 14 10 0,1-2-13 0,0 9 3 16,0 12 1-16,6 7 0 0,-4 5 9 0,-2 9 0 16,-5 0 0-16,2 12 0 0,3 0 0 0,-3 7 0 15,1 2 0-15,-1 5 0 0,0 5 0 0,0-5 0 16,1 0 0-16,-6 0 0 0,0-5 0 0,2-4 0 16,4-3 0-16,-1-2 0 0,-5-5 0 0,3-7 0 15,7 3 0-15,1-3 0 0,-1-7 0 0,6-7 0 16,0-7 0-16,3-7 0 0,2-5 0 0,-5-2 0 15,2-7 0-15,-2-10 0 0,3 3 0 0,-4-12 0 16,-1 0 0-16,2-5 0 0,-1-2 0 0,1-7 14 16,0-7-3-16,0-12-1 0,3-7 7 0,-4-7 2 0,1 0 0 0,3-7 0 15,-1 2-19-15,3-9 0 0,-2 0 0 0,2-12 0 16,0 0 0-16,1 5 0 0,-4-5 0 0,6-7 0 16,-3 0 0-16,3 5 0 0,-6 7 0 0,1 2 0 15,-1 0 8-15,-2 5-8 0,0 2 0 0,-3 5 0 16,3 7 0-16,-5 0 0 0,2 7 0 0,0 5 0 15,1 4 0-15,1-2 0 0,-1 10 0 0,-1 4 0 16,3 0 0-16,-3 10 0 0,3-1 0 0,0 8 0 16,-3 4-12-16,-2 8 3 0,4-1 1 0,-1 10 0 15,1 7 8-15,-1 2-13 0,-1 0 5 0,0 12 8 0,0 7-10 16,1 5 10-16,-1 0 0 0,-3 4-9 0,-2-2 9 0,0 12 0 16,0 2 0-16,-2-2 0 0,1 0 0 0,-1-5 0 15,2 0 0-15,-3 5 0 0,0-5 0 0,3-2 0 16,0-7 0-16,0-3 0 0,0-9 0 0,0-7 0 15,0 2 0-15,0-4 0 0,2-10 12 0,-2 5-3 16,0-12 0-16,3 0 0 0,-3-7-9 0,0-2 0 16,-3-3-10-16,0-4 10 0,-2-5 0 0,2-5 15 15,3-7-2-15,0-2 0 0,3-7-1 0,-1-10-1 16,4-9 0-16,-6 7 0 16,2 0-11-16,1-7 0 0,2-2 9 0,0-3-9 0,-2-9 0 0,-1 2 0 15,4 3 0-15,1-22 8 0,1 12-8 0,-2 5 0 16,-1 12 0-16,-3-3 0 0,1-2 0 0,-3 7 0 0,-3 2 0 15,3 10 8-15,-3 7-8 0,1 4 0 0,-1 3 0 0,-2 2 0 16,-1 10 0-16,4-3 0 0,-4 12 0 0,3-2 0 16,-2 4 0-16,2 5-13 0,-2 7 5 0,2 12 8 15,1 0-13-15,-1 9 5 0,-5 5 8 0,3 0-13 16,-3 12 13-16,0 2 0 0,0 12 0 0,0 2 0 16,-3 0 0-16,0 5 0 0,1-7 0 0,-1 14 0 15,3 2 0-15,0-23 0 0,0 2 0 0,3 0 0 16,-1 10 0-16,-2-3 0 0,3-2 0 0,0 2 0 15,5-7 0-15,2 19 0 0,-5-7-8 0,6 2 8 16,2-16 0-16,0-5 0 0,1-2 0 0,-1-3 0 16,0-9 0-16,3-2 0 0,-3-5 0 0,0-10 0 15,3 1 0-15,-5-8 0 0,-1-4 0 0,4 2 0 16,-1-7 0-16,0-7 0 0,-5 5 0 0,3-10 0 16,-1-4 8-16,4-7 0 0,1-1 1 0,4-9 0 0,-3-7 2 15,5-7 0-15,-3-2 0 0,4-10 0 0,1-2-11 0,-1 0 12 16,1-12-12-16,7-2 12 0,1-10-12 0,-2-2 8 15,0 3-8-15,1-8 8 0,-1 5-8 0,-3-2 10 16,-2-5-10-16,0-12 10 16,-3 5-10-16,0 2 10 0,0-4-10 0,3-17 10 0,-3 0-10 0,0-2 0 15,1 2 0-15,-1 0 8 0,3-7-8 0,-3 2 0 16,3 1 0-16,-6-3 0 0,1 5 12 0,-1-5-2 16,-2 5-1-16,0-3 0 0,-3 7-9 0,3 1-9 15,-3-1 9-15,0 5-13 0,1 1 13 0,-4-1 0 0,-2 9 0 0,3-4 0 16,-3 2 0-16,0 8 0 15,2 4 0-15,-2-3 0 16,0 6 8-16,0 1-8 0,-3 3 0 0,1 8 0 0,-4-1 0 0,4 4 0 0,-1 11 0 0,-3 1 0 16,4-2 0-16,-4 12 0 0,4-2 0 0,-4 4 0 15,1 5 0-15,5 5 0 0,-5 4 0 0,-1 8 0 16,4-1 0-16,-4 3 0 0,1 7 0 0,-1 2 0 16,1 3 0-16,0 0 0 0,-1 6 0 0,-2 3-9 15,0 0 9-15,6 7-8 0,-4 0 8 0,4 7-8 16,-1 1 8-16,0 3-13 0,3 3 5 0,-3 5 8 15,1 5-17-15,2 0 4 0,0 6 1 0,0 3 0 16,-1 2 12-16,4 3 0 0,-3 5 9 0,3 6-9 16,-1 0 0-16,1 3 0 0,-3 7 0 0,0 5 0 15,0 2 0-15,2-3 0 0,-2 8 0 0,3 6 0 16,-1-1 0-16,1 1 0 0,-1 3 0 0,4 14 0 0,-1-2 0 16,-3-9-8-16,1 11 8 0,2 19 0 0,-2-22 0 0,-1 11 0 15,-2 4 0-15,0 16 0 0,0-9 0 0,0 7 0 16,-5 0 0-16,2 19 0 0,0-24 0 15,3 5 0-15,-5 0 0 0,5 26 0 0,-5-26 0 16,2 7 0-16,-2 0 0 0,2 26 0 0,0-26 0 0,-2 0 0 16,2 7 0-16,0 14 0 0,3-23 0 0,-2-3 0 15,-1 3 0-15,3 21 0 0,-6-24 0 0,1 3 0 16,2-3 0-16,-2 27 0 0,-3-18 0 0,3-4 0 16,-1 0 0-16,-2 19 0 0,3-23 0 0,-3-3 0 15,-3-3 0-15,3 17 0 16,0-7 0-16,3-7 0 0,-3-14 0 0,3 14 0 0,-1-18 0 0,1-1 0 15,2-2 0-15,0 14 0 0,1-19 0 0,-4 0 0 16,-2-2 0-16,6 4 0 0,-4-11 0 0,1-5 0 16,2 5 0-16,3-3 0 0,-2-9 0 0,1-7 0 0,1-5 0 0,0 0 0 15,0-2 0-15,0-5 0 0,0-2 0 0,3-5 0 16,-3-7 0-16,2-7 0 0,1-2 0 0,-1-3 0 16,4-7 0-16,-1-2 0 0,-3-5 0 0,4-4 0 15,-4-8 0-15,1 3 0 0,-6-10 0 0,6-2 0 16,-3 0 10-16,-3-7-10 0,0-7 10 0,-2 0-10 15,0-7 16-15,-1-5-4 0,-2-2 0 0,0-10 0 16,0 3 0-16,3-5-1 0,-3-5 0 0,0-9 0 16,2 5-3-16,1-10-8 0,0 0 12 0,-1-14-4 15,4 5-8-15,2-5 0 0,-3-7 0 0,3-7 0 16,2 5 0-16,-2-5 0 0,3-5 0 0,-3 19 0 16,0-9 0-16,0-1 0 0,0-8 0 0,0-3 0 15,0-5 0-15,2-2 0 0,-2-5 0 0,3-42 0 0,-1 28 0 0,-2 5 0 16,3 2 0-16,2-17 0 0,-2 20 0 0,-1 2 0 15,3-1 0-15,1-18 0 0,2 19 0 0,-3-5 0 16,3 7 0-16,2-13 0 0,-2 17 0 0,-5 22 0 16,5-7 0-16,-3-2 0 0,3-3 10 0,-6-2-10 15,3 0 12-15,-2 0-12 0,0 0 0 0,2-26 0 16,-3 7 0-16,1-9 0 0,0 21 0 0,-1-3 0 16,-2 8 0-16,3-17 0 0,-6 12 0 0,3 0 0 15,5 2 0-15,-2 0-12 0,-1 17 12 0,1-5 0 16,2 0 12-16,0-5-12 0,1 10 0 0,-1 2 0 15,-3-7 0-15,1-7-12 0,0 14 12 0,-4-3 0 16,1-1 0-16,-5-6 0 0,2 6 0 0,1 8 0 16,-1-3 0-16,3-8 0 0,-3 2 0 0,0 10 0 15,1-5 0-15,2-3 0 0,0 6 0 0,5-10 0 16,-8 11 0-16,6-4 0 0,-3 3 0 0,2 2 10 0,3 2-10 0,-2-10 8 16,-3 10-8-16,3 1 0 0,-1 3 0 0,3-8-11 15,-5 9 11-15,3 2 0 0,-3 5 0 0,-3-8 0 16,3 11 0-16,-3-4 0 0,-2 8 0 0,2 0 0 15,-2 2 0-15,0 5 0 0,-1 7 0 0,1-7 0 16,0 12 0-16,-1 2 0 0,1 0 0 0,-3 7 0 16,2-2 0-16,1 2 0 0,-3 5 0 0,5-5 0 15,-2 12 0-15,-3 2 0 0,3 3 0 0,-1-3-8 16,1 8 8-16,0-4 0 0,-3 8 0 0,0 0 0 16,5 0 0-16,0 8-10 0,3-4 10 0,0 10-13 15,-3-2 13-15,1-2 0 0,4 6-10 0,-2 5 10 0,3-2 0 16,-3 2 0-16,2 0 0 0,-2 8 0 15,3 3-23-15,-1-1-6 0,-2 4-2 0,3 5 0 0,0 3 23 0,-4 1 8 16,-1 3 0-16,2 7-9 0,2-7 19 0,-2 8 4 16,-2-1 1-16,1 4 0 0,4 4-23 0,-3 1-5 15,-3 1-1-15,3-3 0 0,3 5 14 0,-6-1 0 16,0 8 0-16,3 0 0 0,-2-2 0 0,-1 2 8 16,3 0-8-16,-6 7 0 0,6-5 0 0,-2 5 0 15,-4-3 0-15,1 6 0 0,0-3 0 0,-1 0 0 16,-2 7 0-16,0 4 0 0,-2-8 0 0,2 1 0 15,-3 6 0-15,0 4 0 0,1-7 0 0,-1 7 0 16,0-9 0-16,3 9 0 0,-2-12 0 0,2 3 0 16,-3 2 0-16,0 9 0 0,1-4 0 0,-1-3 0 15,1 10 0-15,-1 7 0 0,0-12 0 0,-2 0 0 16,2 0 0-16,-2 14 0 0,-3-14 0 0,3 0 0 0,-3 3 0 16,0 6 0-16,0-9 0 0,0 0 0 0,0-2 0 0,0 9 0 15,3-14 0-15,-3 0 0 0,3 0 0 16,-1 7 0-16,1-14 0 0,2 0 0 0,3-4 0 0,0 4 0 15,0-1 8-15,0-6-8 0,-2-4 0 0,4-4 0 16,-2-6 0-16,3-9 0 0,0 1 0 0,-1-8 0 16,6-3 0-16,-2-7 0 0,-1-3 0 0,0-6 0 15,0 2 0-15,1-8 0 0,-1-6 0 0,0-2 0 16,1-6 9-16,-6-4-9 0,0 0 0 0,2-4 9 16,4-6 2-16,-4-6 0 0,-2-1 0 0,3-9 0 15,-1-2-1-15,1-9 0 0,0-3 0 0,-1-3 0 16,1-4-2-16,0-7 0 0,-1-2 0 0,1-13 0 15,2 4-8-15,1-4 0 0,-1 4 0 0,3-11 8 0,-3 3-8 0,3-7 0 16,0 0 0-16,0-2 0 0,-3 4 0 0,1-1 8 16,1-4-8-16,1-9 0 0,-2 15 0 0,2-8 0 15,-3-2 8-15,5-7-8 0,4 14 0 0,-4-7 0 16,-2 0 0-16,3-7 0 0,2 7 0 0,-2 0 0 16,-1 0 0-16,3-12 0 0,1 17 0 0,-4 2 0 15,3 0 0-15,1-9 0 0,-4 11 0 0,4-2 0 16,-4 0 0-16,1-2 0 0,-3 9 0 0,0-7 0 15,0 7 0-15,-1-2 0 0,-1 2 0 0,2 0 0 16,0 0 0-16,2-2 0 0,-2 9 0 0,0 2 0 16,0-6 0-16,0-3 0 0,0 9 0 0,0-1 0 15,0-1 0-15,0-2 0 0,0 6 0 0,-3-3 0 16,3 3 8-16,0-3-8 0,-3 6 0 0,0-7 0 16,-2 12 0-16,2-7 0 0,1 7 0 0,-1-5 0 0,0 5 0 15,-2-8 0-15,2 11 0 0,-2 4 0 16,-1-3 0-16,1-1 0 0,0 11 0 0,-1-7 0 0,1 0 0 0,0 7 0 15,-1 0 0-15,4 4 0 0,-4-1 0 0,4 1 0 16,-4 3 0-16,1 5 0 0,2-2 0 0,-2 8 0 16,-1-3 0-16,1 3 0 0,0 1 0 0,-1 2 0 15,1-2 0-15,-3 7 0 0,0-5 0 0,3-2 0 16,-3 9 0-16,0-4 0 0,0 4 0 0,-3 5 0 16,3 2 0-16,0 5 0 0,0 0 0 0,0 0 0 15,0 0 0-15,0 0 0 0,0 0-9 0,0 0 9 16,0 0 0-16,0 0-12 0,0 0 12 0,0 0-10 15,0 0 10-15,0 5-12 0,0-5 12 0,0 7-12 16,3-4 3-16,-3-3 0 0,0 0 0 0,0 9 0 0,0-9-11 0,0 2-3 16,0-2 0-16,0 0 0 15,0 0-7-15,0 0-2 0,0 0 0 0,0 0 0 16,-3 7 4-16,3-7 1 0,0 0 0 0,0 0 0 0,0 0 7 0,0 0 2 16,0 0 0-16,0 0 0 0,-3 7 6 0,3-7 2 15,0 0 0-15,0 0 0 0,0 0 1 0,0 0 0 16,0 0 0-16,-2-7 0 15,-4 0-23-15,1 5-4 0,5-3 0 0,0 5-745 16,-5-4-149-16</inkml:trace>
  <inkml:trace contextRef="#ctx0" brushRef="#br0" timeOffset="25136.65">10816 10323 806 0,'0'0'17'0,"0"0"4"0,0 0 1 0,0 0 2 0,0 0-24 0,5 0 0 0,-5 0 0 0,6-7 0 0,-6 7 107 0,0 0 17 32,5-5 3-32,-5 5 1 0,0-7 8 0,3 5 1 0,-1-3 1 0,-2 5 0 0,0 0-67 0,0 0-14 15,0 0-2-15,0 0-1 0,0 0 6 0,0 0 2 0,0 7 0 0,0 0 0 16,0 0-48-16,0 5-14 0,-2-5 0 0,2 7 8 15,-3-2 36-15,0 2 7 0,1 0 1 16,2 5 1-16,0-5-33 0,2 0-6 0,1 0-2 16,2 3 0-16,-2-3-4 0,2-5-8 0,3 3 11 0,0 0-11 15,0-3 0-15,0-2 0 0,3 0-10 0,-1 3 10 16,3-8 0-16,3 5 0 0,-2-7 0 0,1 5 0 16,1-5 44-16,-2 0 16 0,1-5 3 0,-4 5 1 31,2-7-52-31,-2 7-12 0,-1-7 0 0,-2 0 0 0,0 2 36 0,-2-2 8 0,1-2 2 0,-1-3 0 15,-1 5-22-15,-2-5-4 0,-1 5 0 0,1 0-1 16,0 0 1-16,-3 0 1 0,2 0 0 0,1 2 0 16,2-2-21-16,-2 5 8 0,-3 2-8 0,0 0 0 0,0 0 0 0,0 0 0 15,0 0 0-15,3 7 0 0,-1 0 0 0,3 0 0 16,-2 0 0-16,2 0 0 0,1 5 0 0,2-3-10 16,0-4 10-16,2 2 0 0,-2 5-8 0,5-5 8 31,-2-5 0-31,-1 5 0 0,6-2 0 0,-2-3 0 0,1 3 0 0,1-5 0 0,-2 5-10 0,4-3 10 15,-2-2-8-15,2-2 8 0,-2-3 0 0,0 5 0 16,-5-7 0-16,-1 2 0 0,-2 3 0 0,0-5 0 16,0 0 10-16,-3 0-10 0,1-5 28 0,-4 0 0 15,6 3 0-15,-2-3 0 0,-4 0 1 0,4 3 0 16,-4-3 0-16,1-2 0 0,0 7-12 0,-1-5-2 16,1 5-1-16,-3 0 0 0,0-2-30 0,2-1-7 15,-2 3-1-15,-2 5 0 0,2-5 45 0,2 2 9 16,-2 5 2-16,0 0 0 31,0 0-62-31,0 0-12 0,0-7-2 0,0 7-885 0,0 0-177 0</inkml:trace>
  <inkml:trace contextRef="#ctx0" brushRef="#br0" timeOffset="25886.94">10901 10142 1404 0,'0'0'31'0,"0"0"6"0,0 0 2 0,0 0 0 0,0 0-31 0,0 0-8 0,0 0 0 0,0 0 0 15,0 0 85-15,5-5 16 0,-2 3 3 0,-3 2 1 31,2-7-45-31,1 2-8 0,5-2-3 0,-5 0 0 16,2 0 12-16,-2 0 3 0,2 0 0 0,0 0 0 0,0-5-52 0,1 5-12 0,-4-5 0 0,6 3 0 16,-2-3 54-16,2 0 8 0,-3 3 2 0,3-3 0 0,-3-2-52 15,3 2-12-15,-3 5 0 0,1-2 0 0,4-3 0 16,-2 5 0-16,0-5 0 0,0 10 0 0,-3-10 54 0,1 5 8 16,2 0 2-16,-1 2 0 0,-1 3-52 0,-1-3-12 15,0 3 0-15,-5 2 0 0,0 0 0 0,6-5 0 16,-6 5 0-16,0 0 0 0,5 0 0 0,-5 0 0 15,0 0 0-15,0 0 0 0,8 5 0 0,-3-3 0 16,-5-2 0-16,8 7 0 0,-3 3 0 0,3-3 0 16,-2 2 0-16,-1 3 0 0,3 0 0 0,-3-3 0 15,3 5 0-15,0-2 0 0,0 2 35 0,0 0 4 16,-3-2 1-16,3-5 0 0,0 5-25 0,0-3-5 16,0-2-1-16,-3 0 0 0,1-2 2 0,1 2 0 15,-4-2 0-15,-3-5 0 0,0 0 1 0,0 0 0 16,0 0 0-16,0 0 0 0,0 0-12 0,0 0-11 15,0 0 3-15,5 0 0 32,1-5-154-32,-4-2-30 0</inkml:trace>
  <inkml:trace contextRef="#ctx0" brushRef="#br0" timeOffset="26497">11882 10243 1090 0,'11'0'48'0,"-8"0"11"0,-1 5-47 0,-2-5-12 0,0 2 0 0,3-2 0 16,-3 0 92-16,3 5 17 0,-1-3 3 0,4-2 1 15,-1 5-39-15,3-3-8 0,0-2-2 0,2 5 0 16,1-5 0-16,2 2 0 0,-2-2 0 0,5 0 0 0,-3 0-17 0,0 5-4 16,0-5-1-16,0 0 0 0,1-5-16 0,-1 5-3 15,0 0-1-15,0 5 0 0,1-5-22 0,-6 0 0 16,0 0 0-16,-3 0 0 0,0 2 0 0,-5-2-10 15,0 0 1-15,0 0-955 16</inkml:trace>
  <inkml:trace contextRef="#ctx0" brushRef="#br0" timeOffset="26700.02">11877 10457 1382 0,'0'0'123'0,"8"5"-99"15,0-3-24-15,0-2 0 0,3 0 125 0,2 0 20 16,3 5 4-16,0-5 1 0,-1 2-63 0,1-2-13 0,0-2-2 0,0 2-1 16,3-5-43-16,-4 5-8 0,1 0-1 0,0-2-1 15,0 2-7-15,0-5-2 0,0 5 0 0,0 0 0 16,-6 0 0-16,1-5 0 0,-1 5 0 0,-2-2 0 31,-2 4-60-31,-6-2-12 0,0 0-2 0,0 0-895 0</inkml:trace>
  <inkml:trace contextRef="#ctx0" brushRef="#br0" timeOffset="28013.21">13290 9808 1036 0,'0'0'46'0,"0"0"10"0,3 0-45 0,5-5-11 15,-8 5 0-15,0 0 0 0,2-2 141 0,-2 2 27 16,0 0 4-16,0 0 2 0,0 0-22 0,0 0-5 16,0 0-1-16,0 0 0 0,0 0-77 0,-2-5-15 15,-1 3-3-15,-2-3-1 0,-1 3 22 0,1 2 5 16,-3-5 1-16,-2 5 0 0,-1 0-62 0,0-2-16 16,-2 2 0-16,-5 0 0 0,2 0 0 0,-5 0 0 15,-1 0 0-15,4 0 0 0,-3 0 0 0,5 0 0 16,-3 2 0-16,3-2 0 0,-2 5 23 0,-1-3 1 15,4-2 1-15,-1 5 0 0,-3-3-40 0,3 3-8 16,3-5-1-16,0 7-1 0,0-7 25 0,-1 7 0 0,1-2 0 16,5-3 0-16,-2-2 0 0,-1 7 0 0,3-2 0 0,3-3 0 15,-3 3 0-15,3-3 0 0,-1 3 0 0,1-5 0 16,2 5 0-16,-2-3 0 0,0 3 0 0,2-3 0 16,0-2 0-16,1 5 0 0,-3-3 0 0,2 3 0 15,3-3 0-15,0-2 0 0,-3 7 0 0,1-7 0 16,2 0 24-16,-3 7 11 0,0-2 1 0,1 2 1 15,2 0-8-15,0 0-1 0,-3 0-1 0,3-2 0 16,-3 2-38-16,3 5-7 0,-2-3-2 0,2-2 0 16,-3 5 20-16,0-5 0 0,3 7 0 0,-2-2 0 15,2-3 0-15,0 8 0 0,0-8 0 0,0 5 0 16,0-2 8-16,0 2-8 0,2 0 0 0,-2 3 9 0,0-3-9 0,0 2 0 16,0 3 0-16,3 0 8 0,0 0 4 0,-3-3 0 15,0 3 0-15,0 2 0 0,2-2-12 0,-2 2 0 16,-2 0 0-16,2-2 0 0,0 2 8 0,0 3 0 15,0-3 0-15,-3 0 0 0,3-2 4 0,-3 0 0 16,3-3 0-16,-2 3 0 0,2 0-4 0,-3-3 0 16,1 3 0-16,2 0 0 0,-3-5-8 0,3 0 10 15,0 5-10-15,-3-5 10 16,3 0-34-16,3 0-8 0,-3-2 0 0,0 2-1 0,0-7 77 0,0 7 16 16,0-7 4-16,3 5 0 0,-3-5-64 0,0 5-10 15,0-5-3-15,0 0-1 0,0 0 14 0,-3 0 8 16,3 5 0-16,-3-5-8 0,3 0 10 0,0 0-10 15,-2 0 8-15,-1 0-8 0,3-2 0 0,0 2 0 16,0-5 8-16,0 5-8 0,0-7 0 0,0 8 0 16,-3 1 0-16,3-2 0 0,0-7 0 0,0 2 0 15,0-2 8-15,0 0-8 0,3 7 0 0,-3-7 0 0,0 0 0 0,0 7 0 16,0-7 0-16,0 0 8 0,5 5-8 0,-5-5 0 16,0 0 0-16,6 7 0 0,-6-7 0 0,5 5 0 15,3-3 0-15,-3-2 0 0,3 5 10 0,0-3-10 16,0-2 0-16,0 0 0 0,0 0 0 0,2 0 0 15,1 0 0-15,-1 0 0 0,4-2 0 0,-1 2 0 16,0 0 0-16,6 0 0 0,-1 0 0 0,3 0 0 16,1 0 16-16,-4-5-3 0,1 5-1 0,-1 0 0 15,1 0-12-15,-1-2-16 0,1-3 3 0,-1 5 1 16,1 0 12-16,-3 0 0 0,-3-4 0 0,3 1 0 0,-6 3 0 16,1 0-9-16,-1-5 1 0,-2 5 0 0,0 0 19 0,-2-2 4 15,-1 2 1-15,0-5 0 0,-5 5-16 0,0 0 11 16,0 0-11-16,0 0 10 0,0 0-10 0,0 0 0 15,0 0 0-15,0 0 0 16,0 0-117-16,0 0-26 0,0-2-5 0,3-3 0 0</inkml:trace>
  <inkml:trace contextRef="#ctx0" brushRef="#br0" timeOffset="29202.15">13412 10412 460 0,'0'0'41'0,"0"0"-33"16,0 0-8-16,0 0 0 0,0 0 124 0,0 0 24 15,2-2 4-15,-2 2 0 0,6-5-64 0,-6 5-14 16,0 0-2-16,0 0-1 0,0 0 17 0,0 0 3 16,0 0 1-16,0 0 0 0,0 0-29 0,0 0-6 15,0 5-1-15,0 2 0 0,0 0-3 0,0 5-1 16,-3-3 0-16,3 3 0 0,0-5-16 0,0 7-3 15,0 0-1-15,3 3 0 0,-3-3-11 0,0 0-2 16,0-2-1-16,2 2 0 0,1-5-10 0,2 3-8 0,3 0 12 16,3-3-12-16,-1-2 0 0,4-2 0 0,-1-3 0 0,3 3 0 15,0-5 0-15,2-5 0 0,-2 3 0 0,0-3 0 16,0-2 58-16,-3 0 5 0,0 0 1 0,-5 0 0 16,0 0 0-16,0 0 0 0,-5-5 0 0,2 5 0 15,-5 0-52-15,3 0-12 0,-3 0 0 0,-3 0 0 16,0 2 48-16,1 3 8 0,-1-3 0 0,0 3 1 15,1 2-40-15,-4 0-8 0,4 2-1 0,2-2-8 16,0 0 0-16,0 0 0 0,-3 7 0 0,8 0 0 16,-2 0 0-16,2-2 0 0,1 2-10 0,2 0 10 15,0 0 0-15,2-2 0 0,3-3 9 0,1-2-1 16,-1 5-8-16,0-3 0 0,3-2 0 0,0 5 0 16,0-5 0-16,0 0 0 0,-6 0 0 0,3-5 0 0,-2 3 0 0,-1-3 0 15,-2 3 0-15,0-5 0 0,0 2 0 0,0-2 0 16,-5 0-8-16,0 0 8 0,-1-5 23 0,-2 5 9 15,0-7 3-15,-2 7 0 0,-1-5-13 0,0-2-2 16,1 7-1-16,-1-5 0 0,3-2-19 0,0 7 10 16,-3-7-10-16,1 7 8 0,2 0-8 0,0 0 0 15,-3-5 0-15,3 10 0 0,0-3 0 0,0 5 0 16,0-7 0-16,0 7 0 16,5 0-84-16,-5 0-10 0,0 0-2 0,0 0-754 15,3 2-151-15</inkml:trace>
  <inkml:trace contextRef="#ctx0" brushRef="#br0" timeOffset="29639.27">14084 10650 1497 0,'0'0'66'0,"0"0"14"0,0 0-64 0,2 2-16 15,-2 5 0-15,3 0 0 0,-3-2 134 0,0 7 23 16,-3-3 5-16,3 3 1 0,0-3-76 0,0 3-15 16,0 2-4-16,0-7 0 0,0 5-24 0,0 0-6 15,0-3-1-15,3-2 0 0,-3 0-20 0,0 0-4 16,3 3-1-16,-3-10 0 0,0 0-12 0,0 2 9 15,0-2-9-15,0 0 8 16,0 0-28-16,0 0-7 0,0 0-1 0,0 0-701 16,0 0-141-16</inkml:trace>
  <inkml:trace contextRef="#ctx0" brushRef="#br0" timeOffset="31421.88">14047 10713 0 0,'0'0'0'0,"0"0"0"0,0 0 0 0,0 0 0 16,0 0 0-16,0 0 0 0,0 0 224 0,0 0-45 15,0 0 36-15,0 0 7 0,0 0-75 0,0 0-15 16,0 0-4-16,0 0 0 0,0 0-64 0,0 0-14 15,0-2-2-15,0 2-1 0,0 0-24 0,-3-5-5 16,3 5-1-16,0 0 0 0,-3-7 38 0,3 7 7 16,0 0 2-16,0 0 0 0,0 0-52 0,0-2-12 15,0 2 0-15,0 0 0 0,0 0 36 0,0 0 5 0,0 0 1 0,0 0 0 16,0 0-20-16,0 0-4 0,0 0-1 0,0 0 0 16,-2-5-9-16,2 5-8 0,-3-7 9 0,3 7-9 15,0 0 0-15,0 0 0 0,-2 0 0 0,-1-2 0 16,3 2 44-16,-3-5 2 0,-2 5 1 0,5 0 0 15,0 0-31-15,-3 0-7 0,3 0-1 0,0 0 0 16,0 0-8-16,-5 0 12 0,5 0-12 0,0 0 12 16,-3-5-12-16,3 5 0 0,0 0 0 0,0 0 8 15,0 0-8-15,0 0 0 0,0 0 0 0,0 0 0 16,0 0 0-16,-2 0 0 0,-1-2 0 0,3 2 0 16,0 0 0-16,0 0 0 0,0 0 0 0,0 0 0 15,0 0 0-15,0 0 0 0,0 0 0 0,0 0 0 0,0 0 0 16,0 0 0-16,0 0 0 0,0 0 0 0,0 0 0 0,0 0 0 15,0 0 0-15,0 0 0 0,0 0 0 0,0 0 0 16,0 0 0-16,0 0 0 0,3 0-8 0,-3 0-8 16,0 0 0-16,0 0-1 15,0 0-127-15,0 0-24 0,0 0-6 0,0 0-597 16</inkml:trace>
  <inkml:trace contextRef="#ctx0" brushRef="#br0" timeOffset="32557.91">14023 10650 1036 0,'0'0'23'0,"0"0"5"0,0 0 0 16,0 0 1-16,0 0-29 0,0 0 0 0,0 0 0 0,0 0 0 0,0 0 57 15,0 0 6-15,0 0 1 0,0 0 0 0,0 0-2 0,0 0 0 16,0 0 0-16,0 0 0 0,8 2 2 0,-3 3 1 16,-5-5 0-16,5 2 0 0,-5-2 0 0,3 0 0 15,0 12 0-15,-1-5 0 0,-2 0-2 0,3 7-1 16,-3-2 0-16,0 2 0 0,0-2-23 0,-3 2-5 16,1 0-1-16,2 0 0 0,-3 0-9 0,0-2-1 31,1 2-1-31,-1 0 0 0,3-2-10 0,0 2-1 15,0-2-1-15,3-3 0 0,-3-1 0 0,0 3 0 16,0-6 0-16,2 2 0 0,-2-7 10 0,0 0 1 0,0 0 1 0,0 0 0 0,0 0 3 0,0 0 1 16,0 0 0-16,0 0 0 0,0 0 4 0,3-5 1 0,0-2 0 0,-1 0 0 15,-2 0-10-15,3-5-1 16,0-2-1-16,-3 3 0 0,2 1 1 0,1-2 1 0,-3-2 0 16,0 0 0-16,0 7-21 0,3-5 0 0,-3 3 0 0,2-3 0 15,-2 5 0-15,0 0 0 0,0 2 0 0,-2-2 0 16,2 7 0-16,0 0 0 0,-3-7 0 0,3 7 0 15,0 0 0-15,0 0 0 0,0 0 0 0,0 0 0 16,0 0 0-16,0 0 0 0,0 0 0 0,0 0 0 16,0 7 0-16,-3-2 0 0,6 2 0 0,-3-5 0 15,0 3-98-15,3 2-24 0,-3-7-5 0,0 0-1025 16</inkml:trace>
  <inkml:trace contextRef="#ctx0" brushRef="#br0" timeOffset="33383.87">13457 10210 633 0,'-11'5'28'0,"8"-5"6"0,3 2-34 0,-2-2 0 15,2 5 0-15,0-5 0 0,0 0 199 0,0 0 33 16,-3 2 6-16,3-2 2 0,0 0-146 0,0 0-29 15,0 0-5-15,0 0-2 0,0 0-42 0,0 0-8 16,0 0-8-16,11-2 12 0,-3-3 41 0,0-2 9 16,0 0 2-16,0 0 0 0,-1-5-16 0,-1 5-2 15,2-2-1-15,0-3 0 0,-3 0-21 0,3-2-4 16,-3 0 0-16,3 0-1 0,0 0-19 0,0 2 0 16,0-2 0-16,-3 2 0 0,3 5 28 0,-3-2 1 15,1-3 1-15,-1 5 0 0,-2 0-12 0,2 0-2 16,0 0-1-16,-2 2 0 0,-3 5 0 0,0 0 0 15,5-7 0-15,-5 7 0 0,0 0-2 0,0 0 0 0,0 0 0 0,8 5 0 16,0-3 1-16,-3 5 0 0,1 0 0 0,-1 0 0 16,0 5 2-16,1 0 1 0,1-3 0 0,-1 5 0 15,2-7-1-15,-3 5-1 0,-2 2 0 0,5-7 0 16,-3 5-7-16,0-5-8 0,0 5 11 0,1-5-11 16,-1 0 13-16,0-5-4 0,-2 3-1 0,0 2 0 15,-3-7 0-15,0 0-8 0,0 0 12 0,0 0-4 16,0 0-8-16,0 0-17 0,0 0 4 0,0 0 1 15,0 0-59-15,5-5-11 0,-5 5-2 16,0-2-1-16</inkml:trace>
  <inkml:trace contextRef="#ctx0" brushRef="#br0" timeOffset="33962.24">14618 10645 1267 0,'0'0'56'0,"0"0"12"0,0 0-55 0,0 0-13 15,0 0 0-15,0 7 0 0,0-2 104 0,0 2 17 16,0 7 4-16,0-2 1 0,0 2-13 0,-2 0-2 15,-1 0-1-15,0 5 0 0,-2 2-45 0,0-2-9 16,-3-5-1-16,2 7-1 0,1-7-24 0,0 3-5 16,0-3-1-16,2-5 0 0,0 3-24 0,1 0 8 15,-1-5-8-15,3 0 0 0,0-7 8 0,0 0-8 16,0 0 0-16,0 0 8 16,0 0-109-16,0 0-23 0,0 0-4 0,8-7-816 0</inkml:trace>
  <inkml:trace contextRef="#ctx0" brushRef="#br0" timeOffset="34727.64">15229 10485 871 0,'0'0'38'0,"0"0"9"0,0 0-38 0,0 0-9 15,0 0 0-15,0 0 0 0,0 0 84 0,0 0 14 16,0-7 3-16,0 7 1 0,0 0-3 0,0 0-1 15,0 0 0-15,0 0 0 0,0 0-26 0,0 0-6 16,0 0-1-16,0 0 0 0,0 0-14 0,0 0-3 16,0 7-1-16,-2 0 0 0,2 5-15 0,2-5-2 0,-2 0-1 0,3 5 0 15,0-3-13-15,2 3-4 0,-2-5 0 0,2 5 0 16,0-5-12-16,1 0 0 0,1 0 0 0,1 0 0 16,0-2 0-16,3-3 9 0,-3-2-9 0,0 0 8 15,0 5 0-15,2-10 0 0,-2 3 0 0,3-3 0 16,-3-2-8-16,0 0 0 0,2 0 0 0,-2 0 0 15,0 0 35-15,-3-5 1 0,1 5 1 0,2 0 0 16,0 0-8-16,-3 2-1 0,-2-2-1 0,-1 5 0 16,4-3-27-16,-1 5 8 0,-5 0-8 0,0 0 0 15,0 0 0-15,2 0 0 0,4 7 0 0,-4-2 0 16,-2-3 0-16,3 5 0 0,0-2 11 0,5 2-11 16,-3 0 0-16,8 0 0 0,0 0 0 0,3 0-10 0,0-2 10 0,0 2 0 15,0-7 0-15,2 7-8 0,-2-7 8 0,3 0 0 16,-3 0 0-16,0-5 0 0,2 3 0 0,-5-3 0 15,1 3 0-15,-4-5 0 0,3 2 60 0,-5-2 7 16,0-2 1-16,-5-3 1 0,2 5-9 0,-5-5-1 16,3-2-1-16,-3 7 0 15,2-5-18-15,-2 5-4 0,-2-2-1 0,2-3 0 0,0 0-15 0,-3 5-4 16,0-2 0-16,-2-3 0 0,3 0-16 0,-4 5 10 16,4 0-10-16,-1 0 8 0,0 0-8 0,1 0 0 15,2 2-10-15,0 5 10 16,0 0-144-16,0 0-22 0,0 0-5 0</inkml:trace>
  <inkml:trace contextRef="#ctx0" brushRef="#br0" timeOffset="35164.7">15843 10683 1267 0,'0'0'56'0,"3"-5"12"0,0 0-55 0,-1 3-13 15,3-3 0-15,-2 3 0 0,5-3 105 0,-3-2 19 16,1 7 3-16,2-2 1 0,0 2-70 0,2-5-14 15,1 5-2-15,2 0-1 0,-2 5-14 0,-1-3-3 16,-2 3-1-16,0-3 0 0,0 5 33 0,-3 0 6 16,-2 5 2-16,-1-5 0 0,-2 7-38 0,0-2-7 15,-5 2-2-15,3 0 0 0,-4-2 7 0,-2 7 2 16,0-10 0-16,3 5 0 0,-5 3-9 0,4-3-1 16,4-7-1-16,-4 7 0 0,4-7-15 0,-1 0 9 15,6 0-9-15,-3-7 8 0,5 12-8 0,6-9 0 16,-4 1 0-16,7 1 0 0,-1-5 0 0,3 0 0 15,0-5 0-15,2 5 0 0,-2-7 0 0,0 2 10 16,2-2-10-16,-2 5 10 0,-2-5-1 0,-1-5 0 16,-5 5 0-16,0 0-734 15,0-5-147-15</inkml:trace>
  <inkml:trace contextRef="#ctx0" brushRef="#br0" timeOffset="35742.94">15285 10257 172 0,'0'0'8'0,"0"0"1"0,0 0-9 0,0 0 0 15,0 0 0-15,0 0 0 0,0 0 296 0,0 0 58 16,5-7 11-16,-2 5 3 0,2-3-245 0,-2-2-49 15,2 2-10-15,0-2-1 0,-2 0 2 0,2 0 1 16,1 0 0-16,4-5 0 0,-2 5-28 0,3 0-6 16,-3-7 0-16,5 2-1 0,0-2-6 0,-2 5-1 15,-1-3 0-15,1-2 0 0,2 0-12 0,-8 0-2 16,3-3-1-16,0 8 0 0,3-3-9 0,-1-2 0 0,-2 2 0 0,0 5 0 16,0-7 0-16,0 7 0 0,0 0 0 0,-3 0 0 15,1 0 38-15,-4 2 6 0,4 3 0 0,-4-3 1 16,4 5-22-16,-6 0-5 0,0 0-1 0,8 0 0 15,-6 5-17-15,6 2 0 0,-3-5 8 0,3 10-8 16,-2 0 28-16,2-3 3 0,0 5 0 0,-3-2 0 16,3 2-15-16,0 0-4 0,0-2 0 0,0 0 0 15,0-3-12-15,-3 3 8 0,3-3-8 0,-3 3 0 16,0-5 10-16,1-2-10 0,-1 2 10 0,0-5-10 16,1 3 16-16,-1-3-2 15,0 3-1-15,0-5 0 0,1 2-215 0,-4 3-43 0,-2-5-9 0,0 0-2 0</inkml:trace>
  <inkml:trace contextRef="#ctx0" brushRef="#br0" timeOffset="36180.64">16362 10636 1728 0,'-5'2'38'0,"5"-2"8"0,0 0 2 0,0 0 0 0,0 5-39 0,0-3-9 0,0 5 0 0,0-2 0 15,0 2 84-15,-3 0 16 0,3 5 2 0,0-3 1 16,3 5-63-16,-6-2-12 0,-2 2-2 0,2-2-1 15,0 2 23-15,-2 0 4 0,0-2 0 0,-3 2 1 16,0-2-37-16,0-3-7 0,8-2-1 0,-3 5-8 0,-10-5 11 0,10 0-11 16,3 0 10-16,3 0-10 0,-6-7 0 0,1 7 0 15,2-7 0-15,0 0-1072 16</inkml:trace>
  <inkml:trace contextRef="#ctx0" brushRef="#br0" timeOffset="36430.43">16875 10596 1267 0,'0'0'112'0,"0"0"-89"0,0 0-23 0,0 0 0 16,0 0 166-16,0 0 29 0,0 0 5 0,0 0 2 16,0 0-129-16,0 0-25 0,5-5-6 0,-5 5-1 15,0 0-29-15,6 0-12 0,-6 0 8 0,8-5-8 16</inkml:trace>
  <inkml:trace contextRef="#ctx0" brushRef="#br0" timeOffset="36601.92">17219 10612 1497 0,'0'0'133'0,"0"0"-106"16,0-2-27-16,0 2 0 0,0-5 108 0,0 5 16 16,0 0 3-16,0 0 1 0,0-7-78 0,0 7-15 15,0 0-3-15,3 0-1 16,-1 0-101-16,4-2-20 0,-1 2-4 0</inkml:trace>
  <inkml:trace contextRef="#ctx0" brushRef="#br0" timeOffset="36742.46">17428 10603 864 0,'0'0'76'0,"-5"0"-60"0,2 0-16 0,3 0 0 15,0 0 246-15,0 0 46 0,0 0 10 16,0 0 2-16,0 0-213 0,0 0-43 15,0 0-8-15,0 0-642 0,0 0-129 0</inkml:trace>
  <inkml:trace contextRef="#ctx0" brushRef="#br0" timeOffset="36898.67">17756 10598 806 0,'0'0'72'0,"0"0"-58"0,0 0-14 0,-5 0 0 16,0-2 256-16,-1-3 49 0,4 0 10 0,2 5 1 15,0 0-199-15,0 0-40 0,0 0-8 0,0 0-685 16,0-2-138-16</inkml:trace>
  <inkml:trace contextRef="#ctx0" brushRef="#br0" timeOffset="38835.72">18148 10309 576 0,'0'0'25'0,"0"0"6"16,0 0-31-16,0 0 0 0,0 0 0 0,0 0 0 15,0 0 108-15,0 0 16 0,0 0 4 0,0 0 0 16,0 0-52-16,0 0-9 0,0 0-3 0,0 2 0 0,-3 5 38 0,3 0 7 16,-3 3 2-16,1-1 0 0,2 3-75 0,-3-3-16 15,1 8-2-15,-1-1-1 0,0-4 23 0,1 9 5 16,2-7 1-16,-3-2 0 0,6 2-23 0,-3-2-5 15,0-3-1-15,2 3 0 0,4-5-1 0,-1 0 0 16,0 0 0-16,0 0 0 0,3-2-4 0,6-5 0 16,-4 0-1-16,3 0 0 0,3 0 1 0,0-5 1 15,-3-2 0-15,1 0 0 0,-4 5 10 0,1-10 1 16,-1 5 1-16,-2 0 0 0,-2-5 9 0,-4 5 2 16,4 0 0-16,-4 0 0 0,-2 0 4 0,-2 0 0 15,-1 2 1-15,0 3 0 0,3 2-14 0,0-5-3 16,-8 5-1-16,8 0 0 0,0 0-15 0,0 0-8 15,-2 0 8-15,-4 7-8 0,6-2 0 0,3-3 0 16,-3 3 0-16,0 2 0 0,3 0 0 0,2 0-12 0,3 0 12 16,2 0-12-16,-2-2 12 0,6-3-8 0,2 3 8 15,-1 2-8-15,1-7 8 0,0 5 0 0,3-5 0 0,-3 0 0 16,-1-5 0-16,1 0 0 0,-5 3 0 0,-1-3 0 16,-4 3 12-16,4-5 5 0,1 0 1 0,-3-5 0 15,0 5 17-15,-3 0 3 0,3-5 1 0,-3-2 0 16,-2 0 2-16,0 0 1 0,-1-5 0 0,1 5 0 15,-6 2-33-15,1 3-9 0,2-3 0 0,-3 0 0 16,-2 5 32-16,-1-2 1 0,1 2 1 0,0 2 0 16,-1-2-3-16,1 2-1 0,3 3 0 0,-4-3 0 15,6 5-44-15,0 0-9 0,-2 0-1 0,2 0-1 16,0 0-11-16,0 0-3 0,0 0 0 0,0 5 0 16,0 2-177-16,2 0-36 0,1 0-8 0</inkml:trace>
  <inkml:trace contextRef="#ctx0" brushRef="#br0" timeOffset="39179.39">18783 10570 403 0,'5'7'17'0,"0"-5"5"15,3-2-22-15,-2 5 0 0,-6-5 0 0,8 2 0 0,2 3 230 0,-5 2 42 16,-2 0 8-16,2-2 1 0,-5 2-156 0,3 0-31 0,2 5-6 0,-5-3-2 16,3 3 20-16,-3 2 4 0,3 0 1 0,-3 0 0 15,-3-2-75-15,3 2-16 0,-3 5-2 0,1-5-1 16,-4 5 38-16,1-3 7 0,-3-4 2 0,3 7 0 15,-6-5-29-15,3 0-6 0,-5-2-1 0,2-3 0 16,4 3-7-16,-4-5-1 0,-8 0-1 0,1 0 0 16,5-2-9-16,-1-3-2 0,4-4 0 0,-3-3 0 15,2 3-152-15,0-5-32 0,1-5-5 0</inkml:trace>
  <inkml:trace contextRef="#ctx0" brushRef="#br0" timeOffset="39351.21">18780 10391 1782 0,'0'0'79'0,"0"0"16"0,8 5-76 0,-8-5-19 16,0 0 0-16,0 0 0 0,0 2 38 0,0 5 4 16,3-2 1-16,-3 2 0 0,0 0-27 0,0-7-6 15,5 7-1-15,-5-7 0 0,-3 5-18 0,3-5-4 16,0 0-1-16</inkml:trace>
  <inkml:trace contextRef="#ctx0" brushRef="#br0" timeOffset="39976.07">18135 10130 1267 0,'0'0'56'0,"0"0"12"0,0 0-55 0,0 0-13 15,0 0 0-15,0 0 0 0,0 0 60 0,0 0 10 16,0-2 2-16,0 2 0 0,2-5-13 0,1-2-3 15,-1 0 0-15,4 2 0 0,-4 3-8 0,4-3-1 16,-1-2-1-16,0 0 0 0,1 0-16 0,2-5-3 16,-3 5-1-16,3-2 0 0,2-3-11 0,1 3-3 0,0-3 0 15,2 0 0-15,3 3-4 0,-6-3-8 16,1-2 11-16,2 2-11 16,0 3-14-16,3-3-10 0,-5 5-1 0,-3 2-1 0,2-2 58 0,1 0 12 0,-6 5 3 0,3-3 0 15,-8 5-24-15,5 0-5 0,1-7-1 0,-6 7 0 16,0 0 38-16,0 0 7 0,0 0 2 0,5 7 0 15,-2 0-52-15,-3 5-12 0,0-5 0 0,2 5 0 16,1-3 38-16,-1 5 5 0,-2-2 1 0,3 2 0 16,5-2-31-16,-5-3-5 0,-3 3-8 0,2-5 11 15,1 5-11-15,0-5 0 0,-3-7 0 0,0 7 0 16,2 0 16-16,-2-7-3 0,0 0 0 0,0 0 0 16,0 0-31-16,0 0-6 0,0 0-2 0,0 0 0 15,0 0-163-15,0 0-33 0</inkml:trace>
  <inkml:trace contextRef="#ctx0" brushRef="#br0" timeOffset="40741.51">19172 10570 1551 0,'8'0'34'0,"-6"2"7"0,4-2 2 0,-6 0 1 0,0 0-36 0,0 0-8 0,-3 5 0 0,3 2 0 16,-3 0 77-16,3 0 14 0,-2 5 2 0,2-3 1 15,0 3-16-15,-3 0-3 0,-2 2-1 0,2-5 0 16,0 3-52-16,1 2-10 0,-4-2-3 0,-1-3 0 16,1 3 19-16,1 0 4 0,0-3 1 0,-1-2 0 15,-2-2-21-15,6 2-12 0,2 0 12 0,0 0-12 16,-3-2-89-16,3-5-25 0,0 0-5 0</inkml:trace>
  <inkml:trace contextRef="#ctx0" brushRef="#br0" timeOffset="40976.2">19677 10511 1670 0,'-3'0'148'0,"1"0"-118"16,-1 0-30-16,0 0 0 0,1 0 121 0,-1-2 19 16,3 2 3-16,0 0 1 0,0 0-116 0,0 0-28 15,0 0 0-15,0 0 0 16,11-5-45-16,-3 5-15 0,0-5-4 0</inkml:trace>
  <inkml:trace contextRef="#ctx0" brushRef="#br0" timeOffset="41148.06">19876 10579 1306 0,'0'0'58'0,"0"0"12"15,0 0-56-15,0 0-14 0,7-7 0 0,-1 5 0 16,-6 2 0-16,8-5-15 0,2 3 3 0,-2-3-368 16,-8 5-75-16</inkml:trace>
  <inkml:trace contextRef="#ctx0" brushRef="#br0" timeOffset="41338.39">20169 10551 806 0,'0'0'36'0,"0"0"7"0,0 0-35 0,0 0-8 0,5-2 0 0,-5 2 0 16,6-5 104-16,-1 5 20 0,0-7 3 0,3 7 1 16,-2 0-103-16,2 0-25 0,-3-5 0 0,3 5-558 15</inkml:trace>
  <inkml:trace contextRef="#ctx0" brushRef="#br0" timeOffset="43311.86">20585 10238 57 0,'0'0'0'0,"0"0"0"0,0 0 0 0,0 0 0 15,0 0 223-15,0 0 39 0,0 0 8 0,0 0 2 0,-3 5-167 0,0 0-33 16,1-3-6-16,-4 3-2 0,4-3 30 0,-1 3 6 16,0 2 0-16,1 0 1 0,-1 0-59 0,0 7-12 15,1 0-2-15,-1-2-1 0,3 2 13 0,-2 5 4 16,2-5 0-16,0 0 0 0,-3 0-20 0,3-2-3 16,5 2-1-16,-2 0 0 0,-1-2-20 0,1-5 0 15,2 7 0-15,1-7 0 0,2 0 40 0,2 0 4 16,-2-2 1-16,3-3 0 0,-3 3-25 0,5-5-4 15,-2 0-2-15,4-5 0 0,1 3-14 0,-3 2 11 16,1-7-11-16,-1 0 10 0,-2-5 45 0,-1 5 9 16,1 0 1-16,-3-5 1 0,-6 5-19 0,1-2-4 15,2-3-1-15,-2 5 0 0,-3 2-14 0,0-2-2 16,-3 0-1-16,1 5 0 0,2 2-6 0,0 0-2 16,-6-5 0-16,4 5 0 0,2 0-17 0,0 5 8 0,-6-3-8 15,6 3 0-15,0 2 0 0,0-5 0 0,0 5 0 0,3-2 0 16,0 2-11-16,5 0 11 0,2 0-12 0,6-2 12 15,-3-3-12-15,3 3 12 0,0-3-12 0,0 3 12 16,-3-5-8-16,3 0 8 0,-3 0 0 0,0 0 0 16,1 0 0-16,-4-5 0 0,1 3 0 0,-1-3 0 15,1 5 8-15,-3-7-8 0,-3 0 11 0,3 0-11 16,0 0 32-16,-3 0-1 0,1-5 0 0,-4 5 0 16,1-7 5-16,-3 2 0 0,-3 3 1 0,1-3 0 15,2-2-13-15,-3 0-2 0,0 2-1 0,-5 3 0 16,1-8-9-16,1 8-3 0,4-3 0 0,2-2 0 15,0 2-9-15,-3 5 0 0,0-7 0 0,1 7 8 16,2 0-8-16,0 0 0 0,0 0 0 0,0 2 0 0,2-2 0 0,-2 5 0 16,0 2 0-16,0 0 0 0,3-5-22 0,-3 5 3 15,0 0 1-15,0 0 0 16,3 7-164-16,5-2-33 0,-3 2-6 0,0 0-886 16</inkml:trace>
  <inkml:trace contextRef="#ctx0" brushRef="#br0" timeOffset="45201.89">21177 10476 806 0,'0'0'36'0,"0"0"7"0,0 0-35 0,0 0-8 0,0 0 0 0,0 0 0 16,0 0 104-16,0 0 20 0,0 0 3 0,0 0 1 15,0 0-29-15,0 0-6 0,0 0-1 0,0 0 0 16,0 0-25-16,0 0-6 0,0 0-1 0,0 0 0 15,0 0-1-15,0 0-1 0,0 0 0 0,3 7 0 16,-3 0-10-16,3 0-1 0,-3 0-1 0,0 0 0 16,2 5-6-16,-2-3 0 0,3 3-1 0,-1-5 0 15,-2 5-11-15,0-3-3 0,0 3 0 0,3-5 0 0,0 5 11 0,-1-5 3 16,-2 2 0-16,3-4 0 0,0 2-11 0,-1 0-3 16,-2 0 0-16,0-7 0 0,0 0-25 0,3 0 0 15,-3 0 0-15,0 0 0 0,0 0 49 0,0 0 5 16,0 0 1-16,0 0 0 0,0 0-37 0,0 0-7 15,0 0-2-15,0 0 0 0,-3 0-9 0,3-7 0 16,0-5 0-16,0 5 0 0,0-2 10 0,0-3 0 16,0 5 0-16,0 0 0 0,0 0-10 0,0 0 0 15,0 0 0-15,3-5 0 0,-3 5 0 0,3 0 0 16,-3 2 0-16,2-2 0 0,1 0 0 0,0 0-14 16,-1 0 3-16,4 0 1 0,-4 2 10 0,1-2 0 15,2 5 10-15,3-3-10 0,-3 3 0 0,1-3 0 16,2 5 0-16,0-7 0 0,-1 7 0 0,1 0 0 15,0-2-10-15,0 2 10 0,3 0 0 0,-3 0-8 16,2 0 8-16,-2 2 0 0,-2 3 0 0,2-3 0 0,2 5 0 16,1 0-8-16,-1-2 8 0,-4 2 0 15,-1 0 0-15,0 0 0 0,-2 0 0 0,-1 0 0 0,-2 5 0 0,3-5 8 16,-3 7 0-16,0 0 0 0,0-2 0 0,0 2 0 16,-3 0-8-16,1 0-10 0,-3-2 10 0,2 2-13 15,-2-2 13-15,2 2 0 0,0 0 0 0,-2-2 0 16,2-3 16-16,-2 3 7 0,0 0 1 0,-1-3 0 15,4 3-24-15,-3-5 9 0,-3 0-9 0,2 0 0 16,-2 0 11-16,0 0-11 0,0-7 10 0,1 5-10 16,-4-3 10-16,3 3-10 0,-3-5 10 0,1 0-10 15,-1-5 10-15,3 3-10 0,3 2 10 0,-3-5-10 16,3-2 0-16,-3 5-8 0,0-3-1 0,3-2 0 16,2 0-156-16,0-7-31 0,-2 7-7 0</inkml:trace>
  <inkml:trace contextRef="#ctx0" brushRef="#br0" timeOffset="46014.26">20600 10083 576 0,'0'0'51'0,"0"0"-41"16,0 0-10-16,0 0 0 0,0 0 168 0,0 0 31 16,0 0 6-16,0 0 2 0,0 0-127 0,0 0-24 15,0 0-6-15,0 0-1 0,0 0 5 0,0 0 1 16,6-2 0-16,-6 2 0 15,2-5-6-15,-2 3-1 0,0-3 0 0,0-2 0 0,0 2 7 0,0-2 1 16,3 5 0-16,0-3 0 0,-3-2-19 0,2-2-3 16,1-1-1-16,0 3 0 0,-1-2-25 0,4-3-8 0,-1 5 0 0,0-5 0 15,-2 5 0-15,2-2 0 0,0 2 8 0,1-5-8 16,-4 5 0-16,4 0 0 0,-1 0 0 0,0 2 0 16,-2-2 0-16,2 5 0 0,0-8 0 0,1 3 0 15,-4 5 0-15,1-3 0 0,-3 5 0 0,0 0 0 16,3-2 45-16,-3 2 15 0,0 0 4 0,0 0 0 15,0 0-52-15,0 0-12 0,0 0 0 0,0 0 0 16,0 0 0-16,2 2 0 0,-2-2 0 0,3 7 0 16,0-2 0-16,-1 2 0 0,4 0 0 0,-1-2 0 15,0 2 21-15,-2 0 2 0,2-5 0 0,-2 5 0 16,2 3-9-16,0-1-2 0,6-2 0 0,-3 0 0 16,-3 0-3-16,3 5-1 0,-5-5 0 0,2 0 0 15,0-2 0-15,1 2-8 0,-1 0 12 0,0-5-4 0,-5-2 5 16,3 10 1-16,5-8 0 0,-3 5 0 0,-2 0-14 0,-3-7 0 15,5 0 0-15,-5 0-10 0,0 0 10 0,0 0 14 16,0 0-3-16,0 0-1 16,0 0-64-16,0 0-13 0,0 0-2 0</inkml:trace>
  <inkml:trace contextRef="#ctx0" brushRef="#br0" timeOffset="46920.22">21529 9975 1519 0,'0'-5'33'0,"0"5"7"0,-2-7 2 0,-1 7 1 0,0-2-35 0,-2-3-8 15,2 3 0-15,-2-3 0 0,5 5 60 0,0 0 11 16,0 0 1-16,0 0 1 0,11 0-55 0,-1-2-18 15,1-3 10-15,-1 5-10 0,4-2-10 0,1-3-7 16,4 5-2-16,-1 0 0 0,1 0 49 0,0 0 10 16,-1 0 1-16,-2 0 1 0,0 0 7 0,-3 0 2 15,-2 5 0-15,-1-5 0 0,1 0-1 0,-3 0 0 0,0 2 0 16,-3-2 0-16,3 0-10 0,-3 0-1 0,-5 0-1 0,5 0 0 16,3 0-9-16,-8 0-1 15,6 7-1-15,-6-7 0 0,8 5-7 0,-6 2-2 0,-2-7 0 0,6 7 0 16,-1 2-5-16,0 3-1 0,-2 0 0 0,-1-3 0 15,1 3-4-15,0 2-8 0,-1 5 11 0,1-5-11 16,0 5 10-16,-1-5-10 0,4 7 8 0,-1-2-8 16,0 2 8-16,-2-2-8 0,2 2 0 0,-2 0 8 15,2 3-8-15,0-3 10 0,1 0-10 0,-4 0 10 16,4 3 1-16,-1-3 0 0,0-2 0 0,0 2 0 16,1-5 1-16,-4 3 1 0,4-5 0 0,2 5 0 15,-6-5-1-15,4 0 0 0,-4-2 0 0,3 2 0 16,3-2 3-16,-2-3 0 0,-6 3 0 0,2 2 0 0,-2-2-2 15,0 2 0-15,-2 0 0 0,-4 0 0 0,-2-2 25 0,1 2 5 16,-4-2 1-16,3-3 0 0,-3 3-20 0,1-5-4 16,-1 0-1-16,-2 0 0 0,2 0-7 0,1-2-2 15,2 2 0-15,-3 0 0 0,1 0 2 0,-1 0 0 16,1 0 0-16,2-2 0 0,-3-3-1 0,1 3 0 16,-1-5 0-16,-2 3 0 0,-6-3 1 0,1 0 1 15,-4 0 0-15,1-3 0 0,-2 3-1 0,-1 0-1 16,-3 0 0-16,3 0 0 0,3 0-11 0,3 0 0 15,2 0 0-15,3 0 0 0,-1 0 0 0,6 0 0 16,6 0 0-16,-3 0 0 16,2 0 0-16,0 0 0 0,-2 0 0 0,5 0 0 15,0 0-44-15,0 0 0 0,0 0-1 0,5-5-907 0,3 3-180 0</inkml:trace>
  <inkml:trace contextRef="#ctx0" brushRef="#br0" timeOffset="64158.16">11970 12745 172 0,'0'0'16'0,"0"0"-16"0,0 0 0 0,0 0 0 16,0 0 184-16,0 0 35 0,0 0 6 0,0 0 2 16,0 0-87-16,0 0-16 0,0 0-4 0,0 0-1 15,0 0-27-15,5 3-4 0,-5-3-2 0,3 5 0 16,2 2 6-16,-5 0 0 0,3-3 1 0,-1 3 0 15,1 0-46-15,0 1-10 0,-1-1-1 0,1 0-1 16,-3 4 6-16,3-1 2 0,-1 2 0 0,1-1 0 16,-3 3-18-16,2 1-3 0,1-1-1 0,-3 0 0 0,3 5 26 15,-1-1 5-15,1 4 0 0,0-1 1 0,-1-7-33 0,1 9-8 16,-3 1 0-16,3-5-1 0,-1 2 42 0,-2 2 9 16,0 1 2-16,3-1 0 0,0-1-51 0,-3-1-13 15,0-2 0-15,2 2 0 0,-2-2 16 0,0 2-3 16,3-2 0-16,-3-3 0 0,2 3-21 0,-2 0-5 15,0-5-1-15,3 5 0 0,-3-5 42 0,-3 0 9 16,3 0 2-16,0-2 0 0,0-5-11 0,0 7-3 16,0-7 0-16,0 5 0 0,0-5-5 0,3 0-2 15,-3 0 0-15,0 0 0 0,3 0-7 0,-3 0-2 16,0-7 0-16,0 7 0 0,0-2 2 0,0-5 0 16,0 0 0-16,0 0 0 0,0 0-11 0,0 0 10 0,0 0-10 15,0 0 10-15,0 0-2 0,0 0-8 0,0 0 12 0,0 0-4 16,0 0-8-16,0 0 0 0,0 0 0 0,0 0 0 15,0 0 0-15,2-5 0 0,-2 5 0 0,3-7 0 16,-3 7 0-16,-3-2 0 0,1-5 0 0,2 2 0 31,-3-2-158-31,0 4-37 0,-2-1-7 0,-3-1-2 0</inkml:trace>
  <inkml:trace contextRef="#ctx0" brushRef="#br0" timeOffset="65267.21">12367 13136 918 0,'0'0'40'0,"0"0"9"0,0 0-39 0,0 0-10 16,0 0 0-16,0 0 0 0,0-7 69 0,0 7 12 16,0 0 3-16,0 0 0 0,0 0-18 0,0 0-3 15,0 0-1-15,0 0 0 16,0 0 3-16,0 0 1 0,0 0 0 0,0 0 0 0,0 0-8 0,0 0-2 0,5 7 0 0,0-2 0 15,-2-3-6-15,0 7-2 16,-3-2 0-16,0 3 0 0,0-3-11 0,2 0-2 16,-2 5-1-16,0-1 0 0,0-1-10 0,0 4-1 0,0-2-1 0,0 2 0 15,0 0-22-15,3-2 0 0,-1-1 0 0,4-1 0 16,-4-3 0-16,4 0 0 0,-1-2 0 0,0 2 0 16,1-7 11-16,4 4-3 0,-2-1 0 0,3-3 0 15,-1 0 7-15,1-3 1 0,-1-1 0 0,4-3 0 16,-4 2 16-16,3-2 3 0,-5 0 1 0,3 0 0 15,-3-7-4-15,0 7 0 0,0-5 0 0,-3 2 0 16,3-1 4-16,-3 4 0 0,-2-5 0 0,2 5 0 16,-5 0-25-16,3 0-11 0,0 4 10 0,-3 3-10 15,0 0 0-15,0 0 8 0,0 0-8 0,0 0 0 16,0 0 0-16,0 0 0 0,0 0 0 0,2 3 0 0,3 4 0 16,-2-3-13-16,0 4 4 0,2-1 1 0,-2 0 8 0,2 4 0 15,3-4 0-15,0 3 0 0,0-3 0 0,2 0 0 16,4 2 0-16,-4-2 8 0,3-4-8 0,1 4 0 15,2-2 0-15,-3-3 0 0,0-2 0 0,0 0 0 16,-2 0 0-16,2 0 0 0,-2-2 0 0,-1-3-13 16,-2 3 3-16,3-3 1 0,-6-2 9 0,3 0 16 15,-3 0-4-15,1-5-1 0,-1 5 21 0,-3 0 4 16,-2-7 0-16,3 2 1 0,-3 5-3 0,-3-7-1 16,3 2 0-16,-2 3 0 0,-1-3-33 0,1 2 0 15,-1-1 0-15,0-1 0 0,1 2 0 0,-1-1 0 16,0 4 13-16,1 0-4 0,-1 0-9 0,3 2 0 15,0-2 0-15,0 7-11 16,-3-3-49-16,3 3-9 0,0 0-3 0,0 0-767 0,0 0-153 0</inkml:trace>
  <inkml:trace contextRef="#ctx0" brushRef="#br0" timeOffset="65782.78">13049 13303 1231 0,'0'0'54'0,"0"0"12"0,0 0-53 0,8 7-13 15,3-7 0-15,-3 0 0 0,0 5 97 0,0 2 17 0,0 0 3 0,-1 0 1 16,4 0-32-16,0 0-6 0,-3 5-2 0,0-5 0 16,-3 7-22-16,0 0-4 0,0 2 0 0,1-1-1 15,-4-6 25-15,1 5 6 0,0 5 1 0,-3 0 0 16,-3-5-41-16,0 5-8 0,3-5-2 0,-2 0 0 16,-6 0 8-16,2 0 0 0,1-2 1 0,0 2 0 15,-3-7-8-15,0 5-1 0,0-5-1 0,0 5 0 16,-2-5-11-16,-4 0-3 0,-2-5 0 0,6 3 0 15,2-5 6-15,0 0 1 0,-3 0 0 0,1 0 0 16,-1-5-24-16,1 3 8 0,2-5-8 0,0 0 0 16,-3-5-124-16,3 0-30 0,0 3-6 0,3-10-989 15</inkml:trace>
  <inkml:trace contextRef="#ctx0" brushRef="#br0" timeOffset="66001.41">13039 13108 1497 0,'0'0'66'0,"0"0"14"0,-3-5-64 0,3 5-16 16,0 0 0-16,0 0 0 15,0 0 55-15,0 0 7 0,-3-2 2 0,3 2 0 0,0 0-52 0,0 0-12 16,0 0 0-16,0 0 0 0,0 0-17 0,0 0-7 15,0 0 0-15,0 0-1 0</inkml:trace>
  <inkml:trace contextRef="#ctx0" brushRef="#br0" timeOffset="66798.11">12316 12875 921 0,'0'0'40'0,"0"0"10"0,0 0-40 0,0 0-10 0,0 0 0 0,6-3 0 16,-6 3 155-16,8 0 29 0,-8 0 5 0,5-4 2 15,0-3-92-15,0 7-19 0,-2-7-3 0,2 4-1 16,1-6-23-16,-4 2-5 16,4 0 0-16,-1 4-1 0,0-4-18 0,-2 0-3 0,2-4-1 0,0 4 0 15,1-5 6-15,-1 5 1 16,0-7 0-16,3 7 0 0,-2-5-20 0,1 2-3 0,1-1-1 0,0-1 0 16,0 5-8-16,-2-7 8 0,2 7-8 0,-3-5 8 15,3 2-8-15,0-1 0 0,0-3 0 0,0 2 0 0,0 2 10 16,-3-1 0-16,0 4 0 0,0 0 0 0,-2 2 26 0,0 2 4 15,-1-1 2-15,-2 4 0 0,0 0-24 0,0 0-5 16,0 0-1-16,3 0 0 0,-3 0 0 0,5 0 0 16,-2 4 0-16,0-4 0 0,-1 3-12 0,3 2 0 15,-2 2 0-15,2-3 0 0,1-1 0 0,-1 4 0 16,3 0 0-16,0 0 0 0,0 2 17 0,0-2 4 16,0-4 1-16,2 8 0 0,1-8-22 0,-3 9 0 15,2-5 0-15,-2 0 0 0,0 0 0 0,0 0 0 16,-3-3 0-16,3 3 0 0,-2 1 0 0,-1-4 0 15,0-1 0-15,1 4 0 0,-4 0 0 0,1-3-10 16,0-1 1-16,-1 1 0 0,1-1 9 0,-1 2 0 16,1-3 0-16,0 3-8 15,-1 2-107-15,-2-3-21 0,0-4-4 0,0 7-879 0</inkml:trace>
  <inkml:trace contextRef="#ctx0" brushRef="#br0" timeOffset="67547.92">13449 12637 288 0,'0'0'12'0,"2"-4"4"0,1 4-16 0,-3 0 0 0,0 0 0 0,0-3 0 15,0 3 206-15,0 0 38 0,0 0 8 0,0 0 2 16,0 0-138-16,0 0-27 0,0 0-5 0,0 0-2 16,0 0-14-16,0 0-4 0,3 3 0 0,-3 8 0 15,2-1 0-15,1 2 0 0,0 6 0 0,-1-1 0 16,1 2 6-16,2 2 1 0,-2-2 0 0,0 9 0 15,-1-5-20-15,1 1-4 0,2 6-1 0,-5-1 0 0,3 4 23 16,-1-5 5-16,-2 5 1 0,3 0 0 0,-3-5-61 0,0 5-14 16,0-3 0-16,3 1 0 0,-3 0 26 15,0-3 5-15,2-2 1 0,1-8 0 0,-3 4 0 16,0-1 1-16,0 0 0 0,0-2 0 0,3 0-5 0,-3-5 0 16,2 7-1-16,1-2 0 0,0-1-8 0,2-3-2 15,-5-1 0-15,3-3 0 0,-3-1 0 0,2-3 0 16,1 0 0-16,-1 0 0 0,-2-2 4 0,3 2 1 15,-3-7 0-15,3 4 0 0,-3-4-22 0,0 0 0 16,0 0 0-16,0 0 0 0,0 0 11 0,0 0-3 16,0 0 0-16,2-11 0 15,1-1-44-15,-3 3-10 0,-3-3-2 0,3 0-873 0,-5 3-175 16</inkml:trace>
  <inkml:trace contextRef="#ctx0" brushRef="#br0" timeOffset="68471.51">14248 12922 925 0,'0'0'40'0,"0"0"10"0,-3 5-40 0,1-5-10 0,2 0 0 0,0 0 0 0,0 0 87 0,0 0 15 15,0 0 3-15,10 2 1 16,-5 3-10-16,6-5-3 0,-3 4 0 0,3-1 0 0,-1-3-14 0,3 0-3 16,1 0-1-16,-1 4 0 0,-3-1-20 0,6-3-4 15,0 0-1-15,-3 4 0 0,3-1-13 0,-3 4-2 16,3-7-1-16,0 5 0 0,0-3-6 0,0 3-2 16,0 2 0-16,0-7 0 0,-3 7 4 0,3-3 1 15,-3-1 0-15,3 1 0 0,0-1-31 0,-3 4 0 16,0 5 0-16,-2-5 0 0,-3 0 57 0,0-3 6 15,2 4 1-15,-2-6 0 0,-2 5-52 0,-1-2-12 16,0 2 0-16,0 0 0 16,-2-3 0-16,0 3 0 0,-1 1 0 0,-2-6 0 0,-2 5 54 0,2 2 8 15,-6-6 2-15,4 4 0 0,-1-3-52 0,-2 4-12 16,0-6 0-16,-1 5 0 16,1-2 0-16,-3 2 0 0,0-3 0 0,0-1 0 0,0 1 0 0,-2-1 0 0,-4 2 0 0,1-3 0 15,-5 5 29-15,2-2 3 0,3-3 1 0,-1 7 0 16,4-6-23-16,-4 4-10 0,1 0 8 0,0 0-8 15,2 0 0-15,1-2 0 0,-1 2 8 0,1 0-8 16,2-7 0-16,-3 7 0 0,3-2 0 0,0-3 0 16,0 5 0-16,6-2 0 0,-4-5 0 0,1 2 0 15,0 3 0-15,5-5 0 0,0 0 0 0,0 0 0 16,-5 0 0-16,5 0 0 0,0 0 0 0,0 0 0 16,0 0 0-16,0 0 0 0,0 0 0 0,0 0 0 15,0 0-55-15,0 0-16 0,0 0-3 0,5 0-776 16,3-7-155-16</inkml:trace>
  <inkml:trace contextRef="#ctx0" brushRef="#br0" timeOffset="69142.2">14745 12934 1036 0,'0'0'46'0,"0"0"10"0,-5-7-45 0,5 7-11 0,-3-5 0 0,1 5 0 16,2 0 104-16,0 0 20 0,0-7 3 0,0 7 1 15,0 0-52-15,0 0-9 0,5-3-3 0,-2-1 0 16,5 1-25-16,-3-1-6 0,3 4-1 0,-3 0 0 16,-5 0 2-16,13 0 0 0,-2 0 0 0,2 0 0 15,0 0-6-15,1 0 0 0,1 0-1 0,-1 4 0 16,2-1-7-16,-1-3 0 0,4 4-1 0,-1-1 0 15,-2 2 1-15,3-3 0 0,-1-2 0 0,-2 5 0 0,-3-3-20 16,-2 3 0-16,5 2 0 0,-3-3-9 16,-2-1 58-16,-1 1 12 0,1 3 3 0,-3-4 0 0,0 2-52 0,0-3-12 15,-3 3 0-15,3 6 0 0,0-8 54 0,-5 4 8 16,-1 0 2-16,1 0 0 0,-3 0-52 0,2 2-12 16,-2-9 0-16,-2 10 0 0,2-3 54 0,-3 0 8 15,3-7 2-15,-5 7 0 0,2 2-52 0,-2 1-12 16,2-6 0-16,-2 3 0 0,-3-4 0 0,0 4 0 15,-2-2 0-15,2 2 0 0,-3 0 54 0,3 0 8 16,-2 0 2-16,-1 0 0 0,0 0-52 0,-2 2-12 16,3-2 0-16,-4 3 0 0,4-3 0 0,-1 0 0 15,1 0 0-15,-1 2 0 0,0-2 0 0,1 0 0 16,2 1 0-16,0-6 0 0,-3 5 8 0,3-2-8 16,3 2 0-16,0 0 0 0,5-7 0 0,-5 4 0 0,-1 4 0 15,1-6 0-15,2 3 0 0,3-5 8 0,0 0-8 0,0 0 0 16,-2 2 0-16,2-2 0 0,0 0 8 0,0 0-8 15,0 0 0-15,0 0 0 0,0 0 0 0,0 0 0 32,0 0-136-32,5 0-23 0,0 0-5 0</inkml:trace>
  <inkml:trace contextRef="#ctx0" brushRef="#br0" timeOffset="69829.35">15756 12861 1267 0,'11'-7'56'0,"-9"0"12"0,1 2-55 0,-3 3-13 0,-3-3 0 0,1 5 0 16,2-7 64-16,-3 0 11 0,0 7 1 0,1-7 1 16,-1 4 18-16,-2-1 3 0,2 4 1 0,3 0 0 15,0 0-15-15,-8 0-4 0,0 0 0 0,0 4 0 16,0 3-44-16,-2 3-10 0,-4-3-2 0,1 5 0 16,-3 6 13-16,3-3 3 0,0 6 0 0,-3 0 0 15,0 9-32-15,3-1-8 0,2-1 0 0,-2 5 0 16,5 0-19-16,0 0-5 0,0 0 0 0,6 0-1 15,2-5 25-15,0-2 0 0,5 2 0 0,0-2 0 16,6-5 17-16,-1-2 6 0,4 2 1 0,1-7 0 16,1 5-24-16,0-12 0 0,-3 0 0 0,3 0 0 15,3-7 0-15,-3 5-16 0,2-10 2 0,1 3 1 16,-1-5 42-16,3-5 9 0,1 5 2 0,-1-7 0 0,0-5 24 0,-3 0 6 16,4 3 1-16,-4-10 0 0,1 0 18 0,2-7 4 15,-3-2 1-15,1-3 0 0,-6 10-75 0,-2-8-19 16,-3 4 0-16,-3-1 0 0,-2 7 0 0,-3 0 0 15,0 5 0-15,-8-5 0 0,0 5 24 0,0-1 2 16,-3 4 0-16,-2-1 0 0,-3 2-13 0,0-1-2 16,0 3-1-16,0 4 0 0,1-3-10 0,-1 7 0 15,2-1 0-15,1 4 0 0,3-3 0 0,-1 7 0 16,3-3-10-16,0 3 10 16,0 0-92-16,8 0-12 0,-2 3-2 0,-1 4-784 15,3 0-157-15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01:41.9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9467 7618 1267 0,'0'0'28'0,"0"0"5"0,-3-4 2 0,3 4 1 0,0 0-36 0,0 0 0 16,0 0 0-16,0 0 0 0,0 0 58 0,0 0 5 16,0 0 1-16,0 0 0 0,0 7 38 0,3-3 8 15,-1 4 2-15,-2-1 0 0,3 7-28 0,0-3-6 16,-3 4-1-16,5-1 0 0,-5 5-1 0,3 2-1 15,-3 0 0-15,0-2 0 0,0 7-15 0,0-5-4 16,0 5 0-16,2-1 0 0,1 4 7 0,-3-3 1 16,0-1 0-16,5-3 0 0,-2 3-52 0,0-3-12 15,-1-1 0-15,3-2 0 0,1-1 54 0,-1-1 8 0,-2-5 2 0,-1 2 0 16,1 0-53-16,0-7-11 0,2 5 0 0,-2-5 0 16,-1 0 0-16,-2 0 0 0,3-2 0 15,-3-5 0-15,0 0 0 0,0 0 0 0,0 0 0 0,0 0 0 16,0 0 27-16,0 0 1 0,0 0 1 0,0 0 0 15,0 0-29-15,0 0 0 0,0 0-11 0,-5-5 11 16,2-2-179-16,0 0-28 16,-2 0-5-16</inkml:trace>
  <inkml:trace contextRef="#ctx0" brushRef="#br0" timeOffset="499.81">9948 7969 1404 0,'0'0'62'0,"0"-7"13"0,0 4-60 0,-2-1-15 16,-1-3 0-16,0 7 0 0,3-7 75 0,-5 2 12 15,0 3 2-15,-3 2 1 0,3 0 22 0,-1 0 4 16,-4 0 0-16,2 0 1 0,-3 2-85 0,1 3-16 15,-1 2-4-15,0-3-1 0,1 3 20 0,2 3 4 16,-3 2 1-16,3-1 0 0,-2 3-26 0,5 1-10 16,-3-1 8-16,2 0-8 0,1-2 9 0,5 2-9 15,-3-3 10-15,3 4-10 0,6-6 9 0,-1 3-9 16,3-1 8-16,2-1-8 0,-2-5 8 0,0 2-8 0,6-3 0 0,-1-1 8 16,0-3 0-16,3 0-8 0,-3 0 12 0,3-7-4 15,-3 2-8-15,0-2 10 0,-2 5-10 0,2-10 10 16,-7 5 43-16,2-5 9 0,-3 5 2 0,-3-2 0 15,1-3-5-15,-3 2-1 0,0-1 0 0,0 4 0 16,-3-5-25-16,-2 5-5 0,3 0 0 0,-1 2-1 16,-2 3-15-16,2-3-2 0,3 5-1 0,0 0 0 15,0 0-9-15,0 0 0 0,0 0 0 0,0 0 0 16,0 0 0-16,3 7 0 0,2 2-8 0,-2 1 8 16,4-3 0-16,-1 0 0 0,-1 0 0 0,3 5 0 0,0-5 0 15,0 5 0-15,0-10 8 0,0 10-8 16,0-5 8-16,0 0-8 0,0 0 8 0,-1 0-8 15,-1-2 8-15,-1 2-8 0,0-5 8 0,-2 3-8 16,2 2-34-16,-2-7-12 0,0 7-2 0,-3-7-818 16,0 0-163-16</inkml:trace>
  <inkml:trace contextRef="#ctx0" brushRef="#br0" timeOffset="843.12">10160 7995 2232 0,'0'0'49'0,"0"0"11"0,0 0 1 0,0 0 1 0,-3 0-50 0,3 0-12 16,0 0 0-16,0 4 0 0,-2-1 44 0,2 4 7 15,2 0 1-15,1 5 0 0,2 2 29 0,-2-2 7 16,2-3 0-16,1 3 1 0,-1-1-55 0,0-1-11 0,-2 2-3 0,2 2 0 16,-2-7-4-16,-1 5-2 15,-2-5 0-15,0-5 0 0,0-2-4 0,0 0-1 0,3 5 0 0,-3-5 0 16,0 0 2-16,0 0 0 0,0 0 0 0,0 0 0 15,-3-5 1-15,6-2 0 0,-3-3 0 0,0-1 0 16,0-3-12-16,0 0-11 0,3-5 3 0,-1 5 0 16,1-1-24-16,2 4-5 0,1-3-1 15,-1 2 0-15,3 5 10 0,0 0 1 16,0-3 1-16,0 6 0 0,-1-3 6 0,4 2 0 0,0 5 1 0,-1-2 0 16,1-3 19-16,-1 5 0 0,4 0 0 0,-1 0 0 15,0 0 0-15,0 0 0 0,-2 0 0 0,-1 5 0 16,-2-3-75-16,3-2-17 0,-3 5-4 0,0-3-1 15,0 3-154-15,-3-5-30 0</inkml:trace>
  <inkml:trace contextRef="#ctx0" brushRef="#br0" timeOffset="1296.19">10634 8016 1728 0,'10'-10'38'0,"-10"10"8"0,0-4 2 0,0-3 0 0,0 7-39 15,3-7-9-15,-3 0 0 0,-3 0 0 0,1 2 104 0,-1 3 20 16,0-3 3-16,-5 2 1 0,3-1-52 0,0 4-11 16,-3 0-1-16,0 0-1 0,3 4-35 0,-1-1-6 15,-2 2-2-15,3 2 0 0,-3 0-20 0,-2 0 8 16,2 0-8-16,0 7 0 0,0-7 0 0,0 5 0 16,2 2 0-16,4-2 0 0,-1-3 0 0,1 3 0 0,2-1-9 0,0-1 9 15,5 2-17-15,0-5 1 0,3 7 0 0,0-7 0 16,5 0 16-16,0-2 12 0,1 2-1 0,-1-7-1 15,3 4-10-15,-3-4 0 0,3-4 0 0,0 4 8 16,0-5-8-16,-6 3-17 0,1-3 4 0,-3 3 1 16,2-6 60-16,-4 1 13 0,-4 0 3 0,-2-2 0 15,0 2-24-15,3 0-5 0,-3 5-1 0,0-6 0 16,-3 4-15-16,6-3-3 0,-3 7-1 0,0 0 0 16,0 0-15-16,5 0 0 0,1 4 0 0,1-4 0 15,-1 3-9-15,2 1 9 0,2 4 0 0,1-1-9 16,-1 0 24-16,1 0 5 0,0 7 0 0,-3-2 1 15,2-3-34-15,-5 3-7 0,1-5-2 16,-1 7 0-16,3-2 22 0,-5 2 0 0,-1 0 0 0,-2-2 8 0,0 2 8 0,-2 5 2 16,-6-5 0-16,0 0 0 0,0 0-18 0,-5 0 0 15,-1-2 0-15,1 0 0 0,-3-3 17 0,0-2 0 16,-2 0 0-16,2 2 0 0,0-6-17 0,0 1-17 16,0-4 3-16,3-4-850 15,0 1-169-15</inkml:trace>
  <inkml:trace contextRef="#ctx0" brushRef="#br0" timeOffset="1666.24">10948 7995 2131 0,'0'0'189'0,"0"0"-151"0,0 0-30 16,0 0-8-16,8 0 65 0,-2 0 12 15,2 4 3-15,0-1 0 0,0-3-63 0,2 4-17 0,6-4 0 16,0 3 8-16,2-3-8 0,1 5 0 0,-1-5 0 0,1 2 0 15,-1-2 0-15,-2 0 0 0,0-2 0 0,-3-3 0 16,-2 2 12-16,0-4-2 0,-3 3-1 0,-3-3 0 16,-3 0 6-16,-2 0 1 0,0 0 0 0,-2-1 0 15,-3 1 16-15,-3-4 3 0,-3 4 1 0,0 2 0 16,-2 3-36-16,-3-3 0 0,-2 5 0 0,-3 0 0 16,2 0 0-16,-2 5 0 0,2-3 0 0,1 5 0 15,-1 2 0-15,4 1 0 0,-1-3 0 0,5 5 0 0,0-1 28 0,4-1-2 16,1 4 0-16,4-2 0 0,2 2-26 0,2 0 0 0,1-2 0 0,7 2 0 31,1-3-16-31,2 4-8 0,1-6-1 0,4 3-1 0,1-1 42 0,2-1 9 0,0-5 2 0,0 2 0 16,0 0-19-16,0-3-8 0,1-1 0 0,-1-3 8 15,-3 0-132 1,3-3-28-16,-2-1-4 0,-3-3-2 0</inkml:trace>
  <inkml:trace contextRef="#ctx0" brushRef="#br0" timeOffset="2041.94">11790 7661 403 0,'0'0'36'0,"0"0"-36"16,0 0 0-16,0 0 0 0,-3 7 323 0,1 5 57 15,-1-5 12-15,3 7 3 0,0 0-235 0,0 5-48 16,3-5-8-16,-3 12-3 0,2-5-1 0,-2 5 0 0,5 0 0 0,-2 2 0 16,0 2-36-16,-3-1-7 0,0-1-1 0,0 2-1 15,2-6-11-15,1 2-3 0,-3 0 0 0,0-5 0 16,0 0-8-16,0-2-1 0,0 0-1 0,0 2 0 15,0-2-4-15,0-5-1 0,0 0 0 0,3 0 0 16,-3-2-10-16,2-5-1 0,4 0-1 0,-4-3 0 16,1-1-5-16,0 2-1 0,-3-5 0 0,0 0 0 15,0 0-8-15,2-5 0 0,4-2-10 0,-4-7 10 16,6 2-246-16,0-2-43 0</inkml:trace>
  <inkml:trace contextRef="#ctx0" brushRef="#br0" timeOffset="2682.37">12091 8014 1144 0,'0'0'51'0,"0"0"10"0,0 0-49 0,0 0-12 0,0 0 0 0,0 0 0 15,0 0 125-15,0 0 23 0,0 0 4 0,0 0 0 16,0 0-46-16,0 0-10 0,3 7-1 0,-3 0-1 16,-3 0-25-16,3 4-5 0,0-1 0 0,0 2-1 15,-2-1-14-15,2-1-2 0,2-3-1 0,1 5 0 16,-3 2-19-16,5-7-4 0,-2 5-1 0,5-5 0 16,0 0 14-16,3 0 4 0,-1 0 0 0,1-7 0 15,5 4-52-15,-3-1-11 0,0-3-1 0,0 0-1 16,-2 0 25-16,-1-3 12 0,1-1 0 0,0 1-1 15,-1-4 14-15,-2-2 3 0,-3 2 1 0,1 5 0 16,-1-6 1-16,-2 4 0 0,2-3 0 0,-2 4 0 0,-1-1-14 0,3-3-2 16,-2 2-1-16,0 3 0 0,-1-3-13 0,1 5 0 15,-3 0 0-15,5-2 0 0,-5 2 0 0,6 2 0 16,-1-2 0-16,3 7-10 0,-3-7 10 0,6 5-8 16,-3 2 8-16,2-3-8 0,1-1 8 0,-1 1 0 15,-2-1 0-15,3 1 0 0,0-1 0 0,-4-3 0 16,4 5 0-16,0-5 0 0,-1 0 0 0,1 0 0 15,-1-5 8-15,-2 5-8 0,3-3 12 0,-3-1-1 16,-3-3-1-16,3 4 0 0,-3-6 30 0,1 2 7 16,-4 0 1-16,1-3 0 0,-3 3-19 0,3-4-3 15,-3 4-1-15,-3-5 0 0,3 5-16 0,0 0-9 16,0 0 10-16,0 0-10 16,0 2-44-16,0-2-16 0,0 0-2 0,3 4-837 0,-1-1-167 0</inkml:trace>
  <inkml:trace contextRef="#ctx0" brushRef="#br0" timeOffset="3129.6">12097 7842 1324 0,'0'0'118'0,"0"0"-94"16,0 0-24-16,2-7 0 0,-4 7 74 0,4-7 10 16,1 0 3-16,0 4 0 0,-1-4 1 0,1-2 0 15,0 7 0-15,2-6 0 0,0 1-41 0,1 0-8 16,-1 3-2-16,0-3 0 0,0 0-23 0,3-1-5 15,-2 1-1-15,2-4 0 0,2 4-8 0,1-5 10 16,-1 5-10-16,1-3 10 0,-3 3-10 0,0 0 8 16,-3-2-8-16,3 7 8 0,-3-3 21 0,1-2 4 15,-1 7 1-15,0-3 0 0,0 3 4 0,1 0 1 16,-4 0 0-16,4 0 0 0,-1 3-30 0,0 1-9 16,3-1 0-16,3 2 0 0,-6 2 48 0,0 0 2 15,3 0 1 1,3 4 0-16,-1-1-31 0,-2 2-5 0,0 2-2 0,3-3 0 0,-3-1-13 0,-3 2 0 15,0-1 0-15,3-1 0 0,-5-3 0 0,2 5 0 16,-5-12 0-16,6 7 0 0,-6-7 0 0,0 0 0 16,2 11 0-16,-2-11-782 15,0 0-159-15</inkml:trace>
  <inkml:trace contextRef="#ctx0" brushRef="#br0" timeOffset="3535.52">12790 8136 403 0,'0'0'36'16,"0"0"-36"-16,0 0 0 0,5 5 0 15,1-5 266-15,-1 2 46 0,0 3 10 0,0-3 2 0,1 7-175 0,2-2-34 16,-3 0-7-16,0 3-2 0,-2-3-34 0,2 5-6 16,-2 2-2-16,2-2 0 0,0 2 2 0,-2 4 0 15,0-3 0-15,-1-1 0 0,-2 0-2 0,-2 0 0 16,-1 5 0-16,0-7 0 0,-2-3-40 0,0 3-8 15,-3 2-1-15,0-7-1 0,0 5 2 0,-3-5 1 16,1-5 0-16,-1 7 0 0,1-6-9 0,-1-3-8 16,-2 0 9-16,2 0-9 15,3-7-109-15,-2 2-28 0,-1-2-6 0,3 0-948 0</inkml:trace>
  <inkml:trace contextRef="#ctx0" brushRef="#br0" timeOffset="3660.65">12764 7941 403 0,'0'0'36'0,"0"0"-36"0,0 0 0 0,0 0 0 15,0 0 381-15,0 0 70 16,0 0 13-16,0 0 4 0,0 0-372 0,0 0-73 0,0 0-15 0,0 0-628 16,0 0-126-16</inkml:trace>
  <inkml:trace contextRef="#ctx0" brushRef="#br0" timeOffset="4035.8">12991 7581 1807 0,'-8'0'80'0,"8"0"16"0,-3 5-76 0,3 2-20 16,-2 4 0-16,2-1 0 0,2 4 88 0,1 5 15 16,2 7 2-16,1-1 1 0,2 4-34 0,2 4-6 15,-2 2-2-15,3 5 0 0,-1 0 4 0,4 0 1 16,-4 0 0-16,1-3 0 0,-3-6-35 0,0 2-7 15,-3-7-2-15,0 2 0 0,-2-2 7 0,-3-7 2 16,2 2 0-16,-4-7 0 0,2 5-34 0,0-12 0 16,0 0 0-16,0 0 0 0,2-2 18 0,-2-5-3 0,0 0-1 0,0 0-876 15,6-7-175-15</inkml:trace>
  <inkml:trace contextRef="#ctx0" brushRef="#br0" timeOffset="5953.53">17346 8133 460 0,'0'0'20'0,"0"0"5"0,0 0-25 0,0 0 0 16,0 0 0-16,0 0 0 0,0 0 222 0,0 0 39 15,0 0 8-15,5 8 2 0,-2-1-152 0,0 0-31 16,-1 7-5-16,4-2-2 0,-1-3 38 0,0 7 7 0,0-1 2 16,1-1 0-16,-4 0-65 0,1 0-13 0,2 0-2 0,-2-2-1 15,-3 2 27-15,0-2 6 0,0-5 0 0,0 7 1 16,3-7-65-16,-3 0-16 15,0-2 0-15,0-5 0 0,0 0 0 0,0 0 0 16,0 0 0-16,0 0 0 0,-3-5 0 0,3-2 0 0,0 0 0 0,-3-5 0 16,1 3 55-16,2-3 7 0,0-7 2 0,2 5 0 15,-2 0-52-15,0 0-12 16,3 2 0-16,0 3 0 16,-1-3-22-16,4 0-7 0,-1 5-2 0,0-2 0 0,0 1 31 0,3 1-9 0,-5 3 9 0,5-3 0 15,-3 2 0-15,1 3-10 0,2 2 10 0,-3 0 0 16,-5 0 0-16,5 0 0 0,6 2 12 0,-3 3-3 15,-3 2-9-15,0-3 0 0,3 3 0 0,3 1 8 16,-6-1 0-16,3 0-8 0,0 0 12 0,-3 0-4 16,0 0-8-16,-2-2 12 0,2 2-12 0,3-5 12 15,-2 3 0-15,-6-5 0 0,0 0 0 0,0 0 0 16,5 2-12-16,-5-2 0 0,0 0 0 0,0 0 0 16,0 0 13-16,5-2-2 0,1-3-1 0,1-2 0 0,-1 0-10 0,-1 0-14 15,6 0 3-15,-3 0 1 0,-1 0 10 0,1 0 0 16,0-1 0-16,3 1 0 0,0 3 0 0,-4-3 0 15,1 7 0-15,0-5 0 16,-2 5 0-16,2-2 0 0,-3 2 8 0,0 2-8 0,3-2 0 0,-3 5 0 16,3-1 0-16,0 3-8 0,-2-4 8 0,-1 4 0 15,0 0 0-15,0 0 0 0,1 0 0 0,-1 2 0 16,0 1 0-16,-2-3 0 0,0 0 0 0,2 0 0 16,-2-2 0-16,2 2 0 0,-5-7 23 0,2 7 6 15,1 0 2-15,-3-7 0 16,0 0-101-16,5 7-20 0,-5-7-4 0,0 0-1141 0</inkml:trace>
  <inkml:trace contextRef="#ctx0" brushRef="#br0" timeOffset="6281.58">18190 8169 1764 0,'0'0'78'0,"-3"-7"16"0,1 0-75 0,-1 2-19 0,-2-2 0 0,2 5 0 16,-2-3 83-16,2-2 13 0,-2 7 2 0,0-3 1 15,-1 3-35-15,1 0-8 0,-3 0 0 0,0 3-1 16,0 1-39-16,-2 4-7 0,-1-1-1 0,3 4-8 16,-2-1 0-16,2 4 0 0,0-2 0 0,0 2 0 15,0 5 9-15,3-5-9 0,5 0 0 0,0 0 9 16,2 5-9-16,-2-5 0 0,8-2 0 0,0-3-11 16,3 3 11-16,-1-5 0 0,6 0 0 0,-3 0 0 0,6-7 16 15,-3 0 4-15,0 0 2 0,2-7 0 0,-2 5-22 0,-3-10 0 16,3 5 0-16,-5 0 0 0,-3-5 56 0,0-2 6 15,-3 0 2-15,-2 2 0 0,-3-2 0 0,-3 0 0 16,0 0 0-16,1 2 0 0,-6-2-50 0,0 7-14 16,-3-5 0-16,3 5 8 0,-2 4-8 0,2-1 0 15,0-3 0-15,2 7 0 16,-1 0-148-16,7 0-33 0,0 0-7 0,0 0-907 0</inkml:trace>
  <inkml:trace contextRef="#ctx0" brushRef="#br0" timeOffset="6734.6">18669 8162 172 0,'0'0'16'0,"0"-7"-16"15,-5 2 0-15,-1-2 0 0,-2 5 427 0,3-6 82 16,-3 4 17-16,0-3 3 0,-2 4-345 0,-1-1-70 0,3-1-14 0,-2 3-2 16,-1 2-55-16,-2 0-11 0,0 0-3 0,-1 7 0 31,-2 0-49-31,3 0-9 0,0 0-3 0,2 5 0 0,-2-5 32 0,5 7 0 0,0-2 0 0,3-3 0 15,2 3 0-15,3 2 0 0,0-2 0 0,3-5 0 16,2 0 0-16,1 0 0 0,2 0 0 0,0-7 0 16,-1 4 0-16,4-1 0 0,-3-6 0 0,5 3 0 15,-2-4 45-15,-1-3 15 0,4-5 4 0,-6 5 0 16,-1-7-64-16,1 0 0 0,-2 2-16 0,-1-5 3 16,-2-1 65-16,-1-1 14 0,-2 2 2 0,0-6 1 15,3 2-21-15,-8-5-4 0,-3 0 0 0,2 5-1 0,1-5-22 16,-3 5-4-16,0 0-1 0,-2 2 0 0,2 2-3 0,2 1-1 15,-2 2 0-15,-2 0 0 0,5 2-12 0,-1 2 0 16,1-1 0-16,0 4 0 0,2 7 0 0,0-7 0 16,1 2 0-16,2 5 0 0,0 0-8 0,0 0 8 15,0 5-12-15,2 6 12 0,4-4-11 0,-1 8 11 16,-2-1-10-16,7 7 10 0,3-2 0 0,-2-1 15 16,2-1-2-16,1 9 0 0,-4-5-13 0,3 5-18 15,3 0 4-15,0 0 1 0,0-5 13 0,2 7 0 16,1 2 0-16,0-1 0 0,-4-8 0 0,-1 5 0 15,2-5 0-15,-3-2 0 16,0-5-36-16,-2 0-15 0,-1-2-2 0,3-5-826 0,-2 0-165 16</inkml:trace>
  <inkml:trace contextRef="#ctx0" brushRef="#br0" timeOffset="7066.07">18989 8136 2419 0,'0'0'53'0,"0"0"11"0,-2-3 3 0,2 3 1 0,2-4-55 0,1 1-13 0,-3-1 0 0,2 1 0 16,4-1 34-16,-1 4 4 0,3-7 1 0,0 7 0 0,2 0-29 16,1-5-10-16,2 5 0 0,3-2 9 0,0-3-9 0,-3 3 0 15,1-3 0-15,-1 2 0 0,-5-1 0 0,0-3 8 16,-3 0-8-16,0 0 8 0,-5 2-8 0,0-2 0 16,-5 4 0-16,0-4 8 0,-3 3-8 0,0-3 0 15,-5 2 0-15,2 3 0 0,-2 2 0 0,-3 0 0 16,0 2-11-16,3 3 11 0,-3-5 0 0,3 7-10 15,2-3 10-15,3 3 0 0,0 1 12 0,0-1 10 16,3 0 2-16,0 0 0 0,-1 4-24 0,4-1 0 16,-1-3 0-16,3 5 0 0,0 2-13 0,3-2-7 15,2-3-2-15,0 3 0 0,1 2 22 0,2-7 0 16,-3 5 0-16,5-5 0 0,1 4 16 0,5-3 4 16,-3-1 0-16,3-5 1 0,2-2-34 0,-2 5-7 0,3-5-2 15,-1-5 0 1,1 5-189-16,-3-7-37 0,-3 5-8 0</inkml:trace>
  <inkml:trace contextRef="#ctx0" brushRef="#br0" timeOffset="7346.85">19182 8103 172 0,'0'0'8'0,"-2"0"1"0,-4-2-9 0,1-3 0 0,0 5 0 0,5 0 0 15,0 0 411-15,0 0 80 0,0 0 16 0,0 0 3 16,0 0-339-16,2 0-68 0,6 5-14 0,-2-3-2 16,2 3 3-16,2 2 1 0,-2 4 0 0,3-4 0 15,-1 3-73-15,-2-3-18 0,0 5 0 0,-3-5 0 16,3 0 32-16,-2 0 4 0,-4 0 0 0,4-2 0 15,-4 2-22-15,4 0-4 0,-6-7-1 0,0 0 0 16,0 0 1-16,0 0 0 0,2 0 0 0,-2 0 0 16,5-3 2-16,-2-1 0 0,0-3 0 0,2 2 0 15,-2-2-12-15,2-3 0 0,-2-1 0 0,5 4-11 0,-3-5-5 0,3 2-2 16,-3 3 0-16,0-4 0 0,-2 4 6 16,2 0 0-16,1 0 1 0,-1-1 0 15,0 4-18-15,3-3-4 0,0 4-1 0,3-1 0 0,-1 4 48 0,1-5 10 16,-3 5 1-16,2 5 1 15,1-5-96-15,0 0-19 0,-4 4-4 0,4-1-1032 16</inkml:trace>
  <inkml:trace contextRef="#ctx0" brushRef="#br0" timeOffset="7753">19801 8129 1209 0,'0'0'108'0,"0"-3"-87"15,-2-1-21-15,-4-3 0 0,1 0 170 0,3 7 30 0,2 0 5 0,-6-5 2 16,1 3-85-16,0-3-17 0,-3 5-3 0,-3 0-1 16,1 0-60-16,-4 5-12 0,1-3-2 0,0 3-1 15,-3 2-18-15,0 0-8 0,6-3 0 0,-4 6 8 16,1-3-8-16,3 5 0 0,-1-5 0 0,3 4 0 16,8-1 0-16,-5 2 0 0,2-1 0 0,-2-1 0 15,2-3 0-15,3 0 0 0,0 0 0 0,5 5 0 16,1-5 0-16,2-3 0 0,5 4 0 0,3-6 0 15,0 3 0-15,2-3 0 0,-2-2 0 0,3 0 0 16,-6-2 0-16,0-3 0 0,-2-2 0 0,-1 0 0 16,-2 4 0-16,-3-4 0 0,1-4 0 0,-4 6 0 15,1-4 50-15,-3 4 11 0,3-2 3 0,-3 0 0 0,0 0 0 0,0 7 0 16,0 0 0-16,0 0 0 16,0 0-103-16,0 0-20 0,0 0-4 0,0 0-1 0,0 0 52 0,0 0 12 15,0 0 0-15,5 7 0 0,0 0 0 0,0 0 0 16,1 0 0-16,2 0 0 0,-3-2 0 0,6 2 0 15,-3 0 0-15,2 0 0 0,-2-3 0 0,3-1 0 16,-1-3 0-16,-2 0 0 0,3 0 0 0,-3-3 0 16,0-1 0-16,0 4-1180 15</inkml:trace>
  <inkml:trace contextRef="#ctx0" brushRef="#br0" timeOffset="7956.08">19939 7861 1267 0,'0'0'112'0,"-5"-7"-89"0,2 7-23 0,3-5 0 16,3 5 312-16,-1 5 57 0,1-5 12 0,0 11 3 16,2 3-308-16,0 1-60 0,6 3-16 0,-1 4 0 15,1 6 50-15,0-2 7 0,-3 0 2 0,-1 2 0 16,1-7-35-16,-2 5-6 0,-1-7-2 0,-2 6 0 16,2-8-4-16,-5 2-2 0,3 2 0 0,-3-5 0 15,0-1-10-15,0-6 0 0,-3-2 0 0,3 2 0 16,0-9-228-16,0 0-37 0,0 0-8 15,-8-11-2-15</inkml:trace>
  <inkml:trace contextRef="#ctx0" brushRef="#br0" timeOffset="8409.11">19979 8082 1576 0,'0'0'70'0,"0"0"14"0,0 0-67 0,0 0-17 16,13 0 0-16,0 0 0 0,3-3 70 0,-3-1 10 15,0 4 3-15,1 0 0 0,2 0-57 0,-1 0-11 16,1 0-3-16,0 0 0 0,0 0-12 0,0 0 0 15,0 0 0-15,-3 0 0 16,-2 4-35-16,-1-1-9 0,1-3-3 0,-3 0 0 16,-8 0-57-16,8 4-12 0,2-1-3 0,-2 2 0 15,-2-3 39-15,-6-2 8 0,10 0 2 0,-2 5 0 0,5-3 55 0,-2-2 15 16,-11 0 0-16,8 5 0 16,0-5 25-16,2 0 11 0,6 0 1 0,-3 0 1 0,1 0 14 0,2 0 4 15,-1 0 0-15,1-5 0 0,-3 5-8 0,-2-7-2 16,2 7 0-16,-2-7 0 0,-3 4-2 0,0-4 0 15,-3 0 0-15,0-2 0 0,-2 2 52 0,-3 5 11 16,-3-10 1-16,3 5 1 0,-2 0-72 0,-4-5-14 16,-2 5-3-16,1 0-1 0,1 0 36 0,-2 0 7 0,-2 0 2 0,2 7 0 31,-3-5-76-31,3 3-14 0,-2 2-3 0,-1 0-1 0,-2 2 48 0,2 3 10 0,1-1 1 0,-1 6 1 31,1-3-46-31,2 5-10 0,2-5-2 0,-2 7 0 0,3 0 45 0,0 0 9 0,-1 2 2 0,6-1 0 16,3-1-28-16,0 0-17 0,-1 0 2 0,4-2 1 15,-4 2 22-15,1 0 5 0,5-2 1 0,0-3 0 16,0 3 40-16,2-5 8 0,9 0 2 0,-3 0 0 16,2 0-52-16,1-2-12 0,2-1 0 0,0-1 0 15,0-3 0-15,1 0 0 0,-1 0 0 0,-3-7 0 16</inkml:trace>
  <inkml:trace contextRef="#ctx0" brushRef="#br0" timeOffset="9096.81">21222 7760 1458 0,'0'0'32'0,"0"0"6"0,-5 0 2 0,0 2 1 0,-1 3-33 0,4 2-8 16,-4-3 0-16,1 3 0 0,2 0 96 0,-2 1 16 16,5-1 4-16,-2 4 1 0,2 3-25 0,2 1-4 15,-2-1-2-15,3 4 0 0,-1 1-18 0,1 2-3 16,2 1-1-16,1 4 0 0,-1-1 0 0,-2-1 0 15,2 2 0-15,0 0 0 0,1 2-5 0,-4-5-2 16,1 1 0-16,-1 2 0 0,-2-5-16 0,3-2-3 16,2 2-1-16,-5 2 0 0,0-6-6 0,3 2-2 15,-3-5 0-15,5-2 0 0,-5-3-19 0,0 3-10 0,3-5 10 16,0 0-10-16,-3-7 23 0,0 0-2 0,0 0 0 0,0 0 0 16,0 0-9-16,0 0-3 0,2-7 0 0,1 4 0 31,2-8-31-31,-2 4-6 0,0 0-2 0,-3-5 0 15,2-2-152-15,1 7-30 0,-1-15-7 0,-2 4-1 0</inkml:trace>
  <inkml:trace contextRef="#ctx0" brushRef="#br0" timeOffset="9580.71">21564 8103 57 0,'0'0'0'0,"0"0"0"0,0 0 0 0,0 0 0 15,2-7 0-15,-2 7 0 0,0 0 408 0,0 0 76 16,0 0 15-16,0 0 3 0,0 0-306 0,0 0-62 16,-5 7-12-16,2-2-2 0,3 2-69 0,-2 4-14 15,-1-1-2-15,3 2-1 0,0-1 24 0,0-1 5 16,0 2 1-16,3-3 0 0,-1 3-52 0,6-1-12 15,-3-1 0-15,6-3 0 0,2 0 0 0,1 2 0 16,-1-6 0-16,5 1 0 0,-2-4 0 0,-3-4 0 16,3 4 0-16,-3-7 0 0,1 2 0 0,-1-2 0 15,-2 0 0-15,-4 5 0 16,1-6 0-16,0 1 0 0,-2-2 0 0,-1 2 0 0,0 0 42 0,-2 5 6 16,-3-6 0-16,3 4 1 0,-3 4-34 0,0 0-7 0,0 0-8 0,0 0 11 15,0 0-11-15,0 0 0 0,0 0 0 0,0 0 0 16,2 4 0-16,1 4 13 0,2-6-1 0,0 5-1 15,1 0-24-15,2 2-5 0,0-2-1 0,2-4 0 16,3 4 19-16,3-2 0 0,-3-3 0 0,3 3 0 16,0-5 0-16,0 0 9 0,0 0-9 0,-3 0 8 15,3-5 4-15,-3 5 1 0,1-7 0 0,-4 5 0 16,1-3 16-16,-3-2 3 0,0-5 1 0,-3 5 0 16,0 0-5-16,0 0-2 0,-2 0 0 0,-3 0 0 15,0 0-12-15,0 0-2 0,-3 2-1 0,1-2 0 16,-1 0-35-16,-2 4-6 0,0-4-2 0,-6-2-876 15,3 2-176-15</inkml:trace>
  <inkml:trace contextRef="#ctx0" brushRef="#br0" timeOffset="10018.24">21548 7835 1724 0,'-6'-3'38'0,"6"-1"8"0,0 1 2 0,-2-1 0 0,2 4-39 0,0 0-9 16,0 0 0-16,0 0 0 0,2-7 103 0,4 7 18 0,-6 0 4 0,10-7 1 16,-2 2-67-16,0 3-14 0,0 2-2 0,0-5-1 15,3 2-27-15,-3-1-6 0,2-3-1 0,1 4 0 16,-1-1 0-16,-2-3 0 0,0 2 0 0,3-2 0 15,-6 4 1-15,3-4 0 0,0 0 0 0,0 0 0 16,-6 3-9-16,6-3 0 0,-2 0 0 0,-4 2 0 16,4-2 0-16,-4 4 0 0,1-1 0 0,-3 4 0 15,3 0 0-15,-3 0 0 0,0 0 0 0,0 0 0 16,0 0 0-16,0 0 0 0,0 0 0 0,5 4 0 16,0 3 0-16,3-4 0 0,-3 4 0 0,6 5 0 15,-3-5 40-15,3 0 5 0,-4 4 2 0,4-3 0 16,2 3-25-16,-5-1-5 15,3-3-1-15,-3 5 0 0,0-5-16 0,0 4 0 0,-3-1 0 0,3-3 0 0,0 5 0 0,0-1 0 16,-3-1 0-16,0 1 0 0,1-3 0 0,-4-1 0 16,1 0 0-16,0-7 0 0,-3 7 0 0,2-7 0 15,-2 0 0-15,0 4-778 16,0-1-162-16</inkml:trace>
  <inkml:trace contextRef="#ctx0" brushRef="#br0" timeOffset="10439.96">22344 8221 345 0,'0'0'31'0,"0"0"-31"0,5 7 0 0,-2 0 0 16,2 4 262-16,1-1 46 0,-4 2 10 0,1-3 2 15,0 3-132-15,-1 2-25 0,3 0-6 0,-5 2-1 16,3-1-48-16,-3-1-11 0,0 0-1 0,0 0-1 15,-3 0-24-15,3-2-5 0,-5 2-1 0,3-7 0 0,-1 5-20 0,-2-5-4 16,-1 0-1-16,-4 5 0 0,2-10-13 16,-3 5-3-16,3-2-1 0,0-3 0 0,-2-2-10 0,4 5-1 15,-1-5-1-15,-1 0 0 0,2 0-11 0,1-5 0 16,-3 5-12-16,3-2 12 16,2-3-82-16,-2-2-9 0,0 0-1 0,2 0-706 15,0 0-141-15</inkml:trace>
  <inkml:trace contextRef="#ctx0" brushRef="#br0" timeOffset="10611.71">22291 8063 1555 0,'0'0'138'0,"0"0"-110"15,0 0-28-15,0 0 0 0,0 0 139 0,0 0 22 0,0 0 5 0,8 5 1 16,-3-5-103-16,1 4-20 0,2-1-4 0,0 1 0 15,-1-1-32-15,1-3-8 0,-2 4 0 0</inkml:trace>
  <inkml:trace contextRef="#ctx0" brushRef="#br0" timeOffset="11064.74">22431 7661 1497 0,'0'0'32'0,"0"0"8"0,0 0 0 0,0 0 4 0,0 0-36 15,8 7-8-15,-2 0 0 0,4 9 0 16,-2 1 104-16,0 2 20 0,0 2 3 0,0 9 1 0,3 6-8 0,-4 4 0 0,4 0-1 0,-3 7 0 15,3 0-51-15,-3 0-9 0,-1-7-3 0,1 7 0 16,0-7-31-16,-5 0-6 0,0-5-2 0,-1 3 0 16,1-10 38-16,0-2 7 0,-1 0 2 0,1-5 0 15,-3-2-52-15,2-10-12 0,1 3 0 0,0-5 0 16,-1 0 0-16,-2-7 0 0,6 0 0 0,-1 0 0 16,0-7 0-16,-2 7 0 0,2-7 0 0,1 0 0 15,-6 0-174-15,2 0-38 0,-7-17-7 16,-3 10-1-16</inkml:trace>
  <inkml:trace contextRef="#ctx0" brushRef="#br0" timeOffset="66038.95">10345 13543 1598 0,'0'0'35'0,"0"0"7"0,8 0 2 0,0 0 1 0,0 0-36 0,0 0-9 0,0 0 0 0,2 0 0 16,4-5 78-16,-4 3 14 0,4-3 2 0,-1 5 1 15,0-7-31-15,3 7-7 0,0-2-1 0,0-3 0 16,-1 3-10-16,1-3-2 0,-2 2-1 0,1-1 0 15,7 8-18-15,-1-1-3 0,-3-3-1 0,1 7 0 0,-3-2 19 0,0 2 3 16,-3 0 1-16,0 4 0 0,-5-1-20 0,3 4-3 16,-3-2-1-16,-6 7 0 0,-2-3 16 15,0 0 4-15,0 1 0 0,0 6 0 0,-2-6-20 0,-4 4-3 16,1 3-1-16,0-3 0 0,2 0-6 0,-2-2-2 16,-1 2 0-16,4-7 0 0,-1-2 20 0,3 0 3 15,0 2 1-15,-3-5 0 0,3 3-32 0,3 2 0 16,0-2 0-16,2-3 0 0,-2 3 12 0,2-5-3 15,3 0-1-15,3 0 0 0,-1-2-8 0,3-3 0 16,1-2 0-16,1 0 0 0,4 0 0 0,-3-2 0 16,2-3 0-16,-2 3 0 0,5-5 0 0,-2 0 0 15,-1-5 0-15,1 5 0 16,-1-5-92-16,-2-2-15 0,-2 0-2 0,-4 2-1101 0</inkml:trace>
  <inkml:trace contextRef="#ctx0" brushRef="#br0" timeOffset="66413.86">11192 13583 806 0,'-8'-7'72'0,"8"2"-58"0,0 3-14 0,0-5 0 16,-3 2 277-16,-2-2 53 0,0 4 10 0,-1-1 3 16,6 4-183-16,-5 0-36 0,-5 0-7 0,2 7-1 15,2-2-61-15,-2 4-12 0,-2-2-3 0,2 5 0 16,0 2-28-16,0 0-12 0,5 5 11 0,-5 0-11 15,3-5 0-15,2 7 0 0,6-7 0 0,2 5 0 16,-2 0 0-16,2-5 0 0,6 7 0 0,2-7 0 16,0-2 0-16,3-5 14 0,0 0-1 0,3 5 0 0,-3-10-27 0,2 3-6 15,1-5 0-15,-1 0-1 0,3-5 21 0,-2 3-11 16,-1-3 11-16,1-4-8 0,-6-3 8 0,3 0 14 16,0-2-3-16,-6-5-1 0,-7 3 55 0,2-8 11 15,1 8 3-15,-1-10 0 0,-2 5-12 0,-3-5-3 16,0 7 0-16,-3-2 0 0,-5 2-51 0,0 5-13 15,0 0 0-15,-2 2 0 0,2-2 0 0,-3 7 0 16,-2 0 0-16,2 0 0 0,1 2 0 0,-1 3 0 16,3-3 0-16,-3 5 0 15,6 5-202-15,-3-3-43 0,3 3-9 0,0-3-2 0</inkml:trace>
  <inkml:trace contextRef="#ctx0" brushRef="#br0" timeOffset="66977.43">11806 13729 1324 0,'0'0'118'0,"2"7"-94"15,-2 2-24-15,-2 3 0 16,-1 0 136-16,3 2 24 0,-3 0 4 0,6 0 0 0,0 0-71 0,2 0-14 16,-2 5-3-16,2 0-1 0,3 0 11 0,-3-3 2 15,3 3 1-15,-3-5 0 0,1 0-41 0,-4 0-8 16,4-2-1-16,-4 2-1 0,-2-7-5 0,3 0-1 15,-3-7 0-15,0 0 0 0,0 0-6 0,0 0-2 16,0 0 0-16,0 0 0 0,-5 5 3 0,-1-12 0 16,4 2 0-16,-4-2 0 0,1-7-11 0,0 0-3 15,0-5 0-15,-1 3 0 0,4-3-13 0,-4-2 8 16,4-3-8-16,-1 3 0 0,3 0 0 0,3 0 0 16,-3-3-11-16,5 10 11 0,3-7-15 0,0 7 5 0,5-1 1 15,-2-1 0-15,-1 7 9 0,3-3 0 0,3 2 0 0,0 1 0 16,0 2 0-16,0 5 0 0,2-3 0 0,-2 5 0 15,0 0 0-15,0 5 0 0,0-3 0 0,-3 3 0 16,-2 2 0-16,-1 0 0 0,-2 0 0 0,0 0 0 16,-2 5 0-16,-1-5 12 0,-3 7-4 0,1-2 0 15,-3-3-8-15,-3 3 9 0,1 0-9 0,-3-3 10 16,-3-2 2-16,-3 5 0 0,-2-5 0 0,0 5 0 16,-1-5-12-16,-2 0 10 0,1-5-10 0,-4 3 10 15,1 2-18-15,2-7-4 0,0 4-1 0,0-4 0 16,3 3-139-16,-1-3-28 0,4-3-6 0,2-1-1 0</inkml:trace>
  <inkml:trace contextRef="#ctx0" brushRef="#br0" timeOffset="67212.19">12218 13456 1036 0,'0'0'92'0,"0"0"-73"15,0 0-19-15,0 0 0 0,0 0 233 0,0 0 43 16,0 0 9-16,0 0 2 0,0 0-152 0,0 7-31 16,3 5-5-16,2-3-2 0,-2 7-26 0,0 1-6 15,5 2-1-15,-3 2 0 0,3 0-51 0,0 3-13 16,2-3 0-16,-2 5 0 0,0-10 28 0,0 8 2 0,0-3 1 16,-3 0 0-16,1-7 1 0,-1 5 1 0,-2-5 0 0,2 0 0 15,-5-2-33-15,0 2 0 0,0-7 0 0,-5 0 0 31,-1-2-249-31,1-5-57 0</inkml:trace>
  <inkml:trace contextRef="#ctx0" brushRef="#br0" timeOffset="67367.96">12166 13644 230 0,'-11'-7'10'0,"6"4"2"0,5 3-12 0,0-4 0 0,0-3 0 0,2 2 0 16,1-2 418-16,2 5 81 0,3-5 16 0,0 2 3 15,3 2-354-15,-1-1-72 0,6 4-13 0,3-3-3 16,2-1-54-16,0 4-10 0,0 0-3 0,0 0 0 15,-2 0-9-15,-1 0 0 0,1 0 0 0,-6 0-709 16,0 4-144-16</inkml:trace>
  <inkml:trace contextRef="#ctx0" brushRef="#br0" timeOffset="67696.01">12637 13590 518 0,'-8'-7'46'0,"8"7"-37"16,2-7-9-16,1 2 0 0,0-2 212 0,-3 0 41 16,2 5 8-16,-2-6 2 0,-2 4-93 0,2-3-18 15,-6 2-4-15,4-2-1 0,-4 7-40 0,-2 0-8 16,0 0-2-16,0 0 0 0,1 5-37 0,-4-3-7 0,3 3-1 16,0-3-1-16,-3 10-25 0,4-5-5 0,1 0-1 0,1 0 0 15,2 0-20-15,1 2 0 0,-1-2 0 0,6 1 0 16,-1 1 0-16,4-2 0 0,-1 0 0 0,5 5-8 15,4-5 8-15,4 0-12 0,-2 0 12 0,3 0-12 16,-1 2 12-16,3-1 0 0,-2-1 0 0,-1 0-8 16,-4 2 8-16,-1 3 0 0,-3-5 0 0,-2 0 0 15,-2 0 15-15,-4 0 1 0,1 5 1 0,-3-5 0 16,-3-2-7-16,1 2-2 0,-4 0 0 0,-2 0 0 16,0-5 28-16,-5 3 4 0,0-3 2 0,0 3 0 15,-3-5-170-15,0 5-33 0</inkml:trace>
  <inkml:trace contextRef="#ctx0" brushRef="#br0" timeOffset="68523.94">9689 13879 806 0,'0'0'72'0,"0"0"-58"16,0 0-14-16,0 0 0 0,0 0 143 0,0 0 25 15,0 0 6-15,0 0 1 0,0 0-47 0,0 0-8 16,0 0-3-16,0 0 0 0,3-2-37 0,-1-3-8 16,1-2-2-16,2 0 0 0,-2 5-29 0,2-3-5 15,1-7-2-15,1 5 0 0,1 0-20 0,-2 0-4 0,2 0-1 0,-3 0 0 16,5-5-9-16,-2 5 0 0,0 0 9 0,-2 0-9 15,4-3 8-15,-2 1-8 0,0 7 8 0,3-3-8 16,-6 3 16-16,3-3-2 0,-3 3 0 0,-5 2 0 16,0 0 8-16,0 0 2 0,8 2 0 0,-3 5 0 15,1 0 4-15,-1 2 0 0,-2 1 1 0,-1-3 0 16,4 5-11-16,-4-5-2 0,4 5-1 0,-4-3 0 16,1-2-15-16,2 5 0 0,3-5 0 0,0-3 0 15,-3-1 0-15,3 4 8 0,0-7-8 0,0 5 0 16,0-5 0-16,0 0 8 0,3-5-8 0,-3 5 0 15,2-2 0-15,-2-3 8 0,3-2-8 0,-3 2 0 16,-3 3 0-16,3-5 9 0,-3 0-9 0,0 2 8 16,-2-2-8-16,0 7 0 0,-1-7-10 0,-2 7 10 15,0 0-161-15,0 0-27 0,0 0-4 0</inkml:trace>
  <inkml:trace contextRef="#ctx0" brushRef="#br0" timeOffset="68914.48">9710 14072 1152 0,'0'0'102'0,"0"0"-82"16,0 0-20-16,0 0 0 0,6 0 96 0,-4-7 16 16,3 2 2-16,1 3 1 0,-4-5 9 0,4 2 3 15,-1 3 0-15,0-5 0 0,-2 0-51 0,2 0-11 16,3-3-1-16,0 3-1 0,3 0-26 0,-3 0-5 0,0 0 0 0,-1 0-1 15,4 0-14-15,-3 0-2 0,3 2-1 0,-3-2 0 16,2 5-3-16,3-3-1 0,-5 3 0 0,3-3 0 16,-3 5-2-16,2 0 0 0,-2 5 0 0,-8-5 0 15,6 2 8-15,-1 5 2 0,0 0 0 0,-2 5 0 16,-3-5 6-16,0 7 0 0,0-7 1 0,-3 5 0 16,1 0-6-16,2-3-2 0,-3 3 0 0,0-3 0 15,3 3-7-15,0-5-2 0,3 5 0 0,0-5 0 16,2-5-8-16,3 5 0 0,-8-7 0 0,8 5 0 15,2 0 0-15,1-5 0 0,-1 0 8 0,1-5-8 16,2 5 0-16,0-7 0 0,1 2 9 0,-1 3-9 16,-2-5 0-16,2 0 8 0,-3 2-8 0,4-2 0 15,-6 0-55-15,2 2-15 0,1 3-3 0</inkml:trace>
  <inkml:trace contextRef="#ctx0" brushRef="#br0" timeOffset="69914.58">18336 13550 1497 0,'0'0'32'0,"0"0"8"0,-3 0 0 0,-2-7 4 0,2 0-36 0,0 2-8 0,6-2 0 0,-3 5 0 15,-3-5 100-15,1 2 19 0,2-2 3 0,0 0 1 16,0 0-43-16,0 2-9 0,0-2-2 0,5 0 0 16,0 4-55-16,1-4-14 0,-4-4 0 0,6 6 0 15,3-2 35-15,-1 0 4 0,1 0 1 0,-3 0 0 0,5 0-20 0,-2 2-4 16,-1-2-1-16,1 0 0 0,-1 0-4 0,1 4-1 15,2-1 0-15,-2 4 0 0,-1-7-1 0,-4 2 0 16,2 5 0-16,0 0 0 0,0 0 1 0,-3 0 0 16,0 5 0-16,0-5 0 0,1 4 1 0,-1-1 0 15,-2 1 0-15,2 4 0 0,-2-1 17 0,2 0 4 16,-2 0 1-16,-1 0 0 0,1 0-33 0,2 0 0 16,-2 0 0-16,2 0 0 0,-2-2 0 0,5-3 0 15,-3 7 0-15,3-6 0 0,-3 1 0 0,3-1 0 16,3-3 0-16,2 0 0 0,-3 0 0 0,6 0 0 15,-2-3 0-15,4-1 0 0,-2 4 0 0,0-7 0 16,-3 2 0-16,0 3 0 0,1-5 0 0,-7 2 0 16,1 3 0-16,-2-3 0 0,-1 3 0 0,-2-3 0 0,2 5 0 0,-5 0 0 31,-3-3-112-31,-2 3-30 0,0 3-6 0,-1-3 0 0</inkml:trace>
  <inkml:trace contextRef="#ctx0" brushRef="#br0" timeOffset="70289.2">18447 13698 1472 0,'0'0'65'0,"0"0"14"16,0 0-63-16,0 0-16 0,0 0 0 0,0 0 0 15,5-7 88-15,-2 7 16 0,5-2 2 0,-3-3 1 0,-2 3-16 0,5-3-3 16,-3-2-1-16,3 7 0 0,0-7-27 15,0 2-6-15,0-2-1 0,-1 5 0 0,1-3-21 0,-2-2-5 16,2 4-1-16,0-1 0 0,0-3-8 0,-3 2-2 16,3 3 0-16,0-3 0 0,0 3-8 0,-3-3-8 15,3 3 9-15,-5 2-9 0,-3 0 12 0,0 0-3 16,0 0-1-16,0 0 0 0,0 0 8 0,5 7 0 16,-3-5 1-16,1 10 0 0,2-5-7 0,-5 0-2 15,3 0 0-15,-3 0 0 0,3 0-8 0,-1-2 10 16,1-3-10-16,-3 3 10 0,3 2-10 0,2 0 0 15,0-7-10-15,0 7 10 0,1-7 0 0,4 5 0 16,1-3 0-16,0-2 0 0,-4 0 0 0,4 0 0 0,2 0 0 16,1-2 0-16,1-3 0 0,-1 3 0 0,-4-3 0 15,1 3 0-15,-1-3 0 0,1 2 0 0,-8-1 0 0,5-1-791 16,-3 3-152-16</inkml:trace>
  <inkml:trace contextRef="#ctx0" brushRef="#br0" timeOffset="70711.03">19042 13383 1728 0,'0'0'38'0,"0"0"8"0,5 5 2 0,-2-3 0 0,2 5-39 0,-2-2-9 16,-3 2 0-16,5 4 0 0,6-1 104 0,-6 4 20 16,-8-2 3-16,6-1 1 0,0 4-52 0,-1-1-9 0,1 0-3 15,0 0 0-15,2 5-3 0,-2 0-1 0,-1-5 0 0,1 7 0 16,2 0-39-16,-2-2-8 0,0-5-1 0,-1 0-1 16,1 3-11-16,-1-8-9 0,1 5 9 0,0-9-13 15,-1 2 13-15,-2 0 0 0,6 0 0 0,-4-2 0 31,-2-5-105-31,0 0-19 0,0 0-3 0</inkml:trace>
  <inkml:trace contextRef="#ctx0" brushRef="#br0" timeOffset="71070.24">19423 13449 2188 0,'0'0'48'0,"0"0"11"0,-3-5 1 0,3 5 1 0,-2-2-49 15,2 2-12-15,0 0 0 0,0 0 0 0,0 0 54 0,-6 2 8 16,1 3 2-16,-3 9 0 0,0-2-52 0,0 2-12 16,3 4 0-16,-3-1 0 0,0 2 22 0,3 2 2 15,0-2 0-15,-1 2 0 0,1-2-24 0,2 2 0 16,3-7 0-16,3 5 0 0,0-5-15 0,2-2-7 16,0 2-2-16,3-7 0 0,3 0 24 0,5-2 16 15,2 2-2-15,1-7-1 0,-1 0-13 0,3-5-18 16,1 3 4-16,-1-5 1 0,3-5 13 0,-3 0 0 15,-5-2 0-15,-1 0 0 0,-1-5 38 0,-4 3 1 16,-2-8 0-16,-5 3 0 0,-3 0-14 0,-5 2-2 16,-1-2-1-16,-4 2 0 0,-6 2 34 0,3 1 6 15,2 7 2-15,-2-3 0 0,0-2-52 0,-1 2-12 0,-2 10 0 16,3-5 0-16,0 2 0 0,0 2 0 0,0-1 0 0,2 4 0 31,0 0-100-31,6 0-22 0,-3 0-5 0,0 4-649 0,3 4-131 0</inkml:trace>
  <inkml:trace contextRef="#ctx0" brushRef="#br0" timeOffset="71413.88">19780 13437 2188 0,'0'0'48'0,"0"0"11"16,0 0 1-16,0 0 1 0,-2-2-49 0,2 2-12 0,0 0 0 0,-6 2 0 15,1-2 0-15,0 5 0 0,-3 2 0 0,3 0 0 16,-3 4 0-16,2-1 0 0,1 4 0 0,-3 5 0 0,3-5 0 0,2 5 0 16,0 0 0-16,1-5 0 0,2 0 0 0,2-2 0 15,1 2 0-15,0 0 0 0,5-2-17 0,2-3-7 16,-2-2 0-16,8 0-1 16,0 2-14-16,0-6-2 0,0-3-1 0,5 0 0 0,-3 0 42 0,1-7 0 15,-3 2 0-15,0-2 0 0,0-2 52 0,2-3 10 16,-5-7 2-16,-2 3 0 0,-1-3 44 0,-4-2 8 15,-1-3 3-15,-2 3 0 0,-6-5-44 0,0 5-9 16,-2 0-2-16,-3 2 0 0,-2 2-44 0,-1 1-8 16,0 2-3-16,3 4 0 0,1-1-9 0,-4 6 0 15,-5-2 0-15,3 7 0 16,0 0-49-16,2 0-12 0,0 0-3 0,4 5 0 0</inkml:trace>
  <inkml:trace contextRef="#ctx0" brushRef="#br0" timeOffset="71991.88">20280 13594 1587 0,'-8'0'70'0,"8"0"15"0,0 0-68 0,0 0-17 15,0 0 0-15,0 0 0 0,0 0 100 0,3 8 17 16,2 1 3-16,-2-2 1 0,2 5-54 0,1 2-11 15,-4 0-3-15,3-2 0 0,6 7-4 0,0-3-1 16,2 0 0-16,3 1 0 0,0-3 20 0,-3 5 4 16,-3-5 1-16,-4-7 0 0,-4-2-58 0,4 2-15 15,-4 0 0-15,1 0 0 0,-6 0 54 0,3 0 8 16,3-2 2-16,-3-5 0 0,-5 2-52 0,5-2-12 0,0 0 0 0,0 0 0 16,-6-2 54-16,4-5 8 0,-6-5 2 0,3 3 0 15,-1-8-52-15,1 3-12 0,0 0 0 0,2 0 0 31,-2-5-21-31,5-2-7 0,-3 2-2 0,6 2 0 0,-1-1 6 0,6-1 2 0,0 0 0 0,0 3 0 16,3-3 7-16,-1 5 2 0,6 0 0 0,-5 2 0 16,5 5 13-16,-3-5 0 0,8 5 0 0,-5 0 0 15,0 4 0-15,0-1 0 0,2 4 0 0,1 4 0 16,-1-1 0-16,-5 4 0 0,1 0 0 0,-4 0 0 16,-2 0 0-16,-2 5 0 0,-4 0 0 0,-2-3-9 15,3 3 9-15,-3-1 0 0,-8-1 0 0,-5 2 8 16,-9-5-8-16,1 4 0 0,5-3 0 0,-5-1 0 15,-5 0 0-15,-1-5 0 0,6 3 0 0,-3-3 0 16,1 3-101-16,1-5-22 0,-4 4-4 0,15-4-1 0</inkml:trace>
  <inkml:trace contextRef="#ctx0" brushRef="#br0" timeOffset="72257.51">20735 13296 1720 0,'0'0'76'0,"0"0"16"0,0 0-73 0,0 0-19 16,6 0 0-16,-4 5 0 0,6-3 95 0,-2 3 15 16,-4 2 3-16,1 0 1 0,2 4-27 0,3-1-6 0,0 9-1 0,0 2 0 15,0-2-64-15,-3-1-16 0,0-1 0 0,3 2 0 16,0 0 45-16,-2 2 6 0,-4-2 1 0,4 2 0 15,2-2-32-15,-6 2-7 0,1-3-1 0,-3-1 0 16,0-5-2-16,-3 2-1 0,3-7 0 0,-2 5 0 31,-1-5-128-31,-2-5-25 0,-1 3-6 0</inkml:trace>
  <inkml:trace contextRef="#ctx0" brushRef="#br0" timeOffset="72429.54">20648 13503 748 0,'13'-3'67'0,"-5"-1"-54"0,-8 4-13 0,6-7 0 16,4 2 288-16,-2 5 54 0,-3-2 11 0,1-5 3 16,2 2-228-16,0-2-46 0,5 4-9 0,3-1-1 15,2 4-51-15,1-5-9 0,2 5-3 0,5-2 0 0,-7 2-9 0,-1 0 0 16,4 0 0-16,-1 0 0 0,-5 0-10 0,-3 0-4 16,0 0-1-16,-2 0-1001 15</inkml:trace>
  <inkml:trace contextRef="#ctx0" brushRef="#br0" timeOffset="72788.56">21209 13420 172 0,'3'10'8'0,"-3"-10"1"0,0 0-9 0,0 0 0 15,0 0 0-15,5-2 0 0,-2-6 348 0,2 4 67 16,-5 4 13-16,0 0 4 0,0 0-244 0,0 0-48 0,-3-7-9 0,1 0-3 15,-6 7-51-15,2 0-10 0,-2 0-3 0,0 0 0 16,-2 0-51-16,-1 2-13 0,1 3 0 0,-1 2 0 16,1 0 0-16,2-2 0 0,0 2 0 0,0-5 0 15,2 5 0-15,4-2 0 0,-3 6 0 0,5-1 0 16,0-3 19-16,2 5 1 0,6-5 0 0,0 0 0 16,0 0-20-16,5 5-9 0,3-10 1 0,0 10 0 15,0-5 8-15,0 0 0 0,0 0-9 0,2 7 9 16,1-2 0-16,-3-1 0 0,-3-1 0 0,-3 2 0 15,-2-5 40-15,-2 4 12 0,-6-1 2 0,0-5 1 16,-6 2-19-16,-2-5-3 0,-2 5-1 0,-3-2 0 16,-1 2 12-16,-2-2 1 0,-2-3 1 0,-3 3 0 15,0-5-29-15,2 2-5 0,-2-2-2 0,0 0 0 16,2 0-92-16,3 0-18 0,0 0-4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0" timeString="2022-04-12T22:17:49.7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16195 13154 0,'0'0'16,"0"0"0,0 0-1,0 0 1,0 0-1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0" timeString="2022-04-12T22:17:49.7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16195 13154 0,'0'0'16,"0"0"0,0 0-1,0 0 1,0 0-1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6-29T22:07:08.8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1558 3317 1094 0,'0'0'97'0,"0"0"-77"0,0 0-20 0,0 0 0 16,0 0 56-16,0 0 7 0,-5 0 1 16,5 12 1-16,0-10 10 0,5 10 1 15,-5-5 1-15,6 7 0 0,-1 0 32 0,6 5 7 0,4 0 0 0,4 2 1 16,-1 5-61-16,1 2-13 0,2-2-3 0,3 2 0 16,2 5-8-16,4 0-1 0,-1 0-1 0,2 0 0 15,-4 0-3-15,-1-5-1 0,3-2 0 0,-2 2 0 16,-6-2 2-16,3 2 1 0,-3-4 0 0,3-1 0 15,-6-4-5-15,1 2 0 0,-1-2-1 0,-2 0 0 16,3-3 6-16,-1 3 2 0,-2-5 0 0,-5-2 0 16,-1 2 0-16,1-2 0 0,-3-3 0 0,0 3 0 15,0-5-14-15,0 7-2 0,-3-14-1 0,0 7 0 16,-2-2 14-16,-3-5 4 0,0 0 0 0,5 2 0 16,-5-2-32-16,0 0 0 0,8 5 0 0,-8-5 0 15,0 0 0-15,0 0 0 0,0 0 0 0,0 0 0 16,-5-5-132-16,2-2-33 0,-2 0-7 0,2 0 0 0</inkml:trace>
  <inkml:trace contextRef="#ctx0" brushRef="#br0" timeOffset="329.17">2199 3296 806 0,'-8'-14'36'0,"8"9"7"0,0 5-35 0,0 0-8 16,-6-7 0-16,6 7 0 0,-2-2 207 0,2 2 39 0,0-5 8 15,-8 5 2-15,5 5-103 0,-2 2-20 16,-3 2-4-16,3 3-1 0,-11 9-50 0,5 5-10 0,-5 2-3 0,1 5 0 16,1 7-29-16,-4 0-7 0,-6 0-1 0,-3 7 0 15,6-2-4-15,-5-3-2 0,-1 3 0 0,-2-3 0 16,3 3 8-16,-1-3 2 0,-7-2 0 0,5 0 0 15,5 0-20-15,3-5-4 0,2 3-8 0,-4-3 12 16,1-2 1-16,7-2 0 0,-4-3 0 0,8 0 0 16,-4-7-1-16,4 5 0 0,0-7 0 0,-2 2 0 15,5-2-2-15,3-5-1 0,-3 0 0 0,8-2 0 16,-8-5-9-16,8 0 10 0,-3 0-10 0,-2-2 10 16,5-5-70-16,0 0-13 0,0 0-3 0,5-12-1129 15</inkml:trace>
  <inkml:trace contextRef="#ctx0" brushRef="#br0" timeOffset="1391.41">1550 2477 806 0,'-7'-4'36'0,"7"4"7"0,-6 0-35 0,4-3-8 0,-6 3 0 15,0 0 0-15,5-4 118 0,-5-1 22 0,0 2 4 0,-2 3 0 16,2 0-28-16,-3 0-5 16,1 0-2-16,-6 0 0 0,5 0-34 0,-5 0-7 0,6-4-2 0,-6 4 0 15,2 4-22-15,-1-4-4 0,-1 0 0 0,3 8-1 16,-3-4-15-16,0-1-4 0,-3 4 0 0,1 0 0 15,-1 0-20-15,1 7-8 0,-1-5 0 0,1 1 0 16,-1 8 32-16,3-6 6 0,-2 2 2 0,2 3 0 16,3-1-32-16,-3 1 0 0,8 6 0 0,0-6 0 15,-3 9-10-15,9-5-8 16,2-7-2-16,-6 12 0 0,12-5 32 0,-4 5 7 0,1-3 1 0,5 1 0 16,0-1-20-16,8 6 0 0,-3-8 0 0,3 0 0 15,0-2 0-15,-3 0 0 0,8-10 0 0,-2 3 0 0,-1-1 0 16,-5-1 0-16,6-5 0 0,-3-3 0 0,-8 5 0 0,0-7 0 15,2 5 0-15,6-5 0 0,-11-5 12 0,9 5-2 16,-4-7 0-16,-2 5 0 0,3-5 2 0,-3-1 1 16,0-3 0-16,2 4 0 0,-2-5-3 0,-5-2-1 15,2 0 0-15,-2 7 0 0,-1-5-9 0,-2 5 0 16,0-3 0-16,-2 3 0 0,2-4 28 0,0 11 3 16,-3-7 1-16,-5 2 0 0,0-5-32 0,5 3-20 15,-2-2 4-15,3 7 0 0,-6-3 16 0,2 3 0 16,4-3 0-16,-6-2 0 0,5 7 0 0,-2-3 0 15,2-1 8-15,3 4-8 0,0 0 0 0,0 0 0 16,-2 4 0-16,2-4 0 0,0 0 0 0,0 0 0 16,0 7 0-16,0-4 0 0,0-3 0 0,2 5 0 0,9-3-8 15,-1-2 8-15,4 5 9 0,-4-3 6 16,6-2 1-16,3 5 0 0,-6-5-16 0,3 0 0 0,0-5 0 0,2 5 0 16,-5 0 12-16,3-2 0 0,-5-3 0 0,5 5 0 15,-8-7-3-15,-1 7-1 0,4-3 0 0,-3 3 0 16,-5-4-8-16,5 1 8 0,-8 3-8 0,0 0 8 15,0 0 0-15,2 0 0 0,-2 0 0 0,0 0 0 32,0 0-76-32,0 0-16 0,0 0-4 0,0 0-980 0</inkml:trace>
  <inkml:trace contextRef="#ctx0" brushRef="#br0" timeOffset="1860.08">1717 2856 1231 0,'0'0'54'0,"0"0"12"0,5 0-53 0,3 0-13 15,-5 0 0-15,5 0 0 0,-5 0 94 0,-3 0 16 16,5 0 3-16,-2 9 1 0,4-2-15 0,-4 3-3 15,2 2-1-15,-2-1 0 0,2-1-31 0,-2 1-5 16,0-1-2-16,2 2 0 0,-5 2-13 0,3 0-4 16,2-7 0-16,-2 5 0 0,2 2-12 0,-3-7-4 15,-2 0 0-15,3 5 0 0,2-5-24 0,-2-3 0 16,-3-4 0-16,5 3 0 0,-5 4 0 0,0-7 0 0,0 0 0 0,0 0 0 16,0 0 37-16,0-7 3 0,3 4 0 0,-3-4 0 15,0-2-13-15,-3 0-3 0,6-3 0 0,-3-2 0 31,0 2-56-31,3-2-12 0,-3 4-3 0,5-6 0 0,-2 7 19 0,2-3 4 0,-2 2 1 0,4 3 0 16,1-4 7-16,-5 4 0 0,5 2 1 0,0-2 0 16,-5 0 15-16,4 0-9 0,1 2 9 0,0-2-8 15,0 7 8-15,-2-2 0 0,2-3 0 0,-1 5-8 16,1-3 8-16,0-1 0 0,0 4 0 0,-5 0 0 16,-3 0 0-16,8 4 0 0,-8-4 0 0,8 0 0 15,0 0-17-15,-8 0 1 0,2 3 1 0,1 4 0 16,-3-7-194-16,5 0-39 0,-5 0-8 0,3 12-2 0</inkml:trace>
  <inkml:trace contextRef="#ctx0" brushRef="#br0" timeOffset="2266.47">2228 2849 1080 0,'0'0'24'0,"0"0"4"0,0 0 2 0,0 0 0 15,0 0-30-15,0 0 0 0,-3 0 0 0,-5 5 0 0,3-3 99 0,2 3 13 0,-5 2 4 0,0 0 0 16,-2 0-84-16,-1 5-17 0,-2-1-3 0,8-1-1 16,-9 4 0-16,4 0 0 0,2-2 0 0,5 2 0 15,-5 0-2-15,6-2 0 0,-4-1 0 0,6-1 0 16,6 4 10-16,-4-2 1 0,-2-5 1 0,6 5 0 15,-1-5-7-15,3 0-2 0,0 0 0 0,2-3 0 16,1-1-12-16,2-3 0 0,0 0 0 0,3 0 0 16,0 0 18-16,-3 0 1 0,1-7 0 0,4 4 0 15,-7-6 4-15,-1 7 1 0,1-5 0 0,2 2 0 16,-2-5 19-16,-9 3 4 0,4-2 1 0,2 0 0 16,-8-3 6-16,2 5 2 0,1-3 0 0,-3-1 0 15,0 4-9-15,0-5-2 0,-3 5 0 0,1-5 0 16,-6 5-24-16,0 0-5 0,0 0 0 0,-3 0-1 15,3 7-15-15,0-7 0 0,0 7-12 0,3-3 12 16,-3 3-143-16,8 0-21 0,-5 0-5 0</inkml:trace>
  <inkml:trace contextRef="#ctx0" brushRef="#br0" timeOffset="2735.32">2516 2882 576 0,'0'0'25'0,"0"0"6"0,0 0-31 0,0 0 0 15,0 0 0-15,0 0 0 0,0 0 211 0,0 0 36 16,0 0 7-16,0 0 2 0,8 0-154 0,-8 5-30 16,0 2-7-16,0 4-1 0,3-4-44 0,-3 3-10 0,0-3-2 0,0 5 0 15,0-1 35-15,5-1 6 0,-5-3 2 0,0 5 0 16,0-1-37-16,8-1-14 0,-5-3 11 0,5 0-11 15,0-2 45-15,-3-3 3 0,8 5 1 0,-2-7 0 16,5 0-27-16,-6 0-6 0,9 0 0 0,-9 0-1 16,6-7 4-16,-3 5 1 0,1-3 0 0,-1-2 0 15,-5 0-3-15,2 0 0 0,-4 4 0 0,2-8 0 16,-1-1 22-16,-7-2 4 0,3 2 1 0,0-2 0 16,-3 0 2-16,0 4 1 0,0-1 0 0,0-1 0 15,0 2-47-15,0-1 0 0,-3 6 0 0,3-2 0 16,0 0 0-16,0 4 0 0,0 3 8 0,0 0-8 15,0 0 0-15,0 0 0 0,0 0 0 0,0 0 0 16,0 0 0-16,8 3 0 0,-8-3 0 0,3 7 0 0,2 0 0 16,-2 2 0-16,5 1 0 0,-6-3 0 0,6 5 0 15,-3-5 0-15,-2 4 0 0,5-1 0 0,-5 2 10 0,2-3-1 16,-2 0 0-16,5 1 0 0,-6-3-9 0,3 0-12 16,-5 0 2-16,8 2 1 15,-8-6-43-15,3 4-8 0,0 0-1 0,2-2-1055 16</inkml:trace>
  <inkml:trace contextRef="#ctx0" brushRef="#br0" timeOffset="3250.34">3003 2861 1479 0,'0'0'65'0,"3"7"15"0,2 0-64 0,-5 0-16 0,3 5 0 0,2-1 0 16,-5 3 87-16,3-4 14 0,2 9 3 0,-5-5 1 16,2 5-27-16,1-5-6 0,2 0 0 0,-2 12-1 15,2-5-40-15,-5 2-8 0,3-6-2 0,-3 4 0 16,0-2 18-16,3 0 3 0,-3-5 1 0,0 5 0 16,5-5-11-16,-5-3-3 0,0-1 0 0,0-3 0 15,3 5-1-15,-3-10 0 0,0 7 0 0,0-6 0 16,0-3-2-16,0 0-1 0,0 0 0 0,0 0 0 15,-3-3 2-15,3-6 0 0,0 2 0 0,0-7 0 16,-5-5 10-16,5-2 3 0,0-5 0 0,0 2 0 16,0-1-84-16,0-1-16 0,5 0-3 0,-5-2-1 0,3-5 52 0,2 7 12 15,-5-2 0-15,3-1 0 0,2-1-22 0,-3 4-2 16,6-2 0-16,-5 7 0 16,5-5-12-16,0 7-4 0,0 5 0 0,2 0 0 0,6 0 40 0,-5 2 0 15,5 5 0-15,2 0 0 0,1 0 0 0,-1 2 0 16,1 5 0-16,-3 0 0 0,2 5 0 0,1-1 0 15,-6 6 0-15,0 1 0 0,0 4 44 0,-5-1 16 16,-2 7 3-16,-4-2 1 0,6-1-52 0,-8 1-12 16,-8-2 0-16,6 2 0 0,-6-5 15 0,0 5 0 15,-3-5 0-15,-2 0 0 0,0 0-24 0,-6-2-5 16,3-5-1-16,1 7 0 0,1-7 37 0,-4 5 7 16,2-10 2-16,-3 7 0 0,3-9-18 0,6 3-3 15,-6-3-1-15,5 0 0 16,1 0-9-16,2-3 8 0,-3 3-8 0,3-9 8 15,-2 7-51-15,5 2-10 0,2-7-3 0,-2 2-1136 0</inkml:trace>
  <inkml:trace contextRef="#ctx0" brushRef="#br0" timeOffset="132430.97">10343 4495 576 0,'0'0'25'0,"0"0"6"0,0 0-31 0,0 0 0 0,0 0 0 0,0 0 0 16,0 0 117-16,0 0 18 0,0 0 3 0,0 0 1 15,0 0-69-15,0 0-14 0,0 0-2 0,0 0-1 16,0 0 31-16,2 0 7 0,1 0 1 0,2 5 0 15,0-5-29-15,1 2-6 0,-1-2-1 0,0 5 0 16,3-5-7-16,-2 0-1 0,1 5-1 0,1-3 0 16,3-2-11-16,0 5-3 0,2-3 0 0,0-2 0 15,6 0-10-15,-4 0-3 0,7 0 0 0,-1 0 0 0,3 0 3 0,-1 0 0 16,4-2 0-16,2 2 0 0,3-5 1 0,-3 5 1 16,3 0 0-16,-3 0 0 0,-3 0-1 0,1 0-1 15,-1 0 0-15,1 0 0 0,-6 5-23 0,2-5 0 16,1 2 0-16,0-2 8 0,-3 0 44 0,0 0 10 15,1 0 2-15,-1 0 0 0,0 0-52 0,-3 0-12 16,1 0 0-16,0 0 0 0,-4-2 0 0,4-3 0 16,-3 5 0-16,0 0 0 0,-3 0 0 0,0-2 0 15,0-3 0-15,1 5 0 0,-6 0 40 0,2 0 6 16,-2-5 1-16,0 5 0 0,-3-2-28 0,-5 2-6 16,6 0-1-16,-6 0 0 0,5-5-12 0,-5 5 11 15,0 0-11-15,0 0 10 0,0 0 7 0,0 0 2 16,0 0 0-16,0 0 0 0,0 0-31 0,0 0-5 15,0 0-2-15,0 0 0 0,-5 0 39 0,-1-2 8 16,-2 2 2-16,0-5 0 0,-2 5-21 0,-1 0-9 0,1 0 8 16,-4 0-8-16,-1 0 0 0,1 5 8 0,-2-5-8 15,-2 2 0-15,-1-2 0 0,-2 0 0 0,0 5 0 0,0-5 0 16,-3 0 0-16,3 0 0 0,0 0 0 0,0 2 0 16,-1-2 0-16,-1 0 0 0,4 0 0 0,-5 0 0 15,3 0 0-15,0 0 0 0,-3 0 0 0,-2 0 0 16,2 0 23-16,0 0 5 0,-2 0 2 0,-1 0 0 15,1 0-30-15,2 0 0 0,0 0 0 0,3 5 0 16,0-5-45-16,2 0-15 0,1 0-4 16,2 5 0-16,0-5 52 0,3 2 12 0,-1-2 0 0,1 5 0 0,3-3 0 15,-1-2 0-15,0 0 0 0,1 5 0 16,-1-5 0-16,3 2 0 0,3-2 0 0,-3 5 0 0,3-3 0 16,5-2 0-16,0 0 0 0,0 0 0 0,0 0 0 0,-3 0 0 15,3 0 0-15,0 0 0 0,0 0 0 0,0 0 0 16,0 0 0-16,3 7 0 0,2-7 0 0,0 0 15 15,3 5-3-15,3-5-1 0,-3 2-11 0,5-2-16 16,0 0 4-16,3 0 1 0,3 0 11 0,2 0 0 16,0 5 0-16,6-10 0 0,-1 3 0 0,3 2 0 15,0 0 0-15,3-5 8 0,0 5-8 0,-3 0 0 16,0 0 0-16,0 0 0 0,-3 0 0 0,-4-2 0 16,-1-3 0-16,-3 5 0 0,1 0 0 0,-3 0 0 15,0-2 0-15,-1 2 0 0,-1 0 0 0,-1-5 0 16,0 5 0-16,-2 0-8 0,-3 0 8 0,0 0 11 15,-3-2-3-15,0 2 0 0,-2 0-8 0,-1 0-11 16,-2 0 3-16,0 0 0 0,0 0 18 0,0 0 4 0,0 0 1 0,0 0 0 16,0 0-24-16,0 0-5 0,0 0-1 15,0 0 0 1,0 0-65-16,0 0-12 0,0 0-4 0,-5 0-1088 0</inkml:trace>
  <inkml:trace contextRef="#ctx0" brushRef="#br0" timeOffset="133886.34">17391 4481 115 0,'0'0'0'0,"0"0"10"0,0 0-10 0,0 0 0 0,0 0 0 0,0 0 0 16,0 0 253-16,0 0 49 0,0 0 10 0,0 0 1 15,0 0-156-15,0 0-31 0,0 0-6 0,0 0-2 16,0 0-30-16,0 0-7 0,0 0-1 0,5 0 0 16,-2 5-1-16,0-5-1 0,2 0 0 0,0 2 0 15,1-2-27-15,-1 0-6 0,3 5-1 0,2-3 0 16,-2-2-17-16,6 0-4 0,-4 0-1 0,6 5 0 15,2-5-6-15,1 0-2 0,2 0 0 0,0 0 0 16,3 2-14-16,0-2 11 0,0 5-11 0,-3-5 10 16,-3 0 15-16,4 0 3 15,1 5 1-15,-1-5 0 0,-1 0-42 0,5 0-9 0,-2 0-2 0,3 2 0 0,-1-2 24 0,8 0 0 16,-5 0 0-16,3 0 0 0,-3 0 11 0,-2 0-3 16,-3 0-8-16,-1 0 12 0,-1-2 0 0,-4 2-1 15,1-5 0-15,-4 5 0 0,1 0 3 0,0 0 1 16,0 0 0-16,-5-5 0 0,2 5-15 0,0-2-16 15,3 2 3-15,-3 0 1 0,-2 0 43 0,2 0 9 16,0 0 1-16,3 0 1 0,3-5-25 0,-3 5-5 16,-3 0 0-16,3-2-1 0,0 2-3 0,-3 0 0 15,-5 0 0-15,2 0 0 0,1 0 0 0,-1 0 0 16,-4 0 0-16,2 0 0 0,-8 0 1 0,8 0 0 16,-8 0 0-16,0 0 0 0,0 0 2 0,0 0 0 15,0 0 0-15,0 0 0 0,0 0-2 0,0 0 0 16,0 0 0-16,0 0 0 0,0 0-9 0,0 0 12 15,0 0-12-15,0 0 12 0,-3-5-12 0,-5 5 10 16,0 0-10-16,-5 0 10 0,0 0-10 0,-3 0 0 0,-3 0 9 16,1 0-9-16,-3 0 0 0,2 0 0 0,-2 5 0 15,-3-5 8-15,-2 2-8 0,-1-2 0 16,1 0 0-16,-1 0 0 0,-2 0-9 0,3 0 9 0,-3 0-10 0,-1 5 10 16,1-5 0-16,3 0-9 0,-3 0 9 0,0 0 0 31,2 0 0-31,1 2-10 0,2-2 10 0,0 0 0 15,0 5-36-15,6-5-1 0,-3 0 0 0,-1 0 0 0,1 0 51 0,3 0 10 0,2 0 3 0,-3 0 0 32,1 5-43-32,2-5-9 0,3 2-2 0,-3-2 0 0,0 0 42 0,3 0 8 0,-6 0 1 0,6 0 1 0,5 0-17 0,-2 0-8 15,-1 0 0-15,3 5 8 32,-3-5-8-32,1 2-9 0,2-2 9 0,0 0-13 0,0 0 13 0,3 0 0 0,-1 0 0 0,6 0-9 0,0 0 9 0,0 0-8 15,0 0 8-15,0 0-8 0,0 0 8 0,6 5-10 16,2-3 10-16,2-2-10 0,3 5 10 0,6-5-8 15,0 2 8-15,2-2-8 0,3 0 8 0,-6 0 0 16,6 0-9-16,0 0 9 0,2 0 0 0,3 0 0 16,0 0-9-16,0 0 9 0,1 0 0 0,7 0 0 31,0 0 0-31,0-2 0 0,-8 2 0 0,0 0 0 16,-3 0 0-16,1 0 0 0,-9 0 0 0,-2 0 0 15,0 0 0-15,-5-5 0 0,-1 5 0 0,-2 0 0 16,-8 0 8-16,5 0-8 0,-5 0 0 0,0 0 0 0,0 0-9 0,0 0 9 0,0 0 0 0,0 0 0 15,0 0 8-15,0 0-8 32,0 0-117-32,0 0-31 0,-2-2-5 0</inkml:trace>
  <inkml:trace contextRef="#ctx0" brushRef="#br0" timeOffset="163423.65">10372 5377 1519 0,'0'0'33'0,"0"0"7"0,0 0 2 0,0 0 1 0,0 0-35 0,0 0-8 0,0 0 0 0,0 0 0 16,0 0 100-16,8 5 17 0,-6-3 4 0,6-2 1 15,0 5-55-15,0-5-11 0,0 2-3 0,3-2 0 16,2 0-15-16,0 5-3 0,0-3-1 0,6-2 0 15,-1 0-10-15,6 5-1 0,-5-5-1 0,7 0 0 16,6 2-2-16,0-2-1 0,2 0 0 0,0 5 0 16,-2-3-19-16,0-2 0 0,0 0 0 0,-3 0 0 15,0 5 0-15,0-5 0 0,-3 2 0 0,-2 3 0 0,-3-5 35 16,1 0 3-16,-4 0 1 0,-2 0 0 0,0 0-11 0,-3 0-3 16,0 0 0-16,-2 0 0 0,-3 0 7 0,-8 0 2 15,0 0 0-15,0 0 0 0,0 0-3 0,0 0-1 16,0 0 0-16,0 0 0 0,0 0-30 0,-5-5 0 15,-6 3 0-15,3-3 0 0,-5 3 0 0,0-3 0 16,-6 5 0-16,1-2 0 0,-4-3 0 0,1 3 0 16,-5-3 0-16,2 5 0 0,-5 0 15 0,0 0-3 15,0-2-1-15,-6-3 0 0,3 5-11 0,1 0 0 16,-1-2 0-16,3 2 0 0,0 2-8 0,5-2 8 16,0 0 0-16,0 0 0 0,6 0 0 0,-1 0 0 15,3 0 0-15,3 0 0 0,-3 0 0 0,6 0 0 16,-1 0-9-16,3 5 9 0,0-5 0 0,3 2 0 15,0-2-8-15,5 0 8 0,0 0 0 0,0 0-10 16,0 0 10-16,8 5-8 0,2-3-1 0,3 3 0 16,3-3 0-16,5 3 0 0,6-3 9 0,-1-2 0 15,6 0 0-15,5 5 0 0,0-5 0 0,0 0 0 0,3 0-8 0,0 0 8 16,-6 0 0-16,-10 0 0 16,2-5 0-16,-2 5 8 0,0 0-8 0,-3 0 0 0,0 0 0 0,-5 0 0 15,0 0 12-15,3 0 4 0,-6 0 0 0,0 0 1 16,-5 0 1-16,0 0 0 0,-3-2 0 0,0 2 0 15,-5 0-6-15,0 0 0 0,0 0-1 0,0 0 0 16,0 0-11-16,0 0 10 0,0 0-10 0,0 0 10 16,-5-5-10-16,0 5 0 0,0 0 0 0,-1 0 0 15,-2 0-80-15,3-2-20 0,-3 2-5 0,0 0-1136 16</inkml:trace>
  <inkml:trace contextRef="#ctx0" brushRef="#br0" timeOffset="164735.9">16068 5471 1094 0,'0'0'97'0,"0"0"-77"16,0 0-20-16,0 0 0 0,0 0 86 0,0 0 14 16,0 0 2-16,0 0 1 0,0 0-24 0,0 0-5 15,0 0-1-15,0 0 0 0,5 0-7 0,3-2-2 16,-2 2 0-16,4 0 0 0,1 0-10 0,-1 0-2 0,6 0-1 0,-2 0 0 16,1-5-31-16,7 5-5 0,9-5-2 0,-4 3 0 15,-3 2 41-15,-1 0 8 0,9 0 2 0,0 0 0 16,2 0-64-16,-5-5 0 0,3 5 0 0,0 0-13 15,0 0 13-15,-3 0 10 0,0 0-2 0,0 0 0 16,0-2-8-16,0 2 0 0,-5 0 0 0,0 0 0 16,-3 0 53-16,0-5 9 0,0 5 2 0,-2 0 0 15,-6 0-52-15,0 0-12 0,3 0 0 0,-5-2 0 16,2-3 32-16,-5 5 3 0,0 0 1 0,2 0 0 16,-2-2-9-16,0-3-2 0,-5 5 0 0,2-2 0 0,1 2-17 15,-4-5-8-15,-2 5 0 0,0 0 8 0,0 0 10 0,0 0 2 16,0 0 0-16,0 0 0 0,0-5-32 15,0 5-7-15,0 0-1 0,0 0 0 0,-5-2 20 0,0 2 0 16,-1-5 0-16,-4 5 0 0,-1 0 27 0,-2-2 9 16,-6-3 1-16,1 5 1 0,2 0-23 0,-5 0-5 15,-8 0-1-15,-3-2 0 0,3 2-9 0,0 0 0 16,0-5 0-16,-6 5 8 0,4 0-8 0,-1 0 0 16,3 0 0-16,-3 0 0 0,-5-2 0 0,5 2 0 15,6 2-9-15,-3-2 9 0,2 0 0 0,-2 0 0 16,3 5-8-16,-1-3 8 0,6 3 13 0,0-3 7 15,2-2 0-15,1 5 1 0,2-5-35 0,3 7-7 16,-1-7-2-16,6 5 0 0,0-3 23 0,1-2 0 16,4 0-9-16,-2 0 9 0,5 0 0 0,0 0-10 15,0 0 10-15,0 0-8 0,0 0 8 0,8 7 0 16,-1-7-9-16,7 5 9 0,2-5 0 0,2 0-11 0,3 2 11 0,8-2-8 31,3 0-16-31,0 0-4 0,0 0 0 0,5 0 0 0,2 0 41 0,-2 5 8 0,3-5 2 0,0 2 0 16,2-2-37-16,-2 0-7 0,2 0-2 15,-2 0 0-15,-3 0 37 0,0 5 7 0,-3-5 2 0,1 2 0 16,-9-2-37-16,-2 0-7 0,-3 5-2 0,-5-5 0 16,-3 0 23-16,0 5 0 0,-7-3 0 0,2-2 0 15,-3 0 0-15,-5 0 0 0,0 0 0 0,0 0 0 16,0 0 40-16,-8 0 12 0,-5-2 2 0,0 2 1 16,-6-5-33-16,-5 5-6 0,0 0-2 0,-5 0 0 15,-8-5-14-15,3 5 9 0,5 0-9 0,-6-2 8 16,1 2-8-16,0 0 0 0,2 0 0 0,5 0 0 0,1 0 0 15,5 0 0-15,-6 0 0 0,6 2 0 0,5-2 0 0,0 0-12 16,-5-2 2-16,3 2 1 0,4 0 9 0,4 0 9 16,-1-5-1-16,3 3-8 0,0 2 0 0,3 0 0 15,0-5-10-15,-3 5 10 0,-3-2-14 0,6 2 5 16,5 0 1-16,0 0 0 16,0 0-39-16,0 0-7 0,0 0-2 0,5-5 0 15,9 5-108-15,-4-2-23 0,-2-3-4 0,3 5-1 0</inkml:trace>
  <inkml:trace contextRef="#ctx0" brushRef="#br0" timeOffset="-205073.89">11819 8061 1278 0,'0'0'56'0,"0"0"12"0,0 0-54 0,0 0-14 0,0 0 0 0,0 0 0 15,0 0 76-15,0 0 13 0,0 0 3 0,0 0 0 16,0 0-1-16,5 2 0 0,-5-2 0 0,8 5 0 16,0-1-28-16,0-1-6 0,3 1-1 0,-3-1 0 15,5-3-9-15,0 4-3 0,0-4 0 0,6 3 0 16,-3-3-11-16,0 5-2 0,2-5-1 0,3 0 0 16,-2 2-21-16,5-2-9 0,-3 0 8 0,5 0-8 15,3 0 56-15,-2-2 7 0,-3 2 1 0,5 0 0 0,2 0-64 16,-1 0-13-16,1 0-3 0,-2 0 0 0,0 0 16 0,-2 0 16 15,-3 0-3-15,0 2-1 0,-1-2 4 0,-1 0 0 16,-1 0 0-16,0 0 0 0,0 5 3 0,3-5 1 16,-6 0 0-16,6 0 0 0,-3 0-5 0,1 2-1 15,-1-2 0-15,0 0 0 0,-3 0 2 0,1 0 1 16,-1 0 0-16,-2 0 0 0,-2 5-1 0,-1-5-1 16,-3 0 0-16,1 0 0 0,-3-5 0 0,0 5 0 15,0 0 0-15,0 0 0 0,-8 0 1 0,0 0 1 16,0 0 0-16,5 0 0 0,-5 0 0 0,0 0 0 15,0 0 0-15,0 0 0 0,0 0-3 0,0 0-1 16,0 0 0-16,0 0 0 0,0-2-13 0,-3-3 11 16,1 3-11-16,-4 2 10 0,-2-5-10 0,0 5 0 15,3-3 9-15,-3-1-9 0,-5 4 0 0,0 0 0 16,-3 0 0-16,0-3 8 0,-5 3-8 0,2 0 0 0,-2 0 0 16,3 0 0-16,-1 0 0 0,1 0 0 0,-1 3 0 15,-2-3 0-15,2 0-8 0,-2 4 8 0,-3-1-8 0,-5-3 8 16,-2 5-12-16,1-3 2 0,-1-2 1 0,-1 5 0 15,0-3 9-15,0 3-13 0,3-5 5 0,-2 2 8 16,2 3 0-16,2 2 0 0,1-7 0 0,2 4 0 16,-3-1 0-16,6-3 0 0,3 0 0 0,-1 4 0 15,-2-1 0-15,-3-3 0 0,3 5 0 0,-3-5 0 16,3 2-11-16,-3-2 11 0,3 0-8 0,0 0 8 16,0 5 0-16,2-5 0 0,3 0 0 0,6 2 0 15,-6-2 0-15,5 0 0 0,1 0 0 0,2 0 0 0,0 0 0 0,3 0 0 16,-1 0 0-16,4 0 0 15,2 0 0-15,0 0 0 0,0 0 0 0,0 0-8 0,0 0 8 16,0 0-8-16,0 0 8 0,5 5-8 0,3-5 8 0,2 0 0 16,6 0-9-16,0 0 9 0,3 0 0 0,2 0-9 15,5 0 9-15,6 0 0 0,-3 0-8 0,6 4 8 16,-4-4 0-16,6 0 0 0,-2 0-8 0,2 3 8 16,-3-3 0-16,6 0 0 0,0 4 0 0,-1-1 0 15,-2-3 0-15,-2 0 0 0,-4 0 0 0,-1 4 0 16,-4-4 0-16,-2 0 0 0,-3 0 0 0,0 0 0 15,0 0 0-15,-2 0 0 0,-3 0 0 0,0 0 0 16,-3 0 0-16,0-4 0 0,-2 4 8 0,-1 0 0 16,-2 0-8-16,0 0 12 0,-3 0 0 0,1 0 0 15,-6 0 0-15,5 0 0 0,-2 0-1 0,-3 0-1 16,0 0 0-16,0 0 0 0,0 0-2 0,0 0 0 0,0 0 0 16,0 0 0-16,0 0-8 0,0 0 8 0,0 0-8 0,0 0 8 15,0 0-8-15,0 0 0 0,0 0 0 16,0 0 0-16,0 0 0 0,0 0 0 0,0 0 0 0,-6 4 0 15,6-4 0-15,-8 3 0 0,8-3 0 0,-5 0 0 16,0 0 0-16,-1 5 0 0,1-5 0 0,0 2-11 16,0-2-62-1,-1 0-13-15,-2 5-2 0,0-3-802 0,0 3-160 0</inkml:trace>
  <inkml:trace contextRef="#ctx0" brushRef="#br0" timeOffset="-173668.96">11803 9044 748 0,'-13'-5'33'16,"13"5"7"-16,0 0-32 0,0 0-8 0,-5 0 0 0,5 0 0 0,0 0 116 16,0 0 22-16,0 0 4 0,0 0 1 15,0 0-63-15,0 0-12 0,0 0-2 0,0 0-1 0,0 0 27 0,0 0 6 16,0 0 1-16,0 0 0 0,0 0-56 0,7 0-11 15,1 5-3-15,0-5 0 0,0 0 11 0,3 0 3 16,2-5 0-16,3 5 0 0,3 0-18 0,-1 0-3 16,3-2-1-16,6-3 0 0,-4 5-21 0,4-2 0 15,2-3 0-15,3 5 0 0,2-5 0 0,1 3 0 16,-1 2 0-16,3 0 0 0,0-5 0 0,3 5 0 16,-3 0 0-16,0 0 0 0,-3 0 0 0,-2 0 0 15,0 0 0-15,-1 0 0 0,1 0 0 0,-3 0 0 16,0 0 0-16,-2 0 0 0,-3 0 34 0,-3 5 2 15,0-5 1-15,0 0 0 0,-2 0-8 0,-6 0-1 16,-2 0-1-16,-1 0 0 0,1 0 29 0,-11 0 7 16,0 0 1-16,0 0 0 0,0 0-52 0,0 0-12 15,0 0 0-15,0 0 0 0,0 0 0 0,0 0 0 16,5 0 0-16,-5 0 0 0,0 0 0 0,0 0 0 0,8 0 0 0,-8 0 0 16,0 0 0-16,8 0 0 0,-8 0 0 0,8 0 0 15,-8 0 0-15,0 0 0 0,0 0 0 0,0 0 0 16,0 0 38-16,0 0 5 0,0 0 1 0,0 0 0 15,0 0-27-15,-5 0-5 0,-1-5 0 0,-2 3-1 16,-2-3-3-16,-4 5-8 0,1-2 12 0,-8-3-4 16,3 5-8-16,-1 0 0 15,1 0 0-15,-1 0 0 0,-2 0 0 0,-3 0 0 0,3 5 8 0,-3-5-8 16,-5 2 0-16,-5-2 0 0,-1 5 0 0,1-3 0 16,-1 3-10-16,1-3 10 0,0 3-13 0,-3 2 5 15,5-2 8-15,0-3 12 0,3 3-2 0,0-3-1 16,0 5-29-16,2-7-5 0,-2 7-2 0,8-2 0 0,0-3 43 15,0 3 9-15,-3-5 2 0,3 5 0 16,-3-3-44-16,5 3-9 0,1-3-2 0,-3-2 0 0,-1 0 28 0,7 5 0 16,1-3 0-16,4-2 0 0,-1 0 0 0,3 5 0 15,3-5 0-15,0 0 0 0,5 0 0 0,0 0-8 16,0 0 8-16,0 0 0 0,0 0 0 0,0 0 0 16,5 0 0-16,0 0-8 15,6 0-20-15,-1 0-4 0,4 0-1 0,2 0 0 0,7-5 33 0,4 5 0 16,2 0 0-16,5 0 0 0,1-2 18 0,-6 2 10 15,5 0 3-15,3 0 0 16,3 0-50-16,2 0-9 0,1 2-3 0,2-2 0 0,0 0 31 0,7 0 0 0,-4 0 0 16,-3 0 0-16,-5 0 12 0,-1 0 8 15,-2 0 1-15,1 0 1 0,-4 0-22 0,-5 5 8 16,0-5-8-16,-2 2 0 0,-4-2 0 0,-1 0 0 0,-1-2 0 16,-8 2 8-16,0 0-8 0,0 0 11 0,1 0-11 0,-4 0 12 15,1-5-12-15,-3 5 0 0,0 0 0 0,2-2 0 16,-4-3 11-16,-6 5 0 0,0 0 0 0,0 0 0 15,0 0 5-15,0 0 2 0,0 0 0 0,-6 0 0 16,-2-7-2-16,0 7-1 0,-5-7 0 0,0 7 0 16,-3-7-15-16,-5 7-15 0,-3-5 3 0,-2 3 1 15,-1 2 11-15,-2-5 0 0,-3 5 0 0,-2-2 0 16,5 2 16-16,-3-5 6 0,3 5 1 0,-5 0 0 16,4-2-23-16,-4 2 0 0,0 0 0 0,-3 0 0 15,2-5-19-15,6 5-1 16,3 0-1-16,-3 0 0 0,-1-2 21 0,1 2 0 0,3-5 0 0,-1 5 0 0,4 5 0 15,-12-5 0-15,9 0 0 0,-1 0 0 0,4 0 0 0,-1-5 0 16,5 5 0-16,1 0 0 0,-1 0 0 0,3 0 0 16,3 0 0-16,2 0 0 0,1 0 0 0,2 0 0 15,8 0 0-15,0 0 0 0,0 0 0 0,0 0 0 16,0 0 0-16,0 0 0 0,5 0 0 0,3 0 0 16,3 5 0-16,5-3 0 0,2-2 0 0,3 0 0 15,0 0 0-15,3 0 0 16,11 0-31-16,2 5-1 0,0-5-1 0,0 2 0 15,-3-2 1-15,1 0 1 0,4 5 0 0,1-3 0 0,-6-2 49 0,1 0 10 16,-6 5 1-16,0-5 1 16,-3 0-48-16,-4 0-10 0,1 2-1 0,-1-2-1 0,-7 0 75 0,1 0 15 15,-2 0 4-15,-7 0 0 0,4 0-52 0,-3 0-12 16,-5-2 0-16,-3 2 0 16,0 0-48-16,0 0-13 0,0 0-3 0,0 0 0 15,0 0-106-15,-6 0-22 0,-2 0-4 0</inkml:trace>
  <inkml:trace contextRef="#ctx0" brushRef="#br0" timeOffset="-147823.69">11972 9808 1177 0,'0'0'52'0,"0"0"11"0,6 0-51 0,-1 5-12 16,-2-3 0-16,5-2 0 0,-3 5 74 0,3-5 12 15,0 2 2-15,2-2 1 0,1 5 11 0,2-3 3 16,3-2 0-16,3 0 0 0,2 5-28 0,3-5-6 16,-3 0-1-16,5 2 0 0,1-4-37 0,-1 2-8 15,3 2-2-15,6-2 0 0,-6 0 35 0,2 0 6 16,-1 0 2-16,1 0 0 0,-2 5-56 0,0-5-8 15,3 0-8-15,-3 2 8 0,0 3 0 0,-2 0 0 16,-1-3 8-16,1-2-8 0,-3 7 0 0,-3-2 0 16,0-3 0-16,-3 3 0 0,1-3 54 0,-3-2 5 0,0 0 1 15,-3 7 0-15,0-7-45 0,0 5-15 0,-2-5 9 0,2 0-9 16,-5 0 50-16,0 0 5 0,0 0 1 0,0 0 0 16,-3 0-39-16,3 0-7 0,-2 0-2 0,-1 0 0 15,-3 0 12-15,4 0 3 0,-4 0 0 0,4 0 0 16,-6 0-37-16,5 0-7 0,0 0-2 0,3-5 0 15,-3 5 43-15,1 0 9 16,-4 0 2-16,1 0 0 0,0-2-50 0,-1 2-9 0,4-5-3 0,-1 5 0 16,0 0 31-16,1-2 0 0,-1-3 0 0,0 5 0 15,-2-2 21-15,-1-3 11 0,1 5 1 0,-3 0 1 16,0 0-26-16,0 0-8 0,0 0 0 0,0 0 0 0,0 0 27 16,-5-2 1-16,2-3 1 0,-5 3 0 0,0-3-29 0,0 5-13 15,0-5 1-15,0 3 0 0,-2 2 12 0,-1 0 16 16,1-5-3-16,-1 5-1 0,-2 5-23 0,-3-5-5 15,-3 0 0-15,-2 0-1 0,0 0 5 0,-3 0 2 16,1 2 0-16,-7-2 0 16,1 5-22-16,-2-5-4 0,-1 5 0 0,-3-3-1 0,6 3 37 0,0-3 21 15,0-2-2-15,-3 7-1 0,3-2-18 0,5-3 0 16,-2-2 0-16,0 5-9 0,-1-3-4 0,1-2-1 16,2 0 0-16,3 5 0 0,-1-5 14 0,-7 2 0 15,6 3 0-15,1 0 0 0,1-3 0 0,5-2 0 16,0 0 0-16,3 0 0 0,0 0 0 0,0 0 13 15,2 0-2-15,3 0-1 0,-2 5-10 0,4-3 0 16,-2-2 0-16,6 0 0 0,2 0 0 0,0 0-9 0,0 0 9 16,0 0 0-16,0 0-12 0,0 0 4 0,0 0 8 0,5 5-13 15,3-3 13-15,3 3-12 0,-1-3 12 0,6-2-12 16,3 0 12-16,2 0 0 0,3 0 0 0,5 0-9 16,0 5 9-16,5-10-8 0,3 10 8 0,3-5-8 15,-6 0 8-15,-5 0 0 16,6 0 0-16,2 0 0 0,0 2 0 0,3-2 0 0,-1-2 0 0,4 2 0 15,-4 0 0-15,12 0 0 0,-9 0 0 0,-2 2 0 16,-6-2 0-16,-2-2 0 0,-6 2 0 0,3-5 0 16,-5 5 0-16,-3 0 0 0,0 0 0 0,1-2 0 15,-7 2 0-15,1 0 0 0,0 0 8 0,-5 0-8 16,-1 0 10-16,4 0-2 0,-4 0-8 0,-2 0 12 16,0-5 1-16,-3 3 0 0,1 2 0 0,-1-5 0 0,0 5-1 0,1 0-1 15,-1 0 0-15,-5 0 0 0,0 0-3 0,5-2-8 16,0-3 12-16,-5 5-4 0,0 0-8 0,3 0 0 15,2 0 9-15,-2-2-9 0,2-3 8 0,-5 5-8 16,0 0 8-16,0 0-8 0,0 0 9 0,0 0-9 16,0 0 12-16,0 0-12 0,0 0 8 0,0 0-8 15,-2-7 0-15,-1 7 0 0,0-5 24 0,3 5-3 16,0 0 0-16,-2-2 0 16,-6-3-68-16,8 5-13 0,0 0-4 0,0 0 0 0,-6 0 54 0,6 0 10 15,0 0 0-15,-5-2 0 16,3 2-16-16,2 0-9 0,-6-5-2 0,6 5 0 15,0 0-10-15,0 0-3 0,-8 0 0 0,8 0 0 0,0 0 40 0,0 0 0 16,0 0 0-16,0 0 0 0,-5 0 0 0,5 0 0 16,0 0 0-16,0 0 0 0,0 0 0 0,0 0 0 15,0 0 0-15,0 0 0 0,0 0 0 0,5 0 0 0,-2-2 0 16,2 2 0-16,1 0 0 0,-1 0 0 0,0 0 0 0,0 0 0 16,1 0 0-16,-1 0 0 0,0 0 0 0,-5 0 0 15,0 0 0-15,6 0 0 0,-6 0 0 0,0 0 0 16,0 0 0-16,0 0 0 0,0 0 0 0,0 0 0 15,0 0 18-15,0 0 11 0,0 0 3 0,0 0 0 16,0 0-24-16,0 0-8 0,0 0 0 0,0 0 0 16,0 0 8-16,0 0-8 0,0 0 0 0,0 0 0 15,0 0 0-15,0 0 0 0,0 0 0 0,0 0 0 16,0 0-224-16,0 0-37 0</inkml:trace>
  <inkml:trace contextRef="#ctx0" brushRef="#br0" timeOffset="-125486.01">10308 10873 576 0,'-13'-2'51'0,"13"2"-41"15,0 0-10-15,0 0 0 0,0 0 53 0,0 0 9 16,0 0 2-16,0 0 0 0,0 0 16 0,3-5 3 16,-1-2 1-16,-2 7 0 0,6 0-32 0,1-7-7 0,-1 7-1 0,2-7 0 15,0 7 16-15,2 0 4 0,1-5 0 0,-3 5 0 16,2-2-13-16,1 4-3 0,2-2 0 0,0 0 0 15,3 0-25-15,0 0-6 0,3 0-1 0,2 5 0 16,5-5 24-16,1 0 5 0,-3 3 1 0,7 1 0 16,4-4-25-16,2 0-5 0,2 5 0 0,4-3-1 15,-1-2-7-15,-2 5-8 0,2-3 11 0,0-2-11 16,-2 0 0-16,2 5 0 0,-2-3 0 0,0-2 0 0,-3 5 13 0,-5-3 6 16,-1-2 1-16,-2 5 0 0,-2-5 12 0,-1 3 4 15,-4 1 0-15,1-4 0 0,-1 5 9 0,-4-5 3 16,-2 0 0-16,0 2 0 0,-3-2-20 0,0 0-3 0,-2 0-1 0,-1 0 0 15,1 0 15-15,0 0 2 0,-1 0 1 0,1-2 0 16,-3 2-22-16,2 0-4 0,-2-5 0 0,3 5-1 16,-3 0-2-16,0 0 0 0,0 0 0 0,-8 0 0 0,8-4 1 15,-8 4 0-15,0 0 0 0,0 0 0 0,5-3 6 0,-5 3 2 16,0-5 0-16,0-2 0 0,-3 7 0 16,1-7 0-16,-6 5 0 0,0-3 0 15,-3-2-5-15,-2 3-1 0,-3 1 0 0,0-4 0 0,-2 2-5 0,2 3-2 16,-3-3 0-16,-2 3 0 0,0-3-27 0,0-2-6 15,0 7 0-15,-1-7-1 0,-1 2 42 0,-7 3 9 16,1-3 2-16,0 5 0 16,3-7-45-16,-1 7-9 0,-2-2-2 0,0-3 0 0,3 5 39 0,-1-2 7 15,3-3 2-15,-2 5 0 0,2 0-20 0,3 0-12 16,-3-2 1-16,6 2 1 0,-1-5-2 0,-2 5 0 16,0 0 0-16,-3 0 0 0,0 0 4 0,0 0 0 15,1 0 0-15,-9 0 0 0,3 0 8 0,5 0-8 16,5 0 8-16,1 0-8 0,-1 0 8 0,1 5-8 15,-1-5 8-15,3 2-8 0,0-2 8 0,3 5 0 0,0-5 0 16,0 2-8-16,2-2 8 0,1 0-8 0,-1 0 8 0,3 5-8 16,-2-5 8-16,2 0-13 0,0-5 5 0,2 5 8 31,1 0-34-31,0 0 1 0,2-2 0 0,3 2 0 0,0 0 45 0,0 0 10 0,0 0 2 0,0 0 0 16,0 0-24-16,0 0-12 0,0 0 2 0,8-5 0 15,3 5 0-15,-3 0 0 0,5-2 0 0,3 2 0 16,2 0-2-16,6 0 0 0,2 0 0 0,9 0 0 15,2 0 3-15,5 2 0 16,3-2 0-16,8 5 0 0,-5-3 9 0,2-2 0 0,0 0-9 0,3 5 9 16,-5-5 0-16,-1 2 0 0,-2-2 0 0,0 5 0 15,-5-3 0-15,-3-2 0 0,-2 5 0 0,-6-5 0 0,-6 0 0 16,1 0 0-16,-5 0 0 16,-3 0 0-16,-3 0 0 0,-2 0 10 0,-1 0-10 0,1 0 10 0,-1 0 2 0,-2 0 1 15,-3 0 0-15,3 0 0 0,-2 0 7 0,-6 0 0 16,0 0 1-16,0 0 0 0,0 0 4 0,0 0 1 15,0 0 0-15,-8 0 0 16,-3 0-6-16,3 0-2 0,0 0 0 0,-2 0 0 0,-3 0-6 0,-1 0-2 16,-2 0 0-16,1 0 0 0,-1 0-10 0,0 0 10 15,-3 0-10-15,-2 0 10 0,3-5-10 0,-6 5 0 16,-3 0 9-16,1 0-9 0,-6-2 0 0,3 2 8 16,-3 0-8-16,-2 0 0 0,2 2 0 0,0-2 9 15,1 0-9-15,-1 0 0 0,3 0 8 0,0-2-8 16,2 2 0-16,-2-5 0 0,-3 5 0 0,3 0 0 15,3 0 0-15,-1-2 0 0,6 2 0 0,3 0-9 16,-1 0 9-16,6 0-8 0,0 2-9 0,-1-2-2 0,4 0 0 0,-1 0 0 16,6 0 19-16,0 0 16 0,5 0-4 0,0 0 0 15,0 0-12-15,0 0-16 0,0 0 3 0,0 0 1 16,5 0 12-16,6 0-12 0,2 0 12 0,3 0-12 16,5 5 12-16,3-10 0 15,5 5 12-15,5 0-12 0,3-2-14 16,0 2-10-16,3-5-1 0,5 5-1 0,0-7 18 0,0 7 8 0,2-2-8 0,1-3 8 15,-3 5 0-15,-8 0 0 0,0-4 0 0,-10 4-8 16,-4 0 8-16,1 4 0 0,-3-4 0 0,1 0 0 16,-1 0 0-16,-3 0 0 0,1 0 0 0,-1 0 0 15,1 5 0-15,-6-5 0 0,0 2 8 0,-5-2-8 0,0 0 0 16,-3 5 9-16,-5-5-9 0,0 0 0 16,0 0 12-16,0 0-4 0,0 0 0 0,-2 2-8 0,-4 3 18 15,-1-3-3-15,-4 3-1 0,0-3 0 0,-2 3-2 0,-3-5-1 16,-2 7 0-16,-3-7 0 15,-3 7-11-15,0-7-11 0,-5 7 3 0,-13-2 0 0,2-3 20 0,-2 3 5 16,2-3 1-16,0 5 0 0,6-2-18 0,-1-2 0 16,4 1 0-16,-4 3 0 0,6-7 0 0,-5 7 0 15,2-2 0-15,-2-3 0 0,2-2 0 0,3 5 0 16,0-3 0-16,5-2 0 0,5 0 0 0,3 5 0 16,1-5 0-16,4 0 0 0,-2 0 0 0,5 3 0 15,0-3 0-15,3 0-9 0,-1 0 9 0,6 0-8 16,0 0 8-16,0 0-8 0,0 0 8 0,0 0-13 15,0 0 5-15,6 0 8 0,4 0-14 0,1 0 5 16,-1 0 1-16,6 0 0 0,3-3 8 16,7 3 0-16,1 0 10 0,7 0-10 0,-2 0-14 0,-3-5-9 15,3 5-1-15,-1 0-1 0,4-2 25 0,4-3-10 0,-2 5 10 16,1 0 0-16,-4-2 0 0,6 2 0 0,-6 0 0 0,-5 0 0 16,-5 0 0-16,-6-5-8 0,-2 5 8 0,-5 0-10 15,-1 0 10-15,-4 0-10 0,-6 0 10 0,0 0-10 16,0 0-86-16,0 0-16 15,0 0-4-15,0 0-629 0,0 0-126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56.6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197 365 1376 0 0,'2'-1'136'0'0,"6"-5"115"0"0,15-22 7874 0 0,-23 27-7041 0 0,0 1-42 0 0,0 0-26 0 0,-1-15 2600 0 0,-16 10-1887 0 0,-22 1-698 0 0,-8 2-820 0 0,43 2-167 0 0,0 1 1 0 0,-1 0-1 0 0,1 0 1 0 0,0 0-1 0 0,0 1 1 0 0,0 0-1 0 0,0 0 1 0 0,0 0-1 0 0,0 0 0 0 0,1 0 1 0 0,-1 1-1 0 0,1-1 1 0 0,-1 1-1 0 0,0 1-44 0 0,3-3-8 0 0,-6 6 8 0 0,1-1 0 0 0,1 1 0 0 0,-1 0 0 0 0,1 0 0 0 0,0 1 0 0 0,1-1 0 0 0,0 1 0 0 0,0 0 0 0 0,1 0 0 0 0,0 1 0 0 0,-2 6 0 0 0,2-5 0 0 0,1-4-64 0 0,1 1 0 0 0,0-1 0 0 0,0 1 0 0 0,1-1 0 0 0,-1 1 0 0 0,2-1 0 0 0,-1 1-1 0 0,1-1 1 0 0,0 1 0 0 0,0-1 0 0 0,1 3 64 0 0,-1-6-2 0 0,0 0 0 0 0,1-1 1 0 0,-1 1-1 0 0,0-1 0 0 0,1 1 0 0 0,0-1 1 0 0,0 0-1 0 0,-1 0 0 0 0,1 0 0 0 0,1 0 0 0 0,-1 0 1 0 0,0 0-1 0 0,0 0 0 0 0,1-1 0 0 0,-1 1 0 0 0,1-1 1 0 0,-1 0-1 0 0,1 1 0 0 0,0-1 0 0 0,-1 0 1 0 0,1-1-1 0 0,0 1 0 0 0,0 0 0 0 0,-1-1 0 0 0,1 0 1 0 0,3 1 1 0 0,74-9 162 0 0,-78 8-154 0 0,7-1 94 0 0,-1 0 0 0 0,1-1-1 0 0,0 0 1 0 0,-1-1 0 0 0,0 0 0 0 0,1 0 0 0 0,-1 0-1 0 0,0-1 1 0 0,-1-1 0 0 0,1 1 0 0 0,-1-1 0 0 0,0-1-1 0 0,0 1 1 0 0,0-1 0 0 0,-1 0 0 0 0,0-1 0 0 0,0 1-1 0 0,0-1 1 0 0,-1-1 0 0 0,0 1 0 0 0,-1-1-1 0 0,0 1 1 0 0,0-1 0 0 0,0 0 0 0 0,-1-1 0 0 0,1-5-102 0 0,0-2 137 0 0,-1 0 1 0 0,-1 0 0 0 0,-1 0-1 0 0,0 0 1 0 0,-1 0-1 0 0,-1-1 1 0 0,0 1 0 0 0,-1 0-1 0 0,-4-10-137 0 0,-27-125 0 0 0,9 82 0 0 0,18 53-22 0 0,5 17 94 0 0,1-1-1 0 0,0 0 1 0 0,0 0-1 0 0,0 0 1 0 0,0 0-1 0 0,0 0 1 0 0,0 0-1 0 0,0 0 1 0 0,-1 0-1 0 0,1 1 1 0 0,0-1-1 0 0,0 0 1 0 0,0 0-1 0 0,0 0 1 0 0,0 0-1 0 0,-1 0 1 0 0,1 0-1 0 0,0 0 1 0 0,0 0-1 0 0,0 0 1 0 0,0 0 0 0 0,0 0-1 0 0,-1 0 1 0 0,1 0-1 0 0,0 0 1 0 0,0 0-1 0 0,0 0 1 0 0,0 0-1 0 0,-1 0-71 0 0,0 23 7 0 0,0-1-1 0 0,2 1 1 0 0,0 0-1 0 0,2 0 1 0 0,0-1-1 0 0,2 1 1 0 0,0-1-1 0 0,7 16-6 0 0,28 103 0 0 0,-3-52 640 0 0,-1-12-392 0 0,-13-36-813 0 0,-22-36-309 0 0,-1-3-1056 0 0,1-1-4939 0 0,-1-1-172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57.0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24 13560 0 0,'0'0'306'0'0,"0"0"46"0"0,0 0 23 0 0,0 0-44 0 0,7 7 1354 0 0,-14 58 224 0 0,1-12-1262 0 0,6-48-640 0 0,0 0 0 0 0,1 0 0 0 0,-1-1 0 0 0,1 1 0 0 0,0-1 0 0 0,0 1 0 0 0,0-1 0 0 0,1 1 1 0 0,-1-1-1 0 0,1 1 0 0 0,0-1 0 0 0,1 0 0 0 0,-1 0 0 0 0,1 0 0 0 0,-1 0 0 0 0,1-1 0 0 0,0 1 0 0 0,1-1 0 0 0,-1 0 1 0 0,1 1-1 0 0,-1-1 0 0 0,1-1 0 0 0,0 1 0 0 0,0-1 0 0 0,0 1 0 0 0,0-1 0 0 0,0 0 0 0 0,1-1 0 0 0,-1 1 0 0 0,1-1 1 0 0,-1 0-1 0 0,1 0 0 0 0,-1 0 0 0 0,1-1 0 0 0,0 1 0 0 0,-1-1 0 0 0,1 0 0 0 0,0-1 0 0 0,0 1 0 0 0,-1-1 0 0 0,4 0-7 0 0,0-2-6 0 0,61-30 1212 0 0,-53 19-883 0 0,-9 9-163 0 0,-1-1-1 0 0,0 1 1 0 0,-1-1 0 0 0,1 0 0 0 0,-1 0-1 0 0,0 0 1 0 0,0-1 0 0 0,-1 0 0 0 0,0 0-1 0 0,0-1-159 0 0,-2 4 77 0 0,0 1-1 0 0,0-1 1 0 0,-1 1-1 0 0,1-1 1 0 0,-1 1 0 0 0,0-1-1 0 0,0 0 1 0 0,0 0-1 0 0,-1 1 1 0 0,1-1-1 0 0,-1 0 1 0 0,0 0-1 0 0,0 0 1 0 0,-1 0-1 0 0,1 1 1 0 0,-1-1-1 0 0,1 0 1 0 0,-1 0 0 0 0,-1 1-1 0 0,1-1 1 0 0,0 0-1 0 0,-1 1 1 0 0,0-1-1 0 0,1 1 1 0 0,-2 0-1 0 0,1 0 1 0 0,0 0-1 0 0,0 0 1 0 0,-1 0 0 0 0,0 0-1 0 0,0 0 1 0 0,0 0-77 0 0,-4 0 49 0 0,0-1 0 0 0,-1 1 0 0 0,1 1-1 0 0,-1-1 1 0 0,1 1 0 0 0,-1 1 0 0 0,0-1 0 0 0,0 1 0 0 0,0 1 0 0 0,-6-1-49 0 0,-3 0-4 0 0,-36 6-4255 0 0,52-5 2967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30T00:47:58.60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34 0 10136 0 0,'0'0'230'0'0,"0"0"30"0"0,0 0 19 0 0,0 0 118 0 0,3 7 1537 0 0,34 121 5116 0 0,-7 23-5601 0 0,-17-82-1218 0 0,-3-23-632 0 0,-10-37-641 0 0,0-9-3209 0 0,-7-5-1893 0 0</inkml:trace>
  <inkml:trace contextRef="#ctx0" brushRef="#br0" timeOffset="172.19">0 257 10136 0 0,'2'-2'46'0'0,"0"0"0"0"0,-1 0 0 0 0,1 1 0 0 0,0-1 1 0 0,0 1-1 0 0,0-1 0 0 0,0 1 0 0 0,0 0 0 0 0,0 0 1 0 0,0 0-1 0 0,1 0 0 0 0,-1 0 0 0 0,0 0 0 0 0,0 1 1 0 0,1-1-1 0 0,-1 1 0 0 0,1 0 0 0 0,-1 0 0 0 0,0-1 1 0 0,2 2-47 0 0,11-4 132 0 0,41 4 1681 0 0,5-10 363 0 0,43-26-2701 0 0,-87 28-3014 0 0,-1-1-1234 0 0</inkml:trace>
  <inkml:trace contextRef="#ctx0" brushRef="#br0" timeOffset="531.53">493 42 10592 0 0,'20'51'4580'0'0,"1"30"647"0"0,-9-31-4200 0 0,12 72 1954 0 0,-14-71-2421 0 0,-6-31-496 0 0,-4-20-61 0 0,0 1-1 0 0,0-1 0 0 0,0 0 1 0 0,0 1-1 0 0,0-1 0 0 0,0 1 1 0 0,0-1-1 0 0,0 0 1 0 0,0 1-1 0 0,0-1 0 0 0,0 0 1 0 0,0 1-1 0 0,1-1 0 0 0,-1 0 1 0 0,0 1-1 0 0,0-1 1 0 0,0 0-1 0 0,0 1 0 0 0,1-1 1 0 0,-1 0-1 0 0,0 1 0 0 0,0-1 1 0 0,1 0-1 0 0,-1 0 1 0 0,0 1-1 0 0,1-1 0 0 0,-1 0 1 0 0,0 0-1 0 0,1 0 0 0 0,-1 1 1 0 0,0-1-1 0 0,1 0 0 0 0,-1 0 1 0 0,0 0-1 0 0,1 0 1 0 0,-1 0-1 0 0,0 0 0 0 0,1 0 1 0 0,-1 0-1 0 0,1 0 0 0 0,-1 0 1 0 0,0 0-1 0 0,1 0 1 0 0,-1 0-1 0 0,0 0 0 0 0,1 0 1 0 0,-1 0-1 0 0,1 0 0 0 0,-1 0 1 0 0,0 0-1 0 0,1-1 1 0 0,-1 1-1 0 0,0 0 0 0 0,1 0-2 0 0,90-29 256 0 0,-42 20-354 0 0,14 7 44 0 0,14 26 280 0 0,-66-21-220 0 0,-1 0 1 0 0,0 1-1 0 0,0 0 1 0 0,0 1-1 0 0,-1 0 1 0 0,1 0-1 0 0,-1 1 1 0 0,0 0 0 0 0,-1 1-1 0 0,0 0 1 0 0,0 0-1 0 0,0 1-6 0 0,23 36-201 0 0,-31-43-850 0 0,0-1-385 0 0,0 0-76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Features, parameters, and polynomial degree are all different ways of looking at model complexity</a:t>
            </a:r>
          </a:p>
        </p:txBody>
      </p:sp>
    </p:spTree>
    <p:extLst>
      <p:ext uri="{BB962C8B-B14F-4D97-AF65-F5344CB8AC3E}">
        <p14:creationId xmlns:p14="http://schemas.microsoft.com/office/powerpoint/2010/main" val="1342296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on screen that we’re really changing the quality metric, but </a:t>
            </a:r>
            <a:r>
              <a:rPr lang="en-US" dirty="0" err="1"/>
              <a:t>tytpically</a:t>
            </a:r>
            <a:r>
              <a:rPr lang="en-US" dirty="0"/>
              <a:t> machine learning libraries use one class to encapsulate </a:t>
            </a:r>
            <a:r>
              <a:rPr lang="en-US" dirty="0" err="1"/>
              <a:t>botht</a:t>
            </a:r>
            <a:r>
              <a:rPr lang="en-US" dirty="0"/>
              <a:t> he model and the quality metric, so in </a:t>
            </a:r>
            <a:r>
              <a:rPr lang="en-US" dirty="0" err="1"/>
              <a:t>sklearn</a:t>
            </a:r>
            <a:r>
              <a:rPr lang="en-US" dirty="0"/>
              <a:t> this would actually be referred to as a different model.</a:t>
            </a:r>
          </a:p>
        </p:txBody>
      </p:sp>
    </p:spTree>
    <p:extLst>
      <p:ext uri="{BB962C8B-B14F-4D97-AF65-F5344CB8AC3E}">
        <p14:creationId xmlns:p14="http://schemas.microsoft.com/office/powerpoint/2010/main" val="512813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Draw: L(w) = MSE(w)</a:t>
            </a:r>
          </a:p>
        </p:txBody>
      </p:sp>
    </p:spTree>
    <p:extLst>
      <p:ext uri="{BB962C8B-B14F-4D97-AF65-F5344CB8AC3E}">
        <p14:creationId xmlns:p14="http://schemas.microsoft.com/office/powerpoint/2010/main" val="18409473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generic w vector</a:t>
            </a:r>
          </a:p>
          <a:p>
            <a:r>
              <a:rPr lang="en-US" dirty="0"/>
              <a:t>Draw why sum doesn’t work with an example of w_1 and w_2</a:t>
            </a:r>
          </a:p>
          <a:p>
            <a:r>
              <a:rPr lang="en-US" dirty="0"/>
              <a:t>Show summation for absolute values and show L1 norm notation</a:t>
            </a:r>
          </a:p>
          <a:p>
            <a:r>
              <a:rPr lang="en-US" dirty="0"/>
              <a:t>Show sum of squares summation and L2 norm notation</a:t>
            </a:r>
          </a:p>
          <a:p>
            <a:r>
              <a:rPr lang="en-US" dirty="0"/>
              <a:t>Both L1 and L2 have specific interpretation and practical importance</a:t>
            </a:r>
          </a:p>
          <a:p>
            <a:r>
              <a:rPr lang="en-US" dirty="0"/>
              <a:t>Talk about norm, notations, </a:t>
            </a:r>
          </a:p>
        </p:txBody>
      </p:sp>
    </p:spTree>
    <p:extLst>
      <p:ext uri="{BB962C8B-B14F-4D97-AF65-F5344CB8AC3E}">
        <p14:creationId xmlns:p14="http://schemas.microsoft.com/office/powerpoint/2010/main" val="37084340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\lam = 0, write that this is just min RSS(w) which is the same as before </a:t>
            </a:r>
          </a:p>
          <a:p>
            <a:pPr lvl="1"/>
            <a:r>
              <a:rPr lang="en-US" dirty="0"/>
              <a:t>We call this \hat{</a:t>
            </a:r>
            <a:r>
              <a:rPr lang="en-US" dirty="0" err="1"/>
              <a:t>w_LS</a:t>
            </a:r>
            <a:r>
              <a:rPr lang="en-US" dirty="0"/>
              <a:t>} for the least squares solution</a:t>
            </a:r>
          </a:p>
          <a:p>
            <a:pPr lvl="0"/>
            <a:r>
              <a:rPr lang="en-US" dirty="0"/>
              <a:t>Talk about how if \hat{w} != 0, then the cost is infinite </a:t>
            </a:r>
          </a:p>
          <a:p>
            <a:pPr lvl="1"/>
            <a:r>
              <a:rPr lang="en-US" dirty="0"/>
              <a:t>Therefore \hat{w} = 0</a:t>
            </a:r>
          </a:p>
          <a:p>
            <a:pPr lvl="0"/>
            <a:r>
              <a:rPr lang="en-US" dirty="0"/>
              <a:t>In between 0 &lt;= |\hat{w} |_2^2 &lt;= |\hat{</a:t>
            </a:r>
            <a:r>
              <a:rPr lang="en-US" dirty="0" err="1"/>
              <a:t>w_LS</a:t>
            </a:r>
            <a:r>
              <a:rPr lang="en-US" dirty="0"/>
              <a:t>}|_2^2</a:t>
            </a:r>
          </a:p>
        </p:txBody>
      </p:sp>
    </p:spTree>
    <p:extLst>
      <p:ext uri="{BB962C8B-B14F-4D97-AF65-F5344CB8AC3E}">
        <p14:creationId xmlns:p14="http://schemas.microsoft.com/office/powerpoint/2010/main" val="34564813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vertical line is the coefficients for a model at different values of lambda</a:t>
            </a:r>
          </a:p>
        </p:txBody>
      </p:sp>
    </p:spTree>
    <p:extLst>
      <p:ext uri="{BB962C8B-B14F-4D97-AF65-F5344CB8AC3E}">
        <p14:creationId xmlns:p14="http://schemas.microsoft.com/office/powerpoint/2010/main" val="41697440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791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2715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844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186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 that we are testing them on a different dataset!</a:t>
            </a:r>
          </a:p>
          <a:p>
            <a:r>
              <a:rPr lang="en-US" dirty="0"/>
              <a:t>Reminder that we are running a similarity checker! Collaborate on a high-level, don’t show or communicate code directly!</a:t>
            </a:r>
          </a:p>
        </p:txBody>
      </p:sp>
    </p:spTree>
    <p:extLst>
      <p:ext uri="{BB962C8B-B14F-4D97-AF65-F5344CB8AC3E}">
        <p14:creationId xmlns:p14="http://schemas.microsoft.com/office/powerpoint/2010/main" val="1031261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785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Learning rate (in Gradient Descent)</a:t>
            </a:r>
          </a:p>
          <a:p>
            <a:r>
              <a:rPr lang="en-US" i="1" dirty="0"/>
              <a:t>Number of iterations (in Gradient Descent)</a:t>
            </a:r>
          </a:p>
          <a:p>
            <a:r>
              <a:rPr lang="en-US" i="1" dirty="0"/>
              <a:t>Regularization parameter</a:t>
            </a:r>
          </a:p>
          <a:p>
            <a:r>
              <a:rPr lang="en-US" i="1" dirty="0"/>
              <a:t>Number of folds (in Cross Validation)</a:t>
            </a:r>
          </a:p>
          <a:p>
            <a:r>
              <a:rPr lang="en-US" i="1" dirty="0"/>
              <a:t>Polynomial degree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0451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9706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larger magnitude coefficients do not necessarily indicate that those features are more important, it could just be that the scale of those features is smaller</a:t>
            </a:r>
          </a:p>
        </p:txBody>
      </p:sp>
    </p:spTree>
    <p:extLst>
      <p:ext uri="{BB962C8B-B14F-4D97-AF65-F5344CB8AC3E}">
        <p14:creationId xmlns:p14="http://schemas.microsoft.com/office/powerpoint/2010/main" val="4128888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Remind them that test error is a heuristic for true error.</a:t>
            </a:r>
          </a:p>
        </p:txBody>
      </p:sp>
    </p:spTree>
    <p:extLst>
      <p:ext uri="{BB962C8B-B14F-4D97-AF65-F5344CB8AC3E}">
        <p14:creationId xmlns:p14="http://schemas.microsoft.com/office/powerpoint/2010/main" val="593003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LOOCV gives better results because at the end of the day, the model you return is trained on the whole dataset. So you </a:t>
            </a:r>
            <a:r>
              <a:rPr lang="en-US" i="1" u="sng" dirty="0"/>
              <a:t>want to </a:t>
            </a:r>
            <a:r>
              <a:rPr lang="en-US" dirty="0"/>
              <a:t>return the model that is most likely to perform well when trained on the whole dataset. LOOCV achieves this.</a:t>
            </a:r>
          </a:p>
          <a:p>
            <a:r>
              <a:rPr lang="en-US" dirty="0"/>
              <a:t>(Recall that smaller dataset size increases the change of overfitting)</a:t>
            </a:r>
          </a:p>
          <a:p>
            <a:r>
              <a:rPr lang="en-US" dirty="0"/>
              <a:t>In practice, with large datasets smaller k is fine.</a:t>
            </a:r>
          </a:p>
        </p:txBody>
      </p:sp>
    </p:spTree>
    <p:extLst>
      <p:ext uri="{BB962C8B-B14F-4D97-AF65-F5344CB8AC3E}">
        <p14:creationId xmlns:p14="http://schemas.microsoft.com/office/powerpoint/2010/main" val="678203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119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215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805942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practice, the amount of data you need to cover the space increases exponentially with the dimension! If you need 100 points to cover 1D, you’d need 100^D points to get similar coverage on D </a:t>
            </a:r>
            <a:r>
              <a:rPr lang="en-US" dirty="0" err="1"/>
              <a:t>dimentions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6230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8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8926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5835603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7908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648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C5DB24C-3424-4514-8BFB-389D97E7CBC7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259406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65393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52693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B3254836-C3E8-4174-A183-39F083DD4D5C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D5B020D0-BC63-4F64-8389-E5DC3F2652EE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A55D933B-9500-4808-BE2A-957373E4ED0A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C16C7985-7E5B-4AC2-B026-B3927FF1AD5A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BCD9ACBC-0991-47F3-9AC2-D248A0A0B424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66AFD004-3F38-4596-884B-8F43C77EA171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BFC9F065-D8C7-4253-BA02-F2BB4244DF81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776AF1C6-512D-4342-A872-F2433220AB6F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295A1E2E-1C50-4006-8721-FA8A25CE4C67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69F5A0F-0C82-4A50-9D8D-52C0AC3047A2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110555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1448600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7480529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68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customXml" Target="../ink/ink5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customXml" Target="../ink/ink5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customXml" Target="../ink/ink57.xml"/><Relationship Id="rId18" Type="http://schemas.openxmlformats.org/officeDocument/2006/relationships/image" Target="../media/image42.png"/><Relationship Id="rId26" Type="http://schemas.openxmlformats.org/officeDocument/2006/relationships/image" Target="../media/image46.png"/><Relationship Id="rId3" Type="http://schemas.openxmlformats.org/officeDocument/2006/relationships/customXml" Target="../ink/ink52.xml"/><Relationship Id="rId21" Type="http://schemas.openxmlformats.org/officeDocument/2006/relationships/customXml" Target="../ink/ink61.xml"/><Relationship Id="rId7" Type="http://schemas.openxmlformats.org/officeDocument/2006/relationships/customXml" Target="../ink/ink54.xml"/><Relationship Id="rId12" Type="http://schemas.openxmlformats.org/officeDocument/2006/relationships/image" Target="../media/image39.png"/><Relationship Id="rId17" Type="http://schemas.openxmlformats.org/officeDocument/2006/relationships/customXml" Target="../ink/ink59.xml"/><Relationship Id="rId25" Type="http://schemas.openxmlformats.org/officeDocument/2006/relationships/customXml" Target="../ink/ink63.xml"/><Relationship Id="rId2" Type="http://schemas.openxmlformats.org/officeDocument/2006/relationships/image" Target="../media/image230.png"/><Relationship Id="rId16" Type="http://schemas.openxmlformats.org/officeDocument/2006/relationships/image" Target="../media/image41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customXml" Target="../ink/ink56.xml"/><Relationship Id="rId24" Type="http://schemas.openxmlformats.org/officeDocument/2006/relationships/image" Target="../media/image45.png"/><Relationship Id="rId5" Type="http://schemas.openxmlformats.org/officeDocument/2006/relationships/customXml" Target="../ink/ink53.xml"/><Relationship Id="rId15" Type="http://schemas.openxmlformats.org/officeDocument/2006/relationships/customXml" Target="../ink/ink58.xml"/><Relationship Id="rId23" Type="http://schemas.openxmlformats.org/officeDocument/2006/relationships/customXml" Target="../ink/ink62.xml"/><Relationship Id="rId10" Type="http://schemas.openxmlformats.org/officeDocument/2006/relationships/image" Target="../media/image38.png"/><Relationship Id="rId19" Type="http://schemas.openxmlformats.org/officeDocument/2006/relationships/customXml" Target="../ink/ink60.xml"/><Relationship Id="rId4" Type="http://schemas.openxmlformats.org/officeDocument/2006/relationships/image" Target="../media/image35.png"/><Relationship Id="rId9" Type="http://schemas.openxmlformats.org/officeDocument/2006/relationships/customXml" Target="../ink/ink55.xml"/><Relationship Id="rId14" Type="http://schemas.openxmlformats.org/officeDocument/2006/relationships/image" Target="../media/image40.png"/><Relationship Id="rId22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customXml" Target="../ink/ink6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ustomXml" Target="../ink/ink68.xml"/><Relationship Id="rId13" Type="http://schemas.openxmlformats.org/officeDocument/2006/relationships/image" Target="../media/image67.png"/><Relationship Id="rId18" Type="http://schemas.openxmlformats.org/officeDocument/2006/relationships/customXml" Target="../ink/ink73.xml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customXml" Target="../ink/ink70.xml"/><Relationship Id="rId17" Type="http://schemas.openxmlformats.org/officeDocument/2006/relationships/image" Target="../media/image69.png"/><Relationship Id="rId2" Type="http://schemas.openxmlformats.org/officeDocument/2006/relationships/customXml" Target="../ink/ink65.xml"/><Relationship Id="rId16" Type="http://schemas.openxmlformats.org/officeDocument/2006/relationships/customXml" Target="../ink/ink72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67.xml"/><Relationship Id="rId11" Type="http://schemas.openxmlformats.org/officeDocument/2006/relationships/image" Target="../media/image59.png"/><Relationship Id="rId5" Type="http://schemas.openxmlformats.org/officeDocument/2006/relationships/image" Target="../media/image51.png"/><Relationship Id="rId15" Type="http://schemas.openxmlformats.org/officeDocument/2006/relationships/image" Target="../media/image68.png"/><Relationship Id="rId10" Type="http://schemas.openxmlformats.org/officeDocument/2006/relationships/customXml" Target="../ink/ink69.xml"/><Relationship Id="rId19" Type="http://schemas.openxmlformats.org/officeDocument/2006/relationships/image" Target="../media/image70.png"/><Relationship Id="rId4" Type="http://schemas.openxmlformats.org/officeDocument/2006/relationships/customXml" Target="../ink/ink66.xml"/><Relationship Id="rId9" Type="http://schemas.openxmlformats.org/officeDocument/2006/relationships/image" Target="../media/image58.png"/><Relationship Id="rId14" Type="http://schemas.openxmlformats.org/officeDocument/2006/relationships/customXml" Target="../ink/ink7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customXml" Target="../ink/ink79.xml"/><Relationship Id="rId18" Type="http://schemas.openxmlformats.org/officeDocument/2006/relationships/image" Target="../media/image78.png"/><Relationship Id="rId26" Type="http://schemas.openxmlformats.org/officeDocument/2006/relationships/image" Target="../media/image82.png"/><Relationship Id="rId3" Type="http://schemas.openxmlformats.org/officeDocument/2006/relationships/customXml" Target="../ink/ink74.xml"/><Relationship Id="rId21" Type="http://schemas.openxmlformats.org/officeDocument/2006/relationships/customXml" Target="../ink/ink83.xml"/><Relationship Id="rId7" Type="http://schemas.openxmlformats.org/officeDocument/2006/relationships/customXml" Target="../ink/ink76.xml"/><Relationship Id="rId12" Type="http://schemas.openxmlformats.org/officeDocument/2006/relationships/image" Target="../media/image75.png"/><Relationship Id="rId17" Type="http://schemas.openxmlformats.org/officeDocument/2006/relationships/customXml" Target="../ink/ink81.xml"/><Relationship Id="rId25" Type="http://schemas.openxmlformats.org/officeDocument/2006/relationships/customXml" Target="../ink/ink85.xml"/><Relationship Id="rId2" Type="http://schemas.openxmlformats.org/officeDocument/2006/relationships/image" Target="../media/image320.png"/><Relationship Id="rId16" Type="http://schemas.openxmlformats.org/officeDocument/2006/relationships/image" Target="../media/image77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11" Type="http://schemas.openxmlformats.org/officeDocument/2006/relationships/customXml" Target="../ink/ink78.xml"/><Relationship Id="rId24" Type="http://schemas.openxmlformats.org/officeDocument/2006/relationships/image" Target="../media/image81.png"/><Relationship Id="rId5" Type="http://schemas.openxmlformats.org/officeDocument/2006/relationships/customXml" Target="../ink/ink75.xml"/><Relationship Id="rId15" Type="http://schemas.openxmlformats.org/officeDocument/2006/relationships/customXml" Target="../ink/ink80.xml"/><Relationship Id="rId23" Type="http://schemas.openxmlformats.org/officeDocument/2006/relationships/customXml" Target="../ink/ink84.xml"/><Relationship Id="rId28" Type="http://schemas.openxmlformats.org/officeDocument/2006/relationships/image" Target="../media/image83.png"/><Relationship Id="rId10" Type="http://schemas.openxmlformats.org/officeDocument/2006/relationships/image" Target="../media/image74.png"/><Relationship Id="rId19" Type="http://schemas.openxmlformats.org/officeDocument/2006/relationships/customXml" Target="../ink/ink82.xml"/><Relationship Id="rId4" Type="http://schemas.openxmlformats.org/officeDocument/2006/relationships/image" Target="../media/image71.png"/><Relationship Id="rId9" Type="http://schemas.openxmlformats.org/officeDocument/2006/relationships/customXml" Target="../ink/ink77.xml"/><Relationship Id="rId14" Type="http://schemas.openxmlformats.org/officeDocument/2006/relationships/image" Target="../media/image76.png"/><Relationship Id="rId22" Type="http://schemas.openxmlformats.org/officeDocument/2006/relationships/image" Target="../media/image80.png"/><Relationship Id="rId27" Type="http://schemas.openxmlformats.org/officeDocument/2006/relationships/customXml" Target="../ink/ink8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5.png"/><Relationship Id="rId4" Type="http://schemas.openxmlformats.org/officeDocument/2006/relationships/customXml" Target="../ink/ink8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0.png"/><Relationship Id="rId2" Type="http://schemas.openxmlformats.org/officeDocument/2006/relationships/customXml" Target="../ink/ink8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0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89.xml"/><Relationship Id="rId5" Type="http://schemas.openxmlformats.org/officeDocument/2006/relationships/image" Target="../media/image86.png"/><Relationship Id="rId4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0.png"/><Relationship Id="rId5" Type="http://schemas.openxmlformats.org/officeDocument/2006/relationships/customXml" Target="../ink/ink90.xml"/><Relationship Id="rId4" Type="http://schemas.openxmlformats.org/officeDocument/2006/relationships/image" Target="../media/image70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91.xml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3.png"/><Relationship Id="rId5" Type="http://schemas.openxmlformats.org/officeDocument/2006/relationships/customXml" Target="../ink/ink92.xml"/><Relationship Id="rId4" Type="http://schemas.openxmlformats.org/officeDocument/2006/relationships/image" Target="../media/image8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tiff"/><Relationship Id="rId2" Type="http://schemas.openxmlformats.org/officeDocument/2006/relationships/image" Target="../media/image89.tif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6.png"/><Relationship Id="rId4" Type="http://schemas.openxmlformats.org/officeDocument/2006/relationships/customXml" Target="../ink/ink9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tiff"/><Relationship Id="rId2" Type="http://schemas.openxmlformats.org/officeDocument/2006/relationships/image" Target="../media/image151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9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10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00.xml"/><Relationship Id="rId18" Type="http://schemas.openxmlformats.org/officeDocument/2006/relationships/image" Target="../media/image112.png"/><Relationship Id="rId26" Type="http://schemas.openxmlformats.org/officeDocument/2006/relationships/image" Target="../media/image116.png"/><Relationship Id="rId3" Type="http://schemas.openxmlformats.org/officeDocument/2006/relationships/customXml" Target="../ink/ink95.xml"/><Relationship Id="rId21" Type="http://schemas.openxmlformats.org/officeDocument/2006/relationships/customXml" Target="../ink/ink104.xml"/><Relationship Id="rId34" Type="http://schemas.openxmlformats.org/officeDocument/2006/relationships/image" Target="../media/image120.png"/><Relationship Id="rId7" Type="http://schemas.openxmlformats.org/officeDocument/2006/relationships/customXml" Target="../ink/ink97.xml"/><Relationship Id="rId12" Type="http://schemas.openxmlformats.org/officeDocument/2006/relationships/image" Target="../media/image109.png"/><Relationship Id="rId17" Type="http://schemas.openxmlformats.org/officeDocument/2006/relationships/customXml" Target="../ink/ink102.xml"/><Relationship Id="rId25" Type="http://schemas.openxmlformats.org/officeDocument/2006/relationships/customXml" Target="../ink/ink106.xml"/><Relationship Id="rId33" Type="http://schemas.openxmlformats.org/officeDocument/2006/relationships/customXml" Target="../ink/ink110.xml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11.png"/><Relationship Id="rId20" Type="http://schemas.openxmlformats.org/officeDocument/2006/relationships/image" Target="../media/image113.png"/><Relationship Id="rId29" Type="http://schemas.openxmlformats.org/officeDocument/2006/relationships/customXml" Target="../ink/ink10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8.png"/><Relationship Id="rId11" Type="http://schemas.openxmlformats.org/officeDocument/2006/relationships/customXml" Target="../ink/ink99.xml"/><Relationship Id="rId24" Type="http://schemas.openxmlformats.org/officeDocument/2006/relationships/image" Target="../media/image115.png"/><Relationship Id="rId32" Type="http://schemas.openxmlformats.org/officeDocument/2006/relationships/image" Target="../media/image119.png"/><Relationship Id="rId5" Type="http://schemas.openxmlformats.org/officeDocument/2006/relationships/customXml" Target="../ink/ink96.xml"/><Relationship Id="rId15" Type="http://schemas.openxmlformats.org/officeDocument/2006/relationships/customXml" Target="../ink/ink101.xml"/><Relationship Id="rId23" Type="http://schemas.openxmlformats.org/officeDocument/2006/relationships/customXml" Target="../ink/ink105.xml"/><Relationship Id="rId28" Type="http://schemas.openxmlformats.org/officeDocument/2006/relationships/image" Target="../media/image117.png"/><Relationship Id="rId36" Type="http://schemas.openxmlformats.org/officeDocument/2006/relationships/image" Target="../media/image121.png"/><Relationship Id="rId10" Type="http://schemas.openxmlformats.org/officeDocument/2006/relationships/image" Target="../media/image108.png"/><Relationship Id="rId19" Type="http://schemas.openxmlformats.org/officeDocument/2006/relationships/customXml" Target="../ink/ink103.xml"/><Relationship Id="rId31" Type="http://schemas.openxmlformats.org/officeDocument/2006/relationships/customXml" Target="../ink/ink109.xml"/><Relationship Id="rId4" Type="http://schemas.openxmlformats.org/officeDocument/2006/relationships/image" Target="../media/image670.png"/><Relationship Id="rId9" Type="http://schemas.openxmlformats.org/officeDocument/2006/relationships/customXml" Target="../ink/ink98.xml"/><Relationship Id="rId14" Type="http://schemas.openxmlformats.org/officeDocument/2006/relationships/image" Target="../media/image110.png"/><Relationship Id="rId22" Type="http://schemas.openxmlformats.org/officeDocument/2006/relationships/image" Target="../media/image114.png"/><Relationship Id="rId27" Type="http://schemas.openxmlformats.org/officeDocument/2006/relationships/customXml" Target="../ink/ink107.xml"/><Relationship Id="rId30" Type="http://schemas.openxmlformats.org/officeDocument/2006/relationships/image" Target="../media/image118.png"/><Relationship Id="rId35" Type="http://schemas.openxmlformats.org/officeDocument/2006/relationships/customXml" Target="../ink/ink111.xml"/><Relationship Id="rId8" Type="http://schemas.openxmlformats.org/officeDocument/2006/relationships/image" Target="../media/image10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tinyurl.com/belonging_study" TargetMode="External"/><Relationship Id="rId2" Type="http://schemas.openxmlformats.org/officeDocument/2006/relationships/hyperlink" Target="mailto:leahperl@uw.edu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customXml" Target="../ink/ink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2.xml"/><Relationship Id="rId2" Type="http://schemas.openxmlformats.org/officeDocument/2006/relationships/image" Target="../media/image21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3.xml"/><Relationship Id="rId2" Type="http://schemas.openxmlformats.org/officeDocument/2006/relationships/image" Target="../media/image93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25.xml"/><Relationship Id="rId21" Type="http://schemas.openxmlformats.org/officeDocument/2006/relationships/image" Target="../media/image134.png"/><Relationship Id="rId42" Type="http://schemas.openxmlformats.org/officeDocument/2006/relationships/customXml" Target="../ink/ink133.xml"/><Relationship Id="rId47" Type="http://schemas.openxmlformats.org/officeDocument/2006/relationships/image" Target="../media/image147.png"/><Relationship Id="rId63" Type="http://schemas.openxmlformats.org/officeDocument/2006/relationships/image" Target="../media/image155.png"/><Relationship Id="rId68" Type="http://schemas.openxmlformats.org/officeDocument/2006/relationships/customXml" Target="../ink/ink146.xml"/><Relationship Id="rId84" Type="http://schemas.openxmlformats.org/officeDocument/2006/relationships/customXml" Target="../ink/ink154.xml"/><Relationship Id="rId16" Type="http://schemas.openxmlformats.org/officeDocument/2006/relationships/customXml" Target="../ink/ink120.xml"/><Relationship Id="rId11" Type="http://schemas.openxmlformats.org/officeDocument/2006/relationships/image" Target="../media/image129.png"/><Relationship Id="rId32" Type="http://schemas.openxmlformats.org/officeDocument/2006/relationships/customXml" Target="../ink/ink128.xml"/><Relationship Id="rId37" Type="http://schemas.openxmlformats.org/officeDocument/2006/relationships/image" Target="../media/image142.png"/><Relationship Id="rId53" Type="http://schemas.openxmlformats.org/officeDocument/2006/relationships/image" Target="../media/image150.png"/><Relationship Id="rId58" Type="http://schemas.openxmlformats.org/officeDocument/2006/relationships/customXml" Target="../ink/ink141.xml"/><Relationship Id="rId74" Type="http://schemas.openxmlformats.org/officeDocument/2006/relationships/customXml" Target="../ink/ink149.xml"/><Relationship Id="rId79" Type="http://schemas.openxmlformats.org/officeDocument/2006/relationships/image" Target="../media/image163.png"/><Relationship Id="rId5" Type="http://schemas.openxmlformats.org/officeDocument/2006/relationships/image" Target="../media/image126.png"/><Relationship Id="rId19" Type="http://schemas.openxmlformats.org/officeDocument/2006/relationships/image" Target="../media/image133.png"/><Relationship Id="rId14" Type="http://schemas.openxmlformats.org/officeDocument/2006/relationships/customXml" Target="../ink/ink119.xml"/><Relationship Id="rId22" Type="http://schemas.openxmlformats.org/officeDocument/2006/relationships/customXml" Target="../ink/ink123.xml"/><Relationship Id="rId27" Type="http://schemas.openxmlformats.org/officeDocument/2006/relationships/image" Target="../media/image137.png"/><Relationship Id="rId30" Type="http://schemas.openxmlformats.org/officeDocument/2006/relationships/customXml" Target="../ink/ink127.xml"/><Relationship Id="rId35" Type="http://schemas.openxmlformats.org/officeDocument/2006/relationships/image" Target="../media/image141.png"/><Relationship Id="rId43" Type="http://schemas.openxmlformats.org/officeDocument/2006/relationships/image" Target="../media/image145.png"/><Relationship Id="rId48" Type="http://schemas.openxmlformats.org/officeDocument/2006/relationships/customXml" Target="../ink/ink136.xml"/><Relationship Id="rId56" Type="http://schemas.openxmlformats.org/officeDocument/2006/relationships/customXml" Target="../ink/ink140.xml"/><Relationship Id="rId64" Type="http://schemas.openxmlformats.org/officeDocument/2006/relationships/customXml" Target="../ink/ink144.xml"/><Relationship Id="rId69" Type="http://schemas.openxmlformats.org/officeDocument/2006/relationships/image" Target="../media/image158.png"/><Relationship Id="rId77" Type="http://schemas.openxmlformats.org/officeDocument/2006/relationships/image" Target="../media/image162.png"/><Relationship Id="rId8" Type="http://schemas.openxmlformats.org/officeDocument/2006/relationships/customXml" Target="../ink/ink116.xml"/><Relationship Id="rId51" Type="http://schemas.openxmlformats.org/officeDocument/2006/relationships/image" Target="../media/image149.png"/><Relationship Id="rId72" Type="http://schemas.openxmlformats.org/officeDocument/2006/relationships/customXml" Target="../ink/ink148.xml"/><Relationship Id="rId80" Type="http://schemas.openxmlformats.org/officeDocument/2006/relationships/customXml" Target="../ink/ink152.xml"/><Relationship Id="rId85" Type="http://schemas.openxmlformats.org/officeDocument/2006/relationships/image" Target="../media/image166.png"/><Relationship Id="rId3" Type="http://schemas.openxmlformats.org/officeDocument/2006/relationships/image" Target="../media/image94.png"/><Relationship Id="rId12" Type="http://schemas.openxmlformats.org/officeDocument/2006/relationships/customXml" Target="../ink/ink118.xml"/><Relationship Id="rId17" Type="http://schemas.openxmlformats.org/officeDocument/2006/relationships/image" Target="../media/image132.png"/><Relationship Id="rId25" Type="http://schemas.openxmlformats.org/officeDocument/2006/relationships/image" Target="../media/image136.png"/><Relationship Id="rId33" Type="http://schemas.openxmlformats.org/officeDocument/2006/relationships/image" Target="../media/image140.png"/><Relationship Id="rId38" Type="http://schemas.openxmlformats.org/officeDocument/2006/relationships/customXml" Target="../ink/ink131.xml"/><Relationship Id="rId46" Type="http://schemas.openxmlformats.org/officeDocument/2006/relationships/customXml" Target="../ink/ink135.xml"/><Relationship Id="rId59" Type="http://schemas.openxmlformats.org/officeDocument/2006/relationships/image" Target="../media/image153.png"/><Relationship Id="rId67" Type="http://schemas.openxmlformats.org/officeDocument/2006/relationships/image" Target="../media/image157.png"/><Relationship Id="rId20" Type="http://schemas.openxmlformats.org/officeDocument/2006/relationships/customXml" Target="../ink/ink122.xml"/><Relationship Id="rId41" Type="http://schemas.openxmlformats.org/officeDocument/2006/relationships/image" Target="../media/image144.png"/><Relationship Id="rId54" Type="http://schemas.openxmlformats.org/officeDocument/2006/relationships/customXml" Target="../ink/ink139.xml"/><Relationship Id="rId62" Type="http://schemas.openxmlformats.org/officeDocument/2006/relationships/customXml" Target="../ink/ink143.xml"/><Relationship Id="rId70" Type="http://schemas.openxmlformats.org/officeDocument/2006/relationships/customXml" Target="../ink/ink147.xml"/><Relationship Id="rId75" Type="http://schemas.openxmlformats.org/officeDocument/2006/relationships/image" Target="../media/image161.png"/><Relationship Id="rId83" Type="http://schemas.openxmlformats.org/officeDocument/2006/relationships/image" Target="../media/image165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15.xml"/><Relationship Id="rId15" Type="http://schemas.openxmlformats.org/officeDocument/2006/relationships/image" Target="../media/image131.png"/><Relationship Id="rId23" Type="http://schemas.openxmlformats.org/officeDocument/2006/relationships/image" Target="../media/image135.png"/><Relationship Id="rId28" Type="http://schemas.openxmlformats.org/officeDocument/2006/relationships/customXml" Target="../ink/ink126.xml"/><Relationship Id="rId36" Type="http://schemas.openxmlformats.org/officeDocument/2006/relationships/customXml" Target="../ink/ink130.xml"/><Relationship Id="rId49" Type="http://schemas.openxmlformats.org/officeDocument/2006/relationships/image" Target="../media/image148.png"/><Relationship Id="rId57" Type="http://schemas.openxmlformats.org/officeDocument/2006/relationships/image" Target="../media/image152.png"/><Relationship Id="rId10" Type="http://schemas.openxmlformats.org/officeDocument/2006/relationships/customXml" Target="../ink/ink117.xml"/><Relationship Id="rId31" Type="http://schemas.openxmlformats.org/officeDocument/2006/relationships/image" Target="../media/image139.png"/><Relationship Id="rId44" Type="http://schemas.openxmlformats.org/officeDocument/2006/relationships/customXml" Target="../ink/ink134.xml"/><Relationship Id="rId52" Type="http://schemas.openxmlformats.org/officeDocument/2006/relationships/customXml" Target="../ink/ink138.xml"/><Relationship Id="rId60" Type="http://schemas.openxmlformats.org/officeDocument/2006/relationships/customXml" Target="../ink/ink142.xml"/><Relationship Id="rId65" Type="http://schemas.openxmlformats.org/officeDocument/2006/relationships/image" Target="../media/image156.png"/><Relationship Id="rId73" Type="http://schemas.openxmlformats.org/officeDocument/2006/relationships/image" Target="../media/image160.png"/><Relationship Id="rId78" Type="http://schemas.openxmlformats.org/officeDocument/2006/relationships/customXml" Target="../ink/ink151.xml"/><Relationship Id="rId81" Type="http://schemas.openxmlformats.org/officeDocument/2006/relationships/image" Target="../media/image164.png"/><Relationship Id="rId4" Type="http://schemas.openxmlformats.org/officeDocument/2006/relationships/customXml" Target="../ink/ink114.xml"/><Relationship Id="rId9" Type="http://schemas.openxmlformats.org/officeDocument/2006/relationships/image" Target="../media/image128.png"/><Relationship Id="rId13" Type="http://schemas.openxmlformats.org/officeDocument/2006/relationships/image" Target="../media/image130.png"/><Relationship Id="rId18" Type="http://schemas.openxmlformats.org/officeDocument/2006/relationships/customXml" Target="../ink/ink121.xml"/><Relationship Id="rId39" Type="http://schemas.openxmlformats.org/officeDocument/2006/relationships/image" Target="../media/image143.png"/><Relationship Id="rId34" Type="http://schemas.openxmlformats.org/officeDocument/2006/relationships/customXml" Target="../ink/ink129.xml"/><Relationship Id="rId50" Type="http://schemas.openxmlformats.org/officeDocument/2006/relationships/customXml" Target="../ink/ink137.xml"/><Relationship Id="rId55" Type="http://schemas.openxmlformats.org/officeDocument/2006/relationships/image" Target="../media/image151.png"/><Relationship Id="rId76" Type="http://schemas.openxmlformats.org/officeDocument/2006/relationships/customXml" Target="../ink/ink150.xml"/><Relationship Id="rId7" Type="http://schemas.openxmlformats.org/officeDocument/2006/relationships/image" Target="../media/image127.png"/><Relationship Id="rId71" Type="http://schemas.openxmlformats.org/officeDocument/2006/relationships/image" Target="../media/image159.png"/><Relationship Id="rId2" Type="http://schemas.openxmlformats.org/officeDocument/2006/relationships/notesSlide" Target="../notesSlides/notesSlide11.xml"/><Relationship Id="rId29" Type="http://schemas.openxmlformats.org/officeDocument/2006/relationships/image" Target="../media/image138.png"/><Relationship Id="rId24" Type="http://schemas.openxmlformats.org/officeDocument/2006/relationships/customXml" Target="../ink/ink124.xml"/><Relationship Id="rId40" Type="http://schemas.openxmlformats.org/officeDocument/2006/relationships/customXml" Target="../ink/ink132.xml"/><Relationship Id="rId45" Type="http://schemas.openxmlformats.org/officeDocument/2006/relationships/image" Target="../media/image146.png"/><Relationship Id="rId66" Type="http://schemas.openxmlformats.org/officeDocument/2006/relationships/customXml" Target="../ink/ink145.xml"/><Relationship Id="rId61" Type="http://schemas.openxmlformats.org/officeDocument/2006/relationships/image" Target="../media/image154.png"/><Relationship Id="rId82" Type="http://schemas.openxmlformats.org/officeDocument/2006/relationships/customXml" Target="../ink/ink153.xml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1.png"/><Relationship Id="rId18" Type="http://schemas.openxmlformats.org/officeDocument/2006/relationships/customXml" Target="../ink/ink162.xml"/><Relationship Id="rId26" Type="http://schemas.openxmlformats.org/officeDocument/2006/relationships/customXml" Target="../ink/ink166.xml"/><Relationship Id="rId3" Type="http://schemas.openxmlformats.org/officeDocument/2006/relationships/image" Target="../media/image210.png"/><Relationship Id="rId21" Type="http://schemas.openxmlformats.org/officeDocument/2006/relationships/image" Target="../media/image175.png"/><Relationship Id="rId7" Type="http://schemas.openxmlformats.org/officeDocument/2006/relationships/image" Target="../media/image167.png"/><Relationship Id="rId12" Type="http://schemas.openxmlformats.org/officeDocument/2006/relationships/customXml" Target="../ink/ink159.xml"/><Relationship Id="rId17" Type="http://schemas.openxmlformats.org/officeDocument/2006/relationships/image" Target="../media/image173.png"/><Relationship Id="rId25" Type="http://schemas.openxmlformats.org/officeDocument/2006/relationships/image" Target="../media/image177.png"/><Relationship Id="rId33" Type="http://schemas.openxmlformats.org/officeDocument/2006/relationships/image" Target="../media/image182.png"/><Relationship Id="rId2" Type="http://schemas.openxmlformats.org/officeDocument/2006/relationships/notesSlide" Target="../notesSlides/notesSlide12.xml"/><Relationship Id="rId16" Type="http://schemas.openxmlformats.org/officeDocument/2006/relationships/customXml" Target="../ink/ink161.xml"/><Relationship Id="rId20" Type="http://schemas.openxmlformats.org/officeDocument/2006/relationships/customXml" Target="../ink/ink163.xml"/><Relationship Id="rId29" Type="http://schemas.openxmlformats.org/officeDocument/2006/relationships/image" Target="../media/image179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56.xml"/><Relationship Id="rId11" Type="http://schemas.openxmlformats.org/officeDocument/2006/relationships/image" Target="../media/image169.png"/><Relationship Id="rId24" Type="http://schemas.openxmlformats.org/officeDocument/2006/relationships/customXml" Target="../ink/ink165.xml"/><Relationship Id="rId32" Type="http://schemas.openxmlformats.org/officeDocument/2006/relationships/customXml" Target="../ink/ink169.xml"/><Relationship Id="rId5" Type="http://schemas.openxmlformats.org/officeDocument/2006/relationships/image" Target="../media/image321.png"/><Relationship Id="rId15" Type="http://schemas.openxmlformats.org/officeDocument/2006/relationships/image" Target="../media/image172.png"/><Relationship Id="rId23" Type="http://schemas.openxmlformats.org/officeDocument/2006/relationships/image" Target="../media/image176.png"/><Relationship Id="rId28" Type="http://schemas.openxmlformats.org/officeDocument/2006/relationships/customXml" Target="../ink/ink167.xml"/><Relationship Id="rId10" Type="http://schemas.openxmlformats.org/officeDocument/2006/relationships/customXml" Target="../ink/ink158.xml"/><Relationship Id="rId19" Type="http://schemas.openxmlformats.org/officeDocument/2006/relationships/image" Target="../media/image174.png"/><Relationship Id="rId31" Type="http://schemas.openxmlformats.org/officeDocument/2006/relationships/image" Target="../media/image181.png"/><Relationship Id="rId4" Type="http://schemas.openxmlformats.org/officeDocument/2006/relationships/customXml" Target="../ink/ink155.xml"/><Relationship Id="rId9" Type="http://schemas.openxmlformats.org/officeDocument/2006/relationships/image" Target="../media/image168.png"/><Relationship Id="rId14" Type="http://schemas.openxmlformats.org/officeDocument/2006/relationships/customXml" Target="../ink/ink160.xml"/><Relationship Id="rId22" Type="http://schemas.openxmlformats.org/officeDocument/2006/relationships/customXml" Target="../ink/ink164.xml"/><Relationship Id="rId27" Type="http://schemas.openxmlformats.org/officeDocument/2006/relationships/image" Target="../media/image178.png"/><Relationship Id="rId30" Type="http://schemas.openxmlformats.org/officeDocument/2006/relationships/customXml" Target="../ink/ink168.xml"/><Relationship Id="rId8" Type="http://schemas.openxmlformats.org/officeDocument/2006/relationships/customXml" Target="../ink/ink15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0.png"/><Relationship Id="rId7" Type="http://schemas.openxmlformats.org/officeDocument/2006/relationships/image" Target="../media/image18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71.xml"/><Relationship Id="rId5" Type="http://schemas.openxmlformats.org/officeDocument/2006/relationships/image" Target="../media/image183.png"/><Relationship Id="rId4" Type="http://schemas.openxmlformats.org/officeDocument/2006/relationships/customXml" Target="../ink/ink170.xml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9.png"/><Relationship Id="rId18" Type="http://schemas.openxmlformats.org/officeDocument/2006/relationships/customXml" Target="../ink/ink179.xml"/><Relationship Id="rId26" Type="http://schemas.openxmlformats.org/officeDocument/2006/relationships/customXml" Target="../ink/ink183.xml"/><Relationship Id="rId21" Type="http://schemas.openxmlformats.org/officeDocument/2006/relationships/image" Target="../media/image193.png"/><Relationship Id="rId34" Type="http://schemas.openxmlformats.org/officeDocument/2006/relationships/customXml" Target="../ink/ink187.xml"/><Relationship Id="rId7" Type="http://schemas.openxmlformats.org/officeDocument/2006/relationships/image" Target="../media/image186.png"/><Relationship Id="rId12" Type="http://schemas.openxmlformats.org/officeDocument/2006/relationships/customXml" Target="../ink/ink176.xml"/><Relationship Id="rId17" Type="http://schemas.openxmlformats.org/officeDocument/2006/relationships/image" Target="../media/image191.png"/><Relationship Id="rId25" Type="http://schemas.openxmlformats.org/officeDocument/2006/relationships/image" Target="../media/image195.png"/><Relationship Id="rId33" Type="http://schemas.openxmlformats.org/officeDocument/2006/relationships/image" Target="../media/image199.png"/><Relationship Id="rId2" Type="http://schemas.openxmlformats.org/officeDocument/2006/relationships/notesSlide" Target="../notesSlides/notesSlide14.xml"/><Relationship Id="rId16" Type="http://schemas.openxmlformats.org/officeDocument/2006/relationships/customXml" Target="../ink/ink178.xml"/><Relationship Id="rId20" Type="http://schemas.openxmlformats.org/officeDocument/2006/relationships/customXml" Target="../ink/ink180.xml"/><Relationship Id="rId29" Type="http://schemas.openxmlformats.org/officeDocument/2006/relationships/image" Target="../media/image197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73.xml"/><Relationship Id="rId11" Type="http://schemas.openxmlformats.org/officeDocument/2006/relationships/image" Target="../media/image188.png"/><Relationship Id="rId24" Type="http://schemas.openxmlformats.org/officeDocument/2006/relationships/customXml" Target="../ink/ink182.xml"/><Relationship Id="rId32" Type="http://schemas.openxmlformats.org/officeDocument/2006/relationships/customXml" Target="../ink/ink186.xml"/><Relationship Id="rId37" Type="http://schemas.openxmlformats.org/officeDocument/2006/relationships/image" Target="../media/image201.png"/><Relationship Id="rId5" Type="http://schemas.openxmlformats.org/officeDocument/2006/relationships/image" Target="../media/image185.png"/><Relationship Id="rId15" Type="http://schemas.openxmlformats.org/officeDocument/2006/relationships/image" Target="../media/image190.png"/><Relationship Id="rId23" Type="http://schemas.openxmlformats.org/officeDocument/2006/relationships/image" Target="../media/image194.png"/><Relationship Id="rId28" Type="http://schemas.openxmlformats.org/officeDocument/2006/relationships/customXml" Target="../ink/ink184.xml"/><Relationship Id="rId36" Type="http://schemas.openxmlformats.org/officeDocument/2006/relationships/customXml" Target="../ink/ink188.xml"/><Relationship Id="rId10" Type="http://schemas.openxmlformats.org/officeDocument/2006/relationships/customXml" Target="../ink/ink175.xml"/><Relationship Id="rId19" Type="http://schemas.openxmlformats.org/officeDocument/2006/relationships/image" Target="../media/image192.png"/><Relationship Id="rId31" Type="http://schemas.openxmlformats.org/officeDocument/2006/relationships/image" Target="../media/image198.png"/><Relationship Id="rId4" Type="http://schemas.openxmlformats.org/officeDocument/2006/relationships/customXml" Target="../ink/ink172.xml"/><Relationship Id="rId9" Type="http://schemas.openxmlformats.org/officeDocument/2006/relationships/image" Target="../media/image187.png"/><Relationship Id="rId14" Type="http://schemas.openxmlformats.org/officeDocument/2006/relationships/customXml" Target="../ink/ink177.xml"/><Relationship Id="rId22" Type="http://schemas.openxmlformats.org/officeDocument/2006/relationships/customXml" Target="../ink/ink181.xml"/><Relationship Id="rId27" Type="http://schemas.openxmlformats.org/officeDocument/2006/relationships/image" Target="../media/image196.png"/><Relationship Id="rId30" Type="http://schemas.openxmlformats.org/officeDocument/2006/relationships/customXml" Target="../ink/ink185.xml"/><Relationship Id="rId35" Type="http://schemas.openxmlformats.org/officeDocument/2006/relationships/image" Target="../media/image200.png"/><Relationship Id="rId8" Type="http://schemas.openxmlformats.org/officeDocument/2006/relationships/customXml" Target="../ink/ink174.xml"/><Relationship Id="rId3" Type="http://schemas.openxmlformats.org/officeDocument/2006/relationships/image" Target="../media/image240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7" Type="http://schemas.openxmlformats.org/officeDocument/2006/relationships/image" Target="../media/image20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89.xml"/><Relationship Id="rId5" Type="http://schemas.openxmlformats.org/officeDocument/2006/relationships/image" Target="../media/image450.png"/><Relationship Id="rId4" Type="http://schemas.openxmlformats.org/officeDocument/2006/relationships/image" Target="../media/image4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05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iHdviZkM7S4?start=90&amp;feature=oembed" TargetMode="External"/><Relationship Id="rId6" Type="http://schemas.openxmlformats.org/officeDocument/2006/relationships/customXml" Target="../ink/ink190.xml"/><Relationship Id="rId5" Type="http://schemas.openxmlformats.org/officeDocument/2006/relationships/image" Target="../media/image97.png"/><Relationship Id="rId4" Type="http://schemas.openxmlformats.org/officeDocument/2006/relationships/image" Target="../media/image38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06.pn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iHdviZkM7S4?start=90&amp;feature=oembed" TargetMode="External"/><Relationship Id="rId6" Type="http://schemas.openxmlformats.org/officeDocument/2006/relationships/customXml" Target="../ink/ink191.xml"/><Relationship Id="rId5" Type="http://schemas.openxmlformats.org/officeDocument/2006/relationships/image" Target="../media/image97.png"/><Relationship Id="rId4" Type="http://schemas.openxmlformats.org/officeDocument/2006/relationships/image" Target="../media/image2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customXml" Target="../ink/ink3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2.xml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9.png"/><Relationship Id="rId4" Type="http://schemas.openxmlformats.org/officeDocument/2006/relationships/customXml" Target="../ink/ink19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1.png"/><Relationship Id="rId4" Type="http://schemas.openxmlformats.org/officeDocument/2006/relationships/customXml" Target="../ink/ink19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7" Type="http://schemas.openxmlformats.org/officeDocument/2006/relationships/image" Target="../media/image213.png"/><Relationship Id="rId2" Type="http://schemas.openxmlformats.org/officeDocument/2006/relationships/image" Target="../media/image600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96.xml"/><Relationship Id="rId5" Type="http://schemas.openxmlformats.org/officeDocument/2006/relationships/image" Target="../media/image212.png"/><Relationship Id="rId4" Type="http://schemas.openxmlformats.org/officeDocument/2006/relationships/customXml" Target="../ink/ink19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7" Type="http://schemas.openxmlformats.org/officeDocument/2006/relationships/image" Target="../media/image2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97.xml"/><Relationship Id="rId5" Type="http://schemas.openxmlformats.org/officeDocument/2006/relationships/image" Target="../media/image123.png"/><Relationship Id="rId4" Type="http://schemas.openxmlformats.org/officeDocument/2006/relationships/image" Target="../media/image800.png"/></Relationships>
</file>

<file path=ppt/slides/_rels/slide47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02.xml"/><Relationship Id="rId18" Type="http://schemas.openxmlformats.org/officeDocument/2006/relationships/image" Target="../media/image222.png"/><Relationship Id="rId26" Type="http://schemas.openxmlformats.org/officeDocument/2006/relationships/image" Target="../media/image226.png"/><Relationship Id="rId39" Type="http://schemas.openxmlformats.org/officeDocument/2006/relationships/customXml" Target="../ink/ink215.xml"/><Relationship Id="rId21" Type="http://schemas.openxmlformats.org/officeDocument/2006/relationships/customXml" Target="../ink/ink206.xml"/><Relationship Id="rId34" Type="http://schemas.openxmlformats.org/officeDocument/2006/relationships/image" Target="../media/image231.png"/><Relationship Id="rId42" Type="http://schemas.openxmlformats.org/officeDocument/2006/relationships/image" Target="../media/image235.png"/><Relationship Id="rId7" Type="http://schemas.openxmlformats.org/officeDocument/2006/relationships/customXml" Target="../ink/ink199.xml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221.png"/><Relationship Id="rId20" Type="http://schemas.openxmlformats.org/officeDocument/2006/relationships/image" Target="../media/image223.png"/><Relationship Id="rId29" Type="http://schemas.openxmlformats.org/officeDocument/2006/relationships/customXml" Target="../ink/ink210.xml"/><Relationship Id="rId41" Type="http://schemas.openxmlformats.org/officeDocument/2006/relationships/customXml" Target="../ink/ink216.xml"/><Relationship Id="rId1" Type="http://schemas.openxmlformats.org/officeDocument/2006/relationships/video" Target="https://www.youtube.com/embed/iHdviZkM7S4?start=90&amp;feature=oembed" TargetMode="External"/><Relationship Id="rId6" Type="http://schemas.openxmlformats.org/officeDocument/2006/relationships/image" Target="../media/image215.png"/><Relationship Id="rId11" Type="http://schemas.openxmlformats.org/officeDocument/2006/relationships/customXml" Target="../ink/ink201.xml"/><Relationship Id="rId24" Type="http://schemas.openxmlformats.org/officeDocument/2006/relationships/image" Target="../media/image225.png"/><Relationship Id="rId32" Type="http://schemas.openxmlformats.org/officeDocument/2006/relationships/image" Target="../media/image229.png"/><Relationship Id="rId37" Type="http://schemas.openxmlformats.org/officeDocument/2006/relationships/customXml" Target="../ink/ink214.xml"/><Relationship Id="rId40" Type="http://schemas.openxmlformats.org/officeDocument/2006/relationships/image" Target="../media/image234.png"/><Relationship Id="rId5" Type="http://schemas.openxmlformats.org/officeDocument/2006/relationships/customXml" Target="../ink/ink198.xml"/><Relationship Id="rId15" Type="http://schemas.openxmlformats.org/officeDocument/2006/relationships/customXml" Target="../ink/ink203.xml"/><Relationship Id="rId23" Type="http://schemas.openxmlformats.org/officeDocument/2006/relationships/customXml" Target="../ink/ink207.xml"/><Relationship Id="rId28" Type="http://schemas.openxmlformats.org/officeDocument/2006/relationships/image" Target="../media/image227.png"/><Relationship Id="rId36" Type="http://schemas.openxmlformats.org/officeDocument/2006/relationships/image" Target="../media/image232.png"/><Relationship Id="rId10" Type="http://schemas.openxmlformats.org/officeDocument/2006/relationships/image" Target="../media/image217.png"/><Relationship Id="rId19" Type="http://schemas.openxmlformats.org/officeDocument/2006/relationships/customXml" Target="../ink/ink205.xml"/><Relationship Id="rId31" Type="http://schemas.openxmlformats.org/officeDocument/2006/relationships/customXml" Target="../ink/ink211.xml"/><Relationship Id="rId44" Type="http://schemas.openxmlformats.org/officeDocument/2006/relationships/image" Target="../media/image236.png"/><Relationship Id="rId4" Type="http://schemas.openxmlformats.org/officeDocument/2006/relationships/image" Target="../media/image97.png"/><Relationship Id="rId9" Type="http://schemas.openxmlformats.org/officeDocument/2006/relationships/customXml" Target="../ink/ink200.xml"/><Relationship Id="rId14" Type="http://schemas.openxmlformats.org/officeDocument/2006/relationships/image" Target="../media/image219.png"/><Relationship Id="rId22" Type="http://schemas.openxmlformats.org/officeDocument/2006/relationships/image" Target="../media/image224.png"/><Relationship Id="rId27" Type="http://schemas.openxmlformats.org/officeDocument/2006/relationships/customXml" Target="../ink/ink209.xml"/><Relationship Id="rId30" Type="http://schemas.openxmlformats.org/officeDocument/2006/relationships/image" Target="../media/image228.png"/><Relationship Id="rId35" Type="http://schemas.openxmlformats.org/officeDocument/2006/relationships/customXml" Target="../ink/ink213.xml"/><Relationship Id="rId43" Type="http://schemas.openxmlformats.org/officeDocument/2006/relationships/customXml" Target="../ink/ink217.xml"/><Relationship Id="rId8" Type="http://schemas.openxmlformats.org/officeDocument/2006/relationships/image" Target="../media/image216.png"/><Relationship Id="rId3" Type="http://schemas.openxmlformats.org/officeDocument/2006/relationships/image" Target="../media/image330.png"/><Relationship Id="rId12" Type="http://schemas.openxmlformats.org/officeDocument/2006/relationships/image" Target="../media/image218.png"/><Relationship Id="rId17" Type="http://schemas.openxmlformats.org/officeDocument/2006/relationships/customXml" Target="../ink/ink204.xml"/><Relationship Id="rId25" Type="http://schemas.openxmlformats.org/officeDocument/2006/relationships/customXml" Target="../ink/ink208.xml"/><Relationship Id="rId33" Type="http://schemas.openxmlformats.org/officeDocument/2006/relationships/customXml" Target="../ink/ink212.xml"/><Relationship Id="rId38" Type="http://schemas.openxmlformats.org/officeDocument/2006/relationships/image" Target="../media/image23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iHdviZkM7S4?start=90&amp;feature=oembed" TargetMode="External"/><Relationship Id="rId5" Type="http://schemas.openxmlformats.org/officeDocument/2006/relationships/image" Target="../media/image97.png"/><Relationship Id="rId4" Type="http://schemas.openxmlformats.org/officeDocument/2006/relationships/image" Target="../media/image33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8.png"/><Relationship Id="rId4" Type="http://schemas.openxmlformats.org/officeDocument/2006/relationships/customXml" Target="../ink/ink2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iHdviZkM7S4?start=90&amp;feature=oembed" TargetMode="External"/><Relationship Id="rId6" Type="http://schemas.openxmlformats.org/officeDocument/2006/relationships/image" Target="../media/image239.png"/><Relationship Id="rId5" Type="http://schemas.openxmlformats.org/officeDocument/2006/relationships/customXml" Target="../ink/ink219.xml"/><Relationship Id="rId4" Type="http://schemas.openxmlformats.org/officeDocument/2006/relationships/image" Target="../media/image97.png"/></Relationships>
</file>

<file path=ppt/slides/_rels/slide54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24.xml"/><Relationship Id="rId18" Type="http://schemas.openxmlformats.org/officeDocument/2006/relationships/image" Target="../media/image247.png"/><Relationship Id="rId26" Type="http://schemas.openxmlformats.org/officeDocument/2006/relationships/image" Target="../media/image251.png"/><Relationship Id="rId3" Type="http://schemas.openxmlformats.org/officeDocument/2006/relationships/image" Target="../media/image270.png"/><Relationship Id="rId21" Type="http://schemas.openxmlformats.org/officeDocument/2006/relationships/customXml" Target="../ink/ink228.xml"/><Relationship Id="rId34" Type="http://schemas.openxmlformats.org/officeDocument/2006/relationships/image" Target="../media/image255.png"/><Relationship Id="rId7" Type="http://schemas.openxmlformats.org/officeDocument/2006/relationships/customXml" Target="../ink/ink221.xml"/><Relationship Id="rId12" Type="http://schemas.openxmlformats.org/officeDocument/2006/relationships/image" Target="../media/image244.png"/><Relationship Id="rId17" Type="http://schemas.openxmlformats.org/officeDocument/2006/relationships/customXml" Target="../ink/ink226.xml"/><Relationship Id="rId25" Type="http://schemas.openxmlformats.org/officeDocument/2006/relationships/customXml" Target="../ink/ink230.xml"/><Relationship Id="rId33" Type="http://schemas.openxmlformats.org/officeDocument/2006/relationships/customXml" Target="../ink/ink234.xml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246.png"/><Relationship Id="rId20" Type="http://schemas.openxmlformats.org/officeDocument/2006/relationships/image" Target="../media/image248.png"/><Relationship Id="rId29" Type="http://schemas.openxmlformats.org/officeDocument/2006/relationships/customXml" Target="../ink/ink232.xml"/><Relationship Id="rId1" Type="http://schemas.openxmlformats.org/officeDocument/2006/relationships/video" Target="https://www.youtube.com/embed/iHdviZkM7S4?start=90&amp;feature=oembed" TargetMode="External"/><Relationship Id="rId6" Type="http://schemas.openxmlformats.org/officeDocument/2006/relationships/image" Target="../media/image241.png"/><Relationship Id="rId11" Type="http://schemas.openxmlformats.org/officeDocument/2006/relationships/customXml" Target="../ink/ink223.xml"/><Relationship Id="rId24" Type="http://schemas.openxmlformats.org/officeDocument/2006/relationships/image" Target="../media/image250.png"/><Relationship Id="rId32" Type="http://schemas.openxmlformats.org/officeDocument/2006/relationships/image" Target="../media/image254.png"/><Relationship Id="rId5" Type="http://schemas.openxmlformats.org/officeDocument/2006/relationships/customXml" Target="../ink/ink220.xml"/><Relationship Id="rId15" Type="http://schemas.openxmlformats.org/officeDocument/2006/relationships/customXml" Target="../ink/ink225.xml"/><Relationship Id="rId23" Type="http://schemas.openxmlformats.org/officeDocument/2006/relationships/customXml" Target="../ink/ink229.xml"/><Relationship Id="rId28" Type="http://schemas.openxmlformats.org/officeDocument/2006/relationships/image" Target="../media/image252.png"/><Relationship Id="rId10" Type="http://schemas.openxmlformats.org/officeDocument/2006/relationships/image" Target="../media/image243.png"/><Relationship Id="rId19" Type="http://schemas.openxmlformats.org/officeDocument/2006/relationships/customXml" Target="../ink/ink227.xml"/><Relationship Id="rId31" Type="http://schemas.openxmlformats.org/officeDocument/2006/relationships/customXml" Target="../ink/ink233.xml"/><Relationship Id="rId4" Type="http://schemas.openxmlformats.org/officeDocument/2006/relationships/image" Target="../media/image97.png"/><Relationship Id="rId9" Type="http://schemas.openxmlformats.org/officeDocument/2006/relationships/customXml" Target="../ink/ink222.xml"/><Relationship Id="rId14" Type="http://schemas.openxmlformats.org/officeDocument/2006/relationships/image" Target="../media/image245.png"/><Relationship Id="rId22" Type="http://schemas.openxmlformats.org/officeDocument/2006/relationships/image" Target="../media/image249.png"/><Relationship Id="rId27" Type="http://schemas.openxmlformats.org/officeDocument/2006/relationships/customXml" Target="../ink/ink231.xml"/><Relationship Id="rId30" Type="http://schemas.openxmlformats.org/officeDocument/2006/relationships/image" Target="../media/image253.png"/><Relationship Id="rId8" Type="http://schemas.openxmlformats.org/officeDocument/2006/relationships/image" Target="../media/image24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0.png"/><Relationship Id="rId4" Type="http://schemas.openxmlformats.org/officeDocument/2006/relationships/image" Target="../media/image44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png"/><Relationship Id="rId13" Type="http://schemas.openxmlformats.org/officeDocument/2006/relationships/customXml" Target="../ink/ink240.xml"/><Relationship Id="rId18" Type="http://schemas.openxmlformats.org/officeDocument/2006/relationships/image" Target="../media/image263.png"/><Relationship Id="rId26" Type="http://schemas.openxmlformats.org/officeDocument/2006/relationships/image" Target="../media/image267.png"/><Relationship Id="rId3" Type="http://schemas.openxmlformats.org/officeDocument/2006/relationships/customXml" Target="../ink/ink235.xml"/><Relationship Id="rId21" Type="http://schemas.openxmlformats.org/officeDocument/2006/relationships/customXml" Target="../ink/ink244.xml"/><Relationship Id="rId7" Type="http://schemas.openxmlformats.org/officeDocument/2006/relationships/customXml" Target="../ink/ink237.xml"/><Relationship Id="rId12" Type="http://schemas.openxmlformats.org/officeDocument/2006/relationships/image" Target="../media/image260.png"/><Relationship Id="rId17" Type="http://schemas.openxmlformats.org/officeDocument/2006/relationships/customXml" Target="../ink/ink242.xml"/><Relationship Id="rId25" Type="http://schemas.openxmlformats.org/officeDocument/2006/relationships/customXml" Target="../ink/ink246.xml"/><Relationship Id="rId2" Type="http://schemas.openxmlformats.org/officeDocument/2006/relationships/image" Target="../media/image530.png"/><Relationship Id="rId16" Type="http://schemas.openxmlformats.org/officeDocument/2006/relationships/image" Target="../media/image262.png"/><Relationship Id="rId20" Type="http://schemas.openxmlformats.org/officeDocument/2006/relationships/image" Target="../media/image2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7.png"/><Relationship Id="rId11" Type="http://schemas.openxmlformats.org/officeDocument/2006/relationships/customXml" Target="../ink/ink239.xml"/><Relationship Id="rId24" Type="http://schemas.openxmlformats.org/officeDocument/2006/relationships/image" Target="../media/image266.png"/><Relationship Id="rId5" Type="http://schemas.openxmlformats.org/officeDocument/2006/relationships/customXml" Target="../ink/ink236.xml"/><Relationship Id="rId15" Type="http://schemas.openxmlformats.org/officeDocument/2006/relationships/customXml" Target="../ink/ink241.xml"/><Relationship Id="rId23" Type="http://schemas.openxmlformats.org/officeDocument/2006/relationships/customXml" Target="../ink/ink245.xml"/><Relationship Id="rId10" Type="http://schemas.openxmlformats.org/officeDocument/2006/relationships/image" Target="../media/image259.png"/><Relationship Id="rId19" Type="http://schemas.openxmlformats.org/officeDocument/2006/relationships/customXml" Target="../ink/ink243.xml"/><Relationship Id="rId4" Type="http://schemas.openxmlformats.org/officeDocument/2006/relationships/image" Target="../media/image256.png"/><Relationship Id="rId9" Type="http://schemas.openxmlformats.org/officeDocument/2006/relationships/customXml" Target="../ink/ink238.xml"/><Relationship Id="rId14" Type="http://schemas.openxmlformats.org/officeDocument/2006/relationships/image" Target="../media/image261.png"/><Relationship Id="rId22" Type="http://schemas.openxmlformats.org/officeDocument/2006/relationships/image" Target="../media/image26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220.png"/><Relationship Id="rId7" Type="http://schemas.openxmlformats.org/officeDocument/2006/relationships/customXml" Target="../ink/ink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49.png"/><Relationship Id="rId4" Type="http://schemas.openxmlformats.org/officeDocument/2006/relationships/customXml" Target="../ink/ink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customXml" Target="../ink/ink11.xml"/><Relationship Id="rId18" Type="http://schemas.openxmlformats.org/officeDocument/2006/relationships/image" Target="../media/image62.png"/><Relationship Id="rId26" Type="http://schemas.openxmlformats.org/officeDocument/2006/relationships/image" Target="../media/image66.png"/><Relationship Id="rId3" Type="http://schemas.openxmlformats.org/officeDocument/2006/relationships/customXml" Target="../ink/ink6.xml"/><Relationship Id="rId21" Type="http://schemas.openxmlformats.org/officeDocument/2006/relationships/customXml" Target="../ink/ink15.xml"/><Relationship Id="rId7" Type="http://schemas.openxmlformats.org/officeDocument/2006/relationships/customXml" Target="../ink/ink8.xml"/><Relationship Id="rId12" Type="http://schemas.openxmlformats.org/officeDocument/2006/relationships/image" Target="../media/image57.png"/><Relationship Id="rId17" Type="http://schemas.openxmlformats.org/officeDocument/2006/relationships/customXml" Target="../ink/ink13.xml"/><Relationship Id="rId25" Type="http://schemas.openxmlformats.org/officeDocument/2006/relationships/customXml" Target="../ink/ink17.xml"/><Relationship Id="rId2" Type="http://schemas.openxmlformats.org/officeDocument/2006/relationships/image" Target="../media/image240.png"/><Relationship Id="rId16" Type="http://schemas.openxmlformats.org/officeDocument/2006/relationships/image" Target="../media/image61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11" Type="http://schemas.openxmlformats.org/officeDocument/2006/relationships/customXml" Target="../ink/ink10.xml"/><Relationship Id="rId24" Type="http://schemas.openxmlformats.org/officeDocument/2006/relationships/image" Target="../media/image65.png"/><Relationship Id="rId5" Type="http://schemas.openxmlformats.org/officeDocument/2006/relationships/customXml" Target="../ink/ink7.xml"/><Relationship Id="rId15" Type="http://schemas.openxmlformats.org/officeDocument/2006/relationships/customXml" Target="../ink/ink12.xml"/><Relationship Id="rId23" Type="http://schemas.openxmlformats.org/officeDocument/2006/relationships/customXml" Target="../ink/ink16.xml"/><Relationship Id="rId10" Type="http://schemas.openxmlformats.org/officeDocument/2006/relationships/image" Target="../media/image56.png"/><Relationship Id="rId19" Type="http://schemas.openxmlformats.org/officeDocument/2006/relationships/customXml" Target="../ink/ink14.xml"/><Relationship Id="rId4" Type="http://schemas.openxmlformats.org/officeDocument/2006/relationships/image" Target="../media/image53.png"/><Relationship Id="rId9" Type="http://schemas.openxmlformats.org/officeDocument/2006/relationships/customXml" Target="../ink/ink9.xml"/><Relationship Id="rId14" Type="http://schemas.openxmlformats.org/officeDocument/2006/relationships/image" Target="../media/image60.png"/><Relationship Id="rId22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customXml" Target="../ink/ink30.xml"/><Relationship Id="rId21" Type="http://schemas.openxmlformats.org/officeDocument/2006/relationships/image" Target="../media/image11.png"/><Relationship Id="rId34" Type="http://schemas.openxmlformats.org/officeDocument/2006/relationships/customXml" Target="../ink/ink34.xml"/><Relationship Id="rId42" Type="http://schemas.openxmlformats.org/officeDocument/2006/relationships/customXml" Target="../ink/ink38.xml"/><Relationship Id="rId47" Type="http://schemas.openxmlformats.org/officeDocument/2006/relationships/image" Target="../media/image24.png"/><Relationship Id="rId50" Type="http://schemas.openxmlformats.org/officeDocument/2006/relationships/customXml" Target="../ink/ink42.xml"/><Relationship Id="rId55" Type="http://schemas.openxmlformats.org/officeDocument/2006/relationships/image" Target="../media/image28.png"/><Relationship Id="rId63" Type="http://schemas.openxmlformats.org/officeDocument/2006/relationships/image" Target="../media/image32.png"/><Relationship Id="rId7" Type="http://schemas.openxmlformats.org/officeDocument/2006/relationships/image" Target="../media/image101.png"/><Relationship Id="rId2" Type="http://schemas.openxmlformats.org/officeDocument/2006/relationships/customXml" Target="../ink/ink18.xml"/><Relationship Id="rId16" Type="http://schemas.openxmlformats.org/officeDocument/2006/relationships/customXml" Target="../ink/ink25.xml"/><Relationship Id="rId29" Type="http://schemas.openxmlformats.org/officeDocument/2006/relationships/image" Target="../media/image15.png"/><Relationship Id="rId11" Type="http://schemas.openxmlformats.org/officeDocument/2006/relationships/image" Target="../media/image103.png"/><Relationship Id="rId24" Type="http://schemas.openxmlformats.org/officeDocument/2006/relationships/customXml" Target="../ink/ink29.xml"/><Relationship Id="rId32" Type="http://schemas.openxmlformats.org/officeDocument/2006/relationships/customXml" Target="../ink/ink33.xml"/><Relationship Id="rId37" Type="http://schemas.openxmlformats.org/officeDocument/2006/relationships/image" Target="../media/image19.png"/><Relationship Id="rId40" Type="http://schemas.openxmlformats.org/officeDocument/2006/relationships/customXml" Target="../ink/ink37.xml"/><Relationship Id="rId45" Type="http://schemas.openxmlformats.org/officeDocument/2006/relationships/image" Target="../media/image23.png"/><Relationship Id="rId53" Type="http://schemas.openxmlformats.org/officeDocument/2006/relationships/image" Target="../media/image27.png"/><Relationship Id="rId58" Type="http://schemas.openxmlformats.org/officeDocument/2006/relationships/customXml" Target="../ink/ink46.xml"/><Relationship Id="rId5" Type="http://schemas.openxmlformats.org/officeDocument/2006/relationships/image" Target="../media/image100.png"/><Relationship Id="rId61" Type="http://schemas.openxmlformats.org/officeDocument/2006/relationships/image" Target="../media/image31.png"/><Relationship Id="rId19" Type="http://schemas.openxmlformats.org/officeDocument/2006/relationships/image" Target="../media/image10.png"/><Relationship Id="rId14" Type="http://schemas.openxmlformats.org/officeDocument/2006/relationships/customXml" Target="../ink/ink24.xml"/><Relationship Id="rId22" Type="http://schemas.openxmlformats.org/officeDocument/2006/relationships/customXml" Target="../ink/ink28.xml"/><Relationship Id="rId27" Type="http://schemas.openxmlformats.org/officeDocument/2006/relationships/image" Target="../media/image14.png"/><Relationship Id="rId30" Type="http://schemas.openxmlformats.org/officeDocument/2006/relationships/customXml" Target="../ink/ink32.xml"/><Relationship Id="rId35" Type="http://schemas.openxmlformats.org/officeDocument/2006/relationships/image" Target="../media/image18.png"/><Relationship Id="rId43" Type="http://schemas.openxmlformats.org/officeDocument/2006/relationships/image" Target="../media/image22.png"/><Relationship Id="rId48" Type="http://schemas.openxmlformats.org/officeDocument/2006/relationships/customXml" Target="../ink/ink41.xml"/><Relationship Id="rId56" Type="http://schemas.openxmlformats.org/officeDocument/2006/relationships/customXml" Target="../ink/ink45.xml"/><Relationship Id="rId64" Type="http://schemas.openxmlformats.org/officeDocument/2006/relationships/customXml" Target="../ink/ink49.xml"/><Relationship Id="rId8" Type="http://schemas.openxmlformats.org/officeDocument/2006/relationships/customXml" Target="../ink/ink21.xml"/><Relationship Id="rId51" Type="http://schemas.openxmlformats.org/officeDocument/2006/relationships/image" Target="../media/image26.png"/><Relationship Id="rId3" Type="http://schemas.openxmlformats.org/officeDocument/2006/relationships/image" Target="../media/image99.png"/><Relationship Id="rId12" Type="http://schemas.openxmlformats.org/officeDocument/2006/relationships/customXml" Target="../ink/ink23.xm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33" Type="http://schemas.openxmlformats.org/officeDocument/2006/relationships/image" Target="../media/image17.png"/><Relationship Id="rId38" Type="http://schemas.openxmlformats.org/officeDocument/2006/relationships/customXml" Target="../ink/ink36.xml"/><Relationship Id="rId46" Type="http://schemas.openxmlformats.org/officeDocument/2006/relationships/customXml" Target="../ink/ink40.xml"/><Relationship Id="rId59" Type="http://schemas.openxmlformats.org/officeDocument/2006/relationships/image" Target="../media/image30.png"/><Relationship Id="rId20" Type="http://schemas.openxmlformats.org/officeDocument/2006/relationships/customXml" Target="../ink/ink27.xml"/><Relationship Id="rId41" Type="http://schemas.openxmlformats.org/officeDocument/2006/relationships/image" Target="../media/image21.png"/><Relationship Id="rId54" Type="http://schemas.openxmlformats.org/officeDocument/2006/relationships/customXml" Target="../ink/ink44.xml"/><Relationship Id="rId62" Type="http://schemas.openxmlformats.org/officeDocument/2006/relationships/customXml" Target="../ink/ink48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0.xml"/><Relationship Id="rId15" Type="http://schemas.openxmlformats.org/officeDocument/2006/relationships/image" Target="../media/image105.png"/><Relationship Id="rId23" Type="http://schemas.openxmlformats.org/officeDocument/2006/relationships/image" Target="../media/image12.png"/><Relationship Id="rId28" Type="http://schemas.openxmlformats.org/officeDocument/2006/relationships/customXml" Target="../ink/ink31.xml"/><Relationship Id="rId36" Type="http://schemas.openxmlformats.org/officeDocument/2006/relationships/customXml" Target="../ink/ink35.xml"/><Relationship Id="rId49" Type="http://schemas.openxmlformats.org/officeDocument/2006/relationships/image" Target="../media/image25.png"/><Relationship Id="rId57" Type="http://schemas.openxmlformats.org/officeDocument/2006/relationships/image" Target="../media/image29.png"/><Relationship Id="rId10" Type="http://schemas.openxmlformats.org/officeDocument/2006/relationships/customXml" Target="../ink/ink22.xml"/><Relationship Id="rId31" Type="http://schemas.openxmlformats.org/officeDocument/2006/relationships/image" Target="../media/image16.png"/><Relationship Id="rId44" Type="http://schemas.openxmlformats.org/officeDocument/2006/relationships/customXml" Target="../ink/ink39.xml"/><Relationship Id="rId52" Type="http://schemas.openxmlformats.org/officeDocument/2006/relationships/customXml" Target="../ink/ink43.xml"/><Relationship Id="rId60" Type="http://schemas.openxmlformats.org/officeDocument/2006/relationships/customXml" Target="../ink/ink47.xml"/><Relationship Id="rId65" Type="http://schemas.openxmlformats.org/officeDocument/2006/relationships/image" Target="../media/image33.png"/><Relationship Id="rId4" Type="http://schemas.openxmlformats.org/officeDocument/2006/relationships/customXml" Target="../ink/ink19.xml"/><Relationship Id="rId9" Type="http://schemas.openxmlformats.org/officeDocument/2006/relationships/image" Target="../media/image102.png"/><Relationship Id="rId13" Type="http://schemas.openxmlformats.org/officeDocument/2006/relationships/image" Target="../media/image104.png"/><Relationship Id="rId18" Type="http://schemas.openxmlformats.org/officeDocument/2006/relationships/customXml" Target="../ink/ink26.xml"/><Relationship Id="rId3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464236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700" dirty="0"/>
              <a:t>Cross Validation; Ridge Regression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Amal </a:t>
            </a:r>
            <a:r>
              <a:rPr lang="en" sz="1000" dirty="0" err="1"/>
              <a:t>Nanavati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" sz="1000" dirty="0"/>
              <a:t>June 29, 2022</a:t>
            </a: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r>
              <a:rPr lang="en" sz="1000" dirty="0"/>
              <a:t>Adapted from Hunter Schafer’s slides</a:t>
            </a:r>
            <a:endParaRPr sz="1000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C5A86-3561-3241-8D1A-94C890D74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CEE05-52FE-344C-9CF8-1363DD124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1280" y="575500"/>
            <a:ext cx="6065545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The process generally goes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test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random_split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for each model complexity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train_model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model_p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error(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keep track of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and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with smallest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return best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&amp;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error(model, test)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495AF-86AB-5448-9DC4-5BF45441B6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952A7CC-DABB-430C-8D59-523DE0F8C53D}"/>
                  </a:ext>
                </a:extLst>
              </p14:cNvPr>
              <p14:cNvContentPartPr/>
              <p14:nvPr/>
            </p14:nvContentPartPr>
            <p14:xfrm>
              <a:off x="4087080" y="2259360"/>
              <a:ext cx="2747520" cy="10796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952A7CC-DABB-430C-8D59-523DE0F8C53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7720" y="2250000"/>
                <a:ext cx="2766240" cy="109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5787788-C6CB-49BB-99F6-5F936690D04E}"/>
                  </a:ext>
                </a:extLst>
              </p14:cNvPr>
              <p14:cNvContentPartPr/>
              <p14:nvPr/>
            </p14:nvContentPartPr>
            <p14:xfrm>
              <a:off x="6073200" y="1738440"/>
              <a:ext cx="3053160" cy="2145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5787788-C6CB-49BB-99F6-5F936690D04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63840" y="1729080"/>
                <a:ext cx="3071880" cy="233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854029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1FF2C-CFF4-A54A-9F53-AC9DBB4A0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94519-05DE-2447-8331-4E7EB4814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</a:p>
          <a:p>
            <a:pPr marL="139700" indent="0">
              <a:buNone/>
            </a:pPr>
            <a:r>
              <a:rPr lang="en-US" dirty="0"/>
              <a:t>Easy to describe and implement </a:t>
            </a:r>
          </a:p>
          <a:p>
            <a:pPr marL="139700" indent="0">
              <a:buNone/>
            </a:pPr>
            <a:r>
              <a:rPr lang="en-US" dirty="0"/>
              <a:t>Pretty fast </a:t>
            </a:r>
          </a:p>
          <a:p>
            <a:pPr>
              <a:buFontTx/>
              <a:buChar char="-"/>
            </a:pPr>
            <a:r>
              <a:rPr lang="en-US" dirty="0"/>
              <a:t>Only requires training a model and predicting on the validation set for each complexity of interest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</a:p>
          <a:p>
            <a:pPr>
              <a:buFontTx/>
              <a:buChar char="-"/>
            </a:pPr>
            <a:r>
              <a:rPr lang="en-US" dirty="0"/>
              <a:t>Have to sacrifice even more training data</a:t>
            </a:r>
          </a:p>
          <a:p>
            <a:pPr>
              <a:buFontTx/>
              <a:buChar char="-"/>
            </a:pPr>
            <a:r>
              <a:rPr lang="en-US" dirty="0"/>
              <a:t>Prone to overfitting*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272700-FED1-6941-BDC2-6DD0132C447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2390158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E81C76B-B07F-FE47-8299-3DC951D201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Cross-Validation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6504EFE8-64E8-3B42-A7AC-243EE039CE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Picking up from where we left off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CFD6B1-3B76-1C45-A9D4-F85A882565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38222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CD9BE-B717-6448-AAEE-B1D068990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0E47C-A8DD-FF40-AB26-E21C9A081E7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Clever idea: Use many small validation sets without losing too much training data.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Still need to break off our test set like before. After doing so, break the training set into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chunks.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a given model complexity, train it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times. Each time use all but one chunk and use that left out chunk to determine the validation error. 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0E47C-A8DD-FF40-AB26-E21C9A081E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905" b="-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CDDF9-AA32-044C-B4B1-409CDE587D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7C81C8-3D9C-7740-BD78-97DF6B3D432F}"/>
              </a:ext>
            </a:extLst>
          </p:cNvPr>
          <p:cNvGraphicFramePr>
            <a:graphicFrameLocks noGrp="1"/>
          </p:cNvGraphicFramePr>
          <p:nvPr/>
        </p:nvGraphicFramePr>
        <p:xfrm>
          <a:off x="3090625" y="2302562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55527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910887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0269E50-3F47-C644-A5EC-75658CE7A768}"/>
              </a:ext>
            </a:extLst>
          </p:cNvPr>
          <p:cNvGraphicFramePr>
            <a:graphicFrameLocks noGrp="1"/>
          </p:cNvGraphicFramePr>
          <p:nvPr/>
        </p:nvGraphicFramePr>
        <p:xfrm>
          <a:off x="3090624" y="3125298"/>
          <a:ext cx="5466156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49780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904973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904974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892029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Chunk1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Chunk2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Chunk3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Chunk4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BB15B4B-ABC4-4212-822C-213660CD1830}"/>
                  </a:ext>
                </a:extLst>
              </p14:cNvPr>
              <p14:cNvContentPartPr/>
              <p14:nvPr/>
            </p14:nvContentPartPr>
            <p14:xfrm>
              <a:off x="4082400" y="2858760"/>
              <a:ext cx="1089000" cy="1357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BB15B4B-ABC4-4212-822C-213660CD183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73040" y="2849400"/>
                <a:ext cx="110772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7E8C9B2D-250B-488F-BA98-582C4F4CDC0B}"/>
                  </a:ext>
                </a:extLst>
              </p14:cNvPr>
              <p14:cNvContentPartPr/>
              <p14:nvPr/>
            </p14:nvContentPartPr>
            <p14:xfrm>
              <a:off x="4037220" y="279920"/>
              <a:ext cx="93240" cy="1267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7E8C9B2D-250B-488F-BA98-582C4F4CDC0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28580" y="271280"/>
                <a:ext cx="110880" cy="14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54ED7CD6-74A1-4C17-8F5F-BDFECF74B2CC}"/>
                  </a:ext>
                </a:extLst>
              </p14:cNvPr>
              <p14:cNvContentPartPr/>
              <p14:nvPr/>
            </p14:nvContentPartPr>
            <p14:xfrm>
              <a:off x="5508900" y="161120"/>
              <a:ext cx="137880" cy="20700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54ED7CD6-74A1-4C17-8F5F-BDFECF74B2C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500260" y="152480"/>
                <a:ext cx="15552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3E2B8530-F159-47AB-880A-E84F9C9F402E}"/>
                  </a:ext>
                </a:extLst>
              </p14:cNvPr>
              <p14:cNvContentPartPr/>
              <p14:nvPr/>
            </p14:nvContentPartPr>
            <p14:xfrm>
              <a:off x="6642180" y="277760"/>
              <a:ext cx="209160" cy="9900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3E2B8530-F159-47AB-880A-E84F9C9F402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633180" y="268760"/>
                <a:ext cx="22680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11C12462-B632-4F6C-89F8-E0306E3C7EF7}"/>
                  </a:ext>
                </a:extLst>
              </p14:cNvPr>
              <p14:cNvContentPartPr/>
              <p14:nvPr/>
            </p14:nvContentPartPr>
            <p14:xfrm>
              <a:off x="8505540" y="140600"/>
              <a:ext cx="153720" cy="23040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11C12462-B632-4F6C-89F8-E0306E3C7EF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496540" y="131600"/>
                <a:ext cx="171360" cy="24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D3BAE54A-E650-46E2-A669-CE52590174A6}"/>
                  </a:ext>
                </a:extLst>
              </p14:cNvPr>
              <p14:cNvContentPartPr/>
              <p14:nvPr/>
            </p14:nvContentPartPr>
            <p14:xfrm>
              <a:off x="8738820" y="99560"/>
              <a:ext cx="50760" cy="17856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D3BAE54A-E650-46E2-A669-CE52590174A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730180" y="90560"/>
                <a:ext cx="68400" cy="19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2DED2686-7AE7-41AE-93D0-FEA6B8BE37D8}"/>
                  </a:ext>
                </a:extLst>
              </p14:cNvPr>
              <p14:cNvContentPartPr/>
              <p14:nvPr/>
            </p14:nvContentPartPr>
            <p14:xfrm>
              <a:off x="8783820" y="366680"/>
              <a:ext cx="28800" cy="1548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2DED2686-7AE7-41AE-93D0-FEA6B8BE37D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774820" y="357680"/>
                <a:ext cx="46440" cy="3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B2AEFBDF-8542-4410-900D-DB94652C6E88}"/>
                  </a:ext>
                </a:extLst>
              </p14:cNvPr>
              <p14:cNvContentPartPr/>
              <p14:nvPr/>
            </p14:nvContentPartPr>
            <p14:xfrm>
              <a:off x="6927660" y="170480"/>
              <a:ext cx="1499760" cy="20952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B2AEFBDF-8542-4410-900D-DB94652C6E88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918660" y="161480"/>
                <a:ext cx="1517400" cy="22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5D8FBF8E-25DE-40D9-828A-749BFDB4F6EA}"/>
                  </a:ext>
                </a:extLst>
              </p14:cNvPr>
              <p14:cNvContentPartPr/>
              <p14:nvPr/>
            </p14:nvContentPartPr>
            <p14:xfrm>
              <a:off x="5979780" y="151400"/>
              <a:ext cx="370440" cy="24192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5D8FBF8E-25DE-40D9-828A-749BFDB4F6EA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970789" y="142400"/>
                <a:ext cx="388063" cy="25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AD26A5AC-B1D0-47B8-B522-C57FF8451453}"/>
                  </a:ext>
                </a:extLst>
              </p14:cNvPr>
              <p14:cNvContentPartPr/>
              <p14:nvPr/>
            </p14:nvContentPartPr>
            <p14:xfrm>
              <a:off x="4522140" y="219800"/>
              <a:ext cx="865440" cy="2077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AD26A5AC-B1D0-47B8-B522-C57FF845145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513140" y="211145"/>
                <a:ext cx="883080" cy="2253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73F23C5F-AD9F-4841-8FD7-F37BE5D75942}"/>
                  </a:ext>
                </a:extLst>
              </p14:cNvPr>
              <p14:cNvContentPartPr/>
              <p14:nvPr/>
            </p14:nvContentPartPr>
            <p14:xfrm>
              <a:off x="3731940" y="198560"/>
              <a:ext cx="213840" cy="19872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73F23C5F-AD9F-4841-8FD7-F37BE5D75942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722940" y="189560"/>
                <a:ext cx="231480" cy="21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AEE651CF-5763-401C-8A15-60CC50039074}"/>
                  </a:ext>
                </a:extLst>
              </p14:cNvPr>
              <p14:cNvContentPartPr/>
              <p14:nvPr/>
            </p14:nvContentPartPr>
            <p14:xfrm>
              <a:off x="3455820" y="198920"/>
              <a:ext cx="200520" cy="17568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AEE651CF-5763-401C-8A15-60CC50039074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447180" y="189920"/>
                <a:ext cx="218160" cy="19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53100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CCC7C-290D-3F41-B565-185FAAC7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Validation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26D21-47DB-CB43-B008-D8E97381CF9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272F7D5-4D2E-EA43-B0AB-288B66DF4A63}"/>
              </a:ext>
            </a:extLst>
          </p:cNvPr>
          <p:cNvGraphicFramePr>
            <a:graphicFrameLocks noGrp="1"/>
          </p:cNvGraphicFramePr>
          <p:nvPr/>
        </p:nvGraphicFramePr>
        <p:xfrm>
          <a:off x="2743200" y="1661122"/>
          <a:ext cx="4238843" cy="39157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04198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865352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105021554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</a:tblGrid>
              <a:tr h="391574"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921DB8F-0F6B-944E-8C30-675C773EAF99}"/>
              </a:ext>
            </a:extLst>
          </p:cNvPr>
          <p:cNvGraphicFramePr>
            <a:graphicFrameLocks noGrp="1"/>
          </p:cNvGraphicFramePr>
          <p:nvPr/>
        </p:nvGraphicFramePr>
        <p:xfrm>
          <a:off x="2743200" y="2303166"/>
          <a:ext cx="4238843" cy="39157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04198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865352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797417317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</a:tblGrid>
              <a:tr h="391574"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30142FE-5998-8044-B704-2AE62B247F07}"/>
              </a:ext>
            </a:extLst>
          </p:cNvPr>
          <p:cNvGraphicFramePr>
            <a:graphicFrameLocks noGrp="1"/>
          </p:cNvGraphicFramePr>
          <p:nvPr/>
        </p:nvGraphicFramePr>
        <p:xfrm>
          <a:off x="2743200" y="2958510"/>
          <a:ext cx="4238843" cy="39157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04198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865352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1090031022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</a:tblGrid>
              <a:tr h="391574"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56E9723-3D4D-254A-A31F-6AFBEC51604D}"/>
              </a:ext>
            </a:extLst>
          </p:cNvPr>
          <p:cNvGraphicFramePr>
            <a:graphicFrameLocks noGrp="1"/>
          </p:cNvGraphicFramePr>
          <p:nvPr/>
        </p:nvGraphicFramePr>
        <p:xfrm>
          <a:off x="2743200" y="3621625"/>
          <a:ext cx="4238843" cy="39157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804198">
                  <a:extLst>
                    <a:ext uri="{9D8B030D-6E8A-4147-A177-3AD203B41FA5}">
                      <a16:colId xmlns:a16="http://schemas.microsoft.com/office/drawing/2014/main" val="3756972473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2941166995"/>
                    </a:ext>
                  </a:extLst>
                </a:gridCol>
                <a:gridCol w="865352">
                  <a:extLst>
                    <a:ext uri="{9D8B030D-6E8A-4147-A177-3AD203B41FA5}">
                      <a16:colId xmlns:a16="http://schemas.microsoft.com/office/drawing/2014/main" val="810313300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049064861"/>
                    </a:ext>
                  </a:extLst>
                </a:gridCol>
                <a:gridCol w="85643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</a:tblGrid>
              <a:tr h="391574"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1201" marR="91201" marT="45600" marB="456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6795C527-28C4-CF48-A06A-CAE463B278B8}"/>
              </a:ext>
            </a:extLst>
          </p:cNvPr>
          <p:cNvSpPr/>
          <p:nvPr/>
        </p:nvSpPr>
        <p:spPr>
          <a:xfrm>
            <a:off x="2529924" y="852562"/>
            <a:ext cx="1405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712627"/>
                </a:solidFill>
                <a:latin typeface="Nunito Sans" pitchFamily="2" charset="77"/>
              </a:rPr>
              <a:t>Validation</a:t>
            </a:r>
            <a:endParaRPr lang="en-US" sz="1800" b="1" dirty="0">
              <a:solidFill>
                <a:srgbClr val="712627"/>
              </a:solidFill>
            </a:endParaRPr>
          </a:p>
        </p:txBody>
      </p:sp>
      <p:sp>
        <p:nvSpPr>
          <p:cNvPr id="14" name="Left Brace 13">
            <a:extLst>
              <a:ext uri="{FF2B5EF4-FFF2-40B4-BE49-F238E27FC236}">
                <a16:creationId xmlns:a16="http://schemas.microsoft.com/office/drawing/2014/main" id="{02F8E28F-5A7D-5646-8B39-04D0A14AC7DF}"/>
              </a:ext>
            </a:extLst>
          </p:cNvPr>
          <p:cNvSpPr/>
          <p:nvPr/>
        </p:nvSpPr>
        <p:spPr>
          <a:xfrm rot="5400000">
            <a:off x="5224741" y="-181720"/>
            <a:ext cx="279062" cy="3184744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91D29AE2-FA47-3348-8CCA-698E8B9D1487}"/>
              </a:ext>
            </a:extLst>
          </p:cNvPr>
          <p:cNvSpPr/>
          <p:nvPr/>
        </p:nvSpPr>
        <p:spPr>
          <a:xfrm rot="5400000">
            <a:off x="3092620" y="918344"/>
            <a:ext cx="279060" cy="977900"/>
          </a:xfrm>
          <a:prstGeom prst="leftBrac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F4FBDE-EDFD-0847-8C89-1E0BD74626EC}"/>
              </a:ext>
            </a:extLst>
          </p:cNvPr>
          <p:cNvSpPr/>
          <p:nvPr/>
        </p:nvSpPr>
        <p:spPr>
          <a:xfrm>
            <a:off x="4661291" y="873485"/>
            <a:ext cx="1405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AECDE6"/>
                </a:solidFill>
                <a:latin typeface="Nunito Sans" pitchFamily="2" charset="77"/>
              </a:rPr>
              <a:t>Training</a:t>
            </a:r>
            <a:endParaRPr lang="en-US" sz="1800" b="1" dirty="0">
              <a:solidFill>
                <a:srgbClr val="AECDE6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A775753-D835-C54A-8F54-C0AF3FB727F2}"/>
              </a:ext>
            </a:extLst>
          </p:cNvPr>
          <p:cNvSpPr/>
          <p:nvPr/>
        </p:nvSpPr>
        <p:spPr>
          <a:xfrm>
            <a:off x="6629791" y="16974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Error 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42AF4D-681A-F548-8BA5-1C366721490B}"/>
              </a:ext>
            </a:extLst>
          </p:cNvPr>
          <p:cNvSpPr/>
          <p:nvPr/>
        </p:nvSpPr>
        <p:spPr>
          <a:xfrm>
            <a:off x="6629791" y="23451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Error 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93CCEBB-5F53-EC4B-B587-B3232FF6AB2A}"/>
              </a:ext>
            </a:extLst>
          </p:cNvPr>
          <p:cNvSpPr/>
          <p:nvPr/>
        </p:nvSpPr>
        <p:spPr>
          <a:xfrm>
            <a:off x="6642491" y="29928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Error 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EED51AF-4AB2-C847-BC90-9040E46FD185}"/>
              </a:ext>
            </a:extLst>
          </p:cNvPr>
          <p:cNvSpPr/>
          <p:nvPr/>
        </p:nvSpPr>
        <p:spPr>
          <a:xfrm>
            <a:off x="6655191" y="3667690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Error k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Right Brace 14">
            <a:extLst>
              <a:ext uri="{FF2B5EF4-FFF2-40B4-BE49-F238E27FC236}">
                <a16:creationId xmlns:a16="http://schemas.microsoft.com/office/drawing/2014/main" id="{135A1638-32C8-FE41-AE84-BEF6FB302CFD}"/>
              </a:ext>
            </a:extLst>
          </p:cNvPr>
          <p:cNvSpPr/>
          <p:nvPr/>
        </p:nvSpPr>
        <p:spPr>
          <a:xfrm>
            <a:off x="7658100" y="1623024"/>
            <a:ext cx="377652" cy="242864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67F8006-A8DA-D545-A635-40BD7D1ACF68}"/>
              </a:ext>
            </a:extLst>
          </p:cNvPr>
          <p:cNvSpPr/>
          <p:nvPr/>
        </p:nvSpPr>
        <p:spPr>
          <a:xfrm>
            <a:off x="7760091" y="2561038"/>
            <a:ext cx="14059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Average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all validation errors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FAF87CE-F725-4B4C-9DA1-BAB28768D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49325" y="232600"/>
            <a:ext cx="5596200" cy="564685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For a set of hyperparameters, perform Cross Validation on k folds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1C0A2B-4BB4-144D-B657-61521FC5AE3C}"/>
              </a:ext>
            </a:extLst>
          </p:cNvPr>
          <p:cNvSpPr/>
          <p:nvPr/>
        </p:nvSpPr>
        <p:spPr>
          <a:xfrm>
            <a:off x="6782192" y="3196038"/>
            <a:ext cx="1104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C2E9F7-3BC5-9F49-A719-F3354A7AD87A}"/>
              </a:ext>
            </a:extLst>
          </p:cNvPr>
          <p:cNvSpPr/>
          <p:nvPr/>
        </p:nvSpPr>
        <p:spPr>
          <a:xfrm>
            <a:off x="4978791" y="16466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  . 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8C329BD-8867-A84D-8D76-6186B5757798}"/>
              </a:ext>
            </a:extLst>
          </p:cNvPr>
          <p:cNvSpPr/>
          <p:nvPr/>
        </p:nvSpPr>
        <p:spPr>
          <a:xfrm>
            <a:off x="4944444" y="2303166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  . 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4AD7061-3B1B-9B47-9E92-18E941B10A01}"/>
              </a:ext>
            </a:extLst>
          </p:cNvPr>
          <p:cNvSpPr/>
          <p:nvPr/>
        </p:nvSpPr>
        <p:spPr>
          <a:xfrm>
            <a:off x="4963285" y="2939438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  . 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4DE8C32-892B-D34E-BBEF-B7713C5E3493}"/>
              </a:ext>
            </a:extLst>
          </p:cNvPr>
          <p:cNvSpPr/>
          <p:nvPr/>
        </p:nvSpPr>
        <p:spPr>
          <a:xfrm>
            <a:off x="4978790" y="3600754"/>
            <a:ext cx="1405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Nunito Sans" pitchFamily="2" charset="77"/>
              </a:rPr>
              <a:t>.  . 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6AEFDEAE-2CC1-F749-B213-CF15108F00BF}"/>
              </a:ext>
            </a:extLst>
          </p:cNvPr>
          <p:cNvSpPr/>
          <p:nvPr/>
        </p:nvSpPr>
        <p:spPr>
          <a:xfrm rot="5400000" flipH="1">
            <a:off x="4710391" y="2310247"/>
            <a:ext cx="279060" cy="421344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208D4CF-5A30-B842-B0D0-E8253AB7625B}"/>
              </a:ext>
            </a:extLst>
          </p:cNvPr>
          <p:cNvSpPr/>
          <p:nvPr/>
        </p:nvSpPr>
        <p:spPr>
          <a:xfrm>
            <a:off x="4146940" y="4632378"/>
            <a:ext cx="1405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unito Sans" pitchFamily="2" charset="77"/>
              </a:rPr>
              <a:t>k folds</a:t>
            </a:r>
            <a:endParaRPr lang="en-US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79AD259-A503-4D9B-8AC3-18ED68F7F17C}"/>
                  </a:ext>
                </a:extLst>
              </p14:cNvPr>
              <p14:cNvContentPartPr/>
              <p14:nvPr/>
            </p14:nvContentPartPr>
            <p14:xfrm>
              <a:off x="4504320" y="1227960"/>
              <a:ext cx="4381920" cy="37249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79AD259-A503-4D9B-8AC3-18ED68F7F17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94960" y="1218600"/>
                <a:ext cx="4400640" cy="374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780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C5A86-3561-3241-8D1A-94C890D74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</a:t>
            </a:r>
            <a:endParaRPr lang="en-US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CEE05-52FE-344C-9CF8-1363DD124B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process generally goes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chunk_1, …,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chunk_k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test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random_split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for each model complexity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for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 [1, k]: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train_model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model_p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chunks -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error(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chunk_i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avg_val_err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average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val_err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over chunks</a:t>
            </a: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keep track of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with smallest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avg_val_err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97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return model trained on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(all chunks) with best p &amp;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error(model, test)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495AF-86AB-5448-9DC4-5BF45441B6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81F30F1-D3BB-4FC0-98FC-F9B8DD865A5C}"/>
                  </a:ext>
                </a:extLst>
              </p14:cNvPr>
              <p14:cNvContentPartPr/>
              <p14:nvPr/>
            </p14:nvContentPartPr>
            <p14:xfrm>
              <a:off x="3358440" y="1742760"/>
              <a:ext cx="5679360" cy="21592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81F30F1-D3BB-4FC0-98FC-F9B8DD865A5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49080" y="1733400"/>
                <a:ext cx="5698080" cy="217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508EB895-D2B4-4BC5-89B9-D7AD06C2616C}"/>
                  </a:ext>
                </a:extLst>
              </p14:cNvPr>
              <p14:cNvContentPartPr/>
              <p14:nvPr/>
            </p14:nvContentPartPr>
            <p14:xfrm>
              <a:off x="7767540" y="4268720"/>
              <a:ext cx="939960" cy="19944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508EB895-D2B4-4BC5-89B9-D7AD06C2616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58540" y="4259736"/>
                <a:ext cx="957600" cy="2170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68BAE34F-0E2E-41F5-BEAC-15583C34EFA5}"/>
                  </a:ext>
                </a:extLst>
              </p14:cNvPr>
              <p14:cNvContentPartPr/>
              <p14:nvPr/>
            </p14:nvContentPartPr>
            <p14:xfrm>
              <a:off x="7189380" y="4286720"/>
              <a:ext cx="503280" cy="18036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68BAE34F-0E2E-41F5-BEAC-15583C34EFA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80740" y="4278080"/>
                <a:ext cx="520920" cy="19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01E3BAFE-9D65-43E0-ADEB-35789A5C171E}"/>
                  </a:ext>
                </a:extLst>
              </p14:cNvPr>
              <p14:cNvContentPartPr/>
              <p14:nvPr/>
            </p14:nvContentPartPr>
            <p14:xfrm>
              <a:off x="6012180" y="4800800"/>
              <a:ext cx="172800" cy="216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01E3BAFE-9D65-43E0-ADEB-35789A5C171E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003180" y="4792160"/>
                <a:ext cx="190440" cy="1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AA358015-B638-4BF3-B590-39B48C8AD3C9}"/>
                  </a:ext>
                </a:extLst>
              </p14:cNvPr>
              <p14:cNvContentPartPr/>
              <p14:nvPr/>
            </p14:nvContentPartPr>
            <p14:xfrm>
              <a:off x="7992900" y="4549880"/>
              <a:ext cx="1062000" cy="24156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AA358015-B638-4BF3-B590-39B48C8AD3C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983903" y="4541240"/>
                <a:ext cx="1079634" cy="25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583398C0-C1D5-44C7-A648-D91F650AEECF}"/>
                  </a:ext>
                </a:extLst>
              </p14:cNvPr>
              <p14:cNvContentPartPr/>
              <p14:nvPr/>
            </p14:nvContentPartPr>
            <p14:xfrm>
              <a:off x="7655220" y="4645280"/>
              <a:ext cx="278640" cy="9540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583398C0-C1D5-44C7-A648-D91F650AEEC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646220" y="4636280"/>
                <a:ext cx="29628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555DD77B-EAFE-416B-875C-D388E5306EB7}"/>
                  </a:ext>
                </a:extLst>
              </p14:cNvPr>
              <p14:cNvContentPartPr/>
              <p14:nvPr/>
            </p14:nvContentPartPr>
            <p14:xfrm>
              <a:off x="7040340" y="4584440"/>
              <a:ext cx="340560" cy="14004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555DD77B-EAFE-416B-875C-D388E5306EB7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031340" y="4575440"/>
                <a:ext cx="35820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69ADAF7B-E514-4046-BE3E-7BDDA3F7E629}"/>
                  </a:ext>
                </a:extLst>
              </p14:cNvPr>
              <p14:cNvContentPartPr/>
              <p14:nvPr/>
            </p14:nvContentPartPr>
            <p14:xfrm>
              <a:off x="2752380" y="3170720"/>
              <a:ext cx="4222800" cy="158688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69ADAF7B-E514-4046-BE3E-7BDDA3F7E62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743739" y="3161722"/>
                <a:ext cx="4240442" cy="16045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4ACC560-8AAF-4A49-99EC-FEF6D64D17A5}"/>
                  </a:ext>
                </a:extLst>
              </p14:cNvPr>
              <p14:cNvContentPartPr/>
              <p14:nvPr/>
            </p14:nvContentPartPr>
            <p14:xfrm>
              <a:off x="3342420" y="4849040"/>
              <a:ext cx="201600" cy="16668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4ACC560-8AAF-4A49-99EC-FEF6D64D17A5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333436" y="4840040"/>
                <a:ext cx="219209" cy="18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9332570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EFF50-251F-3C4B-8A9A-E06874DB6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72B9B08-8140-904A-8A64-3BD7A8DC071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605548" y="555835"/>
                <a:ext cx="6499936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Pros</a:t>
                </a:r>
              </a:p>
              <a:p>
                <a:pPr>
                  <a:buFontTx/>
                  <a:buChar char="-"/>
                </a:pPr>
                <a:r>
                  <a:rPr lang="en-US" dirty="0"/>
                  <a:t>Prevent overfitting: By training the model on multiple folds instead of only 1 training set, this learns the model with the best generalization capabilities.</a:t>
                </a:r>
              </a:p>
              <a:p>
                <a:pPr>
                  <a:buFontTx/>
                  <a:buChar char="-"/>
                </a:pPr>
                <a:r>
                  <a:rPr lang="en-US" dirty="0"/>
                  <a:t>Don’t have to actually get rid of any training data!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Cons</a:t>
                </a:r>
              </a:p>
              <a:p>
                <a:pPr>
                  <a:buFontTx/>
                  <a:buChar char="-"/>
                </a:pPr>
                <a:r>
                  <a:rPr lang="en-US" dirty="0"/>
                  <a:t>Slow. For each model selection, we have to train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times</a:t>
                </a:r>
              </a:p>
              <a:p>
                <a:pPr>
                  <a:buFontTx/>
                  <a:buChar char="-"/>
                </a:pPr>
                <a:r>
                  <a:rPr lang="en-US" dirty="0"/>
                  <a:t>Very computationally expensive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72B9B08-8140-904A-8A64-3BD7A8DC07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05548" y="555835"/>
                <a:ext cx="6499936" cy="3981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05CC5-002C-BA43-B13E-EA23F62DA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2E0158-87BC-49D3-8688-303DE3E76D19}"/>
                  </a:ext>
                </a:extLst>
              </p14:cNvPr>
              <p14:cNvContentPartPr/>
              <p14:nvPr/>
            </p14:nvContentPartPr>
            <p14:xfrm>
              <a:off x="7722000" y="2940840"/>
              <a:ext cx="113760" cy="3204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2E0158-87BC-49D3-8688-303DE3E76D1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12640" y="2931480"/>
                <a:ext cx="132480" cy="33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2AED3904-6918-4BE1-B3E5-5B27E8824346}"/>
                  </a:ext>
                </a:extLst>
              </p14:cNvPr>
              <p14:cNvContentPartPr/>
              <p14:nvPr/>
            </p14:nvContentPartPr>
            <p14:xfrm>
              <a:off x="8784540" y="2923040"/>
              <a:ext cx="267840" cy="1504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2AED3904-6918-4BE1-B3E5-5B27E882434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75540" y="2914040"/>
                <a:ext cx="285480" cy="16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58E4CFE-4A0C-4BB2-A147-D0569DC82E06}"/>
                  </a:ext>
                </a:extLst>
              </p14:cNvPr>
              <p14:cNvContentPartPr/>
              <p14:nvPr/>
            </p14:nvContentPartPr>
            <p14:xfrm>
              <a:off x="8431380" y="2933840"/>
              <a:ext cx="217800" cy="11484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58E4CFE-4A0C-4BB2-A147-D0569DC82E0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22395" y="2925200"/>
                <a:ext cx="235411" cy="13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251746FE-A521-4E6B-B6BD-1C91A8D9CE1A}"/>
                  </a:ext>
                </a:extLst>
              </p14:cNvPr>
              <p14:cNvContentPartPr/>
              <p14:nvPr/>
            </p14:nvContentPartPr>
            <p14:xfrm>
              <a:off x="7918380" y="2901800"/>
              <a:ext cx="440640" cy="13752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251746FE-A521-4E6B-B6BD-1C91A8D9CE1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909733" y="2892800"/>
                <a:ext cx="458294" cy="15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B1E1E15C-254A-41B2-B6DD-02E7CE3119EF}"/>
                  </a:ext>
                </a:extLst>
              </p14:cNvPr>
              <p14:cNvContentPartPr/>
              <p14:nvPr/>
            </p14:nvContentPartPr>
            <p14:xfrm>
              <a:off x="7951140" y="3119240"/>
              <a:ext cx="149760" cy="1648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B1E1E15C-254A-41B2-B6DD-02E7CE3119E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942140" y="3110600"/>
                <a:ext cx="16740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73737A35-CEB9-42AE-9B5D-28A3AA6443AB}"/>
                  </a:ext>
                </a:extLst>
              </p14:cNvPr>
              <p14:cNvContentPartPr/>
              <p14:nvPr/>
            </p14:nvContentPartPr>
            <p14:xfrm>
              <a:off x="8653860" y="3222200"/>
              <a:ext cx="58320" cy="432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73737A35-CEB9-42AE-9B5D-28A3AA6443A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645220" y="3213560"/>
                <a:ext cx="75960" cy="2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0AC9C39E-D72C-4E2A-BD94-04A5FF334FAB}"/>
                  </a:ext>
                </a:extLst>
              </p14:cNvPr>
              <p14:cNvContentPartPr/>
              <p14:nvPr/>
            </p14:nvContentPartPr>
            <p14:xfrm>
              <a:off x="8177940" y="3133280"/>
              <a:ext cx="369000" cy="16056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0AC9C39E-D72C-4E2A-BD94-04A5FF334FA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168940" y="3124280"/>
                <a:ext cx="386640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2D8BB089-8EEC-444A-A67D-4C453CC212B3}"/>
                  </a:ext>
                </a:extLst>
              </p14:cNvPr>
              <p14:cNvContentPartPr/>
              <p14:nvPr/>
            </p14:nvContentPartPr>
            <p14:xfrm>
              <a:off x="8873820" y="3226160"/>
              <a:ext cx="9720" cy="651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2D8BB089-8EEC-444A-A67D-4C453CC212B3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864820" y="3217520"/>
                <a:ext cx="27360" cy="8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E5AA2F88-3405-4F08-B285-C9541728D77A}"/>
                  </a:ext>
                </a:extLst>
              </p14:cNvPr>
              <p14:cNvContentPartPr/>
              <p14:nvPr/>
            </p14:nvContentPartPr>
            <p14:xfrm>
              <a:off x="8861580" y="3184760"/>
              <a:ext cx="9000" cy="360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E5AA2F88-3405-4F08-B285-C9541728D77A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852940" y="3176120"/>
                <a:ext cx="2664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700DA580-8B06-486B-AD63-04063187E72D}"/>
                  </a:ext>
                </a:extLst>
              </p14:cNvPr>
              <p14:cNvContentPartPr/>
              <p14:nvPr/>
            </p14:nvContentPartPr>
            <p14:xfrm>
              <a:off x="8940060" y="3235160"/>
              <a:ext cx="77400" cy="4932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700DA580-8B06-486B-AD63-04063187E72D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8931420" y="3226520"/>
                <a:ext cx="95040" cy="6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1D73A08E-90DD-4EE2-959A-8E7A14C7D35C}"/>
                  </a:ext>
                </a:extLst>
              </p14:cNvPr>
              <p14:cNvContentPartPr/>
              <p14:nvPr/>
            </p14:nvContentPartPr>
            <p14:xfrm>
              <a:off x="9085860" y="3228680"/>
              <a:ext cx="56880" cy="324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1D73A08E-90DD-4EE2-959A-8E7A14C7D35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9077220" y="3219680"/>
                <a:ext cx="7452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AFA375B3-DBA3-475C-9F24-D39460B1DC33}"/>
                  </a:ext>
                </a:extLst>
              </p14:cNvPr>
              <p14:cNvContentPartPr/>
              <p14:nvPr/>
            </p14:nvContentPartPr>
            <p14:xfrm>
              <a:off x="8469180" y="3400400"/>
              <a:ext cx="102960" cy="1749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AFA375B3-DBA3-475C-9F24-D39460B1DC33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460540" y="3391760"/>
                <a:ext cx="12060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E799D79B-5010-4515-9F6B-59E97E4BB14F}"/>
                  </a:ext>
                </a:extLst>
              </p14:cNvPr>
              <p14:cNvContentPartPr/>
              <p14:nvPr/>
            </p14:nvContentPartPr>
            <p14:xfrm>
              <a:off x="7921980" y="3373400"/>
              <a:ext cx="486360" cy="17532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E799D79B-5010-4515-9F6B-59E97E4BB14F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913340" y="3364742"/>
                <a:ext cx="504000" cy="19299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3689964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EFF50-251F-3C4B-8A9A-E06874DB6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Cross-Validation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What size of k?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72B9B08-8140-904A-8A64-3BD7A8DC071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605548" y="555835"/>
                <a:ext cx="6499936" cy="3981000"/>
              </a:xfrm>
            </p:spPr>
            <p:txBody>
              <a:bodyPr/>
              <a:lstStyle/>
              <a:p>
                <a:r>
                  <a:rPr lang="en-US" dirty="0"/>
                  <a:t>Theoretical best estimator is to use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Called "Leave One Out Cross Validation”</a:t>
                </a:r>
              </a:p>
              <a:p>
                <a:r>
                  <a:rPr lang="en-US" dirty="0"/>
                  <a:t>In practice, people use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/>
                  <a:t> to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72B9B08-8140-904A-8A64-3BD7A8DC07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05548" y="555835"/>
                <a:ext cx="6499936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05CC5-002C-BA43-B13E-EA23F62DA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3920391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2813AF0-2F4A-F647-8647-50EB2D8D092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Say we are testing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 different polynomial degrees, using the pseudocode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-fold cross-validation.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many models would we train?</a:t>
                </a:r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𝑝𝑘</m:t>
                    </m:r>
                  </m:oMath>
                </a14:m>
                <a:endParaRPr lang="en-US" sz="200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2000" b="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endParaRPr lang="en-US" sz="200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𝑝𝑘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2813AF0-2F4A-F647-8647-50EB2D8D09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F185E-C444-6347-911B-3B044D0D51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D1EE04A-E558-0646-9255-056AE909D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E9FFBCD4-EED8-EE4B-B778-4654A65D8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333" y="2566000"/>
            <a:ext cx="4171456" cy="216087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1498489"/>
      </p:ext>
    </p:extLst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2813AF0-2F4A-F647-8647-50EB2D8D092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Say we are testing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 different polynomial degrees, using the pseudocode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-fold cross-validation.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many models would we train?</a:t>
                </a:r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𝑝𝑘</m:t>
                    </m:r>
                  </m:oMath>
                </a14:m>
                <a:endParaRPr lang="en-US" sz="200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2000" b="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endParaRPr lang="en-US" sz="200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𝑝𝑘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2813AF0-2F4A-F647-8647-50EB2D8D09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F185E-C444-6347-911B-3B044D0D51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D1EE04A-E558-0646-9255-056AE909D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E9FFBCD4-EED8-EE4B-B778-4654A65D8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333" y="2566000"/>
            <a:ext cx="4171456" cy="216087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0A5235A-D9C8-4253-A1B1-15661DDDB2CF}"/>
                  </a:ext>
                </a:extLst>
              </p14:cNvPr>
              <p14:cNvContentPartPr/>
              <p14:nvPr/>
            </p14:nvContentPartPr>
            <p14:xfrm>
              <a:off x="383760" y="1781640"/>
              <a:ext cx="7882560" cy="27741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0A5235A-D9C8-4253-A1B1-15661DDDB2C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4400" y="1772280"/>
                <a:ext cx="7901280" cy="279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62830267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638EF-4C24-F547-A879-D22C84EA0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D3528-1404-724F-ADFF-2BC8E156A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64020"/>
            <a:ext cx="5596200" cy="4744864"/>
          </a:xfrm>
        </p:spPr>
        <p:txBody>
          <a:bodyPr/>
          <a:lstStyle/>
          <a:p>
            <a:pPr>
              <a:buClr>
                <a:schemeClr val="bg2"/>
              </a:buClr>
            </a:pPr>
            <a:r>
              <a:rPr lang="en-US" dirty="0"/>
              <a:t>No class on Mon, Amal, </a:t>
            </a:r>
            <a:r>
              <a:rPr lang="en-US" dirty="0" err="1"/>
              <a:t>Wuwei</a:t>
            </a:r>
            <a:r>
              <a:rPr lang="en-US" dirty="0"/>
              <a:t> OH canceled. 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Enjoy the holiday </a:t>
            </a:r>
            <a:r>
              <a:rPr lang="en-US" dirty="0">
                <a:sym typeface="Wingdings" pitchFamily="2" charset="2"/>
              </a:rPr>
              <a:t> </a:t>
            </a:r>
            <a:endParaRPr lang="en-US" dirty="0"/>
          </a:p>
          <a:p>
            <a:pPr>
              <a:buClr>
                <a:schemeClr val="bg2"/>
              </a:buClr>
            </a:pPr>
            <a:r>
              <a:rPr lang="en-US" dirty="0"/>
              <a:t>Section Tomorrow: 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Coding Linear Regression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Overfitting vs. Model Complexity</a:t>
            </a:r>
          </a:p>
          <a:p>
            <a:pPr>
              <a:buClr>
                <a:schemeClr val="bg2"/>
              </a:buClr>
            </a:pPr>
            <a:r>
              <a:rPr lang="en-US" dirty="0"/>
              <a:t>Learning Reflection 1 grades out!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Note on “Uncertainties / Questions”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With every graded assignment (except at the end of the quarter), you have </a:t>
            </a:r>
            <a:r>
              <a:rPr lang="en-US" b="1" dirty="0"/>
              <a:t>7 days to submit regrade requests</a:t>
            </a:r>
            <a:r>
              <a:rPr lang="en-US" dirty="0"/>
              <a:t>. </a:t>
            </a:r>
          </a:p>
          <a:p>
            <a:pPr>
              <a:buClr>
                <a:schemeClr val="bg2"/>
              </a:buClr>
            </a:pPr>
            <a:r>
              <a:rPr lang="en-US" dirty="0"/>
              <a:t>Upcoming Timeline: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HW 1 released TODAY</a:t>
            </a:r>
          </a:p>
          <a:p>
            <a:pPr lvl="2">
              <a:buClr>
                <a:schemeClr val="bg2"/>
              </a:buClr>
            </a:pPr>
            <a:r>
              <a:rPr lang="en-US" dirty="0"/>
              <a:t>Due </a:t>
            </a:r>
            <a:r>
              <a:rPr lang="en-US" b="1" u="sng" dirty="0"/>
              <a:t>Tues 7/5, 11:59PM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Checkpoint 3 </a:t>
            </a:r>
            <a:r>
              <a:rPr lang="en-US" b="1" u="sng" dirty="0"/>
              <a:t>Due Wed 7/6 1:50PM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Learning Reflection 2 </a:t>
            </a:r>
            <a:r>
              <a:rPr lang="en-US" b="1" u="sng" dirty="0"/>
              <a:t>Due Fri 7/1 11:59PM</a:t>
            </a:r>
          </a:p>
          <a:p>
            <a:pPr>
              <a:buClr>
                <a:schemeClr val="bg2"/>
              </a:buClr>
            </a:pPr>
            <a:r>
              <a:rPr lang="en-US" dirty="0"/>
              <a:t>CSE 416 will be a classroom-of-focus for research on feelings of belonging in CS!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Leah Perlmutter, PhD Candidate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F44611-3A34-F240-B481-C0CB609D06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5501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BBDC-228B-4F23-BC80-C50C2E7205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Coefficients and Overfitting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53FE9E-B88D-4B7F-B5EA-1C7903D060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B079D-F3E5-437F-8356-B593E3634D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01A8AAF-5DBF-447B-B09D-6C33A2F6DC69}"/>
                  </a:ext>
                </a:extLst>
              </p14:cNvPr>
              <p14:cNvContentPartPr/>
              <p14:nvPr/>
            </p14:nvContentPartPr>
            <p14:xfrm>
              <a:off x="1917360" y="3843000"/>
              <a:ext cx="9000" cy="1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01A8AAF-5DBF-447B-B09D-6C33A2F6DC6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5240" y="3673440"/>
                <a:ext cx="924840" cy="75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2572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561C5EC-79E7-7B49-B380-444B710E9B5E}"/>
              </a:ext>
            </a:extLst>
          </p:cNvPr>
          <p:cNvSpPr/>
          <p:nvPr/>
        </p:nvSpPr>
        <p:spPr>
          <a:xfrm>
            <a:off x="5630779" y="961661"/>
            <a:ext cx="479875" cy="5938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Fix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5CF151-7A61-0346-8034-EB6898FA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Interpreting Coefficients – Multiple Linear Regression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E024D2-3E3E-384B-8A0E-6784A47D2B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650757"/>
              </a:xfrm>
              <a:blipFill>
                <a:blip r:embed="rId3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30286-5D01-3A48-B6CC-3CA0BF5A5E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8021E3-DDED-4840-907A-1321D1FE7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5425" y="1612418"/>
            <a:ext cx="5596201" cy="30625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0E3437-CC74-0741-9895-36F56D81BAB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51561" y="1555499"/>
            <a:ext cx="5725138" cy="31455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5DC9B99-4B53-E94D-ADF7-F0A30367E509}"/>
              </a:ext>
            </a:extLst>
          </p:cNvPr>
          <p:cNvSpPr txBox="1"/>
          <p:nvPr/>
        </p:nvSpPr>
        <p:spPr>
          <a:xfrm>
            <a:off x="6893093" y="4311000"/>
            <a:ext cx="8855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h</a:t>
            </a:r>
            <a:r>
              <a:rPr lang="en-US" sz="2400" baseline="-25000" dirty="0"/>
              <a:t>1</a:t>
            </a:r>
            <a:r>
              <a:rPr lang="en-US" sz="2400" dirty="0"/>
              <a:t>(x)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1FB76E-95BB-6A45-B97A-5B2AD207FEEB}"/>
              </a:ext>
            </a:extLst>
          </p:cNvPr>
          <p:cNvSpPr txBox="1"/>
          <p:nvPr/>
        </p:nvSpPr>
        <p:spPr>
          <a:xfrm>
            <a:off x="8114022" y="2526388"/>
            <a:ext cx="8855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h</a:t>
            </a:r>
            <a:r>
              <a:rPr lang="en-US" sz="2400" baseline="-25000" dirty="0"/>
              <a:t>2</a:t>
            </a:r>
            <a:r>
              <a:rPr lang="en-US" sz="2400" dirty="0"/>
              <a:t>(x)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FB1F534-BAAF-4D24-ABBB-5EDFD6F0503A}"/>
                  </a:ext>
                </a:extLst>
              </p14:cNvPr>
              <p14:cNvContentPartPr/>
              <p14:nvPr/>
            </p14:nvContentPartPr>
            <p14:xfrm>
              <a:off x="3120480" y="2114280"/>
              <a:ext cx="2384280" cy="2675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FB1F534-BAAF-4D24-ABBB-5EDFD6F0503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111120" y="2104920"/>
                <a:ext cx="2403000" cy="269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636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CF151-7A61-0346-8034-EB6898FA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30286-5D01-3A48-B6CC-3CA0BF5A5E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55745-9CBE-5D49-AABC-693FAC4E1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075" y="1723293"/>
            <a:ext cx="4664359" cy="31095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6D80D8B-4FC7-3C4A-B1A5-B990FDEB5D90}"/>
              </a:ext>
            </a:extLst>
          </p:cNvPr>
          <p:cNvSpPr/>
          <p:nvPr/>
        </p:nvSpPr>
        <p:spPr>
          <a:xfrm>
            <a:off x="7086600" y="1378657"/>
            <a:ext cx="1822950" cy="593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Holding h</a:t>
            </a:r>
            <a:r>
              <a:rPr lang="en-US" baseline="-25000" dirty="0"/>
              <a:t>1</a:t>
            </a:r>
            <a:r>
              <a:rPr lang="en-US" dirty="0"/>
              <a:t>(x) fixed!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1F9047-F72F-274A-B3F2-D47DBD2BD9AD}"/>
              </a:ext>
            </a:extLst>
          </p:cNvPr>
          <p:cNvSpPr/>
          <p:nvPr/>
        </p:nvSpPr>
        <p:spPr>
          <a:xfrm>
            <a:off x="5783179" y="1114061"/>
            <a:ext cx="479875" cy="5938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Placeholder 2">
                <a:extLst>
                  <a:ext uri="{FF2B5EF4-FFF2-40B4-BE49-F238E27FC236}">
                    <a16:creationId xmlns:a16="http://schemas.microsoft.com/office/drawing/2014/main" id="{6DECBC3E-73D1-7A43-94CC-C1A1144442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43025" y="727900"/>
                <a:ext cx="5596200" cy="6507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 eaLnBrk="1" hangingPunct="1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/>
                  <a:t>Interpreting Coefficients – Multiple Linear Regression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)+</m:t>
                      </m:r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 Placeholder 2">
                <a:extLst>
                  <a:ext uri="{FF2B5EF4-FFF2-40B4-BE49-F238E27FC236}">
                    <a16:creationId xmlns:a16="http://schemas.microsoft.com/office/drawing/2014/main" id="{6DECBC3E-73D1-7A43-94CC-C1A1144442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3025" y="727900"/>
                <a:ext cx="5596200" cy="650757"/>
              </a:xfrm>
              <a:prstGeom prst="rect">
                <a:avLst/>
              </a:prstGeom>
              <a:blipFill>
                <a:blip r:embed="rId4"/>
                <a:stretch>
                  <a:fillRect b="-1153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C7BE50F9-BCF3-4347-9BEA-3F0FF2B203BB}"/>
              </a:ext>
            </a:extLst>
          </p:cNvPr>
          <p:cNvSpPr txBox="1"/>
          <p:nvPr/>
        </p:nvSpPr>
        <p:spPr>
          <a:xfrm>
            <a:off x="7428585" y="4456925"/>
            <a:ext cx="8855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h</a:t>
            </a:r>
            <a:r>
              <a:rPr lang="en-US" sz="2400" baseline="-25000" dirty="0"/>
              <a:t>2</a:t>
            </a:r>
            <a:r>
              <a:rPr lang="en-US" sz="2400" dirty="0"/>
              <a:t>(x)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0B9A263-F394-4753-A0E0-24257706B739}"/>
                  </a:ext>
                </a:extLst>
              </p14:cNvPr>
              <p14:cNvContentPartPr/>
              <p14:nvPr/>
            </p14:nvContentPartPr>
            <p14:xfrm>
              <a:off x="5772240" y="3067920"/>
              <a:ext cx="819360" cy="576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0B9A263-F394-4753-A0E0-24257706B73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62880" y="3058560"/>
                <a:ext cx="838080" cy="59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38893942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FD44B-BC98-F349-BB68-E3CD27EA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5552DF7-44A4-064C-B731-ED67CC76357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This also extends for multiple regression with many features!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 </m:t>
                      </m:r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Interpret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as the change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per unit change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if all other features are held constant.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is generally not possible for polynomial regression or if other features use same data input!</a:t>
                </a:r>
              </a:p>
              <a:p>
                <a:r>
                  <a:rPr lang="en-US" dirty="0"/>
                  <a:t>Can’t “fix” other features if they are derived from same input.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5552DF7-44A4-064C-B731-ED67CC7635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t="-4777" r="-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C0AB3-3146-D647-A89E-5217F6ECA8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32B5178-A67B-41B9-8FF0-55CE354FC41A}"/>
                  </a:ext>
                </a:extLst>
              </p14:cNvPr>
              <p14:cNvContentPartPr/>
              <p14:nvPr/>
            </p14:nvContentPartPr>
            <p14:xfrm>
              <a:off x="6179040" y="2335320"/>
              <a:ext cx="2397600" cy="321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32B5178-A67B-41B9-8FF0-55CE354FC41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69680" y="2325960"/>
                <a:ext cx="2416320" cy="34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3573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13048-35F5-9942-9107-96CCF19C7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054DA93-9BAF-6A4A-A1B0-8B2C7887342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Often, overfitting is associated with very large estimated parameters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! 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054DA93-9BAF-6A4A-A1B0-8B2C788734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CE0306-83A6-344F-B34B-E364A12FFA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E1B187-32DA-344E-A4CB-105B91837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6857" y="382149"/>
            <a:ext cx="4583735" cy="321069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AA2081B-A55B-4F66-8062-23A4E6DCD7EA}"/>
                  </a:ext>
                </a:extLst>
              </p14:cNvPr>
              <p14:cNvContentPartPr/>
              <p14:nvPr/>
            </p14:nvContentPartPr>
            <p14:xfrm>
              <a:off x="3814920" y="122040"/>
              <a:ext cx="4158000" cy="4797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AA2081B-A55B-4F66-8062-23A4E6DCD7E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05560" y="112680"/>
                <a:ext cx="4176720" cy="481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6628165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D6DBA-36CE-FB41-AD81-C85F98858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C3619-4B76-1247-9023-373EE72280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Overfitting is not limited to polynomial regression of large degree. It can also happen if you use a large number of features!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Why? Overfitting depends on whether the amount of data you have is large enough to represent the true function’s complexity.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1168C8-66ED-5743-B346-0E18D47AA4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F7CA6A-1DFB-994C-BE0F-5DAA36D6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3112475"/>
            <a:ext cx="2886020" cy="1637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9ED7B9-58DB-EB45-841B-4B3E625E0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276" y="3112474"/>
            <a:ext cx="2886022" cy="16373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9AFA3C0-86DB-4DB2-9AC1-F0871B2ED2D9}"/>
                  </a:ext>
                </a:extLst>
              </p14:cNvPr>
              <p14:cNvContentPartPr/>
              <p14:nvPr/>
            </p14:nvContentPartPr>
            <p14:xfrm>
              <a:off x="3407040" y="2729160"/>
              <a:ext cx="4739040" cy="2350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9AFA3C0-86DB-4DB2-9AC1-F0871B2ED2D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97680" y="2719800"/>
                <a:ext cx="4757760" cy="236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1325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29887-C9A9-D44D-9C25-9165D807B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the number of features affect overfitting?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1 feature</a:t>
                </a:r>
              </a:p>
              <a:p>
                <a:pPr marL="139700" indent="0">
                  <a:buNone/>
                </a:pPr>
                <a:r>
                  <a:rPr lang="en-US" dirty="0"/>
                  <a:t>Data must include representative example of all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 pairs to avoid overfitting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CB3F9-0762-6349-A69A-AAEF0AC8A8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FBEEA4-F218-F240-AA07-96C8595C6F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90" r="21231" b="1"/>
          <a:stretch/>
        </p:blipFill>
        <p:spPr>
          <a:xfrm>
            <a:off x="5013972" y="2566000"/>
            <a:ext cx="3542812" cy="237592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C98AA8A-4A80-9B4A-9A50-D2BA1B099E27}"/>
              </a:ext>
            </a:extLst>
          </p:cNvPr>
          <p:cNvGrpSpPr/>
          <p:nvPr/>
        </p:nvGrpSpPr>
        <p:grpSpPr>
          <a:xfrm>
            <a:off x="2818256" y="3349869"/>
            <a:ext cx="1920798" cy="692958"/>
            <a:chOff x="2350099" y="3432218"/>
            <a:chExt cx="2826447" cy="9789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BEFA9F1-1EF3-1C41-9E7B-5527FBC848DA}"/>
                </a:ext>
              </a:extLst>
            </p:cNvPr>
            <p:cNvSpPr/>
            <p:nvPr/>
          </p:nvSpPr>
          <p:spPr>
            <a:xfrm rot="20907707">
              <a:off x="2350099" y="3432218"/>
              <a:ext cx="2826447" cy="978976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AE3C3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2983C0-7B54-C141-90F4-B0F149ABD3E6}"/>
                </a:ext>
              </a:extLst>
            </p:cNvPr>
            <p:cNvSpPr txBox="1"/>
            <p:nvPr/>
          </p:nvSpPr>
          <p:spPr>
            <a:xfrm rot="20697966">
              <a:off x="2681121" y="3465154"/>
              <a:ext cx="2301023" cy="91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rgbClr val="C0504D"/>
                  </a:solidFill>
                  <a:latin typeface="Stencil"/>
                  <a:cs typeface="Stencil"/>
                </a:rPr>
                <a:t>HARD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5652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29887-C9A9-D44D-9C25-9165D807B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the number of features affect overfitting?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D features</a:t>
                </a:r>
              </a:p>
              <a:p>
                <a:pPr marL="139700" indent="0">
                  <a:buNone/>
                </a:pPr>
                <a:r>
                  <a:rPr lang="en-US" dirty="0"/>
                  <a:t>Data must include representative example of all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), 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), …,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 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 combos to avoid overfitting!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058A0B-4AF5-9646-9569-77769E2D4B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CB3F9-0762-6349-A69A-AAEF0AC8A8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98AA8A-4A80-9B4A-9A50-D2BA1B099E27}"/>
              </a:ext>
            </a:extLst>
          </p:cNvPr>
          <p:cNvGrpSpPr/>
          <p:nvPr/>
        </p:nvGrpSpPr>
        <p:grpSpPr>
          <a:xfrm>
            <a:off x="2695871" y="2874553"/>
            <a:ext cx="2321554" cy="962744"/>
            <a:chOff x="2170010" y="3257572"/>
            <a:chExt cx="3416158" cy="136011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BEFA9F1-1EF3-1C41-9E7B-5527FBC848DA}"/>
                </a:ext>
              </a:extLst>
            </p:cNvPr>
            <p:cNvSpPr/>
            <p:nvPr/>
          </p:nvSpPr>
          <p:spPr>
            <a:xfrm rot="20491667">
              <a:off x="2389918" y="3257572"/>
              <a:ext cx="3002113" cy="1360117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AE3C3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2983C0-7B54-C141-90F4-B0F149ABD3E6}"/>
                </a:ext>
              </a:extLst>
            </p:cNvPr>
            <p:cNvSpPr txBox="1"/>
            <p:nvPr/>
          </p:nvSpPr>
          <p:spPr>
            <a:xfrm rot="20209490">
              <a:off x="2170010" y="3364896"/>
              <a:ext cx="3416158" cy="1173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rgbClr val="C0504D"/>
                  </a:solidFill>
                  <a:latin typeface="Stencil"/>
                  <a:cs typeface="Stencil"/>
                </a:rPr>
                <a:t>MucH</a:t>
              </a:r>
              <a:r>
                <a:rPr lang="en-US" sz="2400" dirty="0">
                  <a:solidFill>
                    <a:srgbClr val="C0504D"/>
                  </a:solidFill>
                  <a:latin typeface="Stencil"/>
                  <a:cs typeface="Stencil"/>
                </a:rPr>
                <a:t>  </a:t>
              </a:r>
              <a:r>
                <a:rPr lang="en-US" sz="2400" dirty="0" err="1">
                  <a:solidFill>
                    <a:srgbClr val="C0504D"/>
                  </a:solidFill>
                  <a:latin typeface="Stencil"/>
                  <a:cs typeface="Stencil"/>
                </a:rPr>
                <a:t>HARDer</a:t>
              </a:r>
              <a:r>
                <a:rPr lang="en-US" sz="2400" dirty="0">
                  <a:solidFill>
                    <a:srgbClr val="C0504D"/>
                  </a:solidFill>
                  <a:latin typeface="Stencil"/>
                  <a:cs typeface="Stencil"/>
                </a:rPr>
                <a:t>!!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8FCA0EA-6DF2-5044-A05A-A00836172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6605" y="2527232"/>
            <a:ext cx="3457710" cy="197084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2147C40-FC84-C940-B7E3-C5FEEB7B44F5}"/>
              </a:ext>
            </a:extLst>
          </p:cNvPr>
          <p:cNvSpPr/>
          <p:nvPr/>
        </p:nvSpPr>
        <p:spPr>
          <a:xfrm>
            <a:off x="2853233" y="4513489"/>
            <a:ext cx="3863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Introduction to the </a:t>
            </a:r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Curse of Dimensionality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.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We will come back to this later in the quarter!</a:t>
            </a:r>
            <a:r>
              <a:rPr lang="en-US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B1DA7C-93AB-C14B-820F-835EEEAB4B36}"/>
              </a:ext>
            </a:extLst>
          </p:cNvPr>
          <p:cNvSpPr txBox="1"/>
          <p:nvPr/>
        </p:nvSpPr>
        <p:spPr>
          <a:xfrm>
            <a:off x="7596976" y="4204807"/>
            <a:ext cx="88552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h</a:t>
            </a:r>
            <a:r>
              <a:rPr lang="en-US" sz="2000" baseline="-25000" dirty="0"/>
              <a:t>1</a:t>
            </a:r>
            <a:r>
              <a:rPr lang="en-US" sz="2000" dirty="0"/>
              <a:t>(x)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CF199D-904D-7B47-93C6-F87C074EE387}"/>
              </a:ext>
            </a:extLst>
          </p:cNvPr>
          <p:cNvSpPr txBox="1"/>
          <p:nvPr/>
        </p:nvSpPr>
        <p:spPr>
          <a:xfrm>
            <a:off x="7994022" y="2828831"/>
            <a:ext cx="88552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h</a:t>
            </a:r>
            <a:r>
              <a:rPr lang="en-US" sz="2000" baseline="-25000" dirty="0"/>
              <a:t>2</a:t>
            </a:r>
            <a:r>
              <a:rPr lang="en-US" sz="2000" dirty="0"/>
              <a:t>(x)</a:t>
            </a:r>
          </a:p>
        </p:txBody>
      </p:sp>
    </p:spTree>
    <p:extLst>
      <p:ext uri="{BB962C8B-B14F-4D97-AF65-F5344CB8AC3E}">
        <p14:creationId xmlns:p14="http://schemas.microsoft.com/office/powerpoint/2010/main" val="2500503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Minute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8EDEEF5-1F0C-48CC-99FD-9A27564B6319}"/>
                  </a:ext>
                </a:extLst>
              </p14:cNvPr>
              <p14:cNvContentPartPr/>
              <p14:nvPr/>
            </p14:nvContentPartPr>
            <p14:xfrm>
              <a:off x="5830200" y="4735440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8EDEEF5-1F0C-48CC-99FD-9A27564B631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92920" y="1972440"/>
                <a:ext cx="3210120" cy="277272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90CCAB74-A9F7-334A-A5B6-A3D6E4441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What characterizes overfitting?</a:t>
            </a:r>
          </a:p>
          <a:p>
            <a:pPr marL="139700" indent="0">
              <a:buNone/>
            </a:pPr>
            <a:endParaRPr lang="en-US" b="1" dirty="0"/>
          </a:p>
          <a:p>
            <a:r>
              <a:rPr lang="en-US" b="1" dirty="0"/>
              <a:t>(Low / High) </a:t>
            </a:r>
            <a:r>
              <a:rPr lang="en-US" dirty="0"/>
              <a:t>Train Error</a:t>
            </a:r>
            <a:r>
              <a:rPr lang="en-US" b="1" dirty="0"/>
              <a:t>, (Low / High) </a:t>
            </a:r>
            <a:r>
              <a:rPr lang="en-US" dirty="0"/>
              <a:t>Test Error</a:t>
            </a:r>
          </a:p>
          <a:p>
            <a:r>
              <a:rPr lang="en-US" b="1" dirty="0"/>
              <a:t>(Low / High) </a:t>
            </a:r>
            <a:r>
              <a:rPr lang="en-US" dirty="0"/>
              <a:t>Bias</a:t>
            </a:r>
            <a:r>
              <a:rPr lang="en-US" b="1" dirty="0"/>
              <a:t>, (Low / High) </a:t>
            </a:r>
            <a:r>
              <a:rPr lang="en-US" dirty="0"/>
              <a:t>Variance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In which scenario is it more likely for a model to overfit?</a:t>
            </a:r>
          </a:p>
          <a:p>
            <a:r>
              <a:rPr lang="en-US" b="1" dirty="0"/>
              <a:t>(Few / Many) </a:t>
            </a:r>
            <a:r>
              <a:rPr lang="en-US" dirty="0"/>
              <a:t>Features</a:t>
            </a:r>
          </a:p>
          <a:p>
            <a:r>
              <a:rPr lang="en-US" b="1" dirty="0"/>
              <a:t>(Few / Many) </a:t>
            </a:r>
            <a:r>
              <a:rPr lang="en-US" dirty="0"/>
              <a:t>Parameters</a:t>
            </a:r>
          </a:p>
          <a:p>
            <a:r>
              <a:rPr lang="en-US" b="1" dirty="0"/>
              <a:t>(Small / Large) </a:t>
            </a:r>
            <a:r>
              <a:rPr lang="en-US" dirty="0"/>
              <a:t>Polynomial Degree</a:t>
            </a:r>
          </a:p>
          <a:p>
            <a:r>
              <a:rPr lang="en-US" b="1" dirty="0"/>
              <a:t>(Small / Large) </a:t>
            </a:r>
            <a:r>
              <a:rPr lang="en-US" dirty="0"/>
              <a:t>Dataset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A09052-8283-064A-9281-A0BA40205932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416604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403DF0B-9ABC-AC43-89A5-47EDF94BC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What characterizes overfitting?</a:t>
            </a:r>
          </a:p>
          <a:p>
            <a:pPr marL="139700" indent="0">
              <a:buNone/>
            </a:pPr>
            <a:endParaRPr lang="en-US" b="1" dirty="0"/>
          </a:p>
          <a:p>
            <a:r>
              <a:rPr lang="en-US" b="1" dirty="0"/>
              <a:t>(Low / High) </a:t>
            </a:r>
            <a:r>
              <a:rPr lang="en-US" dirty="0"/>
              <a:t>Train Error</a:t>
            </a:r>
            <a:r>
              <a:rPr lang="en-US" b="1" dirty="0"/>
              <a:t>, (Low / High) </a:t>
            </a:r>
            <a:r>
              <a:rPr lang="en-US" dirty="0"/>
              <a:t>Test Error</a:t>
            </a:r>
          </a:p>
          <a:p>
            <a:r>
              <a:rPr lang="en-US" b="1" dirty="0"/>
              <a:t>(Low / High) </a:t>
            </a:r>
            <a:r>
              <a:rPr lang="en-US" dirty="0"/>
              <a:t>Bias</a:t>
            </a:r>
            <a:r>
              <a:rPr lang="en-US" b="1" dirty="0"/>
              <a:t>, (Low / High) </a:t>
            </a:r>
            <a:r>
              <a:rPr lang="en-US" dirty="0"/>
              <a:t>Variance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In which scenario is it more likely for a model to overfit?</a:t>
            </a:r>
          </a:p>
          <a:p>
            <a:r>
              <a:rPr lang="en-US" b="1" dirty="0"/>
              <a:t>(Few / Many) </a:t>
            </a:r>
            <a:r>
              <a:rPr lang="en-US" dirty="0"/>
              <a:t>Features</a:t>
            </a:r>
          </a:p>
          <a:p>
            <a:r>
              <a:rPr lang="en-US" b="1" dirty="0"/>
              <a:t>(Few / Many) </a:t>
            </a:r>
            <a:r>
              <a:rPr lang="en-US" dirty="0"/>
              <a:t>Parameters</a:t>
            </a:r>
          </a:p>
          <a:p>
            <a:r>
              <a:rPr lang="en-US" b="1" dirty="0"/>
              <a:t>(Small / Large) </a:t>
            </a:r>
            <a:r>
              <a:rPr lang="en-US" dirty="0"/>
              <a:t>Polynomial Degree</a:t>
            </a:r>
          </a:p>
          <a:p>
            <a:r>
              <a:rPr lang="en-US" b="1" dirty="0"/>
              <a:t>(Small / Large) </a:t>
            </a:r>
            <a:r>
              <a:rPr lang="en-US" dirty="0"/>
              <a:t>Dataset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Minutes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8EDEEF5-1F0C-48CC-99FD-9A27564B6319}"/>
                  </a:ext>
                </a:extLst>
              </p14:cNvPr>
              <p14:cNvContentPartPr/>
              <p14:nvPr/>
            </p14:nvContentPartPr>
            <p14:xfrm>
              <a:off x="5830200" y="4735440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8EDEEF5-1F0C-48CC-99FD-9A27564B631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20840" y="4726080"/>
                <a:ext cx="19080" cy="1908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5CB56F3E-604F-8B47-B6FB-0D9367961899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214B48A-9ED6-49C2-8B90-E066FF16AE00}"/>
                  </a:ext>
                </a:extLst>
              </p14:cNvPr>
              <p14:cNvContentPartPr/>
              <p14:nvPr/>
            </p14:nvContentPartPr>
            <p14:xfrm>
              <a:off x="380880" y="883440"/>
              <a:ext cx="6266160" cy="30405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214B48A-9ED6-49C2-8B90-E066FF16AE0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1520" y="874080"/>
                <a:ext cx="6284880" cy="305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28A28B3B-20DF-4E7B-9753-6C60F9BA11DF}"/>
                  </a:ext>
                </a:extLst>
              </p14:cNvPr>
              <p14:cNvContentPartPr/>
              <p14:nvPr/>
            </p14:nvContentPartPr>
            <p14:xfrm>
              <a:off x="7075620" y="3022400"/>
              <a:ext cx="153000" cy="2077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28A28B3B-20DF-4E7B-9753-6C60F9BA11D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066620" y="3013400"/>
                <a:ext cx="17064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450ECCBF-C23A-447E-86D2-293787E4DE4E}"/>
                  </a:ext>
                </a:extLst>
              </p14:cNvPr>
              <p14:cNvContentPartPr/>
              <p14:nvPr/>
            </p14:nvContentPartPr>
            <p14:xfrm>
              <a:off x="7326180" y="3148400"/>
              <a:ext cx="107280" cy="9432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450ECCBF-C23A-447E-86D2-293787E4DE4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317180" y="3139760"/>
                <a:ext cx="12492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4F9239E2-84C4-403B-A08B-EDEE20097F26}"/>
                  </a:ext>
                </a:extLst>
              </p14:cNvPr>
              <p14:cNvContentPartPr/>
              <p14:nvPr/>
            </p14:nvContentPartPr>
            <p14:xfrm>
              <a:off x="8224740" y="3075320"/>
              <a:ext cx="370800" cy="189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4F9239E2-84C4-403B-A08B-EDEE20097F2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215740" y="3066320"/>
                <a:ext cx="388440" cy="20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F5A82F3B-840C-4A3D-946D-B3DDE7DE7B0E}"/>
                  </a:ext>
                </a:extLst>
              </p14:cNvPr>
              <p14:cNvContentPartPr/>
              <p14:nvPr/>
            </p14:nvContentPartPr>
            <p14:xfrm>
              <a:off x="7724340" y="3099080"/>
              <a:ext cx="380160" cy="13932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F5A82F3B-840C-4A3D-946D-B3DDE7DE7B0E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715340" y="3090057"/>
                <a:ext cx="397800" cy="1570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4CE4899C-0ECC-469F-966B-96793A1969D8}"/>
                  </a:ext>
                </a:extLst>
              </p14:cNvPr>
              <p14:cNvContentPartPr/>
              <p14:nvPr/>
            </p14:nvContentPartPr>
            <p14:xfrm>
              <a:off x="8686620" y="2705240"/>
              <a:ext cx="301320" cy="18468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4CE4899C-0ECC-469F-966B-96793A1969D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677620" y="2696240"/>
                <a:ext cx="318960" cy="20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B992718C-A3D7-4FAB-A0AC-5F37B27C8D00}"/>
                  </a:ext>
                </a:extLst>
              </p14:cNvPr>
              <p14:cNvContentPartPr/>
              <p14:nvPr/>
            </p14:nvContentPartPr>
            <p14:xfrm>
              <a:off x="7760340" y="2744840"/>
              <a:ext cx="700200" cy="15588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B992718C-A3D7-4FAB-A0AC-5F37B27C8D0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751340" y="2736200"/>
                <a:ext cx="717840" cy="1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A9AAF456-E4F3-4EC0-82DD-9DB80CC09C75}"/>
                  </a:ext>
                </a:extLst>
              </p14:cNvPr>
              <p14:cNvContentPartPr/>
              <p14:nvPr/>
            </p14:nvContentPartPr>
            <p14:xfrm>
              <a:off x="7052220" y="2718200"/>
              <a:ext cx="393480" cy="20232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A9AAF456-E4F3-4EC0-82DD-9DB80CC09C75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043580" y="2709200"/>
                <a:ext cx="41112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93252269-2DF1-4732-AD15-0BFFCC739E89}"/>
                  </a:ext>
                </a:extLst>
              </p14:cNvPr>
              <p14:cNvContentPartPr/>
              <p14:nvPr/>
            </p14:nvContentPartPr>
            <p14:xfrm>
              <a:off x="7915860" y="3358280"/>
              <a:ext cx="54720" cy="17748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93252269-2DF1-4732-AD15-0BFFCC739E89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906860" y="3349640"/>
                <a:ext cx="72360" cy="19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4042DC9F-5D32-4823-BB94-F210581F85BF}"/>
                  </a:ext>
                </a:extLst>
              </p14:cNvPr>
              <p14:cNvContentPartPr/>
              <p14:nvPr/>
            </p14:nvContentPartPr>
            <p14:xfrm>
              <a:off x="7510500" y="3346040"/>
              <a:ext cx="307800" cy="17928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4042DC9F-5D32-4823-BB94-F210581F85BF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501500" y="3337400"/>
                <a:ext cx="325440" cy="19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F91A869A-A505-4A00-AC28-8730847E4E7E}"/>
                  </a:ext>
                </a:extLst>
              </p14:cNvPr>
              <p14:cNvContentPartPr/>
              <p14:nvPr/>
            </p14:nvContentPartPr>
            <p14:xfrm>
              <a:off x="7042500" y="3410840"/>
              <a:ext cx="379440" cy="9864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F91A869A-A505-4A00-AC28-8730847E4E7E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033500" y="3402200"/>
                <a:ext cx="39708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F0C886C1-56FC-4677-94F2-5DE7009382A9}"/>
                  </a:ext>
                </a:extLst>
              </p14:cNvPr>
              <p14:cNvContentPartPr/>
              <p14:nvPr/>
            </p14:nvContentPartPr>
            <p14:xfrm>
              <a:off x="8691300" y="3672560"/>
              <a:ext cx="110880" cy="1569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F0C886C1-56FC-4677-94F2-5DE7009382A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682660" y="3663920"/>
                <a:ext cx="128520" cy="17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68F0E056-5852-4DE3-BEA6-EFF2E42CBF3E}"/>
                  </a:ext>
                </a:extLst>
              </p14:cNvPr>
              <p14:cNvContentPartPr/>
              <p14:nvPr/>
            </p14:nvContentPartPr>
            <p14:xfrm>
              <a:off x="8307900" y="3594080"/>
              <a:ext cx="313920" cy="15192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68F0E056-5852-4DE3-BEA6-EFF2E42CBF3E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8299260" y="3585440"/>
                <a:ext cx="331560" cy="1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F65E1714-B764-4843-A766-B857541A2725}"/>
                  </a:ext>
                </a:extLst>
              </p14:cNvPr>
              <p14:cNvContentPartPr/>
              <p14:nvPr/>
            </p14:nvContentPartPr>
            <p14:xfrm>
              <a:off x="7798860" y="3608480"/>
              <a:ext cx="415440" cy="21024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F65E1714-B764-4843-A766-B857541A2725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789868" y="3599480"/>
                <a:ext cx="433065" cy="22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28C2E9EC-7B01-47CB-A40D-608E7DABDD63}"/>
                  </a:ext>
                </a:extLst>
              </p14:cNvPr>
              <p14:cNvContentPartPr/>
              <p14:nvPr/>
            </p14:nvContentPartPr>
            <p14:xfrm>
              <a:off x="7100460" y="3617480"/>
              <a:ext cx="623880" cy="13788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28C2E9EC-7B01-47CB-A40D-608E7DABDD63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1820" y="3608840"/>
                <a:ext cx="64152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23217C33-4CBA-42FB-9DF7-31E87A73F985}"/>
                  </a:ext>
                </a:extLst>
              </p14:cNvPr>
              <p14:cNvContentPartPr/>
              <p14:nvPr/>
            </p14:nvContentPartPr>
            <p14:xfrm>
              <a:off x="6241140" y="2677160"/>
              <a:ext cx="608400" cy="1032233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23217C33-4CBA-42FB-9DF7-31E87A73F985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232500" y="2668159"/>
                <a:ext cx="626040" cy="104987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863857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AA83B-D157-4B8B-9E86-A5F667894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Belonging and CS Research Study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7CF53-7C85-45C5-859B-C158E3EFDB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 algn="ctr">
              <a:buNone/>
            </a:pPr>
            <a:r>
              <a:rPr lang="en-US" sz="1800" dirty="0"/>
              <a:t>Leah Perlmutter (she/her), </a:t>
            </a:r>
            <a:r>
              <a:rPr lang="en-US" sz="1800" dirty="0">
                <a:hlinkClick r:id="rId2"/>
              </a:rPr>
              <a:t>leahperl@uw.edu</a:t>
            </a:r>
            <a:r>
              <a:rPr lang="en-US" sz="1800" dirty="0"/>
              <a:t> </a:t>
            </a:r>
          </a:p>
          <a:p>
            <a:pPr marL="139700" indent="0" algn="ctr">
              <a:buNone/>
            </a:pPr>
            <a:r>
              <a:rPr lang="en-US" sz="1800" dirty="0">
                <a:hlinkClick r:id="rId3" action="ppaction://hlinkfile"/>
              </a:rPr>
              <a:t>tinyurl.com/</a:t>
            </a:r>
            <a:r>
              <a:rPr lang="en-US" sz="1800" dirty="0" err="1">
                <a:hlinkClick r:id="rId3" action="ppaction://hlinkfile"/>
              </a:rPr>
              <a:t>belonging_study</a:t>
            </a:r>
            <a:r>
              <a:rPr lang="en-US" sz="1800" dirty="0">
                <a:hlinkClick r:id="rId3" action="ppaction://hlinkfile"/>
              </a:rPr>
              <a:t> 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B47C8-D5D8-47D0-BFA2-EE40999095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F61C248-640C-49C3-91BA-2CFE27366A6B}"/>
                  </a:ext>
                </a:extLst>
              </p14:cNvPr>
              <p14:cNvContentPartPr/>
              <p14:nvPr/>
            </p14:nvContentPartPr>
            <p14:xfrm>
              <a:off x="6726600" y="1292400"/>
              <a:ext cx="84960" cy="97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F61C248-640C-49C3-91BA-2CFE27366A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17240" y="1283040"/>
                <a:ext cx="103680" cy="2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886483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20B24-1DA8-5744-8F39-A453AC0FF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 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0299A6-27CB-B54E-AFD6-E952CDDD5CA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816275" y="575500"/>
                <a:ext cx="6014859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Last time, we </a:t>
                </a:r>
                <a:r>
                  <a:rPr lang="en-US" b="1" dirty="0"/>
                  <a:t>trained multiple models</a:t>
                </a:r>
                <a:r>
                  <a:rPr lang="en-US" dirty="0"/>
                  <a:t>, using cross validation / validation set, to find one that was less likely to overfit</a:t>
                </a:r>
              </a:p>
              <a:p>
                <a:r>
                  <a:rPr lang="en-US" dirty="0"/>
                  <a:t>For selecting polynomial degree, we train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 models.</a:t>
                </a:r>
              </a:p>
              <a:p>
                <a:r>
                  <a:rPr lang="en-US" dirty="0"/>
                  <a:t>For selecting which features to include, we’d have to train ____ models!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Can we </a:t>
                </a:r>
                <a:r>
                  <a:rPr lang="en-US" b="1" dirty="0"/>
                  <a:t>train one model </a:t>
                </a:r>
                <a:r>
                  <a:rPr lang="en-US" dirty="0"/>
                  <a:t>that isn’t prone to overfitting in the first place?</a:t>
                </a:r>
              </a:p>
              <a:p>
                <a:r>
                  <a:rPr lang="en-US" b="1" dirty="0"/>
                  <a:t>Big Idea</a:t>
                </a:r>
                <a:r>
                  <a:rPr lang="en-US" dirty="0"/>
                  <a:t>: Have the model self-regulate to prevent overfitting by making sure its coefficients don’t get ”too large”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idea is called </a:t>
                </a:r>
                <a:r>
                  <a:rPr lang="en-US" b="1" dirty="0"/>
                  <a:t>regularization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0299A6-27CB-B54E-AFD6-E952CDDD5CA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816275" y="575500"/>
                <a:ext cx="6014859" cy="3981000"/>
              </a:xfrm>
              <a:blipFill>
                <a:blip r:embed="rId2"/>
                <a:stretch>
                  <a:fillRect r="-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FB69D-5A95-F546-9B18-B1FEAC2B19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B843995-5770-44E2-AE9B-730A72C8D2AC}"/>
                  </a:ext>
                </a:extLst>
              </p14:cNvPr>
              <p14:cNvContentPartPr/>
              <p14:nvPr/>
            </p14:nvContentPartPr>
            <p14:xfrm>
              <a:off x="8110440" y="926640"/>
              <a:ext cx="944280" cy="8578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B843995-5770-44E2-AE9B-730A72C8D2A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01080" y="917280"/>
                <a:ext cx="963000" cy="87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86153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B6325-2DA8-0340-82CF-4ADCC81AEB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EA171-8CB7-6D43-AFDB-3FA59213B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291" y="700566"/>
            <a:ext cx="3730868" cy="373086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AF3CFEF-28A7-4900-9CC5-A747051B741F}"/>
                  </a:ext>
                </a:extLst>
              </p14:cNvPr>
              <p14:cNvContentPartPr/>
              <p14:nvPr/>
            </p14:nvContentPartPr>
            <p14:xfrm>
              <a:off x="4272840" y="210960"/>
              <a:ext cx="780480" cy="2458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AF3CFEF-28A7-4900-9CC5-A747051B741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63480" y="201600"/>
                <a:ext cx="799200" cy="26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79668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8AF3BCA-B450-4EA9-9D99-BB90C2AA31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271A118-F1FD-4290-9012-9911EF72AC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F4551-D86A-4033-B148-B63422925F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041635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4122-D0E0-5A4C-A227-3E30976E6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Pipeline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sp>
        <p:nvSpPr>
          <p:cNvPr id="64" name="Slide Number Placeholder 3">
            <a:extLst>
              <a:ext uri="{FF2B5EF4-FFF2-40B4-BE49-F238E27FC236}">
                <a16:creationId xmlns:a16="http://schemas.microsoft.com/office/drawing/2014/main" id="{42D40E55-3CBB-3743-A9B0-90A41C051662}"/>
              </a:ext>
            </a:extLst>
          </p:cNvPr>
          <p:cNvSpPr txBox="1">
            <a:spLocks/>
          </p:cNvSpPr>
          <p:nvPr/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 smtClean="0"/>
              <a:pPr/>
              <a:t>33</a:t>
            </a:fld>
            <a:endParaRPr lang="en"/>
          </a:p>
        </p:txBody>
      </p:sp>
      <p:sp>
        <p:nvSpPr>
          <p:cNvPr id="24" name="Magnetic Disk 23">
            <a:extLst>
              <a:ext uri="{FF2B5EF4-FFF2-40B4-BE49-F238E27FC236}">
                <a16:creationId xmlns:a16="http://schemas.microsoft.com/office/drawing/2014/main" id="{76575621-A692-BA46-B11D-AC56A858FBA3}"/>
              </a:ext>
            </a:extLst>
          </p:cNvPr>
          <p:cNvSpPr/>
          <p:nvPr/>
        </p:nvSpPr>
        <p:spPr>
          <a:xfrm>
            <a:off x="1973251" y="1140369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D7D0A-27EC-6D44-B5CD-C4B607139F69}"/>
              </a:ext>
            </a:extLst>
          </p:cNvPr>
          <p:cNvSpPr txBox="1"/>
          <p:nvPr/>
        </p:nvSpPr>
        <p:spPr>
          <a:xfrm>
            <a:off x="3714812" y="1384754"/>
            <a:ext cx="1470274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Pre-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Processing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750C282-F0CC-974B-BFA8-6C50E9C1B35F}"/>
              </a:ext>
            </a:extLst>
          </p:cNvPr>
          <p:cNvCxnSpPr>
            <a:cxnSpLocks/>
            <a:stCxn id="24" idx="4"/>
            <a:endCxn id="25" idx="1"/>
          </p:cNvCxnSpPr>
          <p:nvPr/>
        </p:nvCxnSpPr>
        <p:spPr>
          <a:xfrm>
            <a:off x="3429879" y="1828610"/>
            <a:ext cx="284933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3B41B43-E83A-4A41-A395-5E7E45D15233}"/>
              </a:ext>
            </a:extLst>
          </p:cNvPr>
          <p:cNvSpPr txBox="1"/>
          <p:nvPr/>
        </p:nvSpPr>
        <p:spPr>
          <a:xfrm>
            <a:off x="5651242" y="1384754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389C10-A7FC-8D4E-9390-77FB64F713E5}"/>
              </a:ext>
            </a:extLst>
          </p:cNvPr>
          <p:cNvSpPr txBox="1"/>
          <p:nvPr/>
        </p:nvSpPr>
        <p:spPr>
          <a:xfrm>
            <a:off x="5597790" y="4027174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A3D0FA-1563-BD4F-8BE0-58B9BCC82154}"/>
              </a:ext>
            </a:extLst>
          </p:cNvPr>
          <p:cNvSpPr txBox="1"/>
          <p:nvPr/>
        </p:nvSpPr>
        <p:spPr>
          <a:xfrm>
            <a:off x="5220915" y="278020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1F5152A-7DC6-8A4A-8ED5-036F4FE4225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>
            <a:off x="5185086" y="1831030"/>
            <a:ext cx="466156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A0373D3-D945-6B4F-9855-990D2BD72007}"/>
              </a:ext>
            </a:extLst>
          </p:cNvPr>
          <p:cNvCxnSpPr>
            <a:cxnSpLocks/>
            <a:stCxn id="27" idx="3"/>
            <a:endCxn id="43" idx="1"/>
          </p:cNvCxnSpPr>
          <p:nvPr/>
        </p:nvCxnSpPr>
        <p:spPr>
          <a:xfrm>
            <a:off x="6595732" y="1831030"/>
            <a:ext cx="1131443" cy="1465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09A6724-6070-F848-94DC-1FB0EE4400B2}"/>
              </a:ext>
            </a:extLst>
          </p:cNvPr>
          <p:cNvCxnSpPr>
            <a:cxnSpLocks/>
            <a:stCxn id="28" idx="0"/>
            <a:endCxn id="29" idx="2"/>
          </p:cNvCxnSpPr>
          <p:nvPr/>
        </p:nvCxnSpPr>
        <p:spPr>
          <a:xfrm flipV="1">
            <a:off x="6114118" y="3672754"/>
            <a:ext cx="4639" cy="354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5A66BE4B-EBA1-7346-9422-AF5355EEF68D}"/>
              </a:ext>
            </a:extLst>
          </p:cNvPr>
          <p:cNvCxnSpPr>
            <a:cxnSpLocks/>
            <a:endCxn id="28" idx="3"/>
          </p:cNvCxnSpPr>
          <p:nvPr/>
        </p:nvCxnSpPr>
        <p:spPr>
          <a:xfrm rot="5400000">
            <a:off x="5688651" y="2784291"/>
            <a:ext cx="2630954" cy="74736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AA9AE29-5753-3C4E-AD8D-0699264DBD8B}"/>
              </a:ext>
            </a:extLst>
          </p:cNvPr>
          <p:cNvSpPr txBox="1"/>
          <p:nvPr/>
        </p:nvSpPr>
        <p:spPr>
          <a:xfrm>
            <a:off x="2690044" y="2728584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0FB950-789E-C04E-B4EE-C13C51BDD056}"/>
              </a:ext>
            </a:extLst>
          </p:cNvPr>
          <p:cNvSpPr txBox="1"/>
          <p:nvPr/>
        </p:nvSpPr>
        <p:spPr>
          <a:xfrm>
            <a:off x="5189698" y="1382537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C9AEBA-89BB-5142-8BFD-517F86061559}"/>
              </a:ext>
            </a:extLst>
          </p:cNvPr>
          <p:cNvSpPr txBox="1"/>
          <p:nvPr/>
        </p:nvSpPr>
        <p:spPr>
          <a:xfrm>
            <a:off x="6851329" y="1379132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4A67ED8-0979-8D46-A41C-27F8CD430AB5}"/>
              </a:ext>
            </a:extLst>
          </p:cNvPr>
          <p:cNvGrpSpPr/>
          <p:nvPr/>
        </p:nvGrpSpPr>
        <p:grpSpPr>
          <a:xfrm>
            <a:off x="5645595" y="2309757"/>
            <a:ext cx="298480" cy="525691"/>
            <a:chOff x="7787573" y="1903182"/>
            <a:chExt cx="298480" cy="61811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D3882B6-F7E6-B346-8D20-75CFD54A77F9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EF3D42F-85C6-5146-9AE2-A148A649DB68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523827-CC51-5C41-937B-6BC325CAC15E}"/>
              </a:ext>
            </a:extLst>
          </p:cNvPr>
          <p:cNvCxnSpPr>
            <a:cxnSpLocks/>
            <a:stCxn id="29" idx="0"/>
            <a:endCxn id="27" idx="2"/>
          </p:cNvCxnSpPr>
          <p:nvPr/>
        </p:nvCxnSpPr>
        <p:spPr>
          <a:xfrm flipV="1">
            <a:off x="6118757" y="2277306"/>
            <a:ext cx="4730" cy="50289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7CBC163C-0DE5-8E4F-9D2C-9E50541EACB3}"/>
              </a:ext>
            </a:extLst>
          </p:cNvPr>
          <p:cNvCxnSpPr>
            <a:cxnSpLocks/>
            <a:stCxn id="24" idx="3"/>
            <a:endCxn id="28" idx="1"/>
          </p:cNvCxnSpPr>
          <p:nvPr/>
        </p:nvCxnSpPr>
        <p:spPr>
          <a:xfrm rot="16200000" flipH="1">
            <a:off x="3171378" y="2047037"/>
            <a:ext cx="1956599" cy="289622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194" name="Picture 2" descr="World Earth Continents - Free vector graphic on Pixabay">
            <a:extLst>
              <a:ext uri="{FF2B5EF4-FFF2-40B4-BE49-F238E27FC236}">
                <a16:creationId xmlns:a16="http://schemas.microsoft.com/office/drawing/2014/main" id="{385E6E77-B9B3-7841-92A5-51D7460111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234450" y="1124503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349D76A-4A69-FA4E-A585-E3790B7EFBFC}"/>
              </a:ext>
            </a:extLst>
          </p:cNvPr>
          <p:cNvCxnSpPr>
            <a:cxnSpLocks/>
            <a:stCxn id="8194" idx="3"/>
            <a:endCxn id="24" idx="2"/>
          </p:cNvCxnSpPr>
          <p:nvPr/>
        </p:nvCxnSpPr>
        <p:spPr>
          <a:xfrm>
            <a:off x="1553515" y="1826629"/>
            <a:ext cx="419736" cy="1981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3" name="Picture 2" descr="World Earth Continents - Free vector graphic on Pixabay">
            <a:extLst>
              <a:ext uri="{FF2B5EF4-FFF2-40B4-BE49-F238E27FC236}">
                <a16:creationId xmlns:a16="http://schemas.microsoft.com/office/drawing/2014/main" id="{9724B701-5D60-5446-AF27-0CE9F548CF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7727175" y="1143554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F1619D2-8464-C548-9A2B-9E2740CF5CD5}"/>
              </a:ext>
            </a:extLst>
          </p:cNvPr>
          <p:cNvSpPr txBox="1"/>
          <p:nvPr/>
        </p:nvSpPr>
        <p:spPr>
          <a:xfrm>
            <a:off x="561556" y="2440582"/>
            <a:ext cx="19839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- Historical Bias</a:t>
            </a:r>
          </a:p>
          <a:p>
            <a:r>
              <a:rPr lang="en-US" dirty="0">
                <a:solidFill>
                  <a:schemeClr val="bg1"/>
                </a:solidFill>
              </a:rPr>
              <a:t>- Representation Bias</a:t>
            </a:r>
          </a:p>
          <a:p>
            <a:r>
              <a:rPr lang="en-US" dirty="0">
                <a:solidFill>
                  <a:schemeClr val="bg1"/>
                </a:solidFill>
              </a:rPr>
              <a:t>- Measurement Bias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82AFA9A-0BCB-314B-BAF4-38F33842E6C9}"/>
              </a:ext>
            </a:extLst>
          </p:cNvPr>
          <p:cNvSpPr txBox="1"/>
          <p:nvPr/>
        </p:nvSpPr>
        <p:spPr>
          <a:xfrm>
            <a:off x="7564825" y="832592"/>
            <a:ext cx="1983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- Deployment Bias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E0C64AA-1378-41EF-B02B-842D7F1BCB3C}"/>
                  </a:ext>
                </a:extLst>
              </p14:cNvPr>
              <p14:cNvContentPartPr/>
              <p14:nvPr/>
            </p14:nvContentPartPr>
            <p14:xfrm>
              <a:off x="5285520" y="1003680"/>
              <a:ext cx="3802680" cy="40575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E0C64AA-1378-41EF-B02B-842D7F1BCB3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76160" y="994320"/>
                <a:ext cx="3821400" cy="407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C494FC4A-DC8E-47D0-8046-0066477D478C}"/>
                  </a:ext>
                </a:extLst>
              </p14:cNvPr>
              <p14:cNvContentPartPr/>
              <p14:nvPr/>
            </p14:nvContentPartPr>
            <p14:xfrm>
              <a:off x="8310013" y="3444760"/>
              <a:ext cx="69120" cy="572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C494FC4A-DC8E-47D0-8046-0066477D478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301373" y="3435760"/>
                <a:ext cx="86760" cy="7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15901112-4F1F-47FC-B012-339A0D7A9A40}"/>
                  </a:ext>
                </a:extLst>
              </p14:cNvPr>
              <p14:cNvContentPartPr/>
              <p14:nvPr/>
            </p14:nvContentPartPr>
            <p14:xfrm>
              <a:off x="8454373" y="3446200"/>
              <a:ext cx="18360" cy="561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15901112-4F1F-47FC-B012-339A0D7A9A4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45733" y="3437200"/>
                <a:ext cx="36000" cy="7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E3F478B7-5050-4B88-83A4-6C359E84AE12}"/>
                  </a:ext>
                </a:extLst>
              </p14:cNvPr>
              <p14:cNvContentPartPr/>
              <p14:nvPr/>
            </p14:nvContentPartPr>
            <p14:xfrm>
              <a:off x="8443933" y="3389320"/>
              <a:ext cx="14760" cy="64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E3F478B7-5050-4B88-83A4-6C359E84AE1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34933" y="3380680"/>
                <a:ext cx="3240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2CB04942-81CA-4668-BEA7-9349E412EBBE}"/>
                  </a:ext>
                </a:extLst>
              </p14:cNvPr>
              <p14:cNvContentPartPr/>
              <p14:nvPr/>
            </p14:nvContentPartPr>
            <p14:xfrm>
              <a:off x="8870893" y="3446920"/>
              <a:ext cx="9000" cy="2844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2CB04942-81CA-4668-BEA7-9349E412EBB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861893" y="3438280"/>
                <a:ext cx="26640" cy="4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186D4C87-EBB2-4889-ABDE-1B9AE7FC4AFC}"/>
                  </a:ext>
                </a:extLst>
              </p14:cNvPr>
              <p14:cNvContentPartPr/>
              <p14:nvPr/>
            </p14:nvContentPartPr>
            <p14:xfrm>
              <a:off x="8888533" y="3395800"/>
              <a:ext cx="4320" cy="2304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186D4C87-EBB2-4889-ABDE-1B9AE7FC4AF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879893" y="3386800"/>
                <a:ext cx="21960" cy="4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7CD5C08C-9DB4-4324-9CC1-22F1E1D5E967}"/>
                  </a:ext>
                </a:extLst>
              </p14:cNvPr>
              <p14:cNvContentPartPr/>
              <p14:nvPr/>
            </p14:nvContentPartPr>
            <p14:xfrm>
              <a:off x="8937493" y="3449080"/>
              <a:ext cx="156600" cy="5292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7CD5C08C-9DB4-4324-9CC1-22F1E1D5E96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928853" y="3440440"/>
                <a:ext cx="174240" cy="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878EE5D1-697C-4275-B234-4D4FE31128E4}"/>
                  </a:ext>
                </a:extLst>
              </p14:cNvPr>
              <p14:cNvContentPartPr/>
              <p14:nvPr/>
            </p14:nvContentPartPr>
            <p14:xfrm>
              <a:off x="8541133" y="3380680"/>
              <a:ext cx="286200" cy="13824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878EE5D1-697C-4275-B234-4D4FE31128E4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532144" y="3371680"/>
                <a:ext cx="303818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2D96248E-DD92-4CCD-9E31-769C9F7F5023}"/>
                  </a:ext>
                </a:extLst>
              </p14:cNvPr>
              <p14:cNvContentPartPr/>
              <p14:nvPr/>
            </p14:nvContentPartPr>
            <p14:xfrm>
              <a:off x="7504693" y="3350800"/>
              <a:ext cx="601200" cy="23760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2D96248E-DD92-4CCD-9E31-769C9F7F5023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496058" y="3342160"/>
                <a:ext cx="618829" cy="25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A340F69A-F2AD-424C-8222-BC630EE0E936}"/>
                  </a:ext>
                </a:extLst>
              </p14:cNvPr>
              <p14:cNvContentPartPr/>
              <p14:nvPr/>
            </p14:nvContentPartPr>
            <p14:xfrm>
              <a:off x="7578853" y="3669040"/>
              <a:ext cx="12240" cy="8316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A340F69A-F2AD-424C-8222-BC630EE0E936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570213" y="3660040"/>
                <a:ext cx="29880" cy="10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CEE62882-BBB0-40F8-AA1E-CE665B3EDFA0}"/>
                  </a:ext>
                </a:extLst>
              </p14:cNvPr>
              <p14:cNvContentPartPr/>
              <p14:nvPr/>
            </p14:nvContentPartPr>
            <p14:xfrm>
              <a:off x="7558333" y="3634840"/>
              <a:ext cx="15840" cy="1008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CEE62882-BBB0-40F8-AA1E-CE665B3EDFA0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549693" y="3626200"/>
                <a:ext cx="3348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17A9154F-8EDF-4620-9571-DBD1E0FAAEC9}"/>
                  </a:ext>
                </a:extLst>
              </p14:cNvPr>
              <p14:cNvContentPartPr/>
              <p14:nvPr/>
            </p14:nvContentPartPr>
            <p14:xfrm>
              <a:off x="7687213" y="3654640"/>
              <a:ext cx="81720" cy="11772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17A9154F-8EDF-4620-9571-DBD1E0FAAEC9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678573" y="3645640"/>
                <a:ext cx="99360" cy="13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824892DD-A18F-4C9E-874C-ED5179246B6D}"/>
                  </a:ext>
                </a:extLst>
              </p14:cNvPr>
              <p14:cNvContentPartPr/>
              <p14:nvPr/>
            </p14:nvContentPartPr>
            <p14:xfrm>
              <a:off x="8155573" y="3448360"/>
              <a:ext cx="101160" cy="93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824892DD-A18F-4C9E-874C-ED5179246B6D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8146573" y="3439360"/>
                <a:ext cx="118800" cy="11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3093B6A0-F59D-49AF-9CA8-7811C690C7F4}"/>
                  </a:ext>
                </a:extLst>
              </p14:cNvPr>
              <p14:cNvContentPartPr/>
              <p14:nvPr/>
            </p14:nvContentPartPr>
            <p14:xfrm>
              <a:off x="7989253" y="3674080"/>
              <a:ext cx="135360" cy="7920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3093B6A0-F59D-49AF-9CA8-7811C690C7F4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980253" y="3665080"/>
                <a:ext cx="15300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AE42ED44-A398-4BD3-93A4-BBA4DA2E7662}"/>
                  </a:ext>
                </a:extLst>
              </p14:cNvPr>
              <p14:cNvContentPartPr/>
              <p14:nvPr/>
            </p14:nvContentPartPr>
            <p14:xfrm>
              <a:off x="8694853" y="3617560"/>
              <a:ext cx="47160" cy="1296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AE42ED44-A398-4BD3-93A4-BBA4DA2E7662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8685853" y="3608920"/>
                <a:ext cx="64800" cy="14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686CCC85-1E13-4F23-94F4-C40DD8EAEC95}"/>
                  </a:ext>
                </a:extLst>
              </p14:cNvPr>
              <p14:cNvContentPartPr/>
              <p14:nvPr/>
            </p14:nvContentPartPr>
            <p14:xfrm>
              <a:off x="8380933" y="3809440"/>
              <a:ext cx="348120" cy="1332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686CCC85-1E13-4F23-94F4-C40DD8EAEC95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8371933" y="3800800"/>
                <a:ext cx="36576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E9E4FD3C-64BC-4DFF-AB31-31341A6CD4F4}"/>
                  </a:ext>
                </a:extLst>
              </p14:cNvPr>
              <p14:cNvContentPartPr/>
              <p14:nvPr/>
            </p14:nvContentPartPr>
            <p14:xfrm>
              <a:off x="8331613" y="3613240"/>
              <a:ext cx="315000" cy="14688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E9E4FD3C-64BC-4DFF-AB31-31341A6CD4F4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8322623" y="3604579"/>
                <a:ext cx="332620" cy="1645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FDF62E0C-FDD5-40F3-98FB-1816E001A06B}"/>
                  </a:ext>
                </a:extLst>
              </p14:cNvPr>
              <p14:cNvContentPartPr/>
              <p14:nvPr/>
            </p14:nvContentPartPr>
            <p14:xfrm>
              <a:off x="8182213" y="3918520"/>
              <a:ext cx="178560" cy="6192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FDF62E0C-FDD5-40F3-98FB-1816E001A06B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8173213" y="3909880"/>
                <a:ext cx="19620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CB456C37-8D47-42BC-9199-0B94EE4E3F19}"/>
                  </a:ext>
                </a:extLst>
              </p14:cNvPr>
              <p14:cNvContentPartPr/>
              <p14:nvPr/>
            </p14:nvContentPartPr>
            <p14:xfrm>
              <a:off x="8406853" y="3912400"/>
              <a:ext cx="94320" cy="7848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CB456C37-8D47-42BC-9199-0B94EE4E3F19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8397853" y="3903400"/>
                <a:ext cx="11196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D9AB0527-0E6C-4CC0-B0E7-4917DE765B2A}"/>
                  </a:ext>
                </a:extLst>
              </p14:cNvPr>
              <p14:cNvContentPartPr/>
              <p14:nvPr/>
            </p14:nvContentPartPr>
            <p14:xfrm>
              <a:off x="8571733" y="3872800"/>
              <a:ext cx="86040" cy="12816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D9AB0527-0E6C-4CC0-B0E7-4917DE765B2A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8562733" y="3863800"/>
                <a:ext cx="10368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75740556-029E-410D-9823-85FF00391BAC}"/>
                  </a:ext>
                </a:extLst>
              </p14:cNvPr>
              <p14:cNvContentPartPr/>
              <p14:nvPr/>
            </p14:nvContentPartPr>
            <p14:xfrm>
              <a:off x="8898253" y="3929680"/>
              <a:ext cx="3240" cy="4212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75740556-029E-410D-9823-85FF00391BAC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8889613" y="3921040"/>
                <a:ext cx="20880" cy="5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78B7E56D-4705-4BD8-B474-D669954F555C}"/>
                  </a:ext>
                </a:extLst>
              </p14:cNvPr>
              <p14:cNvContentPartPr/>
              <p14:nvPr/>
            </p14:nvContentPartPr>
            <p14:xfrm>
              <a:off x="8889973" y="3887920"/>
              <a:ext cx="7560" cy="108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78B7E56D-4705-4BD8-B474-D669954F555C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8881333" y="3878920"/>
                <a:ext cx="2520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B7DF8264-A1DD-45E5-BA81-0931F806ED6D}"/>
                  </a:ext>
                </a:extLst>
              </p14:cNvPr>
              <p14:cNvContentPartPr/>
              <p14:nvPr/>
            </p14:nvContentPartPr>
            <p14:xfrm>
              <a:off x="8952973" y="3930760"/>
              <a:ext cx="176400" cy="12816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B7DF8264-A1DD-45E5-BA81-0931F806ED6D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8944315" y="3921760"/>
                <a:ext cx="194076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70E91455-F38B-45D7-B85E-3DA8FFDFEAA4}"/>
                  </a:ext>
                </a:extLst>
              </p14:cNvPr>
              <p14:cNvContentPartPr/>
              <p14:nvPr/>
            </p14:nvContentPartPr>
            <p14:xfrm>
              <a:off x="8727253" y="3865600"/>
              <a:ext cx="116280" cy="14148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70E91455-F38B-45D7-B85E-3DA8FFDFEAA4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8718613" y="3856960"/>
                <a:ext cx="13392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11A740B8-227F-4236-A33B-C6C883558539}"/>
                  </a:ext>
                </a:extLst>
              </p14:cNvPr>
              <p14:cNvContentPartPr/>
              <p14:nvPr/>
            </p14:nvContentPartPr>
            <p14:xfrm>
              <a:off x="7503973" y="3858040"/>
              <a:ext cx="508320" cy="14832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11A740B8-227F-4236-A33B-C6C883558539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7495327" y="3849040"/>
                <a:ext cx="525973" cy="16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48853183-75C8-4972-92E2-B380B60002F5}"/>
                  </a:ext>
                </a:extLst>
              </p14:cNvPr>
              <p14:cNvContentPartPr/>
              <p14:nvPr/>
            </p14:nvContentPartPr>
            <p14:xfrm>
              <a:off x="7546453" y="4134520"/>
              <a:ext cx="112320" cy="903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48853183-75C8-4972-92E2-B380B60002F5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7537813" y="4125520"/>
                <a:ext cx="12996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8509A7A6-A3B4-48C7-BDE2-CFF262A44A1A}"/>
                  </a:ext>
                </a:extLst>
              </p14:cNvPr>
              <p14:cNvContentPartPr/>
              <p14:nvPr/>
            </p14:nvContentPartPr>
            <p14:xfrm>
              <a:off x="7922653" y="4097080"/>
              <a:ext cx="64080" cy="16236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8509A7A6-A3B4-48C7-BDE2-CFF262A44A1A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7913653" y="4088080"/>
                <a:ext cx="81720" cy="18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2BF2E0B7-FE05-4331-BFBC-94408839621F}"/>
                  </a:ext>
                </a:extLst>
              </p14:cNvPr>
              <p14:cNvContentPartPr/>
              <p14:nvPr/>
            </p14:nvContentPartPr>
            <p14:xfrm>
              <a:off x="8064853" y="4179520"/>
              <a:ext cx="100440" cy="7164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2BF2E0B7-FE05-4331-BFBC-94408839621F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8056213" y="4170520"/>
                <a:ext cx="11808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771E28E4-B091-4746-8274-C6AEA1F979B7}"/>
                  </a:ext>
                </a:extLst>
              </p14:cNvPr>
              <p14:cNvContentPartPr/>
              <p14:nvPr/>
            </p14:nvContentPartPr>
            <p14:xfrm>
              <a:off x="8221093" y="4158280"/>
              <a:ext cx="88560" cy="11124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771E28E4-B091-4746-8274-C6AEA1F979B7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8212453" y="4149640"/>
                <a:ext cx="106200" cy="12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1D67AC4D-D87A-4A27-A18E-02BB07240383}"/>
                  </a:ext>
                </a:extLst>
              </p14:cNvPr>
              <p14:cNvContentPartPr/>
              <p14:nvPr/>
            </p14:nvContentPartPr>
            <p14:xfrm>
              <a:off x="8367613" y="4175920"/>
              <a:ext cx="67320" cy="122760"/>
            </p14:xfrm>
          </p:contentPart>
        </mc:Choice>
        <mc:Fallback xmlns=""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1D67AC4D-D87A-4A27-A18E-02BB07240383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8358973" y="4167280"/>
                <a:ext cx="84960" cy="14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B0D14660-8DBD-481B-B33C-155D553B6F96}"/>
                  </a:ext>
                </a:extLst>
              </p14:cNvPr>
              <p14:cNvContentPartPr/>
              <p14:nvPr/>
            </p14:nvContentPartPr>
            <p14:xfrm>
              <a:off x="8654533" y="4126600"/>
              <a:ext cx="267480" cy="17460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B0D14660-8DBD-481B-B33C-155D553B6F96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8645893" y="4117960"/>
                <a:ext cx="28512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126" name="Ink 125">
                <a:extLst>
                  <a:ext uri="{FF2B5EF4-FFF2-40B4-BE49-F238E27FC236}">
                    <a16:creationId xmlns:a16="http://schemas.microsoft.com/office/drawing/2014/main" id="{A8C7D6D4-46CC-4AA9-A223-5FFA5022173F}"/>
                  </a:ext>
                </a:extLst>
              </p14:cNvPr>
              <p14:cNvContentPartPr/>
              <p14:nvPr/>
            </p14:nvContentPartPr>
            <p14:xfrm>
              <a:off x="7845973" y="4527280"/>
              <a:ext cx="12960" cy="14040"/>
            </p14:xfrm>
          </p:contentPart>
        </mc:Choice>
        <mc:Fallback xmlns="">
          <p:pic>
            <p:nvPicPr>
              <p:cNvPr id="126" name="Ink 125">
                <a:extLst>
                  <a:ext uri="{FF2B5EF4-FFF2-40B4-BE49-F238E27FC236}">
                    <a16:creationId xmlns:a16="http://schemas.microsoft.com/office/drawing/2014/main" id="{A8C7D6D4-46CC-4AA9-A223-5FFA5022173F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7836973" y="4518280"/>
                <a:ext cx="3060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133AD484-BD5B-4A9F-80D5-55F1522F638E}"/>
                  </a:ext>
                </a:extLst>
              </p14:cNvPr>
              <p14:cNvContentPartPr/>
              <p14:nvPr/>
            </p14:nvContentPartPr>
            <p14:xfrm>
              <a:off x="7572733" y="4358080"/>
              <a:ext cx="221040" cy="201600"/>
            </p14:xfrm>
          </p:contentPart>
        </mc:Choice>
        <mc:Fallback xmlns=""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133AD484-BD5B-4A9F-80D5-55F1522F638E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7563748" y="4349080"/>
                <a:ext cx="238651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8192" name="Ink 8191">
                <a:extLst>
                  <a:ext uri="{FF2B5EF4-FFF2-40B4-BE49-F238E27FC236}">
                    <a16:creationId xmlns:a16="http://schemas.microsoft.com/office/drawing/2014/main" id="{CB97C330-9151-4404-B14B-99281EC7229A}"/>
                  </a:ext>
                </a:extLst>
              </p14:cNvPr>
              <p14:cNvContentPartPr/>
              <p14:nvPr/>
            </p14:nvContentPartPr>
            <p14:xfrm>
              <a:off x="7943533" y="4462840"/>
              <a:ext cx="104760" cy="138600"/>
            </p14:xfrm>
          </p:contentPart>
        </mc:Choice>
        <mc:Fallback xmlns="">
          <p:pic>
            <p:nvPicPr>
              <p:cNvPr id="8192" name="Ink 8191">
                <a:extLst>
                  <a:ext uri="{FF2B5EF4-FFF2-40B4-BE49-F238E27FC236}">
                    <a16:creationId xmlns:a16="http://schemas.microsoft.com/office/drawing/2014/main" id="{CB97C330-9151-4404-B14B-99281EC7229A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7934533" y="4454200"/>
                <a:ext cx="12240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8193" name="Ink 8192">
                <a:extLst>
                  <a:ext uri="{FF2B5EF4-FFF2-40B4-BE49-F238E27FC236}">
                    <a16:creationId xmlns:a16="http://schemas.microsoft.com/office/drawing/2014/main" id="{2C8DBB20-6BAE-4501-9203-12871A0765C1}"/>
                  </a:ext>
                </a:extLst>
              </p14:cNvPr>
              <p14:cNvContentPartPr/>
              <p14:nvPr/>
            </p14:nvContentPartPr>
            <p14:xfrm>
              <a:off x="8124253" y="4530160"/>
              <a:ext cx="20520" cy="14040"/>
            </p14:xfrm>
          </p:contentPart>
        </mc:Choice>
        <mc:Fallback xmlns="">
          <p:pic>
            <p:nvPicPr>
              <p:cNvPr id="8193" name="Ink 8192">
                <a:extLst>
                  <a:ext uri="{FF2B5EF4-FFF2-40B4-BE49-F238E27FC236}">
                    <a16:creationId xmlns:a16="http://schemas.microsoft.com/office/drawing/2014/main" id="{2C8DBB20-6BAE-4501-9203-12871A0765C1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8115253" y="4521520"/>
                <a:ext cx="3816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8195" name="Ink 8194">
                <a:extLst>
                  <a:ext uri="{FF2B5EF4-FFF2-40B4-BE49-F238E27FC236}">
                    <a16:creationId xmlns:a16="http://schemas.microsoft.com/office/drawing/2014/main" id="{1945C588-7D90-4388-874B-2808ED75A153}"/>
                  </a:ext>
                </a:extLst>
              </p14:cNvPr>
              <p14:cNvContentPartPr/>
              <p14:nvPr/>
            </p14:nvContentPartPr>
            <p14:xfrm>
              <a:off x="8214613" y="4517200"/>
              <a:ext cx="20520" cy="73440"/>
            </p14:xfrm>
          </p:contentPart>
        </mc:Choice>
        <mc:Fallback xmlns="">
          <p:pic>
            <p:nvPicPr>
              <p:cNvPr id="8195" name="Ink 8194">
                <a:extLst>
                  <a:ext uri="{FF2B5EF4-FFF2-40B4-BE49-F238E27FC236}">
                    <a16:creationId xmlns:a16="http://schemas.microsoft.com/office/drawing/2014/main" id="{1945C588-7D90-4388-874B-2808ED75A153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8205973" y="4508560"/>
                <a:ext cx="3816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8196" name="Ink 8195">
                <a:extLst>
                  <a:ext uri="{FF2B5EF4-FFF2-40B4-BE49-F238E27FC236}">
                    <a16:creationId xmlns:a16="http://schemas.microsoft.com/office/drawing/2014/main" id="{C9D5E53E-9754-4ADD-96C8-9ADB3148AF52}"/>
                  </a:ext>
                </a:extLst>
              </p14:cNvPr>
              <p14:cNvContentPartPr/>
              <p14:nvPr/>
            </p14:nvContentPartPr>
            <p14:xfrm>
              <a:off x="8399293" y="4404520"/>
              <a:ext cx="165600" cy="116280"/>
            </p14:xfrm>
          </p:contentPart>
        </mc:Choice>
        <mc:Fallback xmlns="">
          <p:pic>
            <p:nvPicPr>
              <p:cNvPr id="8196" name="Ink 8195">
                <a:extLst>
                  <a:ext uri="{FF2B5EF4-FFF2-40B4-BE49-F238E27FC236}">
                    <a16:creationId xmlns:a16="http://schemas.microsoft.com/office/drawing/2014/main" id="{C9D5E53E-9754-4ADD-96C8-9ADB3148AF52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8390293" y="4395880"/>
                <a:ext cx="18324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8197" name="Ink 8196">
                <a:extLst>
                  <a:ext uri="{FF2B5EF4-FFF2-40B4-BE49-F238E27FC236}">
                    <a16:creationId xmlns:a16="http://schemas.microsoft.com/office/drawing/2014/main" id="{3D82F67E-E83C-4BC1-A1F0-58CBAF121B95}"/>
                  </a:ext>
                </a:extLst>
              </p14:cNvPr>
              <p14:cNvContentPartPr/>
              <p14:nvPr/>
            </p14:nvContentPartPr>
            <p14:xfrm>
              <a:off x="8620693" y="4402720"/>
              <a:ext cx="80280" cy="144360"/>
            </p14:xfrm>
          </p:contentPart>
        </mc:Choice>
        <mc:Fallback xmlns="">
          <p:pic>
            <p:nvPicPr>
              <p:cNvPr id="8197" name="Ink 8196">
                <a:extLst>
                  <a:ext uri="{FF2B5EF4-FFF2-40B4-BE49-F238E27FC236}">
                    <a16:creationId xmlns:a16="http://schemas.microsoft.com/office/drawing/2014/main" id="{3D82F67E-E83C-4BC1-A1F0-58CBAF121B95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8611693" y="4393720"/>
                <a:ext cx="9792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8200" name="Ink 8199">
                <a:extLst>
                  <a:ext uri="{FF2B5EF4-FFF2-40B4-BE49-F238E27FC236}">
                    <a16:creationId xmlns:a16="http://schemas.microsoft.com/office/drawing/2014/main" id="{D609DB66-6449-43A3-8916-51BDD01091D9}"/>
                  </a:ext>
                </a:extLst>
              </p14:cNvPr>
              <p14:cNvContentPartPr/>
              <p14:nvPr/>
            </p14:nvContentPartPr>
            <p14:xfrm>
              <a:off x="8906893" y="4391920"/>
              <a:ext cx="53280" cy="249840"/>
            </p14:xfrm>
          </p:contentPart>
        </mc:Choice>
        <mc:Fallback xmlns="">
          <p:pic>
            <p:nvPicPr>
              <p:cNvPr id="8200" name="Ink 8199">
                <a:extLst>
                  <a:ext uri="{FF2B5EF4-FFF2-40B4-BE49-F238E27FC236}">
                    <a16:creationId xmlns:a16="http://schemas.microsoft.com/office/drawing/2014/main" id="{D609DB66-6449-43A3-8916-51BDD01091D9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8898253" y="4383280"/>
                <a:ext cx="70920" cy="26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8201" name="Ink 8200">
                <a:extLst>
                  <a:ext uri="{FF2B5EF4-FFF2-40B4-BE49-F238E27FC236}">
                    <a16:creationId xmlns:a16="http://schemas.microsoft.com/office/drawing/2014/main" id="{F99F2C6C-7A02-44C1-BBDC-537BF917E1AC}"/>
                  </a:ext>
                </a:extLst>
              </p14:cNvPr>
              <p14:cNvContentPartPr/>
              <p14:nvPr/>
            </p14:nvContentPartPr>
            <p14:xfrm>
              <a:off x="8753533" y="4425040"/>
              <a:ext cx="104400" cy="144000"/>
            </p14:xfrm>
          </p:contentPart>
        </mc:Choice>
        <mc:Fallback xmlns="">
          <p:pic>
            <p:nvPicPr>
              <p:cNvPr id="8201" name="Ink 8200">
                <a:extLst>
                  <a:ext uri="{FF2B5EF4-FFF2-40B4-BE49-F238E27FC236}">
                    <a16:creationId xmlns:a16="http://schemas.microsoft.com/office/drawing/2014/main" id="{F99F2C6C-7A02-44C1-BBDC-537BF917E1AC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8744893" y="4416040"/>
                <a:ext cx="122040" cy="16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8204" name="Ink 8203">
                <a:extLst>
                  <a:ext uri="{FF2B5EF4-FFF2-40B4-BE49-F238E27FC236}">
                    <a16:creationId xmlns:a16="http://schemas.microsoft.com/office/drawing/2014/main" id="{2C1560DB-3217-43CE-AAC6-07464F80D61D}"/>
                  </a:ext>
                </a:extLst>
              </p14:cNvPr>
              <p14:cNvContentPartPr/>
              <p14:nvPr/>
            </p14:nvContentPartPr>
            <p14:xfrm>
              <a:off x="6692173" y="4682440"/>
              <a:ext cx="1157400" cy="213840"/>
            </p14:xfrm>
          </p:contentPart>
        </mc:Choice>
        <mc:Fallback xmlns="">
          <p:pic>
            <p:nvPicPr>
              <p:cNvPr id="8204" name="Ink 8203">
                <a:extLst>
                  <a:ext uri="{FF2B5EF4-FFF2-40B4-BE49-F238E27FC236}">
                    <a16:creationId xmlns:a16="http://schemas.microsoft.com/office/drawing/2014/main" id="{2C1560DB-3217-43CE-AAC6-07464F80D61D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6683533" y="4673800"/>
                <a:ext cx="1175040" cy="231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228006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FBE9A-E7E4-5943-A2A8-66918E1E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Before, we used the quality metric that minimized loss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Change quality metric to balance loss with measure of overfitting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the measure of fit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measures the magnitude of coefficients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: regularization parameter</a:t>
                </a:r>
              </a:p>
              <a:p>
                <a:pPr marL="139700" indent="0">
                  <a:buNone/>
                </a:pPr>
                <a:r>
                  <a:rPr lang="en-US" dirty="0"/>
                  <a:t>How do we actually measure the magnitude of coefficients?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49AF5-ED4B-FF44-96AB-CED5274C93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FDD64-2CA9-1142-983C-352EE212D956}"/>
              </a:ext>
            </a:extLst>
          </p:cNvPr>
          <p:cNvSpPr txBox="1"/>
          <p:nvPr/>
        </p:nvSpPr>
        <p:spPr>
          <a:xfrm>
            <a:off x="4255477" y="398291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E4A6998-0715-4C24-9F50-D20588FE80BF}"/>
                  </a:ext>
                </a:extLst>
              </p14:cNvPr>
              <p14:cNvContentPartPr/>
              <p14:nvPr/>
            </p14:nvContentPartPr>
            <p14:xfrm>
              <a:off x="6775200" y="4002120"/>
              <a:ext cx="22320" cy="3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E4A6998-0715-4C24-9F50-D20588FE80B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98560" y="554400"/>
                <a:ext cx="4020840" cy="38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8B4F174-A7E0-4F93-B39D-5A9313962238}"/>
                  </a:ext>
                </a:extLst>
              </p14:cNvPr>
              <p14:cNvContentPartPr/>
              <p14:nvPr/>
            </p14:nvContentPartPr>
            <p14:xfrm>
              <a:off x="3846240" y="25560"/>
              <a:ext cx="4991400" cy="444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8B4F174-A7E0-4F93-B39D-5A931396223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36880" y="16200"/>
                <a:ext cx="5010120" cy="46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0671DE3C-ACDF-4EB7-A6B8-EE0306B75DBD}"/>
                  </a:ext>
                </a:extLst>
              </p14:cNvPr>
              <p14:cNvContentPartPr/>
              <p14:nvPr/>
            </p14:nvContentPartPr>
            <p14:xfrm>
              <a:off x="8348940" y="2651353"/>
              <a:ext cx="8640" cy="5148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0671DE3C-ACDF-4EB7-A6B8-EE0306B75DB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40300" y="2642713"/>
                <a:ext cx="2628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DF4BCE4E-C256-42CB-A99D-B7BFFB22F6D1}"/>
                  </a:ext>
                </a:extLst>
              </p14:cNvPr>
              <p14:cNvContentPartPr/>
              <p14:nvPr/>
            </p14:nvContentPartPr>
            <p14:xfrm>
              <a:off x="8328420" y="2581513"/>
              <a:ext cx="18360" cy="79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DF4BCE4E-C256-42CB-A99D-B7BFFB22F6D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319780" y="2572513"/>
                <a:ext cx="3600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5D2059AE-CB89-45A2-868D-96DFE3425E51}"/>
                  </a:ext>
                </a:extLst>
              </p14:cNvPr>
              <p14:cNvContentPartPr/>
              <p14:nvPr/>
            </p14:nvContentPartPr>
            <p14:xfrm>
              <a:off x="7934940" y="2645953"/>
              <a:ext cx="304560" cy="8424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5D2059AE-CB89-45A2-868D-96DFE3425E51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925940" y="2637313"/>
                <a:ext cx="32220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5C4259C6-A1E7-4F50-BDAC-51C41C15B15A}"/>
                  </a:ext>
                </a:extLst>
              </p14:cNvPr>
              <p14:cNvContentPartPr/>
              <p14:nvPr/>
            </p14:nvContentPartPr>
            <p14:xfrm>
              <a:off x="7556580" y="2617873"/>
              <a:ext cx="298080" cy="122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5C4259C6-A1E7-4F50-BDAC-51C41C15B15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547591" y="2609233"/>
                <a:ext cx="315699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828C1FB3-A219-4F29-8615-9759A9A47498}"/>
                  </a:ext>
                </a:extLst>
              </p14:cNvPr>
              <p14:cNvContentPartPr/>
              <p14:nvPr/>
            </p14:nvContentPartPr>
            <p14:xfrm>
              <a:off x="8052660" y="2885353"/>
              <a:ext cx="102240" cy="8244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828C1FB3-A219-4F29-8615-9759A9A47498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043660" y="2876353"/>
                <a:ext cx="11988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A765D994-E66E-41B9-98AC-EBA8819B79C1}"/>
                  </a:ext>
                </a:extLst>
              </p14:cNvPr>
              <p14:cNvContentPartPr/>
              <p14:nvPr/>
            </p14:nvContentPartPr>
            <p14:xfrm>
              <a:off x="7527420" y="2831713"/>
              <a:ext cx="465840" cy="14400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A765D994-E66E-41B9-98AC-EBA8819B79C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518420" y="2822713"/>
                <a:ext cx="483480" cy="16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1C110791-ABA6-461A-BED3-CD8B0ED2CBC2}"/>
                  </a:ext>
                </a:extLst>
              </p14:cNvPr>
              <p14:cNvContentPartPr/>
              <p14:nvPr/>
            </p14:nvContentPartPr>
            <p14:xfrm>
              <a:off x="6367140" y="2672953"/>
              <a:ext cx="1096200" cy="3837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1C110791-ABA6-461A-BED3-CD8B0ED2CBC2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358143" y="2663953"/>
                <a:ext cx="1113834" cy="40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12100FF2-66B9-42DC-A05E-A61F8B38B3AC}"/>
                  </a:ext>
                </a:extLst>
              </p14:cNvPr>
              <p14:cNvContentPartPr/>
              <p14:nvPr/>
            </p14:nvContentPartPr>
            <p14:xfrm>
              <a:off x="8417700" y="2549473"/>
              <a:ext cx="583200" cy="43956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12100FF2-66B9-42DC-A05E-A61F8B38B3AC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409060" y="2540480"/>
                <a:ext cx="600840" cy="4571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0ADDD928-6741-4C7A-91C8-C2DC4C094387}"/>
                  </a:ext>
                </a:extLst>
              </p14:cNvPr>
              <p14:cNvContentPartPr/>
              <p14:nvPr/>
            </p14:nvContentPartPr>
            <p14:xfrm>
              <a:off x="7562340" y="3137713"/>
              <a:ext cx="19800" cy="4104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0ADDD928-6741-4C7A-91C8-C2DC4C094387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553340" y="3128713"/>
                <a:ext cx="37440" cy="5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CAF83A1A-C198-43C5-A06A-A1ECF9FDBADF}"/>
                  </a:ext>
                </a:extLst>
              </p14:cNvPr>
              <p14:cNvContentPartPr/>
              <p14:nvPr/>
            </p14:nvContentPartPr>
            <p14:xfrm>
              <a:off x="7569180" y="3077233"/>
              <a:ext cx="24840" cy="1728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CAF83A1A-C198-43C5-A06A-A1ECF9FDBADF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560540" y="3068233"/>
                <a:ext cx="4248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1D075895-3AB7-4F9B-BA04-CDE87512ECE2}"/>
                  </a:ext>
                </a:extLst>
              </p14:cNvPr>
              <p14:cNvContentPartPr/>
              <p14:nvPr/>
            </p14:nvContentPartPr>
            <p14:xfrm>
              <a:off x="7124580" y="3112513"/>
              <a:ext cx="367920" cy="9324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1D075895-3AB7-4F9B-BA04-CDE87512ECE2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115940" y="3103873"/>
                <a:ext cx="385560" cy="11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4B94C6F3-8CA2-4BAE-B34B-23AB76C87391}"/>
                  </a:ext>
                </a:extLst>
              </p14:cNvPr>
              <p14:cNvContentPartPr/>
              <p14:nvPr/>
            </p14:nvContentPartPr>
            <p14:xfrm>
              <a:off x="8131860" y="3089833"/>
              <a:ext cx="55440" cy="144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4B94C6F3-8CA2-4BAE-B34B-23AB76C87391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8123220" y="3080833"/>
                <a:ext cx="7308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82224970-A1AA-429F-95A1-8F0A9F6D2D62}"/>
                  </a:ext>
                </a:extLst>
              </p14:cNvPr>
              <p14:cNvContentPartPr/>
              <p14:nvPr/>
            </p14:nvContentPartPr>
            <p14:xfrm>
              <a:off x="7664940" y="3064993"/>
              <a:ext cx="408240" cy="20988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82224970-A1AA-429F-95A1-8F0A9F6D2D62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7655940" y="3056338"/>
                <a:ext cx="425880" cy="22755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9637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971C6-1150-6D4A-8F37-730CC60A8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Magnitude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Come up with some number that summarizes the magnitude of the coefficients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Sum?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absolute values?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squares?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EF797F-E22F-AB42-B476-88C5B61ACD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AF9D1E7-2371-49EE-925B-88244AA39644}"/>
                  </a:ext>
                </a:extLst>
              </p14:cNvPr>
              <p14:cNvContentPartPr/>
              <p14:nvPr/>
            </p14:nvContentPartPr>
            <p14:xfrm>
              <a:off x="3026160" y="153360"/>
              <a:ext cx="5864760" cy="49442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AF9D1E7-2371-49EE-925B-88244AA3964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16800" y="144000"/>
                <a:ext cx="5883480" cy="496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FBA37310-A0C2-4034-A639-B1FBDFACAF40}"/>
                  </a:ext>
                </a:extLst>
              </p14:cNvPr>
              <p14:cNvContentPartPr/>
              <p14:nvPr/>
            </p14:nvContentPartPr>
            <p14:xfrm>
              <a:off x="5002380" y="4741153"/>
              <a:ext cx="99000" cy="1234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FBA37310-A0C2-4034-A639-B1FBDFACAF4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93740" y="4732513"/>
                <a:ext cx="116640" cy="14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6544214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Ridge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Change quality metric to minimize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a tuning </a:t>
                </a:r>
                <a:r>
                  <a:rPr lang="en-US" b="1" dirty="0"/>
                  <a:t>hyperparameter</a:t>
                </a:r>
                <a:r>
                  <a:rPr lang="en-US" dirty="0"/>
                  <a:t> that changes how much the model cares about the regularization term.</a:t>
                </a:r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b="1" dirty="0"/>
                  <a:t> in between?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8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8957054-4F25-4410-88CB-EF4298DD2018}"/>
                  </a:ext>
                </a:extLst>
              </p14:cNvPr>
              <p14:cNvContentPartPr/>
              <p14:nvPr/>
            </p14:nvContentPartPr>
            <p14:xfrm>
              <a:off x="3416760" y="1013040"/>
              <a:ext cx="5581080" cy="3895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8957054-4F25-4410-88CB-EF4298DD201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07400" y="1003680"/>
                <a:ext cx="5599800" cy="391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DB2C8AEA-1A48-4C98-A542-03094DD7963F}"/>
                  </a:ext>
                </a:extLst>
              </p14:cNvPr>
              <p14:cNvContentPartPr/>
              <p14:nvPr/>
            </p14:nvContentPartPr>
            <p14:xfrm>
              <a:off x="5909580" y="1063033"/>
              <a:ext cx="165600" cy="1699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DB2C8AEA-1A48-4C98-A542-03094DD7963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900940" y="1054393"/>
                <a:ext cx="18324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2A1D79A-E09E-4B80-8692-28935B0E4D79}"/>
                  </a:ext>
                </a:extLst>
              </p14:cNvPr>
              <p14:cNvContentPartPr/>
              <p14:nvPr/>
            </p14:nvContentPartPr>
            <p14:xfrm>
              <a:off x="5892660" y="935593"/>
              <a:ext cx="169560" cy="745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2A1D79A-E09E-4B80-8692-28935B0E4D7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883660" y="926953"/>
                <a:ext cx="18720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F3AFAB3A-4440-4514-9BB7-3664397C5E5A}"/>
                  </a:ext>
                </a:extLst>
              </p14:cNvPr>
              <p14:cNvContentPartPr/>
              <p14:nvPr/>
            </p14:nvContentPartPr>
            <p14:xfrm>
              <a:off x="1114020" y="1496473"/>
              <a:ext cx="2880" cy="180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F3AFAB3A-4440-4514-9BB7-3664397C5E5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05380" y="1487473"/>
                <a:ext cx="2052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C0726E7-73E2-4743-98A1-098E98FCA2F7}"/>
                  </a:ext>
                </a:extLst>
              </p14:cNvPr>
              <p14:cNvContentPartPr/>
              <p14:nvPr/>
            </p14:nvContentPartPr>
            <p14:xfrm>
              <a:off x="4098780" y="432673"/>
              <a:ext cx="270000" cy="1260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C0726E7-73E2-4743-98A1-098E98FCA2F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089780" y="424033"/>
                <a:ext cx="287640" cy="14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5998EE0-E46E-4BD9-BE26-43E7C225CF22}"/>
                  </a:ext>
                </a:extLst>
              </p14:cNvPr>
              <p14:cNvContentPartPr/>
              <p14:nvPr/>
            </p14:nvContentPartPr>
            <p14:xfrm>
              <a:off x="4131180" y="267793"/>
              <a:ext cx="216720" cy="10332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5998EE0-E46E-4BD9-BE26-43E7C225CF2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122540" y="259153"/>
                <a:ext cx="234360" cy="1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043F685A-E587-40FC-8330-858281A8D93E}"/>
                  </a:ext>
                </a:extLst>
              </p14:cNvPr>
              <p14:cNvContentPartPr/>
              <p14:nvPr/>
            </p14:nvContentPartPr>
            <p14:xfrm>
              <a:off x="4463100" y="412153"/>
              <a:ext cx="73080" cy="147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043F685A-E587-40FC-8330-858281A8D93E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454100" y="403513"/>
                <a:ext cx="90720" cy="3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F88F4154-F4B9-4D60-BF87-944F5E7F560F}"/>
                  </a:ext>
                </a:extLst>
              </p14:cNvPr>
              <p14:cNvContentPartPr/>
              <p14:nvPr/>
            </p14:nvContentPartPr>
            <p14:xfrm>
              <a:off x="4484700" y="487753"/>
              <a:ext cx="127080" cy="1332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F88F4154-F4B9-4D60-BF87-944F5E7F560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476060" y="478753"/>
                <a:ext cx="14472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BE001792-2C57-4C63-AF30-8BC131387A0A}"/>
                  </a:ext>
                </a:extLst>
              </p14:cNvPr>
              <p14:cNvContentPartPr/>
              <p14:nvPr/>
            </p14:nvContentPartPr>
            <p14:xfrm>
              <a:off x="5634540" y="374713"/>
              <a:ext cx="9000" cy="468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BE001792-2C57-4C63-AF30-8BC131387A0A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625900" y="366073"/>
                <a:ext cx="2664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AD2AE5A4-0E7A-4D94-B01D-54A85F259FDE}"/>
                  </a:ext>
                </a:extLst>
              </p14:cNvPr>
              <p14:cNvContentPartPr/>
              <p14:nvPr/>
            </p14:nvContentPartPr>
            <p14:xfrm>
              <a:off x="4837140" y="419713"/>
              <a:ext cx="1037520" cy="26568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AD2AE5A4-0E7A-4D94-B01D-54A85F259FDE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828140" y="410713"/>
                <a:ext cx="1055160" cy="28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039BA3A1-BD21-4BE4-91DA-616FAFA6B0FF}"/>
                  </a:ext>
                </a:extLst>
              </p14:cNvPr>
              <p14:cNvContentPartPr/>
              <p14:nvPr/>
            </p14:nvContentPartPr>
            <p14:xfrm>
              <a:off x="6670980" y="262393"/>
              <a:ext cx="382320" cy="25776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039BA3A1-BD21-4BE4-91DA-616FAFA6B0FF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661988" y="253393"/>
                <a:ext cx="399943" cy="2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3EA2C266-C802-4B0F-B7CD-1FD2D9CB8854}"/>
                  </a:ext>
                </a:extLst>
              </p14:cNvPr>
              <p14:cNvContentPartPr/>
              <p14:nvPr/>
            </p14:nvContentPartPr>
            <p14:xfrm>
              <a:off x="6029100" y="272473"/>
              <a:ext cx="533520" cy="21240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3EA2C266-C802-4B0F-B7CD-1FD2D9CB8854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020454" y="263833"/>
                <a:ext cx="551172" cy="23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B286A939-6569-4679-B00C-5F770B23804D}"/>
                  </a:ext>
                </a:extLst>
              </p14:cNvPr>
              <p14:cNvContentPartPr/>
              <p14:nvPr/>
            </p14:nvContentPartPr>
            <p14:xfrm>
              <a:off x="7929900" y="340513"/>
              <a:ext cx="197280" cy="7992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B286A939-6569-4679-B00C-5F770B23804D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921260" y="331513"/>
                <a:ext cx="21492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0F2B1189-30ED-4416-B6B7-4F9E98287DFC}"/>
                  </a:ext>
                </a:extLst>
              </p14:cNvPr>
              <p14:cNvContentPartPr/>
              <p14:nvPr/>
            </p14:nvContentPartPr>
            <p14:xfrm>
              <a:off x="8194500" y="110113"/>
              <a:ext cx="379080" cy="42912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0F2B1189-30ED-4416-B6B7-4F9E98287DFC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8185509" y="101113"/>
                <a:ext cx="396703" cy="44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E7D4828F-221B-4CA0-B2DC-A59A2D669492}"/>
                  </a:ext>
                </a:extLst>
              </p14:cNvPr>
              <p14:cNvContentPartPr/>
              <p14:nvPr/>
            </p14:nvContentPartPr>
            <p14:xfrm>
              <a:off x="7733700" y="175633"/>
              <a:ext cx="94680" cy="2811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E7D4828F-221B-4CA0-B2DC-A59A2D669492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7725027" y="166633"/>
                <a:ext cx="112387" cy="29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9549D22E-ED50-4268-93E0-C5188D79E767}"/>
                  </a:ext>
                </a:extLst>
              </p14:cNvPr>
              <p14:cNvContentPartPr/>
              <p14:nvPr/>
            </p14:nvContentPartPr>
            <p14:xfrm>
              <a:off x="7452540" y="249433"/>
              <a:ext cx="162360" cy="2340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9549D22E-ED50-4268-93E0-C5188D79E767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7443900" y="240793"/>
                <a:ext cx="180000" cy="25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3F42F1A4-F651-4C90-892B-7827370A4484}"/>
                  </a:ext>
                </a:extLst>
              </p14:cNvPr>
              <p14:cNvContentPartPr/>
              <p14:nvPr/>
            </p14:nvContentPartPr>
            <p14:xfrm>
              <a:off x="7211340" y="310633"/>
              <a:ext cx="82440" cy="6372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3F42F1A4-F651-4C90-892B-7827370A4484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7202700" y="301633"/>
                <a:ext cx="100080" cy="81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4421815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95A5A-F9D9-D946-905E-20750B17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Coefficient Paths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AAC8B-AE63-0443-A632-ABB1F22EAD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6" name="Picture 5" descr="coef_path_ridge_scaled.eps">
            <a:extLst>
              <a:ext uri="{FF2B5EF4-FFF2-40B4-BE49-F238E27FC236}">
                <a16:creationId xmlns:a16="http://schemas.microsoft.com/office/drawing/2014/main" id="{364A0AC0-C01B-D946-944B-68228173A4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2561" b="9559"/>
          <a:stretch/>
        </p:blipFill>
        <p:spPr>
          <a:xfrm>
            <a:off x="3231992" y="1201817"/>
            <a:ext cx="5324792" cy="29439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/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  <a:blipFill>
                <a:blip r:embed="rId4"/>
                <a:stretch>
                  <a:fillRect l="-1887" t="-12554" r="-16981"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/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96F857A-AD90-4C3E-98B5-AF0AA231B7D1}"/>
                  </a:ext>
                </a:extLst>
              </p14:cNvPr>
              <p14:cNvContentPartPr/>
              <p14:nvPr/>
            </p14:nvContentPartPr>
            <p14:xfrm>
              <a:off x="3507120" y="418680"/>
              <a:ext cx="5143680" cy="3915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96F857A-AD90-4C3E-98B5-AF0AA231B7D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97760" y="409320"/>
                <a:ext cx="5162400" cy="393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0592108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does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affect the bias and variance of the model? For each underlined section, select “Low” or “High” appropriately.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dirty="0"/>
                  <a:t> 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b="1" dirty="0"/>
                  <a:t> </a:t>
                </a:r>
                <a:r>
                  <a:rPr lang="en-US" dirty="0"/>
                  <a:t>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 r="-4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Minutes</a:t>
            </a:r>
          </a:p>
        </p:txBody>
      </p:sp>
      <p:pic>
        <p:nvPicPr>
          <p:cNvPr id="7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421D336B-8A09-F644-A2C9-3335D0F6A73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D5444B2-9F64-CE46-9DA4-0A81363101A5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FE23BF3-8894-4E1B-AF4B-10A4167824C8}"/>
                  </a:ext>
                </a:extLst>
              </p14:cNvPr>
              <p14:cNvContentPartPr/>
              <p14:nvPr/>
            </p14:nvContentPartPr>
            <p14:xfrm>
              <a:off x="529560" y="1817280"/>
              <a:ext cx="129960" cy="2491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FE23BF3-8894-4E1B-AF4B-10A4167824C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0200" y="1807920"/>
                <a:ext cx="148680" cy="267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4923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does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affect the bias and variance of the model? For each underlined section, select “Low” or “High” appropriately.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dirty="0"/>
                  <a:t> 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The model has </a:t>
                </a:r>
                <a:r>
                  <a:rPr lang="en-US" b="1" u="sng" dirty="0"/>
                  <a:t>(Low / High)</a:t>
                </a:r>
                <a:r>
                  <a:rPr lang="en-US" dirty="0"/>
                  <a:t> Bias and </a:t>
                </a:r>
                <a:r>
                  <a:rPr lang="en-US" b="1" u="sng" dirty="0"/>
                  <a:t>(Low / High)</a:t>
                </a:r>
                <a:r>
                  <a:rPr lang="en-US" b="1" dirty="0"/>
                  <a:t> </a:t>
                </a:r>
                <a:r>
                  <a:rPr lang="en-US" dirty="0"/>
                  <a:t>Variance.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 r="-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Minutes</a:t>
            </a:r>
          </a:p>
        </p:txBody>
      </p:sp>
      <p:pic>
        <p:nvPicPr>
          <p:cNvPr id="7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421D336B-8A09-F644-A2C9-3335D0F6A73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606472F-AE4D-754C-9746-8097A250098F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B1E33B0-71A0-474F-8780-B08BFFBBD97F}"/>
                  </a:ext>
                </a:extLst>
              </p14:cNvPr>
              <p14:cNvContentPartPr/>
              <p14:nvPr/>
            </p14:nvContentPartPr>
            <p14:xfrm>
              <a:off x="322920" y="1653840"/>
              <a:ext cx="7093440" cy="15066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B1E33B0-71A0-474F-8780-B08BFFBBD97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13560" y="1644480"/>
                <a:ext cx="7112160" cy="152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15175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4AB52E5-40A0-764C-8AB2-7343661503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HW1 Walkthrough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3F8DE99-DDE4-8042-AD3E-381056CC86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F557CA-90F2-184F-B542-C87E2DA156B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C9933DB-1C92-4701-AD82-12C53D81977F}"/>
                  </a:ext>
                </a:extLst>
              </p14:cNvPr>
              <p14:cNvContentPartPr/>
              <p14:nvPr/>
            </p14:nvContentPartPr>
            <p14:xfrm>
              <a:off x="257040" y="627840"/>
              <a:ext cx="2208240" cy="7783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C9933DB-1C92-4701-AD82-12C53D81977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7680" y="618480"/>
                <a:ext cx="2226960" cy="79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B7EBF76-A515-402E-BC36-0CA385AB1737}"/>
                  </a:ext>
                </a:extLst>
              </p14:cNvPr>
              <p14:cNvContentPartPr/>
              <p14:nvPr/>
            </p14:nvContentPartPr>
            <p14:xfrm>
              <a:off x="1199700" y="660440"/>
              <a:ext cx="28080" cy="2710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B7EBF76-A515-402E-BC36-0CA385AB173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91060" y="651440"/>
                <a:ext cx="45720" cy="28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8126641"/>
      </p:ext>
    </p:extLst>
  </p:cSld>
  <p:clrMapOvr>
    <a:masterClrMapping/>
  </p:clrMapOvr>
  <p:transition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24C15-5544-A44C-9E3C-D7153B8E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Ridge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022A4B-B34A-9F47-8FEF-9CF3EFAE58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See </a:t>
            </a:r>
            <a:r>
              <a:rPr lang="en-US" dirty="0" err="1"/>
              <a:t>Jupyter</a:t>
            </a:r>
            <a:r>
              <a:rPr lang="en-US" dirty="0"/>
              <a:t> Notebook for interactive visualization.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Shows relationship between</a:t>
            </a:r>
          </a:p>
          <a:p>
            <a:r>
              <a:rPr lang="en-US" dirty="0"/>
              <a:t>Regression line</a:t>
            </a:r>
          </a:p>
          <a:p>
            <a:r>
              <a:rPr lang="en-US" dirty="0"/>
              <a:t>Mean Square Error</a:t>
            </a:r>
          </a:p>
          <a:p>
            <a:pPr lvl="1"/>
            <a:r>
              <a:rPr lang="en-US" dirty="0"/>
              <a:t>Also called Ordinary Least Squares</a:t>
            </a:r>
          </a:p>
          <a:p>
            <a:r>
              <a:rPr lang="en-US" dirty="0"/>
              <a:t>Ridge Regression Quality Metric</a:t>
            </a:r>
          </a:p>
          <a:p>
            <a:r>
              <a:rPr lang="en-US" dirty="0"/>
              <a:t>Coefficient Paths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78D0B9-B8ED-1140-88B5-74E9D62BEC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30080872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B6325-2DA8-0340-82CF-4ADCC81AEB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1026" name="Picture 2" descr="Happy Feet Penguin GIF - Happy Feet Penguin Happy Dance GIFs">
            <a:extLst>
              <a:ext uri="{FF2B5EF4-FFF2-40B4-BE49-F238E27FC236}">
                <a16:creationId xmlns:a16="http://schemas.microsoft.com/office/drawing/2014/main" id="{37D91E55-D07C-D24E-84B7-763ADC932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5" y="1231900"/>
            <a:ext cx="6324600" cy="26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05072C1-CBB3-410F-BF3D-48F1AD1AA7A6}"/>
                  </a:ext>
                </a:extLst>
              </p14:cNvPr>
              <p14:cNvContentPartPr/>
              <p14:nvPr/>
            </p14:nvContentPartPr>
            <p14:xfrm>
              <a:off x="4216680" y="543960"/>
              <a:ext cx="941400" cy="2746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05072C1-CBB3-410F-BF3D-48F1AD1AA7A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07320" y="534600"/>
                <a:ext cx="960120" cy="29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02177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4">
                <a:extLst>
                  <a:ext uri="{FF2B5EF4-FFF2-40B4-BE49-F238E27FC236}">
                    <a16:creationId xmlns:a16="http://schemas.microsoft.com/office/drawing/2014/main" id="{C25CFFE5-2194-9248-8D0C-777A23D48480}"/>
                  </a:ext>
                </a:extLst>
              </p:cNvPr>
              <p:cNvSpPr>
                <a:spLocks noGrp="1"/>
              </p:cNvSpPr>
              <p:nvPr>
                <p:ph type="ctr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Title 4">
                <a:extLst>
                  <a:ext uri="{FF2B5EF4-FFF2-40B4-BE49-F238E27FC236}">
                    <a16:creationId xmlns:a16="http://schemas.microsoft.com/office/drawing/2014/main" id="{C25CFFE5-2194-9248-8D0C-777A23D484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blipFill>
                <a:blip r:embed="rId2"/>
                <a:stretch>
                  <a:fillRect l="-4375" b="-27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ubtitle 5">
            <a:extLst>
              <a:ext uri="{FF2B5EF4-FFF2-40B4-BE49-F238E27FC236}">
                <a16:creationId xmlns:a16="http://schemas.microsoft.com/office/drawing/2014/main" id="{1FA1F79F-ABD8-E049-9FB6-0F92DB4DC7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4A9BF-4850-6045-A03D-60BEDD016F7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774338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639292" y="211814"/>
                <a:ext cx="6580493" cy="4853245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should we choose the best value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? </a:t>
                </a:r>
              </a:p>
              <a:p>
                <a:pPr marL="139700" indent="0">
                  <a:buNone/>
                </a:pPr>
                <a:r>
                  <a:rPr lang="en-US" dirty="0"/>
                  <a:t>After we train each model with a certain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and find</a:t>
                </a: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 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: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train set</a:t>
                </a:r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train set</a:t>
                </a:r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pPr marL="482600" indent="-342900">
                  <a:buClr>
                    <a:schemeClr val="bg2"/>
                  </a:buClr>
                  <a:buFont typeface="Nunito Sans"/>
                  <a:buAutoNum type="alphaLcParenR"/>
                </a:pPr>
                <a:r>
                  <a:rPr lang="en-US" dirty="0"/>
                  <a:t>None of the above</a:t>
                </a:r>
              </a:p>
              <a:p>
                <a:pPr marL="482600" indent="-342900">
                  <a:buClr>
                    <a:schemeClr val="bg2"/>
                  </a:buClr>
                  <a:buFont typeface="Nunito Sans"/>
                  <a:buAutoNum type="alphaLcParenR"/>
                </a:pPr>
                <a:endParaRPr lang="en-US" b="1" dirty="0"/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endParaRPr lang="en-US" b="1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39292" y="211814"/>
                <a:ext cx="6580493" cy="4853245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DEE78-E813-F345-939F-4B615DE87F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ABBBF7-3929-1A45-B050-6129D7FB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610B529-A112-4C42-9D4B-12E22E34AB79}"/>
                  </a:ext>
                </a:extLst>
              </p14:cNvPr>
              <p14:cNvContentPartPr/>
              <p14:nvPr/>
            </p14:nvContentPartPr>
            <p14:xfrm>
              <a:off x="1112400" y="3933000"/>
              <a:ext cx="520560" cy="4442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610B529-A112-4C42-9D4B-12E22E34AB7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3040" y="3923640"/>
                <a:ext cx="539280" cy="462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30033533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DEE78-E813-F345-939F-4B615DE87F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ABBBF7-3929-1A45-B050-6129D7FB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1">
                <a:extLst>
                  <a:ext uri="{FF2B5EF4-FFF2-40B4-BE49-F238E27FC236}">
                    <a16:creationId xmlns:a16="http://schemas.microsoft.com/office/drawing/2014/main" id="{0217557D-0226-C14A-AB51-9A2BFDB7218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639292" y="211814"/>
                <a:ext cx="6580493" cy="4853245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should we choose the best value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? </a:t>
                </a:r>
              </a:p>
              <a:p>
                <a:pPr marL="139700" indent="0">
                  <a:buNone/>
                </a:pPr>
                <a:r>
                  <a:rPr lang="en-US" dirty="0"/>
                  <a:t>After we train each model with a certain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and find</a:t>
                </a: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 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: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train set</a:t>
                </a:r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train set</a:t>
                </a:r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pPr marL="482600" indent="-342900">
                  <a:buClr>
                    <a:schemeClr val="bg2"/>
                  </a:buClr>
                  <a:buFont typeface="Nunito Sans"/>
                  <a:buAutoNum type="alphaLcParenR"/>
                </a:pPr>
                <a:r>
                  <a:rPr lang="en-US" dirty="0"/>
                  <a:t>None of the above</a:t>
                </a:r>
              </a:p>
              <a:p>
                <a:pPr marL="482600" indent="-342900">
                  <a:buClr>
                    <a:schemeClr val="bg2"/>
                  </a:buClr>
                  <a:buFont typeface="Nunito Sans"/>
                  <a:buAutoNum type="alphaLcParenR"/>
                </a:pPr>
                <a:endParaRPr lang="en-US" b="1" dirty="0"/>
              </a:p>
              <a:p>
                <a:pPr marL="482600" indent="-342900">
                  <a:buClr>
                    <a:schemeClr val="bg2"/>
                  </a:buClr>
                  <a:buAutoNum type="alphaLcParenR"/>
                </a:pPr>
                <a:endParaRPr lang="en-US" b="1" dirty="0"/>
              </a:p>
            </p:txBody>
          </p:sp>
        </mc:Choice>
        <mc:Fallback xmlns="">
          <p:sp>
            <p:nvSpPr>
              <p:cNvPr id="7" name="Text Placeholder 1">
                <a:extLst>
                  <a:ext uri="{FF2B5EF4-FFF2-40B4-BE49-F238E27FC236}">
                    <a16:creationId xmlns:a16="http://schemas.microsoft.com/office/drawing/2014/main" id="{0217557D-0226-C14A-AB51-9A2BFDB7218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39292" y="211814"/>
                <a:ext cx="6580493" cy="4853245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118E6F9-2342-4BA3-9085-3ADE8C9040A4}"/>
                  </a:ext>
                </a:extLst>
              </p14:cNvPr>
              <p14:cNvContentPartPr/>
              <p14:nvPr/>
            </p14:nvContentPartPr>
            <p14:xfrm>
              <a:off x="923040" y="1807920"/>
              <a:ext cx="1948320" cy="2655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118E6F9-2342-4BA3-9085-3ADE8C9040A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3680" y="1798560"/>
                <a:ext cx="1967040" cy="267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153186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90130" y="378650"/>
                <a:ext cx="6319420" cy="4568001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any particular setting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, use Ridge Regression objective to train.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𝑟𝑖𝑑𝑔𝑒</m:t>
                          </m:r>
                        </m:sub>
                      </m:sSub>
                      <m:r>
                        <a:rPr lang="en-US" sz="1800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1800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180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  <m:sub>
                                          <m:r>
                                            <a:rPr lang="en-US" sz="180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1:</m:t>
                                          </m:r>
                                          <m:r>
                                            <a:rPr lang="en-US" sz="180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𝐷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sz="1800" dirty="0"/>
              </a:p>
              <a:p>
                <a:pPr marL="13970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too small, will overfit to </a:t>
                </a:r>
                <a:r>
                  <a:rPr lang="en-US" b="1" dirty="0"/>
                  <a:t>training set</a:t>
                </a:r>
                <a:r>
                  <a:rPr lang="en-US" dirty="0"/>
                  <a:t>. Too large,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𝑟𝑖𝑑𝑔𝑒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do we choose the right value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? We want the one that will do best on </a:t>
                </a:r>
                <a:r>
                  <a:rPr lang="en-US" b="1" dirty="0"/>
                  <a:t>future data. </a:t>
                </a:r>
                <a:r>
                  <a:rPr lang="en-US" dirty="0"/>
                  <a:t>Hence, we use the validation set.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For future data, what matters is that the model gets accurate predictions. 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measures error of predictions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1: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measures error of predictions &amp; coefficient size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Regularization is a tool </a:t>
                </a:r>
                <a:r>
                  <a:rPr lang="en-US" b="1" dirty="0"/>
                  <a:t>used during training </a:t>
                </a:r>
                <a:r>
                  <a:rPr lang="en-US" dirty="0"/>
                  <a:t>to get a model that is likely to generalize. Regularization is </a:t>
                </a:r>
                <a:r>
                  <a:rPr lang="en-US" b="1" dirty="0"/>
                  <a:t>not used during prediction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90130" y="378650"/>
                <a:ext cx="6319420" cy="4568001"/>
              </a:xfrm>
              <a:blipFill>
                <a:blip r:embed="rId3"/>
                <a:stretch>
                  <a:fillRect r="-4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344BD-051F-C945-B2D0-7CD8A636A0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C2AA112-E888-4B81-B923-824068612AE6}"/>
                  </a:ext>
                </a:extLst>
              </p14:cNvPr>
              <p14:cNvContentPartPr/>
              <p14:nvPr/>
            </p14:nvContentPartPr>
            <p14:xfrm>
              <a:off x="2217600" y="4345200"/>
              <a:ext cx="6919200" cy="4298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C2AA112-E888-4B81-B923-824068612AE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08240" y="4335840"/>
                <a:ext cx="6937920" cy="44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CC396C81-0893-498B-B502-B748FFED3745}"/>
                  </a:ext>
                </a:extLst>
              </p14:cNvPr>
              <p14:cNvContentPartPr/>
              <p14:nvPr/>
            </p14:nvContentPartPr>
            <p14:xfrm>
              <a:off x="4724820" y="886633"/>
              <a:ext cx="408600" cy="3466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CC396C81-0893-498B-B502-B748FFED374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15812" y="877633"/>
                <a:ext cx="426256" cy="36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529419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885747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The process for selecting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exactly the same as we saw with using a validation set or using cross validation.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885747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344BD-051F-C945-B2D0-7CD8A636A0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640235C-B837-3A47-9C3D-85B35451E8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461247"/>
                <a:ext cx="5596200" cy="24814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s: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Train a model using using Gradient Descent</a:t>
                </a:r>
              </a:p>
              <a:p>
                <a:pPr marL="139700" indent="0" algn="ctr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𝑟𝑖𝑑𝑔𝑒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(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)</m:t>
                        </m:r>
                      </m:sub>
                    </m:sSub>
                    <m:r>
                      <a:rPr lang="en-US" b="0" i="0" dirty="0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= </m:t>
                    </m:r>
                    <m:func>
                      <m:func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arg</m:t>
                            </m:r>
                            <m:r>
                              <m:rPr>
                                <m:sty m:val="p"/>
                              </m:rPr>
                              <a:rPr lang="en-US" b="0" i="0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min</m:t>
                            </m:r>
                          </m:e>
                          <m:lim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𝑀𝑆𝐸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𝑡𝑟𝑎𝑖𝑛</m:t>
                            </m:r>
                          </m:sub>
                        </m:sSub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d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d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+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  <m:sSubSup>
                          <m:sSubSup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  <a:ea typeface="Roboto Mono for Powerline" pitchFamily="2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𝑤</m:t>
                                        </m:r>
                                      </m:e>
                                      <m:sub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1:</m:t>
                                        </m:r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𝐷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2</m:t>
                            </m:r>
                          </m:sup>
                        </m:sSubSup>
                      </m:e>
                    </m:func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Compute validation error 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𝑣𝑎𝑙𝑖𝑑𝑎𝑡𝑖𝑜𝑛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_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𝑒𝑟𝑟𝑜𝑟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𝑀𝑆𝐸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𝑣𝑎𝑙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𝑟𝑖𝑑𝑔𝑒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  <m:t>𝜆</m:t>
                              </m:r>
                            </m:e>
                          </m:d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)</m:t>
                      </m:r>
                    </m:oMath>
                  </m:oMathPara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Track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with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𝑣𝑎𝑙𝑖𝑑𝑎𝑡𝑖𝑜𝑛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𝑒𝑟𝑟𝑜𝑟</m:t>
                    </m:r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Return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&amp; estimated future error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𝑀𝑆𝐸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𝑡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𝑒𝑠𝑡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𝑟𝑖𝑑𝑔𝑒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  <m:t>𝜆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  <m:t>∗</m:t>
                                </m:r>
                              </m:sup>
                            </m:sSup>
                          </m:e>
                        </m:d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)</m:t>
                    </m:r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</a:t>
                </a:r>
              </a:p>
            </p:txBody>
          </p:sp>
        </mc:Choice>
        <mc:Fallback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640235C-B837-3A47-9C3D-85B35451E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461247"/>
                <a:ext cx="5596200" cy="2481408"/>
              </a:xfrm>
              <a:prstGeom prst="rect">
                <a:avLst/>
              </a:prstGeom>
              <a:blipFill>
                <a:blip r:embed="rId5"/>
                <a:stretch>
                  <a:fillRect b="-303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A16B707-5D16-438F-ACBD-5EF3F2D37318}"/>
                  </a:ext>
                </a:extLst>
              </p14:cNvPr>
              <p14:cNvContentPartPr/>
              <p14:nvPr/>
            </p14:nvContentPartPr>
            <p14:xfrm>
              <a:off x="4036680" y="3025440"/>
              <a:ext cx="3751200" cy="9442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A16B707-5D16-438F-ACBD-5EF3F2D3731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27320" y="3016080"/>
                <a:ext cx="3769920" cy="963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52296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 model </a:t>
                </a:r>
                <a:r>
                  <a:rPr lang="en-US" b="1" dirty="0"/>
                  <a:t>parameter</a:t>
                </a:r>
                <a:r>
                  <a:rPr lang="en-US" dirty="0"/>
                  <a:t> is learnt during training (e.g.,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 </a:t>
                </a:r>
                <a:r>
                  <a:rPr lang="en-US" b="1" dirty="0"/>
                  <a:t>hyperparameter</a:t>
                </a:r>
                <a:r>
                  <a:rPr lang="en-US" dirty="0"/>
                  <a:t> is a parameter that is external to the model, whose value is used to influence the learning process.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hyperparameters have we learned so far?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minutes</a:t>
            </a:r>
          </a:p>
        </p:txBody>
      </p:sp>
      <p:pic>
        <p:nvPicPr>
          <p:cNvPr id="9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57395A1C-CFC8-43C2-A3C4-3C96713A12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7A42212-710A-4223-B09A-318C5C8A60F2}"/>
                  </a:ext>
                </a:extLst>
              </p14:cNvPr>
              <p14:cNvContentPartPr/>
              <p14:nvPr/>
            </p14:nvContentPartPr>
            <p14:xfrm>
              <a:off x="4257720" y="2737440"/>
              <a:ext cx="3733200" cy="1390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7A42212-710A-4223-B09A-318C5C8A60F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48360" y="2728080"/>
                <a:ext cx="3751920" cy="140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EF9F992C-619A-4D8E-87BE-839D29CAABB0}"/>
                  </a:ext>
                </a:extLst>
              </p14:cNvPr>
              <p14:cNvContentPartPr/>
              <p14:nvPr/>
            </p14:nvContentPartPr>
            <p14:xfrm>
              <a:off x="7566300" y="3537313"/>
              <a:ext cx="125280" cy="1497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EF9F992C-619A-4D8E-87BE-839D29CAABB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557660" y="3528313"/>
                <a:ext cx="142920" cy="1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D6110178-C358-4AAA-8AD3-080DEC2D9D6D}"/>
                  </a:ext>
                </a:extLst>
              </p14:cNvPr>
              <p14:cNvContentPartPr/>
              <p14:nvPr/>
            </p14:nvContentPartPr>
            <p14:xfrm>
              <a:off x="8721900" y="3476833"/>
              <a:ext cx="213480" cy="28368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D6110178-C358-4AAA-8AD3-080DEC2D9D6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713260" y="3467833"/>
                <a:ext cx="231120" cy="30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AF195910-CB73-422E-94F1-7DF778FB5A94}"/>
                  </a:ext>
                </a:extLst>
              </p14:cNvPr>
              <p14:cNvContentPartPr/>
              <p14:nvPr/>
            </p14:nvContentPartPr>
            <p14:xfrm>
              <a:off x="8376660" y="3516073"/>
              <a:ext cx="294480" cy="16812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AF195910-CB73-422E-94F1-7DF778FB5A9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368020" y="3507073"/>
                <a:ext cx="312120" cy="18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6757B8C6-A548-4AEB-8D67-BD9DE14E1631}"/>
                  </a:ext>
                </a:extLst>
              </p14:cNvPr>
              <p14:cNvContentPartPr/>
              <p14:nvPr/>
            </p14:nvContentPartPr>
            <p14:xfrm>
              <a:off x="7740900" y="3538033"/>
              <a:ext cx="425880" cy="1494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6757B8C6-A548-4AEB-8D67-BD9DE14E1631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732267" y="3529393"/>
                <a:ext cx="443505" cy="16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4105639B-95A8-43E0-80A1-74C8CA67A5E3}"/>
                  </a:ext>
                </a:extLst>
              </p14:cNvPr>
              <p14:cNvContentPartPr/>
              <p14:nvPr/>
            </p14:nvContentPartPr>
            <p14:xfrm>
              <a:off x="7235460" y="3631273"/>
              <a:ext cx="272520" cy="759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4105639B-95A8-43E0-80A1-74C8CA67A5E3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226472" y="3622273"/>
                <a:ext cx="290137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1428F5F2-F895-452F-93FA-2E50FDEA876A}"/>
                  </a:ext>
                </a:extLst>
              </p14:cNvPr>
              <p14:cNvContentPartPr/>
              <p14:nvPr/>
            </p14:nvContentPartPr>
            <p14:xfrm>
              <a:off x="6472980" y="3995953"/>
              <a:ext cx="67680" cy="1184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1428F5F2-F895-452F-93FA-2E50FDEA876A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463980" y="3987313"/>
                <a:ext cx="8532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5B1BE2DF-BCE6-4FC2-AC6E-23AB2FB40E5E}"/>
                  </a:ext>
                </a:extLst>
              </p14:cNvPr>
              <p14:cNvContentPartPr/>
              <p14:nvPr/>
            </p14:nvContentPartPr>
            <p14:xfrm>
              <a:off x="6601140" y="4016113"/>
              <a:ext cx="44640" cy="1101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5B1BE2DF-BCE6-4FC2-AC6E-23AB2FB40E5E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592500" y="4007113"/>
                <a:ext cx="62280" cy="12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D8B7B75-7CDD-427B-87DA-EE16E155D22E}"/>
                  </a:ext>
                </a:extLst>
              </p14:cNvPr>
              <p14:cNvContentPartPr/>
              <p14:nvPr/>
            </p14:nvContentPartPr>
            <p14:xfrm>
              <a:off x="6716700" y="4038793"/>
              <a:ext cx="102960" cy="180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D8B7B75-7CDD-427B-87DA-EE16E155D22E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707700" y="4029793"/>
                <a:ext cx="12060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C7439296-32C7-4CDC-AC86-787CCC2B422D}"/>
                  </a:ext>
                </a:extLst>
              </p14:cNvPr>
              <p14:cNvContentPartPr/>
              <p14:nvPr/>
            </p14:nvContentPartPr>
            <p14:xfrm>
              <a:off x="6090300" y="4000273"/>
              <a:ext cx="326160" cy="9720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C7439296-32C7-4CDC-AC86-787CCC2B422D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081300" y="3991633"/>
                <a:ext cx="34380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FA924AE0-1056-4D86-8CB6-4EF675C6EAFA}"/>
                  </a:ext>
                </a:extLst>
              </p14:cNvPr>
              <p14:cNvContentPartPr/>
              <p14:nvPr/>
            </p14:nvContentPartPr>
            <p14:xfrm>
              <a:off x="4557060" y="4282153"/>
              <a:ext cx="136800" cy="8712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FA924AE0-1056-4D86-8CB6-4EF675C6EAFA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548420" y="4273513"/>
                <a:ext cx="15444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8DA20E86-5D52-42E9-BAA5-167300CF2033}"/>
                  </a:ext>
                </a:extLst>
              </p14:cNvPr>
              <p14:cNvContentPartPr/>
              <p14:nvPr/>
            </p14:nvContentPartPr>
            <p14:xfrm>
              <a:off x="5021460" y="4318873"/>
              <a:ext cx="9000" cy="3708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8DA20E86-5D52-42E9-BAA5-167300CF2033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012460" y="4309873"/>
                <a:ext cx="26640" cy="5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31E850E7-B06E-44D7-AB1F-B13743EA78FC}"/>
                  </a:ext>
                </a:extLst>
              </p14:cNvPr>
              <p14:cNvContentPartPr/>
              <p14:nvPr/>
            </p14:nvContentPartPr>
            <p14:xfrm>
              <a:off x="5021820" y="4260913"/>
              <a:ext cx="6480" cy="1512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31E850E7-B06E-44D7-AB1F-B13743EA78FC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012820" y="4252273"/>
                <a:ext cx="2412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85E717DA-CC69-4838-9B93-0FBCB6BC3B02}"/>
                  </a:ext>
                </a:extLst>
              </p14:cNvPr>
              <p14:cNvContentPartPr/>
              <p14:nvPr/>
            </p14:nvContentPartPr>
            <p14:xfrm>
              <a:off x="5435100" y="3994873"/>
              <a:ext cx="73080" cy="11808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85E717DA-CC69-4838-9B93-0FBCB6BC3B0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426460" y="3985873"/>
                <a:ext cx="9072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AFD745F3-98D7-4882-A6F1-3A38A4AE8A62}"/>
                  </a:ext>
                </a:extLst>
              </p14:cNvPr>
              <p14:cNvContentPartPr/>
              <p14:nvPr/>
            </p14:nvContentPartPr>
            <p14:xfrm>
              <a:off x="5658660" y="4290793"/>
              <a:ext cx="331920" cy="9576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AFD745F3-98D7-4882-A6F1-3A38A4AE8A6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649670" y="4281793"/>
                <a:ext cx="349541" cy="11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633B54F6-6931-40FA-ABA9-5AC40A3DA78B}"/>
                  </a:ext>
                </a:extLst>
              </p14:cNvPr>
              <p14:cNvContentPartPr/>
              <p14:nvPr/>
            </p14:nvContentPartPr>
            <p14:xfrm>
              <a:off x="5121180" y="4213753"/>
              <a:ext cx="462240" cy="16848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633B54F6-6931-40FA-ABA9-5AC40A3DA78B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5112533" y="4205113"/>
                <a:ext cx="479894" cy="1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51AA99D1-E3F4-4B52-BF77-3FCE65C0810D}"/>
                  </a:ext>
                </a:extLst>
              </p14:cNvPr>
              <p14:cNvContentPartPr/>
              <p14:nvPr/>
            </p14:nvContentPartPr>
            <p14:xfrm>
              <a:off x="4778460" y="4243993"/>
              <a:ext cx="192960" cy="13752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51AA99D1-E3F4-4B52-BF77-3FCE65C0810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769477" y="4234993"/>
                <a:ext cx="210567" cy="15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D44292A7-A928-4EFA-A19C-BCCFCE96237E}"/>
                  </a:ext>
                </a:extLst>
              </p14:cNvPr>
              <p14:cNvContentPartPr/>
              <p14:nvPr/>
            </p14:nvContentPartPr>
            <p14:xfrm>
              <a:off x="5721660" y="4033393"/>
              <a:ext cx="9000" cy="5220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D44292A7-A928-4EFA-A19C-BCCFCE96237E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712660" y="4024753"/>
                <a:ext cx="26640" cy="6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69D7F0FD-9679-43C6-A4B5-83E985A600FA}"/>
                  </a:ext>
                </a:extLst>
              </p14:cNvPr>
              <p14:cNvContentPartPr/>
              <p14:nvPr/>
            </p14:nvContentPartPr>
            <p14:xfrm>
              <a:off x="5688900" y="3980833"/>
              <a:ext cx="9720" cy="1008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69D7F0FD-9679-43C6-A4B5-83E985A600FA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5680260" y="3971833"/>
                <a:ext cx="2736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5C34BD2C-C1FC-4B1E-B33D-2B5ADF925DBD}"/>
                  </a:ext>
                </a:extLst>
              </p14:cNvPr>
              <p14:cNvContentPartPr/>
              <p14:nvPr/>
            </p14:nvContentPartPr>
            <p14:xfrm>
              <a:off x="5802300" y="4017553"/>
              <a:ext cx="133200" cy="6912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5C34BD2C-C1FC-4B1E-B33D-2B5ADF925DBD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793300" y="4008553"/>
                <a:ext cx="150840" cy="8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46489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 model </a:t>
                </a:r>
                <a:r>
                  <a:rPr lang="en-US" b="1" dirty="0"/>
                  <a:t>parameter</a:t>
                </a:r>
                <a:r>
                  <a:rPr lang="en-US" dirty="0"/>
                  <a:t> is learnt during training (e.g.,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 </a:t>
                </a:r>
                <a:r>
                  <a:rPr lang="en-US" b="1" dirty="0"/>
                  <a:t>hyperparameter</a:t>
                </a:r>
                <a:r>
                  <a:rPr lang="en-US" dirty="0"/>
                  <a:t> is a parameter that is external to the model, whose value is used to influence the learning process.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hyperparameters have we learned so far?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minutes</a:t>
            </a:r>
          </a:p>
        </p:txBody>
      </p:sp>
      <p:pic>
        <p:nvPicPr>
          <p:cNvPr id="9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57395A1C-CFC8-43C2-A3C4-3C96713A12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880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9C7DAE7-D085-444B-B268-158A64B195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Scaling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4D7B3D6-2B59-7741-8249-50C9F595D6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0D1D0C-5B75-7E4C-851C-D0C72E3B57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981715027"/>
      </p:ext>
    </p:extLst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4AB52E5-40A0-764C-8AB2-7343661503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Recap Lecture 2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3F8DE99-DDE4-8042-AD3E-381056CC86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F557CA-90F2-184F-B542-C87E2DA156B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884114087"/>
      </p:ext>
    </p:extLst>
  </p:cSld>
  <p:clrMapOvr>
    <a:masterClrMapping/>
  </p:clrMapOvr>
  <p:transition>
    <p:fade thruBlk="1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75302-5F3A-9545-9CA5-AAD2FF420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A43BD0-85DA-6C4B-8CDE-63A353D9DC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At this point, I’ve hopefully convinced you that regularizing coefficient magnitudes is a good thing to avoid overfitting!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You: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We might have gotten a bit carried away, it doesn’t ALWAYS make sense…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66AD7A-7D7E-DB4E-A098-7ADEBF572B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F8EC8-3FDE-C64E-8ECF-EE449BE4D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307" y="1789936"/>
            <a:ext cx="3341077" cy="251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45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B955F-9368-D14E-8EA4-4298485D4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The Intercept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6E575E-883A-5944-A69E-CAA9C6AED3D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76338" y="261175"/>
                <a:ext cx="5596200" cy="462515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most of the features, looking for large coefficients makes sense to spot overfitting. The one it does not make sense for is the </a:t>
                </a:r>
                <a:r>
                  <a:rPr lang="en-US" b="1" dirty="0"/>
                  <a:t>intercept</a:t>
                </a:r>
                <a:r>
                  <a:rPr lang="en-US" dirty="0"/>
                  <a:t>. </a:t>
                </a:r>
              </a:p>
              <a:p>
                <a:pPr marL="139700" indent="0">
                  <a:buNone/>
                </a:pPr>
                <a:r>
                  <a:rPr lang="en-US" dirty="0"/>
                  <a:t>We shouldn’t penalize the model for having a higher intercept since that just means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value units might be really high! Also, the intercept doesn’t affect the curvature of a loss function (it’s just a linear scale).</a:t>
                </a:r>
              </a:p>
              <a:p>
                <a:r>
                  <a:rPr lang="en-US" dirty="0"/>
                  <a:t>My demo before does this wrong and penalizes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as well!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Two ways of dealing with this </a:t>
                </a:r>
              </a:p>
              <a:p>
                <a:r>
                  <a:rPr lang="en-US" dirty="0"/>
                  <a:t>Center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values so they have mean 0 </a:t>
                </a:r>
              </a:p>
              <a:p>
                <a:pPr lvl="1"/>
                <a:r>
                  <a:rPr lang="en-US" dirty="0"/>
                  <a:t>This means forcing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to be small isn’t a problem</a:t>
                </a:r>
              </a:p>
              <a:p>
                <a:r>
                  <a:rPr lang="en-US" dirty="0"/>
                  <a:t>Change the measure of overfitting to not include the intercept</a:t>
                </a:r>
                <a:br>
                  <a:rPr lang="en-US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arg</m:t>
                            </m:r>
                            <m:r>
                              <m:rPr>
                                <m:sty m:val="p"/>
                              </m:rPr>
                              <a:rPr lang="en-US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𝑟𝑒𝑠𝑡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𝑀𝑆𝐸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𝑟𝑒𝑠𝑡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𝑟𝑒𝑠𝑡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6E575E-883A-5944-A69E-CAA9C6AED3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76338" y="261175"/>
                <a:ext cx="5596200" cy="462515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52FCA5-EBB0-EB49-A90E-F9D7DA0DCD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9D605ED-CBA7-4DBA-A56F-C1D1CA882EBE}"/>
                  </a:ext>
                </a:extLst>
              </p14:cNvPr>
              <p14:cNvContentPartPr/>
              <p14:nvPr/>
            </p14:nvContentPartPr>
            <p14:xfrm>
              <a:off x="5043600" y="4122000"/>
              <a:ext cx="3906360" cy="7344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9D605ED-CBA7-4DBA-A56F-C1D1CA882EB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34240" y="4112640"/>
                <a:ext cx="3925080" cy="75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105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9C280-1614-1E41-BA42-4961EBF70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Coefficients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FD413C-B824-584D-B30A-233C26C37D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L2 penalty penalizes all (non-intercept) coefficients equally</a:t>
            </a:r>
          </a:p>
          <a:p>
            <a:r>
              <a:rPr lang="en-US" dirty="0"/>
              <a:t>Is that reasonable?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693C24-693F-D74F-9C42-96959AA722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007087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would the coefficient change if we change the scale of our feature?</a:t>
                </a:r>
              </a:p>
              <a:p>
                <a:pPr marL="139700" indent="0">
                  <a:buNone/>
                </a:pPr>
                <a:r>
                  <a:rPr lang="en-US" dirty="0"/>
                  <a:t>Consider our housing example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𝑠𝑞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.,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𝑝𝑟𝑖𝑐𝑒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of houses</a:t>
                </a:r>
              </a:p>
              <a:p>
                <a:r>
                  <a:rPr lang="en-US" dirty="0"/>
                  <a:t>Say we learned a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for that feature</a:t>
                </a:r>
              </a:p>
              <a:p>
                <a:r>
                  <a:rPr lang="en-US" dirty="0"/>
                  <a:t>What happens if we change the unit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to square </a:t>
                </a:r>
                <a:r>
                  <a:rPr lang="en-US" b="1" dirty="0"/>
                  <a:t>miles? </a:t>
                </a:r>
                <a:r>
                  <a:rPr lang="en-US" dirty="0"/>
                  <a:t>Would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need to change?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sq. miles would be larger</a:t>
                </a:r>
              </a:p>
              <a:p>
                <a:pPr marL="139700" indent="0">
                  <a:buNone/>
                </a:pPr>
                <a:r>
                  <a:rPr lang="en-US" dirty="0"/>
                  <a:t>b)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sq. miles would be smaller</a:t>
                </a:r>
              </a:p>
              <a:p>
                <a:pPr marL="139700" indent="0">
                  <a:buNone/>
                </a:pPr>
                <a:r>
                  <a:rPr lang="en-US" dirty="0"/>
                  <a:t>c)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sq. miles would stay the same</a:t>
                </a: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Minute</a:t>
            </a:r>
          </a:p>
        </p:txBody>
      </p:sp>
      <p:pic>
        <p:nvPicPr>
          <p:cNvPr id="9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57395A1C-CFC8-43C2-A3C4-3C96713A12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447383-F677-9F47-B2DA-8C989F925CA4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EB59934-F06A-4564-8D10-3CFB8D72E835}"/>
                  </a:ext>
                </a:extLst>
              </p14:cNvPr>
              <p14:cNvContentPartPr/>
              <p14:nvPr/>
            </p14:nvContentPartPr>
            <p14:xfrm>
              <a:off x="455400" y="1702080"/>
              <a:ext cx="1170000" cy="649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EB59934-F06A-4564-8D10-3CFB8D72E83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6040" y="1692720"/>
                <a:ext cx="1188720" cy="66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78103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would the coefficient change if we change the scale of our feature?</a:t>
                </a:r>
              </a:p>
              <a:p>
                <a:pPr marL="139700" indent="0">
                  <a:buNone/>
                </a:pPr>
                <a:r>
                  <a:rPr lang="en-US" dirty="0"/>
                  <a:t>Consider our housing example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𝑠𝑞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.,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𝑝𝑟𝑖𝑐𝑒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of houses</a:t>
                </a:r>
              </a:p>
              <a:p>
                <a:r>
                  <a:rPr lang="en-US" dirty="0"/>
                  <a:t>Say we learned a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for that feature</a:t>
                </a:r>
              </a:p>
              <a:p>
                <a:r>
                  <a:rPr lang="en-US" dirty="0"/>
                  <a:t>What happens if we change the unit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to square </a:t>
                </a:r>
                <a:r>
                  <a:rPr lang="en-US" b="1" dirty="0"/>
                  <a:t>miles? </a:t>
                </a:r>
                <a:r>
                  <a:rPr lang="en-US" dirty="0"/>
                  <a:t>Would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need to change?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sq. miles would be larger</a:t>
                </a:r>
              </a:p>
              <a:p>
                <a:pPr marL="139700" indent="0">
                  <a:buNone/>
                </a:pPr>
                <a:r>
                  <a:rPr lang="en-US" dirty="0"/>
                  <a:t>b)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sq. miles would be smaller</a:t>
                </a:r>
              </a:p>
              <a:p>
                <a:pPr marL="139700" indent="0">
                  <a:buNone/>
                </a:pPr>
                <a:r>
                  <a:rPr lang="en-US" dirty="0"/>
                  <a:t>c)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in the new model with sq. miles would stay the same</a:t>
                </a: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403DF0B-9ABC-AC43-89A5-47EDF94BC9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338F4-C222-2F42-8773-B905CDFB99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63B6C-C830-D54D-9EE3-BAB21BF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Minute</a:t>
            </a:r>
          </a:p>
        </p:txBody>
      </p:sp>
      <p:pic>
        <p:nvPicPr>
          <p:cNvPr id="9" name="Online Media 6" descr="3 Minute Timer">
            <a:hlinkClick r:id="" action="ppaction://media"/>
            <a:extLst>
              <a:ext uri="{FF2B5EF4-FFF2-40B4-BE49-F238E27FC236}">
                <a16:creationId xmlns:a16="http://schemas.microsoft.com/office/drawing/2014/main" id="{57395A1C-CFC8-43C2-A3C4-3C96713A12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969" y="3816768"/>
            <a:ext cx="1658815" cy="9330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6423900-103E-2744-989A-B436521221C9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A35480C-A458-4409-A86F-30E55175FCD8}"/>
                  </a:ext>
                </a:extLst>
              </p14:cNvPr>
              <p14:cNvContentPartPr/>
              <p14:nvPr/>
            </p14:nvContentPartPr>
            <p14:xfrm>
              <a:off x="457200" y="1725840"/>
              <a:ext cx="2888280" cy="1325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A35480C-A458-4409-A86F-30E55175FCD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7840" y="1716480"/>
                <a:ext cx="2907000" cy="134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E8970314-46AB-47D8-8DC6-5CDB1939D2A8}"/>
                  </a:ext>
                </a:extLst>
              </p14:cNvPr>
              <p14:cNvContentPartPr/>
              <p14:nvPr/>
            </p14:nvContentPartPr>
            <p14:xfrm>
              <a:off x="3238740" y="3944833"/>
              <a:ext cx="204120" cy="783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E8970314-46AB-47D8-8DC6-5CDB1939D2A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30100" y="3935833"/>
                <a:ext cx="221760" cy="80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4809FA1E-24C1-4DAD-BF46-03FA92F99951}"/>
                  </a:ext>
                </a:extLst>
              </p14:cNvPr>
              <p14:cNvContentPartPr/>
              <p14:nvPr/>
            </p14:nvContentPartPr>
            <p14:xfrm>
              <a:off x="3625020" y="4034833"/>
              <a:ext cx="161640" cy="7920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4809FA1E-24C1-4DAD-BF46-03FA92F9995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616020" y="4026193"/>
                <a:ext cx="17928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F9D2C48E-0B08-4530-97DA-DE52F2D11E69}"/>
                  </a:ext>
                </a:extLst>
              </p14:cNvPr>
              <p14:cNvContentPartPr/>
              <p14:nvPr/>
            </p14:nvContentPartPr>
            <p14:xfrm>
              <a:off x="4545180" y="4032673"/>
              <a:ext cx="18720" cy="4752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F9D2C48E-0B08-4530-97DA-DE52F2D11E6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36180" y="4023673"/>
                <a:ext cx="36360" cy="6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4B86A5A4-8F55-4FC2-A770-8C4A886ADBFC}"/>
                  </a:ext>
                </a:extLst>
              </p14:cNvPr>
              <p14:cNvContentPartPr/>
              <p14:nvPr/>
            </p14:nvContentPartPr>
            <p14:xfrm>
              <a:off x="4579020" y="3985153"/>
              <a:ext cx="360" cy="36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4B86A5A4-8F55-4FC2-A770-8C4A886ADBF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570020" y="397651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95FE8C9-6A15-40AE-AC61-8BC83D8D71BE}"/>
                  </a:ext>
                </a:extLst>
              </p14:cNvPr>
              <p14:cNvContentPartPr/>
              <p14:nvPr/>
            </p14:nvContentPartPr>
            <p14:xfrm>
              <a:off x="4630860" y="4019713"/>
              <a:ext cx="95760" cy="939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95FE8C9-6A15-40AE-AC61-8BC83D8D71BE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621860" y="4011073"/>
                <a:ext cx="113400" cy="11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AB4ADDF3-1909-4EDE-9BF4-8FE64E2FE2B7}"/>
                  </a:ext>
                </a:extLst>
              </p14:cNvPr>
              <p14:cNvContentPartPr/>
              <p14:nvPr/>
            </p14:nvContentPartPr>
            <p14:xfrm>
              <a:off x="4522140" y="4191073"/>
              <a:ext cx="248040" cy="15696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AB4ADDF3-1909-4EDE-9BF4-8FE64E2FE2B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513487" y="4182433"/>
                <a:ext cx="265706" cy="17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BB2FDC49-F248-4D92-811D-28E2287FF687}"/>
                  </a:ext>
                </a:extLst>
              </p14:cNvPr>
              <p14:cNvContentPartPr/>
              <p14:nvPr/>
            </p14:nvContentPartPr>
            <p14:xfrm>
              <a:off x="3688740" y="4181353"/>
              <a:ext cx="624960" cy="13788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BB2FDC49-F248-4D92-811D-28E2287FF687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679745" y="4172690"/>
                <a:ext cx="642590" cy="1555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12C54EA8-CBA5-4AC1-8D34-910B2A7E5BC0}"/>
                  </a:ext>
                </a:extLst>
              </p14:cNvPr>
              <p14:cNvContentPartPr/>
              <p14:nvPr/>
            </p14:nvContentPartPr>
            <p14:xfrm>
              <a:off x="3858660" y="4024753"/>
              <a:ext cx="625320" cy="8280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12C54EA8-CBA5-4AC1-8D34-910B2A7E5BC0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849660" y="4016113"/>
                <a:ext cx="64296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7CD81040-7E13-46E0-81B5-084C1666D965}"/>
                  </a:ext>
                </a:extLst>
              </p14:cNvPr>
              <p14:cNvContentPartPr/>
              <p14:nvPr/>
            </p14:nvContentPartPr>
            <p14:xfrm>
              <a:off x="3792780" y="4545673"/>
              <a:ext cx="597240" cy="11340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7CD81040-7E13-46E0-81B5-084C1666D965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783780" y="4536673"/>
                <a:ext cx="614880" cy="13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9DCA0870-0456-46DE-9D53-60E281252521}"/>
                  </a:ext>
                </a:extLst>
              </p14:cNvPr>
              <p14:cNvContentPartPr/>
              <p14:nvPr/>
            </p14:nvContentPartPr>
            <p14:xfrm>
              <a:off x="5520060" y="3919633"/>
              <a:ext cx="266760" cy="75024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9DCA0870-0456-46DE-9D53-60E281252521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511072" y="3910993"/>
                <a:ext cx="284376" cy="76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F271D9CB-FB63-497F-A785-9C38B0365EA7}"/>
                  </a:ext>
                </a:extLst>
              </p14:cNvPr>
              <p14:cNvContentPartPr/>
              <p14:nvPr/>
            </p14:nvContentPartPr>
            <p14:xfrm>
              <a:off x="6037740" y="4147153"/>
              <a:ext cx="188640" cy="1062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F271D9CB-FB63-497F-A785-9C38B0365EA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6028740" y="4138153"/>
                <a:ext cx="20628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EBB27052-339C-465B-9A4D-32D5FC69288A}"/>
                  </a:ext>
                </a:extLst>
              </p14:cNvPr>
              <p14:cNvContentPartPr/>
              <p14:nvPr/>
            </p14:nvContentPartPr>
            <p14:xfrm>
              <a:off x="6019740" y="4331833"/>
              <a:ext cx="456120" cy="2458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EBB27052-339C-465B-9A4D-32D5FC69288A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011100" y="4322833"/>
                <a:ext cx="473760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1C880924-D591-42C9-8243-4EA6DB12D6CB}"/>
                  </a:ext>
                </a:extLst>
              </p14:cNvPr>
              <p14:cNvContentPartPr/>
              <p14:nvPr/>
            </p14:nvContentPartPr>
            <p14:xfrm>
              <a:off x="5459940" y="4802713"/>
              <a:ext cx="853200" cy="12168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1C880924-D591-42C9-8243-4EA6DB12D6CB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450940" y="4794073"/>
                <a:ext cx="870840" cy="13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71703BB0-9B04-4CDD-97CF-8CC8AC6598FB}"/>
                  </a:ext>
                </a:extLst>
              </p14:cNvPr>
              <p14:cNvContentPartPr/>
              <p14:nvPr/>
            </p14:nvContentPartPr>
            <p14:xfrm>
              <a:off x="3099060" y="4826833"/>
              <a:ext cx="997560" cy="14256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71703BB0-9B04-4CDD-97CF-8CC8AC6598FB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3090423" y="4817833"/>
                <a:ext cx="1015194" cy="16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28093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4ECAF-37CA-6542-A567-20196D7F3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Scaling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E93488-C8BD-9147-A071-830FC538A7C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4174352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The other problem we overlooked is the “scale” of the coefficients.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Remember, the coefficient for a feature increase per unit change in that feature (holding all others fixed in multiple regression)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Consider our housing example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𝑠𝑞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𝑝𝑟𝑖𝑐𝑒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of houses</a:t>
                </a:r>
              </a:p>
              <a:p>
                <a:r>
                  <a:rPr lang="en-US" dirty="0"/>
                  <a:t>Say we learned a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for that feature</a:t>
                </a:r>
              </a:p>
              <a:p>
                <a:r>
                  <a:rPr lang="en-US" dirty="0"/>
                  <a:t>What happens if we change the unit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to square </a:t>
                </a:r>
                <a:r>
                  <a:rPr lang="en-US" b="1" dirty="0"/>
                  <a:t>miles? </a:t>
                </a:r>
                <a:r>
                  <a:rPr lang="en-US" dirty="0"/>
                  <a:t>Would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need to change?</a:t>
                </a:r>
              </a:p>
              <a:p>
                <a:pPr lvl="1"/>
                <a:r>
                  <a:rPr lang="en-US" dirty="0"/>
                  <a:t>It would need to get bigger since the prices are the same but its inputs are smaller</a:t>
                </a:r>
              </a:p>
              <a:p>
                <a:pPr marL="139700" indent="0">
                  <a:buNone/>
                </a:pPr>
                <a:r>
                  <a:rPr lang="en-US" dirty="0"/>
                  <a:t>This means we accidentally penalize features for having large coefficients due to having small value inputs!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E93488-C8BD-9147-A071-830FC538A7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4174352"/>
              </a:xfrm>
              <a:blipFill>
                <a:blip r:embed="rId2"/>
                <a:stretch>
                  <a:fillRect b="-1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E8774A-2D4D-4A47-ACDA-4F1FDA1F1F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34055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95A5A-F9D9-D946-905E-20750B17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Coefficient Paths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AAC8B-AE63-0443-A632-ABB1F22EAD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56</a:t>
            </a:fld>
            <a:endParaRPr lang="en"/>
          </a:p>
        </p:txBody>
      </p:sp>
      <p:pic>
        <p:nvPicPr>
          <p:cNvPr id="6" name="Picture 5" descr="coef_path_ridge_scaled.eps">
            <a:extLst>
              <a:ext uri="{FF2B5EF4-FFF2-40B4-BE49-F238E27FC236}">
                <a16:creationId xmlns:a16="http://schemas.microsoft.com/office/drawing/2014/main" id="{364A0AC0-C01B-D946-944B-68228173A4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2561" b="9559"/>
          <a:stretch/>
        </p:blipFill>
        <p:spPr>
          <a:xfrm>
            <a:off x="3231992" y="1201817"/>
            <a:ext cx="5324792" cy="29439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/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  <a:blipFill>
                <a:blip r:embed="rId4"/>
                <a:stretch>
                  <a:fillRect l="-1887" t="-12554" r="-16981"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/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3667626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BBFDA-1BCD-9A41-B5C9-75442E883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Scaling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735BAF-1BD6-2945-8663-6E20C56F37B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Fix this by </a:t>
                </a:r>
                <a:r>
                  <a:rPr lang="en-US" b="1" dirty="0"/>
                  <a:t>normalizing</a:t>
                </a:r>
                <a:r>
                  <a:rPr lang="en-US" dirty="0"/>
                  <a:t> the features so all are on the same scale!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̃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,…, 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Where </a:t>
                </a:r>
              </a:p>
              <a:p>
                <a:pPr marL="139700" indent="0">
                  <a:buNone/>
                </a:pPr>
                <a:r>
                  <a:rPr lang="en-US" b="0" dirty="0"/>
                  <a:t>  The mean of feature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 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r>
                  <a:rPr lang="en-US" dirty="0"/>
                  <a:t>	</a:t>
                </a:r>
                <a:r>
                  <a:rPr lang="en-US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br>
                  <a:rPr lang="en-US" b="0" dirty="0"/>
                </a:br>
                <a:r>
                  <a:rPr lang="en-US" b="0" dirty="0"/>
                  <a:t>  The standard devation of feature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  <a:br>
                  <a:rPr lang="en-US" b="0" dirty="0"/>
                </a:br>
                <a:r>
                  <a:rPr lang="en-US" b="0" dirty="0"/>
                  <a:t>     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  <m:nary>
                          <m:naryPr>
                            <m:chr m:val="∑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,…, 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rad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Important: </a:t>
                </a:r>
                <a:r>
                  <a:rPr lang="en-US" dirty="0"/>
                  <a:t>Must scale the test data and all future data using the means and standard deviations </a:t>
                </a:r>
                <a:r>
                  <a:rPr lang="en-US" b="1" dirty="0"/>
                  <a:t>of the training set!</a:t>
                </a:r>
              </a:p>
              <a:p>
                <a:r>
                  <a:rPr lang="en-US" dirty="0"/>
                  <a:t>Otherwise the units of the model and the units of the data are not comparable!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735BAF-1BD6-2945-8663-6E20C56F37B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436" b="-8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021F31-9A1D-3D49-A5BB-C1C1974583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C3DCDB57-FB0F-4032-AC31-A61718FD331A}"/>
                  </a:ext>
                </a:extLst>
              </p14:cNvPr>
              <p14:cNvContentPartPr/>
              <p14:nvPr/>
            </p14:nvContentPartPr>
            <p14:xfrm>
              <a:off x="8864100" y="1218553"/>
              <a:ext cx="73800" cy="13140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C3DCDB57-FB0F-4032-AC31-A61718FD331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55100" y="1209913"/>
                <a:ext cx="91440" cy="14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28C40862-0AD0-48E8-AE1A-F45924BC194D}"/>
                  </a:ext>
                </a:extLst>
              </p14:cNvPr>
              <p14:cNvContentPartPr/>
              <p14:nvPr/>
            </p14:nvContentPartPr>
            <p14:xfrm>
              <a:off x="8896500" y="1156273"/>
              <a:ext cx="20880" cy="136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28C40862-0AD0-48E8-AE1A-F45924BC194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887860" y="1147633"/>
                <a:ext cx="38520" cy="3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654F0583-C902-47A4-9ED6-BAA221319B0F}"/>
                  </a:ext>
                </a:extLst>
              </p14:cNvPr>
              <p14:cNvContentPartPr/>
              <p14:nvPr/>
            </p14:nvContentPartPr>
            <p14:xfrm>
              <a:off x="8995860" y="1122433"/>
              <a:ext cx="22680" cy="1512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654F0583-C902-47A4-9ED6-BAA221319B0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986860" y="1113433"/>
                <a:ext cx="4032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4DAE2876-81B5-4EE8-847A-CA0946CEBDB4}"/>
                  </a:ext>
                </a:extLst>
              </p14:cNvPr>
              <p14:cNvContentPartPr/>
              <p14:nvPr/>
            </p14:nvContentPartPr>
            <p14:xfrm>
              <a:off x="8988660" y="1262473"/>
              <a:ext cx="16920" cy="1224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4DAE2876-81B5-4EE8-847A-CA0946CEBDB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979660" y="1253833"/>
                <a:ext cx="3456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505E162F-BA8D-45F0-A135-C3D446089237}"/>
                  </a:ext>
                </a:extLst>
              </p14:cNvPr>
              <p14:cNvContentPartPr/>
              <p14:nvPr/>
            </p14:nvContentPartPr>
            <p14:xfrm>
              <a:off x="8089740" y="1096513"/>
              <a:ext cx="677880" cy="18684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505E162F-BA8D-45F0-A135-C3D44608923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081100" y="1087873"/>
                <a:ext cx="695520" cy="20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0EB90AC8-CB66-40B4-BD29-5D1254641348}"/>
                  </a:ext>
                </a:extLst>
              </p14:cNvPr>
              <p14:cNvContentPartPr/>
              <p14:nvPr/>
            </p14:nvContentPartPr>
            <p14:xfrm>
              <a:off x="7564140" y="1082833"/>
              <a:ext cx="354600" cy="19836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0EB90AC8-CB66-40B4-BD29-5D1254641348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555500" y="1073833"/>
                <a:ext cx="3722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CA862ACB-32B2-4D4D-9E42-A883291ABE70}"/>
                  </a:ext>
                </a:extLst>
              </p14:cNvPr>
              <p14:cNvContentPartPr/>
              <p14:nvPr/>
            </p14:nvContentPartPr>
            <p14:xfrm>
              <a:off x="7725420" y="1434553"/>
              <a:ext cx="185760" cy="17748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CA862ACB-32B2-4D4D-9E42-A883291ABE7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716420" y="1425553"/>
                <a:ext cx="203400" cy="19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F78EDEF1-3686-405B-B8B6-20953AC95A57}"/>
                  </a:ext>
                </a:extLst>
              </p14:cNvPr>
              <p14:cNvContentPartPr/>
              <p14:nvPr/>
            </p14:nvContentPartPr>
            <p14:xfrm>
              <a:off x="7963740" y="1519153"/>
              <a:ext cx="49680" cy="12672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F78EDEF1-3686-405B-B8B6-20953AC95A5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955100" y="1510153"/>
                <a:ext cx="67320" cy="14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ABE3B654-FE37-4862-91A1-867B844D7FC6}"/>
                  </a:ext>
                </a:extLst>
              </p14:cNvPr>
              <p14:cNvContentPartPr/>
              <p14:nvPr/>
            </p14:nvContentPartPr>
            <p14:xfrm>
              <a:off x="7979940" y="1469833"/>
              <a:ext cx="28800" cy="230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ABE3B654-FE37-4862-91A1-867B844D7FC6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971300" y="1460833"/>
                <a:ext cx="46440" cy="4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F76560D8-75C5-4552-A3A8-36378F149962}"/>
                  </a:ext>
                </a:extLst>
              </p14:cNvPr>
              <p14:cNvContentPartPr/>
              <p14:nvPr/>
            </p14:nvContentPartPr>
            <p14:xfrm>
              <a:off x="8657100" y="1494313"/>
              <a:ext cx="272160" cy="7020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F76560D8-75C5-4552-A3A8-36378F149962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8648112" y="1485313"/>
                <a:ext cx="289777" cy="8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BE8DFEDC-D7ED-4079-838F-722D7EC13657}"/>
                  </a:ext>
                </a:extLst>
              </p14:cNvPr>
              <p14:cNvContentPartPr/>
              <p14:nvPr/>
            </p14:nvContentPartPr>
            <p14:xfrm>
              <a:off x="8320140" y="1466233"/>
              <a:ext cx="284760" cy="9684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BE8DFEDC-D7ED-4079-838F-722D7EC13657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8311140" y="1457233"/>
                <a:ext cx="302400" cy="11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E683C81F-9603-41F1-947E-60DECBCDB617}"/>
                  </a:ext>
                </a:extLst>
              </p14:cNvPr>
              <p14:cNvContentPartPr/>
              <p14:nvPr/>
            </p14:nvContentPartPr>
            <p14:xfrm>
              <a:off x="6721740" y="1743433"/>
              <a:ext cx="2405520" cy="107208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E683C81F-9603-41F1-947E-60DECBCDB61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712740" y="1734436"/>
                <a:ext cx="2423160" cy="108971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2879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Use regularization to prevent overfitting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How to interpret coefficients</a:t>
            </a:r>
          </a:p>
          <a:p>
            <a:r>
              <a:rPr lang="en-US" dirty="0"/>
              <a:t>How overfitting is affected by number of data points</a:t>
            </a:r>
          </a:p>
          <a:p>
            <a:r>
              <a:rPr lang="en-US" dirty="0"/>
              <a:t>Overfitting affecting coefficients</a:t>
            </a:r>
          </a:p>
          <a:p>
            <a:r>
              <a:rPr lang="en-US" dirty="0"/>
              <a:t>Use regularization to prevent overfitting</a:t>
            </a:r>
          </a:p>
          <a:p>
            <a:r>
              <a:rPr lang="en-US" dirty="0"/>
              <a:t>How L2 penalty affects learned coefficients</a:t>
            </a:r>
          </a:p>
          <a:p>
            <a:r>
              <a:rPr lang="en-US" dirty="0"/>
              <a:t>Visualizing what regression is doing</a:t>
            </a:r>
          </a:p>
          <a:p>
            <a:r>
              <a:rPr lang="en-US" dirty="0"/>
              <a:t>Practicalities: Dealing with intercepts and feature scaling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DA043-5A93-0E47-BB38-413F620F2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4C4595-39A2-064D-BFF1-6E04B6663C0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26331"/>
                <a:ext cx="5596200" cy="3346219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Overfitting</a:t>
                </a:r>
                <a:r>
                  <a:rPr lang="en-US" dirty="0"/>
                  <a:t> happens when we too closely match the training data and fail to generalize.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Overfitting occurs when you train a predictor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but there exists another predictor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 from the same model class such that: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𝑒𝑟𝑟𝑜</m:t>
                    </m:r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𝑡𝑟𝑢𝑒</m:t>
                        </m:r>
                      </m:sub>
                    </m:sSub>
                    <m:d>
                      <m:d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𝑒𝑟𝑟𝑜</m:t>
                    </m:r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𝑡𝑟𝑢𝑒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800" dirty="0"/>
              </a:p>
              <a:p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𝑒𝑟𝑟𝑜</m:t>
                    </m:r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𝑡𝑟𝑎𝑖𝑛</m:t>
                        </m:r>
                      </m:sub>
                    </m:sSub>
                    <m:d>
                      <m:d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𝑒𝑟𝑟𝑜</m:t>
                    </m:r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𝑡𝑟𝑎𝑖𝑛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800" dirty="0"/>
                  <a:t> </a:t>
                </a:r>
              </a:p>
              <a:p>
                <a:pPr marL="139700" indent="0">
                  <a:buNone/>
                </a:pPr>
                <a:endParaRPr lang="en-US" b="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4C4595-39A2-064D-BFF1-6E04B6663C0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26331"/>
                <a:ext cx="5596200" cy="3346219"/>
              </a:xfrm>
              <a:blipFill>
                <a:blip r:embed="rId3"/>
                <a:stretch>
                  <a:fillRect r="-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54005-4F9D-A642-A6E4-0C3D7384FC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D612B5-0F4A-471B-BBDF-56E1B0D2A935}"/>
              </a:ext>
            </a:extLst>
          </p:cNvPr>
          <p:cNvSpPr/>
          <p:nvPr/>
        </p:nvSpPr>
        <p:spPr>
          <a:xfrm>
            <a:off x="3532487" y="3202217"/>
            <a:ext cx="6303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Error</a:t>
            </a:r>
            <a:r>
              <a:rPr lang="en-US" dirty="0"/>
              <a:t>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6B6B87-97AF-49E4-B201-52EC05E91C91}"/>
              </a:ext>
            </a:extLst>
          </p:cNvPr>
          <p:cNvSpPr/>
          <p:nvPr/>
        </p:nvSpPr>
        <p:spPr>
          <a:xfrm>
            <a:off x="7595438" y="4595962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Complexity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204917E-82AB-4FC4-BA01-A6BBF3B46D99}"/>
                  </a:ext>
                </a:extLst>
              </p14:cNvPr>
              <p14:cNvContentPartPr/>
              <p14:nvPr/>
            </p14:nvContentPartPr>
            <p14:xfrm>
              <a:off x="6899760" y="1588680"/>
              <a:ext cx="131040" cy="27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204917E-82AB-4FC4-BA01-A6BBF3B46D9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90400" y="1579320"/>
                <a:ext cx="149760" cy="4608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30C8314F-648E-4FF0-AD75-F33F986172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2788" y="3078480"/>
            <a:ext cx="3451874" cy="173461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B3D2C78-FA0F-4131-9DBA-F57A527B6EF1}"/>
                  </a:ext>
                </a:extLst>
              </p14:cNvPr>
              <p14:cNvContentPartPr/>
              <p14:nvPr/>
            </p14:nvContentPartPr>
            <p14:xfrm>
              <a:off x="5984640" y="3379320"/>
              <a:ext cx="794520" cy="16480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B3D2C78-FA0F-4131-9DBA-F57A527B6EF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75280" y="3369960"/>
                <a:ext cx="813240" cy="1666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151342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Placeholder 5">
                <a:extLst>
                  <a:ext uri="{FF2B5EF4-FFF2-40B4-BE49-F238E27FC236}">
                    <a16:creationId xmlns:a16="http://schemas.microsoft.com/office/drawing/2014/main" id="{5B5964AE-9C85-994A-B193-3DE2800032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40000" y="575500"/>
                <a:ext cx="6604000" cy="39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 eaLnBrk="1" hangingPunct="1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/>
                  <a:t>Rank these models from most to least complex.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170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7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𝑠𝑞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𝑓𝑡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d>
                    <m:r>
                      <a:rPr lang="en-US" sz="17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𝑏𝑎𝑡h𝑟𝑜𝑜𝑚𝑠</m:t>
                        </m:r>
                      </m:e>
                    </m:d>
                  </m:oMath>
                </a14:m>
                <a:endParaRPr lang="en-US" sz="170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17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7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𝑠𝑞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𝑓𝑡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d>
                    <m:r>
                      <a:rPr lang="en-US" sz="17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𝑏𝑎𝑡h𝑟𝑜𝑜𝑚𝑠</m:t>
                        </m:r>
                      </m:e>
                    </m:d>
                    <m:r>
                      <a:rPr lang="en-US" sz="170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𝑠𝑐h𝑜𝑜𝑙</m:t>
                        </m:r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𝑟𝑎𝑛𝑘</m:t>
                        </m:r>
                      </m:e>
                    </m:d>
                  </m:oMath>
                </a14:m>
                <a:endParaRPr lang="en-US" sz="170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17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7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𝑠𝑞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𝑓𝑡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d>
                    <m:r>
                      <a:rPr lang="en-US" sz="17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𝑏𝑒𝑑</m:t>
                        </m:r>
                      </m:e>
                    </m:d>
                    <m:r>
                      <a:rPr lang="en-US" sz="17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#</m:t>
                        </m:r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𝑏𝑎𝑡h</m:t>
                        </m:r>
                      </m:e>
                    </m:d>
                    <m:r>
                      <a:rPr lang="en-US" sz="170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sz="170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700" i="1" smtClean="0">
                        <a:latin typeface="Cambria Math" panose="02040503050406030204" pitchFamily="18" charset="0"/>
                      </a:rPr>
                      <m:t>𝑎𝑔𝑒</m:t>
                    </m:r>
                    <m:r>
                      <a:rPr lang="en-US" sz="170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700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17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7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𝑠𝑞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𝑓𝑡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d>
                    <m:r>
                      <a:rPr lang="en-US" sz="17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𝑠𝑞</m:t>
                        </m:r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𝑓𝑡</m:t>
                        </m:r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.)</m:t>
                        </m:r>
                      </m:e>
                      <m:sup>
                        <m:r>
                          <a:rPr lang="en-US" sz="17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7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𝑏𝑎𝑡h𝑟𝑜𝑜𝑚𝑠</m:t>
                        </m:r>
                      </m:e>
                    </m:d>
                  </m:oMath>
                </a14:m>
                <a:endParaRPr lang="en-US" sz="17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Text Placeholder 5">
                <a:extLst>
                  <a:ext uri="{FF2B5EF4-FFF2-40B4-BE49-F238E27FC236}">
                    <a16:creationId xmlns:a16="http://schemas.microsoft.com/office/drawing/2014/main" id="{5B5964AE-9C85-994A-B193-3DE2800032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000" y="575500"/>
                <a:ext cx="6604000" cy="3981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42365D-6BA5-EC41-A02D-4618582F29D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74E51D9-D3B4-7B4B-8EC6-A7F24D2A7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5B3E55-576F-C04D-A153-EB7147517522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ECD77E2-85E4-4F1B-96D1-E3802AD12B0E}"/>
                  </a:ext>
                </a:extLst>
              </p14:cNvPr>
              <p14:cNvContentPartPr/>
              <p14:nvPr/>
            </p14:nvContentPartPr>
            <p14:xfrm>
              <a:off x="328680" y="1430280"/>
              <a:ext cx="8758440" cy="31438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ECD77E2-85E4-4F1B-96D1-E3802AD12B0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9320" y="1420920"/>
                <a:ext cx="8777160" cy="316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B7B544D-7357-4707-9212-B69B1931BEF7}"/>
                  </a:ext>
                </a:extLst>
              </p14:cNvPr>
              <p14:cNvContentPartPr/>
              <p14:nvPr/>
            </p14:nvContentPartPr>
            <p14:xfrm>
              <a:off x="3549720" y="2101520"/>
              <a:ext cx="214920" cy="223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B7B544D-7357-4707-9212-B69B1931BEF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40720" y="2092520"/>
                <a:ext cx="23256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796F6194-C6A2-4CEA-B03B-BD1860C62077}"/>
                  </a:ext>
                </a:extLst>
              </p14:cNvPr>
              <p14:cNvContentPartPr/>
              <p14:nvPr/>
            </p14:nvContentPartPr>
            <p14:xfrm>
              <a:off x="7246560" y="3648080"/>
              <a:ext cx="147600" cy="18828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796F6194-C6A2-4CEA-B03B-BD1860C6207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37920" y="3639440"/>
                <a:ext cx="165240" cy="20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4143B5ED-0CF0-44C3-9899-35CBF0F0E967}"/>
                  </a:ext>
                </a:extLst>
              </p14:cNvPr>
              <p14:cNvContentPartPr/>
              <p14:nvPr/>
            </p14:nvContentPartPr>
            <p14:xfrm>
              <a:off x="5692080" y="4082240"/>
              <a:ext cx="131760" cy="14112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4143B5ED-0CF0-44C3-9899-35CBF0F0E96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83080" y="4073600"/>
                <a:ext cx="14940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78A02582-B642-4FB4-91B3-7EB585699ED3}"/>
                  </a:ext>
                </a:extLst>
              </p14:cNvPr>
              <p14:cNvContentPartPr/>
              <p14:nvPr/>
            </p14:nvContentPartPr>
            <p14:xfrm>
              <a:off x="7708440" y="3984320"/>
              <a:ext cx="708120" cy="21924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78A02582-B642-4FB4-91B3-7EB585699ED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699440" y="3975320"/>
                <a:ext cx="725760" cy="23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06EB116D-07E6-47C7-83C5-C570233A687D}"/>
                  </a:ext>
                </a:extLst>
              </p14:cNvPr>
              <p14:cNvContentPartPr/>
              <p14:nvPr/>
            </p14:nvContentPartPr>
            <p14:xfrm>
              <a:off x="7030200" y="4053440"/>
              <a:ext cx="588600" cy="14580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06EB116D-07E6-47C7-83C5-C570233A687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021206" y="4044440"/>
                <a:ext cx="606229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46973D05-FB74-4753-8FB0-FD4E1F8AF41C}"/>
                  </a:ext>
                </a:extLst>
              </p14:cNvPr>
              <p14:cNvContentPartPr/>
              <p14:nvPr/>
            </p14:nvContentPartPr>
            <p14:xfrm>
              <a:off x="6407400" y="4082960"/>
              <a:ext cx="544680" cy="26532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46973D05-FB74-4753-8FB0-FD4E1F8AF41C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398400" y="4074320"/>
                <a:ext cx="562320" cy="28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C52D67AA-1B6F-44BA-95CA-BD70C4791D47}"/>
                  </a:ext>
                </a:extLst>
              </p14:cNvPr>
              <p14:cNvContentPartPr/>
              <p14:nvPr/>
            </p14:nvContentPartPr>
            <p14:xfrm>
              <a:off x="5926440" y="3990800"/>
              <a:ext cx="164160" cy="26388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C52D67AA-1B6F-44BA-95CA-BD70C4791D4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917800" y="3981800"/>
                <a:ext cx="181800" cy="28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95533AF2-8C1C-4666-B42F-8A3D82628CF4}"/>
                  </a:ext>
                </a:extLst>
              </p14:cNvPr>
              <p14:cNvContentPartPr/>
              <p14:nvPr/>
            </p14:nvContentPartPr>
            <p14:xfrm>
              <a:off x="5591640" y="3545480"/>
              <a:ext cx="1555560" cy="30996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95533AF2-8C1C-4666-B42F-8A3D82628CF4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582640" y="3536840"/>
                <a:ext cx="1573200" cy="32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4D42CE86-9103-4C4C-998F-5E22E5572E85}"/>
                  </a:ext>
                </a:extLst>
              </p14:cNvPr>
              <p14:cNvContentPartPr/>
              <p14:nvPr/>
            </p14:nvContentPartPr>
            <p14:xfrm>
              <a:off x="7630320" y="3625400"/>
              <a:ext cx="197280" cy="126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4D42CE86-9103-4C4C-998F-5E22E5572E85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621320" y="3616400"/>
                <a:ext cx="214920" cy="3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12522027-3E78-40CE-8995-476B4BD3A602}"/>
                  </a:ext>
                </a:extLst>
              </p14:cNvPr>
              <p14:cNvContentPartPr/>
              <p14:nvPr/>
            </p14:nvContentPartPr>
            <p14:xfrm>
              <a:off x="7659120" y="3704960"/>
              <a:ext cx="199800" cy="298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12522027-3E78-40CE-8995-476B4BD3A602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650480" y="3695960"/>
                <a:ext cx="21744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E718836C-A6AD-4EC2-BA31-68CF4E83FFB0}"/>
                  </a:ext>
                </a:extLst>
              </p14:cNvPr>
              <p14:cNvContentPartPr/>
              <p14:nvPr/>
            </p14:nvContentPartPr>
            <p14:xfrm>
              <a:off x="8079240" y="3559520"/>
              <a:ext cx="198360" cy="18720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E718836C-A6AD-4EC2-BA31-68CF4E83FFB0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070240" y="3550520"/>
                <a:ext cx="216000" cy="20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76923220"/>
      </p:ext>
    </p:extLst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82A18-8614-3946-9956-8B9AB7574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 – Variance Tradeoff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4F8603-8636-BF46-8CBC-BF4B26C4748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5AA878-9F60-3F4C-B35E-DCF5357C54B4}"/>
              </a:ext>
            </a:extLst>
          </p:cNvPr>
          <p:cNvSpPr/>
          <p:nvPr/>
        </p:nvSpPr>
        <p:spPr>
          <a:xfrm>
            <a:off x="7541955" y="4620280"/>
            <a:ext cx="11448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Complexity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877029-2D86-6941-8425-BFCF5913A1C0}"/>
              </a:ext>
            </a:extLst>
          </p:cNvPr>
          <p:cNvSpPr/>
          <p:nvPr/>
        </p:nvSpPr>
        <p:spPr>
          <a:xfrm>
            <a:off x="2692309" y="1869224"/>
            <a:ext cx="11448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 dirty="0"/>
          </a:p>
        </p:txBody>
      </p:sp>
      <p:sp>
        <p:nvSpPr>
          <p:cNvPr id="14" name="Left-Up Arrow 13">
            <a:extLst>
              <a:ext uri="{FF2B5EF4-FFF2-40B4-BE49-F238E27FC236}">
                <a16:creationId xmlns:a16="http://schemas.microsoft.com/office/drawing/2014/main" id="{F421DDCF-A0F3-5E41-AB48-80C5BBB4300D}"/>
              </a:ext>
            </a:extLst>
          </p:cNvPr>
          <p:cNvSpPr/>
          <p:nvPr/>
        </p:nvSpPr>
        <p:spPr>
          <a:xfrm flipH="1">
            <a:off x="3501736" y="810980"/>
            <a:ext cx="5055048" cy="3745520"/>
          </a:xfrm>
          <a:prstGeom prst="leftUpArrow">
            <a:avLst>
              <a:gd name="adj1" fmla="val 0"/>
              <a:gd name="adj2" fmla="val 3283"/>
              <a:gd name="adj3" fmla="val 5019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088BDB3-3ECD-AD47-BDC0-F982DA39EF04}"/>
              </a:ext>
            </a:extLst>
          </p:cNvPr>
          <p:cNvSpPr/>
          <p:nvPr/>
        </p:nvSpPr>
        <p:spPr>
          <a:xfrm>
            <a:off x="4125189" y="2168236"/>
            <a:ext cx="3948546" cy="2015836"/>
          </a:xfrm>
          <a:custGeom>
            <a:avLst/>
            <a:gdLst>
              <a:gd name="connsiteX0" fmla="*/ 0 w 3948546"/>
              <a:gd name="connsiteY0" fmla="*/ 0 h 2015836"/>
              <a:gd name="connsiteX1" fmla="*/ 602673 w 3948546"/>
              <a:gd name="connsiteY1" fmla="*/ 1049482 h 2015836"/>
              <a:gd name="connsiteX2" fmla="*/ 1496291 w 3948546"/>
              <a:gd name="connsiteY2" fmla="*/ 1683327 h 2015836"/>
              <a:gd name="connsiteX3" fmla="*/ 2691246 w 3948546"/>
              <a:gd name="connsiteY3" fmla="*/ 1953491 h 2015836"/>
              <a:gd name="connsiteX4" fmla="*/ 3938155 w 3948546"/>
              <a:gd name="connsiteY4" fmla="*/ 2015836 h 2015836"/>
              <a:gd name="connsiteX5" fmla="*/ 3938155 w 3948546"/>
              <a:gd name="connsiteY5" fmla="*/ 2015836 h 2015836"/>
              <a:gd name="connsiteX6" fmla="*/ 3948546 w 3948546"/>
              <a:gd name="connsiteY6" fmla="*/ 2015836 h 20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8546" h="2015836">
                <a:moveTo>
                  <a:pt x="0" y="0"/>
                </a:moveTo>
                <a:cubicBezTo>
                  <a:pt x="176645" y="384464"/>
                  <a:pt x="353291" y="768928"/>
                  <a:pt x="602673" y="1049482"/>
                </a:cubicBezTo>
                <a:cubicBezTo>
                  <a:pt x="852055" y="1330037"/>
                  <a:pt x="1148195" y="1532659"/>
                  <a:pt x="1496291" y="1683327"/>
                </a:cubicBezTo>
                <a:cubicBezTo>
                  <a:pt x="1844387" y="1833995"/>
                  <a:pt x="2284269" y="1898073"/>
                  <a:pt x="2691246" y="1953491"/>
                </a:cubicBezTo>
                <a:cubicBezTo>
                  <a:pt x="3098223" y="2008909"/>
                  <a:pt x="3938155" y="2015836"/>
                  <a:pt x="3938155" y="2015836"/>
                </a:cubicBezTo>
                <a:lnTo>
                  <a:pt x="3938155" y="2015836"/>
                </a:lnTo>
                <a:lnTo>
                  <a:pt x="3948546" y="2015836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9D2498EA-AD06-664C-9F27-B392A4C0289D}"/>
              </a:ext>
            </a:extLst>
          </p:cNvPr>
          <p:cNvSpPr/>
          <p:nvPr/>
        </p:nvSpPr>
        <p:spPr>
          <a:xfrm flipH="1">
            <a:off x="4125186" y="2168236"/>
            <a:ext cx="3948544" cy="2015836"/>
          </a:xfrm>
          <a:custGeom>
            <a:avLst/>
            <a:gdLst>
              <a:gd name="connsiteX0" fmla="*/ 0 w 3948546"/>
              <a:gd name="connsiteY0" fmla="*/ 0 h 2015836"/>
              <a:gd name="connsiteX1" fmla="*/ 602673 w 3948546"/>
              <a:gd name="connsiteY1" fmla="*/ 1049482 h 2015836"/>
              <a:gd name="connsiteX2" fmla="*/ 1496291 w 3948546"/>
              <a:gd name="connsiteY2" fmla="*/ 1683327 h 2015836"/>
              <a:gd name="connsiteX3" fmla="*/ 2691246 w 3948546"/>
              <a:gd name="connsiteY3" fmla="*/ 1953491 h 2015836"/>
              <a:gd name="connsiteX4" fmla="*/ 3938155 w 3948546"/>
              <a:gd name="connsiteY4" fmla="*/ 2015836 h 2015836"/>
              <a:gd name="connsiteX5" fmla="*/ 3938155 w 3948546"/>
              <a:gd name="connsiteY5" fmla="*/ 2015836 h 2015836"/>
              <a:gd name="connsiteX6" fmla="*/ 3948546 w 3948546"/>
              <a:gd name="connsiteY6" fmla="*/ 2015836 h 20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8546" h="2015836">
                <a:moveTo>
                  <a:pt x="0" y="0"/>
                </a:moveTo>
                <a:cubicBezTo>
                  <a:pt x="176645" y="384464"/>
                  <a:pt x="353291" y="768928"/>
                  <a:pt x="602673" y="1049482"/>
                </a:cubicBezTo>
                <a:cubicBezTo>
                  <a:pt x="852055" y="1330037"/>
                  <a:pt x="1148195" y="1532659"/>
                  <a:pt x="1496291" y="1683327"/>
                </a:cubicBezTo>
                <a:cubicBezTo>
                  <a:pt x="1844387" y="1833995"/>
                  <a:pt x="2284269" y="1898073"/>
                  <a:pt x="2691246" y="1953491"/>
                </a:cubicBezTo>
                <a:cubicBezTo>
                  <a:pt x="3098223" y="2008909"/>
                  <a:pt x="3938155" y="2015836"/>
                  <a:pt x="3938155" y="2015836"/>
                </a:cubicBezTo>
                <a:lnTo>
                  <a:pt x="3938155" y="2015836"/>
                </a:lnTo>
                <a:lnTo>
                  <a:pt x="3948546" y="2015836"/>
                </a:ln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85D659C9-A175-0144-9469-86B7DD737CFD}"/>
              </a:ext>
            </a:extLst>
          </p:cNvPr>
          <p:cNvSpPr/>
          <p:nvPr/>
        </p:nvSpPr>
        <p:spPr>
          <a:xfrm>
            <a:off x="4125190" y="1539568"/>
            <a:ext cx="3948546" cy="2015836"/>
          </a:xfrm>
          <a:custGeom>
            <a:avLst/>
            <a:gdLst>
              <a:gd name="connsiteX0" fmla="*/ 0 w 3408219"/>
              <a:gd name="connsiteY0" fmla="*/ 0 h 1791854"/>
              <a:gd name="connsiteX1" fmla="*/ 290946 w 3408219"/>
              <a:gd name="connsiteY1" fmla="*/ 477982 h 1791854"/>
              <a:gd name="connsiteX2" fmla="*/ 592282 w 3408219"/>
              <a:gd name="connsiteY2" fmla="*/ 924791 h 1791854"/>
              <a:gd name="connsiteX3" fmla="*/ 914400 w 3408219"/>
              <a:gd name="connsiteY3" fmla="*/ 1319645 h 1791854"/>
              <a:gd name="connsiteX4" fmla="*/ 1267691 w 3408219"/>
              <a:gd name="connsiteY4" fmla="*/ 1620982 h 1791854"/>
              <a:gd name="connsiteX5" fmla="*/ 1662546 w 3408219"/>
              <a:gd name="connsiteY5" fmla="*/ 1766455 h 1791854"/>
              <a:gd name="connsiteX6" fmla="*/ 1901537 w 3408219"/>
              <a:gd name="connsiteY6" fmla="*/ 1787236 h 1791854"/>
              <a:gd name="connsiteX7" fmla="*/ 2234046 w 3408219"/>
              <a:gd name="connsiteY7" fmla="*/ 1714500 h 1791854"/>
              <a:gd name="connsiteX8" fmla="*/ 2597728 w 3408219"/>
              <a:gd name="connsiteY8" fmla="*/ 1465118 h 1791854"/>
              <a:gd name="connsiteX9" fmla="*/ 2982191 w 3408219"/>
              <a:gd name="connsiteY9" fmla="*/ 1059873 h 1791854"/>
              <a:gd name="connsiteX10" fmla="*/ 3221182 w 3408219"/>
              <a:gd name="connsiteY10" fmla="*/ 613064 h 1791854"/>
              <a:gd name="connsiteX11" fmla="*/ 3408219 w 3408219"/>
              <a:gd name="connsiteY11" fmla="*/ 93518 h 1791854"/>
              <a:gd name="connsiteX12" fmla="*/ 3408219 w 3408219"/>
              <a:gd name="connsiteY12" fmla="*/ 93518 h 1791854"/>
              <a:gd name="connsiteX13" fmla="*/ 3408219 w 3408219"/>
              <a:gd name="connsiteY13" fmla="*/ 93518 h 179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08219" h="1791854">
                <a:moveTo>
                  <a:pt x="0" y="0"/>
                </a:moveTo>
                <a:cubicBezTo>
                  <a:pt x="96116" y="161925"/>
                  <a:pt x="192232" y="323850"/>
                  <a:pt x="290946" y="477982"/>
                </a:cubicBezTo>
                <a:cubicBezTo>
                  <a:pt x="389660" y="632114"/>
                  <a:pt x="488373" y="784514"/>
                  <a:pt x="592282" y="924791"/>
                </a:cubicBezTo>
                <a:cubicBezTo>
                  <a:pt x="696191" y="1065068"/>
                  <a:pt x="801832" y="1203613"/>
                  <a:pt x="914400" y="1319645"/>
                </a:cubicBezTo>
                <a:cubicBezTo>
                  <a:pt x="1026968" y="1435677"/>
                  <a:pt x="1143000" y="1546514"/>
                  <a:pt x="1267691" y="1620982"/>
                </a:cubicBezTo>
                <a:cubicBezTo>
                  <a:pt x="1392382" y="1695450"/>
                  <a:pt x="1556905" y="1738746"/>
                  <a:pt x="1662546" y="1766455"/>
                </a:cubicBezTo>
                <a:cubicBezTo>
                  <a:pt x="1768187" y="1794164"/>
                  <a:pt x="1806287" y="1795895"/>
                  <a:pt x="1901537" y="1787236"/>
                </a:cubicBezTo>
                <a:cubicBezTo>
                  <a:pt x="1996787" y="1778577"/>
                  <a:pt x="2118014" y="1768186"/>
                  <a:pt x="2234046" y="1714500"/>
                </a:cubicBezTo>
                <a:cubicBezTo>
                  <a:pt x="2350078" y="1660814"/>
                  <a:pt x="2473037" y="1574223"/>
                  <a:pt x="2597728" y="1465118"/>
                </a:cubicBezTo>
                <a:cubicBezTo>
                  <a:pt x="2722419" y="1356014"/>
                  <a:pt x="2878282" y="1201882"/>
                  <a:pt x="2982191" y="1059873"/>
                </a:cubicBezTo>
                <a:cubicBezTo>
                  <a:pt x="3086100" y="917864"/>
                  <a:pt x="3150177" y="774123"/>
                  <a:pt x="3221182" y="613064"/>
                </a:cubicBezTo>
                <a:cubicBezTo>
                  <a:pt x="3292187" y="452005"/>
                  <a:pt x="3408219" y="93518"/>
                  <a:pt x="3408219" y="93518"/>
                </a:cubicBezTo>
                <a:lnTo>
                  <a:pt x="3408219" y="93518"/>
                </a:lnTo>
                <a:lnTo>
                  <a:pt x="3408219" y="93518"/>
                </a:lnTo>
              </a:path>
            </a:pathLst>
          </a:cu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72CAEA9-3A8D-A94C-9A9C-096C3357FC3C}"/>
              </a:ext>
            </a:extLst>
          </p:cNvPr>
          <p:cNvSpPr/>
          <p:nvPr/>
        </p:nvSpPr>
        <p:spPr>
          <a:xfrm>
            <a:off x="7237639" y="3830104"/>
            <a:ext cx="1607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Biased squared</a:t>
            </a:r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A2E96A3-4421-5748-9C44-575F40AAEBE2}"/>
              </a:ext>
            </a:extLst>
          </p:cNvPr>
          <p:cNvSpPr/>
          <p:nvPr/>
        </p:nvSpPr>
        <p:spPr>
          <a:xfrm>
            <a:off x="7400111" y="2792184"/>
            <a:ext cx="1607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Variance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3ECA938-5948-4544-B87E-ECFAF55AB888}"/>
              </a:ext>
            </a:extLst>
          </p:cNvPr>
          <p:cNvSpPr/>
          <p:nvPr/>
        </p:nvSpPr>
        <p:spPr>
          <a:xfrm>
            <a:off x="7251172" y="1219693"/>
            <a:ext cx="1607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True error</a:t>
            </a:r>
            <a:endParaRPr lang="en-US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1D2036B-90BE-634C-8B7E-CFE6F2D3679A}"/>
              </a:ext>
            </a:extLst>
          </p:cNvPr>
          <p:cNvCxnSpPr/>
          <p:nvPr/>
        </p:nvCxnSpPr>
        <p:spPr>
          <a:xfrm>
            <a:off x="6296892" y="1404754"/>
            <a:ext cx="0" cy="305294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79D95383-CD32-6646-8DBC-5C5DF6C1C10C}"/>
              </a:ext>
            </a:extLst>
          </p:cNvPr>
          <p:cNvSpPr/>
          <p:nvPr/>
        </p:nvSpPr>
        <p:spPr>
          <a:xfrm>
            <a:off x="4809397" y="2213352"/>
            <a:ext cx="1607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Underfitting</a:t>
            </a:r>
            <a:endParaRPr lang="en-US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B35250F-C0FC-0047-A89C-3FC21D279E2F}"/>
              </a:ext>
            </a:extLst>
          </p:cNvPr>
          <p:cNvCxnSpPr/>
          <p:nvPr/>
        </p:nvCxnSpPr>
        <p:spPr>
          <a:xfrm flipH="1">
            <a:off x="5413664" y="2177001"/>
            <a:ext cx="727363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AAF1793-5BE1-3744-84E3-829C70AA1732}"/>
              </a:ext>
            </a:extLst>
          </p:cNvPr>
          <p:cNvCxnSpPr>
            <a:cxnSpLocks/>
          </p:cNvCxnSpPr>
          <p:nvPr/>
        </p:nvCxnSpPr>
        <p:spPr>
          <a:xfrm>
            <a:off x="6399140" y="2177001"/>
            <a:ext cx="730828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B9A9C42D-E9CC-2842-8464-9F9396A0AB3E}"/>
              </a:ext>
            </a:extLst>
          </p:cNvPr>
          <p:cNvSpPr/>
          <p:nvPr/>
        </p:nvSpPr>
        <p:spPr>
          <a:xfrm>
            <a:off x="5498569" y="734777"/>
            <a:ext cx="1607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Optimal model complexity</a:t>
            </a:r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B590BF5-D1A9-4A45-9A97-02BDB783B995}"/>
              </a:ext>
            </a:extLst>
          </p:cNvPr>
          <p:cNvSpPr/>
          <p:nvPr/>
        </p:nvSpPr>
        <p:spPr>
          <a:xfrm>
            <a:off x="6073320" y="2229318"/>
            <a:ext cx="1607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Overfitting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17815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10D76-A50D-A944-B9FB-4194EE854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Validation 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E83DFD-FE7D-0D4D-BD84-7C681456F6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So far we have divided our dataset into train and test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can’t use Test to choose our model complexity, so instead, break up Train into ANOTHER dataset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will pick the model that does best on validation. Note that this now makes the validation error of the “best” model a biased estimate of true error. The test error will be an unbiased estimate though since we never looked at it!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1F76B-0641-0246-ABF5-6F2C5F63A5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396059-FA02-8F4E-AA74-BD8FEE3884F1}"/>
              </a:ext>
            </a:extLst>
          </p:cNvPr>
          <p:cNvGraphicFramePr>
            <a:graphicFrameLocks noGrp="1"/>
          </p:cNvGraphicFramePr>
          <p:nvPr/>
        </p:nvGraphicFramePr>
        <p:xfrm>
          <a:off x="3090626" y="1124211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762661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703497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54CD35-5566-2E4D-80D0-AEB31694EFF2}"/>
              </a:ext>
            </a:extLst>
          </p:cNvPr>
          <p:cNvGraphicFramePr>
            <a:graphicFrameLocks noGrp="1"/>
          </p:cNvGraphicFramePr>
          <p:nvPr/>
        </p:nvGraphicFramePr>
        <p:xfrm>
          <a:off x="3090626" y="2380580"/>
          <a:ext cx="5466158" cy="370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2490042">
                  <a:extLst>
                    <a:ext uri="{9D8B030D-6E8A-4147-A177-3AD203B41FA5}">
                      <a16:colId xmlns:a16="http://schemas.microsoft.com/office/drawing/2014/main" val="358987684"/>
                    </a:ext>
                  </a:extLst>
                </a:gridCol>
                <a:gridCol w="1319753">
                  <a:extLst>
                    <a:ext uri="{9D8B030D-6E8A-4147-A177-3AD203B41FA5}">
                      <a16:colId xmlns:a16="http://schemas.microsoft.com/office/drawing/2014/main" val="645722629"/>
                    </a:ext>
                  </a:extLst>
                </a:gridCol>
                <a:gridCol w="1656363">
                  <a:extLst>
                    <a:ext uri="{9D8B030D-6E8A-4147-A177-3AD203B41FA5}">
                      <a16:colId xmlns:a16="http://schemas.microsoft.com/office/drawing/2014/main" val="3710329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Train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Validation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Test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98019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67BDFC3-C337-4D23-84A3-8C5E9ACCBDFC}"/>
                  </a:ext>
                </a:extLst>
              </p14:cNvPr>
              <p14:cNvContentPartPr/>
              <p14:nvPr/>
            </p14:nvContentPartPr>
            <p14:xfrm>
              <a:off x="4083480" y="2841840"/>
              <a:ext cx="3738960" cy="1720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67BDFC3-C337-4D23-84A3-8C5E9ACCBD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4120" y="2832480"/>
                <a:ext cx="3757680" cy="19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644A1937-CA65-4D4B-BC3A-309E2ADA8A6B}"/>
                  </a:ext>
                </a:extLst>
              </p14:cNvPr>
              <p14:cNvContentPartPr/>
              <p14:nvPr/>
            </p14:nvContentPartPr>
            <p14:xfrm>
              <a:off x="3265680" y="2947520"/>
              <a:ext cx="124920" cy="1206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644A1937-CA65-4D4B-BC3A-309E2ADA8A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56680" y="2938880"/>
                <a:ext cx="14256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0FE53DE1-C92A-4A68-9498-CC8B2C6B7901}"/>
                  </a:ext>
                </a:extLst>
              </p14:cNvPr>
              <p14:cNvContentPartPr/>
              <p14:nvPr/>
            </p14:nvContentPartPr>
            <p14:xfrm>
              <a:off x="3447840" y="3054800"/>
              <a:ext cx="13320" cy="68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0FE53DE1-C92A-4A68-9498-CC8B2C6B790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39200" y="3046160"/>
                <a:ext cx="3096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A7081691-DA50-4302-AE69-A98F64D11075}"/>
                  </a:ext>
                </a:extLst>
              </p14:cNvPr>
              <p14:cNvContentPartPr/>
              <p14:nvPr/>
            </p14:nvContentPartPr>
            <p14:xfrm>
              <a:off x="3542160" y="2937800"/>
              <a:ext cx="147960" cy="2048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A7081691-DA50-4302-AE69-A98F64D1107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33160" y="2929160"/>
                <a:ext cx="165600" cy="22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C1B99FC-076E-4226-922B-4F3552B0B99B}"/>
                  </a:ext>
                </a:extLst>
              </p14:cNvPr>
              <p14:cNvContentPartPr/>
              <p14:nvPr/>
            </p14:nvContentPartPr>
            <p14:xfrm>
              <a:off x="3740520" y="3056600"/>
              <a:ext cx="17640" cy="64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C1B99FC-076E-4226-922B-4F3552B0B99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731520" y="3047600"/>
                <a:ext cx="3528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85F46F8-FDD6-45D0-9987-86054C1417A7}"/>
                  </a:ext>
                </a:extLst>
              </p14:cNvPr>
              <p14:cNvContentPartPr/>
              <p14:nvPr/>
            </p14:nvContentPartPr>
            <p14:xfrm>
              <a:off x="3854640" y="3042200"/>
              <a:ext cx="36720" cy="1112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85F46F8-FDD6-45D0-9987-86054C1417A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845640" y="3033200"/>
                <a:ext cx="54360" cy="12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9D517332-C5AB-4817-9047-746CB0D9B5CC}"/>
                  </a:ext>
                </a:extLst>
              </p14:cNvPr>
              <p14:cNvContentPartPr/>
              <p14:nvPr/>
            </p14:nvContentPartPr>
            <p14:xfrm>
              <a:off x="4557720" y="2923760"/>
              <a:ext cx="48600" cy="853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9D517332-C5AB-4817-9047-746CB0D9B5C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548720" y="2915120"/>
                <a:ext cx="6624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E120994F-3BFC-4BD3-B9DD-CC840A30E7C4}"/>
                  </a:ext>
                </a:extLst>
              </p14:cNvPr>
              <p14:cNvContentPartPr/>
              <p14:nvPr/>
            </p14:nvContentPartPr>
            <p14:xfrm>
              <a:off x="4884300" y="84800"/>
              <a:ext cx="29160" cy="201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E120994F-3BFC-4BD3-B9DD-CC840A30E7C4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875300" y="76160"/>
                <a:ext cx="4680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9658217B-CA55-458D-8197-AE2219E2EA13}"/>
                  </a:ext>
                </a:extLst>
              </p14:cNvPr>
              <p14:cNvContentPartPr/>
              <p14:nvPr/>
            </p14:nvContentPartPr>
            <p14:xfrm>
              <a:off x="4920300" y="207920"/>
              <a:ext cx="30960" cy="2880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9658217B-CA55-458D-8197-AE2219E2EA1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911300" y="198920"/>
                <a:ext cx="4860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3DEEB603-D5FD-445C-AECF-F26475253DE5}"/>
                  </a:ext>
                </a:extLst>
              </p14:cNvPr>
              <p14:cNvContentPartPr/>
              <p14:nvPr/>
            </p14:nvContentPartPr>
            <p14:xfrm>
              <a:off x="3472740" y="77240"/>
              <a:ext cx="1326960" cy="31968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3DEEB603-D5FD-445C-AECF-F26475253DE5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464100" y="68610"/>
                <a:ext cx="1344600" cy="3373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AF3F3137-DD72-4FBA-8920-CADCC0BE1E5B}"/>
                  </a:ext>
                </a:extLst>
              </p14:cNvPr>
              <p14:cNvContentPartPr/>
              <p14:nvPr/>
            </p14:nvContentPartPr>
            <p14:xfrm>
              <a:off x="2745180" y="111440"/>
              <a:ext cx="619200" cy="21744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AF3F3137-DD72-4FBA-8920-CADCC0BE1E5B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736540" y="102800"/>
                <a:ext cx="636840" cy="23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C5A0223D-BA53-44D7-9C42-4955D1BD0449}"/>
                  </a:ext>
                </a:extLst>
              </p14:cNvPr>
              <p14:cNvContentPartPr/>
              <p14:nvPr/>
            </p14:nvContentPartPr>
            <p14:xfrm>
              <a:off x="5696100" y="149240"/>
              <a:ext cx="74160" cy="11808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C5A0223D-BA53-44D7-9C42-4955D1BD0449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5687100" y="140600"/>
                <a:ext cx="9180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A66B8D2D-5D0E-4D25-91DF-C0087C48B5C6}"/>
                  </a:ext>
                </a:extLst>
              </p14:cNvPr>
              <p14:cNvContentPartPr/>
              <p14:nvPr/>
            </p14:nvContentPartPr>
            <p14:xfrm>
              <a:off x="6498540" y="147080"/>
              <a:ext cx="131400" cy="741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A66B8D2D-5D0E-4D25-91DF-C0087C48B5C6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489900" y="138080"/>
                <a:ext cx="14904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E48D2AC3-6F08-46B3-86AF-EEA2DE7EBA80}"/>
                  </a:ext>
                </a:extLst>
              </p14:cNvPr>
              <p14:cNvContentPartPr/>
              <p14:nvPr/>
            </p14:nvContentPartPr>
            <p14:xfrm>
              <a:off x="7061580" y="18560"/>
              <a:ext cx="159480" cy="17748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E48D2AC3-6F08-46B3-86AF-EEA2DE7EBA80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052580" y="9560"/>
                <a:ext cx="177120" cy="19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5BFE8942-CA5B-4640-8955-AA3897F6E3B7}"/>
                  </a:ext>
                </a:extLst>
              </p14:cNvPr>
              <p14:cNvContentPartPr/>
              <p14:nvPr/>
            </p14:nvContentPartPr>
            <p14:xfrm>
              <a:off x="7635780" y="66440"/>
              <a:ext cx="169920" cy="20700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5BFE8942-CA5B-4640-8955-AA3897F6E3B7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627140" y="57800"/>
                <a:ext cx="18756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1D9232C2-0EC6-45FD-B997-A55AC1BBF473}"/>
                  </a:ext>
                </a:extLst>
              </p14:cNvPr>
              <p14:cNvContentPartPr/>
              <p14:nvPr/>
            </p14:nvContentPartPr>
            <p14:xfrm>
              <a:off x="7919460" y="152480"/>
              <a:ext cx="131760" cy="11232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1D9232C2-0EC6-45FD-B997-A55AC1BBF473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7910460" y="143480"/>
                <a:ext cx="149400" cy="12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64193AFE-2537-4179-B4A4-64C74A2F9095}"/>
                  </a:ext>
                </a:extLst>
              </p14:cNvPr>
              <p14:cNvContentPartPr/>
              <p14:nvPr/>
            </p14:nvContentPartPr>
            <p14:xfrm>
              <a:off x="6709500" y="74000"/>
              <a:ext cx="222480" cy="13788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64193AFE-2537-4179-B4A4-64C74A2F9095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700500" y="65337"/>
                <a:ext cx="240120" cy="1555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5C909C6D-5EAB-46E8-B17C-CBCD8F17773A}"/>
                  </a:ext>
                </a:extLst>
              </p14:cNvPr>
              <p14:cNvContentPartPr/>
              <p14:nvPr/>
            </p14:nvContentPartPr>
            <p14:xfrm>
              <a:off x="6108660" y="85880"/>
              <a:ext cx="313920" cy="15768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5C909C6D-5EAB-46E8-B17C-CBCD8F17773A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6100020" y="76901"/>
                <a:ext cx="331560" cy="17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65DE4EF0-5EBF-43C5-9A00-75B784B20D85}"/>
                  </a:ext>
                </a:extLst>
              </p14:cNvPr>
              <p14:cNvContentPartPr/>
              <p14:nvPr/>
            </p14:nvContentPartPr>
            <p14:xfrm>
              <a:off x="5154300" y="86240"/>
              <a:ext cx="469800" cy="16524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65DE4EF0-5EBF-43C5-9A00-75B784B20D85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5145660" y="77240"/>
                <a:ext cx="487440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B88D8A4A-1BB9-4294-AF50-7CFE41E02740}"/>
                  </a:ext>
                </a:extLst>
              </p14:cNvPr>
              <p14:cNvContentPartPr/>
              <p14:nvPr/>
            </p14:nvContentPartPr>
            <p14:xfrm>
              <a:off x="3451140" y="539480"/>
              <a:ext cx="151200" cy="1126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B88D8A4A-1BB9-4294-AF50-7CFE41E02740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3442140" y="530840"/>
                <a:ext cx="168840" cy="13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03BDBA15-FF35-430E-8736-E1483FF7388B}"/>
                  </a:ext>
                </a:extLst>
              </p14:cNvPr>
              <p14:cNvContentPartPr/>
              <p14:nvPr/>
            </p14:nvContentPartPr>
            <p14:xfrm>
              <a:off x="4054140" y="428960"/>
              <a:ext cx="130680" cy="21132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03BDBA15-FF35-430E-8736-E1483FF7388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4045140" y="420320"/>
                <a:ext cx="148320" cy="22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9E7187F0-C50E-488F-8480-496987AF8B21}"/>
                  </a:ext>
                </a:extLst>
              </p14:cNvPr>
              <p14:cNvContentPartPr/>
              <p14:nvPr/>
            </p14:nvContentPartPr>
            <p14:xfrm>
              <a:off x="4829940" y="537320"/>
              <a:ext cx="10080" cy="6156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9E7187F0-C50E-488F-8480-496987AF8B21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4820940" y="528320"/>
                <a:ext cx="27720" cy="7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81EAB94E-F6B9-495D-ADA2-1EA90796FABB}"/>
                  </a:ext>
                </a:extLst>
              </p14:cNvPr>
              <p14:cNvContentPartPr/>
              <p14:nvPr/>
            </p14:nvContentPartPr>
            <p14:xfrm>
              <a:off x="4819500" y="464240"/>
              <a:ext cx="23040" cy="20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81EAB94E-F6B9-495D-ADA2-1EA90796FABB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4810500" y="455600"/>
                <a:ext cx="4068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81F2891E-0DAD-48F3-97C4-52446440755F}"/>
                  </a:ext>
                </a:extLst>
              </p14:cNvPr>
              <p14:cNvContentPartPr/>
              <p14:nvPr/>
            </p14:nvContentPartPr>
            <p14:xfrm>
              <a:off x="4922460" y="529040"/>
              <a:ext cx="209520" cy="11592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81F2891E-0DAD-48F3-97C4-52446440755F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4913820" y="520040"/>
                <a:ext cx="22716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DA920DC-1D7B-418A-88CC-7B7600441986}"/>
                  </a:ext>
                </a:extLst>
              </p14:cNvPr>
              <p14:cNvContentPartPr/>
              <p14:nvPr/>
            </p14:nvContentPartPr>
            <p14:xfrm>
              <a:off x="5223060" y="519320"/>
              <a:ext cx="172800" cy="12420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DA920DC-1D7B-418A-88CC-7B7600441986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5214420" y="510680"/>
                <a:ext cx="190440" cy="14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A963D542-D877-4345-81C3-E5221E8181ED}"/>
                  </a:ext>
                </a:extLst>
              </p14:cNvPr>
              <p14:cNvContentPartPr/>
              <p14:nvPr/>
            </p14:nvContentPartPr>
            <p14:xfrm>
              <a:off x="5875740" y="400880"/>
              <a:ext cx="51120" cy="16992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A963D542-D877-4345-81C3-E5221E8181ED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5867100" y="392240"/>
                <a:ext cx="6876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F72D8325-6A08-4003-8785-68815367357C}"/>
                  </a:ext>
                </a:extLst>
              </p14:cNvPr>
              <p14:cNvContentPartPr/>
              <p14:nvPr/>
            </p14:nvContentPartPr>
            <p14:xfrm>
              <a:off x="5948460" y="629480"/>
              <a:ext cx="26280" cy="1836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F72D8325-6A08-4003-8785-68815367357C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5939460" y="620840"/>
                <a:ext cx="439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1E714AD2-9DFF-47EA-BE7C-B0FEED9387DF}"/>
                  </a:ext>
                </a:extLst>
              </p14:cNvPr>
              <p14:cNvContentPartPr/>
              <p14:nvPr/>
            </p14:nvContentPartPr>
            <p14:xfrm>
              <a:off x="6075180" y="375320"/>
              <a:ext cx="45720" cy="18792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1E714AD2-9DFF-47EA-BE7C-B0FEED9387DF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6066180" y="366680"/>
                <a:ext cx="63360" cy="20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DCD3A91E-2119-4DC9-AF04-C291EE2DC706}"/>
                  </a:ext>
                </a:extLst>
              </p14:cNvPr>
              <p14:cNvContentPartPr/>
              <p14:nvPr/>
            </p14:nvContentPartPr>
            <p14:xfrm>
              <a:off x="6113700" y="665480"/>
              <a:ext cx="38880" cy="133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DCD3A91E-2119-4DC9-AF04-C291EE2DC706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6104700" y="656840"/>
                <a:ext cx="5652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E2EE3E1C-35B9-47E4-AF2A-C1AD4206F890}"/>
                  </a:ext>
                </a:extLst>
              </p14:cNvPr>
              <p14:cNvContentPartPr/>
              <p14:nvPr/>
            </p14:nvContentPartPr>
            <p14:xfrm>
              <a:off x="5491620" y="402320"/>
              <a:ext cx="313200" cy="25128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E2EE3E1C-35B9-47E4-AF2A-C1AD4206F890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5482620" y="393320"/>
                <a:ext cx="330840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9B1F41DA-80E0-451D-AE11-B29EF939C3A9}"/>
                  </a:ext>
                </a:extLst>
              </p14:cNvPr>
              <p14:cNvContentPartPr/>
              <p14:nvPr/>
            </p14:nvContentPartPr>
            <p14:xfrm>
              <a:off x="4272660" y="548120"/>
              <a:ext cx="463680" cy="10368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9B1F41DA-80E0-451D-AE11-B29EF939C3A9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4264013" y="539120"/>
                <a:ext cx="481334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2BD36D24-0C54-4496-A936-F56CBE1C0D5D}"/>
                  </a:ext>
                </a:extLst>
              </p14:cNvPr>
              <p14:cNvContentPartPr/>
              <p14:nvPr/>
            </p14:nvContentPartPr>
            <p14:xfrm>
              <a:off x="3669660" y="552800"/>
              <a:ext cx="307800" cy="10368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2BD36D24-0C54-4496-A936-F56CBE1C0D5D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3660660" y="544160"/>
                <a:ext cx="325440" cy="12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9069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CA18BEEF-D4EF-4F88-99E6-1D7926899B3A}" vid="{A5D5D014-4C2E-4158-92E1-C053326E6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17311</TotalTime>
  <Words>3367</Words>
  <Application>Microsoft Macintosh PowerPoint</Application>
  <PresentationFormat>On-screen Show (16:9)</PresentationFormat>
  <Paragraphs>537</Paragraphs>
  <Slides>58</Slides>
  <Notes>23</Notes>
  <HiddenSlides>0</HiddenSlides>
  <MMClips>6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8" baseType="lpstr">
      <vt:lpstr>Cambria Math</vt:lpstr>
      <vt:lpstr>Calibri</vt:lpstr>
      <vt:lpstr>Roboto Mono for Powerline</vt:lpstr>
      <vt:lpstr>Arial</vt:lpstr>
      <vt:lpstr>Courier New</vt:lpstr>
      <vt:lpstr>Open Sans</vt:lpstr>
      <vt:lpstr>Stencil</vt:lpstr>
      <vt:lpstr>Nunito Sans</vt:lpstr>
      <vt:lpstr>Georgia</vt:lpstr>
      <vt:lpstr>SlideMaster</vt:lpstr>
      <vt:lpstr>CSE/STAT 416 Cross Validation; Ridge Regression  Amal Nanavati University of Washington June 29, 2022   Adapted from Hunter Schafer’s slides</vt:lpstr>
      <vt:lpstr>Administrivia</vt:lpstr>
      <vt:lpstr>Belonging and CS Research Study</vt:lpstr>
      <vt:lpstr>HW1 Walkthrough</vt:lpstr>
      <vt:lpstr>Recap Lecture 2</vt:lpstr>
      <vt:lpstr>Overfitting</vt:lpstr>
      <vt:lpstr>1.5 min</vt:lpstr>
      <vt:lpstr>Bias – Variance Tradeoff</vt:lpstr>
      <vt:lpstr>Validation Set</vt:lpstr>
      <vt:lpstr>Validation Set</vt:lpstr>
      <vt:lpstr>Validation Set</vt:lpstr>
      <vt:lpstr>Cross-Validation</vt:lpstr>
      <vt:lpstr>Cross-Validation </vt:lpstr>
      <vt:lpstr>Cross Validation</vt:lpstr>
      <vt:lpstr>Cross-Validation</vt:lpstr>
      <vt:lpstr>Cross-Validation</vt:lpstr>
      <vt:lpstr>Cross-Validation  What size of k?</vt:lpstr>
      <vt:lpstr>1 min</vt:lpstr>
      <vt:lpstr>2 min</vt:lpstr>
      <vt:lpstr>Coefficients and Overfitting</vt:lpstr>
      <vt:lpstr>Interpreting Coefficients</vt:lpstr>
      <vt:lpstr>Interpreting Coefficients</vt:lpstr>
      <vt:lpstr>Interpreting Coefficients</vt:lpstr>
      <vt:lpstr>Overfitting</vt:lpstr>
      <vt:lpstr>Number of Features</vt:lpstr>
      <vt:lpstr>Number of Features</vt:lpstr>
      <vt:lpstr>Number of Features</vt:lpstr>
      <vt:lpstr>1 Minute</vt:lpstr>
      <vt:lpstr>2 Minutes</vt:lpstr>
      <vt:lpstr>Prevent Overfitting</vt:lpstr>
      <vt:lpstr>PowerPoint Presentation</vt:lpstr>
      <vt:lpstr>Regularization</vt:lpstr>
      <vt:lpstr>ML Pipeline</vt:lpstr>
      <vt:lpstr>Regularization</vt:lpstr>
      <vt:lpstr>Magnitude</vt:lpstr>
      <vt:lpstr>Ridge Regression</vt:lpstr>
      <vt:lpstr>Coefficient Paths</vt:lpstr>
      <vt:lpstr>1.5 Minutes</vt:lpstr>
      <vt:lpstr>3 Minutes</vt:lpstr>
      <vt:lpstr>Demo: Ridge Regression</vt:lpstr>
      <vt:lpstr>PowerPoint Presentation</vt:lpstr>
      <vt:lpstr>Choosing λ</vt:lpstr>
      <vt:lpstr>1 min</vt:lpstr>
      <vt:lpstr>2 min</vt:lpstr>
      <vt:lpstr>Choosing λ</vt:lpstr>
      <vt:lpstr>Choosing λ</vt:lpstr>
      <vt:lpstr>1 minutes</vt:lpstr>
      <vt:lpstr>2 minutes</vt:lpstr>
      <vt:lpstr>Scaling</vt:lpstr>
      <vt:lpstr>Regularization</vt:lpstr>
      <vt:lpstr>The Intercept</vt:lpstr>
      <vt:lpstr>Other Coefficients</vt:lpstr>
      <vt:lpstr>1 Minute</vt:lpstr>
      <vt:lpstr>2 Minute</vt:lpstr>
      <vt:lpstr>Scaling Features</vt:lpstr>
      <vt:lpstr>Coefficient Paths</vt:lpstr>
      <vt:lpstr>Scaling Features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Amal Nanavati</cp:lastModifiedBy>
  <cp:revision>173</cp:revision>
  <cp:lastPrinted>2019-06-26T15:29:17Z</cp:lastPrinted>
  <dcterms:modified xsi:type="dcterms:W3CDTF">2022-07-06T01:44:05Z</dcterms:modified>
</cp:coreProperties>
</file>